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26"/>
  </p:notesMasterIdLst>
  <p:sldIdLst>
    <p:sldId id="401" r:id="rId2"/>
    <p:sldId id="257" r:id="rId3"/>
    <p:sldId id="400" r:id="rId4"/>
    <p:sldId id="259" r:id="rId5"/>
    <p:sldId id="260" r:id="rId6"/>
    <p:sldId id="261" r:id="rId7"/>
    <p:sldId id="339" r:id="rId8"/>
    <p:sldId id="340" r:id="rId9"/>
    <p:sldId id="341" r:id="rId10"/>
    <p:sldId id="342" r:id="rId11"/>
    <p:sldId id="343" r:id="rId12"/>
    <p:sldId id="344" r:id="rId13"/>
    <p:sldId id="345" r:id="rId14"/>
    <p:sldId id="346" r:id="rId15"/>
    <p:sldId id="347" r:id="rId16"/>
    <p:sldId id="348" r:id="rId17"/>
    <p:sldId id="350" r:id="rId18"/>
    <p:sldId id="351" r:id="rId19"/>
    <p:sldId id="321" r:id="rId20"/>
    <p:sldId id="349" r:id="rId21"/>
    <p:sldId id="315" r:id="rId22"/>
    <p:sldId id="316" r:id="rId23"/>
    <p:sldId id="352" r:id="rId24"/>
    <p:sldId id="318" r:id="rId25"/>
  </p:sldIdLst>
  <p:sldSz cx="9144000" cy="5143500" type="screen16x9"/>
  <p:notesSz cx="6858000" cy="9144000"/>
  <p:embeddedFontLst>
    <p:embeddedFont>
      <p:font typeface="Lato" panose="020F0502020204030203" pitchFamily="34" charset="0"/>
      <p:regular r:id="rId27"/>
      <p:bold r:id="rId28"/>
      <p:italic r:id="rId29"/>
      <p:boldItalic r:id="rId30"/>
    </p:embeddedFont>
    <p:embeddedFont>
      <p:font typeface="Playfair Display" panose="000005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6D020-6624-4C5F-A31B-994B9731DF14}" v="485" dt="2021-03-16T00:10:16.061"/>
    <p1510:client id="{09C9C445-5DDE-4DAC-B785-EEF511AE8660}" v="22" dt="2021-04-03T04:48:13.943"/>
    <p1510:client id="{1193C2C8-0C29-465E-86BA-C85B6E568B0A}" v="7" dt="2021-03-04T08:59:38.029"/>
    <p1510:client id="{13F5437A-5C71-41A2-81CA-D426B34E848F}" v="430" dt="2021-03-15T04:27:04.833"/>
    <p1510:client id="{1A6A0F04-A9EA-40E3-9E3E-E1836731E81B}" v="1149" dt="2021-03-23T09:41:01.852"/>
    <p1510:client id="{1AD72DD7-2014-4842-9A4A-0127F950F0CF}" v="1852" dt="2021-03-24T05:10:37.110"/>
    <p1510:client id="{4F0E8FFB-6EDB-460F-B17E-A5BBCD3D6AFE}" v="218" dt="2021-03-03T08:47:44.517"/>
    <p1510:client id="{567DF9D4-C04E-4137-9FAA-F08FCF66B3FE}" v="20" dt="2021-03-18T04:48:37.015"/>
    <p1510:client id="{6CB42880-3508-46BC-B940-C69A1C9B2271}" v="2384" dt="2021-03-17T02:05:39.748"/>
    <p1510:client id="{6E96C4DE-F423-42C0-968A-22AAAD5BE99B}" v="1461" dt="2021-03-17T11:41:51.394"/>
    <p1510:client id="{6F06A9FA-0E36-4FF1-9132-EEDB1405AEFF}" v="3" dt="2021-03-26T03:33:34.857"/>
    <p1510:client id="{7F67AC55-F5DD-4847-B68D-5E7CC264B032}" v="160" dt="2021-04-03T08:15:19.803"/>
    <p1510:client id="{8128A7B8-980F-4A6A-8730-5A63A82DA4D0}" v="208" dt="2021-04-05T01:47:38.933"/>
    <p1510:client id="{823F87B7-7FC9-4E40-9072-70CA1F1C2198}" v="50" dt="2021-03-25T01:01:05.153"/>
    <p1510:client id="{8397B5D6-490A-4A99-AB08-C27364E7BA43}" v="164" dt="2021-03-05T08:20:05.790"/>
    <p1510:client id="{8846571E-8DFE-4D4E-A3F5-132AFF5D2AA4}" v="850" dt="2021-03-24T09:03:28.804"/>
    <p1510:client id="{8DED4023-259A-470A-AD33-A8C38697E642}" v="62" dt="2021-03-05T07:27:59.738"/>
    <p1510:client id="{A226E90B-63F8-4295-8428-EE463851F0E9}" v="778" dt="2021-03-18T05:17:49.387"/>
    <p1510:client id="{AAB0A584-7633-4E88-BF5F-40BB7CDFEF1D}" v="2322" dt="2021-03-15T03:31:20.520"/>
    <p1510:client id="{AFCC58F8-B29A-4193-9AD7-4609A20DBEEC}" v="312" dt="2021-03-04T06:39:08.523"/>
    <p1510:client id="{C46900A6-4D07-403D-BEC4-41E462CAB498}" v="88" dt="2021-06-18T00:52:47.265"/>
    <p1510:client id="{C583B653-D557-4848-A484-92B873675025}" v="1449" dt="2021-03-25T08:51:28.001"/>
    <p1510:client id="{CD166D09-413D-417D-A079-458F1DBBCF69}" v="121" dt="2021-03-04T08:19:35.795"/>
    <p1510:client id="{D9848F8B-88AC-4DDC-B4E5-AB0DC06E4700}" v="1164" dt="2021-03-18T00:11:34.394"/>
    <p1510:client id="{FDD48489-4098-4B6B-9ED2-AD11EA58D177}" v="499" dt="2021-03-22T08:31:55.109"/>
  </p1510:revLst>
</p1510:revInfo>
</file>

<file path=ppt/tableStyles.xml><?xml version="1.0" encoding="utf-8"?>
<a:tblStyleLst xmlns:a="http://schemas.openxmlformats.org/drawingml/2006/main" def="{E716A814-4B6B-4D53-AE64-6539C0FC2E98}">
  <a:tblStyle styleId="{E716A814-4B6B-4D53-AE64-6539C0FC2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96" y="11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saki Suzuki" userId="2c4feb2ed34ad1a7" providerId="Windows Live" clId="Web-{8DED4023-259A-470A-AD33-A8C38697E642}"/>
    <pc:docChg chg="modSld">
      <pc:chgData name="Masaki Suzuki" userId="2c4feb2ed34ad1a7" providerId="Windows Live" clId="Web-{8DED4023-259A-470A-AD33-A8C38697E642}" dt="2021-03-05T07:27:59.738" v="61" actId="1076"/>
      <pc:docMkLst>
        <pc:docMk/>
      </pc:docMkLst>
      <pc:sldChg chg="modSp">
        <pc:chgData name="Masaki Suzuki" userId="2c4feb2ed34ad1a7" providerId="Windows Live" clId="Web-{8DED4023-259A-470A-AD33-A8C38697E642}" dt="2021-03-05T07:17:51.504" v="0" actId="1076"/>
        <pc:sldMkLst>
          <pc:docMk/>
          <pc:sldMk cId="0" sldId="256"/>
        </pc:sldMkLst>
        <pc:spChg chg="mod">
          <ac:chgData name="Masaki Suzuki" userId="2c4feb2ed34ad1a7" providerId="Windows Live" clId="Web-{8DED4023-259A-470A-AD33-A8C38697E642}" dt="2021-03-05T07:17:51.504" v="0" actId="1076"/>
          <ac:spMkLst>
            <pc:docMk/>
            <pc:sldMk cId="0" sldId="256"/>
            <ac:spMk id="108" creationId="{00000000-0000-0000-0000-000000000000}"/>
          </ac:spMkLst>
        </pc:spChg>
      </pc:sldChg>
      <pc:sldChg chg="modSp">
        <pc:chgData name="Masaki Suzuki" userId="2c4feb2ed34ad1a7" providerId="Windows Live" clId="Web-{8DED4023-259A-470A-AD33-A8C38697E642}" dt="2021-03-05T07:18:01.631" v="1" actId="1076"/>
        <pc:sldMkLst>
          <pc:docMk/>
          <pc:sldMk cId="0" sldId="257"/>
        </pc:sldMkLst>
        <pc:spChg chg="mod">
          <ac:chgData name="Masaki Suzuki" userId="2c4feb2ed34ad1a7" providerId="Windows Live" clId="Web-{8DED4023-259A-470A-AD33-A8C38697E642}" dt="2021-03-05T07:18:01.631" v="1" actId="1076"/>
          <ac:spMkLst>
            <pc:docMk/>
            <pc:sldMk cId="0" sldId="257"/>
            <ac:spMk id="125" creationId="{00000000-0000-0000-0000-000000000000}"/>
          </ac:spMkLst>
        </pc:spChg>
      </pc:sldChg>
      <pc:sldChg chg="modSp">
        <pc:chgData name="Masaki Suzuki" userId="2c4feb2ed34ad1a7" providerId="Windows Live" clId="Web-{8DED4023-259A-470A-AD33-A8C38697E642}" dt="2021-03-05T07:18:20.442" v="4" actId="1076"/>
        <pc:sldMkLst>
          <pc:docMk/>
          <pc:sldMk cId="0" sldId="258"/>
        </pc:sldMkLst>
        <pc:spChg chg="mod">
          <ac:chgData name="Masaki Suzuki" userId="2c4feb2ed34ad1a7" providerId="Windows Live" clId="Web-{8DED4023-259A-470A-AD33-A8C38697E642}" dt="2021-03-05T07:18:10.645" v="2" actId="1076"/>
          <ac:spMkLst>
            <pc:docMk/>
            <pc:sldMk cId="0" sldId="258"/>
            <ac:spMk id="139" creationId="{00000000-0000-0000-0000-000000000000}"/>
          </ac:spMkLst>
        </pc:spChg>
        <pc:spChg chg="mod">
          <ac:chgData name="Masaki Suzuki" userId="2c4feb2ed34ad1a7" providerId="Windows Live" clId="Web-{8DED4023-259A-470A-AD33-A8C38697E642}" dt="2021-03-05T07:18:15.833" v="3" actId="1076"/>
          <ac:spMkLst>
            <pc:docMk/>
            <pc:sldMk cId="0" sldId="258"/>
            <ac:spMk id="140" creationId="{00000000-0000-0000-0000-000000000000}"/>
          </ac:spMkLst>
        </pc:spChg>
        <pc:spChg chg="mod">
          <ac:chgData name="Masaki Suzuki" userId="2c4feb2ed34ad1a7" providerId="Windows Live" clId="Web-{8DED4023-259A-470A-AD33-A8C38697E642}" dt="2021-03-05T07:18:20.442" v="4" actId="1076"/>
          <ac:spMkLst>
            <pc:docMk/>
            <pc:sldMk cId="0" sldId="258"/>
            <ac:spMk id="141" creationId="{00000000-0000-0000-0000-000000000000}"/>
          </ac:spMkLst>
        </pc:spChg>
      </pc:sldChg>
      <pc:sldChg chg="modSp">
        <pc:chgData name="Masaki Suzuki" userId="2c4feb2ed34ad1a7" providerId="Windows Live" clId="Web-{8DED4023-259A-470A-AD33-A8C38697E642}" dt="2021-03-05T07:19:09.896" v="10" actId="1076"/>
        <pc:sldMkLst>
          <pc:docMk/>
          <pc:sldMk cId="0" sldId="259"/>
        </pc:sldMkLst>
        <pc:spChg chg="mod">
          <ac:chgData name="Masaki Suzuki" userId="2c4feb2ed34ad1a7" providerId="Windows Live" clId="Web-{8DED4023-259A-470A-AD33-A8C38697E642}" dt="2021-03-05T07:18:43.177" v="5" actId="1076"/>
          <ac:spMkLst>
            <pc:docMk/>
            <pc:sldMk cId="0" sldId="259"/>
            <ac:spMk id="153" creationId="{00000000-0000-0000-0000-000000000000}"/>
          </ac:spMkLst>
        </pc:spChg>
        <pc:spChg chg="mod">
          <ac:chgData name="Masaki Suzuki" userId="2c4feb2ed34ad1a7" providerId="Windows Live" clId="Web-{8DED4023-259A-470A-AD33-A8C38697E642}" dt="2021-03-05T07:18:48.584" v="6" actId="1076"/>
          <ac:spMkLst>
            <pc:docMk/>
            <pc:sldMk cId="0" sldId="259"/>
            <ac:spMk id="154" creationId="{00000000-0000-0000-0000-000000000000}"/>
          </ac:spMkLst>
        </pc:spChg>
        <pc:spChg chg="mod">
          <ac:chgData name="Masaki Suzuki" userId="2c4feb2ed34ad1a7" providerId="Windows Live" clId="Web-{8DED4023-259A-470A-AD33-A8C38697E642}" dt="2021-03-05T07:18:53.912" v="7" actId="1076"/>
          <ac:spMkLst>
            <pc:docMk/>
            <pc:sldMk cId="0" sldId="259"/>
            <ac:spMk id="156" creationId="{00000000-0000-0000-0000-000000000000}"/>
          </ac:spMkLst>
        </pc:spChg>
        <pc:spChg chg="mod">
          <ac:chgData name="Masaki Suzuki" userId="2c4feb2ed34ad1a7" providerId="Windows Live" clId="Web-{8DED4023-259A-470A-AD33-A8C38697E642}" dt="2021-03-05T07:19:04.021" v="9" actId="1076"/>
          <ac:spMkLst>
            <pc:docMk/>
            <pc:sldMk cId="0" sldId="259"/>
            <ac:spMk id="163" creationId="{00000000-0000-0000-0000-000000000000}"/>
          </ac:spMkLst>
        </pc:spChg>
        <pc:spChg chg="mod">
          <ac:chgData name="Masaki Suzuki" userId="2c4feb2ed34ad1a7" providerId="Windows Live" clId="Web-{8DED4023-259A-470A-AD33-A8C38697E642}" dt="2021-03-05T07:19:09.896" v="10" actId="1076"/>
          <ac:spMkLst>
            <pc:docMk/>
            <pc:sldMk cId="0" sldId="259"/>
            <ac:spMk id="164" creationId="{00000000-0000-0000-0000-000000000000}"/>
          </ac:spMkLst>
        </pc:spChg>
      </pc:sldChg>
      <pc:sldChg chg="modSp">
        <pc:chgData name="Masaki Suzuki" userId="2c4feb2ed34ad1a7" providerId="Windows Live" clId="Web-{8DED4023-259A-470A-AD33-A8C38697E642}" dt="2021-03-05T07:19:39.991" v="15" actId="1076"/>
        <pc:sldMkLst>
          <pc:docMk/>
          <pc:sldMk cId="0" sldId="260"/>
        </pc:sldMkLst>
        <pc:spChg chg="mod">
          <ac:chgData name="Masaki Suzuki" userId="2c4feb2ed34ad1a7" providerId="Windows Live" clId="Web-{8DED4023-259A-470A-AD33-A8C38697E642}" dt="2021-03-05T07:19:25.709" v="13" actId="1076"/>
          <ac:spMkLst>
            <pc:docMk/>
            <pc:sldMk cId="0" sldId="260"/>
            <ac:spMk id="174" creationId="{00000000-0000-0000-0000-000000000000}"/>
          </ac:spMkLst>
        </pc:spChg>
        <pc:spChg chg="mod">
          <ac:chgData name="Masaki Suzuki" userId="2c4feb2ed34ad1a7" providerId="Windows Live" clId="Web-{8DED4023-259A-470A-AD33-A8C38697E642}" dt="2021-03-05T07:19:21.819" v="12" actId="1076"/>
          <ac:spMkLst>
            <pc:docMk/>
            <pc:sldMk cId="0" sldId="260"/>
            <ac:spMk id="175" creationId="{00000000-0000-0000-0000-000000000000}"/>
          </ac:spMkLst>
        </pc:spChg>
        <pc:spChg chg="mod">
          <ac:chgData name="Masaki Suzuki" userId="2c4feb2ed34ad1a7" providerId="Windows Live" clId="Web-{8DED4023-259A-470A-AD33-A8C38697E642}" dt="2021-03-05T07:19:35.866" v="14" actId="1076"/>
          <ac:spMkLst>
            <pc:docMk/>
            <pc:sldMk cId="0" sldId="260"/>
            <ac:spMk id="179" creationId="{00000000-0000-0000-0000-000000000000}"/>
          </ac:spMkLst>
        </pc:spChg>
        <pc:spChg chg="mod">
          <ac:chgData name="Masaki Suzuki" userId="2c4feb2ed34ad1a7" providerId="Windows Live" clId="Web-{8DED4023-259A-470A-AD33-A8C38697E642}" dt="2021-03-05T07:19:39.991" v="15" actId="1076"/>
          <ac:spMkLst>
            <pc:docMk/>
            <pc:sldMk cId="0" sldId="260"/>
            <ac:spMk id="180" creationId="{00000000-0000-0000-0000-000000000000}"/>
          </ac:spMkLst>
        </pc:spChg>
      </pc:sldChg>
      <pc:sldChg chg="modSp">
        <pc:chgData name="Masaki Suzuki" userId="2c4feb2ed34ad1a7" providerId="Windows Live" clId="Web-{8DED4023-259A-470A-AD33-A8C38697E642}" dt="2021-03-05T07:20:02.632" v="17" actId="1076"/>
        <pc:sldMkLst>
          <pc:docMk/>
          <pc:sldMk cId="0" sldId="262"/>
        </pc:sldMkLst>
        <pc:spChg chg="mod">
          <ac:chgData name="Masaki Suzuki" userId="2c4feb2ed34ad1a7" providerId="Windows Live" clId="Web-{8DED4023-259A-470A-AD33-A8C38697E642}" dt="2021-03-05T07:20:02.632" v="17" actId="1076"/>
          <ac:spMkLst>
            <pc:docMk/>
            <pc:sldMk cId="0" sldId="262"/>
            <ac:spMk id="197" creationId="{00000000-0000-0000-0000-000000000000}"/>
          </ac:spMkLst>
        </pc:spChg>
        <pc:spChg chg="mod">
          <ac:chgData name="Masaki Suzuki" userId="2c4feb2ed34ad1a7" providerId="Windows Live" clId="Web-{8DED4023-259A-470A-AD33-A8C38697E642}" dt="2021-03-05T07:19:59.726" v="16" actId="1076"/>
          <ac:spMkLst>
            <pc:docMk/>
            <pc:sldMk cId="0" sldId="262"/>
            <ac:spMk id="199" creationId="{00000000-0000-0000-0000-000000000000}"/>
          </ac:spMkLst>
        </pc:spChg>
      </pc:sldChg>
      <pc:sldChg chg="modSp">
        <pc:chgData name="Masaki Suzuki" userId="2c4feb2ed34ad1a7" providerId="Windows Live" clId="Web-{8DED4023-259A-470A-AD33-A8C38697E642}" dt="2021-03-05T07:20:12.617" v="19" actId="1076"/>
        <pc:sldMkLst>
          <pc:docMk/>
          <pc:sldMk cId="0" sldId="263"/>
        </pc:sldMkLst>
        <pc:spChg chg="mod">
          <ac:chgData name="Masaki Suzuki" userId="2c4feb2ed34ad1a7" providerId="Windows Live" clId="Web-{8DED4023-259A-470A-AD33-A8C38697E642}" dt="2021-03-05T07:20:12.617" v="19" actId="1076"/>
          <ac:spMkLst>
            <pc:docMk/>
            <pc:sldMk cId="0" sldId="263"/>
            <ac:spMk id="210" creationId="{00000000-0000-0000-0000-000000000000}"/>
          </ac:spMkLst>
        </pc:spChg>
      </pc:sldChg>
      <pc:sldChg chg="modSp">
        <pc:chgData name="Masaki Suzuki" userId="2c4feb2ed34ad1a7" providerId="Windows Live" clId="Web-{8DED4023-259A-470A-AD33-A8C38697E642}" dt="2021-03-05T07:21:58.323" v="21" actId="1076"/>
        <pc:sldMkLst>
          <pc:docMk/>
          <pc:sldMk cId="0" sldId="264"/>
        </pc:sldMkLst>
        <pc:spChg chg="mod">
          <ac:chgData name="Masaki Suzuki" userId="2c4feb2ed34ad1a7" providerId="Windows Live" clId="Web-{8DED4023-259A-470A-AD33-A8C38697E642}" dt="2021-03-05T07:21:58.323" v="21" actId="1076"/>
          <ac:spMkLst>
            <pc:docMk/>
            <pc:sldMk cId="0" sldId="264"/>
            <ac:spMk id="226" creationId="{00000000-0000-0000-0000-000000000000}"/>
          </ac:spMkLst>
        </pc:spChg>
        <pc:spChg chg="mod">
          <ac:chgData name="Masaki Suzuki" userId="2c4feb2ed34ad1a7" providerId="Windows Live" clId="Web-{8DED4023-259A-470A-AD33-A8C38697E642}" dt="2021-03-05T07:21:55.698" v="20" actId="1076"/>
          <ac:spMkLst>
            <pc:docMk/>
            <pc:sldMk cId="0" sldId="264"/>
            <ac:spMk id="228" creationId="{00000000-0000-0000-0000-000000000000}"/>
          </ac:spMkLst>
        </pc:spChg>
      </pc:sldChg>
      <pc:sldChg chg="modSp">
        <pc:chgData name="Masaki Suzuki" userId="2c4feb2ed34ad1a7" providerId="Windows Live" clId="Web-{8DED4023-259A-470A-AD33-A8C38697E642}" dt="2021-03-05T07:22:19.464" v="24" actId="1076"/>
        <pc:sldMkLst>
          <pc:docMk/>
          <pc:sldMk cId="0" sldId="265"/>
        </pc:sldMkLst>
        <pc:spChg chg="mod">
          <ac:chgData name="Masaki Suzuki" userId="2c4feb2ed34ad1a7" providerId="Windows Live" clId="Web-{8DED4023-259A-470A-AD33-A8C38697E642}" dt="2021-03-05T07:22:07.557" v="22" actId="1076"/>
          <ac:spMkLst>
            <pc:docMk/>
            <pc:sldMk cId="0" sldId="265"/>
            <ac:spMk id="243" creationId="{00000000-0000-0000-0000-000000000000}"/>
          </ac:spMkLst>
        </pc:spChg>
        <pc:spChg chg="mod">
          <ac:chgData name="Masaki Suzuki" userId="2c4feb2ed34ad1a7" providerId="Windows Live" clId="Web-{8DED4023-259A-470A-AD33-A8C38697E642}" dt="2021-03-05T07:22:19.464" v="24" actId="1076"/>
          <ac:spMkLst>
            <pc:docMk/>
            <pc:sldMk cId="0" sldId="265"/>
            <ac:spMk id="244" creationId="{00000000-0000-0000-0000-000000000000}"/>
          </ac:spMkLst>
        </pc:spChg>
        <pc:spChg chg="mod">
          <ac:chgData name="Masaki Suzuki" userId="2c4feb2ed34ad1a7" providerId="Windows Live" clId="Web-{8DED4023-259A-470A-AD33-A8C38697E642}" dt="2021-03-05T07:22:10.635" v="23" actId="1076"/>
          <ac:spMkLst>
            <pc:docMk/>
            <pc:sldMk cId="0" sldId="265"/>
            <ac:spMk id="245" creationId="{00000000-0000-0000-0000-000000000000}"/>
          </ac:spMkLst>
        </pc:spChg>
      </pc:sldChg>
      <pc:sldChg chg="modSp">
        <pc:chgData name="Masaki Suzuki" userId="2c4feb2ed34ad1a7" providerId="Windows Live" clId="Web-{8DED4023-259A-470A-AD33-A8C38697E642}" dt="2021-03-05T07:22:37.121" v="26" actId="1076"/>
        <pc:sldMkLst>
          <pc:docMk/>
          <pc:sldMk cId="0" sldId="266"/>
        </pc:sldMkLst>
        <pc:spChg chg="mod">
          <ac:chgData name="Masaki Suzuki" userId="2c4feb2ed34ad1a7" providerId="Windows Live" clId="Web-{8DED4023-259A-470A-AD33-A8C38697E642}" dt="2021-03-05T07:22:37.121" v="26" actId="1076"/>
          <ac:spMkLst>
            <pc:docMk/>
            <pc:sldMk cId="0" sldId="266"/>
            <ac:spMk id="257" creationId="{00000000-0000-0000-0000-000000000000}"/>
          </ac:spMkLst>
        </pc:spChg>
        <pc:spChg chg="mod">
          <ac:chgData name="Masaki Suzuki" userId="2c4feb2ed34ad1a7" providerId="Windows Live" clId="Web-{8DED4023-259A-470A-AD33-A8C38697E642}" dt="2021-03-05T07:22:26.839" v="25" actId="1076"/>
          <ac:spMkLst>
            <pc:docMk/>
            <pc:sldMk cId="0" sldId="266"/>
            <ac:spMk id="258" creationId="{00000000-0000-0000-0000-000000000000}"/>
          </ac:spMkLst>
        </pc:spChg>
      </pc:sldChg>
      <pc:sldChg chg="modSp">
        <pc:chgData name="Masaki Suzuki" userId="2c4feb2ed34ad1a7" providerId="Windows Live" clId="Web-{8DED4023-259A-470A-AD33-A8C38697E642}" dt="2021-03-05T07:22:51.980" v="29" actId="1076"/>
        <pc:sldMkLst>
          <pc:docMk/>
          <pc:sldMk cId="0" sldId="267"/>
        </pc:sldMkLst>
        <pc:spChg chg="mod">
          <ac:chgData name="Masaki Suzuki" userId="2c4feb2ed34ad1a7" providerId="Windows Live" clId="Web-{8DED4023-259A-470A-AD33-A8C38697E642}" dt="2021-03-05T07:22:47.511" v="28" actId="1076"/>
          <ac:spMkLst>
            <pc:docMk/>
            <pc:sldMk cId="0" sldId="267"/>
            <ac:spMk id="270" creationId="{00000000-0000-0000-0000-000000000000}"/>
          </ac:spMkLst>
        </pc:spChg>
        <pc:spChg chg="mod">
          <ac:chgData name="Masaki Suzuki" userId="2c4feb2ed34ad1a7" providerId="Windows Live" clId="Web-{8DED4023-259A-470A-AD33-A8C38697E642}" dt="2021-03-05T07:22:51.980" v="29" actId="1076"/>
          <ac:spMkLst>
            <pc:docMk/>
            <pc:sldMk cId="0" sldId="267"/>
            <ac:spMk id="271" creationId="{00000000-0000-0000-0000-000000000000}"/>
          </ac:spMkLst>
        </pc:spChg>
      </pc:sldChg>
      <pc:sldChg chg="modSp">
        <pc:chgData name="Masaki Suzuki" userId="2c4feb2ed34ad1a7" providerId="Windows Live" clId="Web-{8DED4023-259A-470A-AD33-A8C38697E642}" dt="2021-03-05T07:23:49.716" v="33" actId="1076"/>
        <pc:sldMkLst>
          <pc:docMk/>
          <pc:sldMk cId="0" sldId="268"/>
        </pc:sldMkLst>
        <pc:spChg chg="mod">
          <ac:chgData name="Masaki Suzuki" userId="2c4feb2ed34ad1a7" providerId="Windows Live" clId="Web-{8DED4023-259A-470A-AD33-A8C38697E642}" dt="2021-03-05T07:23:33.309" v="30" actId="1076"/>
          <ac:spMkLst>
            <pc:docMk/>
            <pc:sldMk cId="0" sldId="268"/>
            <ac:spMk id="286" creationId="{00000000-0000-0000-0000-000000000000}"/>
          </ac:spMkLst>
        </pc:spChg>
        <pc:spChg chg="mod">
          <ac:chgData name="Masaki Suzuki" userId="2c4feb2ed34ad1a7" providerId="Windows Live" clId="Web-{8DED4023-259A-470A-AD33-A8C38697E642}" dt="2021-03-05T07:23:46.138" v="32" actId="1076"/>
          <ac:spMkLst>
            <pc:docMk/>
            <pc:sldMk cId="0" sldId="268"/>
            <ac:spMk id="287" creationId="{00000000-0000-0000-0000-000000000000}"/>
          </ac:spMkLst>
        </pc:spChg>
        <pc:spChg chg="mod">
          <ac:chgData name="Masaki Suzuki" userId="2c4feb2ed34ad1a7" providerId="Windows Live" clId="Web-{8DED4023-259A-470A-AD33-A8C38697E642}" dt="2021-03-05T07:23:41.294" v="31" actId="1076"/>
          <ac:spMkLst>
            <pc:docMk/>
            <pc:sldMk cId="0" sldId="268"/>
            <ac:spMk id="288" creationId="{00000000-0000-0000-0000-000000000000}"/>
          </ac:spMkLst>
        </pc:spChg>
        <pc:spChg chg="mod">
          <ac:chgData name="Masaki Suzuki" userId="2c4feb2ed34ad1a7" providerId="Windows Live" clId="Web-{8DED4023-259A-470A-AD33-A8C38697E642}" dt="2021-03-05T07:23:49.716" v="33" actId="1076"/>
          <ac:spMkLst>
            <pc:docMk/>
            <pc:sldMk cId="0" sldId="268"/>
            <ac:spMk id="289" creationId="{00000000-0000-0000-0000-000000000000}"/>
          </ac:spMkLst>
        </pc:spChg>
      </pc:sldChg>
      <pc:sldChg chg="modSp">
        <pc:chgData name="Masaki Suzuki" userId="2c4feb2ed34ad1a7" providerId="Windows Live" clId="Web-{8DED4023-259A-470A-AD33-A8C38697E642}" dt="2021-03-05T07:24:22.483" v="34" actId="1076"/>
        <pc:sldMkLst>
          <pc:docMk/>
          <pc:sldMk cId="0" sldId="270"/>
        </pc:sldMkLst>
        <pc:spChg chg="mod">
          <ac:chgData name="Masaki Suzuki" userId="2c4feb2ed34ad1a7" providerId="Windows Live" clId="Web-{8DED4023-259A-470A-AD33-A8C38697E642}" dt="2021-03-05T07:24:22.483" v="34" actId="1076"/>
          <ac:spMkLst>
            <pc:docMk/>
            <pc:sldMk cId="0" sldId="270"/>
            <ac:spMk id="318" creationId="{00000000-0000-0000-0000-000000000000}"/>
          </ac:spMkLst>
        </pc:spChg>
      </pc:sldChg>
      <pc:sldChg chg="modSp">
        <pc:chgData name="Masaki Suzuki" userId="2c4feb2ed34ad1a7" providerId="Windows Live" clId="Web-{8DED4023-259A-470A-AD33-A8C38697E642}" dt="2021-03-05T07:24:33.327" v="36" actId="1076"/>
        <pc:sldMkLst>
          <pc:docMk/>
          <pc:sldMk cId="0" sldId="271"/>
        </pc:sldMkLst>
        <pc:spChg chg="mod">
          <ac:chgData name="Masaki Suzuki" userId="2c4feb2ed34ad1a7" providerId="Windows Live" clId="Web-{8DED4023-259A-470A-AD33-A8C38697E642}" dt="2021-03-05T07:24:29.342" v="35" actId="1076"/>
          <ac:spMkLst>
            <pc:docMk/>
            <pc:sldMk cId="0" sldId="271"/>
            <ac:spMk id="329" creationId="{00000000-0000-0000-0000-000000000000}"/>
          </ac:spMkLst>
        </pc:spChg>
        <pc:spChg chg="mod">
          <ac:chgData name="Masaki Suzuki" userId="2c4feb2ed34ad1a7" providerId="Windows Live" clId="Web-{8DED4023-259A-470A-AD33-A8C38697E642}" dt="2021-03-05T07:24:33.327" v="36" actId="1076"/>
          <ac:spMkLst>
            <pc:docMk/>
            <pc:sldMk cId="0" sldId="271"/>
            <ac:spMk id="330" creationId="{00000000-0000-0000-0000-000000000000}"/>
          </ac:spMkLst>
        </pc:spChg>
      </pc:sldChg>
      <pc:sldChg chg="modSp">
        <pc:chgData name="Masaki Suzuki" userId="2c4feb2ed34ad1a7" providerId="Windows Live" clId="Web-{8DED4023-259A-470A-AD33-A8C38697E642}" dt="2021-03-05T07:24:51.093" v="39" actId="1076"/>
        <pc:sldMkLst>
          <pc:docMk/>
          <pc:sldMk cId="0" sldId="272"/>
        </pc:sldMkLst>
        <pc:spChg chg="mod">
          <ac:chgData name="Masaki Suzuki" userId="2c4feb2ed34ad1a7" providerId="Windows Live" clId="Web-{8DED4023-259A-470A-AD33-A8C38697E642}" dt="2021-03-05T07:24:44.139" v="37" actId="1076"/>
          <ac:spMkLst>
            <pc:docMk/>
            <pc:sldMk cId="0" sldId="272"/>
            <ac:spMk id="343" creationId="{00000000-0000-0000-0000-000000000000}"/>
          </ac:spMkLst>
        </pc:spChg>
        <pc:spChg chg="mod">
          <ac:chgData name="Masaki Suzuki" userId="2c4feb2ed34ad1a7" providerId="Windows Live" clId="Web-{8DED4023-259A-470A-AD33-A8C38697E642}" dt="2021-03-05T07:24:48.874" v="38" actId="1076"/>
          <ac:spMkLst>
            <pc:docMk/>
            <pc:sldMk cId="0" sldId="272"/>
            <ac:spMk id="344" creationId="{00000000-0000-0000-0000-000000000000}"/>
          </ac:spMkLst>
        </pc:spChg>
        <pc:spChg chg="mod">
          <ac:chgData name="Masaki Suzuki" userId="2c4feb2ed34ad1a7" providerId="Windows Live" clId="Web-{8DED4023-259A-470A-AD33-A8C38697E642}" dt="2021-03-05T07:24:51.093" v="39" actId="1076"/>
          <ac:spMkLst>
            <pc:docMk/>
            <pc:sldMk cId="0" sldId="272"/>
            <ac:spMk id="345" creationId="{00000000-0000-0000-0000-000000000000}"/>
          </ac:spMkLst>
        </pc:spChg>
      </pc:sldChg>
      <pc:sldChg chg="modSp">
        <pc:chgData name="Masaki Suzuki" userId="2c4feb2ed34ad1a7" providerId="Windows Live" clId="Web-{8DED4023-259A-470A-AD33-A8C38697E642}" dt="2021-03-05T07:26:31.845" v="50" actId="1076"/>
        <pc:sldMkLst>
          <pc:docMk/>
          <pc:sldMk cId="0" sldId="274"/>
        </pc:sldMkLst>
        <pc:spChg chg="mod">
          <ac:chgData name="Masaki Suzuki" userId="2c4feb2ed34ad1a7" providerId="Windows Live" clId="Web-{8DED4023-259A-470A-AD33-A8C38697E642}" dt="2021-03-05T07:25:36.953" v="40" actId="20577"/>
          <ac:spMkLst>
            <pc:docMk/>
            <pc:sldMk cId="0" sldId="274"/>
            <ac:spMk id="362" creationId="{00000000-0000-0000-0000-000000000000}"/>
          </ac:spMkLst>
        </pc:spChg>
        <pc:spChg chg="mod">
          <ac:chgData name="Masaki Suzuki" userId="2c4feb2ed34ad1a7" providerId="Windows Live" clId="Web-{8DED4023-259A-470A-AD33-A8C38697E642}" dt="2021-03-05T07:25:58.329" v="43" actId="1076"/>
          <ac:spMkLst>
            <pc:docMk/>
            <pc:sldMk cId="0" sldId="274"/>
            <ac:spMk id="368" creationId="{00000000-0000-0000-0000-000000000000}"/>
          </ac:spMkLst>
        </pc:spChg>
        <pc:spChg chg="mod">
          <ac:chgData name="Masaki Suzuki" userId="2c4feb2ed34ad1a7" providerId="Windows Live" clId="Web-{8DED4023-259A-470A-AD33-A8C38697E642}" dt="2021-03-05T07:26:01.438" v="44" actId="1076"/>
          <ac:spMkLst>
            <pc:docMk/>
            <pc:sldMk cId="0" sldId="274"/>
            <ac:spMk id="369" creationId="{00000000-0000-0000-0000-000000000000}"/>
          </ac:spMkLst>
        </pc:spChg>
        <pc:spChg chg="mod">
          <ac:chgData name="Masaki Suzuki" userId="2c4feb2ed34ad1a7" providerId="Windows Live" clId="Web-{8DED4023-259A-470A-AD33-A8C38697E642}" dt="2021-03-05T07:26:05.516" v="45" actId="1076"/>
          <ac:spMkLst>
            <pc:docMk/>
            <pc:sldMk cId="0" sldId="274"/>
            <ac:spMk id="370" creationId="{00000000-0000-0000-0000-000000000000}"/>
          </ac:spMkLst>
        </pc:spChg>
        <pc:spChg chg="mod">
          <ac:chgData name="Masaki Suzuki" userId="2c4feb2ed34ad1a7" providerId="Windows Live" clId="Web-{8DED4023-259A-470A-AD33-A8C38697E642}" dt="2021-03-05T07:26:11.798" v="46" actId="1076"/>
          <ac:spMkLst>
            <pc:docMk/>
            <pc:sldMk cId="0" sldId="274"/>
            <ac:spMk id="371" creationId="{00000000-0000-0000-0000-000000000000}"/>
          </ac:spMkLst>
        </pc:spChg>
        <pc:spChg chg="mod">
          <ac:chgData name="Masaki Suzuki" userId="2c4feb2ed34ad1a7" providerId="Windows Live" clId="Web-{8DED4023-259A-470A-AD33-A8C38697E642}" dt="2021-03-05T07:26:23.548" v="48" actId="1076"/>
          <ac:spMkLst>
            <pc:docMk/>
            <pc:sldMk cId="0" sldId="274"/>
            <ac:spMk id="372" creationId="{00000000-0000-0000-0000-000000000000}"/>
          </ac:spMkLst>
        </pc:spChg>
        <pc:spChg chg="mod">
          <ac:chgData name="Masaki Suzuki" userId="2c4feb2ed34ad1a7" providerId="Windows Live" clId="Web-{8DED4023-259A-470A-AD33-A8C38697E642}" dt="2021-03-05T07:26:26.830" v="49" actId="1076"/>
          <ac:spMkLst>
            <pc:docMk/>
            <pc:sldMk cId="0" sldId="274"/>
            <ac:spMk id="373" creationId="{00000000-0000-0000-0000-000000000000}"/>
          </ac:spMkLst>
        </pc:spChg>
        <pc:spChg chg="mod">
          <ac:chgData name="Masaki Suzuki" userId="2c4feb2ed34ad1a7" providerId="Windows Live" clId="Web-{8DED4023-259A-470A-AD33-A8C38697E642}" dt="2021-03-05T07:26:31.845" v="50" actId="1076"/>
          <ac:spMkLst>
            <pc:docMk/>
            <pc:sldMk cId="0" sldId="274"/>
            <ac:spMk id="374" creationId="{00000000-0000-0000-0000-000000000000}"/>
          </ac:spMkLst>
        </pc:spChg>
        <pc:spChg chg="mod">
          <ac:chgData name="Masaki Suzuki" userId="2c4feb2ed34ad1a7" providerId="Windows Live" clId="Web-{8DED4023-259A-470A-AD33-A8C38697E642}" dt="2021-03-05T07:26:18.142" v="47" actId="1076"/>
          <ac:spMkLst>
            <pc:docMk/>
            <pc:sldMk cId="0" sldId="274"/>
            <ac:spMk id="375" creationId="{00000000-0000-0000-0000-000000000000}"/>
          </ac:spMkLst>
        </pc:spChg>
      </pc:sldChg>
      <pc:sldChg chg="modSp">
        <pc:chgData name="Masaki Suzuki" userId="2c4feb2ed34ad1a7" providerId="Windows Live" clId="Web-{8DED4023-259A-470A-AD33-A8C38697E642}" dt="2021-03-05T07:26:47.424" v="51" actId="1076"/>
        <pc:sldMkLst>
          <pc:docMk/>
          <pc:sldMk cId="0" sldId="275"/>
        </pc:sldMkLst>
        <pc:spChg chg="mod">
          <ac:chgData name="Masaki Suzuki" userId="2c4feb2ed34ad1a7" providerId="Windows Live" clId="Web-{8DED4023-259A-470A-AD33-A8C38697E642}" dt="2021-03-05T07:26:47.424" v="51" actId="1076"/>
          <ac:spMkLst>
            <pc:docMk/>
            <pc:sldMk cId="0" sldId="275"/>
            <ac:spMk id="386" creationId="{00000000-0000-0000-0000-000000000000}"/>
          </ac:spMkLst>
        </pc:spChg>
      </pc:sldChg>
      <pc:sldChg chg="modSp">
        <pc:chgData name="Masaki Suzuki" userId="2c4feb2ed34ad1a7" providerId="Windows Live" clId="Web-{8DED4023-259A-470A-AD33-A8C38697E642}" dt="2021-03-05T07:27:01.612" v="52" actId="1076"/>
        <pc:sldMkLst>
          <pc:docMk/>
          <pc:sldMk cId="0" sldId="276"/>
        </pc:sldMkLst>
        <pc:spChg chg="mod">
          <ac:chgData name="Masaki Suzuki" userId="2c4feb2ed34ad1a7" providerId="Windows Live" clId="Web-{8DED4023-259A-470A-AD33-A8C38697E642}" dt="2021-03-05T07:27:01.612" v="52" actId="1076"/>
          <ac:spMkLst>
            <pc:docMk/>
            <pc:sldMk cId="0" sldId="276"/>
            <ac:spMk id="402" creationId="{00000000-0000-0000-0000-000000000000}"/>
          </ac:spMkLst>
        </pc:spChg>
      </pc:sldChg>
      <pc:sldChg chg="modSp">
        <pc:chgData name="Masaki Suzuki" userId="2c4feb2ed34ad1a7" providerId="Windows Live" clId="Web-{8DED4023-259A-470A-AD33-A8C38697E642}" dt="2021-03-05T07:27:07.487" v="53" actId="1076"/>
        <pc:sldMkLst>
          <pc:docMk/>
          <pc:sldMk cId="0" sldId="277"/>
        </pc:sldMkLst>
        <pc:spChg chg="mod">
          <ac:chgData name="Masaki Suzuki" userId="2c4feb2ed34ad1a7" providerId="Windows Live" clId="Web-{8DED4023-259A-470A-AD33-A8C38697E642}" dt="2021-03-05T07:27:07.487" v="53" actId="1076"/>
          <ac:spMkLst>
            <pc:docMk/>
            <pc:sldMk cId="0" sldId="277"/>
            <ac:spMk id="411" creationId="{00000000-0000-0000-0000-000000000000}"/>
          </ac:spMkLst>
        </pc:spChg>
      </pc:sldChg>
      <pc:sldChg chg="modSp">
        <pc:chgData name="Masaki Suzuki" userId="2c4feb2ed34ad1a7" providerId="Windows Live" clId="Web-{8DED4023-259A-470A-AD33-A8C38697E642}" dt="2021-03-05T07:27:24.253" v="55" actId="1076"/>
        <pc:sldMkLst>
          <pc:docMk/>
          <pc:sldMk cId="0" sldId="278"/>
        </pc:sldMkLst>
        <pc:spChg chg="mod">
          <ac:chgData name="Masaki Suzuki" userId="2c4feb2ed34ad1a7" providerId="Windows Live" clId="Web-{8DED4023-259A-470A-AD33-A8C38697E642}" dt="2021-03-05T07:27:20.425" v="54" actId="1076"/>
          <ac:spMkLst>
            <pc:docMk/>
            <pc:sldMk cId="0" sldId="278"/>
            <ac:spMk id="422" creationId="{00000000-0000-0000-0000-000000000000}"/>
          </ac:spMkLst>
        </pc:spChg>
        <pc:spChg chg="mod">
          <ac:chgData name="Masaki Suzuki" userId="2c4feb2ed34ad1a7" providerId="Windows Live" clId="Web-{8DED4023-259A-470A-AD33-A8C38697E642}" dt="2021-03-05T07:27:24.253" v="55" actId="1076"/>
          <ac:spMkLst>
            <pc:docMk/>
            <pc:sldMk cId="0" sldId="278"/>
            <ac:spMk id="423" creationId="{00000000-0000-0000-0000-000000000000}"/>
          </ac:spMkLst>
        </pc:spChg>
      </pc:sldChg>
      <pc:sldChg chg="modSp">
        <pc:chgData name="Masaki Suzuki" userId="2c4feb2ed34ad1a7" providerId="Windows Live" clId="Web-{8DED4023-259A-470A-AD33-A8C38697E642}" dt="2021-03-05T07:27:59.738" v="61" actId="1076"/>
        <pc:sldMkLst>
          <pc:docMk/>
          <pc:sldMk cId="0" sldId="279"/>
        </pc:sldMkLst>
        <pc:spChg chg="mod">
          <ac:chgData name="Masaki Suzuki" userId="2c4feb2ed34ad1a7" providerId="Windows Live" clId="Web-{8DED4023-259A-470A-AD33-A8C38697E642}" dt="2021-03-05T07:27:38.597" v="56" actId="1076"/>
          <ac:spMkLst>
            <pc:docMk/>
            <pc:sldMk cId="0" sldId="279"/>
            <ac:spMk id="435" creationId="{00000000-0000-0000-0000-000000000000}"/>
          </ac:spMkLst>
        </pc:spChg>
        <pc:spChg chg="mod">
          <ac:chgData name="Masaki Suzuki" userId="2c4feb2ed34ad1a7" providerId="Windows Live" clId="Web-{8DED4023-259A-470A-AD33-A8C38697E642}" dt="2021-03-05T07:27:44.785" v="57" actId="1076"/>
          <ac:spMkLst>
            <pc:docMk/>
            <pc:sldMk cId="0" sldId="279"/>
            <ac:spMk id="436" creationId="{00000000-0000-0000-0000-000000000000}"/>
          </ac:spMkLst>
        </pc:spChg>
        <pc:spChg chg="mod">
          <ac:chgData name="Masaki Suzuki" userId="2c4feb2ed34ad1a7" providerId="Windows Live" clId="Web-{8DED4023-259A-470A-AD33-A8C38697E642}" dt="2021-03-05T07:27:50.457" v="58" actId="1076"/>
          <ac:spMkLst>
            <pc:docMk/>
            <pc:sldMk cId="0" sldId="279"/>
            <ac:spMk id="439" creationId="{00000000-0000-0000-0000-000000000000}"/>
          </ac:spMkLst>
        </pc:spChg>
        <pc:spChg chg="mod">
          <ac:chgData name="Masaki Suzuki" userId="2c4feb2ed34ad1a7" providerId="Windows Live" clId="Web-{8DED4023-259A-470A-AD33-A8C38697E642}" dt="2021-03-05T07:27:59.738" v="61" actId="1076"/>
          <ac:spMkLst>
            <pc:docMk/>
            <pc:sldMk cId="0" sldId="279"/>
            <ac:spMk id="440" creationId="{00000000-0000-0000-0000-000000000000}"/>
          </ac:spMkLst>
        </pc:spChg>
        <pc:spChg chg="mod">
          <ac:chgData name="Masaki Suzuki" userId="2c4feb2ed34ad1a7" providerId="Windows Live" clId="Web-{8DED4023-259A-470A-AD33-A8C38697E642}" dt="2021-03-05T07:27:56.879" v="60" actId="1076"/>
          <ac:spMkLst>
            <pc:docMk/>
            <pc:sldMk cId="0" sldId="279"/>
            <ac:spMk id="441" creationId="{00000000-0000-0000-0000-000000000000}"/>
          </ac:spMkLst>
        </pc:spChg>
        <pc:spChg chg="mod">
          <ac:chgData name="Masaki Suzuki" userId="2c4feb2ed34ad1a7" providerId="Windows Live" clId="Web-{8DED4023-259A-470A-AD33-A8C38697E642}" dt="2021-03-05T07:27:53.800" v="59" actId="1076"/>
          <ac:spMkLst>
            <pc:docMk/>
            <pc:sldMk cId="0" sldId="279"/>
            <ac:spMk id="442" creationId="{00000000-0000-0000-0000-000000000000}"/>
          </ac:spMkLst>
        </pc:spChg>
      </pc:sldChg>
    </pc:docChg>
  </pc:docChgLst>
  <pc:docChgLst>
    <pc:chgData name="ゲスト ユーザー" providerId="Windows Live" clId="Web-{A226E90B-63F8-4295-8428-EE463851F0E9}"/>
    <pc:docChg chg="addSld modSld">
      <pc:chgData name="ゲスト ユーザー" userId="" providerId="Windows Live" clId="Web-{A226E90B-63F8-4295-8428-EE463851F0E9}" dt="2021-03-18T05:17:49.387" v="567" actId="14100"/>
      <pc:docMkLst>
        <pc:docMk/>
      </pc:docMkLst>
      <pc:sldChg chg="modSp">
        <pc:chgData name="ゲスト ユーザー" userId="" providerId="Windows Live" clId="Web-{A226E90B-63F8-4295-8428-EE463851F0E9}" dt="2021-03-18T04:59:52.784" v="89" actId="14100"/>
        <pc:sldMkLst>
          <pc:docMk/>
          <pc:sldMk cId="0" sldId="278"/>
        </pc:sldMkLst>
        <pc:spChg chg="mod">
          <ac:chgData name="ゲスト ユーザー" userId="" providerId="Windows Live" clId="Web-{A226E90B-63F8-4295-8428-EE463851F0E9}" dt="2021-03-18T04:59:47.033" v="87" actId="1076"/>
          <ac:spMkLst>
            <pc:docMk/>
            <pc:sldMk cId="0" sldId="278"/>
            <ac:spMk id="418" creationId="{00000000-0000-0000-0000-000000000000}"/>
          </ac:spMkLst>
        </pc:spChg>
        <pc:spChg chg="mod">
          <ac:chgData name="ゲスト ユーザー" userId="" providerId="Windows Live" clId="Web-{A226E90B-63F8-4295-8428-EE463851F0E9}" dt="2021-03-18T04:59:52.784" v="89" actId="14100"/>
          <ac:spMkLst>
            <pc:docMk/>
            <pc:sldMk cId="0" sldId="278"/>
            <ac:spMk id="420" creationId="{00000000-0000-0000-0000-000000000000}"/>
          </ac:spMkLst>
        </pc:spChg>
        <pc:picChg chg="mod">
          <ac:chgData name="ゲスト ユーザー" userId="" providerId="Windows Live" clId="Web-{A226E90B-63F8-4295-8428-EE463851F0E9}" dt="2021-03-18T04:59:50.002" v="88" actId="1076"/>
          <ac:picMkLst>
            <pc:docMk/>
            <pc:sldMk cId="0" sldId="278"/>
            <ac:picMk id="417" creationId="{00000000-0000-0000-0000-000000000000}"/>
          </ac:picMkLst>
        </pc:picChg>
      </pc:sldChg>
      <pc:sldChg chg="modSp">
        <pc:chgData name="ゲスト ユーザー" userId="" providerId="Windows Live" clId="Web-{A226E90B-63F8-4295-8428-EE463851F0E9}" dt="2021-03-18T04:55:14.715" v="3" actId="14100"/>
        <pc:sldMkLst>
          <pc:docMk/>
          <pc:sldMk cId="0" sldId="279"/>
        </pc:sldMkLst>
        <pc:spChg chg="mod">
          <ac:chgData name="ゲスト ユーザー" userId="" providerId="Windows Live" clId="Web-{A226E90B-63F8-4295-8428-EE463851F0E9}" dt="2021-03-18T04:55:14.715" v="3" actId="14100"/>
          <ac:spMkLst>
            <pc:docMk/>
            <pc:sldMk cId="0" sldId="279"/>
            <ac:spMk id="430" creationId="{00000000-0000-0000-0000-000000000000}"/>
          </ac:spMkLst>
        </pc:spChg>
        <pc:spChg chg="mod">
          <ac:chgData name="ゲスト ユーザー" userId="" providerId="Windows Live" clId="Web-{A226E90B-63F8-4295-8428-EE463851F0E9}" dt="2021-03-18T04:55:10.668" v="2" actId="14100"/>
          <ac:spMkLst>
            <pc:docMk/>
            <pc:sldMk cId="0" sldId="279"/>
            <ac:spMk id="432" creationId="{00000000-0000-0000-0000-000000000000}"/>
          </ac:spMkLst>
        </pc:spChg>
      </pc:sldChg>
      <pc:sldChg chg="modSp">
        <pc:chgData name="ゲスト ユーザー" userId="" providerId="Windows Live" clId="Web-{A226E90B-63F8-4295-8428-EE463851F0E9}" dt="2021-03-18T05:08:54.765" v="364" actId="1076"/>
        <pc:sldMkLst>
          <pc:docMk/>
          <pc:sldMk cId="0" sldId="315"/>
        </pc:sldMkLst>
        <pc:spChg chg="mod">
          <ac:chgData name="ゲスト ユーザー" userId="" providerId="Windows Live" clId="Web-{A226E90B-63F8-4295-8428-EE463851F0E9}" dt="2021-03-18T05:08:54.765" v="364" actId="1076"/>
          <ac:spMkLst>
            <pc:docMk/>
            <pc:sldMk cId="0" sldId="315"/>
            <ac:spMk id="989" creationId="{00000000-0000-0000-0000-000000000000}"/>
          </ac:spMkLst>
        </pc:spChg>
      </pc:sldChg>
      <pc:sldChg chg="delSp modSp">
        <pc:chgData name="ゲスト ユーザー" userId="" providerId="Windows Live" clId="Web-{A226E90B-63F8-4295-8428-EE463851F0E9}" dt="2021-03-18T05:14:28.866" v="485" actId="1076"/>
        <pc:sldMkLst>
          <pc:docMk/>
          <pc:sldMk cId="0" sldId="316"/>
        </pc:sldMkLst>
        <pc:spChg chg="mod">
          <ac:chgData name="ゲスト ユーザー" userId="" providerId="Windows Live" clId="Web-{A226E90B-63F8-4295-8428-EE463851F0E9}" dt="2021-03-18T05:09:40.157" v="370" actId="20577"/>
          <ac:spMkLst>
            <pc:docMk/>
            <pc:sldMk cId="0" sldId="316"/>
            <ac:spMk id="1010" creationId="{00000000-0000-0000-0000-000000000000}"/>
          </ac:spMkLst>
        </pc:spChg>
        <pc:spChg chg="mod">
          <ac:chgData name="ゲスト ユーザー" userId="" providerId="Windows Live" clId="Web-{A226E90B-63F8-4295-8428-EE463851F0E9}" dt="2021-03-18T05:14:28.866" v="485" actId="1076"/>
          <ac:spMkLst>
            <pc:docMk/>
            <pc:sldMk cId="0" sldId="316"/>
            <ac:spMk id="1014" creationId="{00000000-0000-0000-0000-000000000000}"/>
          </ac:spMkLst>
        </pc:spChg>
        <pc:picChg chg="del">
          <ac:chgData name="ゲスト ユーザー" userId="" providerId="Windows Live" clId="Web-{A226E90B-63F8-4295-8428-EE463851F0E9}" dt="2021-03-18T05:09:22.797" v="365"/>
          <ac:picMkLst>
            <pc:docMk/>
            <pc:sldMk cId="0" sldId="316"/>
            <ac:picMk id="1006" creationId="{00000000-0000-0000-0000-000000000000}"/>
          </ac:picMkLst>
        </pc:picChg>
        <pc:picChg chg="del">
          <ac:chgData name="ゲスト ユーザー" userId="" providerId="Windows Live" clId="Web-{A226E90B-63F8-4295-8428-EE463851F0E9}" dt="2021-03-18T05:09:51.797" v="373"/>
          <ac:picMkLst>
            <pc:docMk/>
            <pc:sldMk cId="0" sldId="316"/>
            <ac:picMk id="1007" creationId="{00000000-0000-0000-0000-000000000000}"/>
          </ac:picMkLst>
        </pc:picChg>
        <pc:picChg chg="del">
          <ac:chgData name="ゲスト ユーザー" userId="" providerId="Windows Live" clId="Web-{A226E90B-63F8-4295-8428-EE463851F0E9}" dt="2021-03-18T05:09:50.860" v="372"/>
          <ac:picMkLst>
            <pc:docMk/>
            <pc:sldMk cId="0" sldId="316"/>
            <ac:picMk id="1011" creationId="{00000000-0000-0000-0000-000000000000}"/>
          </ac:picMkLst>
        </pc:picChg>
      </pc:sldChg>
      <pc:sldChg chg="delSp modSp">
        <pc:chgData name="ゲスト ユーザー" userId="" providerId="Windows Live" clId="Web-{A226E90B-63F8-4295-8428-EE463851F0E9}" dt="2021-03-18T05:15:04.305" v="509" actId="20577"/>
        <pc:sldMkLst>
          <pc:docMk/>
          <pc:sldMk cId="0" sldId="317"/>
        </pc:sldMkLst>
        <pc:spChg chg="mod">
          <ac:chgData name="ゲスト ユーザー" userId="" providerId="Windows Live" clId="Web-{A226E90B-63F8-4295-8428-EE463851F0E9}" dt="2021-03-18T05:11:12.237" v="444" actId="1076"/>
          <ac:spMkLst>
            <pc:docMk/>
            <pc:sldMk cId="0" sldId="317"/>
            <ac:spMk id="1021" creationId="{00000000-0000-0000-0000-000000000000}"/>
          </ac:spMkLst>
        </pc:spChg>
        <pc:spChg chg="mod">
          <ac:chgData name="ゲスト ユーザー" userId="" providerId="Windows Live" clId="Web-{A226E90B-63F8-4295-8428-EE463851F0E9}" dt="2021-03-18T05:15:04.305" v="509" actId="20577"/>
          <ac:spMkLst>
            <pc:docMk/>
            <pc:sldMk cId="0" sldId="317"/>
            <ac:spMk id="1023" creationId="{00000000-0000-0000-0000-000000000000}"/>
          </ac:spMkLst>
        </pc:spChg>
        <pc:spChg chg="del">
          <ac:chgData name="ゲスト ユーザー" userId="" providerId="Windows Live" clId="Web-{A226E90B-63F8-4295-8428-EE463851F0E9}" dt="2021-03-18T05:09:59.016" v="374"/>
          <ac:spMkLst>
            <pc:docMk/>
            <pc:sldMk cId="0" sldId="317"/>
            <ac:spMk id="1025" creationId="{00000000-0000-0000-0000-000000000000}"/>
          </ac:spMkLst>
        </pc:spChg>
        <pc:spChg chg="del">
          <ac:chgData name="ゲスト ユーザー" userId="" providerId="Windows Live" clId="Web-{A226E90B-63F8-4295-8428-EE463851F0E9}" dt="2021-03-18T05:10:20.517" v="394"/>
          <ac:spMkLst>
            <pc:docMk/>
            <pc:sldMk cId="0" sldId="317"/>
            <ac:spMk id="1027" creationId="{00000000-0000-0000-0000-000000000000}"/>
          </ac:spMkLst>
        </pc:spChg>
        <pc:spChg chg="del">
          <ac:chgData name="ゲスト ユーザー" userId="" providerId="Windows Live" clId="Web-{A226E90B-63F8-4295-8428-EE463851F0E9}" dt="2021-03-18T05:10:19.689" v="393"/>
          <ac:spMkLst>
            <pc:docMk/>
            <pc:sldMk cId="0" sldId="317"/>
            <ac:spMk id="1028" creationId="{00000000-0000-0000-0000-000000000000}"/>
          </ac:spMkLst>
        </pc:spChg>
        <pc:spChg chg="del">
          <ac:chgData name="ゲスト ユーザー" userId="" providerId="Windows Live" clId="Web-{A226E90B-63F8-4295-8428-EE463851F0E9}" dt="2021-03-18T05:10:21.204" v="395"/>
          <ac:spMkLst>
            <pc:docMk/>
            <pc:sldMk cId="0" sldId="317"/>
            <ac:spMk id="1029" creationId="{00000000-0000-0000-0000-000000000000}"/>
          </ac:spMkLst>
        </pc:spChg>
        <pc:spChg chg="del">
          <ac:chgData name="ゲスト ユーザー" userId="" providerId="Windows Live" clId="Web-{A226E90B-63F8-4295-8428-EE463851F0E9}" dt="2021-03-18T05:10:21.986" v="396"/>
          <ac:spMkLst>
            <pc:docMk/>
            <pc:sldMk cId="0" sldId="317"/>
            <ac:spMk id="1030" creationId="{00000000-0000-0000-0000-000000000000}"/>
          </ac:spMkLst>
        </pc:spChg>
        <pc:spChg chg="del">
          <ac:chgData name="ゲスト ユーザー" userId="" providerId="Windows Live" clId="Web-{A226E90B-63F8-4295-8428-EE463851F0E9}" dt="2021-03-18T05:10:00.563" v="375"/>
          <ac:spMkLst>
            <pc:docMk/>
            <pc:sldMk cId="0" sldId="317"/>
            <ac:spMk id="1031" creationId="{00000000-0000-0000-0000-000000000000}"/>
          </ac:spMkLst>
        </pc:spChg>
        <pc:spChg chg="del">
          <ac:chgData name="ゲスト ユーザー" userId="" providerId="Windows Live" clId="Web-{A226E90B-63F8-4295-8428-EE463851F0E9}" dt="2021-03-18T05:10:02.657" v="376"/>
          <ac:spMkLst>
            <pc:docMk/>
            <pc:sldMk cId="0" sldId="317"/>
            <ac:spMk id="1032" creationId="{00000000-0000-0000-0000-000000000000}"/>
          </ac:spMkLst>
        </pc:spChg>
        <pc:spChg chg="del mod">
          <ac:chgData name="ゲスト ユーザー" userId="" providerId="Windows Live" clId="Web-{A226E90B-63F8-4295-8428-EE463851F0E9}" dt="2021-03-18T05:10:05.938" v="379"/>
          <ac:spMkLst>
            <pc:docMk/>
            <pc:sldMk cId="0" sldId="317"/>
            <ac:spMk id="1033" creationId="{00000000-0000-0000-0000-000000000000}"/>
          </ac:spMkLst>
        </pc:spChg>
        <pc:spChg chg="del">
          <ac:chgData name="ゲスト ユーザー" userId="" providerId="Windows Live" clId="Web-{A226E90B-63F8-4295-8428-EE463851F0E9}" dt="2021-03-18T05:10:52.346" v="438"/>
          <ac:spMkLst>
            <pc:docMk/>
            <pc:sldMk cId="0" sldId="317"/>
            <ac:spMk id="1034" creationId="{00000000-0000-0000-0000-000000000000}"/>
          </ac:spMkLst>
        </pc:spChg>
        <pc:spChg chg="del">
          <ac:chgData name="ゲスト ユーザー" userId="" providerId="Windows Live" clId="Web-{A226E90B-63F8-4295-8428-EE463851F0E9}" dt="2021-03-18T05:10:04.032" v="378"/>
          <ac:spMkLst>
            <pc:docMk/>
            <pc:sldMk cId="0" sldId="317"/>
            <ac:spMk id="1035" creationId="{00000000-0000-0000-0000-000000000000}"/>
          </ac:spMkLst>
        </pc:spChg>
        <pc:spChg chg="del">
          <ac:chgData name="ゲスト ユーザー" userId="" providerId="Windows Live" clId="Web-{A226E90B-63F8-4295-8428-EE463851F0E9}" dt="2021-03-18T05:10:53.314" v="439"/>
          <ac:spMkLst>
            <pc:docMk/>
            <pc:sldMk cId="0" sldId="317"/>
            <ac:spMk id="1036" creationId="{00000000-0000-0000-0000-000000000000}"/>
          </ac:spMkLst>
        </pc:spChg>
        <pc:picChg chg="del">
          <ac:chgData name="ゲスト ユーザー" userId="" providerId="Windows Live" clId="Web-{A226E90B-63F8-4295-8428-EE463851F0E9}" dt="2021-03-18T05:11:20.003" v="446"/>
          <ac:picMkLst>
            <pc:docMk/>
            <pc:sldMk cId="0" sldId="317"/>
            <ac:picMk id="1024" creationId="{00000000-0000-0000-0000-000000000000}"/>
          </ac:picMkLst>
        </pc:picChg>
      </pc:sldChg>
      <pc:sldChg chg="addSp delSp modSp">
        <pc:chgData name="ゲスト ユーザー" userId="" providerId="Windows Live" clId="Web-{A226E90B-63F8-4295-8428-EE463851F0E9}" dt="2021-03-18T05:14:17.022" v="484" actId="1076"/>
        <pc:sldMkLst>
          <pc:docMk/>
          <pc:sldMk cId="0" sldId="318"/>
        </pc:sldMkLst>
        <pc:spChg chg="add mod">
          <ac:chgData name="ゲスト ユーザー" userId="" providerId="Windows Live" clId="Web-{A226E90B-63F8-4295-8428-EE463851F0E9}" dt="2021-03-18T05:14:17.022" v="484" actId="1076"/>
          <ac:spMkLst>
            <pc:docMk/>
            <pc:sldMk cId="0" sldId="318"/>
            <ac:spMk id="13" creationId="{8616D2A9-70E3-4B41-B3F0-8FAC7800BE9E}"/>
          </ac:spMkLst>
        </pc:spChg>
        <pc:spChg chg="mod">
          <ac:chgData name="ゲスト ユーザー" userId="" providerId="Windows Live" clId="Web-{A226E90B-63F8-4295-8428-EE463851F0E9}" dt="2021-03-18T05:13:27.615" v="475" actId="20577"/>
          <ac:spMkLst>
            <pc:docMk/>
            <pc:sldMk cId="0" sldId="318"/>
            <ac:spMk id="1042" creationId="{00000000-0000-0000-0000-000000000000}"/>
          </ac:spMkLst>
        </pc:spChg>
        <pc:spChg chg="mod">
          <ac:chgData name="ゲスト ユーザー" userId="" providerId="Windows Live" clId="Web-{A226E90B-63F8-4295-8428-EE463851F0E9}" dt="2021-03-18T05:14:02.647" v="480" actId="1076"/>
          <ac:spMkLst>
            <pc:docMk/>
            <pc:sldMk cId="0" sldId="318"/>
            <ac:spMk id="1047" creationId="{00000000-0000-0000-0000-000000000000}"/>
          </ac:spMkLst>
        </pc:spChg>
        <pc:spChg chg="del">
          <ac:chgData name="ゲスト ユーザー" userId="" providerId="Windows Live" clId="Web-{A226E90B-63F8-4295-8428-EE463851F0E9}" dt="2021-03-18T05:11:56.753" v="456"/>
          <ac:spMkLst>
            <pc:docMk/>
            <pc:sldMk cId="0" sldId="318"/>
            <ac:spMk id="1048" creationId="{00000000-0000-0000-0000-000000000000}"/>
          </ac:spMkLst>
        </pc:spChg>
        <pc:spChg chg="del">
          <ac:chgData name="ゲスト ユーザー" userId="" providerId="Windows Live" clId="Web-{A226E90B-63F8-4295-8428-EE463851F0E9}" dt="2021-03-18T05:13:22.240" v="474"/>
          <ac:spMkLst>
            <pc:docMk/>
            <pc:sldMk cId="0" sldId="318"/>
            <ac:spMk id="1049" creationId="{00000000-0000-0000-0000-000000000000}"/>
          </ac:spMkLst>
        </pc:spChg>
        <pc:spChg chg="del">
          <ac:chgData name="ゲスト ユーザー" userId="" providerId="Windows Live" clId="Web-{A226E90B-63F8-4295-8428-EE463851F0E9}" dt="2021-03-18T05:13:28.865" v="476"/>
          <ac:spMkLst>
            <pc:docMk/>
            <pc:sldMk cId="0" sldId="318"/>
            <ac:spMk id="1050" creationId="{00000000-0000-0000-0000-000000000000}"/>
          </ac:spMkLst>
        </pc:spChg>
        <pc:spChg chg="del">
          <ac:chgData name="ゲスト ユーザー" userId="" providerId="Windows Live" clId="Web-{A226E90B-63F8-4295-8428-EE463851F0E9}" dt="2021-03-18T05:11:47.519" v="454"/>
          <ac:spMkLst>
            <pc:docMk/>
            <pc:sldMk cId="0" sldId="318"/>
            <ac:spMk id="1051" creationId="{00000000-0000-0000-0000-000000000000}"/>
          </ac:spMkLst>
        </pc:spChg>
      </pc:sldChg>
      <pc:sldChg chg="modSp">
        <pc:chgData name="ゲスト ユーザー" userId="" providerId="Windows Live" clId="Web-{A226E90B-63F8-4295-8428-EE463851F0E9}" dt="2021-03-18T04:55:43.465" v="4" actId="20577"/>
        <pc:sldMkLst>
          <pc:docMk/>
          <pc:sldMk cId="562492338" sldId="322"/>
        </pc:sldMkLst>
        <pc:spChg chg="mod">
          <ac:chgData name="ゲスト ユーザー" userId="" providerId="Windows Live" clId="Web-{A226E90B-63F8-4295-8428-EE463851F0E9}" dt="2021-03-18T04:55:43.465" v="4" actId="20577"/>
          <ac:spMkLst>
            <pc:docMk/>
            <pc:sldMk cId="562492338" sldId="322"/>
            <ac:spMk id="3" creationId="{41B6E82B-6D9B-4BBB-B277-69B8CA0B91C3}"/>
          </ac:spMkLst>
        </pc:spChg>
      </pc:sldChg>
      <pc:sldChg chg="modSp">
        <pc:chgData name="ゲスト ユーザー" userId="" providerId="Windows Live" clId="Web-{A226E90B-63F8-4295-8428-EE463851F0E9}" dt="2021-03-18T05:00:28.456" v="114" actId="20577"/>
        <pc:sldMkLst>
          <pc:docMk/>
          <pc:sldMk cId="2539985523" sldId="329"/>
        </pc:sldMkLst>
        <pc:spChg chg="mod">
          <ac:chgData name="ゲスト ユーザー" userId="" providerId="Windows Live" clId="Web-{A226E90B-63F8-4295-8428-EE463851F0E9}" dt="2021-03-18T05:00:28.456" v="114" actId="20577"/>
          <ac:spMkLst>
            <pc:docMk/>
            <pc:sldMk cId="2539985523" sldId="329"/>
            <ac:spMk id="6" creationId="{A37D0B3E-E398-46E3-862F-CB12BB9ACA59}"/>
          </ac:spMkLst>
        </pc:spChg>
      </pc:sldChg>
      <pc:sldChg chg="addSp delSp modSp">
        <pc:chgData name="ゲスト ユーザー" userId="" providerId="Windows Live" clId="Web-{A226E90B-63F8-4295-8428-EE463851F0E9}" dt="2021-03-18T05:17:43.840" v="566" actId="20577"/>
        <pc:sldMkLst>
          <pc:docMk/>
          <pc:sldMk cId="1769068483" sldId="334"/>
        </pc:sldMkLst>
        <pc:spChg chg="mod topLvl">
          <ac:chgData name="ゲスト ユーザー" userId="" providerId="Windows Live" clId="Web-{A226E90B-63F8-4295-8428-EE463851F0E9}" dt="2021-03-18T05:17:43.840" v="566" actId="20577"/>
          <ac:spMkLst>
            <pc:docMk/>
            <pc:sldMk cId="1769068483" sldId="334"/>
            <ac:spMk id="15" creationId="{D6505006-B74D-41DB-B680-AF00B5DFC417}"/>
          </ac:spMkLst>
        </pc:spChg>
        <pc:spChg chg="mod topLvl">
          <ac:chgData name="ゲスト ユーザー" userId="" providerId="Windows Live" clId="Web-{A226E90B-63F8-4295-8428-EE463851F0E9}" dt="2021-03-18T05:17:40.496" v="565" actId="20577"/>
          <ac:spMkLst>
            <pc:docMk/>
            <pc:sldMk cId="1769068483" sldId="334"/>
            <ac:spMk id="16" creationId="{32A9F19A-F72F-4AA5-953F-B63A5077B24E}"/>
          </ac:spMkLst>
        </pc:spChg>
        <pc:grpChg chg="add del">
          <ac:chgData name="ゲスト ユーザー" userId="" providerId="Windows Live" clId="Web-{A226E90B-63F8-4295-8428-EE463851F0E9}" dt="2021-03-18T05:17:31.605" v="563"/>
          <ac:grpSpMkLst>
            <pc:docMk/>
            <pc:sldMk cId="1769068483" sldId="334"/>
            <ac:grpSpMk id="17" creationId="{F3CE24AA-2903-4DAB-8BFA-D3F57D4F55EF}"/>
          </ac:grpSpMkLst>
        </pc:grpChg>
        <pc:picChg chg="mod topLvl">
          <ac:chgData name="ゲスト ユーザー" userId="" providerId="Windows Live" clId="Web-{A226E90B-63F8-4295-8428-EE463851F0E9}" dt="2021-03-18T05:17:27.761" v="562" actId="14100"/>
          <ac:picMkLst>
            <pc:docMk/>
            <pc:sldMk cId="1769068483" sldId="334"/>
            <ac:picMk id="14" creationId="{FAB9F7F9-A1D5-4B65-9564-FE5F5F465BD1}"/>
          </ac:picMkLst>
        </pc:picChg>
      </pc:sldChg>
      <pc:sldChg chg="modSp">
        <pc:chgData name="ゲスト ユーザー" userId="" providerId="Windows Live" clId="Web-{A226E90B-63F8-4295-8428-EE463851F0E9}" dt="2021-03-18T04:58:19.719" v="42" actId="20577"/>
        <pc:sldMkLst>
          <pc:docMk/>
          <pc:sldMk cId="3150105958" sldId="336"/>
        </pc:sldMkLst>
        <pc:spChg chg="mod">
          <ac:chgData name="ゲスト ユーザー" userId="" providerId="Windows Live" clId="Web-{A226E90B-63F8-4295-8428-EE463851F0E9}" dt="2021-03-18T04:57:37.968" v="26" actId="14100"/>
          <ac:spMkLst>
            <pc:docMk/>
            <pc:sldMk cId="3150105958" sldId="336"/>
            <ac:spMk id="3" creationId="{41B6E82B-6D9B-4BBB-B277-69B8CA0B91C3}"/>
          </ac:spMkLst>
        </pc:spChg>
        <pc:spChg chg="mod">
          <ac:chgData name="ゲスト ユーザー" userId="" providerId="Windows Live" clId="Web-{A226E90B-63F8-4295-8428-EE463851F0E9}" dt="2021-03-18T04:58:19.719" v="42" actId="20577"/>
          <ac:spMkLst>
            <pc:docMk/>
            <pc:sldMk cId="3150105958" sldId="336"/>
            <ac:spMk id="4" creationId="{F76CB4E3-2CAA-4681-AF78-9D9173C6BB5A}"/>
          </ac:spMkLst>
        </pc:spChg>
        <pc:spChg chg="mod">
          <ac:chgData name="ゲスト ユーザー" userId="" providerId="Windows Live" clId="Web-{A226E90B-63F8-4295-8428-EE463851F0E9}" dt="2021-03-18T04:57:40.359" v="27" actId="14100"/>
          <ac:spMkLst>
            <pc:docMk/>
            <pc:sldMk cId="3150105958" sldId="336"/>
            <ac:spMk id="6" creationId="{A37D0B3E-E398-46E3-862F-CB12BB9ACA59}"/>
          </ac:spMkLst>
        </pc:spChg>
      </pc:sldChg>
      <pc:sldChg chg="addSp delSp modSp add replId">
        <pc:chgData name="ゲスト ユーザー" userId="" providerId="Windows Live" clId="Web-{A226E90B-63F8-4295-8428-EE463851F0E9}" dt="2021-03-18T05:17:49.387" v="567" actId="14100"/>
        <pc:sldMkLst>
          <pc:docMk/>
          <pc:sldMk cId="960304463" sldId="337"/>
        </pc:sldMkLst>
        <pc:spChg chg="mod">
          <ac:chgData name="ゲスト ユーザー" userId="" providerId="Windows Live" clId="Web-{A226E90B-63F8-4295-8428-EE463851F0E9}" dt="2021-03-18T05:01:49.927" v="143" actId="20577"/>
          <ac:spMkLst>
            <pc:docMk/>
            <pc:sldMk cId="960304463" sldId="337"/>
            <ac:spMk id="3" creationId="{41B6E82B-6D9B-4BBB-B277-69B8CA0B91C3}"/>
          </ac:spMkLst>
        </pc:spChg>
        <pc:spChg chg="mod">
          <ac:chgData name="ゲスト ユーザー" userId="" providerId="Windows Live" clId="Web-{A226E90B-63F8-4295-8428-EE463851F0E9}" dt="2021-03-18T05:15:52.431" v="544" actId="20577"/>
          <ac:spMkLst>
            <pc:docMk/>
            <pc:sldMk cId="960304463" sldId="337"/>
            <ac:spMk id="6" creationId="{A37D0B3E-E398-46E3-862F-CB12BB9ACA59}"/>
          </ac:spMkLst>
        </pc:spChg>
        <pc:spChg chg="mod">
          <ac:chgData name="ゲスト ユーザー" userId="" providerId="Windows Live" clId="Web-{A226E90B-63F8-4295-8428-EE463851F0E9}" dt="2021-03-18T05:01:17.457" v="124" actId="20577"/>
          <ac:spMkLst>
            <pc:docMk/>
            <pc:sldMk cId="960304463" sldId="337"/>
            <ac:spMk id="350" creationId="{00000000-0000-0000-0000-000000000000}"/>
          </ac:spMkLst>
        </pc:spChg>
        <pc:picChg chg="add mod">
          <ac:chgData name="ゲスト ユーザー" userId="" providerId="Windows Live" clId="Web-{A226E90B-63F8-4295-8428-EE463851F0E9}" dt="2021-03-18T05:17:49.387" v="567" actId="14100"/>
          <ac:picMkLst>
            <pc:docMk/>
            <pc:sldMk cId="960304463" sldId="337"/>
            <ac:picMk id="4" creationId="{7EE1246B-0E52-42A4-B7E0-2BE862B52D5F}"/>
          </ac:picMkLst>
        </pc:picChg>
        <pc:picChg chg="del">
          <ac:chgData name="ゲスト ユーザー" userId="" providerId="Windows Live" clId="Web-{A226E90B-63F8-4295-8428-EE463851F0E9}" dt="2021-03-18T05:01:36.505" v="140"/>
          <ac:picMkLst>
            <pc:docMk/>
            <pc:sldMk cId="960304463" sldId="337"/>
            <ac:picMk id="8" creationId="{E61C36CD-F22C-4A77-8716-62F3F5799209}"/>
          </ac:picMkLst>
        </pc:picChg>
        <pc:picChg chg="del">
          <ac:chgData name="ゲスト ユーザー" userId="" providerId="Windows Live" clId="Web-{A226E90B-63F8-4295-8428-EE463851F0E9}" dt="2021-03-18T05:01:37.489" v="141"/>
          <ac:picMkLst>
            <pc:docMk/>
            <pc:sldMk cId="960304463" sldId="337"/>
            <ac:picMk id="11" creationId="{C20B18BA-E426-4785-ABBB-0C5F730A8EE4}"/>
          </ac:picMkLst>
        </pc:picChg>
      </pc:sldChg>
    </pc:docChg>
  </pc:docChgLst>
  <pc:docChgLst>
    <pc:chgData name="ゲスト ユーザー" providerId="Windows Live" clId="Web-{09C9C445-5DDE-4DAC-B785-EEF511AE8660}"/>
    <pc:docChg chg="modSld">
      <pc:chgData name="ゲスト ユーザー" userId="" providerId="Windows Live" clId="Web-{09C9C445-5DDE-4DAC-B785-EEF511AE8660}" dt="2021-04-03T04:48:13.583" v="20" actId="14100"/>
      <pc:docMkLst>
        <pc:docMk/>
      </pc:docMkLst>
      <pc:sldChg chg="modSp">
        <pc:chgData name="ゲスト ユーザー" userId="" providerId="Windows Live" clId="Web-{09C9C445-5DDE-4DAC-B785-EEF511AE8660}" dt="2021-04-03T04:46:19.425" v="3" actId="14100"/>
        <pc:sldMkLst>
          <pc:docMk/>
          <pc:sldMk cId="3276162484" sldId="321"/>
        </pc:sldMkLst>
        <pc:spChg chg="mod">
          <ac:chgData name="ゲスト ユーザー" userId="" providerId="Windows Live" clId="Web-{09C9C445-5DDE-4DAC-B785-EEF511AE8660}" dt="2021-04-03T04:46:17.488" v="2" actId="1076"/>
          <ac:spMkLst>
            <pc:docMk/>
            <pc:sldMk cId="3276162484" sldId="321"/>
            <ac:spMk id="3" creationId="{41B6E82B-6D9B-4BBB-B277-69B8CA0B91C3}"/>
          </ac:spMkLst>
        </pc:spChg>
        <pc:spChg chg="mod">
          <ac:chgData name="ゲスト ユーザー" userId="" providerId="Windows Live" clId="Web-{09C9C445-5DDE-4DAC-B785-EEF511AE8660}" dt="2021-04-03T04:46:19.425" v="3" actId="14100"/>
          <ac:spMkLst>
            <pc:docMk/>
            <pc:sldMk cId="3276162484" sldId="321"/>
            <ac:spMk id="4" creationId="{59D282B1-BBBF-4A80-B193-BBE7DB3CC307}"/>
          </ac:spMkLst>
        </pc:spChg>
      </pc:sldChg>
      <pc:sldChg chg="modSp">
        <pc:chgData name="ゲスト ユーザー" userId="" providerId="Windows Live" clId="Web-{09C9C445-5DDE-4DAC-B785-EEF511AE8660}" dt="2021-04-03T04:46:51.473" v="5"/>
        <pc:sldMkLst>
          <pc:docMk/>
          <pc:sldMk cId="732794299" sldId="343"/>
        </pc:sldMkLst>
        <pc:spChg chg="mod">
          <ac:chgData name="ゲスト ユーザー" userId="" providerId="Windows Live" clId="Web-{09C9C445-5DDE-4DAC-B785-EEF511AE8660}" dt="2021-04-03T04:46:48.988" v="4" actId="20577"/>
          <ac:spMkLst>
            <pc:docMk/>
            <pc:sldMk cId="732794299" sldId="343"/>
            <ac:spMk id="6" creationId="{A37D0B3E-E398-46E3-862F-CB12BB9ACA59}"/>
          </ac:spMkLst>
        </pc:spChg>
        <pc:spChg chg="mod">
          <ac:chgData name="ゲスト ユーザー" userId="" providerId="Windows Live" clId="Web-{09C9C445-5DDE-4DAC-B785-EEF511AE8660}" dt="2021-04-03T04:46:51.473" v="5"/>
          <ac:spMkLst>
            <pc:docMk/>
            <pc:sldMk cId="732794299" sldId="343"/>
            <ac:spMk id="11" creationId="{0BA5CD07-464B-4D9D-BBA5-1A1BE7EDE756}"/>
          </ac:spMkLst>
        </pc:spChg>
      </pc:sldChg>
      <pc:sldChg chg="modSp">
        <pc:chgData name="ゲスト ユーザー" userId="" providerId="Windows Live" clId="Web-{09C9C445-5DDE-4DAC-B785-EEF511AE8660}" dt="2021-04-03T04:47:03.598" v="6" actId="1076"/>
        <pc:sldMkLst>
          <pc:docMk/>
          <pc:sldMk cId="3758271538" sldId="344"/>
        </pc:sldMkLst>
        <pc:spChg chg="mod">
          <ac:chgData name="ゲスト ユーザー" userId="" providerId="Windows Live" clId="Web-{09C9C445-5DDE-4DAC-B785-EEF511AE8660}" dt="2021-04-03T04:47:03.598" v="6" actId="1076"/>
          <ac:spMkLst>
            <pc:docMk/>
            <pc:sldMk cId="3758271538" sldId="344"/>
            <ac:spMk id="11" creationId="{8CAF886C-97EE-4CAC-A817-C6B97E028932}"/>
          </ac:spMkLst>
        </pc:spChg>
      </pc:sldChg>
      <pc:sldChg chg="modSp">
        <pc:chgData name="ゲスト ユーザー" userId="" providerId="Windows Live" clId="Web-{09C9C445-5DDE-4DAC-B785-EEF511AE8660}" dt="2021-04-03T04:48:13.583" v="20" actId="14100"/>
        <pc:sldMkLst>
          <pc:docMk/>
          <pc:sldMk cId="1252576902" sldId="348"/>
        </pc:sldMkLst>
        <pc:spChg chg="mod">
          <ac:chgData name="ゲスト ユーザー" userId="" providerId="Windows Live" clId="Web-{09C9C445-5DDE-4DAC-B785-EEF511AE8660}" dt="2021-04-03T04:48:13.583" v="20" actId="14100"/>
          <ac:spMkLst>
            <pc:docMk/>
            <pc:sldMk cId="1252576902" sldId="348"/>
            <ac:spMk id="12" creationId="{E3A449DD-606B-412B-88F8-B818B9A8848B}"/>
          </ac:spMkLst>
        </pc:spChg>
      </pc:sldChg>
    </pc:docChg>
  </pc:docChgLst>
  <pc:docChgLst>
    <pc:chgData name="Masaki Suzuki" userId="2c4feb2ed34ad1a7" providerId="Windows Live" clId="Web-{13F5437A-5C71-41A2-81CA-D426B34E848F}"/>
    <pc:docChg chg="modSld">
      <pc:chgData name="Masaki Suzuki" userId="2c4feb2ed34ad1a7" providerId="Windows Live" clId="Web-{13F5437A-5C71-41A2-81CA-D426B34E848F}" dt="2021-03-15T04:27:04.833" v="422" actId="20577"/>
      <pc:docMkLst>
        <pc:docMk/>
      </pc:docMkLst>
      <pc:sldChg chg="modSp">
        <pc:chgData name="Masaki Suzuki" userId="2c4feb2ed34ad1a7" providerId="Windows Live" clId="Web-{13F5437A-5C71-41A2-81CA-D426B34E848F}" dt="2021-03-15T04:14:14.783" v="37" actId="20577"/>
        <pc:sldMkLst>
          <pc:docMk/>
          <pc:sldMk cId="0" sldId="268"/>
        </pc:sldMkLst>
        <pc:spChg chg="mod">
          <ac:chgData name="Masaki Suzuki" userId="2c4feb2ed34ad1a7" providerId="Windows Live" clId="Web-{13F5437A-5C71-41A2-81CA-D426B34E848F}" dt="2021-03-15T04:14:14.783" v="37" actId="20577"/>
          <ac:spMkLst>
            <pc:docMk/>
            <pc:sldMk cId="0" sldId="268"/>
            <ac:spMk id="276" creationId="{00000000-0000-0000-0000-000000000000}"/>
          </ac:spMkLst>
        </pc:spChg>
        <pc:spChg chg="mod">
          <ac:chgData name="Masaki Suzuki" userId="2c4feb2ed34ad1a7" providerId="Windows Live" clId="Web-{13F5437A-5C71-41A2-81CA-D426B34E848F}" dt="2021-03-15T04:13:33.516" v="0" actId="20577"/>
          <ac:spMkLst>
            <pc:docMk/>
            <pc:sldMk cId="0" sldId="268"/>
            <ac:spMk id="278" creationId="{00000000-0000-0000-0000-000000000000}"/>
          </ac:spMkLst>
        </pc:spChg>
      </pc:sldChg>
      <pc:sldChg chg="modSp">
        <pc:chgData name="Masaki Suzuki" userId="2c4feb2ed34ad1a7" providerId="Windows Live" clId="Web-{13F5437A-5C71-41A2-81CA-D426B34E848F}" dt="2021-03-15T04:19:41.916" v="152" actId="20577"/>
        <pc:sldMkLst>
          <pc:docMk/>
          <pc:sldMk cId="0" sldId="271"/>
        </pc:sldMkLst>
        <pc:spChg chg="mod">
          <ac:chgData name="Masaki Suzuki" userId="2c4feb2ed34ad1a7" providerId="Windows Live" clId="Web-{13F5437A-5C71-41A2-81CA-D426B34E848F}" dt="2021-03-15T04:17:01.834" v="90" actId="20577"/>
          <ac:spMkLst>
            <pc:docMk/>
            <pc:sldMk cId="0" sldId="271"/>
            <ac:spMk id="323" creationId="{00000000-0000-0000-0000-000000000000}"/>
          </ac:spMkLst>
        </pc:spChg>
        <pc:spChg chg="mod">
          <ac:chgData name="Masaki Suzuki" userId="2c4feb2ed34ad1a7" providerId="Windows Live" clId="Web-{13F5437A-5C71-41A2-81CA-D426B34E848F}" dt="2021-03-15T04:19:41.916" v="152" actId="20577"/>
          <ac:spMkLst>
            <pc:docMk/>
            <pc:sldMk cId="0" sldId="271"/>
            <ac:spMk id="325" creationId="{00000000-0000-0000-0000-000000000000}"/>
          </ac:spMkLst>
        </pc:spChg>
      </pc:sldChg>
      <pc:sldChg chg="modSp">
        <pc:chgData name="Masaki Suzuki" userId="2c4feb2ed34ad1a7" providerId="Windows Live" clId="Web-{13F5437A-5C71-41A2-81CA-D426B34E848F}" dt="2021-03-15T04:16:05.958" v="82" actId="20577"/>
        <pc:sldMkLst>
          <pc:docMk/>
          <pc:sldMk cId="0" sldId="272"/>
        </pc:sldMkLst>
        <pc:spChg chg="mod">
          <ac:chgData name="Masaki Suzuki" userId="2c4feb2ed34ad1a7" providerId="Windows Live" clId="Web-{13F5437A-5C71-41A2-81CA-D426B34E848F}" dt="2021-03-15T04:15:50.629" v="70" actId="20577"/>
          <ac:spMkLst>
            <pc:docMk/>
            <pc:sldMk cId="0" sldId="272"/>
            <ac:spMk id="3" creationId="{163415A1-F6BA-4993-A9B8-6C1CE5C104F0}"/>
          </ac:spMkLst>
        </pc:spChg>
        <pc:spChg chg="mod">
          <ac:chgData name="Masaki Suzuki" userId="2c4feb2ed34ad1a7" providerId="Windows Live" clId="Web-{13F5437A-5C71-41A2-81CA-D426B34E848F}" dt="2021-03-15T04:16:05.958" v="82" actId="20577"/>
          <ac:spMkLst>
            <pc:docMk/>
            <pc:sldMk cId="0" sldId="272"/>
            <ac:spMk id="339" creationId="{00000000-0000-0000-0000-000000000000}"/>
          </ac:spMkLst>
        </pc:spChg>
      </pc:sldChg>
      <pc:sldChg chg="modSp">
        <pc:chgData name="Masaki Suzuki" userId="2c4feb2ed34ad1a7" providerId="Windows Live" clId="Web-{13F5437A-5C71-41A2-81CA-D426B34E848F}" dt="2021-03-15T04:21:07.387" v="222" actId="20577"/>
        <pc:sldMkLst>
          <pc:docMk/>
          <pc:sldMk cId="0" sldId="273"/>
        </pc:sldMkLst>
        <pc:spChg chg="mod">
          <ac:chgData name="Masaki Suzuki" userId="2c4feb2ed34ad1a7" providerId="Windows Live" clId="Web-{13F5437A-5C71-41A2-81CA-D426B34E848F}" dt="2021-03-15T04:21:07.387" v="222" actId="20577"/>
          <ac:spMkLst>
            <pc:docMk/>
            <pc:sldMk cId="0" sldId="273"/>
            <ac:spMk id="352" creationId="{00000000-0000-0000-0000-000000000000}"/>
          </ac:spMkLst>
        </pc:spChg>
      </pc:sldChg>
      <pc:sldChg chg="delSp modSp">
        <pc:chgData name="Masaki Suzuki" userId="2c4feb2ed34ad1a7" providerId="Windows Live" clId="Web-{13F5437A-5C71-41A2-81CA-D426B34E848F}" dt="2021-03-15T04:27:04.833" v="422" actId="20577"/>
        <pc:sldMkLst>
          <pc:docMk/>
          <pc:sldMk cId="0" sldId="274"/>
        </pc:sldMkLst>
        <pc:spChg chg="mod">
          <ac:chgData name="Masaki Suzuki" userId="2c4feb2ed34ad1a7" providerId="Windows Live" clId="Web-{13F5437A-5C71-41A2-81CA-D426B34E848F}" dt="2021-03-15T04:27:04.833" v="422" actId="20577"/>
          <ac:spMkLst>
            <pc:docMk/>
            <pc:sldMk cId="0" sldId="274"/>
            <ac:spMk id="364" creationId="{00000000-0000-0000-0000-000000000000}"/>
          </ac:spMkLst>
        </pc:spChg>
        <pc:picChg chg="del">
          <ac:chgData name="Masaki Suzuki" userId="2c4feb2ed34ad1a7" providerId="Windows Live" clId="Web-{13F5437A-5C71-41A2-81CA-D426B34E848F}" dt="2021-03-15T04:26:46.301" v="419"/>
          <ac:picMkLst>
            <pc:docMk/>
            <pc:sldMk cId="0" sldId="274"/>
            <ac:picMk id="2" creationId="{68539DFF-2FA1-446C-BFF1-7D38DD4A617A}"/>
          </ac:picMkLst>
        </pc:picChg>
      </pc:sldChg>
      <pc:sldChg chg="addSp delSp modSp">
        <pc:chgData name="Masaki Suzuki" userId="2c4feb2ed34ad1a7" providerId="Windows Live" clId="Web-{13F5437A-5C71-41A2-81CA-D426B34E848F}" dt="2021-03-15T04:26:33.645" v="418" actId="20577"/>
        <pc:sldMkLst>
          <pc:docMk/>
          <pc:sldMk cId="0" sldId="276"/>
        </pc:sldMkLst>
        <pc:spChg chg="add mod">
          <ac:chgData name="Masaki Suzuki" userId="2c4feb2ed34ad1a7" providerId="Windows Live" clId="Web-{13F5437A-5C71-41A2-81CA-D426B34E848F}" dt="2021-03-15T04:26:33.645" v="418" actId="20577"/>
          <ac:spMkLst>
            <pc:docMk/>
            <pc:sldMk cId="0" sldId="276"/>
            <ac:spMk id="3" creationId="{F0E03801-4DFA-48E7-A2A3-C9B37BE61019}"/>
          </ac:spMkLst>
        </pc:spChg>
        <pc:spChg chg="del">
          <ac:chgData name="Masaki Suzuki" userId="2c4feb2ed34ad1a7" providerId="Windows Live" clId="Web-{13F5437A-5C71-41A2-81CA-D426B34E848F}" dt="2021-03-15T04:22:25.154" v="252"/>
          <ac:spMkLst>
            <pc:docMk/>
            <pc:sldMk cId="0" sldId="276"/>
            <ac:spMk id="395" creationId="{00000000-0000-0000-0000-000000000000}"/>
          </ac:spMkLst>
        </pc:spChg>
        <pc:spChg chg="mod">
          <ac:chgData name="Masaki Suzuki" userId="2c4feb2ed34ad1a7" providerId="Windows Live" clId="Web-{13F5437A-5C71-41A2-81CA-D426B34E848F}" dt="2021-03-15T04:25:10.143" v="398" actId="20577"/>
          <ac:spMkLst>
            <pc:docMk/>
            <pc:sldMk cId="0" sldId="276"/>
            <ac:spMk id="398" creationId="{00000000-0000-0000-0000-000000000000}"/>
          </ac:spMkLst>
        </pc:spChg>
        <pc:spChg chg="mod">
          <ac:chgData name="Masaki Suzuki" userId="2c4feb2ed34ad1a7" providerId="Windows Live" clId="Web-{13F5437A-5C71-41A2-81CA-D426B34E848F}" dt="2021-03-15T04:24:30.298" v="376" actId="20577"/>
          <ac:spMkLst>
            <pc:docMk/>
            <pc:sldMk cId="0" sldId="276"/>
            <ac:spMk id="399" creationId="{00000000-0000-0000-0000-000000000000}"/>
          </ac:spMkLst>
        </pc:spChg>
        <pc:spChg chg="del">
          <ac:chgData name="Masaki Suzuki" userId="2c4feb2ed34ad1a7" providerId="Windows Live" clId="Web-{13F5437A-5C71-41A2-81CA-D426B34E848F}" dt="2021-03-15T04:22:23.607" v="251"/>
          <ac:spMkLst>
            <pc:docMk/>
            <pc:sldMk cId="0" sldId="276"/>
            <ac:spMk id="402" creationId="{00000000-0000-0000-0000-000000000000}"/>
          </ac:spMkLst>
        </pc:spChg>
      </pc:sldChg>
    </pc:docChg>
  </pc:docChgLst>
  <pc:docChgLst>
    <pc:chgData name="ゲスト ユーザー" providerId="Windows Live" clId="Web-{CD166D09-413D-417D-A079-458F1DBBCF69}"/>
    <pc:docChg chg="addSld modSld">
      <pc:chgData name="ゲスト ユーザー" userId="" providerId="Windows Live" clId="Web-{CD166D09-413D-417D-A079-458F1DBBCF69}" dt="2021-03-04T08:19:35.795" v="94" actId="1076"/>
      <pc:docMkLst>
        <pc:docMk/>
      </pc:docMkLst>
      <pc:sldChg chg="modSp">
        <pc:chgData name="ゲスト ユーザー" userId="" providerId="Windows Live" clId="Web-{CD166D09-413D-417D-A079-458F1DBBCF69}" dt="2021-03-04T08:04:03.288" v="14"/>
        <pc:sldMkLst>
          <pc:docMk/>
          <pc:sldMk cId="0" sldId="256"/>
        </pc:sldMkLst>
        <pc:spChg chg="mod">
          <ac:chgData name="ゲスト ユーザー" userId="" providerId="Windows Live" clId="Web-{CD166D09-413D-417D-A079-458F1DBBCF69}" dt="2021-03-04T08:04:03.288" v="14"/>
          <ac:spMkLst>
            <pc:docMk/>
            <pc:sldMk cId="0" sldId="256"/>
            <ac:spMk id="105" creationId="{00000000-0000-0000-0000-000000000000}"/>
          </ac:spMkLst>
        </pc:spChg>
        <pc:spChg chg="mod">
          <ac:chgData name="ゲスト ユーザー" userId="" providerId="Windows Live" clId="Web-{CD166D09-413D-417D-A079-458F1DBBCF69}" dt="2021-03-04T08:04:03.288" v="13"/>
          <ac:spMkLst>
            <pc:docMk/>
            <pc:sldMk cId="0" sldId="256"/>
            <ac:spMk id="106" creationId="{00000000-0000-0000-0000-000000000000}"/>
          </ac:spMkLst>
        </pc:spChg>
        <pc:spChg chg="mod">
          <ac:chgData name="ゲスト ユーザー" userId="" providerId="Windows Live" clId="Web-{CD166D09-413D-417D-A079-458F1DBBCF69}" dt="2021-03-04T08:04:03.288" v="12"/>
          <ac:spMkLst>
            <pc:docMk/>
            <pc:sldMk cId="0" sldId="256"/>
            <ac:spMk id="107" creationId="{00000000-0000-0000-0000-000000000000}"/>
          </ac:spMkLst>
        </pc:spChg>
        <pc:spChg chg="mod">
          <ac:chgData name="ゲスト ユーザー" userId="" providerId="Windows Live" clId="Web-{CD166D09-413D-417D-A079-458F1DBBCF69}" dt="2021-03-04T07:58:34.499" v="4" actId="20577"/>
          <ac:spMkLst>
            <pc:docMk/>
            <pc:sldMk cId="0" sldId="256"/>
            <ac:spMk id="108" creationId="{00000000-0000-0000-0000-000000000000}"/>
          </ac:spMkLst>
        </pc:spChg>
        <pc:spChg chg="mod">
          <ac:chgData name="ゲスト ユーザー" userId="" providerId="Windows Live" clId="Web-{CD166D09-413D-417D-A079-458F1DBBCF69}" dt="2021-03-04T07:47:40.869" v="3" actId="1076"/>
          <ac:spMkLst>
            <pc:docMk/>
            <pc:sldMk cId="0" sldId="256"/>
            <ac:spMk id="111" creationId="{00000000-0000-0000-0000-000000000000}"/>
          </ac:spMkLst>
        </pc:spChg>
        <pc:spChg chg="mod">
          <ac:chgData name="ゲスト ユーザー" userId="" providerId="Windows Live" clId="Web-{CD166D09-413D-417D-A079-458F1DBBCF69}" dt="2021-03-04T08:02:48.161" v="8" actId="1076"/>
          <ac:spMkLst>
            <pc:docMk/>
            <pc:sldMk cId="0" sldId="256"/>
            <ac:spMk id="112" creationId="{00000000-0000-0000-0000-000000000000}"/>
          </ac:spMkLst>
        </pc:spChg>
      </pc:sldChg>
      <pc:sldChg chg="modSp">
        <pc:chgData name="ゲスト ユーザー" userId="" providerId="Windows Live" clId="Web-{CD166D09-413D-417D-A079-458F1DBBCF69}" dt="2021-03-04T08:05:49.197" v="15" actId="1076"/>
        <pc:sldMkLst>
          <pc:docMk/>
          <pc:sldMk cId="0" sldId="259"/>
        </pc:sldMkLst>
        <pc:spChg chg="mod">
          <ac:chgData name="ゲスト ユーザー" userId="" providerId="Windows Live" clId="Web-{CD166D09-413D-417D-A079-458F1DBBCF69}" dt="2021-03-04T08:05:49.197" v="15" actId="1076"/>
          <ac:spMkLst>
            <pc:docMk/>
            <pc:sldMk cId="0" sldId="259"/>
            <ac:spMk id="157" creationId="{00000000-0000-0000-0000-000000000000}"/>
          </ac:spMkLst>
        </pc:spChg>
      </pc:sldChg>
      <pc:sldChg chg="addSp delSp modSp">
        <pc:chgData name="ゲスト ユーザー" userId="" providerId="Windows Live" clId="Web-{CD166D09-413D-417D-A079-458F1DBBCF69}" dt="2021-03-04T08:08:05.747" v="19" actId="1076"/>
        <pc:sldMkLst>
          <pc:docMk/>
          <pc:sldMk cId="0" sldId="266"/>
        </pc:sldMkLst>
        <pc:picChg chg="add mod">
          <ac:chgData name="ゲスト ユーザー" userId="" providerId="Windows Live" clId="Web-{CD166D09-413D-417D-A079-458F1DBBCF69}" dt="2021-03-04T08:08:05.747" v="19" actId="1076"/>
          <ac:picMkLst>
            <pc:docMk/>
            <pc:sldMk cId="0" sldId="266"/>
            <ac:picMk id="2" creationId="{22C5AB24-8059-472F-9871-3EE95913D35A}"/>
          </ac:picMkLst>
        </pc:picChg>
        <pc:picChg chg="del">
          <ac:chgData name="ゲスト ユーザー" userId="" providerId="Windows Live" clId="Web-{CD166D09-413D-417D-A079-458F1DBBCF69}" dt="2021-03-04T08:06:59.417" v="16"/>
          <ac:picMkLst>
            <pc:docMk/>
            <pc:sldMk cId="0" sldId="266"/>
            <ac:picMk id="255" creationId="{00000000-0000-0000-0000-000000000000}"/>
          </ac:picMkLst>
        </pc:picChg>
      </pc:sldChg>
      <pc:sldChg chg="modSp">
        <pc:chgData name="ゲスト ユーザー" userId="" providerId="Windows Live" clId="Web-{CD166D09-413D-417D-A079-458F1DBBCF69}" dt="2021-03-04T08:08:37.170" v="23" actId="1076"/>
        <pc:sldMkLst>
          <pc:docMk/>
          <pc:sldMk cId="0" sldId="272"/>
        </pc:sldMkLst>
        <pc:spChg chg="mod">
          <ac:chgData name="ゲスト ユーザー" userId="" providerId="Windows Live" clId="Web-{CD166D09-413D-417D-A079-458F1DBBCF69}" dt="2021-03-04T08:08:37.170" v="23" actId="1076"/>
          <ac:spMkLst>
            <pc:docMk/>
            <pc:sldMk cId="0" sldId="272"/>
            <ac:spMk id="341" creationId="{00000000-0000-0000-0000-000000000000}"/>
          </ac:spMkLst>
        </pc:spChg>
        <pc:spChg chg="mod">
          <ac:chgData name="ゲスト ユーザー" userId="" providerId="Windows Live" clId="Web-{CD166D09-413D-417D-A079-458F1DBBCF69}" dt="2021-03-04T08:08:34.748" v="22" actId="1076"/>
          <ac:spMkLst>
            <pc:docMk/>
            <pc:sldMk cId="0" sldId="272"/>
            <ac:spMk id="342" creationId="{00000000-0000-0000-0000-000000000000}"/>
          </ac:spMkLst>
        </pc:spChg>
        <pc:picChg chg="mod">
          <ac:chgData name="ゲスト ユーザー" userId="" providerId="Windows Live" clId="Web-{CD166D09-413D-417D-A079-458F1DBBCF69}" dt="2021-03-04T08:08:26.638" v="20" actId="1076"/>
          <ac:picMkLst>
            <pc:docMk/>
            <pc:sldMk cId="0" sldId="272"/>
            <ac:picMk id="335" creationId="{00000000-0000-0000-0000-000000000000}"/>
          </ac:picMkLst>
        </pc:picChg>
      </pc:sldChg>
      <pc:sldChg chg="addSp delSp modSp">
        <pc:chgData name="ゲスト ユーザー" userId="" providerId="Windows Live" clId="Web-{CD166D09-413D-417D-A079-458F1DBBCF69}" dt="2021-03-04T08:10:41.876" v="27" actId="1076"/>
        <pc:sldMkLst>
          <pc:docMk/>
          <pc:sldMk cId="0" sldId="287"/>
        </pc:sldMkLst>
        <pc:picChg chg="add mod">
          <ac:chgData name="ゲスト ユーザー" userId="" providerId="Windows Live" clId="Web-{CD166D09-413D-417D-A079-458F1DBBCF69}" dt="2021-03-04T08:10:41.876" v="27" actId="1076"/>
          <ac:picMkLst>
            <pc:docMk/>
            <pc:sldMk cId="0" sldId="287"/>
            <ac:picMk id="2" creationId="{FF83DAEA-3A7A-4CA8-9A16-9BDCBCD811F1}"/>
          </ac:picMkLst>
        </pc:picChg>
        <pc:picChg chg="del">
          <ac:chgData name="ゲスト ユーザー" userId="" providerId="Windows Live" clId="Web-{CD166D09-413D-417D-A079-458F1DBBCF69}" dt="2021-03-04T08:09:26.234" v="25"/>
          <ac:picMkLst>
            <pc:docMk/>
            <pc:sldMk cId="0" sldId="287"/>
            <ac:picMk id="555" creationId="{00000000-0000-0000-0000-000000000000}"/>
          </ac:picMkLst>
        </pc:picChg>
        <pc:picChg chg="del">
          <ac:chgData name="ゲスト ユーザー" userId="" providerId="Windows Live" clId="Web-{CD166D09-413D-417D-A079-458F1DBBCF69}" dt="2021-03-04T08:09:22.780" v="24"/>
          <ac:picMkLst>
            <pc:docMk/>
            <pc:sldMk cId="0" sldId="287"/>
            <ac:picMk id="563" creationId="{00000000-0000-0000-0000-000000000000}"/>
          </ac:picMkLst>
        </pc:picChg>
      </pc:sldChg>
      <pc:sldChg chg="modSp">
        <pc:chgData name="ゲスト ユーザー" userId="" providerId="Windows Live" clId="Web-{CD166D09-413D-417D-A079-458F1DBBCF69}" dt="2021-03-04T08:11:35.518" v="36" actId="1076"/>
        <pc:sldMkLst>
          <pc:docMk/>
          <pc:sldMk cId="0" sldId="290"/>
        </pc:sldMkLst>
        <pc:spChg chg="mod">
          <ac:chgData name="ゲスト ユーザー" userId="" providerId="Windows Live" clId="Web-{CD166D09-413D-417D-A079-458F1DBBCF69}" dt="2021-03-04T08:11:35.518" v="36" actId="1076"/>
          <ac:spMkLst>
            <pc:docMk/>
            <pc:sldMk cId="0" sldId="290"/>
            <ac:spMk id="599" creationId="{00000000-0000-0000-0000-000000000000}"/>
          </ac:spMkLst>
        </pc:spChg>
        <pc:spChg chg="mod">
          <ac:chgData name="ゲスト ユーザー" userId="" providerId="Windows Live" clId="Web-{CD166D09-413D-417D-A079-458F1DBBCF69}" dt="2021-03-04T08:11:30.096" v="35" actId="1076"/>
          <ac:spMkLst>
            <pc:docMk/>
            <pc:sldMk cId="0" sldId="290"/>
            <ac:spMk id="600" creationId="{00000000-0000-0000-0000-000000000000}"/>
          </ac:spMkLst>
        </pc:spChg>
      </pc:sldChg>
      <pc:sldChg chg="modSp">
        <pc:chgData name="ゲスト ユーザー" userId="" providerId="Windows Live" clId="Web-{CD166D09-413D-417D-A079-458F1DBBCF69}" dt="2021-03-04T08:11:59.503" v="38" actId="1076"/>
        <pc:sldMkLst>
          <pc:docMk/>
          <pc:sldMk cId="0" sldId="291"/>
        </pc:sldMkLst>
        <pc:spChg chg="mod">
          <ac:chgData name="ゲスト ユーザー" userId="" providerId="Windows Live" clId="Web-{CD166D09-413D-417D-A079-458F1DBBCF69}" dt="2021-03-04T08:11:42.784" v="37" actId="1076"/>
          <ac:spMkLst>
            <pc:docMk/>
            <pc:sldMk cId="0" sldId="291"/>
            <ac:spMk id="622" creationId="{00000000-0000-0000-0000-000000000000}"/>
          </ac:spMkLst>
        </pc:spChg>
        <pc:spChg chg="mod">
          <ac:chgData name="ゲスト ユーザー" userId="" providerId="Windows Live" clId="Web-{CD166D09-413D-417D-A079-458F1DBBCF69}" dt="2021-03-04T08:11:59.503" v="38" actId="1076"/>
          <ac:spMkLst>
            <pc:docMk/>
            <pc:sldMk cId="0" sldId="291"/>
            <ac:spMk id="625" creationId="{00000000-0000-0000-0000-000000000000}"/>
          </ac:spMkLst>
        </pc:spChg>
      </pc:sldChg>
      <pc:sldChg chg="modSp">
        <pc:chgData name="ゲスト ユーザー" userId="" providerId="Windows Live" clId="Web-{CD166D09-413D-417D-A079-458F1DBBCF69}" dt="2021-03-04T08:12:11.956" v="40" actId="1076"/>
        <pc:sldMkLst>
          <pc:docMk/>
          <pc:sldMk cId="0" sldId="292"/>
        </pc:sldMkLst>
        <pc:spChg chg="mod">
          <ac:chgData name="ゲスト ユーザー" userId="" providerId="Windows Live" clId="Web-{CD166D09-413D-417D-A079-458F1DBBCF69}" dt="2021-03-04T08:12:11.956" v="40" actId="1076"/>
          <ac:spMkLst>
            <pc:docMk/>
            <pc:sldMk cId="0" sldId="292"/>
            <ac:spMk id="642" creationId="{00000000-0000-0000-0000-000000000000}"/>
          </ac:spMkLst>
        </pc:spChg>
        <pc:spChg chg="mod">
          <ac:chgData name="ゲスト ユーザー" userId="" providerId="Windows Live" clId="Web-{CD166D09-413D-417D-A079-458F1DBBCF69}" dt="2021-03-04T08:12:08.503" v="39" actId="1076"/>
          <ac:spMkLst>
            <pc:docMk/>
            <pc:sldMk cId="0" sldId="292"/>
            <ac:spMk id="643" creationId="{00000000-0000-0000-0000-000000000000}"/>
          </ac:spMkLst>
        </pc:spChg>
      </pc:sldChg>
      <pc:sldChg chg="modSp">
        <pc:chgData name="ゲスト ユーザー" userId="" providerId="Windows Live" clId="Web-{CD166D09-413D-417D-A079-458F1DBBCF69}" dt="2021-03-04T08:12:26.582" v="41" actId="1076"/>
        <pc:sldMkLst>
          <pc:docMk/>
          <pc:sldMk cId="0" sldId="293"/>
        </pc:sldMkLst>
        <pc:spChg chg="mod">
          <ac:chgData name="ゲスト ユーザー" userId="" providerId="Windows Live" clId="Web-{CD166D09-413D-417D-A079-458F1DBBCF69}" dt="2021-03-04T08:12:26.582" v="41" actId="1076"/>
          <ac:spMkLst>
            <pc:docMk/>
            <pc:sldMk cId="0" sldId="293"/>
            <ac:spMk id="655" creationId="{00000000-0000-0000-0000-000000000000}"/>
          </ac:spMkLst>
        </pc:spChg>
      </pc:sldChg>
      <pc:sldChg chg="modSp">
        <pc:chgData name="ゲスト ユーザー" userId="" providerId="Windows Live" clId="Web-{CD166D09-413D-417D-A079-458F1DBBCF69}" dt="2021-03-04T08:12:33.066" v="42" actId="1076"/>
        <pc:sldMkLst>
          <pc:docMk/>
          <pc:sldMk cId="0" sldId="294"/>
        </pc:sldMkLst>
        <pc:spChg chg="mod">
          <ac:chgData name="ゲスト ユーザー" userId="" providerId="Windows Live" clId="Web-{CD166D09-413D-417D-A079-458F1DBBCF69}" dt="2021-03-04T08:12:33.066" v="42" actId="1076"/>
          <ac:spMkLst>
            <pc:docMk/>
            <pc:sldMk cId="0" sldId="294"/>
            <ac:spMk id="668" creationId="{00000000-0000-0000-0000-000000000000}"/>
          </ac:spMkLst>
        </pc:spChg>
      </pc:sldChg>
      <pc:sldChg chg="modSp">
        <pc:chgData name="ゲスト ユーザー" userId="" providerId="Windows Live" clId="Web-{CD166D09-413D-417D-A079-458F1DBBCF69}" dt="2021-03-04T08:12:43.051" v="43" actId="1076"/>
        <pc:sldMkLst>
          <pc:docMk/>
          <pc:sldMk cId="0" sldId="295"/>
        </pc:sldMkLst>
        <pc:picChg chg="mod">
          <ac:chgData name="ゲスト ユーザー" userId="" providerId="Windows Live" clId="Web-{CD166D09-413D-417D-A079-458F1DBBCF69}" dt="2021-03-04T08:12:43.051" v="43" actId="1076"/>
          <ac:picMkLst>
            <pc:docMk/>
            <pc:sldMk cId="0" sldId="295"/>
            <ac:picMk id="677" creationId="{00000000-0000-0000-0000-000000000000}"/>
          </ac:picMkLst>
        </pc:picChg>
      </pc:sldChg>
      <pc:sldChg chg="modSp">
        <pc:chgData name="ゲスト ユーザー" userId="" providerId="Windows Live" clId="Web-{CD166D09-413D-417D-A079-458F1DBBCF69}" dt="2021-03-04T08:12:50.895" v="44" actId="1076"/>
        <pc:sldMkLst>
          <pc:docMk/>
          <pc:sldMk cId="0" sldId="296"/>
        </pc:sldMkLst>
        <pc:spChg chg="mod">
          <ac:chgData name="ゲスト ユーザー" userId="" providerId="Windows Live" clId="Web-{CD166D09-413D-417D-A079-458F1DBBCF69}" dt="2021-03-04T08:12:50.895" v="44" actId="1076"/>
          <ac:spMkLst>
            <pc:docMk/>
            <pc:sldMk cId="0" sldId="296"/>
            <ac:spMk id="701" creationId="{00000000-0000-0000-0000-000000000000}"/>
          </ac:spMkLst>
        </pc:spChg>
      </pc:sldChg>
      <pc:sldChg chg="modSp">
        <pc:chgData name="ゲスト ユーザー" userId="" providerId="Windows Live" clId="Web-{CD166D09-413D-417D-A079-458F1DBBCF69}" dt="2021-03-04T08:14:27.960" v="56" actId="14100"/>
        <pc:sldMkLst>
          <pc:docMk/>
          <pc:sldMk cId="0" sldId="301"/>
        </pc:sldMkLst>
        <pc:spChg chg="mod">
          <ac:chgData name="ゲスト ユーザー" userId="" providerId="Windows Live" clId="Web-{CD166D09-413D-417D-A079-458F1DBBCF69}" dt="2021-03-04T08:13:42.490" v="53" actId="20577"/>
          <ac:spMkLst>
            <pc:docMk/>
            <pc:sldMk cId="0" sldId="301"/>
            <ac:spMk id="761" creationId="{00000000-0000-0000-0000-000000000000}"/>
          </ac:spMkLst>
        </pc:spChg>
        <pc:picChg chg="mod">
          <ac:chgData name="ゲスト ユーザー" userId="" providerId="Windows Live" clId="Web-{CD166D09-413D-417D-A079-458F1DBBCF69}" dt="2021-03-04T08:13:17.224" v="47" actId="1076"/>
          <ac:picMkLst>
            <pc:docMk/>
            <pc:sldMk cId="0" sldId="301"/>
            <ac:picMk id="768" creationId="{00000000-0000-0000-0000-000000000000}"/>
          </ac:picMkLst>
        </pc:picChg>
        <pc:picChg chg="mod">
          <ac:chgData name="ゲスト ユーザー" userId="" providerId="Windows Live" clId="Web-{CD166D09-413D-417D-A079-458F1DBBCF69}" dt="2021-03-04T08:13:22.411" v="49" actId="1076"/>
          <ac:picMkLst>
            <pc:docMk/>
            <pc:sldMk cId="0" sldId="301"/>
            <ac:picMk id="771" creationId="{00000000-0000-0000-0000-000000000000}"/>
          </ac:picMkLst>
        </pc:picChg>
        <pc:picChg chg="mod">
          <ac:chgData name="ゲスト ユーザー" userId="" providerId="Windows Live" clId="Web-{CD166D09-413D-417D-A079-458F1DBBCF69}" dt="2021-03-04T08:13:20.224" v="48" actId="1076"/>
          <ac:picMkLst>
            <pc:docMk/>
            <pc:sldMk cId="0" sldId="301"/>
            <ac:picMk id="772" creationId="{00000000-0000-0000-0000-000000000000}"/>
          </ac:picMkLst>
        </pc:picChg>
        <pc:picChg chg="mod">
          <ac:chgData name="ゲスト ユーザー" userId="" providerId="Windows Live" clId="Web-{CD166D09-413D-417D-A079-458F1DBBCF69}" dt="2021-03-04T08:14:27.960" v="56" actId="14100"/>
          <ac:picMkLst>
            <pc:docMk/>
            <pc:sldMk cId="0" sldId="301"/>
            <ac:picMk id="773" creationId="{00000000-0000-0000-0000-000000000000}"/>
          </ac:picMkLst>
        </pc:picChg>
        <pc:picChg chg="mod">
          <ac:chgData name="ゲスト ユーザー" userId="" providerId="Windows Live" clId="Web-{CD166D09-413D-417D-A079-458F1DBBCF69}" dt="2021-03-04T08:14:17.709" v="55" actId="14100"/>
          <ac:picMkLst>
            <pc:docMk/>
            <pc:sldMk cId="0" sldId="301"/>
            <ac:picMk id="774" creationId="{00000000-0000-0000-0000-000000000000}"/>
          </ac:picMkLst>
        </pc:picChg>
      </pc:sldChg>
      <pc:sldChg chg="addSp delSp modSp">
        <pc:chgData name="ゲスト ユーザー" userId="" providerId="Windows Live" clId="Web-{CD166D09-413D-417D-A079-458F1DBBCF69}" dt="2021-03-04T08:15:51.977" v="71" actId="1076"/>
        <pc:sldMkLst>
          <pc:docMk/>
          <pc:sldMk cId="0" sldId="302"/>
        </pc:sldMkLst>
        <pc:spChg chg="add del mod">
          <ac:chgData name="ゲスト ユーザー" userId="" providerId="Windows Live" clId="Web-{CD166D09-413D-417D-A079-458F1DBBCF69}" dt="2021-03-04T08:15:09.961" v="60"/>
          <ac:spMkLst>
            <pc:docMk/>
            <pc:sldMk cId="0" sldId="302"/>
            <ac:spMk id="18" creationId="{CC849CD4-7A19-43BE-B8E3-78E9CE664357}"/>
          </ac:spMkLst>
        </pc:spChg>
        <pc:spChg chg="add mod">
          <ac:chgData name="ゲスト ユーザー" userId="" providerId="Windows Live" clId="Web-{CD166D09-413D-417D-A079-458F1DBBCF69}" dt="2021-03-04T08:15:33.274" v="70" actId="20577"/>
          <ac:spMkLst>
            <pc:docMk/>
            <pc:sldMk cId="0" sldId="302"/>
            <ac:spMk id="19" creationId="{DCF90DC2-DE62-4ABC-9BC6-B33738D332B5}"/>
          </ac:spMkLst>
        </pc:spChg>
        <pc:spChg chg="mod">
          <ac:chgData name="ゲスト ユーザー" userId="" providerId="Windows Live" clId="Web-{CD166D09-413D-417D-A079-458F1DBBCF69}" dt="2021-03-04T08:14:32.913" v="57" actId="1076"/>
          <ac:spMkLst>
            <pc:docMk/>
            <pc:sldMk cId="0" sldId="302"/>
            <ac:spMk id="794" creationId="{00000000-0000-0000-0000-000000000000}"/>
          </ac:spMkLst>
        </pc:spChg>
        <pc:spChg chg="mod">
          <ac:chgData name="ゲスト ユーザー" userId="" providerId="Windows Live" clId="Web-{CD166D09-413D-417D-A079-458F1DBBCF69}" dt="2021-03-04T08:15:51.977" v="71" actId="1076"/>
          <ac:spMkLst>
            <pc:docMk/>
            <pc:sldMk cId="0" sldId="302"/>
            <ac:spMk id="795" creationId="{00000000-0000-0000-0000-000000000000}"/>
          </ac:spMkLst>
        </pc:spChg>
      </pc:sldChg>
      <pc:sldChg chg="modSp">
        <pc:chgData name="ゲスト ユーザー" userId="" providerId="Windows Live" clId="Web-{CD166D09-413D-417D-A079-458F1DBBCF69}" dt="2021-03-04T08:16:31.728" v="72" actId="1076"/>
        <pc:sldMkLst>
          <pc:docMk/>
          <pc:sldMk cId="0" sldId="304"/>
        </pc:sldMkLst>
        <pc:spChg chg="mod">
          <ac:chgData name="ゲスト ユーザー" userId="" providerId="Windows Live" clId="Web-{CD166D09-413D-417D-A079-458F1DBBCF69}" dt="2021-03-04T08:16:31.728" v="72" actId="1076"/>
          <ac:spMkLst>
            <pc:docMk/>
            <pc:sldMk cId="0" sldId="304"/>
            <ac:spMk id="828" creationId="{00000000-0000-0000-0000-000000000000}"/>
          </ac:spMkLst>
        </pc:spChg>
      </pc:sldChg>
      <pc:sldChg chg="modSp">
        <pc:chgData name="ゲスト ユーザー" userId="" providerId="Windows Live" clId="Web-{CD166D09-413D-417D-A079-458F1DBBCF69}" dt="2021-03-04T08:16:43.151" v="73" actId="1076"/>
        <pc:sldMkLst>
          <pc:docMk/>
          <pc:sldMk cId="0" sldId="306"/>
        </pc:sldMkLst>
        <pc:spChg chg="mod">
          <ac:chgData name="ゲスト ユーザー" userId="" providerId="Windows Live" clId="Web-{CD166D09-413D-417D-A079-458F1DBBCF69}" dt="2021-03-04T08:16:43.151" v="73" actId="1076"/>
          <ac:spMkLst>
            <pc:docMk/>
            <pc:sldMk cId="0" sldId="306"/>
            <ac:spMk id="852" creationId="{00000000-0000-0000-0000-000000000000}"/>
          </ac:spMkLst>
        </pc:spChg>
      </pc:sldChg>
      <pc:sldChg chg="modSp">
        <pc:chgData name="ゲスト ユーザー" userId="" providerId="Windows Live" clId="Web-{CD166D09-413D-417D-A079-458F1DBBCF69}" dt="2021-03-04T08:17:06.932" v="75" actId="1076"/>
        <pc:sldMkLst>
          <pc:docMk/>
          <pc:sldMk cId="0" sldId="309"/>
        </pc:sldMkLst>
        <pc:spChg chg="mod">
          <ac:chgData name="ゲスト ユーザー" userId="" providerId="Windows Live" clId="Web-{CD166D09-413D-417D-A079-458F1DBBCF69}" dt="2021-03-04T08:17:04.292" v="74" actId="1076"/>
          <ac:spMkLst>
            <pc:docMk/>
            <pc:sldMk cId="0" sldId="309"/>
            <ac:spMk id="891" creationId="{00000000-0000-0000-0000-000000000000}"/>
          </ac:spMkLst>
        </pc:spChg>
        <pc:spChg chg="mod">
          <ac:chgData name="ゲスト ユーザー" userId="" providerId="Windows Live" clId="Web-{CD166D09-413D-417D-A079-458F1DBBCF69}" dt="2021-03-04T08:17:06.932" v="75" actId="1076"/>
          <ac:spMkLst>
            <pc:docMk/>
            <pc:sldMk cId="0" sldId="309"/>
            <ac:spMk id="894" creationId="{00000000-0000-0000-0000-000000000000}"/>
          </ac:spMkLst>
        </pc:spChg>
      </pc:sldChg>
      <pc:sldChg chg="modSp">
        <pc:chgData name="ゲスト ユーザー" userId="" providerId="Windows Live" clId="Web-{CD166D09-413D-417D-A079-458F1DBBCF69}" dt="2021-03-04T08:17:23.683" v="77" actId="1076"/>
        <pc:sldMkLst>
          <pc:docMk/>
          <pc:sldMk cId="0" sldId="311"/>
        </pc:sldMkLst>
        <pc:spChg chg="mod">
          <ac:chgData name="ゲスト ユーザー" userId="" providerId="Windows Live" clId="Web-{CD166D09-413D-417D-A079-458F1DBBCF69}" dt="2021-03-04T08:17:21.011" v="76" actId="1076"/>
          <ac:spMkLst>
            <pc:docMk/>
            <pc:sldMk cId="0" sldId="311"/>
            <ac:spMk id="924" creationId="{00000000-0000-0000-0000-000000000000}"/>
          </ac:spMkLst>
        </pc:spChg>
        <pc:spChg chg="mod">
          <ac:chgData name="ゲスト ユーザー" userId="" providerId="Windows Live" clId="Web-{CD166D09-413D-417D-A079-458F1DBBCF69}" dt="2021-03-04T08:17:23.683" v="77" actId="1076"/>
          <ac:spMkLst>
            <pc:docMk/>
            <pc:sldMk cId="0" sldId="311"/>
            <ac:spMk id="925" creationId="{00000000-0000-0000-0000-000000000000}"/>
          </ac:spMkLst>
        </pc:spChg>
      </pc:sldChg>
      <pc:sldChg chg="modSp">
        <pc:chgData name="ゲスト ユーザー" userId="" providerId="Windows Live" clId="Web-{CD166D09-413D-417D-A079-458F1DBBCF69}" dt="2021-03-04T08:17:32.621" v="78" actId="1076"/>
        <pc:sldMkLst>
          <pc:docMk/>
          <pc:sldMk cId="0" sldId="312"/>
        </pc:sldMkLst>
        <pc:spChg chg="mod">
          <ac:chgData name="ゲスト ユーザー" userId="" providerId="Windows Live" clId="Web-{CD166D09-413D-417D-A079-458F1DBBCF69}" dt="2021-03-04T08:17:32.621" v="78" actId="1076"/>
          <ac:spMkLst>
            <pc:docMk/>
            <pc:sldMk cId="0" sldId="312"/>
            <ac:spMk id="943" creationId="{00000000-0000-0000-0000-000000000000}"/>
          </ac:spMkLst>
        </pc:spChg>
      </pc:sldChg>
      <pc:sldChg chg="modSp">
        <pc:chgData name="ゲスト ユーザー" userId="" providerId="Windows Live" clId="Web-{CD166D09-413D-417D-A079-458F1DBBCF69}" dt="2021-03-04T08:18:18.059" v="82" actId="1076"/>
        <pc:sldMkLst>
          <pc:docMk/>
          <pc:sldMk cId="0" sldId="315"/>
        </pc:sldMkLst>
        <pc:spChg chg="mod">
          <ac:chgData name="ゲスト ユーザー" userId="" providerId="Windows Live" clId="Web-{CD166D09-413D-417D-A079-458F1DBBCF69}" dt="2021-03-04T08:18:12.606" v="80" actId="1076"/>
          <ac:spMkLst>
            <pc:docMk/>
            <pc:sldMk cId="0" sldId="315"/>
            <ac:spMk id="990" creationId="{00000000-0000-0000-0000-000000000000}"/>
          </ac:spMkLst>
        </pc:spChg>
        <pc:spChg chg="mod">
          <ac:chgData name="ゲスト ユーザー" userId="" providerId="Windows Live" clId="Web-{CD166D09-413D-417D-A079-458F1DBBCF69}" dt="2021-03-04T08:18:15.262" v="81" actId="1076"/>
          <ac:spMkLst>
            <pc:docMk/>
            <pc:sldMk cId="0" sldId="315"/>
            <ac:spMk id="991" creationId="{00000000-0000-0000-0000-000000000000}"/>
          </ac:spMkLst>
        </pc:spChg>
        <pc:spChg chg="mod">
          <ac:chgData name="ゲスト ユーザー" userId="" providerId="Windows Live" clId="Web-{CD166D09-413D-417D-A079-458F1DBBCF69}" dt="2021-03-04T08:18:18.059" v="82" actId="1076"/>
          <ac:spMkLst>
            <pc:docMk/>
            <pc:sldMk cId="0" sldId="315"/>
            <ac:spMk id="992" creationId="{00000000-0000-0000-0000-000000000000}"/>
          </ac:spMkLst>
        </pc:spChg>
        <pc:spChg chg="mod">
          <ac:chgData name="ゲスト ユーザー" userId="" providerId="Windows Live" clId="Web-{CD166D09-413D-417D-A079-458F1DBBCF69}" dt="2021-03-04T08:18:08.371" v="79" actId="1076"/>
          <ac:spMkLst>
            <pc:docMk/>
            <pc:sldMk cId="0" sldId="315"/>
            <ac:spMk id="999" creationId="{00000000-0000-0000-0000-000000000000}"/>
          </ac:spMkLst>
        </pc:spChg>
      </pc:sldChg>
      <pc:sldChg chg="addSp delSp modSp">
        <pc:chgData name="ゲスト ユーザー" userId="" providerId="Windows Live" clId="Web-{CD166D09-413D-417D-A079-458F1DBBCF69}" dt="2021-03-04T08:19:24.358" v="93" actId="1076"/>
        <pc:sldMkLst>
          <pc:docMk/>
          <pc:sldMk cId="0" sldId="316"/>
        </pc:sldMkLst>
        <pc:spChg chg="add mod">
          <ac:chgData name="ゲスト ユーザー" userId="" providerId="Windows Live" clId="Web-{CD166D09-413D-417D-A079-458F1DBBCF69}" dt="2021-03-04T08:19:24.358" v="93" actId="1076"/>
          <ac:spMkLst>
            <pc:docMk/>
            <pc:sldMk cId="0" sldId="316"/>
            <ac:spMk id="12" creationId="{13EAF557-F787-48F5-94C1-53F491BFF21F}"/>
          </ac:spMkLst>
        </pc:spChg>
        <pc:spChg chg="del">
          <ac:chgData name="ゲスト ユーザー" userId="" providerId="Windows Live" clId="Web-{CD166D09-413D-417D-A079-458F1DBBCF69}" dt="2021-03-04T08:18:48.091" v="91"/>
          <ac:spMkLst>
            <pc:docMk/>
            <pc:sldMk cId="0" sldId="316"/>
            <ac:spMk id="1013" creationId="{00000000-0000-0000-0000-000000000000}"/>
          </ac:spMkLst>
        </pc:spChg>
      </pc:sldChg>
      <pc:sldChg chg="modSp">
        <pc:chgData name="ゲスト ユーザー" userId="" providerId="Windows Live" clId="Web-{CD166D09-413D-417D-A079-458F1DBBCF69}" dt="2021-03-04T08:19:35.795" v="94" actId="1076"/>
        <pc:sldMkLst>
          <pc:docMk/>
          <pc:sldMk cId="0" sldId="317"/>
        </pc:sldMkLst>
        <pc:spChg chg="mod">
          <ac:chgData name="ゲスト ユーザー" userId="" providerId="Windows Live" clId="Web-{CD166D09-413D-417D-A079-458F1DBBCF69}" dt="2021-03-04T08:19:35.795" v="94" actId="1076"/>
          <ac:spMkLst>
            <pc:docMk/>
            <pc:sldMk cId="0" sldId="317"/>
            <ac:spMk id="1034" creationId="{00000000-0000-0000-0000-000000000000}"/>
          </ac:spMkLst>
        </pc:spChg>
      </pc:sldChg>
      <pc:sldChg chg="addSp modSp add replId">
        <pc:chgData name="ゲスト ユーザー" userId="" providerId="Windows Live" clId="Web-{CD166D09-413D-417D-A079-458F1DBBCF69}" dt="2021-03-04T08:11:15.174" v="34" actId="20577"/>
        <pc:sldMkLst>
          <pc:docMk/>
          <pc:sldMk cId="65545281" sldId="319"/>
        </pc:sldMkLst>
        <pc:spChg chg="mod">
          <ac:chgData name="ゲスト ユーザー" userId="" providerId="Windows Live" clId="Web-{CD166D09-413D-417D-A079-458F1DBBCF69}" dt="2021-03-04T08:11:15.174" v="34" actId="20577"/>
          <ac:spMkLst>
            <pc:docMk/>
            <pc:sldMk cId="65545281" sldId="319"/>
            <ac:spMk id="558" creationId="{00000000-0000-0000-0000-000000000000}"/>
          </ac:spMkLst>
        </pc:spChg>
        <pc:picChg chg="add mod ord">
          <ac:chgData name="ゲスト ユーザー" userId="" providerId="Windows Live" clId="Web-{CD166D09-413D-417D-A079-458F1DBBCF69}" dt="2021-03-04T08:11:05.798" v="33"/>
          <ac:picMkLst>
            <pc:docMk/>
            <pc:sldMk cId="65545281" sldId="319"/>
            <ac:picMk id="11" creationId="{4B31C178-BD66-4BD7-8433-6E3F04350ED4}"/>
          </ac:picMkLst>
        </pc:picChg>
      </pc:sldChg>
    </pc:docChg>
  </pc:docChgLst>
  <pc:docChgLst>
    <pc:chgData name="ゲスト ユーザー" providerId="Windows Live" clId="Web-{D9848F8B-88AC-4DDC-B4E5-AB0DC06E4700}"/>
    <pc:docChg chg="addSld delSld modSld sldOrd">
      <pc:chgData name="ゲスト ユーザー" userId="" providerId="Windows Live" clId="Web-{D9848F8B-88AC-4DDC-B4E5-AB0DC06E4700}" dt="2021-03-18T00:11:33.128" v="941" actId="20577"/>
      <pc:docMkLst>
        <pc:docMk/>
      </pc:docMkLst>
      <pc:sldChg chg="modSp">
        <pc:chgData name="ゲスト ユーザー" userId="" providerId="Windows Live" clId="Web-{D9848F8B-88AC-4DDC-B4E5-AB0DC06E4700}" dt="2021-03-17T23:17:48.530" v="7" actId="20577"/>
        <pc:sldMkLst>
          <pc:docMk/>
          <pc:sldMk cId="0" sldId="268"/>
        </pc:sldMkLst>
        <pc:spChg chg="mod">
          <ac:chgData name="ゲスト ユーザー" userId="" providerId="Windows Live" clId="Web-{D9848F8B-88AC-4DDC-B4E5-AB0DC06E4700}" dt="2021-03-17T23:17:48.530" v="7" actId="20577"/>
          <ac:spMkLst>
            <pc:docMk/>
            <pc:sldMk cId="0" sldId="268"/>
            <ac:spMk id="280" creationId="{00000000-0000-0000-0000-000000000000}"/>
          </ac:spMkLst>
        </pc:spChg>
      </pc:sldChg>
      <pc:sldChg chg="addSp modSp">
        <pc:chgData name="ゲスト ユーザー" userId="" providerId="Windows Live" clId="Web-{D9848F8B-88AC-4DDC-B4E5-AB0DC06E4700}" dt="2021-03-17T23:18:58.219" v="19" actId="1076"/>
        <pc:sldMkLst>
          <pc:docMk/>
          <pc:sldMk cId="0" sldId="272"/>
        </pc:sldMkLst>
        <pc:picChg chg="mod">
          <ac:chgData name="ゲスト ユーザー" userId="" providerId="Windows Live" clId="Web-{D9848F8B-88AC-4DDC-B4E5-AB0DC06E4700}" dt="2021-03-17T23:18:58.219" v="19" actId="1076"/>
          <ac:picMkLst>
            <pc:docMk/>
            <pc:sldMk cId="0" sldId="272"/>
            <ac:picMk id="2" creationId="{60D03A8A-77E6-4750-A4BC-D722D86BEFEB}"/>
          </ac:picMkLst>
        </pc:picChg>
        <pc:picChg chg="add mod">
          <ac:chgData name="ゲスト ユーザー" userId="" providerId="Windows Live" clId="Web-{D9848F8B-88AC-4DDC-B4E5-AB0DC06E4700}" dt="2021-03-17T23:18:56.735" v="18" actId="1076"/>
          <ac:picMkLst>
            <pc:docMk/>
            <pc:sldMk cId="0" sldId="272"/>
            <ac:picMk id="4" creationId="{DA19A8F2-5AE5-4B40-9EE0-7126D7F6CF72}"/>
          </ac:picMkLst>
        </pc:picChg>
      </pc:sldChg>
      <pc:sldChg chg="modSp">
        <pc:chgData name="ゲスト ユーザー" userId="" providerId="Windows Live" clId="Web-{D9848F8B-88AC-4DDC-B4E5-AB0DC06E4700}" dt="2021-03-17T23:18:20.234" v="11" actId="20577"/>
        <pc:sldMkLst>
          <pc:docMk/>
          <pc:sldMk cId="0" sldId="274"/>
        </pc:sldMkLst>
        <pc:spChg chg="mod">
          <ac:chgData name="ゲスト ユーザー" userId="" providerId="Windows Live" clId="Web-{D9848F8B-88AC-4DDC-B4E5-AB0DC06E4700}" dt="2021-03-17T23:18:20.234" v="11" actId="20577"/>
          <ac:spMkLst>
            <pc:docMk/>
            <pc:sldMk cId="0" sldId="274"/>
            <ac:spMk id="362" creationId="{00000000-0000-0000-0000-000000000000}"/>
          </ac:spMkLst>
        </pc:spChg>
      </pc:sldChg>
      <pc:sldChg chg="modSp">
        <pc:chgData name="ゲスト ユーザー" userId="" providerId="Windows Live" clId="Web-{D9848F8B-88AC-4DDC-B4E5-AB0DC06E4700}" dt="2021-03-17T23:19:39.407" v="35" actId="20577"/>
        <pc:sldMkLst>
          <pc:docMk/>
          <pc:sldMk cId="0" sldId="278"/>
        </pc:sldMkLst>
        <pc:spChg chg="mod">
          <ac:chgData name="ゲスト ユーザー" userId="" providerId="Windows Live" clId="Web-{D9848F8B-88AC-4DDC-B4E5-AB0DC06E4700}" dt="2021-03-17T23:19:39.407" v="35" actId="20577"/>
          <ac:spMkLst>
            <pc:docMk/>
            <pc:sldMk cId="0" sldId="278"/>
            <ac:spMk id="418" creationId="{00000000-0000-0000-0000-000000000000}"/>
          </ac:spMkLst>
        </pc:spChg>
      </pc:sldChg>
      <pc:sldChg chg="modSp">
        <pc:chgData name="ゲスト ユーザー" userId="" providerId="Windows Live" clId="Web-{D9848F8B-88AC-4DDC-B4E5-AB0DC06E4700}" dt="2021-03-18T00:01:09.897" v="693" actId="1076"/>
        <pc:sldMkLst>
          <pc:docMk/>
          <pc:sldMk cId="0" sldId="315"/>
        </pc:sldMkLst>
        <pc:spChg chg="mod">
          <ac:chgData name="ゲスト ユーザー" userId="" providerId="Windows Live" clId="Web-{D9848F8B-88AC-4DDC-B4E5-AB0DC06E4700}" dt="2021-03-18T00:01:09.897" v="693" actId="1076"/>
          <ac:spMkLst>
            <pc:docMk/>
            <pc:sldMk cId="0" sldId="315"/>
            <ac:spMk id="988" creationId="{00000000-0000-0000-0000-000000000000}"/>
          </ac:spMkLst>
        </pc:spChg>
      </pc:sldChg>
      <pc:sldChg chg="addSp modSp">
        <pc:chgData name="ゲスト ユーザー" userId="" providerId="Windows Live" clId="Web-{D9848F8B-88AC-4DDC-B4E5-AB0DC06E4700}" dt="2021-03-17T23:23:42.428" v="108" actId="20577"/>
        <pc:sldMkLst>
          <pc:docMk/>
          <pc:sldMk cId="156761354" sldId="320"/>
        </pc:sldMkLst>
        <pc:spChg chg="mod">
          <ac:chgData name="ゲスト ユーザー" userId="" providerId="Windows Live" clId="Web-{D9848F8B-88AC-4DDC-B4E5-AB0DC06E4700}" dt="2021-03-17T23:23:30.865" v="100" actId="20577"/>
          <ac:spMkLst>
            <pc:docMk/>
            <pc:sldMk cId="156761354" sldId="320"/>
            <ac:spMk id="3" creationId="{41B6E82B-6D9B-4BBB-B277-69B8CA0B91C3}"/>
          </ac:spMkLst>
        </pc:spChg>
        <pc:spChg chg="mod">
          <ac:chgData name="ゲスト ユーザー" userId="" providerId="Windows Live" clId="Web-{D9848F8B-88AC-4DDC-B4E5-AB0DC06E4700}" dt="2021-03-17T23:23:42.428" v="108" actId="20577"/>
          <ac:spMkLst>
            <pc:docMk/>
            <pc:sldMk cId="156761354" sldId="320"/>
            <ac:spMk id="352" creationId="{00000000-0000-0000-0000-000000000000}"/>
          </ac:spMkLst>
        </pc:spChg>
        <pc:picChg chg="add mod">
          <ac:chgData name="ゲスト ユーザー" userId="" providerId="Windows Live" clId="Web-{D9848F8B-88AC-4DDC-B4E5-AB0DC06E4700}" dt="2021-03-17T23:22:48.177" v="75" actId="1076"/>
          <ac:picMkLst>
            <pc:docMk/>
            <pc:sldMk cId="156761354" sldId="320"/>
            <ac:picMk id="4" creationId="{62CB59E6-95B0-463D-A96C-4D1B08089709}"/>
          </ac:picMkLst>
        </pc:picChg>
      </pc:sldChg>
      <pc:sldChg chg="modSp">
        <pc:chgData name="ゲスト ユーザー" userId="" providerId="Windows Live" clId="Web-{D9848F8B-88AC-4DDC-B4E5-AB0DC06E4700}" dt="2021-03-17T23:24:48.351" v="123" actId="20577"/>
        <pc:sldMkLst>
          <pc:docMk/>
          <pc:sldMk cId="562492338" sldId="322"/>
        </pc:sldMkLst>
        <pc:spChg chg="mod">
          <ac:chgData name="ゲスト ユーザー" userId="" providerId="Windows Live" clId="Web-{D9848F8B-88AC-4DDC-B4E5-AB0DC06E4700}" dt="2021-03-17T23:24:48.351" v="123" actId="20577"/>
          <ac:spMkLst>
            <pc:docMk/>
            <pc:sldMk cId="562492338" sldId="322"/>
            <ac:spMk id="3" creationId="{41B6E82B-6D9B-4BBB-B277-69B8CA0B91C3}"/>
          </ac:spMkLst>
        </pc:spChg>
      </pc:sldChg>
      <pc:sldChg chg="addSp delSp modSp">
        <pc:chgData name="ゲスト ユーザー" userId="" providerId="Windows Live" clId="Web-{D9848F8B-88AC-4DDC-B4E5-AB0DC06E4700}" dt="2021-03-18T00:05:47.090" v="756" actId="20577"/>
        <pc:sldMkLst>
          <pc:docMk/>
          <pc:sldMk cId="2202833139" sldId="323"/>
        </pc:sldMkLst>
        <pc:spChg chg="mod">
          <ac:chgData name="ゲスト ユーザー" userId="" providerId="Windows Live" clId="Web-{D9848F8B-88AC-4DDC-B4E5-AB0DC06E4700}" dt="2021-03-17T23:25:00.570" v="125" actId="20577"/>
          <ac:spMkLst>
            <pc:docMk/>
            <pc:sldMk cId="2202833139" sldId="323"/>
            <ac:spMk id="3" creationId="{41B6E82B-6D9B-4BBB-B277-69B8CA0B91C3}"/>
          </ac:spMkLst>
        </pc:spChg>
        <pc:spChg chg="del">
          <ac:chgData name="ゲスト ユーザー" userId="" providerId="Windows Live" clId="Web-{D9848F8B-88AC-4DDC-B4E5-AB0DC06E4700}" dt="2021-03-17T23:24:55.539" v="124"/>
          <ac:spMkLst>
            <pc:docMk/>
            <pc:sldMk cId="2202833139" sldId="323"/>
            <ac:spMk id="5" creationId="{73B6737A-0665-4C6A-99A4-0389AB18BED6}"/>
          </ac:spMkLst>
        </pc:spChg>
        <pc:spChg chg="mod">
          <ac:chgData name="ゲスト ユーザー" userId="" providerId="Windows Live" clId="Web-{D9848F8B-88AC-4DDC-B4E5-AB0DC06E4700}" dt="2021-03-18T00:05:47.090" v="756" actId="20577"/>
          <ac:spMkLst>
            <pc:docMk/>
            <pc:sldMk cId="2202833139" sldId="323"/>
            <ac:spMk id="350" creationId="{00000000-0000-0000-0000-000000000000}"/>
          </ac:spMkLst>
        </pc:spChg>
        <pc:picChg chg="add">
          <ac:chgData name="ゲスト ユーザー" userId="" providerId="Windows Live" clId="Web-{D9848F8B-88AC-4DDC-B4E5-AB0DC06E4700}" dt="2021-03-17T23:25:27.524" v="128"/>
          <ac:picMkLst>
            <pc:docMk/>
            <pc:sldMk cId="2202833139" sldId="323"/>
            <ac:picMk id="6" creationId="{12451420-339E-45D7-803F-8CBCFD811D30}"/>
          </ac:picMkLst>
        </pc:picChg>
      </pc:sldChg>
      <pc:sldChg chg="addSp delSp del ord">
        <pc:chgData name="ゲスト ユーザー" userId="" providerId="Windows Live" clId="Web-{D9848F8B-88AC-4DDC-B4E5-AB0DC06E4700}" dt="2021-03-17T23:32:28.689" v="239"/>
        <pc:sldMkLst>
          <pc:docMk/>
          <pc:sldMk cId="2452160810" sldId="324"/>
        </pc:sldMkLst>
        <pc:picChg chg="add del">
          <ac:chgData name="ゲスト ユーザー" userId="" providerId="Windows Live" clId="Web-{D9848F8B-88AC-4DDC-B4E5-AB0DC06E4700}" dt="2021-03-17T23:25:21.852" v="127"/>
          <ac:picMkLst>
            <pc:docMk/>
            <pc:sldMk cId="2452160810" sldId="324"/>
            <ac:picMk id="4" creationId="{BEA451CB-62E7-4A4A-9F19-A4452AC5F7B3}"/>
          </ac:picMkLst>
        </pc:picChg>
        <pc:picChg chg="add">
          <ac:chgData name="ゲスト ユーザー" userId="" providerId="Windows Live" clId="Web-{D9848F8B-88AC-4DDC-B4E5-AB0DC06E4700}" dt="2021-03-17T23:30:52.468" v="211"/>
          <ac:picMkLst>
            <pc:docMk/>
            <pc:sldMk cId="2452160810" sldId="324"/>
            <ac:picMk id="8" creationId="{6FD613D3-EFD2-4813-985A-7B6ED6C66AB5}"/>
          </ac:picMkLst>
        </pc:picChg>
      </pc:sldChg>
      <pc:sldChg chg="del">
        <pc:chgData name="ゲスト ユーザー" userId="" providerId="Windows Live" clId="Web-{D9848F8B-88AC-4DDC-B4E5-AB0DC06E4700}" dt="2021-03-17T23:49:45.242" v="503"/>
        <pc:sldMkLst>
          <pc:docMk/>
          <pc:sldMk cId="3572098385" sldId="325"/>
        </pc:sldMkLst>
      </pc:sldChg>
      <pc:sldChg chg="addSp delSp modSp ord">
        <pc:chgData name="ゲスト ユーザー" userId="" providerId="Windows Live" clId="Web-{D9848F8B-88AC-4DDC-B4E5-AB0DC06E4700}" dt="2021-03-17T23:39:23.885" v="433" actId="20577"/>
        <pc:sldMkLst>
          <pc:docMk/>
          <pc:sldMk cId="2287875244" sldId="326"/>
        </pc:sldMkLst>
        <pc:spChg chg="mod">
          <ac:chgData name="ゲスト ユーザー" userId="" providerId="Windows Live" clId="Web-{D9848F8B-88AC-4DDC-B4E5-AB0DC06E4700}" dt="2021-03-17T23:39:23.885" v="433" actId="20577"/>
          <ac:spMkLst>
            <pc:docMk/>
            <pc:sldMk cId="2287875244" sldId="326"/>
            <ac:spMk id="3" creationId="{41B6E82B-6D9B-4BBB-B277-69B8CA0B91C3}"/>
          </ac:spMkLst>
        </pc:spChg>
        <pc:spChg chg="del">
          <ac:chgData name="ゲスト ユーザー" userId="" providerId="Windows Live" clId="Web-{D9848F8B-88AC-4DDC-B4E5-AB0DC06E4700}" dt="2021-03-17T23:31:40.735" v="225"/>
          <ac:spMkLst>
            <pc:docMk/>
            <pc:sldMk cId="2287875244" sldId="326"/>
            <ac:spMk id="6" creationId="{A37D0B3E-E398-46E3-862F-CB12BB9ACA59}"/>
          </ac:spMkLst>
        </pc:spChg>
        <pc:spChg chg="add mod">
          <ac:chgData name="ゲスト ユーザー" userId="" providerId="Windows Live" clId="Web-{D9848F8B-88AC-4DDC-B4E5-AB0DC06E4700}" dt="2021-03-17T23:38:51.713" v="412" actId="20577"/>
          <ac:spMkLst>
            <pc:docMk/>
            <pc:sldMk cId="2287875244" sldId="326"/>
            <ac:spMk id="9" creationId="{BE2A416C-C369-41CE-82FD-F00DAFDA2A2B}"/>
          </ac:spMkLst>
        </pc:spChg>
        <pc:spChg chg="mod">
          <ac:chgData name="ゲスト ユーザー" userId="" providerId="Windows Live" clId="Web-{D9848F8B-88AC-4DDC-B4E5-AB0DC06E4700}" dt="2021-03-17T23:39:12.901" v="432" actId="20577"/>
          <ac:spMkLst>
            <pc:docMk/>
            <pc:sldMk cId="2287875244" sldId="326"/>
            <ac:spMk id="350" creationId="{00000000-0000-0000-0000-000000000000}"/>
          </ac:spMkLst>
        </pc:spChg>
        <pc:picChg chg="add">
          <ac:chgData name="ゲスト ユーザー" userId="" providerId="Windows Live" clId="Web-{D9848F8B-88AC-4DDC-B4E5-AB0DC06E4700}" dt="2021-03-17T23:31:39.376" v="224"/>
          <ac:picMkLst>
            <pc:docMk/>
            <pc:sldMk cId="2287875244" sldId="326"/>
            <ac:picMk id="4" creationId="{EF5BEFC7-6891-46B3-9939-C98C0429486C}"/>
          </ac:picMkLst>
        </pc:picChg>
        <pc:picChg chg="del">
          <ac:chgData name="ゲスト ユーザー" userId="" providerId="Windows Live" clId="Web-{D9848F8B-88AC-4DDC-B4E5-AB0DC06E4700}" dt="2021-03-17T23:31:38.532" v="223"/>
          <ac:picMkLst>
            <pc:docMk/>
            <pc:sldMk cId="2287875244" sldId="326"/>
            <ac:picMk id="5" creationId="{2123D3A6-0369-433D-BE08-D625094BE9F6}"/>
          </ac:picMkLst>
        </pc:picChg>
      </pc:sldChg>
      <pc:sldChg chg="modSp del">
        <pc:chgData name="ゲスト ユーザー" userId="" providerId="Windows Live" clId="Web-{D9848F8B-88AC-4DDC-B4E5-AB0DC06E4700}" dt="2021-03-17T23:29:02.450" v="198"/>
        <pc:sldMkLst>
          <pc:docMk/>
          <pc:sldMk cId="364781576" sldId="327"/>
        </pc:sldMkLst>
        <pc:picChg chg="mod">
          <ac:chgData name="ゲスト ユーザー" userId="" providerId="Windows Live" clId="Web-{D9848F8B-88AC-4DDC-B4E5-AB0DC06E4700}" dt="2021-03-17T23:27:44.964" v="195" actId="1076"/>
          <ac:picMkLst>
            <pc:docMk/>
            <pc:sldMk cId="364781576" sldId="327"/>
            <ac:picMk id="5" creationId="{2123D3A6-0369-433D-BE08-D625094BE9F6}"/>
          </ac:picMkLst>
        </pc:picChg>
      </pc:sldChg>
      <pc:sldChg chg="modSp">
        <pc:chgData name="ゲスト ユーザー" userId="" providerId="Windows Live" clId="Web-{D9848F8B-88AC-4DDC-B4E5-AB0DC06E4700}" dt="2021-03-18T00:06:19.200" v="757" actId="20577"/>
        <pc:sldMkLst>
          <pc:docMk/>
          <pc:sldMk cId="438134143" sldId="328"/>
        </pc:sldMkLst>
        <pc:spChg chg="mod">
          <ac:chgData name="ゲスト ユーザー" userId="" providerId="Windows Live" clId="Web-{D9848F8B-88AC-4DDC-B4E5-AB0DC06E4700}" dt="2021-03-17T23:35:04.192" v="260" actId="20577"/>
          <ac:spMkLst>
            <pc:docMk/>
            <pc:sldMk cId="438134143" sldId="328"/>
            <ac:spMk id="3" creationId="{41B6E82B-6D9B-4BBB-B277-69B8CA0B91C3}"/>
          </ac:spMkLst>
        </pc:spChg>
        <pc:spChg chg="mod">
          <ac:chgData name="ゲスト ユーザー" userId="" providerId="Windows Live" clId="Web-{D9848F8B-88AC-4DDC-B4E5-AB0DC06E4700}" dt="2021-03-18T00:06:19.200" v="757" actId="20577"/>
          <ac:spMkLst>
            <pc:docMk/>
            <pc:sldMk cId="438134143" sldId="328"/>
            <ac:spMk id="6" creationId="{A37D0B3E-E398-46E3-862F-CB12BB9ACA59}"/>
          </ac:spMkLst>
        </pc:spChg>
      </pc:sldChg>
      <pc:sldChg chg="addSp delSp modSp ord">
        <pc:chgData name="ゲスト ユーザー" userId="" providerId="Windows Live" clId="Web-{D9848F8B-88AC-4DDC-B4E5-AB0DC06E4700}" dt="2021-03-17T23:54:47.795" v="595" actId="20577"/>
        <pc:sldMkLst>
          <pc:docMk/>
          <pc:sldMk cId="2539985523" sldId="329"/>
        </pc:sldMkLst>
        <pc:spChg chg="mod">
          <ac:chgData name="ゲスト ユーザー" userId="" providerId="Windows Live" clId="Web-{D9848F8B-88AC-4DDC-B4E5-AB0DC06E4700}" dt="2021-03-17T23:54:36.967" v="592" actId="1076"/>
          <ac:spMkLst>
            <pc:docMk/>
            <pc:sldMk cId="2539985523" sldId="329"/>
            <ac:spMk id="3" creationId="{41B6E82B-6D9B-4BBB-B277-69B8CA0B91C3}"/>
          </ac:spMkLst>
        </pc:spChg>
        <pc:spChg chg="add del mod">
          <ac:chgData name="ゲスト ユーザー" userId="" providerId="Windows Live" clId="Web-{D9848F8B-88AC-4DDC-B4E5-AB0DC06E4700}" dt="2021-03-17T23:54:47.795" v="595" actId="20577"/>
          <ac:spMkLst>
            <pc:docMk/>
            <pc:sldMk cId="2539985523" sldId="329"/>
            <ac:spMk id="6" creationId="{A37D0B3E-E398-46E3-862F-CB12BB9ACA59}"/>
          </ac:spMkLst>
        </pc:spChg>
      </pc:sldChg>
      <pc:sldChg chg="modSp">
        <pc:chgData name="ゲスト ユーザー" userId="" providerId="Windows Live" clId="Web-{D9848F8B-88AC-4DDC-B4E5-AB0DC06E4700}" dt="2021-03-17T23:55:32.249" v="606" actId="20577"/>
        <pc:sldMkLst>
          <pc:docMk/>
          <pc:sldMk cId="2026746202" sldId="330"/>
        </pc:sldMkLst>
        <pc:spChg chg="mod">
          <ac:chgData name="ゲスト ユーザー" userId="" providerId="Windows Live" clId="Web-{D9848F8B-88AC-4DDC-B4E5-AB0DC06E4700}" dt="2021-03-17T23:55:32.249" v="606" actId="20577"/>
          <ac:spMkLst>
            <pc:docMk/>
            <pc:sldMk cId="2026746202" sldId="330"/>
            <ac:spMk id="350" creationId="{00000000-0000-0000-0000-000000000000}"/>
          </ac:spMkLst>
        </pc:spChg>
      </pc:sldChg>
      <pc:sldChg chg="modSp">
        <pc:chgData name="ゲスト ユーザー" userId="" providerId="Windows Live" clId="Web-{D9848F8B-88AC-4DDC-B4E5-AB0DC06E4700}" dt="2021-03-18T00:04:37.401" v="752" actId="20577"/>
        <pc:sldMkLst>
          <pc:docMk/>
          <pc:sldMk cId="3785275960" sldId="331"/>
        </pc:sldMkLst>
        <pc:spChg chg="mod">
          <ac:chgData name="ゲスト ユーザー" userId="" providerId="Windows Live" clId="Web-{D9848F8B-88AC-4DDC-B4E5-AB0DC06E4700}" dt="2021-03-18T00:04:37.401" v="752" actId="20577"/>
          <ac:spMkLst>
            <pc:docMk/>
            <pc:sldMk cId="3785275960" sldId="331"/>
            <ac:spMk id="3" creationId="{41B6E82B-6D9B-4BBB-B277-69B8CA0B91C3}"/>
          </ac:spMkLst>
        </pc:spChg>
      </pc:sldChg>
      <pc:sldChg chg="addSp modSp">
        <pc:chgData name="ゲスト ユーザー" userId="" providerId="Windows Live" clId="Web-{D9848F8B-88AC-4DDC-B4E5-AB0DC06E4700}" dt="2021-03-18T00:04:45.182" v="754" actId="20577"/>
        <pc:sldMkLst>
          <pc:docMk/>
          <pc:sldMk cId="2809793291" sldId="332"/>
        </pc:sldMkLst>
        <pc:spChg chg="mod">
          <ac:chgData name="ゲスト ユーザー" userId="" providerId="Windows Live" clId="Web-{D9848F8B-88AC-4DDC-B4E5-AB0DC06E4700}" dt="2021-03-18T00:04:45.182" v="754" actId="20577"/>
          <ac:spMkLst>
            <pc:docMk/>
            <pc:sldMk cId="2809793291" sldId="332"/>
            <ac:spMk id="3" creationId="{41B6E82B-6D9B-4BBB-B277-69B8CA0B91C3}"/>
          </ac:spMkLst>
        </pc:spChg>
        <pc:spChg chg="add mod">
          <ac:chgData name="ゲスト ユーザー" userId="" providerId="Windows Live" clId="Web-{D9848F8B-88AC-4DDC-B4E5-AB0DC06E4700}" dt="2021-03-18T00:03:47.322" v="744" actId="20577"/>
          <ac:spMkLst>
            <pc:docMk/>
            <pc:sldMk cId="2809793291" sldId="332"/>
            <ac:spMk id="4" creationId="{88EF6A4C-9608-4401-A9C9-AC4F681DC086}"/>
          </ac:spMkLst>
        </pc:spChg>
      </pc:sldChg>
      <pc:sldChg chg="modSp add replId">
        <pc:chgData name="ゲスト ユーザー" userId="" providerId="Windows Live" clId="Web-{D9848F8B-88AC-4DDC-B4E5-AB0DC06E4700}" dt="2021-03-17T23:40:10.980" v="436" actId="20577"/>
        <pc:sldMkLst>
          <pc:docMk/>
          <pc:sldMk cId="1515517985" sldId="333"/>
        </pc:sldMkLst>
        <pc:spChg chg="mod">
          <ac:chgData name="ゲスト ユーザー" userId="" providerId="Windows Live" clId="Web-{D9848F8B-88AC-4DDC-B4E5-AB0DC06E4700}" dt="2021-03-17T23:40:10.980" v="436" actId="20577"/>
          <ac:spMkLst>
            <pc:docMk/>
            <pc:sldMk cId="1515517985" sldId="333"/>
            <ac:spMk id="3" creationId="{41B6E82B-6D9B-4BBB-B277-69B8CA0B91C3}"/>
          </ac:spMkLst>
        </pc:spChg>
        <pc:spChg chg="mod">
          <ac:chgData name="ゲスト ユーザー" userId="" providerId="Windows Live" clId="Web-{D9848F8B-88AC-4DDC-B4E5-AB0DC06E4700}" dt="2021-03-17T23:34:22.129" v="250" actId="20577"/>
          <ac:spMkLst>
            <pc:docMk/>
            <pc:sldMk cId="1515517985" sldId="333"/>
            <ac:spMk id="6" creationId="{A37D0B3E-E398-46E3-862F-CB12BB9ACA59}"/>
          </ac:spMkLst>
        </pc:spChg>
        <pc:spChg chg="mod">
          <ac:chgData name="ゲスト ユーザー" userId="" providerId="Windows Live" clId="Web-{D9848F8B-88AC-4DDC-B4E5-AB0DC06E4700}" dt="2021-03-17T23:29:45.358" v="208" actId="14100"/>
          <ac:spMkLst>
            <pc:docMk/>
            <pc:sldMk cId="1515517985" sldId="333"/>
            <ac:spMk id="10" creationId="{F23E8DA3-6141-4280-8B6C-BEB0BAD1F5EA}"/>
          </ac:spMkLst>
        </pc:spChg>
        <pc:spChg chg="mod">
          <ac:chgData name="ゲスト ユーザー" userId="" providerId="Windows Live" clId="Web-{D9848F8B-88AC-4DDC-B4E5-AB0DC06E4700}" dt="2021-03-17T23:29:39.154" v="207" actId="14100"/>
          <ac:spMkLst>
            <pc:docMk/>
            <pc:sldMk cId="1515517985" sldId="333"/>
            <ac:spMk id="13" creationId="{8CF219A9-F971-4A9A-93AA-E74281D4E453}"/>
          </ac:spMkLst>
        </pc:spChg>
      </pc:sldChg>
      <pc:sldChg chg="add del replId">
        <pc:chgData name="ゲスト ユーザー" userId="" providerId="Windows Live" clId="Web-{D9848F8B-88AC-4DDC-B4E5-AB0DC06E4700}" dt="2021-03-17T23:26:00.087" v="130"/>
        <pc:sldMkLst>
          <pc:docMk/>
          <pc:sldMk cId="3421192648" sldId="333"/>
        </pc:sldMkLst>
      </pc:sldChg>
      <pc:sldChg chg="addSp delSp modSp add replId">
        <pc:chgData name="ゲスト ユーザー" userId="" providerId="Windows Live" clId="Web-{D9848F8B-88AC-4DDC-B4E5-AB0DC06E4700}" dt="2021-03-17T23:54:58.920" v="596" actId="20577"/>
        <pc:sldMkLst>
          <pc:docMk/>
          <pc:sldMk cId="1769068483" sldId="334"/>
        </pc:sldMkLst>
        <pc:spChg chg="mod">
          <ac:chgData name="ゲスト ユーザー" userId="" providerId="Windows Live" clId="Web-{D9848F8B-88AC-4DDC-B4E5-AB0DC06E4700}" dt="2021-03-17T23:54:08.950" v="588" actId="20577"/>
          <ac:spMkLst>
            <pc:docMk/>
            <pc:sldMk cId="1769068483" sldId="334"/>
            <ac:spMk id="3" creationId="{41B6E82B-6D9B-4BBB-B277-69B8CA0B91C3}"/>
          </ac:spMkLst>
        </pc:spChg>
        <pc:spChg chg="mod">
          <ac:chgData name="ゲスト ユーザー" userId="" providerId="Windows Live" clId="Web-{D9848F8B-88AC-4DDC-B4E5-AB0DC06E4700}" dt="2021-03-17T23:54:58.920" v="596" actId="20577"/>
          <ac:spMkLst>
            <pc:docMk/>
            <pc:sldMk cId="1769068483" sldId="334"/>
            <ac:spMk id="6" creationId="{A37D0B3E-E398-46E3-862F-CB12BB9ACA59}"/>
          </ac:spMkLst>
        </pc:spChg>
        <pc:spChg chg="topLvl">
          <ac:chgData name="ゲスト ユーザー" userId="" providerId="Windows Live" clId="Web-{D9848F8B-88AC-4DDC-B4E5-AB0DC06E4700}" dt="2021-03-17T23:53:24.731" v="559"/>
          <ac:spMkLst>
            <pc:docMk/>
            <pc:sldMk cId="1769068483" sldId="334"/>
            <ac:spMk id="15" creationId="{D6505006-B74D-41DB-B680-AF00B5DFC417}"/>
          </ac:spMkLst>
        </pc:spChg>
        <pc:spChg chg="topLvl">
          <ac:chgData name="ゲスト ユーザー" userId="" providerId="Windows Live" clId="Web-{D9848F8B-88AC-4DDC-B4E5-AB0DC06E4700}" dt="2021-03-17T23:53:24.731" v="559"/>
          <ac:spMkLst>
            <pc:docMk/>
            <pc:sldMk cId="1769068483" sldId="334"/>
            <ac:spMk id="16" creationId="{32A9F19A-F72F-4AA5-953F-B63A5077B24E}"/>
          </ac:spMkLst>
        </pc:spChg>
        <pc:spChg chg="mod">
          <ac:chgData name="ゲスト ユーザー" userId="" providerId="Windows Live" clId="Web-{D9848F8B-88AC-4DDC-B4E5-AB0DC06E4700}" dt="2021-03-17T23:51:00.415" v="543" actId="20577"/>
          <ac:spMkLst>
            <pc:docMk/>
            <pc:sldMk cId="1769068483" sldId="334"/>
            <ac:spMk id="350" creationId="{00000000-0000-0000-0000-000000000000}"/>
          </ac:spMkLst>
        </pc:spChg>
        <pc:grpChg chg="add del">
          <ac:chgData name="ゲスト ユーザー" userId="" providerId="Windows Live" clId="Web-{D9848F8B-88AC-4DDC-B4E5-AB0DC06E4700}" dt="2021-03-17T23:52:33.027" v="557"/>
          <ac:grpSpMkLst>
            <pc:docMk/>
            <pc:sldMk cId="1769068483" sldId="334"/>
            <ac:grpSpMk id="7" creationId="{AE9CD0D2-362A-476C-B053-ACAF233597C6}"/>
          </ac:grpSpMkLst>
        </pc:grpChg>
        <pc:grpChg chg="add del">
          <ac:chgData name="ゲスト ユーザー" userId="" providerId="Windows Live" clId="Web-{D9848F8B-88AC-4DDC-B4E5-AB0DC06E4700}" dt="2021-03-17T23:53:24.731" v="559"/>
          <ac:grpSpMkLst>
            <pc:docMk/>
            <pc:sldMk cId="1769068483" sldId="334"/>
            <ac:grpSpMk id="12" creationId="{C835B037-D39F-4EA4-817F-72519F10AE8E}"/>
          </ac:grpSpMkLst>
        </pc:grpChg>
        <pc:grpChg chg="add">
          <ac:chgData name="ゲスト ユーザー" userId="" providerId="Windows Live" clId="Web-{D9848F8B-88AC-4DDC-B4E5-AB0DC06E4700}" dt="2021-03-17T23:53:35.950" v="560"/>
          <ac:grpSpMkLst>
            <pc:docMk/>
            <pc:sldMk cId="1769068483" sldId="334"/>
            <ac:grpSpMk id="17" creationId="{F3CE24AA-2903-4DAB-8BFA-D3F57D4F55EF}"/>
          </ac:grpSpMkLst>
        </pc:grpChg>
        <pc:picChg chg="mod">
          <ac:chgData name="ゲスト ユーザー" userId="" providerId="Windows Live" clId="Web-{D9848F8B-88AC-4DDC-B4E5-AB0DC06E4700}" dt="2021-03-17T23:51:11.462" v="547" actId="1076"/>
          <ac:picMkLst>
            <pc:docMk/>
            <pc:sldMk cId="1769068483" sldId="334"/>
            <ac:picMk id="2" creationId="{0ABE893C-5261-4583-9731-706F2263B320}"/>
          </ac:picMkLst>
        </pc:picChg>
        <pc:picChg chg="del">
          <ac:chgData name="ゲスト ユーザー" userId="" providerId="Windows Live" clId="Web-{D9848F8B-88AC-4DDC-B4E5-AB0DC06E4700}" dt="2021-03-17T23:52:32.777" v="555"/>
          <ac:picMkLst>
            <pc:docMk/>
            <pc:sldMk cId="1769068483" sldId="334"/>
            <ac:picMk id="4" creationId="{4EEC9653-351A-4180-B6F5-894AD65D04E2}"/>
          </ac:picMkLst>
        </pc:picChg>
        <pc:picChg chg="mod">
          <ac:chgData name="ゲスト ユーザー" userId="" providerId="Windows Live" clId="Web-{D9848F8B-88AC-4DDC-B4E5-AB0DC06E4700}" dt="2021-03-17T23:51:16.103" v="550" actId="1076"/>
          <ac:picMkLst>
            <pc:docMk/>
            <pc:sldMk cId="1769068483" sldId="334"/>
            <ac:picMk id="5" creationId="{2123D3A6-0369-433D-BE08-D625094BE9F6}"/>
          </ac:picMkLst>
        </pc:picChg>
        <pc:picChg chg="topLvl">
          <ac:chgData name="ゲスト ユーザー" userId="" providerId="Windows Live" clId="Web-{D9848F8B-88AC-4DDC-B4E5-AB0DC06E4700}" dt="2021-03-17T23:53:24.731" v="559"/>
          <ac:picMkLst>
            <pc:docMk/>
            <pc:sldMk cId="1769068483" sldId="334"/>
            <ac:picMk id="14" creationId="{FAB9F7F9-A1D5-4B65-9564-FE5F5F465BD1}"/>
          </ac:picMkLst>
        </pc:picChg>
      </pc:sldChg>
      <pc:sldChg chg="addSp delSp modSp add del replId">
        <pc:chgData name="ゲスト ユーザー" userId="" providerId="Windows Live" clId="Web-{D9848F8B-88AC-4DDC-B4E5-AB0DC06E4700}" dt="2021-03-17T23:49:31.851" v="502"/>
        <pc:sldMkLst>
          <pc:docMk/>
          <pc:sldMk cId="1974844798" sldId="334"/>
        </pc:sldMkLst>
        <pc:spChg chg="mod">
          <ac:chgData name="ゲスト ユーザー" userId="" providerId="Windows Live" clId="Web-{D9848F8B-88AC-4DDC-B4E5-AB0DC06E4700}" dt="2021-03-17T23:41:09.747" v="460" actId="20577"/>
          <ac:spMkLst>
            <pc:docMk/>
            <pc:sldMk cId="1974844798" sldId="334"/>
            <ac:spMk id="3" creationId="{41B6E82B-6D9B-4BBB-B277-69B8CA0B91C3}"/>
          </ac:spMkLst>
        </pc:spChg>
        <pc:spChg chg="del">
          <ac:chgData name="ゲスト ユーザー" userId="" providerId="Windows Live" clId="Web-{D9848F8B-88AC-4DDC-B4E5-AB0DC06E4700}" dt="2021-03-17T23:35:54.693" v="288"/>
          <ac:spMkLst>
            <pc:docMk/>
            <pc:sldMk cId="1974844798" sldId="334"/>
            <ac:spMk id="4" creationId="{F76CB4E3-2CAA-4681-AF78-9D9173C6BB5A}"/>
          </ac:spMkLst>
        </pc:spChg>
        <pc:spChg chg="mod">
          <ac:chgData name="ゲスト ユーザー" userId="" providerId="Windows Live" clId="Web-{D9848F8B-88AC-4DDC-B4E5-AB0DC06E4700}" dt="2021-03-17T23:46:18.456" v="499" actId="20577"/>
          <ac:spMkLst>
            <pc:docMk/>
            <pc:sldMk cId="1974844798" sldId="334"/>
            <ac:spMk id="6" creationId="{A37D0B3E-E398-46E3-862F-CB12BB9ACA59}"/>
          </ac:spMkLst>
        </pc:spChg>
        <pc:spChg chg="mod">
          <ac:chgData name="ゲスト ユーザー" userId="" providerId="Windows Live" clId="Web-{D9848F8B-88AC-4DDC-B4E5-AB0DC06E4700}" dt="2021-03-17T23:35:47.787" v="287" actId="20577"/>
          <ac:spMkLst>
            <pc:docMk/>
            <pc:sldMk cId="1974844798" sldId="334"/>
            <ac:spMk id="350" creationId="{00000000-0000-0000-0000-000000000000}"/>
          </ac:spMkLst>
        </pc:spChg>
        <pc:picChg chg="mod">
          <ac:chgData name="ゲスト ユーザー" userId="" providerId="Windows Live" clId="Web-{D9848F8B-88AC-4DDC-B4E5-AB0DC06E4700}" dt="2021-03-17T23:37:05.632" v="391" actId="1076"/>
          <ac:picMkLst>
            <pc:docMk/>
            <pc:sldMk cId="1974844798" sldId="334"/>
            <ac:picMk id="5" creationId="{2123D3A6-0369-433D-BE08-D625094BE9F6}"/>
          </ac:picMkLst>
        </pc:picChg>
        <pc:picChg chg="add mod">
          <ac:chgData name="ゲスト ユーザー" userId="" providerId="Windows Live" clId="Web-{D9848F8B-88AC-4DDC-B4E5-AB0DC06E4700}" dt="2021-03-17T23:46:52.660" v="501" actId="1076"/>
          <ac:picMkLst>
            <pc:docMk/>
            <pc:sldMk cId="1974844798" sldId="334"/>
            <ac:picMk id="7" creationId="{6858F572-FF68-4257-AA23-DF1807496498}"/>
          </ac:picMkLst>
        </pc:picChg>
      </pc:sldChg>
      <pc:sldChg chg="addSp delSp modSp add replId">
        <pc:chgData name="ゲスト ユーザー" userId="" providerId="Windows Live" clId="Web-{D9848F8B-88AC-4DDC-B4E5-AB0DC06E4700}" dt="2021-03-18T00:03:37.540" v="743" actId="20577"/>
        <pc:sldMkLst>
          <pc:docMk/>
          <pc:sldMk cId="2444299485" sldId="335"/>
        </pc:sldMkLst>
        <pc:spChg chg="mod">
          <ac:chgData name="ゲスト ユーザー" userId="" providerId="Windows Live" clId="Web-{D9848F8B-88AC-4DDC-B4E5-AB0DC06E4700}" dt="2021-03-18T00:03:24.196" v="728" actId="1076"/>
          <ac:spMkLst>
            <pc:docMk/>
            <pc:sldMk cId="2444299485" sldId="335"/>
            <ac:spMk id="3" creationId="{41B6E82B-6D9B-4BBB-B277-69B8CA0B91C3}"/>
          </ac:spMkLst>
        </pc:spChg>
        <pc:spChg chg="del">
          <ac:chgData name="ゲスト ユーザー" userId="" providerId="Windows Live" clId="Web-{D9848F8B-88AC-4DDC-B4E5-AB0DC06E4700}" dt="2021-03-18T00:00:39.552" v="690"/>
          <ac:spMkLst>
            <pc:docMk/>
            <pc:sldMk cId="2444299485" sldId="335"/>
            <ac:spMk id="4" creationId="{88EF6A4C-9608-4401-A9C9-AC4F681DC086}"/>
          </ac:spMkLst>
        </pc:spChg>
        <pc:spChg chg="mod">
          <ac:chgData name="ゲスト ユーザー" userId="" providerId="Windows Live" clId="Web-{D9848F8B-88AC-4DDC-B4E5-AB0DC06E4700}" dt="2021-03-18T00:03:26.009" v="729" actId="1076"/>
          <ac:spMkLst>
            <pc:docMk/>
            <pc:sldMk cId="2444299485" sldId="335"/>
            <ac:spMk id="6" creationId="{A37D0B3E-E398-46E3-862F-CB12BB9ACA59}"/>
          </ac:spMkLst>
        </pc:spChg>
        <pc:spChg chg="mod">
          <ac:chgData name="ゲスト ユーザー" userId="" providerId="Windows Live" clId="Web-{D9848F8B-88AC-4DDC-B4E5-AB0DC06E4700}" dt="2021-03-18T00:03:37.540" v="743" actId="20577"/>
          <ac:spMkLst>
            <pc:docMk/>
            <pc:sldMk cId="2444299485" sldId="335"/>
            <ac:spMk id="350" creationId="{00000000-0000-0000-0000-000000000000}"/>
          </ac:spMkLst>
        </pc:spChg>
        <pc:picChg chg="mod">
          <ac:chgData name="ゲスト ユーザー" userId="" providerId="Windows Live" clId="Web-{D9848F8B-88AC-4DDC-B4E5-AB0DC06E4700}" dt="2021-03-18T00:00:33.099" v="686" actId="1076"/>
          <ac:picMkLst>
            <pc:docMk/>
            <pc:sldMk cId="2444299485" sldId="335"/>
            <ac:picMk id="2" creationId="{0ABE893C-5261-4583-9731-706F2263B320}"/>
          </ac:picMkLst>
        </pc:picChg>
        <pc:picChg chg="mod">
          <ac:chgData name="ゲスト ユーザー" userId="" providerId="Windows Live" clId="Web-{D9848F8B-88AC-4DDC-B4E5-AB0DC06E4700}" dt="2021-03-18T00:00:26.865" v="683" actId="1076"/>
          <ac:picMkLst>
            <pc:docMk/>
            <pc:sldMk cId="2444299485" sldId="335"/>
            <ac:picMk id="5" creationId="{2123D3A6-0369-433D-BE08-D625094BE9F6}"/>
          </ac:picMkLst>
        </pc:picChg>
        <pc:picChg chg="del">
          <ac:chgData name="ゲスト ユーザー" userId="" providerId="Windows Live" clId="Web-{D9848F8B-88AC-4DDC-B4E5-AB0DC06E4700}" dt="2021-03-18T00:00:37.521" v="688"/>
          <ac:picMkLst>
            <pc:docMk/>
            <pc:sldMk cId="2444299485" sldId="335"/>
            <ac:picMk id="7" creationId="{B81B4463-1E51-4129-A767-05992C091F1E}"/>
          </ac:picMkLst>
        </pc:picChg>
        <pc:picChg chg="add mod">
          <ac:chgData name="ゲスト ユーザー" userId="" providerId="Windows Live" clId="Web-{D9848F8B-88AC-4DDC-B4E5-AB0DC06E4700}" dt="2021-03-18T00:02:42.102" v="698" actId="1076"/>
          <ac:picMkLst>
            <pc:docMk/>
            <pc:sldMk cId="2444299485" sldId="335"/>
            <ac:picMk id="8" creationId="{E61C36CD-F22C-4A77-8716-62F3F5799209}"/>
          </ac:picMkLst>
        </pc:picChg>
        <pc:picChg chg="del">
          <ac:chgData name="ゲスト ユーザー" userId="" providerId="Windows Live" clId="Web-{D9848F8B-88AC-4DDC-B4E5-AB0DC06E4700}" dt="2021-03-18T00:00:37.912" v="689"/>
          <ac:picMkLst>
            <pc:docMk/>
            <pc:sldMk cId="2444299485" sldId="335"/>
            <ac:picMk id="9" creationId="{1F77E276-CBB2-4D45-AA3B-EFBC63A37032}"/>
          </ac:picMkLst>
        </pc:picChg>
        <pc:picChg chg="del">
          <ac:chgData name="ゲスト ユーザー" userId="" providerId="Windows Live" clId="Web-{D9848F8B-88AC-4DDC-B4E5-AB0DC06E4700}" dt="2021-03-18T00:00:40.459" v="691"/>
          <ac:picMkLst>
            <pc:docMk/>
            <pc:sldMk cId="2444299485" sldId="335"/>
            <ac:picMk id="10" creationId="{78874D65-247D-4869-B167-54BDC1A6D0F5}"/>
          </ac:picMkLst>
        </pc:picChg>
        <pc:picChg chg="add mod">
          <ac:chgData name="ゲスト ユーザー" userId="" providerId="Windows Live" clId="Web-{D9848F8B-88AC-4DDC-B4E5-AB0DC06E4700}" dt="2021-03-18T00:02:44.039" v="699" actId="1076"/>
          <ac:picMkLst>
            <pc:docMk/>
            <pc:sldMk cId="2444299485" sldId="335"/>
            <ac:picMk id="11" creationId="{C20B18BA-E426-4785-ABBB-0C5F730A8EE4}"/>
          </ac:picMkLst>
        </pc:picChg>
      </pc:sldChg>
      <pc:sldChg chg="modSp add replId">
        <pc:chgData name="ゲスト ユーザー" userId="" providerId="Windows Live" clId="Web-{D9848F8B-88AC-4DDC-B4E5-AB0DC06E4700}" dt="2021-03-18T00:11:33.128" v="941" actId="20577"/>
        <pc:sldMkLst>
          <pc:docMk/>
          <pc:sldMk cId="3150105958" sldId="336"/>
        </pc:sldMkLst>
        <pc:spChg chg="mod">
          <ac:chgData name="ゲスト ユーザー" userId="" providerId="Windows Live" clId="Web-{D9848F8B-88AC-4DDC-B4E5-AB0DC06E4700}" dt="2021-03-18T00:10:33.268" v="914" actId="20577"/>
          <ac:spMkLst>
            <pc:docMk/>
            <pc:sldMk cId="3150105958" sldId="336"/>
            <ac:spMk id="3" creationId="{41B6E82B-6D9B-4BBB-B277-69B8CA0B91C3}"/>
          </ac:spMkLst>
        </pc:spChg>
        <pc:spChg chg="mod">
          <ac:chgData name="ゲスト ユーザー" userId="" providerId="Windows Live" clId="Web-{D9848F8B-88AC-4DDC-B4E5-AB0DC06E4700}" dt="2021-03-18T00:11:33.128" v="941" actId="20577"/>
          <ac:spMkLst>
            <pc:docMk/>
            <pc:sldMk cId="3150105958" sldId="336"/>
            <ac:spMk id="4" creationId="{F76CB4E3-2CAA-4681-AF78-9D9173C6BB5A}"/>
          </ac:spMkLst>
        </pc:spChg>
        <pc:spChg chg="mod">
          <ac:chgData name="ゲスト ユーザー" userId="" providerId="Windows Live" clId="Web-{D9848F8B-88AC-4DDC-B4E5-AB0DC06E4700}" dt="2021-03-18T00:10:22.846" v="911" actId="20577"/>
          <ac:spMkLst>
            <pc:docMk/>
            <pc:sldMk cId="3150105958" sldId="336"/>
            <ac:spMk id="6" creationId="{A37D0B3E-E398-46E3-862F-CB12BB9ACA59}"/>
          </ac:spMkLst>
        </pc:spChg>
        <pc:spChg chg="mod">
          <ac:chgData name="ゲスト ユーザー" userId="" providerId="Windows Live" clId="Web-{D9848F8B-88AC-4DDC-B4E5-AB0DC06E4700}" dt="2021-03-18T00:10:47.862" v="915" actId="20577"/>
          <ac:spMkLst>
            <pc:docMk/>
            <pc:sldMk cId="3150105958" sldId="336"/>
            <ac:spMk id="350" creationId="{00000000-0000-0000-0000-000000000000}"/>
          </ac:spMkLst>
        </pc:spChg>
      </pc:sldChg>
    </pc:docChg>
  </pc:docChgLst>
  <pc:docChgLst>
    <pc:chgData name="ゲスト ユーザー" providerId="Windows Live" clId="Web-{6E96C4DE-F423-42C0-968A-22AAAD5BE99B}"/>
    <pc:docChg chg="addSld delSld modSld">
      <pc:chgData name="ゲスト ユーザー" userId="" providerId="Windows Live" clId="Web-{6E96C4DE-F423-42C0-968A-22AAAD5BE99B}" dt="2021-03-17T11:41:51.394" v="1237" actId="1076"/>
      <pc:docMkLst>
        <pc:docMk/>
      </pc:docMkLst>
      <pc:sldChg chg="del">
        <pc:chgData name="ゲスト ユーザー" userId="" providerId="Windows Live" clId="Web-{6E96C4DE-F423-42C0-968A-22AAAD5BE99B}" dt="2021-03-17T08:54:38.977" v="538"/>
        <pc:sldMkLst>
          <pc:docMk/>
          <pc:sldMk cId="0" sldId="273"/>
        </pc:sldMkLst>
      </pc:sldChg>
      <pc:sldChg chg="del">
        <pc:chgData name="ゲスト ユーザー" userId="" providerId="Windows Live" clId="Web-{6E96C4DE-F423-42C0-968A-22AAAD5BE99B}" dt="2021-03-17T08:56:30.135" v="561"/>
        <pc:sldMkLst>
          <pc:docMk/>
          <pc:sldMk cId="0" sldId="280"/>
        </pc:sldMkLst>
      </pc:sldChg>
      <pc:sldChg chg="del">
        <pc:chgData name="ゲスト ユーザー" userId="" providerId="Windows Live" clId="Web-{6E96C4DE-F423-42C0-968A-22AAAD5BE99B}" dt="2021-03-17T08:56:35.495" v="562"/>
        <pc:sldMkLst>
          <pc:docMk/>
          <pc:sldMk cId="0" sldId="281"/>
        </pc:sldMkLst>
      </pc:sldChg>
      <pc:sldChg chg="del">
        <pc:chgData name="ゲスト ユーザー" userId="" providerId="Windows Live" clId="Web-{6E96C4DE-F423-42C0-968A-22AAAD5BE99B}" dt="2021-03-17T08:56:39.557" v="563"/>
        <pc:sldMkLst>
          <pc:docMk/>
          <pc:sldMk cId="0" sldId="282"/>
        </pc:sldMkLst>
      </pc:sldChg>
      <pc:sldChg chg="del">
        <pc:chgData name="ゲスト ユーザー" userId="" providerId="Windows Live" clId="Web-{6E96C4DE-F423-42C0-968A-22AAAD5BE99B}" dt="2021-03-17T08:56:43.573" v="564"/>
        <pc:sldMkLst>
          <pc:docMk/>
          <pc:sldMk cId="0" sldId="283"/>
        </pc:sldMkLst>
      </pc:sldChg>
      <pc:sldChg chg="del">
        <pc:chgData name="ゲスト ユーザー" userId="" providerId="Windows Live" clId="Web-{6E96C4DE-F423-42C0-968A-22AAAD5BE99B}" dt="2021-03-17T08:56:46.776" v="565"/>
        <pc:sldMkLst>
          <pc:docMk/>
          <pc:sldMk cId="0" sldId="284"/>
        </pc:sldMkLst>
      </pc:sldChg>
      <pc:sldChg chg="del">
        <pc:chgData name="ゲスト ユーザー" userId="" providerId="Windows Live" clId="Web-{6E96C4DE-F423-42C0-968A-22AAAD5BE99B}" dt="2021-03-17T08:56:50.901" v="566"/>
        <pc:sldMkLst>
          <pc:docMk/>
          <pc:sldMk cId="0" sldId="285"/>
        </pc:sldMkLst>
      </pc:sldChg>
      <pc:sldChg chg="del">
        <pc:chgData name="ゲスト ユーザー" userId="" providerId="Windows Live" clId="Web-{6E96C4DE-F423-42C0-968A-22AAAD5BE99B}" dt="2021-03-17T08:56:54.026" v="567"/>
        <pc:sldMkLst>
          <pc:docMk/>
          <pc:sldMk cId="0" sldId="286"/>
        </pc:sldMkLst>
      </pc:sldChg>
      <pc:sldChg chg="del">
        <pc:chgData name="ゲスト ユーザー" userId="" providerId="Windows Live" clId="Web-{6E96C4DE-F423-42C0-968A-22AAAD5BE99B}" dt="2021-03-17T08:56:57.120" v="568"/>
        <pc:sldMkLst>
          <pc:docMk/>
          <pc:sldMk cId="0" sldId="287"/>
        </pc:sldMkLst>
      </pc:sldChg>
      <pc:sldChg chg="del">
        <pc:chgData name="ゲスト ユーザー" userId="" providerId="Windows Live" clId="Web-{6E96C4DE-F423-42C0-968A-22AAAD5BE99B}" dt="2021-03-17T08:57:03.808" v="570"/>
        <pc:sldMkLst>
          <pc:docMk/>
          <pc:sldMk cId="0" sldId="288"/>
        </pc:sldMkLst>
      </pc:sldChg>
      <pc:sldChg chg="del">
        <pc:chgData name="ゲスト ユーザー" userId="" providerId="Windows Live" clId="Web-{6E96C4DE-F423-42C0-968A-22AAAD5BE99B}" dt="2021-03-17T08:57:07.324" v="571"/>
        <pc:sldMkLst>
          <pc:docMk/>
          <pc:sldMk cId="0" sldId="289"/>
        </pc:sldMkLst>
      </pc:sldChg>
      <pc:sldChg chg="del">
        <pc:chgData name="ゲスト ユーザー" userId="" providerId="Windows Live" clId="Web-{6E96C4DE-F423-42C0-968A-22AAAD5BE99B}" dt="2021-03-17T08:58:11.137" v="572"/>
        <pc:sldMkLst>
          <pc:docMk/>
          <pc:sldMk cId="0" sldId="290"/>
        </pc:sldMkLst>
      </pc:sldChg>
      <pc:sldChg chg="del">
        <pc:chgData name="ゲスト ユーザー" userId="" providerId="Windows Live" clId="Web-{6E96C4DE-F423-42C0-968A-22AAAD5BE99B}" dt="2021-03-17T08:58:20.700" v="573"/>
        <pc:sldMkLst>
          <pc:docMk/>
          <pc:sldMk cId="0" sldId="291"/>
        </pc:sldMkLst>
      </pc:sldChg>
      <pc:sldChg chg="del">
        <pc:chgData name="ゲスト ユーザー" userId="" providerId="Windows Live" clId="Web-{6E96C4DE-F423-42C0-968A-22AAAD5BE99B}" dt="2021-03-17T08:58:21.653" v="574"/>
        <pc:sldMkLst>
          <pc:docMk/>
          <pc:sldMk cId="0" sldId="292"/>
        </pc:sldMkLst>
      </pc:sldChg>
      <pc:sldChg chg="del">
        <pc:chgData name="ゲスト ユーザー" userId="" providerId="Windows Live" clId="Web-{6E96C4DE-F423-42C0-968A-22AAAD5BE99B}" dt="2021-03-17T08:58:23.715" v="575"/>
        <pc:sldMkLst>
          <pc:docMk/>
          <pc:sldMk cId="0" sldId="293"/>
        </pc:sldMkLst>
      </pc:sldChg>
      <pc:sldChg chg="del">
        <pc:chgData name="ゲスト ユーザー" userId="" providerId="Windows Live" clId="Web-{6E96C4DE-F423-42C0-968A-22AAAD5BE99B}" dt="2021-03-17T08:58:28.247" v="576"/>
        <pc:sldMkLst>
          <pc:docMk/>
          <pc:sldMk cId="0" sldId="294"/>
        </pc:sldMkLst>
      </pc:sldChg>
      <pc:sldChg chg="del">
        <pc:chgData name="ゲスト ユーザー" userId="" providerId="Windows Live" clId="Web-{6E96C4DE-F423-42C0-968A-22AAAD5BE99B}" dt="2021-03-17T08:58:31.700" v="577"/>
        <pc:sldMkLst>
          <pc:docMk/>
          <pc:sldMk cId="0" sldId="295"/>
        </pc:sldMkLst>
      </pc:sldChg>
      <pc:sldChg chg="del">
        <pc:chgData name="ゲスト ユーザー" userId="" providerId="Windows Live" clId="Web-{6E96C4DE-F423-42C0-968A-22AAAD5BE99B}" dt="2021-03-17T08:58:35.997" v="578"/>
        <pc:sldMkLst>
          <pc:docMk/>
          <pc:sldMk cId="0" sldId="296"/>
        </pc:sldMkLst>
      </pc:sldChg>
      <pc:sldChg chg="del">
        <pc:chgData name="ゲスト ユーザー" userId="" providerId="Windows Live" clId="Web-{6E96C4DE-F423-42C0-968A-22AAAD5BE99B}" dt="2021-03-17T08:58:40.216" v="579"/>
        <pc:sldMkLst>
          <pc:docMk/>
          <pc:sldMk cId="0" sldId="297"/>
        </pc:sldMkLst>
      </pc:sldChg>
      <pc:sldChg chg="del">
        <pc:chgData name="ゲスト ユーザー" userId="" providerId="Windows Live" clId="Web-{6E96C4DE-F423-42C0-968A-22AAAD5BE99B}" dt="2021-03-17T08:58:44.434" v="580"/>
        <pc:sldMkLst>
          <pc:docMk/>
          <pc:sldMk cId="0" sldId="298"/>
        </pc:sldMkLst>
      </pc:sldChg>
      <pc:sldChg chg="del">
        <pc:chgData name="ゲスト ユーザー" userId="" providerId="Windows Live" clId="Web-{6E96C4DE-F423-42C0-968A-22AAAD5BE99B}" dt="2021-03-17T08:58:49.981" v="581"/>
        <pc:sldMkLst>
          <pc:docMk/>
          <pc:sldMk cId="0" sldId="299"/>
        </pc:sldMkLst>
      </pc:sldChg>
      <pc:sldChg chg="del">
        <pc:chgData name="ゲスト ユーザー" userId="" providerId="Windows Live" clId="Web-{6E96C4DE-F423-42C0-968A-22AAAD5BE99B}" dt="2021-03-17T08:58:53.794" v="582"/>
        <pc:sldMkLst>
          <pc:docMk/>
          <pc:sldMk cId="0" sldId="300"/>
        </pc:sldMkLst>
      </pc:sldChg>
      <pc:sldChg chg="del">
        <pc:chgData name="ゲスト ユーザー" userId="" providerId="Windows Live" clId="Web-{6E96C4DE-F423-42C0-968A-22AAAD5BE99B}" dt="2021-03-17T08:58:58.435" v="583"/>
        <pc:sldMkLst>
          <pc:docMk/>
          <pc:sldMk cId="0" sldId="301"/>
        </pc:sldMkLst>
      </pc:sldChg>
      <pc:sldChg chg="del">
        <pc:chgData name="ゲスト ユーザー" userId="" providerId="Windows Live" clId="Web-{6E96C4DE-F423-42C0-968A-22AAAD5BE99B}" dt="2021-03-17T08:59:04.841" v="584"/>
        <pc:sldMkLst>
          <pc:docMk/>
          <pc:sldMk cId="0" sldId="302"/>
        </pc:sldMkLst>
      </pc:sldChg>
      <pc:sldChg chg="del">
        <pc:chgData name="ゲスト ユーザー" userId="" providerId="Windows Live" clId="Web-{6E96C4DE-F423-42C0-968A-22AAAD5BE99B}" dt="2021-03-17T09:00:13.436" v="585"/>
        <pc:sldMkLst>
          <pc:docMk/>
          <pc:sldMk cId="0" sldId="303"/>
        </pc:sldMkLst>
      </pc:sldChg>
      <pc:sldChg chg="del">
        <pc:chgData name="ゲスト ユーザー" userId="" providerId="Windows Live" clId="Web-{6E96C4DE-F423-42C0-968A-22AAAD5BE99B}" dt="2021-03-17T09:00:19.201" v="586"/>
        <pc:sldMkLst>
          <pc:docMk/>
          <pc:sldMk cId="0" sldId="304"/>
        </pc:sldMkLst>
      </pc:sldChg>
      <pc:sldChg chg="del">
        <pc:chgData name="ゲスト ユーザー" userId="" providerId="Windows Live" clId="Web-{6E96C4DE-F423-42C0-968A-22AAAD5BE99B}" dt="2021-03-17T09:00:23.061" v="587"/>
        <pc:sldMkLst>
          <pc:docMk/>
          <pc:sldMk cId="0" sldId="305"/>
        </pc:sldMkLst>
      </pc:sldChg>
      <pc:sldChg chg="del">
        <pc:chgData name="ゲスト ユーザー" userId="" providerId="Windows Live" clId="Web-{6E96C4DE-F423-42C0-968A-22AAAD5BE99B}" dt="2021-03-17T09:00:27.999" v="588"/>
        <pc:sldMkLst>
          <pc:docMk/>
          <pc:sldMk cId="0" sldId="306"/>
        </pc:sldMkLst>
      </pc:sldChg>
      <pc:sldChg chg="del">
        <pc:chgData name="ゲスト ユーザー" userId="" providerId="Windows Live" clId="Web-{6E96C4DE-F423-42C0-968A-22AAAD5BE99B}" dt="2021-03-17T09:00:33.014" v="589"/>
        <pc:sldMkLst>
          <pc:docMk/>
          <pc:sldMk cId="0" sldId="307"/>
        </pc:sldMkLst>
      </pc:sldChg>
      <pc:sldChg chg="del">
        <pc:chgData name="ゲスト ユーザー" userId="" providerId="Windows Live" clId="Web-{6E96C4DE-F423-42C0-968A-22AAAD5BE99B}" dt="2021-03-17T09:00:43.249" v="590"/>
        <pc:sldMkLst>
          <pc:docMk/>
          <pc:sldMk cId="0" sldId="308"/>
        </pc:sldMkLst>
      </pc:sldChg>
      <pc:sldChg chg="del">
        <pc:chgData name="ゲスト ユーザー" userId="" providerId="Windows Live" clId="Web-{6E96C4DE-F423-42C0-968A-22AAAD5BE99B}" dt="2021-03-17T09:00:49.311" v="591"/>
        <pc:sldMkLst>
          <pc:docMk/>
          <pc:sldMk cId="0" sldId="309"/>
        </pc:sldMkLst>
      </pc:sldChg>
      <pc:sldChg chg="del">
        <pc:chgData name="ゲスト ユーザー" userId="" providerId="Windows Live" clId="Web-{6E96C4DE-F423-42C0-968A-22AAAD5BE99B}" dt="2021-03-17T09:00:55.593" v="592"/>
        <pc:sldMkLst>
          <pc:docMk/>
          <pc:sldMk cId="0" sldId="310"/>
        </pc:sldMkLst>
      </pc:sldChg>
      <pc:sldChg chg="del">
        <pc:chgData name="ゲスト ユーザー" userId="" providerId="Windows Live" clId="Web-{6E96C4DE-F423-42C0-968A-22AAAD5BE99B}" dt="2021-03-17T09:01:09.280" v="593"/>
        <pc:sldMkLst>
          <pc:docMk/>
          <pc:sldMk cId="0" sldId="311"/>
        </pc:sldMkLst>
      </pc:sldChg>
      <pc:sldChg chg="del">
        <pc:chgData name="ゲスト ユーザー" userId="" providerId="Windows Live" clId="Web-{6E96C4DE-F423-42C0-968A-22AAAD5BE99B}" dt="2021-03-17T09:01:16.874" v="594"/>
        <pc:sldMkLst>
          <pc:docMk/>
          <pc:sldMk cId="0" sldId="312"/>
        </pc:sldMkLst>
      </pc:sldChg>
      <pc:sldChg chg="del">
        <pc:chgData name="ゲスト ユーザー" userId="" providerId="Windows Live" clId="Web-{6E96C4DE-F423-42C0-968A-22AAAD5BE99B}" dt="2021-03-17T09:01:22.421" v="595"/>
        <pc:sldMkLst>
          <pc:docMk/>
          <pc:sldMk cId="0" sldId="313"/>
        </pc:sldMkLst>
      </pc:sldChg>
      <pc:sldChg chg="del">
        <pc:chgData name="ゲスト ユーザー" userId="" providerId="Windows Live" clId="Web-{6E96C4DE-F423-42C0-968A-22AAAD5BE99B}" dt="2021-03-17T09:01:28.093" v="596"/>
        <pc:sldMkLst>
          <pc:docMk/>
          <pc:sldMk cId="0" sldId="314"/>
        </pc:sldMkLst>
      </pc:sldChg>
      <pc:sldChg chg="delSp modSp">
        <pc:chgData name="ゲスト ユーザー" userId="" providerId="Windows Live" clId="Web-{6E96C4DE-F423-42C0-968A-22AAAD5BE99B}" dt="2021-03-17T09:01:57.187" v="613"/>
        <pc:sldMkLst>
          <pc:docMk/>
          <pc:sldMk cId="0" sldId="315"/>
        </pc:sldMkLst>
        <pc:spChg chg="mod">
          <ac:chgData name="ゲスト ユーザー" userId="" providerId="Windows Live" clId="Web-{6E96C4DE-F423-42C0-968A-22AAAD5BE99B}" dt="2021-03-17T09:01:43.609" v="600" actId="20577"/>
          <ac:spMkLst>
            <pc:docMk/>
            <pc:sldMk cId="0" sldId="315"/>
            <ac:spMk id="989" creationId="{00000000-0000-0000-0000-000000000000}"/>
          </ac:spMkLst>
        </pc:spChg>
        <pc:spChg chg="del">
          <ac:chgData name="ゲスト ユーザー" userId="" providerId="Windows Live" clId="Web-{6E96C4DE-F423-42C0-968A-22AAAD5BE99B}" dt="2021-03-17T09:01:46.750" v="601"/>
          <ac:spMkLst>
            <pc:docMk/>
            <pc:sldMk cId="0" sldId="315"/>
            <ac:spMk id="990" creationId="{00000000-0000-0000-0000-000000000000}"/>
          </ac:spMkLst>
        </pc:spChg>
        <pc:spChg chg="del">
          <ac:chgData name="ゲスト ユーザー" userId="" providerId="Windows Live" clId="Web-{6E96C4DE-F423-42C0-968A-22AAAD5BE99B}" dt="2021-03-17T09:01:49.484" v="604"/>
          <ac:spMkLst>
            <pc:docMk/>
            <pc:sldMk cId="0" sldId="315"/>
            <ac:spMk id="991" creationId="{00000000-0000-0000-0000-000000000000}"/>
          </ac:spMkLst>
        </pc:spChg>
        <pc:spChg chg="del">
          <ac:chgData name="ゲスト ユーザー" userId="" providerId="Windows Live" clId="Web-{6E96C4DE-F423-42C0-968A-22AAAD5BE99B}" dt="2021-03-17T09:01:48.797" v="603"/>
          <ac:spMkLst>
            <pc:docMk/>
            <pc:sldMk cId="0" sldId="315"/>
            <ac:spMk id="992" creationId="{00000000-0000-0000-0000-000000000000}"/>
          </ac:spMkLst>
        </pc:spChg>
        <pc:spChg chg="del">
          <ac:chgData name="ゲスト ユーザー" userId="" providerId="Windows Live" clId="Web-{6E96C4DE-F423-42C0-968A-22AAAD5BE99B}" dt="2021-03-17T09:01:50.406" v="605"/>
          <ac:spMkLst>
            <pc:docMk/>
            <pc:sldMk cId="0" sldId="315"/>
            <ac:spMk id="993" creationId="{00000000-0000-0000-0000-000000000000}"/>
          </ac:spMkLst>
        </pc:spChg>
        <pc:spChg chg="del">
          <ac:chgData name="ゲスト ユーザー" userId="" providerId="Windows Live" clId="Web-{6E96C4DE-F423-42C0-968A-22AAAD5BE99B}" dt="2021-03-17T09:01:47.828" v="602"/>
          <ac:spMkLst>
            <pc:docMk/>
            <pc:sldMk cId="0" sldId="315"/>
            <ac:spMk id="994" creationId="{00000000-0000-0000-0000-000000000000}"/>
          </ac:spMkLst>
        </pc:spChg>
        <pc:spChg chg="del">
          <ac:chgData name="ゲスト ユーザー" userId="" providerId="Windows Live" clId="Web-{6E96C4DE-F423-42C0-968A-22AAAD5BE99B}" dt="2021-03-17T09:01:51.734" v="606"/>
          <ac:spMkLst>
            <pc:docMk/>
            <pc:sldMk cId="0" sldId="315"/>
            <ac:spMk id="995" creationId="{00000000-0000-0000-0000-000000000000}"/>
          </ac:spMkLst>
        </pc:spChg>
        <pc:spChg chg="del">
          <ac:chgData name="ゲスト ユーザー" userId="" providerId="Windows Live" clId="Web-{6E96C4DE-F423-42C0-968A-22AAAD5BE99B}" dt="2021-03-17T09:01:57.187" v="613"/>
          <ac:spMkLst>
            <pc:docMk/>
            <pc:sldMk cId="0" sldId="315"/>
            <ac:spMk id="996" creationId="{00000000-0000-0000-0000-000000000000}"/>
          </ac:spMkLst>
        </pc:spChg>
        <pc:spChg chg="del mod">
          <ac:chgData name="ゲスト ユーザー" userId="" providerId="Windows Live" clId="Web-{6E96C4DE-F423-42C0-968A-22AAAD5BE99B}" dt="2021-03-17T09:01:55.219" v="611"/>
          <ac:spMkLst>
            <pc:docMk/>
            <pc:sldMk cId="0" sldId="315"/>
            <ac:spMk id="997" creationId="{00000000-0000-0000-0000-000000000000}"/>
          </ac:spMkLst>
        </pc:spChg>
        <pc:spChg chg="del">
          <ac:chgData name="ゲスト ユーザー" userId="" providerId="Windows Live" clId="Web-{6E96C4DE-F423-42C0-968A-22AAAD5BE99B}" dt="2021-03-17T09:01:56.234" v="612"/>
          <ac:spMkLst>
            <pc:docMk/>
            <pc:sldMk cId="0" sldId="315"/>
            <ac:spMk id="998" creationId="{00000000-0000-0000-0000-000000000000}"/>
          </ac:spMkLst>
        </pc:spChg>
        <pc:spChg chg="del">
          <ac:chgData name="ゲスト ユーザー" userId="" providerId="Windows Live" clId="Web-{6E96C4DE-F423-42C0-968A-22AAAD5BE99B}" dt="2021-03-17T09:01:52.359" v="609"/>
          <ac:spMkLst>
            <pc:docMk/>
            <pc:sldMk cId="0" sldId="315"/>
            <ac:spMk id="999" creationId="{00000000-0000-0000-0000-000000000000}"/>
          </ac:spMkLst>
        </pc:spChg>
        <pc:spChg chg="del">
          <ac:chgData name="ゲスト ユーザー" userId="" providerId="Windows Live" clId="Web-{6E96C4DE-F423-42C0-968A-22AAAD5BE99B}" dt="2021-03-17T09:01:53.937" v="610"/>
          <ac:spMkLst>
            <pc:docMk/>
            <pc:sldMk cId="0" sldId="315"/>
            <ac:spMk id="1000" creationId="{00000000-0000-0000-0000-000000000000}"/>
          </ac:spMkLst>
        </pc:spChg>
      </pc:sldChg>
      <pc:sldChg chg="del">
        <pc:chgData name="ゲスト ユーザー" userId="" providerId="Windows Live" clId="Web-{6E96C4DE-F423-42C0-968A-22AAAD5BE99B}" dt="2021-03-17T08:56:59.948" v="569"/>
        <pc:sldMkLst>
          <pc:docMk/>
          <pc:sldMk cId="65545281" sldId="319"/>
        </pc:sldMkLst>
      </pc:sldChg>
      <pc:sldChg chg="modSp">
        <pc:chgData name="ゲスト ユーザー" userId="" providerId="Windows Live" clId="Web-{6E96C4DE-F423-42C0-968A-22AAAD5BE99B}" dt="2021-03-17T08:53:39.945" v="537" actId="20577"/>
        <pc:sldMkLst>
          <pc:docMk/>
          <pc:sldMk cId="156761354" sldId="320"/>
        </pc:sldMkLst>
        <pc:spChg chg="mod">
          <ac:chgData name="ゲスト ユーザー" userId="" providerId="Windows Live" clId="Web-{6E96C4DE-F423-42C0-968A-22AAAD5BE99B}" dt="2021-03-17T08:53:26.179" v="525" actId="20577"/>
          <ac:spMkLst>
            <pc:docMk/>
            <pc:sldMk cId="156761354" sldId="320"/>
            <ac:spMk id="3" creationId="{41B6E82B-6D9B-4BBB-B277-69B8CA0B91C3}"/>
          </ac:spMkLst>
        </pc:spChg>
        <pc:spChg chg="mod">
          <ac:chgData name="ゲスト ユーザー" userId="" providerId="Windows Live" clId="Web-{6E96C4DE-F423-42C0-968A-22AAAD5BE99B}" dt="2021-03-17T08:53:39.945" v="537" actId="20577"/>
          <ac:spMkLst>
            <pc:docMk/>
            <pc:sldMk cId="156761354" sldId="320"/>
            <ac:spMk id="350" creationId="{00000000-0000-0000-0000-000000000000}"/>
          </ac:spMkLst>
        </pc:spChg>
      </pc:sldChg>
      <pc:sldChg chg="modSp">
        <pc:chgData name="ゲスト ユーザー" userId="" providerId="Windows Live" clId="Web-{6E96C4DE-F423-42C0-968A-22AAAD5BE99B}" dt="2021-03-17T07:53:59.220" v="369" actId="20577"/>
        <pc:sldMkLst>
          <pc:docMk/>
          <pc:sldMk cId="562492338" sldId="322"/>
        </pc:sldMkLst>
        <pc:spChg chg="mod">
          <ac:chgData name="ゲスト ユーザー" userId="" providerId="Windows Live" clId="Web-{6E96C4DE-F423-42C0-968A-22AAAD5BE99B}" dt="2021-03-17T07:51:55.171" v="310" actId="20577"/>
          <ac:spMkLst>
            <pc:docMk/>
            <pc:sldMk cId="562492338" sldId="322"/>
            <ac:spMk id="3" creationId="{41B6E82B-6D9B-4BBB-B277-69B8CA0B91C3}"/>
          </ac:spMkLst>
        </pc:spChg>
        <pc:spChg chg="mod">
          <ac:chgData name="ゲスト ユーザー" userId="" providerId="Windows Live" clId="Web-{6E96C4DE-F423-42C0-968A-22AAAD5BE99B}" dt="2021-03-17T07:53:59.220" v="369" actId="20577"/>
          <ac:spMkLst>
            <pc:docMk/>
            <pc:sldMk cId="562492338" sldId="322"/>
            <ac:spMk id="350" creationId="{00000000-0000-0000-0000-000000000000}"/>
          </ac:spMkLst>
        </pc:spChg>
      </pc:sldChg>
      <pc:sldChg chg="addSp delSp modSp">
        <pc:chgData name="ゲスト ユーザー" userId="" providerId="Windows Live" clId="Web-{6E96C4DE-F423-42C0-968A-22AAAD5BE99B}" dt="2021-03-17T08:40:38.980" v="481"/>
        <pc:sldMkLst>
          <pc:docMk/>
          <pc:sldMk cId="2202833139" sldId="323"/>
        </pc:sldMkLst>
        <pc:spChg chg="mod">
          <ac:chgData name="ゲスト ユーザー" userId="" providerId="Windows Live" clId="Web-{6E96C4DE-F423-42C0-968A-22AAAD5BE99B}" dt="2021-03-17T07:52:41.187" v="348" actId="20577"/>
          <ac:spMkLst>
            <pc:docMk/>
            <pc:sldMk cId="2202833139" sldId="323"/>
            <ac:spMk id="3" creationId="{41B6E82B-6D9B-4BBB-B277-69B8CA0B91C3}"/>
          </ac:spMkLst>
        </pc:spChg>
        <pc:spChg chg="add del mod">
          <ac:chgData name="ゲスト ユーザー" userId="" providerId="Windows Live" clId="Web-{6E96C4DE-F423-42C0-968A-22AAAD5BE99B}" dt="2021-03-17T08:40:38.980" v="481"/>
          <ac:spMkLst>
            <pc:docMk/>
            <pc:sldMk cId="2202833139" sldId="323"/>
            <ac:spMk id="5" creationId="{73B6737A-0665-4C6A-99A4-0389AB18BED6}"/>
          </ac:spMkLst>
        </pc:spChg>
        <pc:spChg chg="mod">
          <ac:chgData name="ゲスト ユーザー" userId="" providerId="Windows Live" clId="Web-{6E96C4DE-F423-42C0-968A-22AAAD5BE99B}" dt="2021-03-17T07:53:33.141" v="368" actId="20577"/>
          <ac:spMkLst>
            <pc:docMk/>
            <pc:sldMk cId="2202833139" sldId="323"/>
            <ac:spMk id="350" creationId="{00000000-0000-0000-0000-000000000000}"/>
          </ac:spMkLst>
        </pc:spChg>
      </pc:sldChg>
      <pc:sldChg chg="modSp">
        <pc:chgData name="ゲスト ユーザー" userId="" providerId="Windows Live" clId="Web-{6E96C4DE-F423-42C0-968A-22AAAD5BE99B}" dt="2021-03-17T08:39:37.495" v="479" actId="20577"/>
        <pc:sldMkLst>
          <pc:docMk/>
          <pc:sldMk cId="2452160810" sldId="324"/>
        </pc:sldMkLst>
        <pc:spChg chg="mod">
          <ac:chgData name="ゲスト ユーザー" userId="" providerId="Windows Live" clId="Web-{6E96C4DE-F423-42C0-968A-22AAAD5BE99B}" dt="2021-03-17T08:39:37.495" v="479" actId="20577"/>
          <ac:spMkLst>
            <pc:docMk/>
            <pc:sldMk cId="2452160810" sldId="324"/>
            <ac:spMk id="3" creationId="{41B6E82B-6D9B-4BBB-B277-69B8CA0B91C3}"/>
          </ac:spMkLst>
        </pc:spChg>
        <pc:spChg chg="mod">
          <ac:chgData name="ゲスト ユーザー" userId="" providerId="Windows Live" clId="Web-{6E96C4DE-F423-42C0-968A-22AAAD5BE99B}" dt="2021-03-17T07:53:18.813" v="367" actId="20577"/>
          <ac:spMkLst>
            <pc:docMk/>
            <pc:sldMk cId="2452160810" sldId="324"/>
            <ac:spMk id="350" creationId="{00000000-0000-0000-0000-000000000000}"/>
          </ac:spMkLst>
        </pc:spChg>
      </pc:sldChg>
      <pc:sldChg chg="modSp">
        <pc:chgData name="ゲスト ユーザー" userId="" providerId="Windows Live" clId="Web-{6E96C4DE-F423-42C0-968A-22AAAD5BE99B}" dt="2021-03-17T08:55:55.260" v="560" actId="20577"/>
        <pc:sldMkLst>
          <pc:docMk/>
          <pc:sldMk cId="3572098385" sldId="325"/>
        </pc:sldMkLst>
        <pc:spChg chg="mod">
          <ac:chgData name="ゲスト ユーザー" userId="" providerId="Windows Live" clId="Web-{6E96C4DE-F423-42C0-968A-22AAAD5BE99B}" dt="2021-03-17T06:23:44.363" v="86" actId="20577"/>
          <ac:spMkLst>
            <pc:docMk/>
            <pc:sldMk cId="3572098385" sldId="325"/>
            <ac:spMk id="3" creationId="{41B6E82B-6D9B-4BBB-B277-69B8CA0B91C3}"/>
          </ac:spMkLst>
        </pc:spChg>
        <pc:spChg chg="mod">
          <ac:chgData name="ゲスト ユーザー" userId="" providerId="Windows Live" clId="Web-{6E96C4DE-F423-42C0-968A-22AAAD5BE99B}" dt="2021-03-17T08:55:55.260" v="560" actId="20577"/>
          <ac:spMkLst>
            <pc:docMk/>
            <pc:sldMk cId="3572098385" sldId="325"/>
            <ac:spMk id="6" creationId="{A37D0B3E-E398-46E3-862F-CB12BB9ACA59}"/>
          </ac:spMkLst>
        </pc:spChg>
      </pc:sldChg>
      <pc:sldChg chg="modSp">
        <pc:chgData name="ゲスト ユーザー" userId="" providerId="Windows Live" clId="Web-{6E96C4DE-F423-42C0-968A-22AAAD5BE99B}" dt="2021-03-17T10:20:12.279" v="681" actId="20577"/>
        <pc:sldMkLst>
          <pc:docMk/>
          <pc:sldMk cId="364781576" sldId="327"/>
        </pc:sldMkLst>
        <pc:spChg chg="mod">
          <ac:chgData name="ゲスト ユーザー" userId="" providerId="Windows Live" clId="Web-{6E96C4DE-F423-42C0-968A-22AAAD5BE99B}" dt="2021-03-17T10:19:34.356" v="675" actId="20577"/>
          <ac:spMkLst>
            <pc:docMk/>
            <pc:sldMk cId="364781576" sldId="327"/>
            <ac:spMk id="3" creationId="{41B6E82B-6D9B-4BBB-B277-69B8CA0B91C3}"/>
          </ac:spMkLst>
        </pc:spChg>
        <pc:spChg chg="mod">
          <ac:chgData name="ゲスト ユーザー" userId="" providerId="Windows Live" clId="Web-{6E96C4DE-F423-42C0-968A-22AAAD5BE99B}" dt="2021-03-17T10:20:12.279" v="681" actId="20577"/>
          <ac:spMkLst>
            <pc:docMk/>
            <pc:sldMk cId="364781576" sldId="327"/>
            <ac:spMk id="6" creationId="{A37D0B3E-E398-46E3-862F-CB12BB9ACA59}"/>
          </ac:spMkLst>
        </pc:spChg>
        <pc:spChg chg="mod">
          <ac:chgData name="ゲスト ユーザー" userId="" providerId="Windows Live" clId="Web-{6E96C4DE-F423-42C0-968A-22AAAD5BE99B}" dt="2021-03-17T08:50:37.521" v="492" actId="20577"/>
          <ac:spMkLst>
            <pc:docMk/>
            <pc:sldMk cId="364781576" sldId="327"/>
            <ac:spMk id="10" creationId="{F23E8DA3-6141-4280-8B6C-BEB0BAD1F5EA}"/>
          </ac:spMkLst>
        </pc:spChg>
        <pc:spChg chg="mod">
          <ac:chgData name="ゲスト ユーザー" userId="" providerId="Windows Live" clId="Web-{6E96C4DE-F423-42C0-968A-22AAAD5BE99B}" dt="2021-03-17T08:50:50.255" v="495" actId="20577"/>
          <ac:spMkLst>
            <pc:docMk/>
            <pc:sldMk cId="364781576" sldId="327"/>
            <ac:spMk id="13" creationId="{8CF219A9-F971-4A9A-93AA-E74281D4E453}"/>
          </ac:spMkLst>
        </pc:spChg>
      </pc:sldChg>
      <pc:sldChg chg="addSp modSp add replId">
        <pc:chgData name="ゲスト ユーザー" userId="" providerId="Windows Live" clId="Web-{6E96C4DE-F423-42C0-968A-22AAAD5BE99B}" dt="2021-03-17T08:39:05.822" v="476" actId="20577"/>
        <pc:sldMkLst>
          <pc:docMk/>
          <pc:sldMk cId="438134143" sldId="328"/>
        </pc:sldMkLst>
        <pc:spChg chg="mod">
          <ac:chgData name="ゲスト ユーザー" userId="" providerId="Windows Live" clId="Web-{6E96C4DE-F423-42C0-968A-22AAAD5BE99B}" dt="2021-03-17T06:34:14.767" v="213" actId="20577"/>
          <ac:spMkLst>
            <pc:docMk/>
            <pc:sldMk cId="438134143" sldId="328"/>
            <ac:spMk id="3" creationId="{41B6E82B-6D9B-4BBB-B277-69B8CA0B91C3}"/>
          </ac:spMkLst>
        </pc:spChg>
        <pc:spChg chg="add mod">
          <ac:chgData name="ゲスト ユーザー" userId="" providerId="Windows Live" clId="Web-{6E96C4DE-F423-42C0-968A-22AAAD5BE99B}" dt="2021-03-17T08:39:05.822" v="476" actId="20577"/>
          <ac:spMkLst>
            <pc:docMk/>
            <pc:sldMk cId="438134143" sldId="328"/>
            <ac:spMk id="4" creationId="{F76CB4E3-2CAA-4681-AF78-9D9173C6BB5A}"/>
          </ac:spMkLst>
        </pc:spChg>
        <pc:spChg chg="mod">
          <ac:chgData name="ゲスト ユーザー" userId="" providerId="Windows Live" clId="Web-{6E96C4DE-F423-42C0-968A-22AAAD5BE99B}" dt="2021-03-17T06:23:54.207" v="87" actId="20577"/>
          <ac:spMkLst>
            <pc:docMk/>
            <pc:sldMk cId="438134143" sldId="328"/>
            <ac:spMk id="6" creationId="{A37D0B3E-E398-46E3-862F-CB12BB9ACA59}"/>
          </ac:spMkLst>
        </pc:spChg>
        <pc:spChg chg="mod">
          <ac:chgData name="ゲスト ユーザー" userId="" providerId="Windows Live" clId="Web-{6E96C4DE-F423-42C0-968A-22AAAD5BE99B}" dt="2021-03-17T06:23:31.316" v="81" actId="20577"/>
          <ac:spMkLst>
            <pc:docMk/>
            <pc:sldMk cId="438134143" sldId="328"/>
            <ac:spMk id="350" creationId="{00000000-0000-0000-0000-000000000000}"/>
          </ac:spMkLst>
        </pc:spChg>
      </pc:sldChg>
      <pc:sldChg chg="addSp delSp modSp add replId">
        <pc:chgData name="ゲスト ユーザー" userId="" providerId="Windows Live" clId="Web-{6E96C4DE-F423-42C0-968A-22AAAD5BE99B}" dt="2021-03-17T11:29:06.607" v="849" actId="20577"/>
        <pc:sldMkLst>
          <pc:docMk/>
          <pc:sldMk cId="2539985523" sldId="329"/>
        </pc:sldMkLst>
        <pc:spChg chg="mod">
          <ac:chgData name="ゲスト ユーザー" userId="" providerId="Windows Live" clId="Web-{6E96C4DE-F423-42C0-968A-22AAAD5BE99B}" dt="2021-03-17T10:22:30.297" v="811" actId="20577"/>
          <ac:spMkLst>
            <pc:docMk/>
            <pc:sldMk cId="2539985523" sldId="329"/>
            <ac:spMk id="3" creationId="{41B6E82B-6D9B-4BBB-B277-69B8CA0B91C3}"/>
          </ac:spMkLst>
        </pc:spChg>
        <pc:spChg chg="mod">
          <ac:chgData name="ゲスト ユーザー" userId="" providerId="Windows Live" clId="Web-{6E96C4DE-F423-42C0-968A-22AAAD5BE99B}" dt="2021-03-17T10:22:52.016" v="817" actId="20577"/>
          <ac:spMkLst>
            <pc:docMk/>
            <pc:sldMk cId="2539985523" sldId="329"/>
            <ac:spMk id="6" creationId="{A37D0B3E-E398-46E3-862F-CB12BB9ACA59}"/>
          </ac:spMkLst>
        </pc:spChg>
        <pc:spChg chg="mod">
          <ac:chgData name="ゲスト ユーザー" userId="" providerId="Windows Live" clId="Web-{6E96C4DE-F423-42C0-968A-22AAAD5BE99B}" dt="2021-03-17T11:29:06.607" v="849" actId="20577"/>
          <ac:spMkLst>
            <pc:docMk/>
            <pc:sldMk cId="2539985523" sldId="329"/>
            <ac:spMk id="350" creationId="{00000000-0000-0000-0000-000000000000}"/>
          </ac:spMkLst>
        </pc:spChg>
        <pc:grpChg chg="del">
          <ac:chgData name="ゲスト ユーザー" userId="" providerId="Windows Live" clId="Web-{6E96C4DE-F423-42C0-968A-22AAAD5BE99B}" dt="2021-03-17T10:22:35.469" v="812"/>
          <ac:grpSpMkLst>
            <pc:docMk/>
            <pc:sldMk cId="2539985523" sldId="329"/>
            <ac:grpSpMk id="12" creationId="{7F45D348-1EF8-4C80-BDB9-5B82C3918ECA}"/>
          </ac:grpSpMkLst>
        </pc:grpChg>
        <pc:picChg chg="mod">
          <ac:chgData name="ゲスト ユーザー" userId="" providerId="Windows Live" clId="Web-{6E96C4DE-F423-42C0-968A-22AAAD5BE99B}" dt="2021-03-17T10:20:36.904" v="685" actId="1076"/>
          <ac:picMkLst>
            <pc:docMk/>
            <pc:sldMk cId="2539985523" sldId="329"/>
            <ac:picMk id="2" creationId="{0ABE893C-5261-4583-9731-706F2263B320}"/>
          </ac:picMkLst>
        </pc:picChg>
        <pc:picChg chg="add mod">
          <ac:chgData name="ゲスト ユーザー" userId="" providerId="Windows Live" clId="Web-{6E96C4DE-F423-42C0-968A-22AAAD5BE99B}" dt="2021-03-17T10:23:43.830" v="820" actId="14100"/>
          <ac:picMkLst>
            <pc:docMk/>
            <pc:sldMk cId="2539985523" sldId="329"/>
            <ac:picMk id="4" creationId="{4EEC9653-351A-4180-B6F5-894AD65D04E2}"/>
          </ac:picMkLst>
        </pc:picChg>
        <pc:picChg chg="mod">
          <ac:chgData name="ゲスト ユーザー" userId="" providerId="Windows Live" clId="Web-{6E96C4DE-F423-42C0-968A-22AAAD5BE99B}" dt="2021-03-17T10:20:38.545" v="686" actId="1076"/>
          <ac:picMkLst>
            <pc:docMk/>
            <pc:sldMk cId="2539985523" sldId="329"/>
            <ac:picMk id="5" creationId="{2123D3A6-0369-433D-BE08-D625094BE9F6}"/>
          </ac:picMkLst>
        </pc:picChg>
      </pc:sldChg>
      <pc:sldChg chg="addSp delSp modSp add replId">
        <pc:chgData name="ゲスト ユーザー" userId="" providerId="Windows Live" clId="Web-{6E96C4DE-F423-42C0-968A-22AAAD5BE99B}" dt="2021-03-17T11:34:12.916" v="1025" actId="20577"/>
        <pc:sldMkLst>
          <pc:docMk/>
          <pc:sldMk cId="2026746202" sldId="330"/>
        </pc:sldMkLst>
        <pc:spChg chg="mod">
          <ac:chgData name="ゲスト ユーザー" userId="" providerId="Windows Live" clId="Web-{6E96C4DE-F423-42C0-968A-22AAAD5BE99B}" dt="2021-03-17T11:33:54.306" v="1012" actId="20577"/>
          <ac:spMkLst>
            <pc:docMk/>
            <pc:sldMk cId="2026746202" sldId="330"/>
            <ac:spMk id="3" creationId="{41B6E82B-6D9B-4BBB-B277-69B8CA0B91C3}"/>
          </ac:spMkLst>
        </pc:spChg>
        <pc:spChg chg="mod">
          <ac:chgData name="ゲスト ユーザー" userId="" providerId="Windows Live" clId="Web-{6E96C4DE-F423-42C0-968A-22AAAD5BE99B}" dt="2021-03-17T11:34:12.916" v="1025" actId="20577"/>
          <ac:spMkLst>
            <pc:docMk/>
            <pc:sldMk cId="2026746202" sldId="330"/>
            <ac:spMk id="6" creationId="{A37D0B3E-E398-46E3-862F-CB12BB9ACA59}"/>
          </ac:spMkLst>
        </pc:spChg>
        <pc:picChg chg="mod">
          <ac:chgData name="ゲスト ユーザー" userId="" providerId="Windows Live" clId="Web-{6E96C4DE-F423-42C0-968A-22AAAD5BE99B}" dt="2021-03-17T11:31:34.067" v="946" actId="1076"/>
          <ac:picMkLst>
            <pc:docMk/>
            <pc:sldMk cId="2026746202" sldId="330"/>
            <ac:picMk id="2" creationId="{0ABE893C-5261-4583-9731-706F2263B320}"/>
          </ac:picMkLst>
        </pc:picChg>
        <pc:picChg chg="del">
          <ac:chgData name="ゲスト ユーザー" userId="" providerId="Windows Live" clId="Web-{6E96C4DE-F423-42C0-968A-22AAAD5BE99B}" dt="2021-03-17T11:31:46.145" v="949"/>
          <ac:picMkLst>
            <pc:docMk/>
            <pc:sldMk cId="2026746202" sldId="330"/>
            <ac:picMk id="4" creationId="{4EEC9653-351A-4180-B6F5-894AD65D04E2}"/>
          </ac:picMkLst>
        </pc:picChg>
        <pc:picChg chg="mod">
          <ac:chgData name="ゲスト ユーザー" userId="" providerId="Windows Live" clId="Web-{6E96C4DE-F423-42C0-968A-22AAAD5BE99B}" dt="2021-03-17T11:31:50.208" v="951" actId="1076"/>
          <ac:picMkLst>
            <pc:docMk/>
            <pc:sldMk cId="2026746202" sldId="330"/>
            <ac:picMk id="5" creationId="{2123D3A6-0369-433D-BE08-D625094BE9F6}"/>
          </ac:picMkLst>
        </pc:picChg>
        <pc:picChg chg="add mod">
          <ac:chgData name="ゲスト ユーザー" userId="" providerId="Windows Live" clId="Web-{6E96C4DE-F423-42C0-968A-22AAAD5BE99B}" dt="2021-03-17T11:33:39.040" v="992" actId="1076"/>
          <ac:picMkLst>
            <pc:docMk/>
            <pc:sldMk cId="2026746202" sldId="330"/>
            <ac:picMk id="7" creationId="{686454AF-FD65-4265-BE57-2E86BD7E5690}"/>
          </ac:picMkLst>
        </pc:picChg>
      </pc:sldChg>
      <pc:sldChg chg="addSp delSp modSp add replId">
        <pc:chgData name="ゲスト ユーザー" userId="" providerId="Windows Live" clId="Web-{6E96C4DE-F423-42C0-968A-22AAAD5BE99B}" dt="2021-03-17T11:37:19.138" v="1099" actId="1076"/>
        <pc:sldMkLst>
          <pc:docMk/>
          <pc:sldMk cId="3785275960" sldId="331"/>
        </pc:sldMkLst>
        <pc:spChg chg="mod">
          <ac:chgData name="ゲスト ユーザー" userId="" providerId="Windows Live" clId="Web-{6E96C4DE-F423-42C0-968A-22AAAD5BE99B}" dt="2021-03-17T11:36:25.262" v="1094" actId="20577"/>
          <ac:spMkLst>
            <pc:docMk/>
            <pc:sldMk cId="3785275960" sldId="331"/>
            <ac:spMk id="3" creationId="{41B6E82B-6D9B-4BBB-B277-69B8CA0B91C3}"/>
          </ac:spMkLst>
        </pc:spChg>
        <pc:spChg chg="mod">
          <ac:chgData name="ゲスト ユーザー" userId="" providerId="Windows Live" clId="Web-{6E96C4DE-F423-42C0-968A-22AAAD5BE99B}" dt="2021-03-17T11:36:16.200" v="1091" actId="20577"/>
          <ac:spMkLst>
            <pc:docMk/>
            <pc:sldMk cId="3785275960" sldId="331"/>
            <ac:spMk id="6" creationId="{A37D0B3E-E398-46E3-862F-CB12BB9ACA59}"/>
          </ac:spMkLst>
        </pc:spChg>
        <pc:spChg chg="mod">
          <ac:chgData name="ゲスト ユーザー" userId="" providerId="Windows Live" clId="Web-{6E96C4DE-F423-42C0-968A-22AAAD5BE99B}" dt="2021-03-17T11:35:05.136" v="1041" actId="20577"/>
          <ac:spMkLst>
            <pc:docMk/>
            <pc:sldMk cId="3785275960" sldId="331"/>
            <ac:spMk id="350" creationId="{00000000-0000-0000-0000-000000000000}"/>
          </ac:spMkLst>
        </pc:spChg>
        <pc:picChg chg="add mod">
          <ac:chgData name="ゲスト ユーザー" userId="" providerId="Windows Live" clId="Web-{6E96C4DE-F423-42C0-968A-22AAAD5BE99B}" dt="2021-03-17T11:36:59.482" v="1097" actId="1076"/>
          <ac:picMkLst>
            <pc:docMk/>
            <pc:sldMk cId="3785275960" sldId="331"/>
            <ac:picMk id="4" creationId="{FBB0BA19-B0FC-4E45-B514-08125AD24D76}"/>
          </ac:picMkLst>
        </pc:picChg>
        <pc:picChg chg="del">
          <ac:chgData name="ゲスト ユーザー" userId="" providerId="Windows Live" clId="Web-{6E96C4DE-F423-42C0-968A-22AAAD5BE99B}" dt="2021-03-17T11:36:08.668" v="1082"/>
          <ac:picMkLst>
            <pc:docMk/>
            <pc:sldMk cId="3785275960" sldId="331"/>
            <ac:picMk id="7" creationId="{686454AF-FD65-4265-BE57-2E86BD7E5690}"/>
          </ac:picMkLst>
        </pc:picChg>
        <pc:picChg chg="add mod">
          <ac:chgData name="ゲスト ユーザー" userId="" providerId="Windows Live" clId="Web-{6E96C4DE-F423-42C0-968A-22AAAD5BE99B}" dt="2021-03-17T11:37:19.138" v="1099" actId="1076"/>
          <ac:picMkLst>
            <pc:docMk/>
            <pc:sldMk cId="3785275960" sldId="331"/>
            <ac:picMk id="8" creationId="{548208C3-279A-41D1-A347-E2DB47C373E1}"/>
          </ac:picMkLst>
        </pc:picChg>
      </pc:sldChg>
      <pc:sldChg chg="addSp delSp modSp add replId">
        <pc:chgData name="ゲスト ユーザー" userId="" providerId="Windows Live" clId="Web-{6E96C4DE-F423-42C0-968A-22AAAD5BE99B}" dt="2021-03-17T11:41:51.394" v="1237" actId="1076"/>
        <pc:sldMkLst>
          <pc:docMk/>
          <pc:sldMk cId="2809793291" sldId="332"/>
        </pc:sldMkLst>
        <pc:spChg chg="mod">
          <ac:chgData name="ゲスト ユーザー" userId="" providerId="Windows Live" clId="Web-{6E96C4DE-F423-42C0-968A-22AAAD5BE99B}" dt="2021-03-17T11:39:40.751" v="1214" actId="20577"/>
          <ac:spMkLst>
            <pc:docMk/>
            <pc:sldMk cId="2809793291" sldId="332"/>
            <ac:spMk id="3" creationId="{41B6E82B-6D9B-4BBB-B277-69B8CA0B91C3}"/>
          </ac:spMkLst>
        </pc:spChg>
        <pc:spChg chg="mod">
          <ac:chgData name="ゲスト ユーザー" userId="" providerId="Windows Live" clId="Web-{6E96C4DE-F423-42C0-968A-22AAAD5BE99B}" dt="2021-03-17T11:38:35.484" v="1144" actId="20577"/>
          <ac:spMkLst>
            <pc:docMk/>
            <pc:sldMk cId="2809793291" sldId="332"/>
            <ac:spMk id="6" creationId="{A37D0B3E-E398-46E3-862F-CB12BB9ACA59}"/>
          </ac:spMkLst>
        </pc:spChg>
        <pc:spChg chg="mod">
          <ac:chgData name="ゲスト ユーザー" userId="" providerId="Windows Live" clId="Web-{6E96C4DE-F423-42C0-968A-22AAAD5BE99B}" dt="2021-03-17T11:39:55.798" v="1229" actId="20577"/>
          <ac:spMkLst>
            <pc:docMk/>
            <pc:sldMk cId="2809793291" sldId="332"/>
            <ac:spMk id="350" creationId="{00000000-0000-0000-0000-000000000000}"/>
          </ac:spMkLst>
        </pc:spChg>
        <pc:picChg chg="mod">
          <ac:chgData name="ゲスト ユーザー" userId="" providerId="Windows Live" clId="Web-{6E96C4DE-F423-42C0-968A-22AAAD5BE99B}" dt="2021-03-17T11:37:42.201" v="1105" actId="1076"/>
          <ac:picMkLst>
            <pc:docMk/>
            <pc:sldMk cId="2809793291" sldId="332"/>
            <ac:picMk id="2" creationId="{0ABE893C-5261-4583-9731-706F2263B320}"/>
          </ac:picMkLst>
        </pc:picChg>
        <pc:picChg chg="del">
          <ac:chgData name="ゲスト ユーザー" userId="" providerId="Windows Live" clId="Web-{6E96C4DE-F423-42C0-968A-22AAAD5BE99B}" dt="2021-03-17T11:39:44.798" v="1216"/>
          <ac:picMkLst>
            <pc:docMk/>
            <pc:sldMk cId="2809793291" sldId="332"/>
            <ac:picMk id="4" creationId="{FBB0BA19-B0FC-4E45-B514-08125AD24D76}"/>
          </ac:picMkLst>
        </pc:picChg>
        <pc:picChg chg="mod">
          <ac:chgData name="ゲスト ユーザー" userId="" providerId="Windows Live" clId="Web-{6E96C4DE-F423-42C0-968A-22AAAD5BE99B}" dt="2021-03-17T11:37:39.920" v="1104" actId="1076"/>
          <ac:picMkLst>
            <pc:docMk/>
            <pc:sldMk cId="2809793291" sldId="332"/>
            <ac:picMk id="5" creationId="{2123D3A6-0369-433D-BE08-D625094BE9F6}"/>
          </ac:picMkLst>
        </pc:picChg>
        <pc:picChg chg="add mod">
          <ac:chgData name="ゲスト ユーザー" userId="" providerId="Windows Live" clId="Web-{6E96C4DE-F423-42C0-968A-22AAAD5BE99B}" dt="2021-03-17T11:40:16.299" v="1231" actId="1076"/>
          <ac:picMkLst>
            <pc:docMk/>
            <pc:sldMk cId="2809793291" sldId="332"/>
            <ac:picMk id="7" creationId="{B81B4463-1E51-4129-A767-05992C091F1E}"/>
          </ac:picMkLst>
        </pc:picChg>
        <pc:picChg chg="del">
          <ac:chgData name="ゲスト ユーザー" userId="" providerId="Windows Live" clId="Web-{6E96C4DE-F423-42C0-968A-22AAAD5BE99B}" dt="2021-03-17T11:39:44.298" v="1215"/>
          <ac:picMkLst>
            <pc:docMk/>
            <pc:sldMk cId="2809793291" sldId="332"/>
            <ac:picMk id="8" creationId="{548208C3-279A-41D1-A347-E2DB47C373E1}"/>
          </ac:picMkLst>
        </pc:picChg>
        <pc:picChg chg="add mod">
          <ac:chgData name="ゲスト ユーザー" userId="" providerId="Windows Live" clId="Web-{6E96C4DE-F423-42C0-968A-22AAAD5BE99B}" dt="2021-03-17T11:41:16.534" v="1233" actId="1076"/>
          <ac:picMkLst>
            <pc:docMk/>
            <pc:sldMk cId="2809793291" sldId="332"/>
            <ac:picMk id="9" creationId="{1F77E276-CBB2-4D45-AA3B-EFBC63A37032}"/>
          </ac:picMkLst>
        </pc:picChg>
        <pc:picChg chg="add mod">
          <ac:chgData name="ゲスト ユーザー" userId="" providerId="Windows Live" clId="Web-{6E96C4DE-F423-42C0-968A-22AAAD5BE99B}" dt="2021-03-17T11:41:51.394" v="1237" actId="1076"/>
          <ac:picMkLst>
            <pc:docMk/>
            <pc:sldMk cId="2809793291" sldId="332"/>
            <ac:picMk id="10" creationId="{78874D65-247D-4869-B167-54BDC1A6D0F5}"/>
          </ac:picMkLst>
        </pc:picChg>
      </pc:sldChg>
    </pc:docChg>
  </pc:docChgLst>
  <pc:docChgLst>
    <pc:chgData name="ゲスト ユーザー" providerId="Windows Live" clId="Web-{4F0E8FFB-6EDB-460F-B17E-A5BBCD3D6AFE}"/>
    <pc:docChg chg="modSld">
      <pc:chgData name="ゲスト ユーザー" userId="" providerId="Windows Live" clId="Web-{4F0E8FFB-6EDB-460F-B17E-A5BBCD3D6AFE}" dt="2021-03-03T08:47:44.517" v="217" actId="1076"/>
      <pc:docMkLst>
        <pc:docMk/>
      </pc:docMkLst>
      <pc:sldChg chg="modSp">
        <pc:chgData name="ゲスト ユーザー" userId="" providerId="Windows Live" clId="Web-{4F0E8FFB-6EDB-460F-B17E-A5BBCD3D6AFE}" dt="2021-03-03T08:21:16.107" v="0" actId="1076"/>
        <pc:sldMkLst>
          <pc:docMk/>
          <pc:sldMk cId="0" sldId="256"/>
        </pc:sldMkLst>
        <pc:spChg chg="mod">
          <ac:chgData name="ゲスト ユーザー" userId="" providerId="Windows Live" clId="Web-{4F0E8FFB-6EDB-460F-B17E-A5BBCD3D6AFE}" dt="2021-03-03T08:21:16.107" v="0" actId="1076"/>
          <ac:spMkLst>
            <pc:docMk/>
            <pc:sldMk cId="0" sldId="256"/>
            <ac:spMk id="108" creationId="{00000000-0000-0000-0000-000000000000}"/>
          </ac:spMkLst>
        </pc:spChg>
      </pc:sldChg>
      <pc:sldChg chg="modSp">
        <pc:chgData name="ゲスト ユーザー" userId="" providerId="Windows Live" clId="Web-{4F0E8FFB-6EDB-460F-B17E-A5BBCD3D6AFE}" dt="2021-03-03T08:21:22.967" v="1" actId="1076"/>
        <pc:sldMkLst>
          <pc:docMk/>
          <pc:sldMk cId="0" sldId="257"/>
        </pc:sldMkLst>
        <pc:spChg chg="mod">
          <ac:chgData name="ゲスト ユーザー" userId="" providerId="Windows Live" clId="Web-{4F0E8FFB-6EDB-460F-B17E-A5BBCD3D6AFE}" dt="2021-03-03T08:21:22.967" v="1" actId="1076"/>
          <ac:spMkLst>
            <pc:docMk/>
            <pc:sldMk cId="0" sldId="257"/>
            <ac:spMk id="124" creationId="{00000000-0000-0000-0000-000000000000}"/>
          </ac:spMkLst>
        </pc:spChg>
      </pc:sldChg>
      <pc:sldChg chg="modSp">
        <pc:chgData name="ゲスト ユーザー" userId="" providerId="Windows Live" clId="Web-{4F0E8FFB-6EDB-460F-B17E-A5BBCD3D6AFE}" dt="2021-03-03T08:47:44.517" v="217" actId="1076"/>
        <pc:sldMkLst>
          <pc:docMk/>
          <pc:sldMk cId="0" sldId="258"/>
        </pc:sldMkLst>
        <pc:spChg chg="mod">
          <ac:chgData name="ゲスト ユーザー" userId="" providerId="Windows Live" clId="Web-{4F0E8FFB-6EDB-460F-B17E-A5BBCD3D6AFE}" dt="2021-03-03T08:47:44.517" v="217" actId="1076"/>
          <ac:spMkLst>
            <pc:docMk/>
            <pc:sldMk cId="0" sldId="258"/>
            <ac:spMk id="140" creationId="{00000000-0000-0000-0000-000000000000}"/>
          </ac:spMkLst>
        </pc:spChg>
      </pc:sldChg>
      <pc:sldChg chg="modSp">
        <pc:chgData name="ゲスト ユーザー" userId="" providerId="Windows Live" clId="Web-{4F0E8FFB-6EDB-460F-B17E-A5BBCD3D6AFE}" dt="2021-03-03T08:23:04.513" v="7" actId="1076"/>
        <pc:sldMkLst>
          <pc:docMk/>
          <pc:sldMk cId="0" sldId="259"/>
        </pc:sldMkLst>
        <pc:spChg chg="mod">
          <ac:chgData name="ゲスト ユーザー" userId="" providerId="Windows Live" clId="Web-{4F0E8FFB-6EDB-460F-B17E-A5BBCD3D6AFE}" dt="2021-03-03T08:22:35.825" v="2" actId="1076"/>
          <ac:spMkLst>
            <pc:docMk/>
            <pc:sldMk cId="0" sldId="259"/>
            <ac:spMk id="153" creationId="{00000000-0000-0000-0000-000000000000}"/>
          </ac:spMkLst>
        </pc:spChg>
        <pc:spChg chg="mod">
          <ac:chgData name="ゲスト ユーザー" userId="" providerId="Windows Live" clId="Web-{4F0E8FFB-6EDB-460F-B17E-A5BBCD3D6AFE}" dt="2021-03-03T08:22:35.841" v="3" actId="1076"/>
          <ac:spMkLst>
            <pc:docMk/>
            <pc:sldMk cId="0" sldId="259"/>
            <ac:spMk id="154" creationId="{00000000-0000-0000-0000-000000000000}"/>
          </ac:spMkLst>
        </pc:spChg>
        <pc:spChg chg="mod">
          <ac:chgData name="ゲスト ユーザー" userId="" providerId="Windows Live" clId="Web-{4F0E8FFB-6EDB-460F-B17E-A5BBCD3D6AFE}" dt="2021-03-03T08:22:48.919" v="4" actId="1076"/>
          <ac:spMkLst>
            <pc:docMk/>
            <pc:sldMk cId="0" sldId="259"/>
            <ac:spMk id="156" creationId="{00000000-0000-0000-0000-000000000000}"/>
          </ac:spMkLst>
        </pc:spChg>
        <pc:spChg chg="mod">
          <ac:chgData name="ゲスト ユーザー" userId="" providerId="Windows Live" clId="Web-{4F0E8FFB-6EDB-460F-B17E-A5BBCD3D6AFE}" dt="2021-03-03T08:22:48.935" v="5" actId="1076"/>
          <ac:spMkLst>
            <pc:docMk/>
            <pc:sldMk cId="0" sldId="259"/>
            <ac:spMk id="157" creationId="{00000000-0000-0000-0000-000000000000}"/>
          </ac:spMkLst>
        </pc:spChg>
        <pc:spChg chg="mod">
          <ac:chgData name="ゲスト ユーザー" userId="" providerId="Windows Live" clId="Web-{4F0E8FFB-6EDB-460F-B17E-A5BBCD3D6AFE}" dt="2021-03-03T08:22:48.966" v="6" actId="1076"/>
          <ac:spMkLst>
            <pc:docMk/>
            <pc:sldMk cId="0" sldId="259"/>
            <ac:spMk id="160" creationId="{00000000-0000-0000-0000-000000000000}"/>
          </ac:spMkLst>
        </pc:spChg>
        <pc:spChg chg="mod">
          <ac:chgData name="ゲスト ユーザー" userId="" providerId="Windows Live" clId="Web-{4F0E8FFB-6EDB-460F-B17E-A5BBCD3D6AFE}" dt="2021-03-03T08:23:04.513" v="7" actId="1076"/>
          <ac:spMkLst>
            <pc:docMk/>
            <pc:sldMk cId="0" sldId="259"/>
            <ac:spMk id="164" creationId="{00000000-0000-0000-0000-000000000000}"/>
          </ac:spMkLst>
        </pc:spChg>
      </pc:sldChg>
      <pc:sldChg chg="modSp">
        <pc:chgData name="ゲスト ユーザー" userId="" providerId="Windows Live" clId="Web-{4F0E8FFB-6EDB-460F-B17E-A5BBCD3D6AFE}" dt="2021-03-03T08:23:31.841" v="10" actId="1076"/>
        <pc:sldMkLst>
          <pc:docMk/>
          <pc:sldMk cId="0" sldId="260"/>
        </pc:sldMkLst>
        <pc:spChg chg="mod">
          <ac:chgData name="ゲスト ユーザー" userId="" providerId="Windows Live" clId="Web-{4F0E8FFB-6EDB-460F-B17E-A5BBCD3D6AFE}" dt="2021-03-03T08:23:31.809" v="8" actId="1076"/>
          <ac:spMkLst>
            <pc:docMk/>
            <pc:sldMk cId="0" sldId="260"/>
            <ac:spMk id="176" creationId="{00000000-0000-0000-0000-000000000000}"/>
          </ac:spMkLst>
        </pc:spChg>
        <pc:spChg chg="mod">
          <ac:chgData name="ゲスト ユーザー" userId="" providerId="Windows Live" clId="Web-{4F0E8FFB-6EDB-460F-B17E-A5BBCD3D6AFE}" dt="2021-03-03T08:23:31.825" v="9" actId="1076"/>
          <ac:spMkLst>
            <pc:docMk/>
            <pc:sldMk cId="0" sldId="260"/>
            <ac:spMk id="177" creationId="{00000000-0000-0000-0000-000000000000}"/>
          </ac:spMkLst>
        </pc:spChg>
        <pc:spChg chg="mod">
          <ac:chgData name="ゲスト ユーザー" userId="" providerId="Windows Live" clId="Web-{4F0E8FFB-6EDB-460F-B17E-A5BBCD3D6AFE}" dt="2021-03-03T08:23:31.841" v="10" actId="1076"/>
          <ac:spMkLst>
            <pc:docMk/>
            <pc:sldMk cId="0" sldId="260"/>
            <ac:spMk id="178" creationId="{00000000-0000-0000-0000-000000000000}"/>
          </ac:spMkLst>
        </pc:spChg>
      </pc:sldChg>
      <pc:sldChg chg="modSp">
        <pc:chgData name="ゲスト ユーザー" userId="" providerId="Windows Live" clId="Web-{4F0E8FFB-6EDB-460F-B17E-A5BBCD3D6AFE}" dt="2021-03-03T08:24:23.950" v="15" actId="1076"/>
        <pc:sldMkLst>
          <pc:docMk/>
          <pc:sldMk cId="0" sldId="264"/>
        </pc:sldMkLst>
        <pc:spChg chg="mod">
          <ac:chgData name="ゲスト ユーザー" userId="" providerId="Windows Live" clId="Web-{4F0E8FFB-6EDB-460F-B17E-A5BBCD3D6AFE}" dt="2021-03-03T08:24:01.215" v="12" actId="1076"/>
          <ac:spMkLst>
            <pc:docMk/>
            <pc:sldMk cId="0" sldId="264"/>
            <ac:spMk id="223" creationId="{00000000-0000-0000-0000-000000000000}"/>
          </ac:spMkLst>
        </pc:spChg>
        <pc:spChg chg="mod">
          <ac:chgData name="ゲスト ユーザー" userId="" providerId="Windows Live" clId="Web-{4F0E8FFB-6EDB-460F-B17E-A5BBCD3D6AFE}" dt="2021-03-03T08:23:57.997" v="11" actId="1076"/>
          <ac:spMkLst>
            <pc:docMk/>
            <pc:sldMk cId="0" sldId="264"/>
            <ac:spMk id="224" creationId="{00000000-0000-0000-0000-000000000000}"/>
          </ac:spMkLst>
        </pc:spChg>
        <pc:spChg chg="mod">
          <ac:chgData name="ゲスト ユーザー" userId="" providerId="Windows Live" clId="Web-{4F0E8FFB-6EDB-460F-B17E-A5BBCD3D6AFE}" dt="2021-03-03T08:24:23.918" v="13" actId="1076"/>
          <ac:spMkLst>
            <pc:docMk/>
            <pc:sldMk cId="0" sldId="264"/>
            <ac:spMk id="225" creationId="{00000000-0000-0000-0000-000000000000}"/>
          </ac:spMkLst>
        </pc:spChg>
        <pc:spChg chg="mod">
          <ac:chgData name="ゲスト ユーザー" userId="" providerId="Windows Live" clId="Web-{4F0E8FFB-6EDB-460F-B17E-A5BBCD3D6AFE}" dt="2021-03-03T08:24:23.934" v="14" actId="1076"/>
          <ac:spMkLst>
            <pc:docMk/>
            <pc:sldMk cId="0" sldId="264"/>
            <ac:spMk id="226" creationId="{00000000-0000-0000-0000-000000000000}"/>
          </ac:spMkLst>
        </pc:spChg>
        <pc:spChg chg="mod">
          <ac:chgData name="ゲスト ユーザー" userId="" providerId="Windows Live" clId="Web-{4F0E8FFB-6EDB-460F-B17E-A5BBCD3D6AFE}" dt="2021-03-03T08:24:23.950" v="15" actId="1076"/>
          <ac:spMkLst>
            <pc:docMk/>
            <pc:sldMk cId="0" sldId="264"/>
            <ac:spMk id="228" creationId="{00000000-0000-0000-0000-000000000000}"/>
          </ac:spMkLst>
        </pc:spChg>
      </pc:sldChg>
      <pc:sldChg chg="modSp">
        <pc:chgData name="ゲスト ユーザー" userId="" providerId="Windows Live" clId="Web-{4F0E8FFB-6EDB-460F-B17E-A5BBCD3D6AFE}" dt="2021-03-03T08:24:58.152" v="17" actId="1076"/>
        <pc:sldMkLst>
          <pc:docMk/>
          <pc:sldMk cId="0" sldId="267"/>
        </pc:sldMkLst>
        <pc:spChg chg="mod">
          <ac:chgData name="ゲスト ユーザー" userId="" providerId="Windows Live" clId="Web-{4F0E8FFB-6EDB-460F-B17E-A5BBCD3D6AFE}" dt="2021-03-03T08:24:58.152" v="17" actId="1076"/>
          <ac:spMkLst>
            <pc:docMk/>
            <pc:sldMk cId="0" sldId="267"/>
            <ac:spMk id="270" creationId="{00000000-0000-0000-0000-000000000000}"/>
          </ac:spMkLst>
        </pc:spChg>
      </pc:sldChg>
      <pc:sldChg chg="modSp">
        <pc:chgData name="ゲスト ユーザー" userId="" providerId="Windows Live" clId="Web-{4F0E8FFB-6EDB-460F-B17E-A5BBCD3D6AFE}" dt="2021-03-03T08:25:41.496" v="21" actId="1076"/>
        <pc:sldMkLst>
          <pc:docMk/>
          <pc:sldMk cId="0" sldId="268"/>
        </pc:sldMkLst>
        <pc:spChg chg="mod">
          <ac:chgData name="ゲスト ユーザー" userId="" providerId="Windows Live" clId="Web-{4F0E8FFB-6EDB-460F-B17E-A5BBCD3D6AFE}" dt="2021-03-03T08:25:27.965" v="18" actId="1076"/>
          <ac:spMkLst>
            <pc:docMk/>
            <pc:sldMk cId="0" sldId="268"/>
            <ac:spMk id="286" creationId="{00000000-0000-0000-0000-000000000000}"/>
          </ac:spMkLst>
        </pc:spChg>
        <pc:spChg chg="mod">
          <ac:chgData name="ゲスト ユーザー" userId="" providerId="Windows Live" clId="Web-{4F0E8FFB-6EDB-460F-B17E-A5BBCD3D6AFE}" dt="2021-03-03T08:25:41.496" v="21" actId="1076"/>
          <ac:spMkLst>
            <pc:docMk/>
            <pc:sldMk cId="0" sldId="268"/>
            <ac:spMk id="287" creationId="{00000000-0000-0000-0000-000000000000}"/>
          </ac:spMkLst>
        </pc:spChg>
        <pc:spChg chg="mod">
          <ac:chgData name="ゲスト ユーザー" userId="" providerId="Windows Live" clId="Web-{4F0E8FFB-6EDB-460F-B17E-A5BBCD3D6AFE}" dt="2021-03-03T08:25:27.980" v="19" actId="1076"/>
          <ac:spMkLst>
            <pc:docMk/>
            <pc:sldMk cId="0" sldId="268"/>
            <ac:spMk id="288" creationId="{00000000-0000-0000-0000-000000000000}"/>
          </ac:spMkLst>
        </pc:spChg>
        <pc:spChg chg="mod">
          <ac:chgData name="ゲスト ユーザー" userId="" providerId="Windows Live" clId="Web-{4F0E8FFB-6EDB-460F-B17E-A5BBCD3D6AFE}" dt="2021-03-03T08:25:33.090" v="20" actId="1076"/>
          <ac:spMkLst>
            <pc:docMk/>
            <pc:sldMk cId="0" sldId="268"/>
            <ac:spMk id="289" creationId="{00000000-0000-0000-0000-000000000000}"/>
          </ac:spMkLst>
        </pc:spChg>
      </pc:sldChg>
      <pc:sldChg chg="modSp">
        <pc:chgData name="ゲスト ユーザー" userId="" providerId="Windows Live" clId="Web-{4F0E8FFB-6EDB-460F-B17E-A5BBCD3D6AFE}" dt="2021-03-03T08:26:23.605" v="22" actId="1076"/>
        <pc:sldMkLst>
          <pc:docMk/>
          <pc:sldMk cId="0" sldId="269"/>
        </pc:sldMkLst>
        <pc:spChg chg="mod">
          <ac:chgData name="ゲスト ユーザー" userId="" providerId="Windows Live" clId="Web-{4F0E8FFB-6EDB-460F-B17E-A5BBCD3D6AFE}" dt="2021-03-03T08:26:23.605" v="22" actId="1076"/>
          <ac:spMkLst>
            <pc:docMk/>
            <pc:sldMk cId="0" sldId="269"/>
            <ac:spMk id="301" creationId="{00000000-0000-0000-0000-000000000000}"/>
          </ac:spMkLst>
        </pc:spChg>
      </pc:sldChg>
      <pc:sldChg chg="modSp">
        <pc:chgData name="ゲスト ユーザー" userId="" providerId="Windows Live" clId="Web-{4F0E8FFB-6EDB-460F-B17E-A5BBCD3D6AFE}" dt="2021-03-03T08:47:09.642" v="215" actId="1076"/>
        <pc:sldMkLst>
          <pc:docMk/>
          <pc:sldMk cId="0" sldId="270"/>
        </pc:sldMkLst>
        <pc:spChg chg="mod">
          <ac:chgData name="ゲスト ユーザー" userId="" providerId="Windows Live" clId="Web-{4F0E8FFB-6EDB-460F-B17E-A5BBCD3D6AFE}" dt="2021-03-03T08:47:09.642" v="215" actId="1076"/>
          <ac:spMkLst>
            <pc:docMk/>
            <pc:sldMk cId="0" sldId="270"/>
            <ac:spMk id="318" creationId="{00000000-0000-0000-0000-000000000000}"/>
          </ac:spMkLst>
        </pc:spChg>
      </pc:sldChg>
      <pc:sldChg chg="modSp">
        <pc:chgData name="ゲスト ユーザー" userId="" providerId="Windows Live" clId="Web-{4F0E8FFB-6EDB-460F-B17E-A5BBCD3D6AFE}" dt="2021-03-03T08:26:38.277" v="23" actId="1076"/>
        <pc:sldMkLst>
          <pc:docMk/>
          <pc:sldMk cId="0" sldId="271"/>
        </pc:sldMkLst>
        <pc:spChg chg="mod">
          <ac:chgData name="ゲスト ユーザー" userId="" providerId="Windows Live" clId="Web-{4F0E8FFB-6EDB-460F-B17E-A5BBCD3D6AFE}" dt="2021-03-03T08:26:38.277" v="23" actId="1076"/>
          <ac:spMkLst>
            <pc:docMk/>
            <pc:sldMk cId="0" sldId="271"/>
            <ac:spMk id="330" creationId="{00000000-0000-0000-0000-000000000000}"/>
          </ac:spMkLst>
        </pc:spChg>
      </pc:sldChg>
      <pc:sldChg chg="modSp">
        <pc:chgData name="ゲスト ユーザー" userId="" providerId="Windows Live" clId="Web-{4F0E8FFB-6EDB-460F-B17E-A5BBCD3D6AFE}" dt="2021-03-03T08:26:58.136" v="25" actId="1076"/>
        <pc:sldMkLst>
          <pc:docMk/>
          <pc:sldMk cId="0" sldId="272"/>
        </pc:sldMkLst>
        <pc:spChg chg="mod">
          <ac:chgData name="ゲスト ユーザー" userId="" providerId="Windows Live" clId="Web-{4F0E8FFB-6EDB-460F-B17E-A5BBCD3D6AFE}" dt="2021-03-03T08:26:58.120" v="24" actId="1076"/>
          <ac:spMkLst>
            <pc:docMk/>
            <pc:sldMk cId="0" sldId="272"/>
            <ac:spMk id="344" creationId="{00000000-0000-0000-0000-000000000000}"/>
          </ac:spMkLst>
        </pc:spChg>
        <pc:spChg chg="mod">
          <ac:chgData name="ゲスト ユーザー" userId="" providerId="Windows Live" clId="Web-{4F0E8FFB-6EDB-460F-B17E-A5BBCD3D6AFE}" dt="2021-03-03T08:26:58.136" v="25" actId="1076"/>
          <ac:spMkLst>
            <pc:docMk/>
            <pc:sldMk cId="0" sldId="272"/>
            <ac:spMk id="345" creationId="{00000000-0000-0000-0000-000000000000}"/>
          </ac:spMkLst>
        </pc:spChg>
      </pc:sldChg>
      <pc:sldChg chg="modSp">
        <pc:chgData name="ゲスト ユーザー" userId="" providerId="Windows Live" clId="Web-{4F0E8FFB-6EDB-460F-B17E-A5BBCD3D6AFE}" dt="2021-03-03T08:28:16.417" v="42" actId="1076"/>
        <pc:sldMkLst>
          <pc:docMk/>
          <pc:sldMk cId="0" sldId="274"/>
        </pc:sldMkLst>
        <pc:spChg chg="mod">
          <ac:chgData name="ゲスト ユーザー" userId="" providerId="Windows Live" clId="Web-{4F0E8FFB-6EDB-460F-B17E-A5BBCD3D6AFE}" dt="2021-03-03T08:27:48.557" v="30" actId="20577"/>
          <ac:spMkLst>
            <pc:docMk/>
            <pc:sldMk cId="0" sldId="274"/>
            <ac:spMk id="366" creationId="{00000000-0000-0000-0000-000000000000}"/>
          </ac:spMkLst>
        </pc:spChg>
        <pc:spChg chg="mod">
          <ac:chgData name="ゲスト ユーザー" userId="" providerId="Windows Live" clId="Web-{4F0E8FFB-6EDB-460F-B17E-A5BBCD3D6AFE}" dt="2021-03-03T08:28:16.354" v="39" actId="1076"/>
          <ac:spMkLst>
            <pc:docMk/>
            <pc:sldMk cId="0" sldId="274"/>
            <ac:spMk id="368" creationId="{00000000-0000-0000-0000-000000000000}"/>
          </ac:spMkLst>
        </pc:spChg>
        <pc:spChg chg="mod">
          <ac:chgData name="ゲスト ユーザー" userId="" providerId="Windows Live" clId="Web-{4F0E8FFB-6EDB-460F-B17E-A5BBCD3D6AFE}" dt="2021-03-03T08:28:16.385" v="40" actId="1076"/>
          <ac:spMkLst>
            <pc:docMk/>
            <pc:sldMk cId="0" sldId="274"/>
            <ac:spMk id="369" creationId="{00000000-0000-0000-0000-000000000000}"/>
          </ac:spMkLst>
        </pc:spChg>
        <pc:spChg chg="mod">
          <ac:chgData name="ゲスト ユーザー" userId="" providerId="Windows Live" clId="Web-{4F0E8FFB-6EDB-460F-B17E-A5BBCD3D6AFE}" dt="2021-03-03T08:28:16.401" v="41" actId="1076"/>
          <ac:spMkLst>
            <pc:docMk/>
            <pc:sldMk cId="0" sldId="274"/>
            <ac:spMk id="370" creationId="{00000000-0000-0000-0000-000000000000}"/>
          </ac:spMkLst>
        </pc:spChg>
        <pc:spChg chg="mod">
          <ac:chgData name="ゲスト ユーザー" userId="" providerId="Windows Live" clId="Web-{4F0E8FFB-6EDB-460F-B17E-A5BBCD3D6AFE}" dt="2021-03-03T08:28:16.417" v="42" actId="1076"/>
          <ac:spMkLst>
            <pc:docMk/>
            <pc:sldMk cId="0" sldId="274"/>
            <ac:spMk id="371" creationId="{00000000-0000-0000-0000-000000000000}"/>
          </ac:spMkLst>
        </pc:spChg>
        <pc:spChg chg="mod">
          <ac:chgData name="ゲスト ユーザー" userId="" providerId="Windows Live" clId="Web-{4F0E8FFB-6EDB-460F-B17E-A5BBCD3D6AFE}" dt="2021-03-03T08:28:02.120" v="33" actId="1076"/>
          <ac:spMkLst>
            <pc:docMk/>
            <pc:sldMk cId="0" sldId="274"/>
            <ac:spMk id="372" creationId="{00000000-0000-0000-0000-000000000000}"/>
          </ac:spMkLst>
        </pc:spChg>
        <pc:spChg chg="mod">
          <ac:chgData name="ゲスト ユーザー" userId="" providerId="Windows Live" clId="Web-{4F0E8FFB-6EDB-460F-B17E-A5BBCD3D6AFE}" dt="2021-03-03T08:27:56.760" v="32" actId="1076"/>
          <ac:spMkLst>
            <pc:docMk/>
            <pc:sldMk cId="0" sldId="274"/>
            <ac:spMk id="373" creationId="{00000000-0000-0000-0000-000000000000}"/>
          </ac:spMkLst>
        </pc:spChg>
        <pc:spChg chg="mod">
          <ac:chgData name="ゲスト ユーザー" userId="" providerId="Windows Live" clId="Web-{4F0E8FFB-6EDB-460F-B17E-A5BBCD3D6AFE}" dt="2021-03-03T08:27:53.182" v="31" actId="1076"/>
          <ac:spMkLst>
            <pc:docMk/>
            <pc:sldMk cId="0" sldId="274"/>
            <ac:spMk id="374" creationId="{00000000-0000-0000-0000-000000000000}"/>
          </ac:spMkLst>
        </pc:spChg>
        <pc:spChg chg="mod">
          <ac:chgData name="ゲスト ユーザー" userId="" providerId="Windows Live" clId="Web-{4F0E8FFB-6EDB-460F-B17E-A5BBCD3D6AFE}" dt="2021-03-03T08:28:04.229" v="34" actId="1076"/>
          <ac:spMkLst>
            <pc:docMk/>
            <pc:sldMk cId="0" sldId="274"/>
            <ac:spMk id="375" creationId="{00000000-0000-0000-0000-000000000000}"/>
          </ac:spMkLst>
        </pc:spChg>
      </pc:sldChg>
      <pc:sldChg chg="modSp">
        <pc:chgData name="ゲスト ユーザー" userId="" providerId="Windows Live" clId="Web-{4F0E8FFB-6EDB-460F-B17E-A5BBCD3D6AFE}" dt="2021-03-03T08:29:10.635" v="47" actId="1076"/>
        <pc:sldMkLst>
          <pc:docMk/>
          <pc:sldMk cId="0" sldId="275"/>
        </pc:sldMkLst>
        <pc:spChg chg="mod">
          <ac:chgData name="ゲスト ユーザー" userId="" providerId="Windows Live" clId="Web-{4F0E8FFB-6EDB-460F-B17E-A5BBCD3D6AFE}" dt="2021-03-03T08:28:58.838" v="45" actId="1076"/>
          <ac:spMkLst>
            <pc:docMk/>
            <pc:sldMk cId="0" sldId="275"/>
            <ac:spMk id="386" creationId="{00000000-0000-0000-0000-000000000000}"/>
          </ac:spMkLst>
        </pc:spChg>
        <pc:spChg chg="mod">
          <ac:chgData name="ゲスト ユーザー" userId="" providerId="Windows Live" clId="Web-{4F0E8FFB-6EDB-460F-B17E-A5BBCD3D6AFE}" dt="2021-03-03T08:28:43.588" v="44" actId="1076"/>
          <ac:spMkLst>
            <pc:docMk/>
            <pc:sldMk cId="0" sldId="275"/>
            <ac:spMk id="387" creationId="{00000000-0000-0000-0000-000000000000}"/>
          </ac:spMkLst>
        </pc:spChg>
        <pc:spChg chg="mod">
          <ac:chgData name="ゲスト ユーザー" userId="" providerId="Windows Live" clId="Web-{4F0E8FFB-6EDB-460F-B17E-A5BBCD3D6AFE}" dt="2021-03-03T08:29:10.635" v="46" actId="1076"/>
          <ac:spMkLst>
            <pc:docMk/>
            <pc:sldMk cId="0" sldId="275"/>
            <ac:spMk id="388" creationId="{00000000-0000-0000-0000-000000000000}"/>
          </ac:spMkLst>
        </pc:spChg>
        <pc:spChg chg="mod">
          <ac:chgData name="ゲスト ユーザー" userId="" providerId="Windows Live" clId="Web-{4F0E8FFB-6EDB-460F-B17E-A5BBCD3D6AFE}" dt="2021-03-03T08:29:10.635" v="47" actId="1076"/>
          <ac:spMkLst>
            <pc:docMk/>
            <pc:sldMk cId="0" sldId="275"/>
            <ac:spMk id="390" creationId="{00000000-0000-0000-0000-000000000000}"/>
          </ac:spMkLst>
        </pc:spChg>
      </pc:sldChg>
      <pc:sldChg chg="modSp">
        <pc:chgData name="ゲスト ユーザー" userId="" providerId="Windows Live" clId="Web-{4F0E8FFB-6EDB-460F-B17E-A5BBCD3D6AFE}" dt="2021-03-03T08:29:29.057" v="49" actId="1076"/>
        <pc:sldMkLst>
          <pc:docMk/>
          <pc:sldMk cId="0" sldId="278"/>
        </pc:sldMkLst>
        <pc:spChg chg="mod">
          <ac:chgData name="ゲスト ユーザー" userId="" providerId="Windows Live" clId="Web-{4F0E8FFB-6EDB-460F-B17E-A5BBCD3D6AFE}" dt="2021-03-03T08:29:22.150" v="48" actId="1076"/>
          <ac:spMkLst>
            <pc:docMk/>
            <pc:sldMk cId="0" sldId="278"/>
            <ac:spMk id="422" creationId="{00000000-0000-0000-0000-000000000000}"/>
          </ac:spMkLst>
        </pc:spChg>
        <pc:spChg chg="mod">
          <ac:chgData name="ゲスト ユーザー" userId="" providerId="Windows Live" clId="Web-{4F0E8FFB-6EDB-460F-B17E-A5BBCD3D6AFE}" dt="2021-03-03T08:29:29.057" v="49" actId="1076"/>
          <ac:spMkLst>
            <pc:docMk/>
            <pc:sldMk cId="0" sldId="278"/>
            <ac:spMk id="423" creationId="{00000000-0000-0000-0000-000000000000}"/>
          </ac:spMkLst>
        </pc:spChg>
      </pc:sldChg>
      <pc:sldChg chg="modSp">
        <pc:chgData name="ゲスト ユーザー" userId="" providerId="Windows Live" clId="Web-{4F0E8FFB-6EDB-460F-B17E-A5BBCD3D6AFE}" dt="2021-03-03T08:30:06.713" v="55" actId="1076"/>
        <pc:sldMkLst>
          <pc:docMk/>
          <pc:sldMk cId="0" sldId="279"/>
        </pc:sldMkLst>
        <pc:spChg chg="mod">
          <ac:chgData name="ゲスト ユーザー" userId="" providerId="Windows Live" clId="Web-{4F0E8FFB-6EDB-460F-B17E-A5BBCD3D6AFE}" dt="2021-03-03T08:29:46.463" v="52" actId="1076"/>
          <ac:spMkLst>
            <pc:docMk/>
            <pc:sldMk cId="0" sldId="279"/>
            <ac:spMk id="437" creationId="{00000000-0000-0000-0000-000000000000}"/>
          </ac:spMkLst>
        </pc:spChg>
        <pc:spChg chg="mod">
          <ac:chgData name="ゲスト ユーザー" userId="" providerId="Windows Live" clId="Web-{4F0E8FFB-6EDB-460F-B17E-A5BBCD3D6AFE}" dt="2021-03-03T08:29:43.369" v="51" actId="1076"/>
          <ac:spMkLst>
            <pc:docMk/>
            <pc:sldMk cId="0" sldId="279"/>
            <ac:spMk id="438" creationId="{00000000-0000-0000-0000-000000000000}"/>
          </ac:spMkLst>
        </pc:spChg>
        <pc:spChg chg="mod">
          <ac:chgData name="ゲスト ユーザー" userId="" providerId="Windows Live" clId="Web-{4F0E8FFB-6EDB-460F-B17E-A5BBCD3D6AFE}" dt="2021-03-03T08:29:53.775" v="53" actId="1076"/>
          <ac:spMkLst>
            <pc:docMk/>
            <pc:sldMk cId="0" sldId="279"/>
            <ac:spMk id="439" creationId="{00000000-0000-0000-0000-000000000000}"/>
          </ac:spMkLst>
        </pc:spChg>
        <pc:spChg chg="mod">
          <ac:chgData name="ゲスト ユーザー" userId="" providerId="Windows Live" clId="Web-{4F0E8FFB-6EDB-460F-B17E-A5BBCD3D6AFE}" dt="2021-03-03T08:30:06.697" v="54" actId="1076"/>
          <ac:spMkLst>
            <pc:docMk/>
            <pc:sldMk cId="0" sldId="279"/>
            <ac:spMk id="440" creationId="{00000000-0000-0000-0000-000000000000}"/>
          </ac:spMkLst>
        </pc:spChg>
        <pc:spChg chg="mod">
          <ac:chgData name="ゲスト ユーザー" userId="" providerId="Windows Live" clId="Web-{4F0E8FFB-6EDB-460F-B17E-A5BBCD3D6AFE}" dt="2021-03-03T08:30:06.713" v="55" actId="1076"/>
          <ac:spMkLst>
            <pc:docMk/>
            <pc:sldMk cId="0" sldId="279"/>
            <ac:spMk id="441" creationId="{00000000-0000-0000-0000-000000000000}"/>
          </ac:spMkLst>
        </pc:spChg>
      </pc:sldChg>
      <pc:sldChg chg="modSp">
        <pc:chgData name="ゲスト ユーザー" userId="" providerId="Windows Live" clId="Web-{4F0E8FFB-6EDB-460F-B17E-A5BBCD3D6AFE}" dt="2021-03-03T08:31:13.243" v="104" actId="20577"/>
        <pc:sldMkLst>
          <pc:docMk/>
          <pc:sldMk cId="0" sldId="280"/>
        </pc:sldMkLst>
        <pc:spChg chg="mod">
          <ac:chgData name="ゲスト ユーザー" userId="" providerId="Windows Live" clId="Web-{4F0E8FFB-6EDB-460F-B17E-A5BBCD3D6AFE}" dt="2021-03-03T08:30:53.790" v="94" actId="1076"/>
          <ac:spMkLst>
            <pc:docMk/>
            <pc:sldMk cId="0" sldId="280"/>
            <ac:spMk id="458" creationId="{00000000-0000-0000-0000-000000000000}"/>
          </ac:spMkLst>
        </pc:spChg>
        <pc:spChg chg="mod">
          <ac:chgData name="ゲスト ユーザー" userId="" providerId="Windows Live" clId="Web-{4F0E8FFB-6EDB-460F-B17E-A5BBCD3D6AFE}" dt="2021-03-03T08:30:53.822" v="95" actId="1076"/>
          <ac:spMkLst>
            <pc:docMk/>
            <pc:sldMk cId="0" sldId="280"/>
            <ac:spMk id="459" creationId="{00000000-0000-0000-0000-000000000000}"/>
          </ac:spMkLst>
        </pc:spChg>
        <pc:spChg chg="mod">
          <ac:chgData name="ゲスト ユーザー" userId="" providerId="Windows Live" clId="Web-{4F0E8FFB-6EDB-460F-B17E-A5BBCD3D6AFE}" dt="2021-03-03T08:30:53.837" v="96" actId="1076"/>
          <ac:spMkLst>
            <pc:docMk/>
            <pc:sldMk cId="0" sldId="280"/>
            <ac:spMk id="460" creationId="{00000000-0000-0000-0000-000000000000}"/>
          </ac:spMkLst>
        </pc:spChg>
        <pc:spChg chg="mod">
          <ac:chgData name="ゲスト ユーザー" userId="" providerId="Windows Live" clId="Web-{4F0E8FFB-6EDB-460F-B17E-A5BBCD3D6AFE}" dt="2021-03-03T08:30:53.868" v="97" actId="1076"/>
          <ac:spMkLst>
            <pc:docMk/>
            <pc:sldMk cId="0" sldId="280"/>
            <ac:spMk id="461" creationId="{00000000-0000-0000-0000-000000000000}"/>
          </ac:spMkLst>
        </pc:spChg>
        <pc:spChg chg="mod">
          <ac:chgData name="ゲスト ユーザー" userId="" providerId="Windows Live" clId="Web-{4F0E8FFB-6EDB-460F-B17E-A5BBCD3D6AFE}" dt="2021-03-03T08:31:13.243" v="104" actId="20577"/>
          <ac:spMkLst>
            <pc:docMk/>
            <pc:sldMk cId="0" sldId="280"/>
            <ac:spMk id="462" creationId="{00000000-0000-0000-0000-000000000000}"/>
          </ac:spMkLst>
        </pc:spChg>
        <pc:spChg chg="mod">
          <ac:chgData name="ゲスト ユーザー" userId="" providerId="Windows Live" clId="Web-{4F0E8FFB-6EDB-460F-B17E-A5BBCD3D6AFE}" dt="2021-03-03T08:31:03.681" v="101" actId="1076"/>
          <ac:spMkLst>
            <pc:docMk/>
            <pc:sldMk cId="0" sldId="280"/>
            <ac:spMk id="463" creationId="{00000000-0000-0000-0000-000000000000}"/>
          </ac:spMkLst>
        </pc:spChg>
        <pc:spChg chg="mod">
          <ac:chgData name="ゲスト ユーザー" userId="" providerId="Windows Live" clId="Web-{4F0E8FFB-6EDB-460F-B17E-A5BBCD3D6AFE}" dt="2021-03-03T08:31:00.322" v="100" actId="1076"/>
          <ac:spMkLst>
            <pc:docMk/>
            <pc:sldMk cId="0" sldId="280"/>
            <ac:spMk id="464" creationId="{00000000-0000-0000-0000-000000000000}"/>
          </ac:spMkLst>
        </pc:spChg>
        <pc:spChg chg="mod">
          <ac:chgData name="ゲスト ユーザー" userId="" providerId="Windows Live" clId="Web-{4F0E8FFB-6EDB-460F-B17E-A5BBCD3D6AFE}" dt="2021-03-03T08:30:53.915" v="99" actId="1076"/>
          <ac:spMkLst>
            <pc:docMk/>
            <pc:sldMk cId="0" sldId="280"/>
            <ac:spMk id="465" creationId="{00000000-0000-0000-0000-000000000000}"/>
          </ac:spMkLst>
        </pc:spChg>
      </pc:sldChg>
      <pc:sldChg chg="modSp">
        <pc:chgData name="ゲスト ユーザー" userId="" providerId="Windows Live" clId="Web-{4F0E8FFB-6EDB-460F-B17E-A5BBCD3D6AFE}" dt="2021-03-03T08:46:16.940" v="214" actId="1076"/>
        <pc:sldMkLst>
          <pc:docMk/>
          <pc:sldMk cId="0" sldId="281"/>
        </pc:sldMkLst>
        <pc:spChg chg="mod">
          <ac:chgData name="ゲスト ユーザー" userId="" providerId="Windows Live" clId="Web-{4F0E8FFB-6EDB-460F-B17E-A5BBCD3D6AFE}" dt="2021-03-03T08:31:22.571" v="105" actId="20577"/>
          <ac:spMkLst>
            <pc:docMk/>
            <pc:sldMk cId="0" sldId="281"/>
            <ac:spMk id="472" creationId="{00000000-0000-0000-0000-000000000000}"/>
          </ac:spMkLst>
        </pc:spChg>
        <pc:spChg chg="mod">
          <ac:chgData name="ゲスト ユーザー" userId="" providerId="Windows Live" clId="Web-{4F0E8FFB-6EDB-460F-B17E-A5BBCD3D6AFE}" dt="2021-03-03T08:31:27.009" v="106" actId="1076"/>
          <ac:spMkLst>
            <pc:docMk/>
            <pc:sldMk cId="0" sldId="281"/>
            <ac:spMk id="476" creationId="{00000000-0000-0000-0000-000000000000}"/>
          </ac:spMkLst>
        </pc:spChg>
        <pc:spChg chg="mod">
          <ac:chgData name="ゲスト ユーザー" userId="" providerId="Windows Live" clId="Web-{4F0E8FFB-6EDB-460F-B17E-A5BBCD3D6AFE}" dt="2021-03-03T08:46:16.940" v="214" actId="1076"/>
          <ac:spMkLst>
            <pc:docMk/>
            <pc:sldMk cId="0" sldId="281"/>
            <ac:spMk id="477" creationId="{00000000-0000-0000-0000-000000000000}"/>
          </ac:spMkLst>
        </pc:spChg>
      </pc:sldChg>
      <pc:sldChg chg="modSp">
        <pc:chgData name="ゲスト ユーザー" userId="" providerId="Windows Live" clId="Web-{4F0E8FFB-6EDB-460F-B17E-A5BBCD3D6AFE}" dt="2021-03-03T08:46:10.518" v="213" actId="1076"/>
        <pc:sldMkLst>
          <pc:docMk/>
          <pc:sldMk cId="0" sldId="282"/>
        </pc:sldMkLst>
        <pc:spChg chg="mod">
          <ac:chgData name="ゲスト ユーザー" userId="" providerId="Windows Live" clId="Web-{4F0E8FFB-6EDB-460F-B17E-A5BBCD3D6AFE}" dt="2021-03-03T08:31:42.196" v="109" actId="1076"/>
          <ac:spMkLst>
            <pc:docMk/>
            <pc:sldMk cId="0" sldId="282"/>
            <ac:spMk id="493" creationId="{00000000-0000-0000-0000-000000000000}"/>
          </ac:spMkLst>
        </pc:spChg>
        <pc:spChg chg="mod">
          <ac:chgData name="ゲスト ユーザー" userId="" providerId="Windows Live" clId="Web-{4F0E8FFB-6EDB-460F-B17E-A5BBCD3D6AFE}" dt="2021-03-03T08:46:10.518" v="213" actId="1076"/>
          <ac:spMkLst>
            <pc:docMk/>
            <pc:sldMk cId="0" sldId="282"/>
            <ac:spMk id="494" creationId="{00000000-0000-0000-0000-000000000000}"/>
          </ac:spMkLst>
        </pc:spChg>
        <pc:spChg chg="mod">
          <ac:chgData name="ゲスト ユーザー" userId="" providerId="Windows Live" clId="Web-{4F0E8FFB-6EDB-460F-B17E-A5BBCD3D6AFE}" dt="2021-03-03T08:31:39.134" v="108" actId="1076"/>
          <ac:spMkLst>
            <pc:docMk/>
            <pc:sldMk cId="0" sldId="282"/>
            <ac:spMk id="495" creationId="{00000000-0000-0000-0000-000000000000}"/>
          </ac:spMkLst>
        </pc:spChg>
        <pc:spChg chg="mod">
          <ac:chgData name="ゲスト ユーザー" userId="" providerId="Windows Live" clId="Web-{4F0E8FFB-6EDB-460F-B17E-A5BBCD3D6AFE}" dt="2021-03-03T08:31:35.696" v="107" actId="1076"/>
          <ac:spMkLst>
            <pc:docMk/>
            <pc:sldMk cId="0" sldId="282"/>
            <ac:spMk id="496" creationId="{00000000-0000-0000-0000-000000000000}"/>
          </ac:spMkLst>
        </pc:spChg>
      </pc:sldChg>
      <pc:sldChg chg="modSp">
        <pc:chgData name="ゲスト ユーザー" userId="" providerId="Windows Live" clId="Web-{4F0E8FFB-6EDB-460F-B17E-A5BBCD3D6AFE}" dt="2021-03-03T08:32:01.446" v="113" actId="1076"/>
        <pc:sldMkLst>
          <pc:docMk/>
          <pc:sldMk cId="0" sldId="284"/>
        </pc:sldMkLst>
        <pc:spChg chg="mod">
          <ac:chgData name="ゲスト ユーザー" userId="" providerId="Windows Live" clId="Web-{4F0E8FFB-6EDB-460F-B17E-A5BBCD3D6AFE}" dt="2021-03-03T08:32:01.399" v="110" actId="1076"/>
          <ac:spMkLst>
            <pc:docMk/>
            <pc:sldMk cId="0" sldId="284"/>
            <ac:spMk id="523" creationId="{00000000-0000-0000-0000-000000000000}"/>
          </ac:spMkLst>
        </pc:spChg>
        <pc:spChg chg="mod">
          <ac:chgData name="ゲスト ユーザー" userId="" providerId="Windows Live" clId="Web-{4F0E8FFB-6EDB-460F-B17E-A5BBCD3D6AFE}" dt="2021-03-03T08:32:01.415" v="111" actId="1076"/>
          <ac:spMkLst>
            <pc:docMk/>
            <pc:sldMk cId="0" sldId="284"/>
            <ac:spMk id="524" creationId="{00000000-0000-0000-0000-000000000000}"/>
          </ac:spMkLst>
        </pc:spChg>
        <pc:spChg chg="mod">
          <ac:chgData name="ゲスト ユーザー" userId="" providerId="Windows Live" clId="Web-{4F0E8FFB-6EDB-460F-B17E-A5BBCD3D6AFE}" dt="2021-03-03T08:32:01.430" v="112" actId="1076"/>
          <ac:spMkLst>
            <pc:docMk/>
            <pc:sldMk cId="0" sldId="284"/>
            <ac:spMk id="525" creationId="{00000000-0000-0000-0000-000000000000}"/>
          </ac:spMkLst>
        </pc:spChg>
        <pc:spChg chg="mod">
          <ac:chgData name="ゲスト ユーザー" userId="" providerId="Windows Live" clId="Web-{4F0E8FFB-6EDB-460F-B17E-A5BBCD3D6AFE}" dt="2021-03-03T08:32:01.446" v="113" actId="1076"/>
          <ac:spMkLst>
            <pc:docMk/>
            <pc:sldMk cId="0" sldId="284"/>
            <ac:spMk id="526" creationId="{00000000-0000-0000-0000-000000000000}"/>
          </ac:spMkLst>
        </pc:spChg>
      </pc:sldChg>
      <pc:sldChg chg="modSp">
        <pc:chgData name="ゲスト ユーザー" userId="" providerId="Windows Live" clId="Web-{4F0E8FFB-6EDB-460F-B17E-A5BBCD3D6AFE}" dt="2021-03-03T08:45:23.299" v="212" actId="1076"/>
        <pc:sldMkLst>
          <pc:docMk/>
          <pc:sldMk cId="0" sldId="286"/>
        </pc:sldMkLst>
        <pc:spChg chg="mod">
          <ac:chgData name="ゲスト ユーザー" userId="" providerId="Windows Live" clId="Web-{4F0E8FFB-6EDB-460F-B17E-A5BBCD3D6AFE}" dt="2021-03-03T08:45:23.299" v="211" actId="1076"/>
          <ac:spMkLst>
            <pc:docMk/>
            <pc:sldMk cId="0" sldId="286"/>
            <ac:spMk id="548" creationId="{00000000-0000-0000-0000-000000000000}"/>
          </ac:spMkLst>
        </pc:spChg>
        <pc:spChg chg="mod">
          <ac:chgData name="ゲスト ユーザー" userId="" providerId="Windows Live" clId="Web-{4F0E8FFB-6EDB-460F-B17E-A5BBCD3D6AFE}" dt="2021-03-03T08:45:23.299" v="212" actId="1076"/>
          <ac:spMkLst>
            <pc:docMk/>
            <pc:sldMk cId="0" sldId="286"/>
            <ac:spMk id="549" creationId="{00000000-0000-0000-0000-000000000000}"/>
          </ac:spMkLst>
        </pc:spChg>
        <pc:spChg chg="mod">
          <ac:chgData name="ゲスト ユーザー" userId="" providerId="Windows Live" clId="Web-{4F0E8FFB-6EDB-460F-B17E-A5BBCD3D6AFE}" dt="2021-03-03T08:32:10.134" v="114" actId="1076"/>
          <ac:spMkLst>
            <pc:docMk/>
            <pc:sldMk cId="0" sldId="286"/>
            <ac:spMk id="550" creationId="{00000000-0000-0000-0000-000000000000}"/>
          </ac:spMkLst>
        </pc:spChg>
      </pc:sldChg>
      <pc:sldChg chg="modSp">
        <pc:chgData name="ゲスト ユーザー" userId="" providerId="Windows Live" clId="Web-{4F0E8FFB-6EDB-460F-B17E-A5BBCD3D6AFE}" dt="2021-03-03T08:32:15.930" v="115" actId="1076"/>
        <pc:sldMkLst>
          <pc:docMk/>
          <pc:sldMk cId="0" sldId="287"/>
        </pc:sldMkLst>
        <pc:spChg chg="mod">
          <ac:chgData name="ゲスト ユーザー" userId="" providerId="Windows Live" clId="Web-{4F0E8FFB-6EDB-460F-B17E-A5BBCD3D6AFE}" dt="2021-03-03T08:32:15.930" v="115" actId="1076"/>
          <ac:spMkLst>
            <pc:docMk/>
            <pc:sldMk cId="0" sldId="287"/>
            <ac:spMk id="564" creationId="{00000000-0000-0000-0000-000000000000}"/>
          </ac:spMkLst>
        </pc:spChg>
      </pc:sldChg>
      <pc:sldChg chg="modSp">
        <pc:chgData name="ゲスト ユーザー" userId="" providerId="Windows Live" clId="Web-{4F0E8FFB-6EDB-460F-B17E-A5BBCD3D6AFE}" dt="2021-03-03T08:32:20.696" v="116" actId="1076"/>
        <pc:sldMkLst>
          <pc:docMk/>
          <pc:sldMk cId="0" sldId="288"/>
        </pc:sldMkLst>
        <pc:spChg chg="mod">
          <ac:chgData name="ゲスト ユーザー" userId="" providerId="Windows Live" clId="Web-{4F0E8FFB-6EDB-460F-B17E-A5BBCD3D6AFE}" dt="2021-03-03T08:32:20.696" v="116" actId="1076"/>
          <ac:spMkLst>
            <pc:docMk/>
            <pc:sldMk cId="0" sldId="288"/>
            <ac:spMk id="576" creationId="{00000000-0000-0000-0000-000000000000}"/>
          </ac:spMkLst>
        </pc:spChg>
      </pc:sldChg>
      <pc:sldChg chg="modSp">
        <pc:chgData name="ゲスト ユーザー" userId="" providerId="Windows Live" clId="Web-{4F0E8FFB-6EDB-460F-B17E-A5BBCD3D6AFE}" dt="2021-03-03T08:32:38.524" v="118" actId="1076"/>
        <pc:sldMkLst>
          <pc:docMk/>
          <pc:sldMk cId="0" sldId="290"/>
        </pc:sldMkLst>
        <pc:spChg chg="mod">
          <ac:chgData name="ゲスト ユーザー" userId="" providerId="Windows Live" clId="Web-{4F0E8FFB-6EDB-460F-B17E-A5BBCD3D6AFE}" dt="2021-03-03T08:32:38.524" v="118" actId="1076"/>
          <ac:spMkLst>
            <pc:docMk/>
            <pc:sldMk cId="0" sldId="290"/>
            <ac:spMk id="599" creationId="{00000000-0000-0000-0000-000000000000}"/>
          </ac:spMkLst>
        </pc:spChg>
        <pc:spChg chg="mod">
          <ac:chgData name="ゲスト ユーザー" userId="" providerId="Windows Live" clId="Web-{4F0E8FFB-6EDB-460F-B17E-A5BBCD3D6AFE}" dt="2021-03-03T08:32:31.024" v="117" actId="1076"/>
          <ac:spMkLst>
            <pc:docMk/>
            <pc:sldMk cId="0" sldId="290"/>
            <ac:spMk id="600" creationId="{00000000-0000-0000-0000-000000000000}"/>
          </ac:spMkLst>
        </pc:spChg>
      </pc:sldChg>
      <pc:sldChg chg="modSp">
        <pc:chgData name="ゲスト ユーザー" userId="" providerId="Windows Live" clId="Web-{4F0E8FFB-6EDB-460F-B17E-A5BBCD3D6AFE}" dt="2021-03-03T08:32:49.868" v="121" actId="1076"/>
        <pc:sldMkLst>
          <pc:docMk/>
          <pc:sldMk cId="0" sldId="291"/>
        </pc:sldMkLst>
        <pc:spChg chg="mod">
          <ac:chgData name="ゲスト ユーザー" userId="" providerId="Windows Live" clId="Web-{4F0E8FFB-6EDB-460F-B17E-A5BBCD3D6AFE}" dt="2021-03-03T08:32:47.461" v="120" actId="1076"/>
          <ac:spMkLst>
            <pc:docMk/>
            <pc:sldMk cId="0" sldId="291"/>
            <ac:spMk id="623" creationId="{00000000-0000-0000-0000-000000000000}"/>
          </ac:spMkLst>
        </pc:spChg>
        <pc:spChg chg="mod">
          <ac:chgData name="ゲスト ユーザー" userId="" providerId="Windows Live" clId="Web-{4F0E8FFB-6EDB-460F-B17E-A5BBCD3D6AFE}" dt="2021-03-03T08:32:49.868" v="121" actId="1076"/>
          <ac:spMkLst>
            <pc:docMk/>
            <pc:sldMk cId="0" sldId="291"/>
            <ac:spMk id="624" creationId="{00000000-0000-0000-0000-000000000000}"/>
          </ac:spMkLst>
        </pc:spChg>
        <pc:spChg chg="mod">
          <ac:chgData name="ゲスト ユーザー" userId="" providerId="Windows Live" clId="Web-{4F0E8FFB-6EDB-460F-B17E-A5BBCD3D6AFE}" dt="2021-03-03T08:32:45.258" v="119" actId="1076"/>
          <ac:spMkLst>
            <pc:docMk/>
            <pc:sldMk cId="0" sldId="291"/>
            <ac:spMk id="629" creationId="{00000000-0000-0000-0000-000000000000}"/>
          </ac:spMkLst>
        </pc:spChg>
      </pc:sldChg>
      <pc:sldChg chg="modSp">
        <pc:chgData name="ゲスト ユーザー" userId="" providerId="Windows Live" clId="Web-{4F0E8FFB-6EDB-460F-B17E-A5BBCD3D6AFE}" dt="2021-03-03T08:33:01.586" v="122" actId="1076"/>
        <pc:sldMkLst>
          <pc:docMk/>
          <pc:sldMk cId="0" sldId="292"/>
        </pc:sldMkLst>
        <pc:spChg chg="mod">
          <ac:chgData name="ゲスト ユーザー" userId="" providerId="Windows Live" clId="Web-{4F0E8FFB-6EDB-460F-B17E-A5BBCD3D6AFE}" dt="2021-03-03T08:33:01.586" v="122" actId="1076"/>
          <ac:spMkLst>
            <pc:docMk/>
            <pc:sldMk cId="0" sldId="292"/>
            <ac:spMk id="642" creationId="{00000000-0000-0000-0000-000000000000}"/>
          </ac:spMkLst>
        </pc:spChg>
      </pc:sldChg>
      <pc:sldChg chg="modSp">
        <pc:chgData name="ゲスト ユーザー" userId="" providerId="Windows Live" clId="Web-{4F0E8FFB-6EDB-460F-B17E-A5BBCD3D6AFE}" dt="2021-03-03T08:33:10.727" v="124" actId="1076"/>
        <pc:sldMkLst>
          <pc:docMk/>
          <pc:sldMk cId="0" sldId="293"/>
        </pc:sldMkLst>
        <pc:spChg chg="mod">
          <ac:chgData name="ゲスト ユーザー" userId="" providerId="Windows Live" clId="Web-{4F0E8FFB-6EDB-460F-B17E-A5BBCD3D6AFE}" dt="2021-03-03T08:33:10.727" v="124" actId="1076"/>
          <ac:spMkLst>
            <pc:docMk/>
            <pc:sldMk cId="0" sldId="293"/>
            <ac:spMk id="655" creationId="{00000000-0000-0000-0000-000000000000}"/>
          </ac:spMkLst>
        </pc:spChg>
        <pc:spChg chg="mod">
          <ac:chgData name="ゲスト ユーザー" userId="" providerId="Windows Live" clId="Web-{4F0E8FFB-6EDB-460F-B17E-A5BBCD3D6AFE}" dt="2021-03-03T08:33:06.930" v="123" actId="1076"/>
          <ac:spMkLst>
            <pc:docMk/>
            <pc:sldMk cId="0" sldId="293"/>
            <ac:spMk id="656" creationId="{00000000-0000-0000-0000-000000000000}"/>
          </ac:spMkLst>
        </pc:spChg>
      </pc:sldChg>
      <pc:sldChg chg="modSp">
        <pc:chgData name="ゲスト ユーザー" userId="" providerId="Windows Live" clId="Web-{4F0E8FFB-6EDB-460F-B17E-A5BBCD3D6AFE}" dt="2021-03-03T08:44:27.362" v="210" actId="1076"/>
        <pc:sldMkLst>
          <pc:docMk/>
          <pc:sldMk cId="0" sldId="295"/>
        </pc:sldMkLst>
        <pc:spChg chg="mod">
          <ac:chgData name="ゲスト ユーザー" userId="" providerId="Windows Live" clId="Web-{4F0E8FFB-6EDB-460F-B17E-A5BBCD3D6AFE}" dt="2021-03-03T08:33:21.008" v="125" actId="1076"/>
          <ac:spMkLst>
            <pc:docMk/>
            <pc:sldMk cId="0" sldId="295"/>
            <ac:spMk id="683" creationId="{00000000-0000-0000-0000-000000000000}"/>
          </ac:spMkLst>
        </pc:spChg>
        <pc:spChg chg="mod">
          <ac:chgData name="ゲスト ユーザー" userId="" providerId="Windows Live" clId="Web-{4F0E8FFB-6EDB-460F-B17E-A5BBCD3D6AFE}" dt="2021-03-03T08:33:24.914" v="126" actId="1076"/>
          <ac:spMkLst>
            <pc:docMk/>
            <pc:sldMk cId="0" sldId="295"/>
            <ac:spMk id="684" creationId="{00000000-0000-0000-0000-000000000000}"/>
          </ac:spMkLst>
        </pc:spChg>
        <pc:spChg chg="mod">
          <ac:chgData name="ゲスト ユーザー" userId="" providerId="Windows Live" clId="Web-{4F0E8FFB-6EDB-460F-B17E-A5BBCD3D6AFE}" dt="2021-03-03T08:33:28.508" v="127" actId="1076"/>
          <ac:spMkLst>
            <pc:docMk/>
            <pc:sldMk cId="0" sldId="295"/>
            <ac:spMk id="685" creationId="{00000000-0000-0000-0000-000000000000}"/>
          </ac:spMkLst>
        </pc:spChg>
        <pc:spChg chg="mod">
          <ac:chgData name="ゲスト ユーザー" userId="" providerId="Windows Live" clId="Web-{4F0E8FFB-6EDB-460F-B17E-A5BBCD3D6AFE}" dt="2021-03-03T08:33:31.289" v="128" actId="1076"/>
          <ac:spMkLst>
            <pc:docMk/>
            <pc:sldMk cId="0" sldId="295"/>
            <ac:spMk id="686" creationId="{00000000-0000-0000-0000-000000000000}"/>
          </ac:spMkLst>
        </pc:spChg>
        <pc:spChg chg="mod">
          <ac:chgData name="ゲスト ユーザー" userId="" providerId="Windows Live" clId="Web-{4F0E8FFB-6EDB-460F-B17E-A5BBCD3D6AFE}" dt="2021-03-03T08:44:27.362" v="210" actId="1076"/>
          <ac:spMkLst>
            <pc:docMk/>
            <pc:sldMk cId="0" sldId="295"/>
            <ac:spMk id="687" creationId="{00000000-0000-0000-0000-000000000000}"/>
          </ac:spMkLst>
        </pc:spChg>
        <pc:spChg chg="mod">
          <ac:chgData name="ゲスト ユーザー" userId="" providerId="Windows Live" clId="Web-{4F0E8FFB-6EDB-460F-B17E-A5BBCD3D6AFE}" dt="2021-03-03T08:33:38.242" v="130" actId="1076"/>
          <ac:spMkLst>
            <pc:docMk/>
            <pc:sldMk cId="0" sldId="295"/>
            <ac:spMk id="688" creationId="{00000000-0000-0000-0000-000000000000}"/>
          </ac:spMkLst>
        </pc:spChg>
      </pc:sldChg>
      <pc:sldChg chg="modSp">
        <pc:chgData name="ゲスト ユーザー" userId="" providerId="Windows Live" clId="Web-{4F0E8FFB-6EDB-460F-B17E-A5BBCD3D6AFE}" dt="2021-03-03T08:44:10.909" v="209" actId="1076"/>
        <pc:sldMkLst>
          <pc:docMk/>
          <pc:sldMk cId="0" sldId="297"/>
        </pc:sldMkLst>
        <pc:spChg chg="mod">
          <ac:chgData name="ゲスト ユーザー" userId="" providerId="Windows Live" clId="Web-{4F0E8FFB-6EDB-460F-B17E-A5BBCD3D6AFE}" dt="2021-03-03T08:44:10.909" v="209" actId="1076"/>
          <ac:spMkLst>
            <pc:docMk/>
            <pc:sldMk cId="0" sldId="297"/>
            <ac:spMk id="715" creationId="{00000000-0000-0000-0000-000000000000}"/>
          </ac:spMkLst>
        </pc:spChg>
        <pc:spChg chg="mod">
          <ac:chgData name="ゲスト ユーザー" userId="" providerId="Windows Live" clId="Web-{4F0E8FFB-6EDB-460F-B17E-A5BBCD3D6AFE}" dt="2021-03-03T08:34:01.930" v="131" actId="1076"/>
          <ac:spMkLst>
            <pc:docMk/>
            <pc:sldMk cId="0" sldId="297"/>
            <ac:spMk id="716" creationId="{00000000-0000-0000-0000-000000000000}"/>
          </ac:spMkLst>
        </pc:spChg>
      </pc:sldChg>
      <pc:sldChg chg="modSp">
        <pc:chgData name="ゲスト ユーザー" userId="" providerId="Windows Live" clId="Web-{4F0E8FFB-6EDB-460F-B17E-A5BBCD3D6AFE}" dt="2021-03-03T08:34:18.508" v="132" actId="1076"/>
        <pc:sldMkLst>
          <pc:docMk/>
          <pc:sldMk cId="0" sldId="299"/>
        </pc:sldMkLst>
        <pc:spChg chg="mod">
          <ac:chgData name="ゲスト ユーザー" userId="" providerId="Windows Live" clId="Web-{4F0E8FFB-6EDB-460F-B17E-A5BBCD3D6AFE}" dt="2021-03-03T08:34:18.508" v="132" actId="1076"/>
          <ac:spMkLst>
            <pc:docMk/>
            <pc:sldMk cId="0" sldId="299"/>
            <ac:spMk id="742" creationId="{00000000-0000-0000-0000-000000000000}"/>
          </ac:spMkLst>
        </pc:spChg>
      </pc:sldChg>
      <pc:sldChg chg="modSp">
        <pc:chgData name="ゲスト ユーザー" userId="" providerId="Windows Live" clId="Web-{4F0E8FFB-6EDB-460F-B17E-A5BBCD3D6AFE}" dt="2021-03-03T08:34:28.836" v="133" actId="1076"/>
        <pc:sldMkLst>
          <pc:docMk/>
          <pc:sldMk cId="0" sldId="301"/>
        </pc:sldMkLst>
        <pc:spChg chg="mod">
          <ac:chgData name="ゲスト ユーザー" userId="" providerId="Windows Live" clId="Web-{4F0E8FFB-6EDB-460F-B17E-A5BBCD3D6AFE}" dt="2021-03-03T08:34:28.836" v="133" actId="1076"/>
          <ac:spMkLst>
            <pc:docMk/>
            <pc:sldMk cId="0" sldId="301"/>
            <ac:spMk id="775" creationId="{00000000-0000-0000-0000-000000000000}"/>
          </ac:spMkLst>
        </pc:spChg>
      </pc:sldChg>
      <pc:sldChg chg="modSp">
        <pc:chgData name="ゲスト ユーザー" userId="" providerId="Windows Live" clId="Web-{4F0E8FFB-6EDB-460F-B17E-A5BBCD3D6AFE}" dt="2021-03-03T08:34:48.898" v="139" actId="1076"/>
        <pc:sldMkLst>
          <pc:docMk/>
          <pc:sldMk cId="0" sldId="302"/>
        </pc:sldMkLst>
        <pc:spChg chg="mod">
          <ac:chgData name="ゲスト ユーザー" userId="" providerId="Windows Live" clId="Web-{4F0E8FFB-6EDB-460F-B17E-A5BBCD3D6AFE}" dt="2021-03-03T08:34:34.445" v="134" actId="1076"/>
          <ac:spMkLst>
            <pc:docMk/>
            <pc:sldMk cId="0" sldId="302"/>
            <ac:spMk id="789" creationId="{00000000-0000-0000-0000-000000000000}"/>
          </ac:spMkLst>
        </pc:spChg>
        <pc:spChg chg="mod">
          <ac:chgData name="ゲスト ユーザー" userId="" providerId="Windows Live" clId="Web-{4F0E8FFB-6EDB-460F-B17E-A5BBCD3D6AFE}" dt="2021-03-03T08:34:46.726" v="138" actId="1076"/>
          <ac:spMkLst>
            <pc:docMk/>
            <pc:sldMk cId="0" sldId="302"/>
            <ac:spMk id="790" creationId="{00000000-0000-0000-0000-000000000000}"/>
          </ac:spMkLst>
        </pc:spChg>
        <pc:spChg chg="mod">
          <ac:chgData name="ゲスト ユーザー" userId="" providerId="Windows Live" clId="Web-{4F0E8FFB-6EDB-460F-B17E-A5BBCD3D6AFE}" dt="2021-03-03T08:34:44.164" v="137" actId="1076"/>
          <ac:spMkLst>
            <pc:docMk/>
            <pc:sldMk cId="0" sldId="302"/>
            <ac:spMk id="792" creationId="{00000000-0000-0000-0000-000000000000}"/>
          </ac:spMkLst>
        </pc:spChg>
        <pc:spChg chg="mod">
          <ac:chgData name="ゲスト ユーザー" userId="" providerId="Windows Live" clId="Web-{4F0E8FFB-6EDB-460F-B17E-A5BBCD3D6AFE}" dt="2021-03-03T08:34:41.929" v="136" actId="1076"/>
          <ac:spMkLst>
            <pc:docMk/>
            <pc:sldMk cId="0" sldId="302"/>
            <ac:spMk id="793" creationId="{00000000-0000-0000-0000-000000000000}"/>
          </ac:spMkLst>
        </pc:spChg>
        <pc:spChg chg="mod">
          <ac:chgData name="ゲスト ユーザー" userId="" providerId="Windows Live" clId="Web-{4F0E8FFB-6EDB-460F-B17E-A5BBCD3D6AFE}" dt="2021-03-03T08:34:38.914" v="135" actId="1076"/>
          <ac:spMkLst>
            <pc:docMk/>
            <pc:sldMk cId="0" sldId="302"/>
            <ac:spMk id="794" creationId="{00000000-0000-0000-0000-000000000000}"/>
          </ac:spMkLst>
        </pc:spChg>
        <pc:spChg chg="mod">
          <ac:chgData name="ゲスト ユーザー" userId="" providerId="Windows Live" clId="Web-{4F0E8FFB-6EDB-460F-B17E-A5BBCD3D6AFE}" dt="2021-03-03T08:34:48.898" v="139" actId="1076"/>
          <ac:spMkLst>
            <pc:docMk/>
            <pc:sldMk cId="0" sldId="302"/>
            <ac:spMk id="795" creationId="{00000000-0000-0000-0000-000000000000}"/>
          </ac:spMkLst>
        </pc:spChg>
      </pc:sldChg>
      <pc:sldChg chg="modSp">
        <pc:chgData name="ゲスト ユーザー" userId="" providerId="Windows Live" clId="Web-{4F0E8FFB-6EDB-460F-B17E-A5BBCD3D6AFE}" dt="2021-03-03T08:34:55.070" v="141" actId="1076"/>
        <pc:sldMkLst>
          <pc:docMk/>
          <pc:sldMk cId="0" sldId="303"/>
        </pc:sldMkLst>
        <pc:spChg chg="mod">
          <ac:chgData name="ゲスト ユーザー" userId="" providerId="Windows Live" clId="Web-{4F0E8FFB-6EDB-460F-B17E-A5BBCD3D6AFE}" dt="2021-03-03T08:34:55.070" v="141" actId="1076"/>
          <ac:spMkLst>
            <pc:docMk/>
            <pc:sldMk cId="0" sldId="303"/>
            <ac:spMk id="811" creationId="{00000000-0000-0000-0000-000000000000}"/>
          </ac:spMkLst>
        </pc:spChg>
        <pc:spChg chg="mod">
          <ac:chgData name="ゲスト ユーザー" userId="" providerId="Windows Live" clId="Web-{4F0E8FFB-6EDB-460F-B17E-A5BBCD3D6AFE}" dt="2021-03-03T08:34:52.976" v="140" actId="1076"/>
          <ac:spMkLst>
            <pc:docMk/>
            <pc:sldMk cId="0" sldId="303"/>
            <ac:spMk id="812" creationId="{00000000-0000-0000-0000-000000000000}"/>
          </ac:spMkLst>
        </pc:spChg>
      </pc:sldChg>
      <pc:sldChg chg="modSp">
        <pc:chgData name="ゲスト ユーザー" userId="" providerId="Windows Live" clId="Web-{4F0E8FFB-6EDB-460F-B17E-A5BBCD3D6AFE}" dt="2021-03-03T08:35:05.632" v="144" actId="1076"/>
        <pc:sldMkLst>
          <pc:docMk/>
          <pc:sldMk cId="0" sldId="304"/>
        </pc:sldMkLst>
        <pc:spChg chg="mod">
          <ac:chgData name="ゲスト ユーザー" userId="" providerId="Windows Live" clId="Web-{4F0E8FFB-6EDB-460F-B17E-A5BBCD3D6AFE}" dt="2021-03-03T08:35:00.648" v="142" actId="1076"/>
          <ac:spMkLst>
            <pc:docMk/>
            <pc:sldMk cId="0" sldId="304"/>
            <ac:spMk id="826" creationId="{00000000-0000-0000-0000-000000000000}"/>
          </ac:spMkLst>
        </pc:spChg>
        <pc:spChg chg="mod">
          <ac:chgData name="ゲスト ユーザー" userId="" providerId="Windows Live" clId="Web-{4F0E8FFB-6EDB-460F-B17E-A5BBCD3D6AFE}" dt="2021-03-03T08:35:05.632" v="144" actId="1076"/>
          <ac:spMkLst>
            <pc:docMk/>
            <pc:sldMk cId="0" sldId="304"/>
            <ac:spMk id="827" creationId="{00000000-0000-0000-0000-000000000000}"/>
          </ac:spMkLst>
        </pc:spChg>
        <pc:spChg chg="mod">
          <ac:chgData name="ゲスト ユーザー" userId="" providerId="Windows Live" clId="Web-{4F0E8FFB-6EDB-460F-B17E-A5BBCD3D6AFE}" dt="2021-03-03T08:35:02.820" v="143" actId="1076"/>
          <ac:spMkLst>
            <pc:docMk/>
            <pc:sldMk cId="0" sldId="304"/>
            <ac:spMk id="828" creationId="{00000000-0000-0000-0000-000000000000}"/>
          </ac:spMkLst>
        </pc:spChg>
      </pc:sldChg>
      <pc:sldChg chg="modSp">
        <pc:chgData name="ゲスト ユーザー" userId="" providerId="Windows Live" clId="Web-{4F0E8FFB-6EDB-460F-B17E-A5BBCD3D6AFE}" dt="2021-03-03T08:35:23.726" v="145" actId="1076"/>
        <pc:sldMkLst>
          <pc:docMk/>
          <pc:sldMk cId="0" sldId="307"/>
        </pc:sldMkLst>
        <pc:spChg chg="mod">
          <ac:chgData name="ゲスト ユーザー" userId="" providerId="Windows Live" clId="Web-{4F0E8FFB-6EDB-460F-B17E-A5BBCD3D6AFE}" dt="2021-03-03T08:35:23.726" v="145" actId="1076"/>
          <ac:spMkLst>
            <pc:docMk/>
            <pc:sldMk cId="0" sldId="307"/>
            <ac:spMk id="863" creationId="{00000000-0000-0000-0000-000000000000}"/>
          </ac:spMkLst>
        </pc:spChg>
      </pc:sldChg>
      <pc:sldChg chg="modSp">
        <pc:chgData name="ゲスト ユーザー" userId="" providerId="Windows Live" clId="Web-{4F0E8FFB-6EDB-460F-B17E-A5BBCD3D6AFE}" dt="2021-03-03T08:35:53.741" v="149" actId="1076"/>
        <pc:sldMkLst>
          <pc:docMk/>
          <pc:sldMk cId="0" sldId="308"/>
        </pc:sldMkLst>
        <pc:spChg chg="mod">
          <ac:chgData name="ゲスト ユーザー" userId="" providerId="Windows Live" clId="Web-{4F0E8FFB-6EDB-460F-B17E-A5BBCD3D6AFE}" dt="2021-03-03T08:35:48.147" v="147" actId="1076"/>
          <ac:spMkLst>
            <pc:docMk/>
            <pc:sldMk cId="0" sldId="308"/>
            <ac:spMk id="874" creationId="{00000000-0000-0000-0000-000000000000}"/>
          </ac:spMkLst>
        </pc:spChg>
        <pc:spChg chg="mod">
          <ac:chgData name="ゲスト ユーザー" userId="" providerId="Windows Live" clId="Web-{4F0E8FFB-6EDB-460F-B17E-A5BBCD3D6AFE}" dt="2021-03-03T08:35:51.569" v="148" actId="1076"/>
          <ac:spMkLst>
            <pc:docMk/>
            <pc:sldMk cId="0" sldId="308"/>
            <ac:spMk id="875" creationId="{00000000-0000-0000-0000-000000000000}"/>
          </ac:spMkLst>
        </pc:spChg>
        <pc:spChg chg="mod">
          <ac:chgData name="ゲスト ユーザー" userId="" providerId="Windows Live" clId="Web-{4F0E8FFB-6EDB-460F-B17E-A5BBCD3D6AFE}" dt="2021-03-03T08:35:53.741" v="149" actId="1076"/>
          <ac:spMkLst>
            <pc:docMk/>
            <pc:sldMk cId="0" sldId="308"/>
            <ac:spMk id="876" creationId="{00000000-0000-0000-0000-000000000000}"/>
          </ac:spMkLst>
        </pc:spChg>
      </pc:sldChg>
      <pc:sldChg chg="modSp">
        <pc:chgData name="ゲスト ユーザー" userId="" providerId="Windows Live" clId="Web-{4F0E8FFB-6EDB-460F-B17E-A5BBCD3D6AFE}" dt="2021-03-03T08:36:12.616" v="155" actId="1076"/>
        <pc:sldMkLst>
          <pc:docMk/>
          <pc:sldMk cId="0" sldId="309"/>
        </pc:sldMkLst>
        <pc:spChg chg="mod">
          <ac:chgData name="ゲスト ユーザー" userId="" providerId="Windows Live" clId="Web-{4F0E8FFB-6EDB-460F-B17E-A5BBCD3D6AFE}" dt="2021-03-03T08:36:03.522" v="152" actId="20577"/>
          <ac:spMkLst>
            <pc:docMk/>
            <pc:sldMk cId="0" sldId="309"/>
            <ac:spMk id="883" creationId="{00000000-0000-0000-0000-000000000000}"/>
          </ac:spMkLst>
        </pc:spChg>
        <pc:spChg chg="mod">
          <ac:chgData name="ゲスト ユーザー" userId="" providerId="Windows Live" clId="Web-{4F0E8FFB-6EDB-460F-B17E-A5BBCD3D6AFE}" dt="2021-03-03T08:35:58.600" v="150" actId="1076"/>
          <ac:spMkLst>
            <pc:docMk/>
            <pc:sldMk cId="0" sldId="309"/>
            <ac:spMk id="888" creationId="{00000000-0000-0000-0000-000000000000}"/>
          </ac:spMkLst>
        </pc:spChg>
        <pc:spChg chg="mod">
          <ac:chgData name="ゲスト ユーザー" userId="" providerId="Windows Live" clId="Web-{4F0E8FFB-6EDB-460F-B17E-A5BBCD3D6AFE}" dt="2021-03-03T08:36:05.897" v="153" actId="1076"/>
          <ac:spMkLst>
            <pc:docMk/>
            <pc:sldMk cId="0" sldId="309"/>
            <ac:spMk id="889" creationId="{00000000-0000-0000-0000-000000000000}"/>
          </ac:spMkLst>
        </pc:spChg>
        <pc:spChg chg="mod">
          <ac:chgData name="ゲスト ユーザー" userId="" providerId="Windows Live" clId="Web-{4F0E8FFB-6EDB-460F-B17E-A5BBCD3D6AFE}" dt="2021-03-03T08:36:10.632" v="154" actId="1076"/>
          <ac:spMkLst>
            <pc:docMk/>
            <pc:sldMk cId="0" sldId="309"/>
            <ac:spMk id="893" creationId="{00000000-0000-0000-0000-000000000000}"/>
          </ac:spMkLst>
        </pc:spChg>
        <pc:spChg chg="mod">
          <ac:chgData name="ゲスト ユーザー" userId="" providerId="Windows Live" clId="Web-{4F0E8FFB-6EDB-460F-B17E-A5BBCD3D6AFE}" dt="2021-03-03T08:36:12.616" v="155" actId="1076"/>
          <ac:spMkLst>
            <pc:docMk/>
            <pc:sldMk cId="0" sldId="309"/>
            <ac:spMk id="894" creationId="{00000000-0000-0000-0000-000000000000}"/>
          </ac:spMkLst>
        </pc:spChg>
      </pc:sldChg>
      <pc:sldChg chg="modSp">
        <pc:chgData name="ゲスト ユーザー" userId="" providerId="Windows Live" clId="Web-{4F0E8FFB-6EDB-460F-B17E-A5BBCD3D6AFE}" dt="2021-03-03T08:40:13.692" v="162" actId="1076"/>
        <pc:sldMkLst>
          <pc:docMk/>
          <pc:sldMk cId="0" sldId="311"/>
        </pc:sldMkLst>
        <pc:spChg chg="mod">
          <ac:chgData name="ゲスト ユーザー" userId="" providerId="Windows Live" clId="Web-{4F0E8FFB-6EDB-460F-B17E-A5BBCD3D6AFE}" dt="2021-03-03T08:39:52.442" v="156" actId="1076"/>
          <ac:spMkLst>
            <pc:docMk/>
            <pc:sldMk cId="0" sldId="311"/>
            <ac:spMk id="919" creationId="{00000000-0000-0000-0000-000000000000}"/>
          </ac:spMkLst>
        </pc:spChg>
        <pc:spChg chg="mod">
          <ac:chgData name="ゲスト ユーザー" userId="" providerId="Windows Live" clId="Web-{4F0E8FFB-6EDB-460F-B17E-A5BBCD3D6AFE}" dt="2021-03-03T08:39:55.958" v="157" actId="1076"/>
          <ac:spMkLst>
            <pc:docMk/>
            <pc:sldMk cId="0" sldId="311"/>
            <ac:spMk id="920" creationId="{00000000-0000-0000-0000-000000000000}"/>
          </ac:spMkLst>
        </pc:spChg>
        <pc:spChg chg="mod">
          <ac:chgData name="ゲスト ユーザー" userId="" providerId="Windows Live" clId="Web-{4F0E8FFB-6EDB-460F-B17E-A5BBCD3D6AFE}" dt="2021-03-03T08:40:00.802" v="158" actId="1076"/>
          <ac:spMkLst>
            <pc:docMk/>
            <pc:sldMk cId="0" sldId="311"/>
            <ac:spMk id="921" creationId="{00000000-0000-0000-0000-000000000000}"/>
          </ac:spMkLst>
        </pc:spChg>
        <pc:spChg chg="mod">
          <ac:chgData name="ゲスト ユーザー" userId="" providerId="Windows Live" clId="Web-{4F0E8FFB-6EDB-460F-B17E-A5BBCD3D6AFE}" dt="2021-03-03T08:40:03.849" v="159" actId="1076"/>
          <ac:spMkLst>
            <pc:docMk/>
            <pc:sldMk cId="0" sldId="311"/>
            <ac:spMk id="922" creationId="{00000000-0000-0000-0000-000000000000}"/>
          </ac:spMkLst>
        </pc:spChg>
        <pc:spChg chg="mod">
          <ac:chgData name="ゲスト ユーザー" userId="" providerId="Windows Live" clId="Web-{4F0E8FFB-6EDB-460F-B17E-A5BBCD3D6AFE}" dt="2021-03-03T08:40:07.333" v="160" actId="1076"/>
          <ac:spMkLst>
            <pc:docMk/>
            <pc:sldMk cId="0" sldId="311"/>
            <ac:spMk id="923" creationId="{00000000-0000-0000-0000-000000000000}"/>
          </ac:spMkLst>
        </pc:spChg>
        <pc:spChg chg="mod">
          <ac:chgData name="ゲスト ユーザー" userId="" providerId="Windows Live" clId="Web-{4F0E8FFB-6EDB-460F-B17E-A5BBCD3D6AFE}" dt="2021-03-03T08:40:10.958" v="161" actId="1076"/>
          <ac:spMkLst>
            <pc:docMk/>
            <pc:sldMk cId="0" sldId="311"/>
            <ac:spMk id="926" creationId="{00000000-0000-0000-0000-000000000000}"/>
          </ac:spMkLst>
        </pc:spChg>
        <pc:spChg chg="mod">
          <ac:chgData name="ゲスト ユーザー" userId="" providerId="Windows Live" clId="Web-{4F0E8FFB-6EDB-460F-B17E-A5BBCD3D6AFE}" dt="2021-03-03T08:40:13.692" v="162" actId="1076"/>
          <ac:spMkLst>
            <pc:docMk/>
            <pc:sldMk cId="0" sldId="311"/>
            <ac:spMk id="927" creationId="{00000000-0000-0000-0000-000000000000}"/>
          </ac:spMkLst>
        </pc:spChg>
      </pc:sldChg>
      <pc:sldChg chg="modSp">
        <pc:chgData name="ゲスト ユーザー" userId="" providerId="Windows Live" clId="Web-{4F0E8FFB-6EDB-460F-B17E-A5BBCD3D6AFE}" dt="2021-03-03T08:40:37.958" v="168" actId="1076"/>
        <pc:sldMkLst>
          <pc:docMk/>
          <pc:sldMk cId="0" sldId="312"/>
        </pc:sldMkLst>
        <pc:spChg chg="mod">
          <ac:chgData name="ゲスト ユーザー" userId="" providerId="Windows Live" clId="Web-{4F0E8FFB-6EDB-460F-B17E-A5BBCD3D6AFE}" dt="2021-03-03T08:40:26.614" v="163" actId="1076"/>
          <ac:spMkLst>
            <pc:docMk/>
            <pc:sldMk cId="0" sldId="312"/>
            <ac:spMk id="942" creationId="{00000000-0000-0000-0000-000000000000}"/>
          </ac:spMkLst>
        </pc:spChg>
        <pc:spChg chg="mod">
          <ac:chgData name="ゲスト ユーザー" userId="" providerId="Windows Live" clId="Web-{4F0E8FFB-6EDB-460F-B17E-A5BBCD3D6AFE}" dt="2021-03-03T08:40:30.567" v="165" actId="1076"/>
          <ac:spMkLst>
            <pc:docMk/>
            <pc:sldMk cId="0" sldId="312"/>
            <ac:spMk id="943" creationId="{00000000-0000-0000-0000-000000000000}"/>
          </ac:spMkLst>
        </pc:spChg>
        <pc:spChg chg="mod">
          <ac:chgData name="ゲスト ユーザー" userId="" providerId="Windows Live" clId="Web-{4F0E8FFB-6EDB-460F-B17E-A5BBCD3D6AFE}" dt="2021-03-03T08:40:32.411" v="166" actId="1076"/>
          <ac:spMkLst>
            <pc:docMk/>
            <pc:sldMk cId="0" sldId="312"/>
            <ac:spMk id="944" creationId="{00000000-0000-0000-0000-000000000000}"/>
          </ac:spMkLst>
        </pc:spChg>
        <pc:spChg chg="mod">
          <ac:chgData name="ゲスト ユーザー" userId="" providerId="Windows Live" clId="Web-{4F0E8FFB-6EDB-460F-B17E-A5BBCD3D6AFE}" dt="2021-03-03T08:40:35.552" v="167" actId="1076"/>
          <ac:spMkLst>
            <pc:docMk/>
            <pc:sldMk cId="0" sldId="312"/>
            <ac:spMk id="945" creationId="{00000000-0000-0000-0000-000000000000}"/>
          </ac:spMkLst>
        </pc:spChg>
        <pc:spChg chg="mod">
          <ac:chgData name="ゲスト ユーザー" userId="" providerId="Windows Live" clId="Web-{4F0E8FFB-6EDB-460F-B17E-A5BBCD3D6AFE}" dt="2021-03-03T08:40:37.958" v="168" actId="1076"/>
          <ac:spMkLst>
            <pc:docMk/>
            <pc:sldMk cId="0" sldId="312"/>
            <ac:spMk id="946" creationId="{00000000-0000-0000-0000-000000000000}"/>
          </ac:spMkLst>
        </pc:spChg>
      </pc:sldChg>
      <pc:sldChg chg="modSp">
        <pc:chgData name="ゲスト ユーザー" userId="" providerId="Windows Live" clId="Web-{4F0E8FFB-6EDB-460F-B17E-A5BBCD3D6AFE}" dt="2021-03-03T08:40:44.614" v="170" actId="1076"/>
        <pc:sldMkLst>
          <pc:docMk/>
          <pc:sldMk cId="0" sldId="313"/>
        </pc:sldMkLst>
        <pc:spChg chg="mod">
          <ac:chgData name="ゲスト ユーザー" userId="" providerId="Windows Live" clId="Web-{4F0E8FFB-6EDB-460F-B17E-A5BBCD3D6AFE}" dt="2021-03-03T08:40:42.442" v="169" actId="1076"/>
          <ac:spMkLst>
            <pc:docMk/>
            <pc:sldMk cId="0" sldId="313"/>
            <ac:spMk id="961" creationId="{00000000-0000-0000-0000-000000000000}"/>
          </ac:spMkLst>
        </pc:spChg>
        <pc:spChg chg="mod">
          <ac:chgData name="ゲスト ユーザー" userId="" providerId="Windows Live" clId="Web-{4F0E8FFB-6EDB-460F-B17E-A5BBCD3D6AFE}" dt="2021-03-03T08:40:44.614" v="170" actId="1076"/>
          <ac:spMkLst>
            <pc:docMk/>
            <pc:sldMk cId="0" sldId="313"/>
            <ac:spMk id="962" creationId="{00000000-0000-0000-0000-000000000000}"/>
          </ac:spMkLst>
        </pc:spChg>
      </pc:sldChg>
      <pc:sldChg chg="modSp">
        <pc:chgData name="ゲスト ユーザー" userId="" providerId="Windows Live" clId="Web-{4F0E8FFB-6EDB-460F-B17E-A5BBCD3D6AFE}" dt="2021-03-03T08:40:55.348" v="173" actId="1076"/>
        <pc:sldMkLst>
          <pc:docMk/>
          <pc:sldMk cId="0" sldId="314"/>
        </pc:sldMkLst>
        <pc:spChg chg="mod">
          <ac:chgData name="ゲスト ユーザー" userId="" providerId="Windows Live" clId="Web-{4F0E8FFB-6EDB-460F-B17E-A5BBCD3D6AFE}" dt="2021-03-03T08:40:49.426" v="171" actId="1076"/>
          <ac:spMkLst>
            <pc:docMk/>
            <pc:sldMk cId="0" sldId="314"/>
            <ac:spMk id="978" creationId="{00000000-0000-0000-0000-000000000000}"/>
          </ac:spMkLst>
        </pc:spChg>
        <pc:spChg chg="mod">
          <ac:chgData name="ゲスト ユーザー" userId="" providerId="Windows Live" clId="Web-{4F0E8FFB-6EDB-460F-B17E-A5BBCD3D6AFE}" dt="2021-03-03T08:40:51.458" v="172" actId="1076"/>
          <ac:spMkLst>
            <pc:docMk/>
            <pc:sldMk cId="0" sldId="314"/>
            <ac:spMk id="979" creationId="{00000000-0000-0000-0000-000000000000}"/>
          </ac:spMkLst>
        </pc:spChg>
        <pc:spChg chg="mod">
          <ac:chgData name="ゲスト ユーザー" userId="" providerId="Windows Live" clId="Web-{4F0E8FFB-6EDB-460F-B17E-A5BBCD3D6AFE}" dt="2021-03-03T08:40:55.348" v="173" actId="1076"/>
          <ac:spMkLst>
            <pc:docMk/>
            <pc:sldMk cId="0" sldId="314"/>
            <ac:spMk id="980" creationId="{00000000-0000-0000-0000-000000000000}"/>
          </ac:spMkLst>
        </pc:spChg>
      </pc:sldChg>
      <pc:sldChg chg="modSp">
        <pc:chgData name="ゲスト ユーザー" userId="" providerId="Windows Live" clId="Web-{4F0E8FFB-6EDB-460F-B17E-A5BBCD3D6AFE}" dt="2021-03-03T08:41:29.442" v="183" actId="1076"/>
        <pc:sldMkLst>
          <pc:docMk/>
          <pc:sldMk cId="0" sldId="315"/>
        </pc:sldMkLst>
        <pc:spChg chg="mod">
          <ac:chgData name="ゲスト ユーザー" userId="" providerId="Windows Live" clId="Web-{4F0E8FFB-6EDB-460F-B17E-A5BBCD3D6AFE}" dt="2021-03-03T08:41:02.801" v="174" actId="1076"/>
          <ac:spMkLst>
            <pc:docMk/>
            <pc:sldMk cId="0" sldId="315"/>
            <ac:spMk id="991" creationId="{00000000-0000-0000-0000-000000000000}"/>
          </ac:spMkLst>
        </pc:spChg>
        <pc:spChg chg="mod">
          <ac:chgData name="ゲスト ユーザー" userId="" providerId="Windows Live" clId="Web-{4F0E8FFB-6EDB-460F-B17E-A5BBCD3D6AFE}" dt="2021-03-03T08:41:05.286" v="175" actId="1076"/>
          <ac:spMkLst>
            <pc:docMk/>
            <pc:sldMk cId="0" sldId="315"/>
            <ac:spMk id="992" creationId="{00000000-0000-0000-0000-000000000000}"/>
          </ac:spMkLst>
        </pc:spChg>
        <pc:spChg chg="mod">
          <ac:chgData name="ゲスト ユーザー" userId="" providerId="Windows Live" clId="Web-{4F0E8FFB-6EDB-460F-B17E-A5BBCD3D6AFE}" dt="2021-03-03T08:41:13.161" v="177" actId="1076"/>
          <ac:spMkLst>
            <pc:docMk/>
            <pc:sldMk cId="0" sldId="315"/>
            <ac:spMk id="993" creationId="{00000000-0000-0000-0000-000000000000}"/>
          </ac:spMkLst>
        </pc:spChg>
        <pc:spChg chg="mod">
          <ac:chgData name="ゲスト ユーザー" userId="" providerId="Windows Live" clId="Web-{4F0E8FFB-6EDB-460F-B17E-A5BBCD3D6AFE}" dt="2021-03-03T08:41:08.958" v="176" actId="1076"/>
          <ac:spMkLst>
            <pc:docMk/>
            <pc:sldMk cId="0" sldId="315"/>
            <ac:spMk id="994" creationId="{00000000-0000-0000-0000-000000000000}"/>
          </ac:spMkLst>
        </pc:spChg>
        <pc:spChg chg="mod">
          <ac:chgData name="ゲスト ユーザー" userId="" providerId="Windows Live" clId="Web-{4F0E8FFB-6EDB-460F-B17E-A5BBCD3D6AFE}" dt="2021-03-03T08:41:15.895" v="178" actId="1076"/>
          <ac:spMkLst>
            <pc:docMk/>
            <pc:sldMk cId="0" sldId="315"/>
            <ac:spMk id="995" creationId="{00000000-0000-0000-0000-000000000000}"/>
          </ac:spMkLst>
        </pc:spChg>
        <pc:spChg chg="mod">
          <ac:chgData name="ゲスト ユーザー" userId="" providerId="Windows Live" clId="Web-{4F0E8FFB-6EDB-460F-B17E-A5BBCD3D6AFE}" dt="2021-03-03T08:41:24.504" v="180" actId="1076"/>
          <ac:spMkLst>
            <pc:docMk/>
            <pc:sldMk cId="0" sldId="315"/>
            <ac:spMk id="996" creationId="{00000000-0000-0000-0000-000000000000}"/>
          </ac:spMkLst>
        </pc:spChg>
        <pc:spChg chg="mod">
          <ac:chgData name="ゲスト ユーザー" userId="" providerId="Windows Live" clId="Web-{4F0E8FFB-6EDB-460F-B17E-A5BBCD3D6AFE}" dt="2021-03-03T08:41:19.739" v="179" actId="1076"/>
          <ac:spMkLst>
            <pc:docMk/>
            <pc:sldMk cId="0" sldId="315"/>
            <ac:spMk id="997" creationId="{00000000-0000-0000-0000-000000000000}"/>
          </ac:spMkLst>
        </pc:spChg>
        <pc:spChg chg="mod">
          <ac:chgData name="ゲスト ユーザー" userId="" providerId="Windows Live" clId="Web-{4F0E8FFB-6EDB-460F-B17E-A5BBCD3D6AFE}" dt="2021-03-03T08:41:24.520" v="181" actId="1076"/>
          <ac:spMkLst>
            <pc:docMk/>
            <pc:sldMk cId="0" sldId="315"/>
            <ac:spMk id="998" creationId="{00000000-0000-0000-0000-000000000000}"/>
          </ac:spMkLst>
        </pc:spChg>
        <pc:spChg chg="mod">
          <ac:chgData name="ゲスト ユーザー" userId="" providerId="Windows Live" clId="Web-{4F0E8FFB-6EDB-460F-B17E-A5BBCD3D6AFE}" dt="2021-03-03T08:41:29.426" v="182" actId="1076"/>
          <ac:spMkLst>
            <pc:docMk/>
            <pc:sldMk cId="0" sldId="315"/>
            <ac:spMk id="999" creationId="{00000000-0000-0000-0000-000000000000}"/>
          </ac:spMkLst>
        </pc:spChg>
        <pc:spChg chg="mod">
          <ac:chgData name="ゲスト ユーザー" userId="" providerId="Windows Live" clId="Web-{4F0E8FFB-6EDB-460F-B17E-A5BBCD3D6AFE}" dt="2021-03-03T08:41:29.442" v="183" actId="1076"/>
          <ac:spMkLst>
            <pc:docMk/>
            <pc:sldMk cId="0" sldId="315"/>
            <ac:spMk id="1000" creationId="{00000000-0000-0000-0000-000000000000}"/>
          </ac:spMkLst>
        </pc:spChg>
      </pc:sldChg>
      <pc:sldChg chg="modSp">
        <pc:chgData name="ゲスト ユーザー" userId="" providerId="Windows Live" clId="Web-{4F0E8FFB-6EDB-460F-B17E-A5BBCD3D6AFE}" dt="2021-03-03T08:42:38.957" v="208" actId="1076"/>
        <pc:sldMkLst>
          <pc:docMk/>
          <pc:sldMk cId="0" sldId="317"/>
        </pc:sldMkLst>
        <pc:spChg chg="mod">
          <ac:chgData name="ゲスト ユーザー" userId="" providerId="Windows Live" clId="Web-{4F0E8FFB-6EDB-460F-B17E-A5BBCD3D6AFE}" dt="2021-03-03T08:42:07.785" v="201" actId="20577"/>
          <ac:spMkLst>
            <pc:docMk/>
            <pc:sldMk cId="0" sldId="317"/>
            <ac:spMk id="1025" creationId="{00000000-0000-0000-0000-000000000000}"/>
          </ac:spMkLst>
        </pc:spChg>
        <pc:spChg chg="mod">
          <ac:chgData name="ゲスト ユーザー" userId="" providerId="Windows Live" clId="Web-{4F0E8FFB-6EDB-460F-B17E-A5BBCD3D6AFE}" dt="2021-03-03T08:41:47.676" v="188" actId="1076"/>
          <ac:spMkLst>
            <pc:docMk/>
            <pc:sldMk cId="0" sldId="317"/>
            <ac:spMk id="1027" creationId="{00000000-0000-0000-0000-000000000000}"/>
          </ac:spMkLst>
        </pc:spChg>
        <pc:spChg chg="mod">
          <ac:chgData name="ゲスト ユーザー" userId="" providerId="Windows Live" clId="Web-{4F0E8FFB-6EDB-460F-B17E-A5BBCD3D6AFE}" dt="2021-03-03T08:41:47.692" v="189" actId="1076"/>
          <ac:spMkLst>
            <pc:docMk/>
            <pc:sldMk cId="0" sldId="317"/>
            <ac:spMk id="1028" creationId="{00000000-0000-0000-0000-000000000000}"/>
          </ac:spMkLst>
        </pc:spChg>
        <pc:spChg chg="mod">
          <ac:chgData name="ゲスト ユーザー" userId="" providerId="Windows Live" clId="Web-{4F0E8FFB-6EDB-460F-B17E-A5BBCD3D6AFE}" dt="2021-03-03T08:41:47.707" v="190" actId="1076"/>
          <ac:spMkLst>
            <pc:docMk/>
            <pc:sldMk cId="0" sldId="317"/>
            <ac:spMk id="1029" creationId="{00000000-0000-0000-0000-000000000000}"/>
          </ac:spMkLst>
        </pc:spChg>
        <pc:spChg chg="mod">
          <ac:chgData name="ゲスト ユーザー" userId="" providerId="Windows Live" clId="Web-{4F0E8FFB-6EDB-460F-B17E-A5BBCD3D6AFE}" dt="2021-03-03T08:41:53.660" v="192" actId="1076"/>
          <ac:spMkLst>
            <pc:docMk/>
            <pc:sldMk cId="0" sldId="317"/>
            <ac:spMk id="1030" creationId="{00000000-0000-0000-0000-000000000000}"/>
          </ac:spMkLst>
        </pc:spChg>
        <pc:spChg chg="mod">
          <ac:chgData name="ゲスト ユーザー" userId="" providerId="Windows Live" clId="Web-{4F0E8FFB-6EDB-460F-B17E-A5BBCD3D6AFE}" dt="2021-03-03T08:42:38.941" v="207" actId="1076"/>
          <ac:spMkLst>
            <pc:docMk/>
            <pc:sldMk cId="0" sldId="317"/>
            <ac:spMk id="1031" creationId="{00000000-0000-0000-0000-000000000000}"/>
          </ac:spMkLst>
        </pc:spChg>
        <pc:spChg chg="mod">
          <ac:chgData name="ゲスト ユーザー" userId="" providerId="Windows Live" clId="Web-{4F0E8FFB-6EDB-460F-B17E-A5BBCD3D6AFE}" dt="2021-03-03T08:42:38.957" v="208" actId="1076"/>
          <ac:spMkLst>
            <pc:docMk/>
            <pc:sldMk cId="0" sldId="317"/>
            <ac:spMk id="1032" creationId="{00000000-0000-0000-0000-000000000000}"/>
          </ac:spMkLst>
        </pc:spChg>
        <pc:spChg chg="mod">
          <ac:chgData name="ゲスト ユーザー" userId="" providerId="Windows Live" clId="Web-{4F0E8FFB-6EDB-460F-B17E-A5BBCD3D6AFE}" dt="2021-03-03T08:42:04.348" v="197" actId="1076"/>
          <ac:spMkLst>
            <pc:docMk/>
            <pc:sldMk cId="0" sldId="317"/>
            <ac:spMk id="1033" creationId="{00000000-0000-0000-0000-000000000000}"/>
          </ac:spMkLst>
        </pc:spChg>
        <pc:spChg chg="mod">
          <ac:chgData name="ゲスト ユーザー" userId="" providerId="Windows Live" clId="Web-{4F0E8FFB-6EDB-460F-B17E-A5BBCD3D6AFE}" dt="2021-03-03T08:42:14.066" v="202" actId="1076"/>
          <ac:spMkLst>
            <pc:docMk/>
            <pc:sldMk cId="0" sldId="317"/>
            <ac:spMk id="1034" creationId="{00000000-0000-0000-0000-000000000000}"/>
          </ac:spMkLst>
        </pc:spChg>
        <pc:spChg chg="mod">
          <ac:chgData name="ゲスト ユーザー" userId="" providerId="Windows Live" clId="Web-{4F0E8FFB-6EDB-460F-B17E-A5BBCD3D6AFE}" dt="2021-03-03T08:42:04.410" v="199" actId="1076"/>
          <ac:spMkLst>
            <pc:docMk/>
            <pc:sldMk cId="0" sldId="317"/>
            <ac:spMk id="1035" creationId="{00000000-0000-0000-0000-000000000000}"/>
          </ac:spMkLst>
        </pc:spChg>
        <pc:spChg chg="mod">
          <ac:chgData name="ゲスト ユーザー" userId="" providerId="Windows Live" clId="Web-{4F0E8FFB-6EDB-460F-B17E-A5BBCD3D6AFE}" dt="2021-03-03T08:42:14.082" v="203" actId="1076"/>
          <ac:spMkLst>
            <pc:docMk/>
            <pc:sldMk cId="0" sldId="317"/>
            <ac:spMk id="1036" creationId="{00000000-0000-0000-0000-000000000000}"/>
          </ac:spMkLst>
        </pc:spChg>
      </pc:sldChg>
      <pc:sldChg chg="modSp">
        <pc:chgData name="ゲスト ユーザー" userId="" providerId="Windows Live" clId="Web-{4F0E8FFB-6EDB-460F-B17E-A5BBCD3D6AFE}" dt="2021-03-03T08:42:20.332" v="204" actId="1076"/>
        <pc:sldMkLst>
          <pc:docMk/>
          <pc:sldMk cId="0" sldId="318"/>
        </pc:sldMkLst>
        <pc:spChg chg="mod">
          <ac:chgData name="ゲスト ユーザー" userId="" providerId="Windows Live" clId="Web-{4F0E8FFB-6EDB-460F-B17E-A5BBCD3D6AFE}" dt="2021-03-03T08:42:20.332" v="204" actId="1076"/>
          <ac:spMkLst>
            <pc:docMk/>
            <pc:sldMk cId="0" sldId="318"/>
            <ac:spMk id="1046" creationId="{00000000-0000-0000-0000-000000000000}"/>
          </ac:spMkLst>
        </pc:spChg>
      </pc:sldChg>
    </pc:docChg>
  </pc:docChgLst>
  <pc:docChgLst>
    <pc:chgData name="ゲスト ユーザー" providerId="Windows Live" clId="Web-{0626D020-6624-4C5F-A31B-994B9731DF14}"/>
    <pc:docChg chg="modSld sldOrd">
      <pc:chgData name="ゲスト ユーザー" userId="" providerId="Windows Live" clId="Web-{0626D020-6624-4C5F-A31B-994B9731DF14}" dt="2021-03-16T00:10:16.061" v="465" actId="20577"/>
      <pc:docMkLst>
        <pc:docMk/>
      </pc:docMkLst>
      <pc:sldChg chg="modSp">
        <pc:chgData name="ゲスト ユーザー" userId="" providerId="Windows Live" clId="Web-{0626D020-6624-4C5F-A31B-994B9731DF14}" dt="2021-03-15T23:12:59.476" v="21" actId="20577"/>
        <pc:sldMkLst>
          <pc:docMk/>
          <pc:sldMk cId="0" sldId="264"/>
        </pc:sldMkLst>
        <pc:spChg chg="mod">
          <ac:chgData name="ゲスト ユーザー" userId="" providerId="Windows Live" clId="Web-{0626D020-6624-4C5F-A31B-994B9731DF14}" dt="2021-03-15T23:12:59.476" v="21" actId="20577"/>
          <ac:spMkLst>
            <pc:docMk/>
            <pc:sldMk cId="0" sldId="264"/>
            <ac:spMk id="216" creationId="{00000000-0000-0000-0000-000000000000}"/>
          </ac:spMkLst>
        </pc:spChg>
      </pc:sldChg>
      <pc:sldChg chg="modSp">
        <pc:chgData name="ゲスト ユーザー" userId="" providerId="Windows Live" clId="Web-{0626D020-6624-4C5F-A31B-994B9731DF14}" dt="2021-03-15T23:12:26.710" v="11" actId="20577"/>
        <pc:sldMkLst>
          <pc:docMk/>
          <pc:sldMk cId="0" sldId="265"/>
        </pc:sldMkLst>
        <pc:spChg chg="mod">
          <ac:chgData name="ゲスト ユーザー" userId="" providerId="Windows Live" clId="Web-{0626D020-6624-4C5F-A31B-994B9731DF14}" dt="2021-03-15T23:12:26.710" v="11" actId="20577"/>
          <ac:spMkLst>
            <pc:docMk/>
            <pc:sldMk cId="0" sldId="265"/>
            <ac:spMk id="3" creationId="{3CB21E07-D58C-456C-86C7-C3C437854117}"/>
          </ac:spMkLst>
        </pc:spChg>
        <pc:spChg chg="mod">
          <ac:chgData name="ゲスト ユーザー" userId="" providerId="Windows Live" clId="Web-{0626D020-6624-4C5F-A31B-994B9731DF14}" dt="2021-03-15T23:12:11.928" v="8" actId="20577"/>
          <ac:spMkLst>
            <pc:docMk/>
            <pc:sldMk cId="0" sldId="265"/>
            <ac:spMk id="235" creationId="{00000000-0000-0000-0000-000000000000}"/>
          </ac:spMkLst>
        </pc:spChg>
      </pc:sldChg>
      <pc:sldChg chg="addSp delSp modSp">
        <pc:chgData name="ゲスト ユーザー" userId="" providerId="Windows Live" clId="Web-{0626D020-6624-4C5F-A31B-994B9731DF14}" dt="2021-03-15T23:14:23.681" v="87" actId="20577"/>
        <pc:sldMkLst>
          <pc:docMk/>
          <pc:sldMk cId="0" sldId="266"/>
        </pc:sldMkLst>
        <pc:spChg chg="add mod">
          <ac:chgData name="ゲスト ユーザー" userId="" providerId="Windows Live" clId="Web-{0626D020-6624-4C5F-A31B-994B9731DF14}" dt="2021-03-15T23:14:23.681" v="87" actId="20577"/>
          <ac:spMkLst>
            <pc:docMk/>
            <pc:sldMk cId="0" sldId="266"/>
            <ac:spMk id="2" creationId="{B0ED5645-CD98-4538-83F6-DE7E446E73FC}"/>
          </ac:spMkLst>
        </pc:spChg>
        <pc:spChg chg="del mod">
          <ac:chgData name="ゲスト ユーザー" userId="" providerId="Windows Live" clId="Web-{0626D020-6624-4C5F-A31B-994B9731DF14}" dt="2021-03-15T23:11:40.677" v="1"/>
          <ac:spMkLst>
            <pc:docMk/>
            <pc:sldMk cId="0" sldId="266"/>
            <ac:spMk id="252" creationId="{00000000-0000-0000-0000-000000000000}"/>
          </ac:spMkLst>
        </pc:spChg>
      </pc:sldChg>
      <pc:sldChg chg="modSp">
        <pc:chgData name="ゲスト ユーザー" userId="" providerId="Windows Live" clId="Web-{0626D020-6624-4C5F-A31B-994B9731DF14}" dt="2021-03-15T23:15:23.792" v="94" actId="20577"/>
        <pc:sldMkLst>
          <pc:docMk/>
          <pc:sldMk cId="0" sldId="268"/>
        </pc:sldMkLst>
        <pc:spChg chg="mod">
          <ac:chgData name="ゲスト ユーザー" userId="" providerId="Windows Live" clId="Web-{0626D020-6624-4C5F-A31B-994B9731DF14}" dt="2021-03-15T23:15:15.401" v="92" actId="20577"/>
          <ac:spMkLst>
            <pc:docMk/>
            <pc:sldMk cId="0" sldId="268"/>
            <ac:spMk id="278" creationId="{00000000-0000-0000-0000-000000000000}"/>
          </ac:spMkLst>
        </pc:spChg>
        <pc:spChg chg="mod">
          <ac:chgData name="ゲスト ユーザー" userId="" providerId="Windows Live" clId="Web-{0626D020-6624-4C5F-A31B-994B9731DF14}" dt="2021-03-15T23:15:23.792" v="94" actId="20577"/>
          <ac:spMkLst>
            <pc:docMk/>
            <pc:sldMk cId="0" sldId="268"/>
            <ac:spMk id="280" creationId="{00000000-0000-0000-0000-000000000000}"/>
          </ac:spMkLst>
        </pc:spChg>
      </pc:sldChg>
      <pc:sldChg chg="addSp delSp modSp">
        <pc:chgData name="ゲスト ユーザー" userId="" providerId="Windows Live" clId="Web-{0626D020-6624-4C5F-A31B-994B9731DF14}" dt="2021-03-15T23:17:09.936" v="141" actId="20577"/>
        <pc:sldMkLst>
          <pc:docMk/>
          <pc:sldMk cId="0" sldId="270"/>
        </pc:sldMkLst>
        <pc:spChg chg="add mod">
          <ac:chgData name="ゲスト ユーザー" userId="" providerId="Windows Live" clId="Web-{0626D020-6624-4C5F-A31B-994B9731DF14}" dt="2021-03-15T23:16:37.935" v="124" actId="20577"/>
          <ac:spMkLst>
            <pc:docMk/>
            <pc:sldMk cId="0" sldId="270"/>
            <ac:spMk id="3" creationId="{6C7613EE-3558-4546-AF60-226B939DEE7F}"/>
          </ac:spMkLst>
        </pc:spChg>
        <pc:spChg chg="del">
          <ac:chgData name="ゲスト ユーザー" userId="" providerId="Windows Live" clId="Web-{0626D020-6624-4C5F-A31B-994B9731DF14}" dt="2021-03-15T23:16:10.888" v="96"/>
          <ac:spMkLst>
            <pc:docMk/>
            <pc:sldMk cId="0" sldId="270"/>
            <ac:spMk id="309" creationId="{00000000-0000-0000-0000-000000000000}"/>
          </ac:spMkLst>
        </pc:spChg>
        <pc:spChg chg="mod">
          <ac:chgData name="ゲスト ユーザー" userId="" providerId="Windows Live" clId="Web-{0626D020-6624-4C5F-A31B-994B9731DF14}" dt="2021-03-15T23:17:09.936" v="141" actId="20577"/>
          <ac:spMkLst>
            <pc:docMk/>
            <pc:sldMk cId="0" sldId="270"/>
            <ac:spMk id="311" creationId="{00000000-0000-0000-0000-000000000000}"/>
          </ac:spMkLst>
        </pc:spChg>
      </pc:sldChg>
      <pc:sldChg chg="modSp">
        <pc:chgData name="ゲスト ユーザー" userId="" providerId="Windows Live" clId="Web-{0626D020-6624-4C5F-A31B-994B9731DF14}" dt="2021-03-16T00:10:04.217" v="463" actId="20577"/>
        <pc:sldMkLst>
          <pc:docMk/>
          <pc:sldMk cId="0" sldId="271"/>
        </pc:sldMkLst>
        <pc:spChg chg="mod">
          <ac:chgData name="ゲスト ユーザー" userId="" providerId="Windows Live" clId="Web-{0626D020-6624-4C5F-A31B-994B9731DF14}" dt="2021-03-16T00:10:04.217" v="463" actId="20577"/>
          <ac:spMkLst>
            <pc:docMk/>
            <pc:sldMk cId="0" sldId="271"/>
            <ac:spMk id="325" creationId="{00000000-0000-0000-0000-000000000000}"/>
          </ac:spMkLst>
        </pc:spChg>
      </pc:sldChg>
      <pc:sldChg chg="addSp delSp modSp">
        <pc:chgData name="ゲスト ユーザー" userId="" providerId="Windows Live" clId="Web-{0626D020-6624-4C5F-A31B-994B9731DF14}" dt="2021-03-16T00:09:44.389" v="459" actId="1076"/>
        <pc:sldMkLst>
          <pc:docMk/>
          <pc:sldMk cId="0" sldId="272"/>
        </pc:sldMkLst>
        <pc:spChg chg="mod">
          <ac:chgData name="ゲスト ユーザー" userId="" providerId="Windows Live" clId="Web-{0626D020-6624-4C5F-A31B-994B9731DF14}" dt="2021-03-15T23:22:05.088" v="287" actId="20577"/>
          <ac:spMkLst>
            <pc:docMk/>
            <pc:sldMk cId="0" sldId="272"/>
            <ac:spMk id="3" creationId="{163415A1-F6BA-4993-A9B8-6C1CE5C104F0}"/>
          </ac:spMkLst>
        </pc:spChg>
        <pc:spChg chg="mod">
          <ac:chgData name="ゲスト ユーザー" userId="" providerId="Windows Live" clId="Web-{0626D020-6624-4C5F-A31B-994B9731DF14}" dt="2021-03-15T23:21:56.650" v="282" actId="20577"/>
          <ac:spMkLst>
            <pc:docMk/>
            <pc:sldMk cId="0" sldId="272"/>
            <ac:spMk id="339" creationId="{00000000-0000-0000-0000-000000000000}"/>
          </ac:spMkLst>
        </pc:spChg>
        <pc:picChg chg="add del mod">
          <ac:chgData name="ゲスト ユーザー" userId="" providerId="Windows Live" clId="Web-{0626D020-6624-4C5F-A31B-994B9731DF14}" dt="2021-03-15T23:23:22.090" v="312"/>
          <ac:picMkLst>
            <pc:docMk/>
            <pc:sldMk cId="0" sldId="272"/>
            <ac:picMk id="2" creationId="{349190CC-162F-4C5C-AF22-F0109DE593DC}"/>
          </ac:picMkLst>
        </pc:picChg>
        <pc:picChg chg="add mod">
          <ac:chgData name="ゲスト ユーザー" userId="" providerId="Windows Live" clId="Web-{0626D020-6624-4C5F-A31B-994B9731DF14}" dt="2021-03-16T00:09:44.389" v="459" actId="1076"/>
          <ac:picMkLst>
            <pc:docMk/>
            <pc:sldMk cId="0" sldId="272"/>
            <ac:picMk id="2" creationId="{60D03A8A-77E6-4750-A4BC-D722D86BEFEB}"/>
          </ac:picMkLst>
        </pc:picChg>
      </pc:sldChg>
      <pc:sldChg chg="modSp">
        <pc:chgData name="ゲスト ユーザー" userId="" providerId="Windows Live" clId="Web-{0626D020-6624-4C5F-A31B-994B9731DF14}" dt="2021-03-15T23:26:23.141" v="381" actId="20577"/>
        <pc:sldMkLst>
          <pc:docMk/>
          <pc:sldMk cId="0" sldId="273"/>
        </pc:sldMkLst>
        <pc:spChg chg="mod">
          <ac:chgData name="ゲスト ユーザー" userId="" providerId="Windows Live" clId="Web-{0626D020-6624-4C5F-A31B-994B9731DF14}" dt="2021-03-15T23:26:23.141" v="381" actId="20577"/>
          <ac:spMkLst>
            <pc:docMk/>
            <pc:sldMk cId="0" sldId="273"/>
            <ac:spMk id="3" creationId="{41B6E82B-6D9B-4BBB-B277-69B8CA0B91C3}"/>
          </ac:spMkLst>
        </pc:spChg>
        <pc:spChg chg="mod">
          <ac:chgData name="ゲスト ユーザー" userId="" providerId="Windows Live" clId="Web-{0626D020-6624-4C5F-A31B-994B9731DF14}" dt="2021-03-15T23:25:49.624" v="375" actId="20577"/>
          <ac:spMkLst>
            <pc:docMk/>
            <pc:sldMk cId="0" sldId="273"/>
            <ac:spMk id="352" creationId="{00000000-0000-0000-0000-000000000000}"/>
          </ac:spMkLst>
        </pc:spChg>
      </pc:sldChg>
      <pc:sldChg chg="addSp delSp modSp ord">
        <pc:chgData name="ゲスト ユーザー" userId="" providerId="Windows Live" clId="Web-{0626D020-6624-4C5F-A31B-994B9731DF14}" dt="2021-03-16T00:10:16.061" v="465" actId="20577"/>
        <pc:sldMkLst>
          <pc:docMk/>
          <pc:sldMk cId="0" sldId="274"/>
        </pc:sldMkLst>
        <pc:spChg chg="mod">
          <ac:chgData name="ゲスト ユーザー" userId="" providerId="Windows Live" clId="Web-{0626D020-6624-4C5F-A31B-994B9731DF14}" dt="2021-03-16T00:10:16.061" v="465" actId="20577"/>
          <ac:spMkLst>
            <pc:docMk/>
            <pc:sldMk cId="0" sldId="274"/>
            <ac:spMk id="364" creationId="{00000000-0000-0000-0000-000000000000}"/>
          </ac:spMkLst>
        </pc:spChg>
        <pc:picChg chg="add del mod">
          <ac:chgData name="ゲスト ユーザー" userId="" providerId="Windows Live" clId="Web-{0626D020-6624-4C5F-A31B-994B9731DF14}" dt="2021-03-16T00:07:48.809" v="446"/>
          <ac:picMkLst>
            <pc:docMk/>
            <pc:sldMk cId="0" sldId="274"/>
            <ac:picMk id="2" creationId="{17244AD9-8E76-457D-BFAA-547A03745132}"/>
          </ac:picMkLst>
        </pc:picChg>
        <pc:picChg chg="add del mod">
          <ac:chgData name="ゲスト ユーザー" userId="" providerId="Windows Live" clId="Web-{0626D020-6624-4C5F-A31B-994B9731DF14}" dt="2021-03-16T00:06:32.401" v="445"/>
          <ac:picMkLst>
            <pc:docMk/>
            <pc:sldMk cId="0" sldId="274"/>
            <ac:picMk id="3" creationId="{4CF560BC-6942-48FE-BB3D-5357E51D8B8E}"/>
          </ac:picMkLst>
        </pc:picChg>
        <pc:picChg chg="add del mod">
          <ac:chgData name="ゲスト ユーザー" userId="" providerId="Windows Live" clId="Web-{0626D020-6624-4C5F-A31B-994B9731DF14}" dt="2021-03-16T00:07:51.762" v="448"/>
          <ac:picMkLst>
            <pc:docMk/>
            <pc:sldMk cId="0" sldId="274"/>
            <ac:picMk id="4" creationId="{9E9B452C-8441-4032-BD2B-163742F5F98F}"/>
          </ac:picMkLst>
        </pc:picChg>
        <pc:picChg chg="add del mod">
          <ac:chgData name="ゲスト ユーザー" userId="" providerId="Windows Live" clId="Web-{0626D020-6624-4C5F-A31B-994B9731DF14}" dt="2021-03-16T00:09:09.966" v="455"/>
          <ac:picMkLst>
            <pc:docMk/>
            <pc:sldMk cId="0" sldId="274"/>
            <ac:picMk id="5" creationId="{34A42C2C-E991-4030-878C-8E9A5468D550}"/>
          </ac:picMkLst>
        </pc:picChg>
        <pc:picChg chg="add mod">
          <ac:chgData name="ゲスト ユーザー" userId="" providerId="Windows Live" clId="Web-{0626D020-6624-4C5F-A31B-994B9731DF14}" dt="2021-03-16T00:08:30.919" v="452" actId="1076"/>
          <ac:picMkLst>
            <pc:docMk/>
            <pc:sldMk cId="0" sldId="274"/>
            <ac:picMk id="6" creationId="{F1358A44-832B-4949-9FC8-C9D933E557F8}"/>
          </ac:picMkLst>
        </pc:picChg>
        <pc:picChg chg="add mod">
          <ac:chgData name="ゲスト ユーザー" userId="" providerId="Windows Live" clId="Web-{0626D020-6624-4C5F-A31B-994B9731DF14}" dt="2021-03-16T00:09:14.279" v="457" actId="1076"/>
          <ac:picMkLst>
            <pc:docMk/>
            <pc:sldMk cId="0" sldId="274"/>
            <ac:picMk id="7" creationId="{DC3402C7-77B9-49F9-85A8-648D210D047C}"/>
          </ac:picMkLst>
        </pc:picChg>
      </pc:sldChg>
      <pc:sldChg chg="modSp">
        <pc:chgData name="ゲスト ユーザー" userId="" providerId="Windows Live" clId="Web-{0626D020-6624-4C5F-A31B-994B9731DF14}" dt="2021-03-15T23:27:26.455" v="392" actId="14100"/>
        <pc:sldMkLst>
          <pc:docMk/>
          <pc:sldMk cId="0" sldId="275"/>
        </pc:sldMkLst>
        <pc:spChg chg="mod">
          <ac:chgData name="ゲスト ユーザー" userId="" providerId="Windows Live" clId="Web-{0626D020-6624-4C5F-A31B-994B9731DF14}" dt="2021-03-15T23:27:26.455" v="392" actId="14100"/>
          <ac:spMkLst>
            <pc:docMk/>
            <pc:sldMk cId="0" sldId="275"/>
            <ac:spMk id="384" creationId="{00000000-0000-0000-0000-000000000000}"/>
          </ac:spMkLst>
        </pc:spChg>
      </pc:sldChg>
      <pc:sldChg chg="delSp">
        <pc:chgData name="ゲスト ユーザー" userId="" providerId="Windows Live" clId="Web-{0626D020-6624-4C5F-A31B-994B9731DF14}" dt="2021-03-15T23:27:41.236" v="393"/>
        <pc:sldMkLst>
          <pc:docMk/>
          <pc:sldMk cId="0" sldId="276"/>
        </pc:sldMkLst>
        <pc:picChg chg="del">
          <ac:chgData name="ゲスト ユーザー" userId="" providerId="Windows Live" clId="Web-{0626D020-6624-4C5F-A31B-994B9731DF14}" dt="2021-03-15T23:27:41.236" v="393"/>
          <ac:picMkLst>
            <pc:docMk/>
            <pc:sldMk cId="0" sldId="276"/>
            <ac:picMk id="400" creationId="{00000000-0000-0000-0000-000000000000}"/>
          </ac:picMkLst>
        </pc:picChg>
      </pc:sldChg>
      <pc:sldChg chg="modSp">
        <pc:chgData name="ゲスト ユーザー" userId="" providerId="Windows Live" clId="Web-{0626D020-6624-4C5F-A31B-994B9731DF14}" dt="2021-03-16T00:02:04.022" v="438" actId="20577"/>
        <pc:sldMkLst>
          <pc:docMk/>
          <pc:sldMk cId="0" sldId="277"/>
        </pc:sldMkLst>
        <pc:spChg chg="mod">
          <ac:chgData name="ゲスト ユーザー" userId="" providerId="Windows Live" clId="Web-{0626D020-6624-4C5F-A31B-994B9731DF14}" dt="2021-03-16T00:02:04.022" v="438" actId="20577"/>
          <ac:spMkLst>
            <pc:docMk/>
            <pc:sldMk cId="0" sldId="277"/>
            <ac:spMk id="409" creationId="{00000000-0000-0000-0000-000000000000}"/>
          </ac:spMkLst>
        </pc:spChg>
        <pc:spChg chg="mod">
          <ac:chgData name="ゲスト ユーザー" userId="" providerId="Windows Live" clId="Web-{0626D020-6624-4C5F-A31B-994B9731DF14}" dt="2021-03-16T00:01:49.162" v="428" actId="20577"/>
          <ac:spMkLst>
            <pc:docMk/>
            <pc:sldMk cId="0" sldId="277"/>
            <ac:spMk id="411" creationId="{00000000-0000-0000-0000-000000000000}"/>
          </ac:spMkLst>
        </pc:spChg>
      </pc:sldChg>
    </pc:docChg>
  </pc:docChgLst>
  <pc:docChgLst>
    <pc:chgData name="ゲスト ユーザー" providerId="Windows Live" clId="Web-{6CB42880-3508-46BC-B940-C69A1C9B2271}"/>
    <pc:docChg chg="addSld delSld modSld sldOrd">
      <pc:chgData name="ゲスト ユーザー" userId="" providerId="Windows Live" clId="Web-{6CB42880-3508-46BC-B940-C69A1C9B2271}" dt="2021-03-17T02:05:39.748" v="2354"/>
      <pc:docMkLst>
        <pc:docMk/>
      </pc:docMkLst>
      <pc:sldChg chg="modSp">
        <pc:chgData name="ゲスト ユーザー" userId="" providerId="Windows Live" clId="Web-{6CB42880-3508-46BC-B940-C69A1C9B2271}" dt="2021-03-17T00:24:19.408" v="812" actId="20577"/>
        <pc:sldMkLst>
          <pc:docMk/>
          <pc:sldMk cId="0" sldId="263"/>
        </pc:sldMkLst>
        <pc:spChg chg="mod">
          <ac:chgData name="ゲスト ユーザー" userId="" providerId="Windows Live" clId="Web-{6CB42880-3508-46BC-B940-C69A1C9B2271}" dt="2021-03-17T00:24:19.408" v="812" actId="20577"/>
          <ac:spMkLst>
            <pc:docMk/>
            <pc:sldMk cId="0" sldId="263"/>
            <ac:spMk id="2" creationId="{DC593FD8-6C71-4B69-A2AA-C8514B2A6CEE}"/>
          </ac:spMkLst>
        </pc:spChg>
      </pc:sldChg>
      <pc:sldChg chg="addSp delSp modSp del ord">
        <pc:chgData name="ゲスト ユーザー" userId="" providerId="Windows Live" clId="Web-{6CB42880-3508-46BC-B940-C69A1C9B2271}" dt="2021-03-16T23:54:12.580" v="183"/>
        <pc:sldMkLst>
          <pc:docMk/>
          <pc:sldMk cId="0" sldId="271"/>
        </pc:sldMkLst>
        <pc:spChg chg="mod">
          <ac:chgData name="ゲスト ユーザー" userId="" providerId="Windows Live" clId="Web-{6CB42880-3508-46BC-B940-C69A1C9B2271}" dt="2021-03-16T23:25:55.888" v="44" actId="20577"/>
          <ac:spMkLst>
            <pc:docMk/>
            <pc:sldMk cId="0" sldId="271"/>
            <ac:spMk id="325" creationId="{00000000-0000-0000-0000-000000000000}"/>
          </ac:spMkLst>
        </pc:spChg>
        <pc:picChg chg="add del mod">
          <ac:chgData name="ゲスト ユーザー" userId="" providerId="Windows Live" clId="Web-{6CB42880-3508-46BC-B940-C69A1C9B2271}" dt="2021-03-16T23:26:14.170" v="45"/>
          <ac:picMkLst>
            <pc:docMk/>
            <pc:sldMk cId="0" sldId="271"/>
            <ac:picMk id="2" creationId="{7EF858D4-340D-4FB1-B028-DA621E1715D5}"/>
          </ac:picMkLst>
        </pc:picChg>
      </pc:sldChg>
      <pc:sldChg chg="addSp delSp modSp">
        <pc:chgData name="ゲスト ユーザー" userId="" providerId="Windows Live" clId="Web-{6CB42880-3508-46BC-B940-C69A1C9B2271}" dt="2021-03-17T00:47:51.854" v="1396" actId="20577"/>
        <pc:sldMkLst>
          <pc:docMk/>
          <pc:sldMk cId="0" sldId="273"/>
        </pc:sldMkLst>
        <pc:spChg chg="mod">
          <ac:chgData name="ゲスト ユーザー" userId="" providerId="Windows Live" clId="Web-{6CB42880-3508-46BC-B940-C69A1C9B2271}" dt="2021-03-17T00:47:51.854" v="1396" actId="20577"/>
          <ac:spMkLst>
            <pc:docMk/>
            <pc:sldMk cId="0" sldId="273"/>
            <ac:spMk id="3" creationId="{41B6E82B-6D9B-4BBB-B277-69B8CA0B91C3}"/>
          </ac:spMkLst>
        </pc:spChg>
        <pc:spChg chg="mod">
          <ac:chgData name="ゲスト ユーザー" userId="" providerId="Windows Live" clId="Web-{6CB42880-3508-46BC-B940-C69A1C9B2271}" dt="2021-03-17T00:47:04.494" v="1369" actId="20577"/>
          <ac:spMkLst>
            <pc:docMk/>
            <pc:sldMk cId="0" sldId="273"/>
            <ac:spMk id="350" creationId="{00000000-0000-0000-0000-000000000000}"/>
          </ac:spMkLst>
        </pc:spChg>
        <pc:spChg chg="mod">
          <ac:chgData name="ゲスト ユーザー" userId="" providerId="Windows Live" clId="Web-{6CB42880-3508-46BC-B940-C69A1C9B2271}" dt="2021-03-17T00:46:54.884" v="1368" actId="20577"/>
          <ac:spMkLst>
            <pc:docMk/>
            <pc:sldMk cId="0" sldId="273"/>
            <ac:spMk id="352" creationId="{00000000-0000-0000-0000-000000000000}"/>
          </ac:spMkLst>
        </pc:spChg>
        <pc:picChg chg="del">
          <ac:chgData name="ゲスト ユーザー" userId="" providerId="Windows Live" clId="Web-{6CB42880-3508-46BC-B940-C69A1C9B2271}" dt="2021-03-17T00:43:43.162" v="1312"/>
          <ac:picMkLst>
            <pc:docMk/>
            <pc:sldMk cId="0" sldId="273"/>
            <ac:picMk id="4" creationId="{3299CA1B-86CF-4C26-8085-5B66127D8E24}"/>
          </ac:picMkLst>
        </pc:picChg>
        <pc:picChg chg="add mod">
          <ac:chgData name="ゲスト ユーザー" userId="" providerId="Windows Live" clId="Web-{6CB42880-3508-46BC-B940-C69A1C9B2271}" dt="2021-03-17T00:45:15.476" v="1315" actId="14100"/>
          <ac:picMkLst>
            <pc:docMk/>
            <pc:sldMk cId="0" sldId="273"/>
            <ac:picMk id="5" creationId="{3428690F-E33B-44A7-ADA0-4EB49CBABFB1}"/>
          </ac:picMkLst>
        </pc:picChg>
      </pc:sldChg>
      <pc:sldChg chg="modSp ord">
        <pc:chgData name="ゲスト ユーザー" userId="" providerId="Windows Live" clId="Web-{6CB42880-3508-46BC-B940-C69A1C9B2271}" dt="2021-03-17T00:25:01.049" v="814" actId="1076"/>
        <pc:sldMkLst>
          <pc:docMk/>
          <pc:sldMk cId="0" sldId="274"/>
        </pc:sldMkLst>
        <pc:spChg chg="mod">
          <ac:chgData name="ゲスト ユーザー" userId="" providerId="Windows Live" clId="Web-{6CB42880-3508-46BC-B940-C69A1C9B2271}" dt="2021-03-16T23:21:12.507" v="22" actId="20577"/>
          <ac:spMkLst>
            <pc:docMk/>
            <pc:sldMk cId="0" sldId="274"/>
            <ac:spMk id="360" creationId="{00000000-0000-0000-0000-000000000000}"/>
          </ac:spMkLst>
        </pc:spChg>
        <pc:spChg chg="mod">
          <ac:chgData name="ゲスト ユーザー" userId="" providerId="Windows Live" clId="Web-{6CB42880-3508-46BC-B940-C69A1C9B2271}" dt="2021-03-17T00:25:01.049" v="814" actId="1076"/>
          <ac:spMkLst>
            <pc:docMk/>
            <pc:sldMk cId="0" sldId="274"/>
            <ac:spMk id="362" creationId="{00000000-0000-0000-0000-000000000000}"/>
          </ac:spMkLst>
        </pc:spChg>
        <pc:spChg chg="mod">
          <ac:chgData name="ゲスト ユーザー" userId="" providerId="Windows Live" clId="Web-{6CB42880-3508-46BC-B940-C69A1C9B2271}" dt="2021-03-16T23:52:18.750" v="103" actId="20577"/>
          <ac:spMkLst>
            <pc:docMk/>
            <pc:sldMk cId="0" sldId="274"/>
            <ac:spMk id="364" creationId="{00000000-0000-0000-0000-000000000000}"/>
          </ac:spMkLst>
        </pc:spChg>
      </pc:sldChg>
      <pc:sldChg chg="addSp delSp modSp ord">
        <pc:chgData name="ゲスト ユーザー" userId="" providerId="Windows Live" clId="Web-{6CB42880-3508-46BC-B940-C69A1C9B2271}" dt="2021-03-17T00:34:22.090" v="1021" actId="20577"/>
        <pc:sldMkLst>
          <pc:docMk/>
          <pc:sldMk cId="0" sldId="275"/>
        </pc:sldMkLst>
        <pc:spChg chg="mod">
          <ac:chgData name="ゲスト ユーザー" userId="" providerId="Windows Live" clId="Web-{6CB42880-3508-46BC-B940-C69A1C9B2271}" dt="2021-03-16T23:57:58.037" v="282" actId="14100"/>
          <ac:spMkLst>
            <pc:docMk/>
            <pc:sldMk cId="0" sldId="275"/>
            <ac:spMk id="382" creationId="{00000000-0000-0000-0000-000000000000}"/>
          </ac:spMkLst>
        </pc:spChg>
        <pc:spChg chg="mod">
          <ac:chgData name="ゲスト ユーザー" userId="" providerId="Windows Live" clId="Web-{6CB42880-3508-46BC-B940-C69A1C9B2271}" dt="2021-03-17T00:34:22.090" v="1021" actId="20577"/>
          <ac:spMkLst>
            <pc:docMk/>
            <pc:sldMk cId="0" sldId="275"/>
            <ac:spMk id="384" creationId="{00000000-0000-0000-0000-000000000000}"/>
          </ac:spMkLst>
        </pc:spChg>
        <pc:picChg chg="del">
          <ac:chgData name="ゲスト ユーザー" userId="" providerId="Windows Live" clId="Web-{6CB42880-3508-46BC-B940-C69A1C9B2271}" dt="2021-03-16T23:57:13.864" v="254"/>
          <ac:picMkLst>
            <pc:docMk/>
            <pc:sldMk cId="0" sldId="275"/>
            <ac:picMk id="2" creationId="{E3F5AD69-329B-4E25-8932-DD43D96A0D98}"/>
          </ac:picMkLst>
        </pc:picChg>
        <pc:picChg chg="add mod">
          <ac:chgData name="ゲスト ユーザー" userId="" providerId="Windows Live" clId="Web-{6CB42880-3508-46BC-B940-C69A1C9B2271}" dt="2021-03-17T00:04:23.934" v="341" actId="14100"/>
          <ac:picMkLst>
            <pc:docMk/>
            <pc:sldMk cId="0" sldId="275"/>
            <ac:picMk id="3" creationId="{3AEE470D-496D-4EA9-BA64-41CDE8D33614}"/>
          </ac:picMkLst>
        </pc:picChg>
      </pc:sldChg>
      <pc:sldChg chg="addSp delSp modSp ord">
        <pc:chgData name="ゲスト ユーザー" userId="" providerId="Windows Live" clId="Web-{6CB42880-3508-46BC-B940-C69A1C9B2271}" dt="2021-03-17T00:56:50.410" v="1588" actId="14100"/>
        <pc:sldMkLst>
          <pc:docMk/>
          <pc:sldMk cId="0" sldId="276"/>
        </pc:sldMkLst>
        <pc:spChg chg="mod">
          <ac:chgData name="ゲスト ユーザー" userId="" providerId="Windows Live" clId="Web-{6CB42880-3508-46BC-B940-C69A1C9B2271}" dt="2021-03-17T00:56:50.410" v="1588" actId="14100"/>
          <ac:spMkLst>
            <pc:docMk/>
            <pc:sldMk cId="0" sldId="276"/>
            <ac:spMk id="398" creationId="{00000000-0000-0000-0000-000000000000}"/>
          </ac:spMkLst>
        </pc:spChg>
        <pc:spChg chg="mod">
          <ac:chgData name="ゲスト ユーザー" userId="" providerId="Windows Live" clId="Web-{6CB42880-3508-46BC-B940-C69A1C9B2271}" dt="2021-03-16T23:55:23.909" v="193" actId="20577"/>
          <ac:spMkLst>
            <pc:docMk/>
            <pc:sldMk cId="0" sldId="276"/>
            <ac:spMk id="399" creationId="{00000000-0000-0000-0000-000000000000}"/>
          </ac:spMkLst>
        </pc:spChg>
        <pc:spChg chg="del">
          <ac:chgData name="ゲスト ユーザー" userId="" providerId="Windows Live" clId="Web-{6CB42880-3508-46BC-B940-C69A1C9B2271}" dt="2021-03-17T00:01:35.619" v="285"/>
          <ac:spMkLst>
            <pc:docMk/>
            <pc:sldMk cId="0" sldId="276"/>
            <ac:spMk id="401" creationId="{00000000-0000-0000-0000-000000000000}"/>
          </ac:spMkLst>
        </pc:spChg>
        <pc:picChg chg="add mod">
          <ac:chgData name="ゲスト ユーザー" userId="" providerId="Windows Live" clId="Web-{6CB42880-3508-46BC-B940-C69A1C9B2271}" dt="2021-03-17T00:12:52.146" v="447" actId="1076"/>
          <ac:picMkLst>
            <pc:docMk/>
            <pc:sldMk cId="0" sldId="276"/>
            <ac:picMk id="2" creationId="{E82DA3D3-81BB-4442-AF3A-42C78FBFFC9F}"/>
          </ac:picMkLst>
        </pc:picChg>
      </pc:sldChg>
      <pc:sldChg chg="addSp delSp modSp ord">
        <pc:chgData name="ゲスト ユーザー" userId="" providerId="Windows Live" clId="Web-{6CB42880-3508-46BC-B940-C69A1C9B2271}" dt="2021-03-17T00:11:03.175" v="442" actId="20577"/>
        <pc:sldMkLst>
          <pc:docMk/>
          <pc:sldMk cId="0" sldId="277"/>
        </pc:sldMkLst>
        <pc:spChg chg="add mod">
          <ac:chgData name="ゲスト ユーザー" userId="" providerId="Windows Live" clId="Web-{6CB42880-3508-46BC-B940-C69A1C9B2271}" dt="2021-03-17T00:10:31.597" v="423" actId="20577"/>
          <ac:spMkLst>
            <pc:docMk/>
            <pc:sldMk cId="0" sldId="277"/>
            <ac:spMk id="4" creationId="{65253635-9B94-4514-B42C-0392E0672EB1}"/>
          </ac:spMkLst>
        </pc:spChg>
        <pc:spChg chg="mod">
          <ac:chgData name="ゲスト ユーザー" userId="" providerId="Windows Live" clId="Web-{6CB42880-3508-46BC-B940-C69A1C9B2271}" dt="2021-03-17T00:11:03.175" v="442" actId="20577"/>
          <ac:spMkLst>
            <pc:docMk/>
            <pc:sldMk cId="0" sldId="277"/>
            <ac:spMk id="407" creationId="{00000000-0000-0000-0000-000000000000}"/>
          </ac:spMkLst>
        </pc:spChg>
        <pc:spChg chg="mod">
          <ac:chgData name="ゲスト ユーザー" userId="" providerId="Windows Live" clId="Web-{6CB42880-3508-46BC-B940-C69A1C9B2271}" dt="2021-03-17T00:06:17.295" v="363" actId="20577"/>
          <ac:spMkLst>
            <pc:docMk/>
            <pc:sldMk cId="0" sldId="277"/>
            <ac:spMk id="409" creationId="{00000000-0000-0000-0000-000000000000}"/>
          </ac:spMkLst>
        </pc:spChg>
        <pc:spChg chg="mod">
          <ac:chgData name="ゲスト ユーザー" userId="" providerId="Windows Live" clId="Web-{6CB42880-3508-46BC-B940-C69A1C9B2271}" dt="2021-03-17T00:10:40.784" v="424" actId="1076"/>
          <ac:spMkLst>
            <pc:docMk/>
            <pc:sldMk cId="0" sldId="277"/>
            <ac:spMk id="411" creationId="{00000000-0000-0000-0000-000000000000}"/>
          </ac:spMkLst>
        </pc:spChg>
        <pc:picChg chg="add">
          <ac:chgData name="ゲスト ユーザー" userId="" providerId="Windows Live" clId="Web-{6CB42880-3508-46BC-B940-C69A1C9B2271}" dt="2021-03-17T00:04:29.137" v="342"/>
          <ac:picMkLst>
            <pc:docMk/>
            <pc:sldMk cId="0" sldId="277"/>
            <ac:picMk id="2" creationId="{C488577C-E6D5-4FA2-BE52-392E65277732}"/>
          </ac:picMkLst>
        </pc:picChg>
        <pc:picChg chg="add mod">
          <ac:chgData name="ゲスト ユーザー" userId="" providerId="Windows Live" clId="Web-{6CB42880-3508-46BC-B940-C69A1C9B2271}" dt="2021-03-17T00:07:28.156" v="365" actId="1076"/>
          <ac:picMkLst>
            <pc:docMk/>
            <pc:sldMk cId="0" sldId="277"/>
            <ac:picMk id="3" creationId="{E8DB7EB4-3374-4E77-91CE-4A7F75A43710}"/>
          </ac:picMkLst>
        </pc:picChg>
        <pc:picChg chg="mod">
          <ac:chgData name="ゲスト ユーザー" userId="" providerId="Windows Live" clId="Web-{6CB42880-3508-46BC-B940-C69A1C9B2271}" dt="2021-03-17T00:07:22.687" v="364" actId="1076"/>
          <ac:picMkLst>
            <pc:docMk/>
            <pc:sldMk cId="0" sldId="277"/>
            <ac:picMk id="408" creationId="{00000000-0000-0000-0000-000000000000}"/>
          </ac:picMkLst>
        </pc:picChg>
        <pc:picChg chg="del">
          <ac:chgData name="ゲスト ユーザー" userId="" providerId="Windows Live" clId="Web-{6CB42880-3508-46BC-B940-C69A1C9B2271}" dt="2021-03-17T00:03:24.870" v="340"/>
          <ac:picMkLst>
            <pc:docMk/>
            <pc:sldMk cId="0" sldId="277"/>
            <ac:picMk id="410" creationId="{00000000-0000-0000-0000-000000000000}"/>
          </ac:picMkLst>
        </pc:picChg>
      </pc:sldChg>
      <pc:sldChg chg="delSp modSp ord">
        <pc:chgData name="ゲスト ユーザー" userId="" providerId="Windows Live" clId="Web-{6CB42880-3508-46BC-B940-C69A1C9B2271}" dt="2021-03-17T00:23:15.672" v="811" actId="20577"/>
        <pc:sldMkLst>
          <pc:docMk/>
          <pc:sldMk cId="0" sldId="278"/>
        </pc:sldMkLst>
        <pc:spChg chg="mod">
          <ac:chgData name="ゲスト ユーザー" userId="" providerId="Windows Live" clId="Web-{6CB42880-3508-46BC-B940-C69A1C9B2271}" dt="2021-03-17T00:23:15.672" v="811" actId="20577"/>
          <ac:spMkLst>
            <pc:docMk/>
            <pc:sldMk cId="0" sldId="278"/>
            <ac:spMk id="416" creationId="{00000000-0000-0000-0000-000000000000}"/>
          </ac:spMkLst>
        </pc:spChg>
        <pc:spChg chg="mod">
          <ac:chgData name="ゲスト ユーザー" userId="" providerId="Windows Live" clId="Web-{6CB42880-3508-46BC-B940-C69A1C9B2271}" dt="2021-03-17T00:22:22.515" v="781" actId="20577"/>
          <ac:spMkLst>
            <pc:docMk/>
            <pc:sldMk cId="0" sldId="278"/>
            <ac:spMk id="418" creationId="{00000000-0000-0000-0000-000000000000}"/>
          </ac:spMkLst>
        </pc:spChg>
        <pc:spChg chg="mod">
          <ac:chgData name="ゲスト ユーザー" userId="" providerId="Windows Live" clId="Web-{6CB42880-3508-46BC-B940-C69A1C9B2271}" dt="2021-03-17T00:20:50.482" v="739" actId="20577"/>
          <ac:spMkLst>
            <pc:docMk/>
            <pc:sldMk cId="0" sldId="278"/>
            <ac:spMk id="420" creationId="{00000000-0000-0000-0000-000000000000}"/>
          </ac:spMkLst>
        </pc:spChg>
        <pc:spChg chg="del">
          <ac:chgData name="ゲスト ユーザー" userId="" providerId="Windows Live" clId="Web-{6CB42880-3508-46BC-B940-C69A1C9B2271}" dt="2021-03-17T00:14:02.553" v="488"/>
          <ac:spMkLst>
            <pc:docMk/>
            <pc:sldMk cId="0" sldId="278"/>
            <ac:spMk id="422" creationId="{00000000-0000-0000-0000-000000000000}"/>
          </ac:spMkLst>
        </pc:spChg>
        <pc:spChg chg="del">
          <ac:chgData name="ゲスト ユーザー" userId="" providerId="Windows Live" clId="Web-{6CB42880-3508-46BC-B940-C69A1C9B2271}" dt="2021-03-17T00:13:11.724" v="451"/>
          <ac:spMkLst>
            <pc:docMk/>
            <pc:sldMk cId="0" sldId="278"/>
            <ac:spMk id="423" creationId="{00000000-0000-0000-0000-000000000000}"/>
          </ac:spMkLst>
        </pc:spChg>
        <pc:picChg chg="mod">
          <ac:chgData name="ゲスト ユーザー" userId="" providerId="Windows Live" clId="Web-{6CB42880-3508-46BC-B940-C69A1C9B2271}" dt="2021-03-17T00:17:39.463" v="649" actId="1076"/>
          <ac:picMkLst>
            <pc:docMk/>
            <pc:sldMk cId="0" sldId="278"/>
            <ac:picMk id="417" creationId="{00000000-0000-0000-0000-000000000000}"/>
          </ac:picMkLst>
        </pc:picChg>
        <pc:picChg chg="mod">
          <ac:chgData name="ゲスト ユーザー" userId="" providerId="Windows Live" clId="Web-{6CB42880-3508-46BC-B940-C69A1C9B2271}" dt="2021-03-17T00:17:41.792" v="650" actId="1076"/>
          <ac:picMkLst>
            <pc:docMk/>
            <pc:sldMk cId="0" sldId="278"/>
            <ac:picMk id="419" creationId="{00000000-0000-0000-0000-000000000000}"/>
          </ac:picMkLst>
        </pc:picChg>
        <pc:picChg chg="del">
          <ac:chgData name="ゲスト ユーザー" userId="" providerId="Windows Live" clId="Web-{6CB42880-3508-46BC-B940-C69A1C9B2271}" dt="2021-03-17T00:22:03.046" v="774"/>
          <ac:picMkLst>
            <pc:docMk/>
            <pc:sldMk cId="0" sldId="278"/>
            <ac:picMk id="421" creationId="{00000000-0000-0000-0000-000000000000}"/>
          </ac:picMkLst>
        </pc:picChg>
      </pc:sldChg>
      <pc:sldChg chg="addSp delSp modSp ord">
        <pc:chgData name="ゲスト ユーザー" userId="" providerId="Windows Live" clId="Web-{6CB42880-3508-46BC-B940-C69A1C9B2271}" dt="2021-03-17T00:56:01.316" v="1587" actId="20577"/>
        <pc:sldMkLst>
          <pc:docMk/>
          <pc:sldMk cId="0" sldId="279"/>
        </pc:sldMkLst>
        <pc:spChg chg="mod">
          <ac:chgData name="ゲスト ユーザー" userId="" providerId="Windows Live" clId="Web-{6CB42880-3508-46BC-B940-C69A1C9B2271}" dt="2021-03-17T00:32:19.244" v="990" actId="20577"/>
          <ac:spMkLst>
            <pc:docMk/>
            <pc:sldMk cId="0" sldId="279"/>
            <ac:spMk id="428" creationId="{00000000-0000-0000-0000-000000000000}"/>
          </ac:spMkLst>
        </pc:spChg>
        <pc:spChg chg="mod">
          <ac:chgData name="ゲスト ユーザー" userId="" providerId="Windows Live" clId="Web-{6CB42880-3508-46BC-B940-C69A1C9B2271}" dt="2021-03-17T00:55:49.956" v="1584" actId="14100"/>
          <ac:spMkLst>
            <pc:docMk/>
            <pc:sldMk cId="0" sldId="279"/>
            <ac:spMk id="430" creationId="{00000000-0000-0000-0000-000000000000}"/>
          </ac:spMkLst>
        </pc:spChg>
        <pc:spChg chg="mod">
          <ac:chgData name="ゲスト ユーザー" userId="" providerId="Windows Live" clId="Web-{6CB42880-3508-46BC-B940-C69A1C9B2271}" dt="2021-03-17T00:56:01.316" v="1587" actId="20577"/>
          <ac:spMkLst>
            <pc:docMk/>
            <pc:sldMk cId="0" sldId="279"/>
            <ac:spMk id="432" creationId="{00000000-0000-0000-0000-000000000000}"/>
          </ac:spMkLst>
        </pc:spChg>
        <pc:spChg chg="del">
          <ac:chgData name="ゲスト ユーザー" userId="" providerId="Windows Live" clId="Web-{6CB42880-3508-46BC-B940-C69A1C9B2271}" dt="2021-03-17T00:28:35.100" v="833"/>
          <ac:spMkLst>
            <pc:docMk/>
            <pc:sldMk cId="0" sldId="279"/>
            <ac:spMk id="434" creationId="{00000000-0000-0000-0000-000000000000}"/>
          </ac:spMkLst>
        </pc:spChg>
        <pc:spChg chg="del">
          <ac:chgData name="ゲスト ユーザー" userId="" providerId="Windows Live" clId="Web-{6CB42880-3508-46BC-B940-C69A1C9B2271}" dt="2021-03-17T00:31:48.900" v="965"/>
          <ac:spMkLst>
            <pc:docMk/>
            <pc:sldMk cId="0" sldId="279"/>
            <ac:spMk id="435" creationId="{00000000-0000-0000-0000-000000000000}"/>
          </ac:spMkLst>
        </pc:spChg>
        <pc:spChg chg="del">
          <ac:chgData name="ゲスト ユーザー" userId="" providerId="Windows Live" clId="Web-{6CB42880-3508-46BC-B940-C69A1C9B2271}" dt="2021-03-17T00:31:51.806" v="966"/>
          <ac:spMkLst>
            <pc:docMk/>
            <pc:sldMk cId="0" sldId="279"/>
            <ac:spMk id="436" creationId="{00000000-0000-0000-0000-000000000000}"/>
          </ac:spMkLst>
        </pc:spChg>
        <pc:spChg chg="del mod">
          <ac:chgData name="ゲスト ユーザー" userId="" providerId="Windows Live" clId="Web-{6CB42880-3508-46BC-B940-C69A1C9B2271}" dt="2021-03-17T00:26:02.222" v="821"/>
          <ac:spMkLst>
            <pc:docMk/>
            <pc:sldMk cId="0" sldId="279"/>
            <ac:spMk id="437" creationId="{00000000-0000-0000-0000-000000000000}"/>
          </ac:spMkLst>
        </pc:spChg>
        <pc:spChg chg="del mod">
          <ac:chgData name="ゲスト ユーザー" userId="" providerId="Windows Live" clId="Web-{6CB42880-3508-46BC-B940-C69A1C9B2271}" dt="2021-03-17T00:26:11.894" v="828"/>
          <ac:spMkLst>
            <pc:docMk/>
            <pc:sldMk cId="0" sldId="279"/>
            <ac:spMk id="438" creationId="{00000000-0000-0000-0000-000000000000}"/>
          </ac:spMkLst>
        </pc:spChg>
        <pc:spChg chg="del">
          <ac:chgData name="ゲスト ユーザー" userId="" providerId="Windows Live" clId="Web-{6CB42880-3508-46BC-B940-C69A1C9B2271}" dt="2021-03-17T00:26:08.535" v="825"/>
          <ac:spMkLst>
            <pc:docMk/>
            <pc:sldMk cId="0" sldId="279"/>
            <ac:spMk id="439" creationId="{00000000-0000-0000-0000-000000000000}"/>
          </ac:spMkLst>
        </pc:spChg>
        <pc:spChg chg="del">
          <ac:chgData name="ゲスト ユーザー" userId="" providerId="Windows Live" clId="Web-{6CB42880-3508-46BC-B940-C69A1C9B2271}" dt="2021-03-17T00:26:03.316" v="822"/>
          <ac:spMkLst>
            <pc:docMk/>
            <pc:sldMk cId="0" sldId="279"/>
            <ac:spMk id="440" creationId="{00000000-0000-0000-0000-000000000000}"/>
          </ac:spMkLst>
        </pc:spChg>
        <pc:spChg chg="del">
          <ac:chgData name="ゲスト ユーザー" userId="" providerId="Windows Live" clId="Web-{6CB42880-3508-46BC-B940-C69A1C9B2271}" dt="2021-03-17T00:26:03.644" v="823"/>
          <ac:spMkLst>
            <pc:docMk/>
            <pc:sldMk cId="0" sldId="279"/>
            <ac:spMk id="441" creationId="{00000000-0000-0000-0000-000000000000}"/>
          </ac:spMkLst>
        </pc:spChg>
        <pc:spChg chg="del">
          <ac:chgData name="ゲスト ユーザー" userId="" providerId="Windows Live" clId="Web-{6CB42880-3508-46BC-B940-C69A1C9B2271}" dt="2021-03-17T00:28:37.022" v="834"/>
          <ac:spMkLst>
            <pc:docMk/>
            <pc:sldMk cId="0" sldId="279"/>
            <ac:spMk id="442" creationId="{00000000-0000-0000-0000-000000000000}"/>
          </ac:spMkLst>
        </pc:spChg>
        <pc:picChg chg="add mod">
          <ac:chgData name="ゲスト ユーザー" userId="" providerId="Windows Live" clId="Web-{6CB42880-3508-46BC-B940-C69A1C9B2271}" dt="2021-03-17T00:29:23.601" v="840" actId="1076"/>
          <ac:picMkLst>
            <pc:docMk/>
            <pc:sldMk cId="0" sldId="279"/>
            <ac:picMk id="2" creationId="{D64D4C82-ACB6-42F8-83DD-A12E579ADA8C}"/>
          </ac:picMkLst>
        </pc:picChg>
        <pc:picChg chg="mod">
          <ac:chgData name="ゲスト ユーザー" userId="" providerId="Windows Live" clId="Web-{6CB42880-3508-46BC-B940-C69A1C9B2271}" dt="2021-03-17T00:26:20.019" v="831" actId="1076"/>
          <ac:picMkLst>
            <pc:docMk/>
            <pc:sldMk cId="0" sldId="279"/>
            <ac:picMk id="429" creationId="{00000000-0000-0000-0000-000000000000}"/>
          </ac:picMkLst>
        </pc:picChg>
        <pc:picChg chg="mod">
          <ac:chgData name="ゲスト ユーザー" userId="" providerId="Windows Live" clId="Web-{6CB42880-3508-46BC-B940-C69A1C9B2271}" dt="2021-03-17T00:25:54.691" v="817" actId="1076"/>
          <ac:picMkLst>
            <pc:docMk/>
            <pc:sldMk cId="0" sldId="279"/>
            <ac:picMk id="431" creationId="{00000000-0000-0000-0000-000000000000}"/>
          </ac:picMkLst>
        </pc:picChg>
        <pc:picChg chg="del">
          <ac:chgData name="ゲスト ユーザー" userId="" providerId="Windows Live" clId="Web-{6CB42880-3508-46BC-B940-C69A1C9B2271}" dt="2021-03-17T00:28:32.834" v="832"/>
          <ac:picMkLst>
            <pc:docMk/>
            <pc:sldMk cId="0" sldId="279"/>
            <ac:picMk id="433" creationId="{00000000-0000-0000-0000-000000000000}"/>
          </ac:picMkLst>
        </pc:picChg>
      </pc:sldChg>
      <pc:sldChg chg="delSp modSp add ord replId">
        <pc:chgData name="ゲスト ユーザー" userId="" providerId="Windows Live" clId="Web-{6CB42880-3508-46BC-B940-C69A1C9B2271}" dt="2021-03-17T00:50:10.450" v="1430" actId="14100"/>
        <pc:sldMkLst>
          <pc:docMk/>
          <pc:sldMk cId="156761354" sldId="320"/>
        </pc:sldMkLst>
        <pc:spChg chg="mod">
          <ac:chgData name="ゲスト ユーザー" userId="" providerId="Windows Live" clId="Web-{6CB42880-3508-46BC-B940-C69A1C9B2271}" dt="2021-03-17T00:50:10.450" v="1430" actId="14100"/>
          <ac:spMkLst>
            <pc:docMk/>
            <pc:sldMk cId="156761354" sldId="320"/>
            <ac:spMk id="3" creationId="{41B6E82B-6D9B-4BBB-B277-69B8CA0B91C3}"/>
          </ac:spMkLst>
        </pc:spChg>
        <pc:spChg chg="mod">
          <ac:chgData name="ゲスト ユーザー" userId="" providerId="Windows Live" clId="Web-{6CB42880-3508-46BC-B940-C69A1C9B2271}" dt="2021-03-17T00:40:30.346" v="1160" actId="20577"/>
          <ac:spMkLst>
            <pc:docMk/>
            <pc:sldMk cId="156761354" sldId="320"/>
            <ac:spMk id="350" creationId="{00000000-0000-0000-0000-000000000000}"/>
          </ac:spMkLst>
        </pc:spChg>
        <pc:spChg chg="mod">
          <ac:chgData name="ゲスト ユーザー" userId="" providerId="Windows Live" clId="Web-{6CB42880-3508-46BC-B940-C69A1C9B2271}" dt="2021-03-17T00:40:03.049" v="1153" actId="20577"/>
          <ac:spMkLst>
            <pc:docMk/>
            <pc:sldMk cId="156761354" sldId="320"/>
            <ac:spMk id="352" creationId="{00000000-0000-0000-0000-000000000000}"/>
          </ac:spMkLst>
        </pc:spChg>
        <pc:picChg chg="mod">
          <ac:chgData name="ゲスト ユーザー" userId="" providerId="Windows Live" clId="Web-{6CB42880-3508-46BC-B940-C69A1C9B2271}" dt="2021-03-17T00:36:13.530" v="1044" actId="1076"/>
          <ac:picMkLst>
            <pc:docMk/>
            <pc:sldMk cId="156761354" sldId="320"/>
            <ac:picMk id="2" creationId="{0ABE893C-5261-4583-9731-706F2263B320}"/>
          </ac:picMkLst>
        </pc:picChg>
        <pc:picChg chg="del">
          <ac:chgData name="ゲスト ユーザー" userId="" providerId="Windows Live" clId="Web-{6CB42880-3508-46BC-B940-C69A1C9B2271}" dt="2021-03-17T00:38:37.595" v="1141"/>
          <ac:picMkLst>
            <pc:docMk/>
            <pc:sldMk cId="156761354" sldId="320"/>
            <ac:picMk id="4" creationId="{3299CA1B-86CF-4C26-8085-5B66127D8E24}"/>
          </ac:picMkLst>
        </pc:picChg>
        <pc:picChg chg="mod">
          <ac:chgData name="ゲスト ユーザー" userId="" providerId="Windows Live" clId="Web-{6CB42880-3508-46BC-B940-C69A1C9B2271}" dt="2021-03-17T00:36:15.076" v="1045" actId="1076"/>
          <ac:picMkLst>
            <pc:docMk/>
            <pc:sldMk cId="156761354" sldId="320"/>
            <ac:picMk id="351" creationId="{00000000-0000-0000-0000-000000000000}"/>
          </ac:picMkLst>
        </pc:picChg>
      </pc:sldChg>
      <pc:sldChg chg="add del replId">
        <pc:chgData name="ゲスト ユーザー" userId="" providerId="Windows Live" clId="Web-{6CB42880-3508-46BC-B940-C69A1C9B2271}" dt="2021-03-17T00:28:48.287" v="836"/>
        <pc:sldMkLst>
          <pc:docMk/>
          <pc:sldMk cId="934988700" sldId="320"/>
        </pc:sldMkLst>
      </pc:sldChg>
      <pc:sldChg chg="add replId">
        <pc:chgData name="ゲスト ユーザー" userId="" providerId="Windows Live" clId="Web-{6CB42880-3508-46BC-B940-C69A1C9B2271}" dt="2021-03-17T00:39:23.111" v="1147"/>
        <pc:sldMkLst>
          <pc:docMk/>
          <pc:sldMk cId="3276162484" sldId="321"/>
        </pc:sldMkLst>
      </pc:sldChg>
      <pc:sldChg chg="addSp delSp modSp add replId">
        <pc:chgData name="ゲスト ユーザー" userId="" providerId="Windows Live" clId="Web-{6CB42880-3508-46BC-B940-C69A1C9B2271}" dt="2021-03-17T00:59:49.257" v="1639" actId="1076"/>
        <pc:sldMkLst>
          <pc:docMk/>
          <pc:sldMk cId="562492338" sldId="322"/>
        </pc:sldMkLst>
        <pc:spChg chg="mod">
          <ac:chgData name="ゲスト ユーザー" userId="" providerId="Windows Live" clId="Web-{6CB42880-3508-46BC-B940-C69A1C9B2271}" dt="2021-03-17T00:59:49.257" v="1639" actId="1076"/>
          <ac:spMkLst>
            <pc:docMk/>
            <pc:sldMk cId="562492338" sldId="322"/>
            <ac:spMk id="3" creationId="{41B6E82B-6D9B-4BBB-B277-69B8CA0B91C3}"/>
          </ac:spMkLst>
        </pc:spChg>
        <pc:spChg chg="add mod">
          <ac:chgData name="ゲスト ユーザー" userId="" providerId="Windows Live" clId="Web-{6CB42880-3508-46BC-B940-C69A1C9B2271}" dt="2021-03-17T00:59:34.351" v="1637" actId="1076"/>
          <ac:spMkLst>
            <pc:docMk/>
            <pc:sldMk cId="562492338" sldId="322"/>
            <ac:spMk id="4" creationId="{39AA1153-DD6D-4777-9FC6-FB12BD2D71AC}"/>
          </ac:spMkLst>
        </pc:spChg>
        <pc:spChg chg="mod">
          <ac:chgData name="ゲスト ユーザー" userId="" providerId="Windows Live" clId="Web-{6CB42880-3508-46BC-B940-C69A1C9B2271}" dt="2021-03-17T00:51:28.295" v="1450" actId="20577"/>
          <ac:spMkLst>
            <pc:docMk/>
            <pc:sldMk cId="562492338" sldId="322"/>
            <ac:spMk id="350" creationId="{00000000-0000-0000-0000-000000000000}"/>
          </ac:spMkLst>
        </pc:spChg>
        <pc:spChg chg="del mod">
          <ac:chgData name="ゲスト ユーザー" userId="" providerId="Windows Live" clId="Web-{6CB42880-3508-46BC-B940-C69A1C9B2271}" dt="2021-03-17T00:53:30.344" v="1556"/>
          <ac:spMkLst>
            <pc:docMk/>
            <pc:sldMk cId="562492338" sldId="322"/>
            <ac:spMk id="352" creationId="{00000000-0000-0000-0000-000000000000}"/>
          </ac:spMkLst>
        </pc:spChg>
        <pc:picChg chg="mod">
          <ac:chgData name="ゲスト ユーザー" userId="" providerId="Windows Live" clId="Web-{6CB42880-3508-46BC-B940-C69A1C9B2271}" dt="2021-03-17T00:51:03.311" v="1446" actId="1076"/>
          <ac:picMkLst>
            <pc:docMk/>
            <pc:sldMk cId="562492338" sldId="322"/>
            <ac:picMk id="2" creationId="{0ABE893C-5261-4583-9731-706F2263B320}"/>
          </ac:picMkLst>
        </pc:picChg>
        <pc:picChg chg="del">
          <ac:chgData name="ゲスト ユーザー" userId="" providerId="Windows Live" clId="Web-{6CB42880-3508-46BC-B940-C69A1C9B2271}" dt="2021-03-17T00:54:50.315" v="1578"/>
          <ac:picMkLst>
            <pc:docMk/>
            <pc:sldMk cId="562492338" sldId="322"/>
            <ac:picMk id="5" creationId="{3428690F-E33B-44A7-ADA0-4EB49CBABFB1}"/>
          </ac:picMkLst>
        </pc:picChg>
        <pc:picChg chg="add mod">
          <ac:chgData name="ゲスト ユーザー" userId="" providerId="Windows Live" clId="Web-{6CB42880-3508-46BC-B940-C69A1C9B2271}" dt="2021-03-17T00:59:09.132" v="1617" actId="14100"/>
          <ac:picMkLst>
            <pc:docMk/>
            <pc:sldMk cId="562492338" sldId="322"/>
            <ac:picMk id="6" creationId="{134A89BE-CB08-4E2E-8DF6-8D75EB2EBD59}"/>
          </ac:picMkLst>
        </pc:picChg>
        <pc:picChg chg="mod">
          <ac:chgData name="ゲスト ユーザー" userId="" providerId="Windows Live" clId="Web-{6CB42880-3508-46BC-B940-C69A1C9B2271}" dt="2021-03-17T00:59:30.679" v="1636" actId="1076"/>
          <ac:picMkLst>
            <pc:docMk/>
            <pc:sldMk cId="562492338" sldId="322"/>
            <ac:picMk id="351" creationId="{00000000-0000-0000-0000-000000000000}"/>
          </ac:picMkLst>
        </pc:picChg>
      </pc:sldChg>
      <pc:sldChg chg="delSp modSp add replId">
        <pc:chgData name="ゲスト ユーザー" userId="" providerId="Windows Live" clId="Web-{6CB42880-3508-46BC-B940-C69A1C9B2271}" dt="2021-03-17T01:03:05.792" v="1706" actId="20577"/>
        <pc:sldMkLst>
          <pc:docMk/>
          <pc:sldMk cId="2202833139" sldId="323"/>
        </pc:sldMkLst>
        <pc:spChg chg="mod">
          <ac:chgData name="ゲスト ユーザー" userId="" providerId="Windows Live" clId="Web-{6CB42880-3508-46BC-B940-C69A1C9B2271}" dt="2021-03-17T01:03:05.792" v="1706" actId="20577"/>
          <ac:spMkLst>
            <pc:docMk/>
            <pc:sldMk cId="2202833139" sldId="323"/>
            <ac:spMk id="3" creationId="{41B6E82B-6D9B-4BBB-B277-69B8CA0B91C3}"/>
          </ac:spMkLst>
        </pc:spChg>
        <pc:spChg chg="mod">
          <ac:chgData name="ゲスト ユーザー" userId="" providerId="Windows Live" clId="Web-{6CB42880-3508-46BC-B940-C69A1C9B2271}" dt="2021-03-17T01:01:00.399" v="1680" actId="20577"/>
          <ac:spMkLst>
            <pc:docMk/>
            <pc:sldMk cId="2202833139" sldId="323"/>
            <ac:spMk id="4" creationId="{39AA1153-DD6D-4777-9FC6-FB12BD2D71AC}"/>
          </ac:spMkLst>
        </pc:spChg>
        <pc:picChg chg="mod">
          <ac:chgData name="ゲスト ユーザー" userId="" providerId="Windows Live" clId="Web-{6CB42880-3508-46BC-B940-C69A1C9B2271}" dt="2021-03-17T01:02:04.306" v="1701" actId="1076"/>
          <ac:picMkLst>
            <pc:docMk/>
            <pc:sldMk cId="2202833139" sldId="323"/>
            <ac:picMk id="2" creationId="{0ABE893C-5261-4583-9731-706F2263B320}"/>
          </ac:picMkLst>
        </pc:picChg>
        <pc:picChg chg="del">
          <ac:chgData name="ゲスト ユーザー" userId="" providerId="Windows Live" clId="Web-{6CB42880-3508-46BC-B940-C69A1C9B2271}" dt="2021-03-17T01:02:58.011" v="1704"/>
          <ac:picMkLst>
            <pc:docMk/>
            <pc:sldMk cId="2202833139" sldId="323"/>
            <ac:picMk id="6" creationId="{134A89BE-CB08-4E2E-8DF6-8D75EB2EBD59}"/>
          </ac:picMkLst>
        </pc:picChg>
      </pc:sldChg>
      <pc:sldChg chg="addSp delSp modSp add replId">
        <pc:chgData name="ゲスト ユーザー" userId="" providerId="Windows Live" clId="Web-{6CB42880-3508-46BC-B940-C69A1C9B2271}" dt="2021-03-17T01:43:56.804" v="2228" actId="20577"/>
        <pc:sldMkLst>
          <pc:docMk/>
          <pc:sldMk cId="2452160810" sldId="324"/>
        </pc:sldMkLst>
        <pc:spChg chg="mod">
          <ac:chgData name="ゲスト ユーザー" userId="" providerId="Windows Live" clId="Web-{6CB42880-3508-46BC-B940-C69A1C9B2271}" dt="2021-03-17T01:16:39.900" v="1873" actId="20577"/>
          <ac:spMkLst>
            <pc:docMk/>
            <pc:sldMk cId="2452160810" sldId="324"/>
            <ac:spMk id="3" creationId="{41B6E82B-6D9B-4BBB-B277-69B8CA0B91C3}"/>
          </ac:spMkLst>
        </pc:spChg>
        <pc:spChg chg="del mod">
          <ac:chgData name="ゲスト ユーザー" userId="" providerId="Windows Live" clId="Web-{6CB42880-3508-46BC-B940-C69A1C9B2271}" dt="2021-03-17T01:13:11.865" v="1839"/>
          <ac:spMkLst>
            <pc:docMk/>
            <pc:sldMk cId="2452160810" sldId="324"/>
            <ac:spMk id="4" creationId="{39AA1153-DD6D-4777-9FC6-FB12BD2D71AC}"/>
          </ac:spMkLst>
        </pc:spChg>
        <pc:spChg chg="add mod">
          <ac:chgData name="ゲスト ユーザー" userId="" providerId="Windows Live" clId="Web-{6CB42880-3508-46BC-B940-C69A1C9B2271}" dt="2021-03-17T01:43:56.804" v="2228" actId="20577"/>
          <ac:spMkLst>
            <pc:docMk/>
            <pc:sldMk cId="2452160810" sldId="324"/>
            <ac:spMk id="6" creationId="{A37D0B3E-E398-46E3-862F-CB12BB9ACA59}"/>
          </ac:spMkLst>
        </pc:spChg>
        <pc:spChg chg="mod">
          <ac:chgData name="ゲスト ユーザー" userId="" providerId="Windows Live" clId="Web-{6CB42880-3508-46BC-B940-C69A1C9B2271}" dt="2021-03-17T01:14:59.258" v="1865" actId="20577"/>
          <ac:spMkLst>
            <pc:docMk/>
            <pc:sldMk cId="2452160810" sldId="324"/>
            <ac:spMk id="350" creationId="{00000000-0000-0000-0000-000000000000}"/>
          </ac:spMkLst>
        </pc:spChg>
        <pc:picChg chg="mod">
          <ac:chgData name="ゲスト ユーザー" userId="" providerId="Windows Live" clId="Web-{6CB42880-3508-46BC-B940-C69A1C9B2271}" dt="2021-03-17T01:04:17.184" v="1722" actId="1076"/>
          <ac:picMkLst>
            <pc:docMk/>
            <pc:sldMk cId="2452160810" sldId="324"/>
            <ac:picMk id="2" creationId="{0ABE893C-5261-4583-9731-706F2263B320}"/>
          </ac:picMkLst>
        </pc:picChg>
        <pc:picChg chg="add mod">
          <ac:chgData name="ゲスト ユーザー" userId="" providerId="Windows Live" clId="Web-{6CB42880-3508-46BC-B940-C69A1C9B2271}" dt="2021-03-17T01:27:02.130" v="1974" actId="1076"/>
          <ac:picMkLst>
            <pc:docMk/>
            <pc:sldMk cId="2452160810" sldId="324"/>
            <ac:picMk id="5" creationId="{2123D3A6-0369-433D-BE08-D625094BE9F6}"/>
          </ac:picMkLst>
        </pc:picChg>
        <pc:picChg chg="del mod">
          <ac:chgData name="ゲスト ユーザー" userId="" providerId="Windows Live" clId="Web-{6CB42880-3508-46BC-B940-C69A1C9B2271}" dt="2021-03-17T01:13:13.912" v="1840"/>
          <ac:picMkLst>
            <pc:docMk/>
            <pc:sldMk cId="2452160810" sldId="324"/>
            <ac:picMk id="351" creationId="{00000000-0000-0000-0000-000000000000}"/>
          </ac:picMkLst>
        </pc:picChg>
      </pc:sldChg>
      <pc:sldChg chg="addSp delSp modSp add replId">
        <pc:chgData name="ゲスト ユーザー" userId="" providerId="Windows Live" clId="Web-{6CB42880-3508-46BC-B940-C69A1C9B2271}" dt="2021-03-17T01:40:50.425" v="2226" actId="20577"/>
        <pc:sldMkLst>
          <pc:docMk/>
          <pc:sldMk cId="3572098385" sldId="325"/>
        </pc:sldMkLst>
        <pc:spChg chg="mod">
          <ac:chgData name="ゲスト ユーザー" userId="" providerId="Windows Live" clId="Web-{6CB42880-3508-46BC-B940-C69A1C9B2271}" dt="2021-03-17T01:29:08.085" v="2026" actId="20577"/>
          <ac:spMkLst>
            <pc:docMk/>
            <pc:sldMk cId="3572098385" sldId="325"/>
            <ac:spMk id="3" creationId="{41B6E82B-6D9B-4BBB-B277-69B8CA0B91C3}"/>
          </ac:spMkLst>
        </pc:spChg>
        <pc:spChg chg="mod">
          <ac:chgData name="ゲスト ユーザー" userId="" providerId="Windows Live" clId="Web-{6CB42880-3508-46BC-B940-C69A1C9B2271}" dt="2021-03-17T01:33:51.340" v="2187" actId="20577"/>
          <ac:spMkLst>
            <pc:docMk/>
            <pc:sldMk cId="3572098385" sldId="325"/>
            <ac:spMk id="6" creationId="{A37D0B3E-E398-46E3-862F-CB12BB9ACA59}"/>
          </ac:spMkLst>
        </pc:spChg>
        <pc:spChg chg="mod">
          <ac:chgData name="ゲスト ユーザー" userId="" providerId="Windows Live" clId="Web-{6CB42880-3508-46BC-B940-C69A1C9B2271}" dt="2021-03-17T01:40:50.425" v="2226" actId="20577"/>
          <ac:spMkLst>
            <pc:docMk/>
            <pc:sldMk cId="3572098385" sldId="325"/>
            <ac:spMk id="350" creationId="{00000000-0000-0000-0000-000000000000}"/>
          </ac:spMkLst>
        </pc:spChg>
        <pc:picChg chg="add mod">
          <ac:chgData name="ゲスト ユーザー" userId="" providerId="Windows Live" clId="Web-{6CB42880-3508-46BC-B940-C69A1C9B2271}" dt="2021-03-17T01:30:02.648" v="2057" actId="14100"/>
          <ac:picMkLst>
            <pc:docMk/>
            <pc:sldMk cId="3572098385" sldId="325"/>
            <ac:picMk id="4" creationId="{5B6A8CAA-8AF7-4532-8CED-4E57CB59278F}"/>
          </ac:picMkLst>
        </pc:picChg>
        <pc:picChg chg="add del mod">
          <ac:chgData name="ゲスト ユーザー" userId="" providerId="Windows Live" clId="Web-{6CB42880-3508-46BC-B940-C69A1C9B2271}" dt="2021-03-17T01:30:53.180" v="2075"/>
          <ac:picMkLst>
            <pc:docMk/>
            <pc:sldMk cId="3572098385" sldId="325"/>
            <ac:picMk id="7" creationId="{3A92E016-0171-4804-AFC7-25232244B968}"/>
          </ac:picMkLst>
        </pc:picChg>
      </pc:sldChg>
      <pc:sldChg chg="addSp delSp modSp add replId">
        <pc:chgData name="ゲスト ユーザー" userId="" providerId="Windows Live" clId="Web-{6CB42880-3508-46BC-B940-C69A1C9B2271}" dt="2021-03-17T01:39:14.689" v="2214" actId="20577"/>
        <pc:sldMkLst>
          <pc:docMk/>
          <pc:sldMk cId="2287875244" sldId="326"/>
        </pc:sldMkLst>
        <pc:spChg chg="mod">
          <ac:chgData name="ゲスト ユーザー" userId="" providerId="Windows Live" clId="Web-{6CB42880-3508-46BC-B940-C69A1C9B2271}" dt="2021-03-17T01:38:45.626" v="2205" actId="20577"/>
          <ac:spMkLst>
            <pc:docMk/>
            <pc:sldMk cId="2287875244" sldId="326"/>
            <ac:spMk id="3" creationId="{41B6E82B-6D9B-4BBB-B277-69B8CA0B91C3}"/>
          </ac:spMkLst>
        </pc:spChg>
        <pc:spChg chg="mod">
          <ac:chgData name="ゲスト ユーザー" userId="" providerId="Windows Live" clId="Web-{6CB42880-3508-46BC-B940-C69A1C9B2271}" dt="2021-03-17T01:32:38.479" v="2166" actId="20577"/>
          <ac:spMkLst>
            <pc:docMk/>
            <pc:sldMk cId="2287875244" sldId="326"/>
            <ac:spMk id="6" creationId="{A37D0B3E-E398-46E3-862F-CB12BB9ACA59}"/>
          </ac:spMkLst>
        </pc:spChg>
        <pc:spChg chg="mod">
          <ac:chgData name="ゲスト ユーザー" userId="" providerId="Windows Live" clId="Web-{6CB42880-3508-46BC-B940-C69A1C9B2271}" dt="2021-03-17T01:39:14.689" v="2214" actId="20577"/>
          <ac:spMkLst>
            <pc:docMk/>
            <pc:sldMk cId="2287875244" sldId="326"/>
            <ac:spMk id="350" creationId="{00000000-0000-0000-0000-000000000000}"/>
          </ac:spMkLst>
        </pc:spChg>
        <pc:picChg chg="del">
          <ac:chgData name="ゲスト ユーザー" userId="" providerId="Windows Live" clId="Web-{6CB42880-3508-46BC-B940-C69A1C9B2271}" dt="2021-03-17T01:37:49.438" v="2188"/>
          <ac:picMkLst>
            <pc:docMk/>
            <pc:sldMk cId="2287875244" sldId="326"/>
            <ac:picMk id="4" creationId="{5B6A8CAA-8AF7-4532-8CED-4E57CB59278F}"/>
          </ac:picMkLst>
        </pc:picChg>
        <pc:picChg chg="add mod">
          <ac:chgData name="ゲスト ユーザー" userId="" providerId="Windows Live" clId="Web-{6CB42880-3508-46BC-B940-C69A1C9B2271}" dt="2021-03-17T01:38:21.485" v="2190" actId="1076"/>
          <ac:picMkLst>
            <pc:docMk/>
            <pc:sldMk cId="2287875244" sldId="326"/>
            <ac:picMk id="7" creationId="{C904F461-CC25-463F-9D6F-3A782F890B62}"/>
          </ac:picMkLst>
        </pc:picChg>
      </pc:sldChg>
      <pc:sldChg chg="addSp delSp modSp add replId">
        <pc:chgData name="ゲスト ユーザー" userId="" providerId="Windows Live" clId="Web-{6CB42880-3508-46BC-B940-C69A1C9B2271}" dt="2021-03-17T02:05:39.748" v="2354"/>
        <pc:sldMkLst>
          <pc:docMk/>
          <pc:sldMk cId="364781576" sldId="327"/>
        </pc:sldMkLst>
        <pc:spChg chg="mod">
          <ac:chgData name="ゲスト ユーザー" userId="" providerId="Windows Live" clId="Web-{6CB42880-3508-46BC-B940-C69A1C9B2271}" dt="2021-03-17T02:00:59.868" v="2274" actId="20577"/>
          <ac:spMkLst>
            <pc:docMk/>
            <pc:sldMk cId="364781576" sldId="327"/>
            <ac:spMk id="3" creationId="{41B6E82B-6D9B-4BBB-B277-69B8CA0B91C3}"/>
          </ac:spMkLst>
        </pc:spChg>
        <pc:spChg chg="mod">
          <ac:chgData name="ゲスト ユーザー" userId="" providerId="Windows Live" clId="Web-{6CB42880-3508-46BC-B940-C69A1C9B2271}" dt="2021-03-17T02:01:53.479" v="2315" actId="20577"/>
          <ac:spMkLst>
            <pc:docMk/>
            <pc:sldMk cId="364781576" sldId="327"/>
            <ac:spMk id="6" creationId="{A37D0B3E-E398-46E3-862F-CB12BB9ACA59}"/>
          </ac:spMkLst>
        </pc:spChg>
        <pc:spChg chg="add del">
          <ac:chgData name="ゲスト ユーザー" userId="" providerId="Windows Live" clId="Web-{6CB42880-3508-46BC-B940-C69A1C9B2271}" dt="2021-03-17T02:02:10.698" v="2317"/>
          <ac:spMkLst>
            <pc:docMk/>
            <pc:sldMk cId="364781576" sldId="327"/>
            <ac:spMk id="9" creationId="{FF311B28-1B80-45D0-921A-9D02DB0AA3E1}"/>
          </ac:spMkLst>
        </pc:spChg>
        <pc:spChg chg="add mod">
          <ac:chgData name="ゲスト ユーザー" userId="" providerId="Windows Live" clId="Web-{6CB42880-3508-46BC-B940-C69A1C9B2271}" dt="2021-03-17T02:05:26.592" v="2353" actId="14100"/>
          <ac:spMkLst>
            <pc:docMk/>
            <pc:sldMk cId="364781576" sldId="327"/>
            <ac:spMk id="10" creationId="{F23E8DA3-6141-4280-8B6C-BEB0BAD1F5EA}"/>
          </ac:spMkLst>
        </pc:spChg>
        <pc:spChg chg="add mod">
          <ac:chgData name="ゲスト ユーザー" userId="" providerId="Windows Live" clId="Web-{6CB42880-3508-46BC-B940-C69A1C9B2271}" dt="2021-03-17T02:05:03.263" v="2350" actId="14100"/>
          <ac:spMkLst>
            <pc:docMk/>
            <pc:sldMk cId="364781576" sldId="327"/>
            <ac:spMk id="13" creationId="{8CF219A9-F971-4A9A-93AA-E74281D4E453}"/>
          </ac:spMkLst>
        </pc:spChg>
        <pc:spChg chg="mod">
          <ac:chgData name="ゲスト ユーザー" userId="" providerId="Windows Live" clId="Web-{6CB42880-3508-46BC-B940-C69A1C9B2271}" dt="2021-03-17T02:01:21.150" v="2290" actId="20577"/>
          <ac:spMkLst>
            <pc:docMk/>
            <pc:sldMk cId="364781576" sldId="327"/>
            <ac:spMk id="350" creationId="{00000000-0000-0000-0000-000000000000}"/>
          </ac:spMkLst>
        </pc:spChg>
        <pc:grpChg chg="add">
          <ac:chgData name="ゲスト ユーザー" userId="" providerId="Windows Live" clId="Web-{6CB42880-3508-46BC-B940-C69A1C9B2271}" dt="2021-03-17T02:05:39.748" v="2354"/>
          <ac:grpSpMkLst>
            <pc:docMk/>
            <pc:sldMk cId="364781576" sldId="327"/>
            <ac:grpSpMk id="12" creationId="{7F45D348-1EF8-4C80-BDB9-5B82C3918ECA}"/>
          </ac:grpSpMkLst>
        </pc:grpChg>
        <pc:picChg chg="add del mod">
          <ac:chgData name="ゲスト ユーザー" userId="" providerId="Windows Live" clId="Web-{6CB42880-3508-46BC-B940-C69A1C9B2271}" dt="2021-03-17T01:48:23.043" v="2244"/>
          <ac:picMkLst>
            <pc:docMk/>
            <pc:sldMk cId="364781576" sldId="327"/>
            <ac:picMk id="4" creationId="{397A5EBD-1C1D-419F-8A2D-1F46EE9C71C5}"/>
          </ac:picMkLst>
        </pc:picChg>
        <pc:picChg chg="del">
          <ac:chgData name="ゲスト ユーザー" userId="" providerId="Windows Live" clId="Web-{6CB42880-3508-46BC-B940-C69A1C9B2271}" dt="2021-03-17T01:48:12.402" v="2241"/>
          <ac:picMkLst>
            <pc:docMk/>
            <pc:sldMk cId="364781576" sldId="327"/>
            <ac:picMk id="7" creationId="{C904F461-CC25-463F-9D6F-3A782F890B62}"/>
          </ac:picMkLst>
        </pc:picChg>
        <pc:picChg chg="add mod">
          <ac:chgData name="ゲスト ユーザー" userId="" providerId="Windows Live" clId="Web-{6CB42880-3508-46BC-B940-C69A1C9B2271}" dt="2021-03-17T01:51:44.843" v="2247" actId="14100"/>
          <ac:picMkLst>
            <pc:docMk/>
            <pc:sldMk cId="364781576" sldId="327"/>
            <ac:picMk id="8" creationId="{4BD362A7-4A15-47B1-867F-96BE236F9D8E}"/>
          </ac:picMkLst>
        </pc:picChg>
        <pc:picChg chg="add del mod">
          <ac:chgData name="ゲスト ユーザー" userId="" providerId="Windows Live" clId="Web-{6CB42880-3508-46BC-B940-C69A1C9B2271}" dt="2021-03-17T02:03:48.840" v="2335"/>
          <ac:picMkLst>
            <pc:docMk/>
            <pc:sldMk cId="364781576" sldId="327"/>
            <ac:picMk id="11" creationId="{4C978E90-AF44-470D-B0D6-3547CCF09B1D}"/>
          </ac:picMkLst>
        </pc:picChg>
      </pc:sldChg>
    </pc:docChg>
  </pc:docChgLst>
  <pc:docChgLst>
    <pc:chgData name="Masaki Suzuki" userId="2c4feb2ed34ad1a7" providerId="Windows Live" clId="Web-{AFCC58F8-B29A-4193-9AD7-4609A20DBEEC}"/>
    <pc:docChg chg="modSld">
      <pc:chgData name="Masaki Suzuki" userId="2c4feb2ed34ad1a7" providerId="Windows Live" clId="Web-{AFCC58F8-B29A-4193-9AD7-4609A20DBEEC}" dt="2021-03-04T06:39:08.523" v="311"/>
      <pc:docMkLst>
        <pc:docMk/>
      </pc:docMkLst>
      <pc:sldChg chg="modSp">
        <pc:chgData name="Masaki Suzuki" userId="2c4feb2ed34ad1a7" providerId="Windows Live" clId="Web-{AFCC58F8-B29A-4193-9AD7-4609A20DBEEC}" dt="2021-03-04T06:29:22.335" v="7"/>
        <pc:sldMkLst>
          <pc:docMk/>
          <pc:sldMk cId="0" sldId="256"/>
        </pc:sldMkLst>
        <pc:spChg chg="mod">
          <ac:chgData name="Masaki Suzuki" userId="2c4feb2ed34ad1a7" providerId="Windows Live" clId="Web-{AFCC58F8-B29A-4193-9AD7-4609A20DBEEC}" dt="2021-03-04T06:29:22.273" v="0"/>
          <ac:spMkLst>
            <pc:docMk/>
            <pc:sldMk cId="0" sldId="256"/>
            <ac:spMk id="105" creationId="{00000000-0000-0000-0000-000000000000}"/>
          </ac:spMkLst>
        </pc:spChg>
        <pc:spChg chg="mod">
          <ac:chgData name="Masaki Suzuki" userId="2c4feb2ed34ad1a7" providerId="Windows Live" clId="Web-{AFCC58F8-B29A-4193-9AD7-4609A20DBEEC}" dt="2021-03-04T06:29:22.288" v="1"/>
          <ac:spMkLst>
            <pc:docMk/>
            <pc:sldMk cId="0" sldId="256"/>
            <ac:spMk id="106" creationId="{00000000-0000-0000-0000-000000000000}"/>
          </ac:spMkLst>
        </pc:spChg>
        <pc:spChg chg="mod">
          <ac:chgData name="Masaki Suzuki" userId="2c4feb2ed34ad1a7" providerId="Windows Live" clId="Web-{AFCC58F8-B29A-4193-9AD7-4609A20DBEEC}" dt="2021-03-04T06:29:22.288" v="2"/>
          <ac:spMkLst>
            <pc:docMk/>
            <pc:sldMk cId="0" sldId="256"/>
            <ac:spMk id="107" creationId="{00000000-0000-0000-0000-000000000000}"/>
          </ac:spMkLst>
        </pc:spChg>
        <pc:spChg chg="mod">
          <ac:chgData name="Masaki Suzuki" userId="2c4feb2ed34ad1a7" providerId="Windows Live" clId="Web-{AFCC58F8-B29A-4193-9AD7-4609A20DBEEC}" dt="2021-03-04T06:29:22.304" v="3"/>
          <ac:spMkLst>
            <pc:docMk/>
            <pc:sldMk cId="0" sldId="256"/>
            <ac:spMk id="108" creationId="{00000000-0000-0000-0000-000000000000}"/>
          </ac:spMkLst>
        </pc:spChg>
        <pc:spChg chg="mod">
          <ac:chgData name="Masaki Suzuki" userId="2c4feb2ed34ad1a7" providerId="Windows Live" clId="Web-{AFCC58F8-B29A-4193-9AD7-4609A20DBEEC}" dt="2021-03-04T06:29:22.304" v="4"/>
          <ac:spMkLst>
            <pc:docMk/>
            <pc:sldMk cId="0" sldId="256"/>
            <ac:spMk id="109" creationId="{00000000-0000-0000-0000-000000000000}"/>
          </ac:spMkLst>
        </pc:spChg>
        <pc:spChg chg="mod">
          <ac:chgData name="Masaki Suzuki" userId="2c4feb2ed34ad1a7" providerId="Windows Live" clId="Web-{AFCC58F8-B29A-4193-9AD7-4609A20DBEEC}" dt="2021-03-04T06:29:22.320" v="5"/>
          <ac:spMkLst>
            <pc:docMk/>
            <pc:sldMk cId="0" sldId="256"/>
            <ac:spMk id="110" creationId="{00000000-0000-0000-0000-000000000000}"/>
          </ac:spMkLst>
        </pc:spChg>
        <pc:spChg chg="mod">
          <ac:chgData name="Masaki Suzuki" userId="2c4feb2ed34ad1a7" providerId="Windows Live" clId="Web-{AFCC58F8-B29A-4193-9AD7-4609A20DBEEC}" dt="2021-03-04T06:29:22.320" v="6"/>
          <ac:spMkLst>
            <pc:docMk/>
            <pc:sldMk cId="0" sldId="256"/>
            <ac:spMk id="111" creationId="{00000000-0000-0000-0000-000000000000}"/>
          </ac:spMkLst>
        </pc:spChg>
        <pc:spChg chg="mod">
          <ac:chgData name="Masaki Suzuki" userId="2c4feb2ed34ad1a7" providerId="Windows Live" clId="Web-{AFCC58F8-B29A-4193-9AD7-4609A20DBEEC}" dt="2021-03-04T06:29:22.335" v="7"/>
          <ac:spMkLst>
            <pc:docMk/>
            <pc:sldMk cId="0" sldId="256"/>
            <ac:spMk id="112" creationId="{00000000-0000-0000-0000-000000000000}"/>
          </ac:spMkLst>
        </pc:spChg>
      </pc:sldChg>
      <pc:sldChg chg="modSp">
        <pc:chgData name="Masaki Suzuki" userId="2c4feb2ed34ad1a7" providerId="Windows Live" clId="Web-{AFCC58F8-B29A-4193-9AD7-4609A20DBEEC}" dt="2021-03-04T06:30:21.195" v="14"/>
        <pc:sldMkLst>
          <pc:docMk/>
          <pc:sldMk cId="0" sldId="257"/>
        </pc:sldMkLst>
        <pc:spChg chg="mod">
          <ac:chgData name="Masaki Suzuki" userId="2c4feb2ed34ad1a7" providerId="Windows Live" clId="Web-{AFCC58F8-B29A-4193-9AD7-4609A20DBEEC}" dt="2021-03-04T06:30:21.085" v="8"/>
          <ac:spMkLst>
            <pc:docMk/>
            <pc:sldMk cId="0" sldId="257"/>
            <ac:spMk id="117" creationId="{00000000-0000-0000-0000-000000000000}"/>
          </ac:spMkLst>
        </pc:spChg>
        <pc:spChg chg="mod">
          <ac:chgData name="Masaki Suzuki" userId="2c4feb2ed34ad1a7" providerId="Windows Live" clId="Web-{AFCC58F8-B29A-4193-9AD7-4609A20DBEEC}" dt="2021-03-04T06:30:21.101" v="9"/>
          <ac:spMkLst>
            <pc:docMk/>
            <pc:sldMk cId="0" sldId="257"/>
            <ac:spMk id="119" creationId="{00000000-0000-0000-0000-000000000000}"/>
          </ac:spMkLst>
        </pc:spChg>
        <pc:spChg chg="mod">
          <ac:chgData name="Masaki Suzuki" userId="2c4feb2ed34ad1a7" providerId="Windows Live" clId="Web-{AFCC58F8-B29A-4193-9AD7-4609A20DBEEC}" dt="2021-03-04T06:30:21.117" v="10"/>
          <ac:spMkLst>
            <pc:docMk/>
            <pc:sldMk cId="0" sldId="257"/>
            <ac:spMk id="121" creationId="{00000000-0000-0000-0000-000000000000}"/>
          </ac:spMkLst>
        </pc:spChg>
        <pc:spChg chg="mod">
          <ac:chgData name="Masaki Suzuki" userId="2c4feb2ed34ad1a7" providerId="Windows Live" clId="Web-{AFCC58F8-B29A-4193-9AD7-4609A20DBEEC}" dt="2021-03-04T06:30:21.148" v="11"/>
          <ac:spMkLst>
            <pc:docMk/>
            <pc:sldMk cId="0" sldId="257"/>
            <ac:spMk id="124" creationId="{00000000-0000-0000-0000-000000000000}"/>
          </ac:spMkLst>
        </pc:spChg>
        <pc:spChg chg="mod">
          <ac:chgData name="Masaki Suzuki" userId="2c4feb2ed34ad1a7" providerId="Windows Live" clId="Web-{AFCC58F8-B29A-4193-9AD7-4609A20DBEEC}" dt="2021-03-04T06:30:21.163" v="12"/>
          <ac:spMkLst>
            <pc:docMk/>
            <pc:sldMk cId="0" sldId="257"/>
            <ac:spMk id="125" creationId="{00000000-0000-0000-0000-000000000000}"/>
          </ac:spMkLst>
        </pc:spChg>
        <pc:spChg chg="mod">
          <ac:chgData name="Masaki Suzuki" userId="2c4feb2ed34ad1a7" providerId="Windows Live" clId="Web-{AFCC58F8-B29A-4193-9AD7-4609A20DBEEC}" dt="2021-03-04T06:30:21.179" v="13"/>
          <ac:spMkLst>
            <pc:docMk/>
            <pc:sldMk cId="0" sldId="257"/>
            <ac:spMk id="126" creationId="{00000000-0000-0000-0000-000000000000}"/>
          </ac:spMkLst>
        </pc:spChg>
        <pc:spChg chg="mod">
          <ac:chgData name="Masaki Suzuki" userId="2c4feb2ed34ad1a7" providerId="Windows Live" clId="Web-{AFCC58F8-B29A-4193-9AD7-4609A20DBEEC}" dt="2021-03-04T06:30:21.195" v="14"/>
          <ac:spMkLst>
            <pc:docMk/>
            <pc:sldMk cId="0" sldId="257"/>
            <ac:spMk id="127" creationId="{00000000-0000-0000-0000-000000000000}"/>
          </ac:spMkLst>
        </pc:spChg>
      </pc:sldChg>
      <pc:sldChg chg="modSp">
        <pc:chgData name="Masaki Suzuki" userId="2c4feb2ed34ad1a7" providerId="Windows Live" clId="Web-{AFCC58F8-B29A-4193-9AD7-4609A20DBEEC}" dt="2021-03-04T06:30:27.789" v="20"/>
        <pc:sldMkLst>
          <pc:docMk/>
          <pc:sldMk cId="0" sldId="258"/>
        </pc:sldMkLst>
        <pc:spChg chg="mod">
          <ac:chgData name="Masaki Suzuki" userId="2c4feb2ed34ad1a7" providerId="Windows Live" clId="Web-{AFCC58F8-B29A-4193-9AD7-4609A20DBEEC}" dt="2021-03-04T06:30:27.726" v="15"/>
          <ac:spMkLst>
            <pc:docMk/>
            <pc:sldMk cId="0" sldId="258"/>
            <ac:spMk id="133" creationId="{00000000-0000-0000-0000-000000000000}"/>
          </ac:spMkLst>
        </pc:spChg>
        <pc:spChg chg="mod">
          <ac:chgData name="Masaki Suzuki" userId="2c4feb2ed34ad1a7" providerId="Windows Live" clId="Web-{AFCC58F8-B29A-4193-9AD7-4609A20DBEEC}" dt="2021-03-04T06:30:27.742" v="16"/>
          <ac:spMkLst>
            <pc:docMk/>
            <pc:sldMk cId="0" sldId="258"/>
            <ac:spMk id="136" creationId="{00000000-0000-0000-0000-000000000000}"/>
          </ac:spMkLst>
        </pc:spChg>
        <pc:spChg chg="mod">
          <ac:chgData name="Masaki Suzuki" userId="2c4feb2ed34ad1a7" providerId="Windows Live" clId="Web-{AFCC58F8-B29A-4193-9AD7-4609A20DBEEC}" dt="2021-03-04T06:30:27.757" v="17"/>
          <ac:spMkLst>
            <pc:docMk/>
            <pc:sldMk cId="0" sldId="258"/>
            <ac:spMk id="139" creationId="{00000000-0000-0000-0000-000000000000}"/>
          </ac:spMkLst>
        </pc:spChg>
        <pc:spChg chg="mod">
          <ac:chgData name="Masaki Suzuki" userId="2c4feb2ed34ad1a7" providerId="Windows Live" clId="Web-{AFCC58F8-B29A-4193-9AD7-4609A20DBEEC}" dt="2021-03-04T06:30:27.773" v="18"/>
          <ac:spMkLst>
            <pc:docMk/>
            <pc:sldMk cId="0" sldId="258"/>
            <ac:spMk id="140" creationId="{00000000-0000-0000-0000-000000000000}"/>
          </ac:spMkLst>
        </pc:spChg>
        <pc:spChg chg="mod">
          <ac:chgData name="Masaki Suzuki" userId="2c4feb2ed34ad1a7" providerId="Windows Live" clId="Web-{AFCC58F8-B29A-4193-9AD7-4609A20DBEEC}" dt="2021-03-04T06:30:27.773" v="19"/>
          <ac:spMkLst>
            <pc:docMk/>
            <pc:sldMk cId="0" sldId="258"/>
            <ac:spMk id="141" creationId="{00000000-0000-0000-0000-000000000000}"/>
          </ac:spMkLst>
        </pc:spChg>
        <pc:spChg chg="mod">
          <ac:chgData name="Masaki Suzuki" userId="2c4feb2ed34ad1a7" providerId="Windows Live" clId="Web-{AFCC58F8-B29A-4193-9AD7-4609A20DBEEC}" dt="2021-03-04T06:30:27.789" v="20"/>
          <ac:spMkLst>
            <pc:docMk/>
            <pc:sldMk cId="0" sldId="258"/>
            <ac:spMk id="142" creationId="{00000000-0000-0000-0000-000000000000}"/>
          </ac:spMkLst>
        </pc:spChg>
      </pc:sldChg>
      <pc:sldChg chg="modSp">
        <pc:chgData name="Masaki Suzuki" userId="2c4feb2ed34ad1a7" providerId="Windows Live" clId="Web-{AFCC58F8-B29A-4193-9AD7-4609A20DBEEC}" dt="2021-03-04T06:30:34.914" v="31"/>
        <pc:sldMkLst>
          <pc:docMk/>
          <pc:sldMk cId="0" sldId="259"/>
        </pc:sldMkLst>
        <pc:spChg chg="mod">
          <ac:chgData name="Masaki Suzuki" userId="2c4feb2ed34ad1a7" providerId="Windows Live" clId="Web-{AFCC58F8-B29A-4193-9AD7-4609A20DBEEC}" dt="2021-03-04T06:30:34.742" v="21"/>
          <ac:spMkLst>
            <pc:docMk/>
            <pc:sldMk cId="0" sldId="259"/>
            <ac:spMk id="147" creationId="{00000000-0000-0000-0000-000000000000}"/>
          </ac:spMkLst>
        </pc:spChg>
        <pc:spChg chg="mod">
          <ac:chgData name="Masaki Suzuki" userId="2c4feb2ed34ad1a7" providerId="Windows Live" clId="Web-{AFCC58F8-B29A-4193-9AD7-4609A20DBEEC}" dt="2021-03-04T06:30:34.757" v="22"/>
          <ac:spMkLst>
            <pc:docMk/>
            <pc:sldMk cId="0" sldId="259"/>
            <ac:spMk id="153" creationId="{00000000-0000-0000-0000-000000000000}"/>
          </ac:spMkLst>
        </pc:spChg>
        <pc:spChg chg="mod">
          <ac:chgData name="Masaki Suzuki" userId="2c4feb2ed34ad1a7" providerId="Windows Live" clId="Web-{AFCC58F8-B29A-4193-9AD7-4609A20DBEEC}" dt="2021-03-04T06:30:34.773" v="23"/>
          <ac:spMkLst>
            <pc:docMk/>
            <pc:sldMk cId="0" sldId="259"/>
            <ac:spMk id="154" creationId="{00000000-0000-0000-0000-000000000000}"/>
          </ac:spMkLst>
        </pc:spChg>
        <pc:spChg chg="mod">
          <ac:chgData name="Masaki Suzuki" userId="2c4feb2ed34ad1a7" providerId="Windows Live" clId="Web-{AFCC58F8-B29A-4193-9AD7-4609A20DBEEC}" dt="2021-03-04T06:30:34.789" v="24"/>
          <ac:spMkLst>
            <pc:docMk/>
            <pc:sldMk cId="0" sldId="259"/>
            <ac:spMk id="155" creationId="{00000000-0000-0000-0000-000000000000}"/>
          </ac:spMkLst>
        </pc:spChg>
        <pc:spChg chg="mod">
          <ac:chgData name="Masaki Suzuki" userId="2c4feb2ed34ad1a7" providerId="Windows Live" clId="Web-{AFCC58F8-B29A-4193-9AD7-4609A20DBEEC}" dt="2021-03-04T06:30:34.804" v="25"/>
          <ac:spMkLst>
            <pc:docMk/>
            <pc:sldMk cId="0" sldId="259"/>
            <ac:spMk id="156" creationId="{00000000-0000-0000-0000-000000000000}"/>
          </ac:spMkLst>
        </pc:spChg>
        <pc:spChg chg="mod">
          <ac:chgData name="Masaki Suzuki" userId="2c4feb2ed34ad1a7" providerId="Windows Live" clId="Web-{AFCC58F8-B29A-4193-9AD7-4609A20DBEEC}" dt="2021-03-04T06:30:34.835" v="26"/>
          <ac:spMkLst>
            <pc:docMk/>
            <pc:sldMk cId="0" sldId="259"/>
            <ac:spMk id="157" creationId="{00000000-0000-0000-0000-000000000000}"/>
          </ac:spMkLst>
        </pc:spChg>
        <pc:spChg chg="mod">
          <ac:chgData name="Masaki Suzuki" userId="2c4feb2ed34ad1a7" providerId="Windows Live" clId="Web-{AFCC58F8-B29A-4193-9AD7-4609A20DBEEC}" dt="2021-03-04T06:30:34.851" v="27"/>
          <ac:spMkLst>
            <pc:docMk/>
            <pc:sldMk cId="0" sldId="259"/>
            <ac:spMk id="160" creationId="{00000000-0000-0000-0000-000000000000}"/>
          </ac:spMkLst>
        </pc:spChg>
        <pc:spChg chg="mod">
          <ac:chgData name="Masaki Suzuki" userId="2c4feb2ed34ad1a7" providerId="Windows Live" clId="Web-{AFCC58F8-B29A-4193-9AD7-4609A20DBEEC}" dt="2021-03-04T06:30:34.867" v="28"/>
          <ac:spMkLst>
            <pc:docMk/>
            <pc:sldMk cId="0" sldId="259"/>
            <ac:spMk id="161" creationId="{00000000-0000-0000-0000-000000000000}"/>
          </ac:spMkLst>
        </pc:spChg>
        <pc:spChg chg="mod">
          <ac:chgData name="Masaki Suzuki" userId="2c4feb2ed34ad1a7" providerId="Windows Live" clId="Web-{AFCC58F8-B29A-4193-9AD7-4609A20DBEEC}" dt="2021-03-04T06:30:34.882" v="29"/>
          <ac:spMkLst>
            <pc:docMk/>
            <pc:sldMk cId="0" sldId="259"/>
            <ac:spMk id="162" creationId="{00000000-0000-0000-0000-000000000000}"/>
          </ac:spMkLst>
        </pc:spChg>
        <pc:spChg chg="mod">
          <ac:chgData name="Masaki Suzuki" userId="2c4feb2ed34ad1a7" providerId="Windows Live" clId="Web-{AFCC58F8-B29A-4193-9AD7-4609A20DBEEC}" dt="2021-03-04T06:30:34.898" v="30"/>
          <ac:spMkLst>
            <pc:docMk/>
            <pc:sldMk cId="0" sldId="259"/>
            <ac:spMk id="163" creationId="{00000000-0000-0000-0000-000000000000}"/>
          </ac:spMkLst>
        </pc:spChg>
        <pc:spChg chg="mod">
          <ac:chgData name="Masaki Suzuki" userId="2c4feb2ed34ad1a7" providerId="Windows Live" clId="Web-{AFCC58F8-B29A-4193-9AD7-4609A20DBEEC}" dt="2021-03-04T06:30:34.914" v="31"/>
          <ac:spMkLst>
            <pc:docMk/>
            <pc:sldMk cId="0" sldId="259"/>
            <ac:spMk id="164" creationId="{00000000-0000-0000-0000-000000000000}"/>
          </ac:spMkLst>
        </pc:spChg>
      </pc:sldChg>
      <pc:sldChg chg="modSp">
        <pc:chgData name="Masaki Suzuki" userId="2c4feb2ed34ad1a7" providerId="Windows Live" clId="Web-{AFCC58F8-B29A-4193-9AD7-4609A20DBEEC}" dt="2021-03-04T06:30:41.054" v="39"/>
        <pc:sldMkLst>
          <pc:docMk/>
          <pc:sldMk cId="0" sldId="260"/>
        </pc:sldMkLst>
        <pc:spChg chg="mod">
          <ac:chgData name="Masaki Suzuki" userId="2c4feb2ed34ad1a7" providerId="Windows Live" clId="Web-{AFCC58F8-B29A-4193-9AD7-4609A20DBEEC}" dt="2021-03-04T06:30:40.929" v="32"/>
          <ac:spMkLst>
            <pc:docMk/>
            <pc:sldMk cId="0" sldId="260"/>
            <ac:spMk id="169" creationId="{00000000-0000-0000-0000-000000000000}"/>
          </ac:spMkLst>
        </pc:spChg>
        <pc:spChg chg="mod">
          <ac:chgData name="Masaki Suzuki" userId="2c4feb2ed34ad1a7" providerId="Windows Live" clId="Web-{AFCC58F8-B29A-4193-9AD7-4609A20DBEEC}" dt="2021-03-04T06:30:40.945" v="33"/>
          <ac:spMkLst>
            <pc:docMk/>
            <pc:sldMk cId="0" sldId="260"/>
            <ac:spMk id="174" creationId="{00000000-0000-0000-0000-000000000000}"/>
          </ac:spMkLst>
        </pc:spChg>
        <pc:spChg chg="mod">
          <ac:chgData name="Masaki Suzuki" userId="2c4feb2ed34ad1a7" providerId="Windows Live" clId="Web-{AFCC58F8-B29A-4193-9AD7-4609A20DBEEC}" dt="2021-03-04T06:30:40.960" v="34"/>
          <ac:spMkLst>
            <pc:docMk/>
            <pc:sldMk cId="0" sldId="260"/>
            <ac:spMk id="175" creationId="{00000000-0000-0000-0000-000000000000}"/>
          </ac:spMkLst>
        </pc:spChg>
        <pc:spChg chg="mod">
          <ac:chgData name="Masaki Suzuki" userId="2c4feb2ed34ad1a7" providerId="Windows Live" clId="Web-{AFCC58F8-B29A-4193-9AD7-4609A20DBEEC}" dt="2021-03-04T06:30:40.976" v="35"/>
          <ac:spMkLst>
            <pc:docMk/>
            <pc:sldMk cId="0" sldId="260"/>
            <ac:spMk id="176" creationId="{00000000-0000-0000-0000-000000000000}"/>
          </ac:spMkLst>
        </pc:spChg>
        <pc:spChg chg="mod">
          <ac:chgData name="Masaki Suzuki" userId="2c4feb2ed34ad1a7" providerId="Windows Live" clId="Web-{AFCC58F8-B29A-4193-9AD7-4609A20DBEEC}" dt="2021-03-04T06:30:41.007" v="36"/>
          <ac:spMkLst>
            <pc:docMk/>
            <pc:sldMk cId="0" sldId="260"/>
            <ac:spMk id="177" creationId="{00000000-0000-0000-0000-000000000000}"/>
          </ac:spMkLst>
        </pc:spChg>
        <pc:spChg chg="mod">
          <ac:chgData name="Masaki Suzuki" userId="2c4feb2ed34ad1a7" providerId="Windows Live" clId="Web-{AFCC58F8-B29A-4193-9AD7-4609A20DBEEC}" dt="2021-03-04T06:30:41.023" v="37"/>
          <ac:spMkLst>
            <pc:docMk/>
            <pc:sldMk cId="0" sldId="260"/>
            <ac:spMk id="178" creationId="{00000000-0000-0000-0000-000000000000}"/>
          </ac:spMkLst>
        </pc:spChg>
        <pc:spChg chg="mod">
          <ac:chgData name="Masaki Suzuki" userId="2c4feb2ed34ad1a7" providerId="Windows Live" clId="Web-{AFCC58F8-B29A-4193-9AD7-4609A20DBEEC}" dt="2021-03-04T06:30:41.039" v="38"/>
          <ac:spMkLst>
            <pc:docMk/>
            <pc:sldMk cId="0" sldId="260"/>
            <ac:spMk id="179" creationId="{00000000-0000-0000-0000-000000000000}"/>
          </ac:spMkLst>
        </pc:spChg>
        <pc:spChg chg="mod">
          <ac:chgData name="Masaki Suzuki" userId="2c4feb2ed34ad1a7" providerId="Windows Live" clId="Web-{AFCC58F8-B29A-4193-9AD7-4609A20DBEEC}" dt="2021-03-04T06:30:41.054" v="39"/>
          <ac:spMkLst>
            <pc:docMk/>
            <pc:sldMk cId="0" sldId="260"/>
            <ac:spMk id="180" creationId="{00000000-0000-0000-0000-000000000000}"/>
          </ac:spMkLst>
        </pc:spChg>
      </pc:sldChg>
      <pc:sldChg chg="modSp">
        <pc:chgData name="Masaki Suzuki" userId="2c4feb2ed34ad1a7" providerId="Windows Live" clId="Web-{AFCC58F8-B29A-4193-9AD7-4609A20DBEEC}" dt="2021-03-04T06:30:49.664" v="41"/>
        <pc:sldMkLst>
          <pc:docMk/>
          <pc:sldMk cId="0" sldId="261"/>
        </pc:sldMkLst>
        <pc:spChg chg="mod">
          <ac:chgData name="Masaki Suzuki" userId="2c4feb2ed34ad1a7" providerId="Windows Live" clId="Web-{AFCC58F8-B29A-4193-9AD7-4609A20DBEEC}" dt="2021-03-04T06:30:49.664" v="40"/>
          <ac:spMkLst>
            <pc:docMk/>
            <pc:sldMk cId="0" sldId="261"/>
            <ac:spMk id="186" creationId="{00000000-0000-0000-0000-000000000000}"/>
          </ac:spMkLst>
        </pc:spChg>
        <pc:spChg chg="mod">
          <ac:chgData name="Masaki Suzuki" userId="2c4feb2ed34ad1a7" providerId="Windows Live" clId="Web-{AFCC58F8-B29A-4193-9AD7-4609A20DBEEC}" dt="2021-03-04T06:30:49.664" v="41"/>
          <ac:spMkLst>
            <pc:docMk/>
            <pc:sldMk cId="0" sldId="261"/>
            <ac:spMk id="187" creationId="{00000000-0000-0000-0000-000000000000}"/>
          </ac:spMkLst>
        </pc:spChg>
      </pc:sldChg>
      <pc:sldChg chg="modSp">
        <pc:chgData name="Masaki Suzuki" userId="2c4feb2ed34ad1a7" providerId="Windows Live" clId="Web-{AFCC58F8-B29A-4193-9AD7-4609A20DBEEC}" dt="2021-03-04T06:30:56.960" v="47"/>
        <pc:sldMkLst>
          <pc:docMk/>
          <pc:sldMk cId="0" sldId="262"/>
        </pc:sldMkLst>
        <pc:spChg chg="mod">
          <ac:chgData name="Masaki Suzuki" userId="2c4feb2ed34ad1a7" providerId="Windows Live" clId="Web-{AFCC58F8-B29A-4193-9AD7-4609A20DBEEC}" dt="2021-03-04T06:30:56.898" v="42"/>
          <ac:spMkLst>
            <pc:docMk/>
            <pc:sldMk cId="0" sldId="262"/>
            <ac:spMk id="192" creationId="{00000000-0000-0000-0000-000000000000}"/>
          </ac:spMkLst>
        </pc:spChg>
        <pc:spChg chg="mod">
          <ac:chgData name="Masaki Suzuki" userId="2c4feb2ed34ad1a7" providerId="Windows Live" clId="Web-{AFCC58F8-B29A-4193-9AD7-4609A20DBEEC}" dt="2021-03-04T06:30:56.914" v="43"/>
          <ac:spMkLst>
            <pc:docMk/>
            <pc:sldMk cId="0" sldId="262"/>
            <ac:spMk id="193" creationId="{00000000-0000-0000-0000-000000000000}"/>
          </ac:spMkLst>
        </pc:spChg>
        <pc:spChg chg="mod">
          <ac:chgData name="Masaki Suzuki" userId="2c4feb2ed34ad1a7" providerId="Windows Live" clId="Web-{AFCC58F8-B29A-4193-9AD7-4609A20DBEEC}" dt="2021-03-04T06:30:56.929" v="44"/>
          <ac:spMkLst>
            <pc:docMk/>
            <pc:sldMk cId="0" sldId="262"/>
            <ac:spMk id="195" creationId="{00000000-0000-0000-0000-000000000000}"/>
          </ac:spMkLst>
        </pc:spChg>
        <pc:spChg chg="mod">
          <ac:chgData name="Masaki Suzuki" userId="2c4feb2ed34ad1a7" providerId="Windows Live" clId="Web-{AFCC58F8-B29A-4193-9AD7-4609A20DBEEC}" dt="2021-03-04T06:30:56.945" v="45"/>
          <ac:spMkLst>
            <pc:docMk/>
            <pc:sldMk cId="0" sldId="262"/>
            <ac:spMk id="196" creationId="{00000000-0000-0000-0000-000000000000}"/>
          </ac:spMkLst>
        </pc:spChg>
        <pc:spChg chg="mod">
          <ac:chgData name="Masaki Suzuki" userId="2c4feb2ed34ad1a7" providerId="Windows Live" clId="Web-{AFCC58F8-B29A-4193-9AD7-4609A20DBEEC}" dt="2021-03-04T06:30:56.945" v="46"/>
          <ac:spMkLst>
            <pc:docMk/>
            <pc:sldMk cId="0" sldId="262"/>
            <ac:spMk id="197" creationId="{00000000-0000-0000-0000-000000000000}"/>
          </ac:spMkLst>
        </pc:spChg>
        <pc:spChg chg="mod">
          <ac:chgData name="Masaki Suzuki" userId="2c4feb2ed34ad1a7" providerId="Windows Live" clId="Web-{AFCC58F8-B29A-4193-9AD7-4609A20DBEEC}" dt="2021-03-04T06:30:56.960" v="47"/>
          <ac:spMkLst>
            <pc:docMk/>
            <pc:sldMk cId="0" sldId="262"/>
            <ac:spMk id="199" creationId="{00000000-0000-0000-0000-000000000000}"/>
          </ac:spMkLst>
        </pc:spChg>
      </pc:sldChg>
      <pc:sldChg chg="modSp">
        <pc:chgData name="Masaki Suzuki" userId="2c4feb2ed34ad1a7" providerId="Windows Live" clId="Web-{AFCC58F8-B29A-4193-9AD7-4609A20DBEEC}" dt="2021-03-04T06:31:04.398" v="49"/>
        <pc:sldMkLst>
          <pc:docMk/>
          <pc:sldMk cId="0" sldId="263"/>
        </pc:sldMkLst>
        <pc:spChg chg="mod">
          <ac:chgData name="Masaki Suzuki" userId="2c4feb2ed34ad1a7" providerId="Windows Live" clId="Web-{AFCC58F8-B29A-4193-9AD7-4609A20DBEEC}" dt="2021-03-04T06:31:04.398" v="48"/>
          <ac:spMkLst>
            <pc:docMk/>
            <pc:sldMk cId="0" sldId="263"/>
            <ac:spMk id="204" creationId="{00000000-0000-0000-0000-000000000000}"/>
          </ac:spMkLst>
        </pc:spChg>
        <pc:spChg chg="mod">
          <ac:chgData name="Masaki Suzuki" userId="2c4feb2ed34ad1a7" providerId="Windows Live" clId="Web-{AFCC58F8-B29A-4193-9AD7-4609A20DBEEC}" dt="2021-03-04T06:31:04.398" v="49"/>
          <ac:spMkLst>
            <pc:docMk/>
            <pc:sldMk cId="0" sldId="263"/>
            <ac:spMk id="210" creationId="{00000000-0000-0000-0000-000000000000}"/>
          </ac:spMkLst>
        </pc:spChg>
      </pc:sldChg>
      <pc:sldChg chg="modSp">
        <pc:chgData name="Masaki Suzuki" userId="2c4feb2ed34ad1a7" providerId="Windows Live" clId="Web-{AFCC58F8-B29A-4193-9AD7-4609A20DBEEC}" dt="2021-03-04T06:31:10.851" v="57"/>
        <pc:sldMkLst>
          <pc:docMk/>
          <pc:sldMk cId="0" sldId="264"/>
        </pc:sldMkLst>
        <pc:spChg chg="mod">
          <ac:chgData name="Masaki Suzuki" userId="2c4feb2ed34ad1a7" providerId="Windows Live" clId="Web-{AFCC58F8-B29A-4193-9AD7-4609A20DBEEC}" dt="2021-03-04T06:31:10.726" v="50"/>
          <ac:spMkLst>
            <pc:docMk/>
            <pc:sldMk cId="0" sldId="264"/>
            <ac:spMk id="215" creationId="{00000000-0000-0000-0000-000000000000}"/>
          </ac:spMkLst>
        </pc:spChg>
        <pc:spChg chg="mod">
          <ac:chgData name="Masaki Suzuki" userId="2c4feb2ed34ad1a7" providerId="Windows Live" clId="Web-{AFCC58F8-B29A-4193-9AD7-4609A20DBEEC}" dt="2021-03-04T06:31:10.742" v="51"/>
          <ac:spMkLst>
            <pc:docMk/>
            <pc:sldMk cId="0" sldId="264"/>
            <ac:spMk id="222" creationId="{00000000-0000-0000-0000-000000000000}"/>
          </ac:spMkLst>
        </pc:spChg>
        <pc:spChg chg="mod">
          <ac:chgData name="Masaki Suzuki" userId="2c4feb2ed34ad1a7" providerId="Windows Live" clId="Web-{AFCC58F8-B29A-4193-9AD7-4609A20DBEEC}" dt="2021-03-04T06:31:10.757" v="52"/>
          <ac:spMkLst>
            <pc:docMk/>
            <pc:sldMk cId="0" sldId="264"/>
            <ac:spMk id="223" creationId="{00000000-0000-0000-0000-000000000000}"/>
          </ac:spMkLst>
        </pc:spChg>
        <pc:spChg chg="mod">
          <ac:chgData name="Masaki Suzuki" userId="2c4feb2ed34ad1a7" providerId="Windows Live" clId="Web-{AFCC58F8-B29A-4193-9AD7-4609A20DBEEC}" dt="2021-03-04T06:31:10.773" v="53"/>
          <ac:spMkLst>
            <pc:docMk/>
            <pc:sldMk cId="0" sldId="264"/>
            <ac:spMk id="224" creationId="{00000000-0000-0000-0000-000000000000}"/>
          </ac:spMkLst>
        </pc:spChg>
        <pc:spChg chg="mod">
          <ac:chgData name="Masaki Suzuki" userId="2c4feb2ed34ad1a7" providerId="Windows Live" clId="Web-{AFCC58F8-B29A-4193-9AD7-4609A20DBEEC}" dt="2021-03-04T06:31:10.789" v="54"/>
          <ac:spMkLst>
            <pc:docMk/>
            <pc:sldMk cId="0" sldId="264"/>
            <ac:spMk id="225" creationId="{00000000-0000-0000-0000-000000000000}"/>
          </ac:spMkLst>
        </pc:spChg>
        <pc:spChg chg="mod">
          <ac:chgData name="Masaki Suzuki" userId="2c4feb2ed34ad1a7" providerId="Windows Live" clId="Web-{AFCC58F8-B29A-4193-9AD7-4609A20DBEEC}" dt="2021-03-04T06:31:10.820" v="55"/>
          <ac:spMkLst>
            <pc:docMk/>
            <pc:sldMk cId="0" sldId="264"/>
            <ac:spMk id="226" creationId="{00000000-0000-0000-0000-000000000000}"/>
          </ac:spMkLst>
        </pc:spChg>
        <pc:spChg chg="mod">
          <ac:chgData name="Masaki Suzuki" userId="2c4feb2ed34ad1a7" providerId="Windows Live" clId="Web-{AFCC58F8-B29A-4193-9AD7-4609A20DBEEC}" dt="2021-03-04T06:31:10.835" v="56"/>
          <ac:spMkLst>
            <pc:docMk/>
            <pc:sldMk cId="0" sldId="264"/>
            <ac:spMk id="227" creationId="{00000000-0000-0000-0000-000000000000}"/>
          </ac:spMkLst>
        </pc:spChg>
        <pc:spChg chg="mod">
          <ac:chgData name="Masaki Suzuki" userId="2c4feb2ed34ad1a7" providerId="Windows Live" clId="Web-{AFCC58F8-B29A-4193-9AD7-4609A20DBEEC}" dt="2021-03-04T06:31:10.851" v="57"/>
          <ac:spMkLst>
            <pc:docMk/>
            <pc:sldMk cId="0" sldId="264"/>
            <ac:spMk id="228" creationId="{00000000-0000-0000-0000-000000000000}"/>
          </ac:spMkLst>
        </pc:spChg>
      </pc:sldChg>
      <pc:sldChg chg="modSp">
        <pc:chgData name="Masaki Suzuki" userId="2c4feb2ed34ad1a7" providerId="Windows Live" clId="Web-{AFCC58F8-B29A-4193-9AD7-4609A20DBEEC}" dt="2021-03-04T06:31:17.617" v="65"/>
        <pc:sldMkLst>
          <pc:docMk/>
          <pc:sldMk cId="0" sldId="265"/>
        </pc:sldMkLst>
        <pc:spChg chg="mod">
          <ac:chgData name="Masaki Suzuki" userId="2c4feb2ed34ad1a7" providerId="Windows Live" clId="Web-{AFCC58F8-B29A-4193-9AD7-4609A20DBEEC}" dt="2021-03-04T06:31:17.492" v="58"/>
          <ac:spMkLst>
            <pc:docMk/>
            <pc:sldMk cId="0" sldId="265"/>
            <ac:spMk id="233" creationId="{00000000-0000-0000-0000-000000000000}"/>
          </ac:spMkLst>
        </pc:spChg>
        <pc:spChg chg="mod">
          <ac:chgData name="Masaki Suzuki" userId="2c4feb2ed34ad1a7" providerId="Windows Live" clId="Web-{AFCC58F8-B29A-4193-9AD7-4609A20DBEEC}" dt="2021-03-04T06:31:17.523" v="59"/>
          <ac:spMkLst>
            <pc:docMk/>
            <pc:sldMk cId="0" sldId="265"/>
            <ac:spMk id="238" creationId="{00000000-0000-0000-0000-000000000000}"/>
          </ac:spMkLst>
        </pc:spChg>
        <pc:spChg chg="mod">
          <ac:chgData name="Masaki Suzuki" userId="2c4feb2ed34ad1a7" providerId="Windows Live" clId="Web-{AFCC58F8-B29A-4193-9AD7-4609A20DBEEC}" dt="2021-03-04T06:31:17.539" v="60"/>
          <ac:spMkLst>
            <pc:docMk/>
            <pc:sldMk cId="0" sldId="265"/>
            <ac:spMk id="239" creationId="{00000000-0000-0000-0000-000000000000}"/>
          </ac:spMkLst>
        </pc:spChg>
        <pc:spChg chg="mod">
          <ac:chgData name="Masaki Suzuki" userId="2c4feb2ed34ad1a7" providerId="Windows Live" clId="Web-{AFCC58F8-B29A-4193-9AD7-4609A20DBEEC}" dt="2021-03-04T06:31:17.554" v="61"/>
          <ac:spMkLst>
            <pc:docMk/>
            <pc:sldMk cId="0" sldId="265"/>
            <ac:spMk id="240" creationId="{00000000-0000-0000-0000-000000000000}"/>
          </ac:spMkLst>
        </pc:spChg>
        <pc:spChg chg="mod">
          <ac:chgData name="Masaki Suzuki" userId="2c4feb2ed34ad1a7" providerId="Windows Live" clId="Web-{AFCC58F8-B29A-4193-9AD7-4609A20DBEEC}" dt="2021-03-04T06:31:17.570" v="62"/>
          <ac:spMkLst>
            <pc:docMk/>
            <pc:sldMk cId="0" sldId="265"/>
            <ac:spMk id="242" creationId="{00000000-0000-0000-0000-000000000000}"/>
          </ac:spMkLst>
        </pc:spChg>
        <pc:spChg chg="mod">
          <ac:chgData name="Masaki Suzuki" userId="2c4feb2ed34ad1a7" providerId="Windows Live" clId="Web-{AFCC58F8-B29A-4193-9AD7-4609A20DBEEC}" dt="2021-03-04T06:31:17.585" v="63"/>
          <ac:spMkLst>
            <pc:docMk/>
            <pc:sldMk cId="0" sldId="265"/>
            <ac:spMk id="243" creationId="{00000000-0000-0000-0000-000000000000}"/>
          </ac:spMkLst>
        </pc:spChg>
        <pc:spChg chg="mod">
          <ac:chgData name="Masaki Suzuki" userId="2c4feb2ed34ad1a7" providerId="Windows Live" clId="Web-{AFCC58F8-B29A-4193-9AD7-4609A20DBEEC}" dt="2021-03-04T06:31:17.601" v="64"/>
          <ac:spMkLst>
            <pc:docMk/>
            <pc:sldMk cId="0" sldId="265"/>
            <ac:spMk id="244" creationId="{00000000-0000-0000-0000-000000000000}"/>
          </ac:spMkLst>
        </pc:spChg>
        <pc:spChg chg="mod">
          <ac:chgData name="Masaki Suzuki" userId="2c4feb2ed34ad1a7" providerId="Windows Live" clId="Web-{AFCC58F8-B29A-4193-9AD7-4609A20DBEEC}" dt="2021-03-04T06:31:17.617" v="65"/>
          <ac:spMkLst>
            <pc:docMk/>
            <pc:sldMk cId="0" sldId="265"/>
            <ac:spMk id="245" creationId="{00000000-0000-0000-0000-000000000000}"/>
          </ac:spMkLst>
        </pc:spChg>
      </pc:sldChg>
      <pc:sldChg chg="modSp">
        <pc:chgData name="Masaki Suzuki" userId="2c4feb2ed34ad1a7" providerId="Windows Live" clId="Web-{AFCC58F8-B29A-4193-9AD7-4609A20DBEEC}" dt="2021-03-04T06:31:23.398" v="68"/>
        <pc:sldMkLst>
          <pc:docMk/>
          <pc:sldMk cId="0" sldId="266"/>
        </pc:sldMkLst>
        <pc:spChg chg="mod">
          <ac:chgData name="Masaki Suzuki" userId="2c4feb2ed34ad1a7" providerId="Windows Live" clId="Web-{AFCC58F8-B29A-4193-9AD7-4609A20DBEEC}" dt="2021-03-04T06:31:23.367" v="66"/>
          <ac:spMkLst>
            <pc:docMk/>
            <pc:sldMk cId="0" sldId="266"/>
            <ac:spMk id="250" creationId="{00000000-0000-0000-0000-000000000000}"/>
          </ac:spMkLst>
        </pc:spChg>
        <pc:spChg chg="mod">
          <ac:chgData name="Masaki Suzuki" userId="2c4feb2ed34ad1a7" providerId="Windows Live" clId="Web-{AFCC58F8-B29A-4193-9AD7-4609A20DBEEC}" dt="2021-03-04T06:31:23.382" v="67"/>
          <ac:spMkLst>
            <pc:docMk/>
            <pc:sldMk cId="0" sldId="266"/>
            <ac:spMk id="257" creationId="{00000000-0000-0000-0000-000000000000}"/>
          </ac:spMkLst>
        </pc:spChg>
        <pc:spChg chg="mod">
          <ac:chgData name="Masaki Suzuki" userId="2c4feb2ed34ad1a7" providerId="Windows Live" clId="Web-{AFCC58F8-B29A-4193-9AD7-4609A20DBEEC}" dt="2021-03-04T06:31:23.398" v="68"/>
          <ac:spMkLst>
            <pc:docMk/>
            <pc:sldMk cId="0" sldId="266"/>
            <ac:spMk id="258" creationId="{00000000-0000-0000-0000-000000000000}"/>
          </ac:spMkLst>
        </pc:spChg>
      </pc:sldChg>
      <pc:sldChg chg="modSp">
        <pc:chgData name="Masaki Suzuki" userId="2c4feb2ed34ad1a7" providerId="Windows Live" clId="Web-{AFCC58F8-B29A-4193-9AD7-4609A20DBEEC}" dt="2021-03-04T06:31:44.023" v="71"/>
        <pc:sldMkLst>
          <pc:docMk/>
          <pc:sldMk cId="0" sldId="267"/>
        </pc:sldMkLst>
        <pc:spChg chg="mod">
          <ac:chgData name="Masaki Suzuki" userId="2c4feb2ed34ad1a7" providerId="Windows Live" clId="Web-{AFCC58F8-B29A-4193-9AD7-4609A20DBEEC}" dt="2021-03-04T06:31:43.992" v="69"/>
          <ac:spMkLst>
            <pc:docMk/>
            <pc:sldMk cId="0" sldId="267"/>
            <ac:spMk id="263" creationId="{00000000-0000-0000-0000-000000000000}"/>
          </ac:spMkLst>
        </pc:spChg>
        <pc:spChg chg="mod">
          <ac:chgData name="Masaki Suzuki" userId="2c4feb2ed34ad1a7" providerId="Windows Live" clId="Web-{AFCC58F8-B29A-4193-9AD7-4609A20DBEEC}" dt="2021-03-04T06:31:44.007" v="70"/>
          <ac:spMkLst>
            <pc:docMk/>
            <pc:sldMk cId="0" sldId="267"/>
            <ac:spMk id="270" creationId="{00000000-0000-0000-0000-000000000000}"/>
          </ac:spMkLst>
        </pc:spChg>
        <pc:spChg chg="mod">
          <ac:chgData name="Masaki Suzuki" userId="2c4feb2ed34ad1a7" providerId="Windows Live" clId="Web-{AFCC58F8-B29A-4193-9AD7-4609A20DBEEC}" dt="2021-03-04T06:31:44.023" v="71"/>
          <ac:spMkLst>
            <pc:docMk/>
            <pc:sldMk cId="0" sldId="267"/>
            <ac:spMk id="271" creationId="{00000000-0000-0000-0000-000000000000}"/>
          </ac:spMkLst>
        </pc:spChg>
      </pc:sldChg>
      <pc:sldChg chg="modSp">
        <pc:chgData name="Masaki Suzuki" userId="2c4feb2ed34ad1a7" providerId="Windows Live" clId="Web-{AFCC58F8-B29A-4193-9AD7-4609A20DBEEC}" dt="2021-03-04T06:31:49.679" v="77"/>
        <pc:sldMkLst>
          <pc:docMk/>
          <pc:sldMk cId="0" sldId="268"/>
        </pc:sldMkLst>
        <pc:spChg chg="mod">
          <ac:chgData name="Masaki Suzuki" userId="2c4feb2ed34ad1a7" providerId="Windows Live" clId="Web-{AFCC58F8-B29A-4193-9AD7-4609A20DBEEC}" dt="2021-03-04T06:31:49.601" v="72"/>
          <ac:spMkLst>
            <pc:docMk/>
            <pc:sldMk cId="0" sldId="268"/>
            <ac:spMk id="276" creationId="{00000000-0000-0000-0000-000000000000}"/>
          </ac:spMkLst>
        </pc:spChg>
        <pc:spChg chg="mod">
          <ac:chgData name="Masaki Suzuki" userId="2c4feb2ed34ad1a7" providerId="Windows Live" clId="Web-{AFCC58F8-B29A-4193-9AD7-4609A20DBEEC}" dt="2021-03-04T06:31:49.617" v="73"/>
          <ac:spMkLst>
            <pc:docMk/>
            <pc:sldMk cId="0" sldId="268"/>
            <ac:spMk id="285" creationId="{00000000-0000-0000-0000-000000000000}"/>
          </ac:spMkLst>
        </pc:spChg>
        <pc:spChg chg="mod">
          <ac:chgData name="Masaki Suzuki" userId="2c4feb2ed34ad1a7" providerId="Windows Live" clId="Web-{AFCC58F8-B29A-4193-9AD7-4609A20DBEEC}" dt="2021-03-04T06:31:49.632" v="74"/>
          <ac:spMkLst>
            <pc:docMk/>
            <pc:sldMk cId="0" sldId="268"/>
            <ac:spMk id="286" creationId="{00000000-0000-0000-0000-000000000000}"/>
          </ac:spMkLst>
        </pc:spChg>
        <pc:spChg chg="mod">
          <ac:chgData name="Masaki Suzuki" userId="2c4feb2ed34ad1a7" providerId="Windows Live" clId="Web-{AFCC58F8-B29A-4193-9AD7-4609A20DBEEC}" dt="2021-03-04T06:31:49.648" v="75"/>
          <ac:spMkLst>
            <pc:docMk/>
            <pc:sldMk cId="0" sldId="268"/>
            <ac:spMk id="287" creationId="{00000000-0000-0000-0000-000000000000}"/>
          </ac:spMkLst>
        </pc:spChg>
        <pc:spChg chg="mod">
          <ac:chgData name="Masaki Suzuki" userId="2c4feb2ed34ad1a7" providerId="Windows Live" clId="Web-{AFCC58F8-B29A-4193-9AD7-4609A20DBEEC}" dt="2021-03-04T06:31:49.664" v="76"/>
          <ac:spMkLst>
            <pc:docMk/>
            <pc:sldMk cId="0" sldId="268"/>
            <ac:spMk id="288" creationId="{00000000-0000-0000-0000-000000000000}"/>
          </ac:spMkLst>
        </pc:spChg>
        <pc:spChg chg="mod">
          <ac:chgData name="Masaki Suzuki" userId="2c4feb2ed34ad1a7" providerId="Windows Live" clId="Web-{AFCC58F8-B29A-4193-9AD7-4609A20DBEEC}" dt="2021-03-04T06:31:49.679" v="77"/>
          <ac:spMkLst>
            <pc:docMk/>
            <pc:sldMk cId="0" sldId="268"/>
            <ac:spMk id="289" creationId="{00000000-0000-0000-0000-000000000000}"/>
          </ac:spMkLst>
        </pc:spChg>
      </pc:sldChg>
      <pc:sldChg chg="modSp">
        <pc:chgData name="Masaki Suzuki" userId="2c4feb2ed34ad1a7" providerId="Windows Live" clId="Web-{AFCC58F8-B29A-4193-9AD7-4609A20DBEEC}" dt="2021-03-04T06:31:55.320" v="79"/>
        <pc:sldMkLst>
          <pc:docMk/>
          <pc:sldMk cId="0" sldId="269"/>
        </pc:sldMkLst>
        <pc:spChg chg="mod">
          <ac:chgData name="Masaki Suzuki" userId="2c4feb2ed34ad1a7" providerId="Windows Live" clId="Web-{AFCC58F8-B29A-4193-9AD7-4609A20DBEEC}" dt="2021-03-04T06:31:55.304" v="78"/>
          <ac:spMkLst>
            <pc:docMk/>
            <pc:sldMk cId="0" sldId="269"/>
            <ac:spMk id="294" creationId="{00000000-0000-0000-0000-000000000000}"/>
          </ac:spMkLst>
        </pc:spChg>
        <pc:spChg chg="mod">
          <ac:chgData name="Masaki Suzuki" userId="2c4feb2ed34ad1a7" providerId="Windows Live" clId="Web-{AFCC58F8-B29A-4193-9AD7-4609A20DBEEC}" dt="2021-03-04T06:31:55.320" v="79"/>
          <ac:spMkLst>
            <pc:docMk/>
            <pc:sldMk cId="0" sldId="269"/>
            <ac:spMk id="301" creationId="{00000000-0000-0000-0000-000000000000}"/>
          </ac:spMkLst>
        </pc:spChg>
      </pc:sldChg>
      <pc:sldChg chg="modSp">
        <pc:chgData name="Masaki Suzuki" userId="2c4feb2ed34ad1a7" providerId="Windows Live" clId="Web-{AFCC58F8-B29A-4193-9AD7-4609A20DBEEC}" dt="2021-03-04T06:32:02.070" v="83"/>
        <pc:sldMkLst>
          <pc:docMk/>
          <pc:sldMk cId="0" sldId="270"/>
        </pc:sldMkLst>
        <pc:spChg chg="mod">
          <ac:chgData name="Masaki Suzuki" userId="2c4feb2ed34ad1a7" providerId="Windows Live" clId="Web-{AFCC58F8-B29A-4193-9AD7-4609A20DBEEC}" dt="2021-03-04T06:32:02.007" v="80"/>
          <ac:spMkLst>
            <pc:docMk/>
            <pc:sldMk cId="0" sldId="270"/>
            <ac:spMk id="307" creationId="{00000000-0000-0000-0000-000000000000}"/>
          </ac:spMkLst>
        </pc:spChg>
        <pc:spChg chg="mod">
          <ac:chgData name="Masaki Suzuki" userId="2c4feb2ed34ad1a7" providerId="Windows Live" clId="Web-{AFCC58F8-B29A-4193-9AD7-4609A20DBEEC}" dt="2021-03-04T06:32:02.023" v="81"/>
          <ac:spMkLst>
            <pc:docMk/>
            <pc:sldMk cId="0" sldId="270"/>
            <ac:spMk id="316" creationId="{00000000-0000-0000-0000-000000000000}"/>
          </ac:spMkLst>
        </pc:spChg>
        <pc:spChg chg="mod">
          <ac:chgData name="Masaki Suzuki" userId="2c4feb2ed34ad1a7" providerId="Windows Live" clId="Web-{AFCC58F8-B29A-4193-9AD7-4609A20DBEEC}" dt="2021-03-04T06:32:02.054" v="82"/>
          <ac:spMkLst>
            <pc:docMk/>
            <pc:sldMk cId="0" sldId="270"/>
            <ac:spMk id="317" creationId="{00000000-0000-0000-0000-000000000000}"/>
          </ac:spMkLst>
        </pc:spChg>
        <pc:spChg chg="mod">
          <ac:chgData name="Masaki Suzuki" userId="2c4feb2ed34ad1a7" providerId="Windows Live" clId="Web-{AFCC58F8-B29A-4193-9AD7-4609A20DBEEC}" dt="2021-03-04T06:32:02.070" v="83"/>
          <ac:spMkLst>
            <pc:docMk/>
            <pc:sldMk cId="0" sldId="270"/>
            <ac:spMk id="318" creationId="{00000000-0000-0000-0000-000000000000}"/>
          </ac:spMkLst>
        </pc:spChg>
      </pc:sldChg>
      <pc:sldChg chg="modSp">
        <pc:chgData name="Masaki Suzuki" userId="2c4feb2ed34ad1a7" providerId="Windows Live" clId="Web-{AFCC58F8-B29A-4193-9AD7-4609A20DBEEC}" dt="2021-03-04T06:32:07.867" v="86"/>
        <pc:sldMkLst>
          <pc:docMk/>
          <pc:sldMk cId="0" sldId="271"/>
        </pc:sldMkLst>
        <pc:spChg chg="mod">
          <ac:chgData name="Masaki Suzuki" userId="2c4feb2ed34ad1a7" providerId="Windows Live" clId="Web-{AFCC58F8-B29A-4193-9AD7-4609A20DBEEC}" dt="2021-03-04T06:32:07.851" v="84"/>
          <ac:spMkLst>
            <pc:docMk/>
            <pc:sldMk cId="0" sldId="271"/>
            <ac:spMk id="323" creationId="{00000000-0000-0000-0000-000000000000}"/>
          </ac:spMkLst>
        </pc:spChg>
        <pc:spChg chg="mod">
          <ac:chgData name="Masaki Suzuki" userId="2c4feb2ed34ad1a7" providerId="Windows Live" clId="Web-{AFCC58F8-B29A-4193-9AD7-4609A20DBEEC}" dt="2021-03-04T06:32:07.867" v="85"/>
          <ac:spMkLst>
            <pc:docMk/>
            <pc:sldMk cId="0" sldId="271"/>
            <ac:spMk id="329" creationId="{00000000-0000-0000-0000-000000000000}"/>
          </ac:spMkLst>
        </pc:spChg>
        <pc:spChg chg="mod">
          <ac:chgData name="Masaki Suzuki" userId="2c4feb2ed34ad1a7" providerId="Windows Live" clId="Web-{AFCC58F8-B29A-4193-9AD7-4609A20DBEEC}" dt="2021-03-04T06:32:07.867" v="86"/>
          <ac:spMkLst>
            <pc:docMk/>
            <pc:sldMk cId="0" sldId="271"/>
            <ac:spMk id="330" creationId="{00000000-0000-0000-0000-000000000000}"/>
          </ac:spMkLst>
        </pc:spChg>
      </pc:sldChg>
      <pc:sldChg chg="modSp">
        <pc:chgData name="Masaki Suzuki" userId="2c4feb2ed34ad1a7" providerId="Windows Live" clId="Web-{AFCC58F8-B29A-4193-9AD7-4609A20DBEEC}" dt="2021-03-04T06:32:14.257" v="90"/>
        <pc:sldMkLst>
          <pc:docMk/>
          <pc:sldMk cId="0" sldId="272"/>
        </pc:sldMkLst>
        <pc:spChg chg="mod">
          <ac:chgData name="Masaki Suzuki" userId="2c4feb2ed34ad1a7" providerId="Windows Live" clId="Web-{AFCC58F8-B29A-4193-9AD7-4609A20DBEEC}" dt="2021-03-04T06:32:14.226" v="87"/>
          <ac:spMkLst>
            <pc:docMk/>
            <pc:sldMk cId="0" sldId="272"/>
            <ac:spMk id="336" creationId="{00000000-0000-0000-0000-000000000000}"/>
          </ac:spMkLst>
        </pc:spChg>
        <pc:spChg chg="mod">
          <ac:chgData name="Masaki Suzuki" userId="2c4feb2ed34ad1a7" providerId="Windows Live" clId="Web-{AFCC58F8-B29A-4193-9AD7-4609A20DBEEC}" dt="2021-03-04T06:32:14.242" v="88"/>
          <ac:spMkLst>
            <pc:docMk/>
            <pc:sldMk cId="0" sldId="272"/>
            <ac:spMk id="343" creationId="{00000000-0000-0000-0000-000000000000}"/>
          </ac:spMkLst>
        </pc:spChg>
        <pc:spChg chg="mod">
          <ac:chgData name="Masaki Suzuki" userId="2c4feb2ed34ad1a7" providerId="Windows Live" clId="Web-{AFCC58F8-B29A-4193-9AD7-4609A20DBEEC}" dt="2021-03-04T06:32:14.257" v="89"/>
          <ac:spMkLst>
            <pc:docMk/>
            <pc:sldMk cId="0" sldId="272"/>
            <ac:spMk id="344" creationId="{00000000-0000-0000-0000-000000000000}"/>
          </ac:spMkLst>
        </pc:spChg>
        <pc:spChg chg="mod">
          <ac:chgData name="Masaki Suzuki" userId="2c4feb2ed34ad1a7" providerId="Windows Live" clId="Web-{AFCC58F8-B29A-4193-9AD7-4609A20DBEEC}" dt="2021-03-04T06:32:14.257" v="90"/>
          <ac:spMkLst>
            <pc:docMk/>
            <pc:sldMk cId="0" sldId="272"/>
            <ac:spMk id="345" creationId="{00000000-0000-0000-0000-000000000000}"/>
          </ac:spMkLst>
        </pc:spChg>
      </pc:sldChg>
      <pc:sldChg chg="modSp">
        <pc:chgData name="Masaki Suzuki" userId="2c4feb2ed34ad1a7" providerId="Windows Live" clId="Web-{AFCC58F8-B29A-4193-9AD7-4609A20DBEEC}" dt="2021-03-04T06:32:19.882" v="92"/>
        <pc:sldMkLst>
          <pc:docMk/>
          <pc:sldMk cId="0" sldId="273"/>
        </pc:sldMkLst>
        <pc:spChg chg="mod">
          <ac:chgData name="Masaki Suzuki" userId="2c4feb2ed34ad1a7" providerId="Windows Live" clId="Web-{AFCC58F8-B29A-4193-9AD7-4609A20DBEEC}" dt="2021-03-04T06:32:19.867" v="91"/>
          <ac:spMkLst>
            <pc:docMk/>
            <pc:sldMk cId="0" sldId="273"/>
            <ac:spMk id="350" creationId="{00000000-0000-0000-0000-000000000000}"/>
          </ac:spMkLst>
        </pc:spChg>
        <pc:spChg chg="mod">
          <ac:chgData name="Masaki Suzuki" userId="2c4feb2ed34ad1a7" providerId="Windows Live" clId="Web-{AFCC58F8-B29A-4193-9AD7-4609A20DBEEC}" dt="2021-03-04T06:32:19.882" v="92"/>
          <ac:spMkLst>
            <pc:docMk/>
            <pc:sldMk cId="0" sldId="273"/>
            <ac:spMk id="355" creationId="{00000000-0000-0000-0000-000000000000}"/>
          </ac:spMkLst>
        </pc:spChg>
      </pc:sldChg>
      <pc:sldChg chg="modSp">
        <pc:chgData name="Masaki Suzuki" userId="2c4feb2ed34ad1a7" providerId="Windows Live" clId="Web-{AFCC58F8-B29A-4193-9AD7-4609A20DBEEC}" dt="2021-03-04T06:32:26.679" v="102"/>
        <pc:sldMkLst>
          <pc:docMk/>
          <pc:sldMk cId="0" sldId="274"/>
        </pc:sldMkLst>
        <pc:spChg chg="mod">
          <ac:chgData name="Masaki Suzuki" userId="2c4feb2ed34ad1a7" providerId="Windows Live" clId="Web-{AFCC58F8-B29A-4193-9AD7-4609A20DBEEC}" dt="2021-03-04T06:32:26.476" v="93"/>
          <ac:spMkLst>
            <pc:docMk/>
            <pc:sldMk cId="0" sldId="274"/>
            <ac:spMk id="360" creationId="{00000000-0000-0000-0000-000000000000}"/>
          </ac:spMkLst>
        </pc:spChg>
        <pc:spChg chg="mod">
          <ac:chgData name="Masaki Suzuki" userId="2c4feb2ed34ad1a7" providerId="Windows Live" clId="Web-{AFCC58F8-B29A-4193-9AD7-4609A20DBEEC}" dt="2021-03-04T06:32:26.492" v="94"/>
          <ac:spMkLst>
            <pc:docMk/>
            <pc:sldMk cId="0" sldId="274"/>
            <ac:spMk id="367" creationId="{00000000-0000-0000-0000-000000000000}"/>
          </ac:spMkLst>
        </pc:spChg>
        <pc:spChg chg="mod">
          <ac:chgData name="Masaki Suzuki" userId="2c4feb2ed34ad1a7" providerId="Windows Live" clId="Web-{AFCC58F8-B29A-4193-9AD7-4609A20DBEEC}" dt="2021-03-04T06:32:26.523" v="95"/>
          <ac:spMkLst>
            <pc:docMk/>
            <pc:sldMk cId="0" sldId="274"/>
            <ac:spMk id="368" creationId="{00000000-0000-0000-0000-000000000000}"/>
          </ac:spMkLst>
        </pc:spChg>
        <pc:spChg chg="mod">
          <ac:chgData name="Masaki Suzuki" userId="2c4feb2ed34ad1a7" providerId="Windows Live" clId="Web-{AFCC58F8-B29A-4193-9AD7-4609A20DBEEC}" dt="2021-03-04T06:32:26.539" v="96"/>
          <ac:spMkLst>
            <pc:docMk/>
            <pc:sldMk cId="0" sldId="274"/>
            <ac:spMk id="369" creationId="{00000000-0000-0000-0000-000000000000}"/>
          </ac:spMkLst>
        </pc:spChg>
        <pc:spChg chg="mod">
          <ac:chgData name="Masaki Suzuki" userId="2c4feb2ed34ad1a7" providerId="Windows Live" clId="Web-{AFCC58F8-B29A-4193-9AD7-4609A20DBEEC}" dt="2021-03-04T06:32:26.570" v="97"/>
          <ac:spMkLst>
            <pc:docMk/>
            <pc:sldMk cId="0" sldId="274"/>
            <ac:spMk id="370" creationId="{00000000-0000-0000-0000-000000000000}"/>
          </ac:spMkLst>
        </pc:spChg>
        <pc:spChg chg="mod">
          <ac:chgData name="Masaki Suzuki" userId="2c4feb2ed34ad1a7" providerId="Windows Live" clId="Web-{AFCC58F8-B29A-4193-9AD7-4609A20DBEEC}" dt="2021-03-04T06:32:26.586" v="98"/>
          <ac:spMkLst>
            <pc:docMk/>
            <pc:sldMk cId="0" sldId="274"/>
            <ac:spMk id="371" creationId="{00000000-0000-0000-0000-000000000000}"/>
          </ac:spMkLst>
        </pc:spChg>
        <pc:spChg chg="mod">
          <ac:chgData name="Masaki Suzuki" userId="2c4feb2ed34ad1a7" providerId="Windows Live" clId="Web-{AFCC58F8-B29A-4193-9AD7-4609A20DBEEC}" dt="2021-03-04T06:32:26.601" v="99"/>
          <ac:spMkLst>
            <pc:docMk/>
            <pc:sldMk cId="0" sldId="274"/>
            <ac:spMk id="372" creationId="{00000000-0000-0000-0000-000000000000}"/>
          </ac:spMkLst>
        </pc:spChg>
        <pc:spChg chg="mod">
          <ac:chgData name="Masaki Suzuki" userId="2c4feb2ed34ad1a7" providerId="Windows Live" clId="Web-{AFCC58F8-B29A-4193-9AD7-4609A20DBEEC}" dt="2021-03-04T06:32:26.617" v="100"/>
          <ac:spMkLst>
            <pc:docMk/>
            <pc:sldMk cId="0" sldId="274"/>
            <ac:spMk id="373" creationId="{00000000-0000-0000-0000-000000000000}"/>
          </ac:spMkLst>
        </pc:spChg>
        <pc:spChg chg="mod">
          <ac:chgData name="Masaki Suzuki" userId="2c4feb2ed34ad1a7" providerId="Windows Live" clId="Web-{AFCC58F8-B29A-4193-9AD7-4609A20DBEEC}" dt="2021-03-04T06:32:26.648" v="101"/>
          <ac:spMkLst>
            <pc:docMk/>
            <pc:sldMk cId="0" sldId="274"/>
            <ac:spMk id="374" creationId="{00000000-0000-0000-0000-000000000000}"/>
          </ac:spMkLst>
        </pc:spChg>
        <pc:spChg chg="mod">
          <ac:chgData name="Masaki Suzuki" userId="2c4feb2ed34ad1a7" providerId="Windows Live" clId="Web-{AFCC58F8-B29A-4193-9AD7-4609A20DBEEC}" dt="2021-03-04T06:32:26.679" v="102"/>
          <ac:spMkLst>
            <pc:docMk/>
            <pc:sldMk cId="0" sldId="274"/>
            <ac:spMk id="375" creationId="{00000000-0000-0000-0000-000000000000}"/>
          </ac:spMkLst>
        </pc:spChg>
      </pc:sldChg>
      <pc:sldChg chg="modSp">
        <pc:chgData name="Masaki Suzuki" userId="2c4feb2ed34ad1a7" providerId="Windows Live" clId="Web-{AFCC58F8-B29A-4193-9AD7-4609A20DBEEC}" dt="2021-03-04T06:32:32.086" v="108"/>
        <pc:sldMkLst>
          <pc:docMk/>
          <pc:sldMk cId="0" sldId="275"/>
        </pc:sldMkLst>
        <pc:spChg chg="mod">
          <ac:chgData name="Masaki Suzuki" userId="2c4feb2ed34ad1a7" providerId="Windows Live" clId="Web-{AFCC58F8-B29A-4193-9AD7-4609A20DBEEC}" dt="2021-03-04T06:32:32.023" v="103"/>
          <ac:spMkLst>
            <pc:docMk/>
            <pc:sldMk cId="0" sldId="275"/>
            <ac:spMk id="380" creationId="{00000000-0000-0000-0000-000000000000}"/>
          </ac:spMkLst>
        </pc:spChg>
        <pc:spChg chg="mod">
          <ac:chgData name="Masaki Suzuki" userId="2c4feb2ed34ad1a7" providerId="Windows Live" clId="Web-{AFCC58F8-B29A-4193-9AD7-4609A20DBEEC}" dt="2021-03-04T06:32:32.039" v="104"/>
          <ac:spMkLst>
            <pc:docMk/>
            <pc:sldMk cId="0" sldId="275"/>
            <ac:spMk id="386" creationId="{00000000-0000-0000-0000-000000000000}"/>
          </ac:spMkLst>
        </pc:spChg>
        <pc:spChg chg="mod">
          <ac:chgData name="Masaki Suzuki" userId="2c4feb2ed34ad1a7" providerId="Windows Live" clId="Web-{AFCC58F8-B29A-4193-9AD7-4609A20DBEEC}" dt="2021-03-04T06:32:32.039" v="105"/>
          <ac:spMkLst>
            <pc:docMk/>
            <pc:sldMk cId="0" sldId="275"/>
            <ac:spMk id="387" creationId="{00000000-0000-0000-0000-000000000000}"/>
          </ac:spMkLst>
        </pc:spChg>
        <pc:spChg chg="mod">
          <ac:chgData name="Masaki Suzuki" userId="2c4feb2ed34ad1a7" providerId="Windows Live" clId="Web-{AFCC58F8-B29A-4193-9AD7-4609A20DBEEC}" dt="2021-03-04T06:32:32.054" v="106"/>
          <ac:spMkLst>
            <pc:docMk/>
            <pc:sldMk cId="0" sldId="275"/>
            <ac:spMk id="388" creationId="{00000000-0000-0000-0000-000000000000}"/>
          </ac:spMkLst>
        </pc:spChg>
        <pc:spChg chg="mod">
          <ac:chgData name="Masaki Suzuki" userId="2c4feb2ed34ad1a7" providerId="Windows Live" clId="Web-{AFCC58F8-B29A-4193-9AD7-4609A20DBEEC}" dt="2021-03-04T06:32:32.070" v="107"/>
          <ac:spMkLst>
            <pc:docMk/>
            <pc:sldMk cId="0" sldId="275"/>
            <ac:spMk id="389" creationId="{00000000-0000-0000-0000-000000000000}"/>
          </ac:spMkLst>
        </pc:spChg>
        <pc:spChg chg="mod">
          <ac:chgData name="Masaki Suzuki" userId="2c4feb2ed34ad1a7" providerId="Windows Live" clId="Web-{AFCC58F8-B29A-4193-9AD7-4609A20DBEEC}" dt="2021-03-04T06:32:32.086" v="108"/>
          <ac:spMkLst>
            <pc:docMk/>
            <pc:sldMk cId="0" sldId="275"/>
            <ac:spMk id="390" creationId="{00000000-0000-0000-0000-000000000000}"/>
          </ac:spMkLst>
        </pc:spChg>
      </pc:sldChg>
      <pc:sldChg chg="modSp">
        <pc:chgData name="Masaki Suzuki" userId="2c4feb2ed34ad1a7" providerId="Windows Live" clId="Web-{AFCC58F8-B29A-4193-9AD7-4609A20DBEEC}" dt="2021-03-04T06:32:38.148" v="110"/>
        <pc:sldMkLst>
          <pc:docMk/>
          <pc:sldMk cId="0" sldId="276"/>
        </pc:sldMkLst>
        <pc:spChg chg="mod">
          <ac:chgData name="Masaki Suzuki" userId="2c4feb2ed34ad1a7" providerId="Windows Live" clId="Web-{AFCC58F8-B29A-4193-9AD7-4609A20DBEEC}" dt="2021-03-04T06:32:38.132" v="109"/>
          <ac:spMkLst>
            <pc:docMk/>
            <pc:sldMk cId="0" sldId="276"/>
            <ac:spMk id="395" creationId="{00000000-0000-0000-0000-000000000000}"/>
          </ac:spMkLst>
        </pc:spChg>
        <pc:spChg chg="mod">
          <ac:chgData name="Masaki Suzuki" userId="2c4feb2ed34ad1a7" providerId="Windows Live" clId="Web-{AFCC58F8-B29A-4193-9AD7-4609A20DBEEC}" dt="2021-03-04T06:32:38.148" v="110"/>
          <ac:spMkLst>
            <pc:docMk/>
            <pc:sldMk cId="0" sldId="276"/>
            <ac:spMk id="402" creationId="{00000000-0000-0000-0000-000000000000}"/>
          </ac:spMkLst>
        </pc:spChg>
      </pc:sldChg>
      <pc:sldChg chg="modSp">
        <pc:chgData name="Masaki Suzuki" userId="2c4feb2ed34ad1a7" providerId="Windows Live" clId="Web-{AFCC58F8-B29A-4193-9AD7-4609A20DBEEC}" dt="2021-03-04T06:32:44.539" v="112"/>
        <pc:sldMkLst>
          <pc:docMk/>
          <pc:sldMk cId="0" sldId="277"/>
        </pc:sldMkLst>
        <pc:spChg chg="mod">
          <ac:chgData name="Masaki Suzuki" userId="2c4feb2ed34ad1a7" providerId="Windows Live" clId="Web-{AFCC58F8-B29A-4193-9AD7-4609A20DBEEC}" dt="2021-03-04T06:32:44.523" v="111"/>
          <ac:spMkLst>
            <pc:docMk/>
            <pc:sldMk cId="0" sldId="277"/>
            <ac:spMk id="407" creationId="{00000000-0000-0000-0000-000000000000}"/>
          </ac:spMkLst>
        </pc:spChg>
        <pc:spChg chg="mod">
          <ac:chgData name="Masaki Suzuki" userId="2c4feb2ed34ad1a7" providerId="Windows Live" clId="Web-{AFCC58F8-B29A-4193-9AD7-4609A20DBEEC}" dt="2021-03-04T06:32:44.539" v="112"/>
          <ac:spMkLst>
            <pc:docMk/>
            <pc:sldMk cId="0" sldId="277"/>
            <ac:spMk id="411" creationId="{00000000-0000-0000-0000-000000000000}"/>
          </ac:spMkLst>
        </pc:spChg>
      </pc:sldChg>
      <pc:sldChg chg="modSp">
        <pc:chgData name="Masaki Suzuki" userId="2c4feb2ed34ad1a7" providerId="Windows Live" clId="Web-{AFCC58F8-B29A-4193-9AD7-4609A20DBEEC}" dt="2021-03-04T06:32:49.945" v="115"/>
        <pc:sldMkLst>
          <pc:docMk/>
          <pc:sldMk cId="0" sldId="278"/>
        </pc:sldMkLst>
        <pc:spChg chg="mod">
          <ac:chgData name="Masaki Suzuki" userId="2c4feb2ed34ad1a7" providerId="Windows Live" clId="Web-{AFCC58F8-B29A-4193-9AD7-4609A20DBEEC}" dt="2021-03-04T06:32:49.914" v="113"/>
          <ac:spMkLst>
            <pc:docMk/>
            <pc:sldMk cId="0" sldId="278"/>
            <ac:spMk id="416" creationId="{00000000-0000-0000-0000-000000000000}"/>
          </ac:spMkLst>
        </pc:spChg>
        <pc:spChg chg="mod">
          <ac:chgData name="Masaki Suzuki" userId="2c4feb2ed34ad1a7" providerId="Windows Live" clId="Web-{AFCC58F8-B29A-4193-9AD7-4609A20DBEEC}" dt="2021-03-04T06:32:49.929" v="114"/>
          <ac:spMkLst>
            <pc:docMk/>
            <pc:sldMk cId="0" sldId="278"/>
            <ac:spMk id="422" creationId="{00000000-0000-0000-0000-000000000000}"/>
          </ac:spMkLst>
        </pc:spChg>
        <pc:spChg chg="mod">
          <ac:chgData name="Masaki Suzuki" userId="2c4feb2ed34ad1a7" providerId="Windows Live" clId="Web-{AFCC58F8-B29A-4193-9AD7-4609A20DBEEC}" dt="2021-03-04T06:32:49.945" v="115"/>
          <ac:spMkLst>
            <pc:docMk/>
            <pc:sldMk cId="0" sldId="278"/>
            <ac:spMk id="423" creationId="{00000000-0000-0000-0000-000000000000}"/>
          </ac:spMkLst>
        </pc:spChg>
      </pc:sldChg>
      <pc:sldChg chg="modSp">
        <pc:chgData name="Masaki Suzuki" userId="2c4feb2ed34ad1a7" providerId="Windows Live" clId="Web-{AFCC58F8-B29A-4193-9AD7-4609A20DBEEC}" dt="2021-03-04T06:32:57.070" v="124"/>
        <pc:sldMkLst>
          <pc:docMk/>
          <pc:sldMk cId="0" sldId="279"/>
        </pc:sldMkLst>
        <pc:spChg chg="mod">
          <ac:chgData name="Masaki Suzuki" userId="2c4feb2ed34ad1a7" providerId="Windows Live" clId="Web-{AFCC58F8-B29A-4193-9AD7-4609A20DBEEC}" dt="2021-03-04T06:32:56.929" v="116"/>
          <ac:spMkLst>
            <pc:docMk/>
            <pc:sldMk cId="0" sldId="279"/>
            <ac:spMk id="428" creationId="{00000000-0000-0000-0000-000000000000}"/>
          </ac:spMkLst>
        </pc:spChg>
        <pc:spChg chg="mod">
          <ac:chgData name="Masaki Suzuki" userId="2c4feb2ed34ad1a7" providerId="Windows Live" clId="Web-{AFCC58F8-B29A-4193-9AD7-4609A20DBEEC}" dt="2021-03-04T06:32:56.945" v="117"/>
          <ac:spMkLst>
            <pc:docMk/>
            <pc:sldMk cId="0" sldId="279"/>
            <ac:spMk id="435" creationId="{00000000-0000-0000-0000-000000000000}"/>
          </ac:spMkLst>
        </pc:spChg>
        <pc:spChg chg="mod">
          <ac:chgData name="Masaki Suzuki" userId="2c4feb2ed34ad1a7" providerId="Windows Live" clId="Web-{AFCC58F8-B29A-4193-9AD7-4609A20DBEEC}" dt="2021-03-04T06:32:56.961" v="118"/>
          <ac:spMkLst>
            <pc:docMk/>
            <pc:sldMk cId="0" sldId="279"/>
            <ac:spMk id="436" creationId="{00000000-0000-0000-0000-000000000000}"/>
          </ac:spMkLst>
        </pc:spChg>
        <pc:spChg chg="mod">
          <ac:chgData name="Masaki Suzuki" userId="2c4feb2ed34ad1a7" providerId="Windows Live" clId="Web-{AFCC58F8-B29A-4193-9AD7-4609A20DBEEC}" dt="2021-03-04T06:32:56.976" v="119"/>
          <ac:spMkLst>
            <pc:docMk/>
            <pc:sldMk cId="0" sldId="279"/>
            <ac:spMk id="437" creationId="{00000000-0000-0000-0000-000000000000}"/>
          </ac:spMkLst>
        </pc:spChg>
        <pc:spChg chg="mod">
          <ac:chgData name="Masaki Suzuki" userId="2c4feb2ed34ad1a7" providerId="Windows Live" clId="Web-{AFCC58F8-B29A-4193-9AD7-4609A20DBEEC}" dt="2021-03-04T06:32:56.992" v="120"/>
          <ac:spMkLst>
            <pc:docMk/>
            <pc:sldMk cId="0" sldId="279"/>
            <ac:spMk id="438" creationId="{00000000-0000-0000-0000-000000000000}"/>
          </ac:spMkLst>
        </pc:spChg>
        <pc:spChg chg="mod">
          <ac:chgData name="Masaki Suzuki" userId="2c4feb2ed34ad1a7" providerId="Windows Live" clId="Web-{AFCC58F8-B29A-4193-9AD7-4609A20DBEEC}" dt="2021-03-04T06:32:57.023" v="121"/>
          <ac:spMkLst>
            <pc:docMk/>
            <pc:sldMk cId="0" sldId="279"/>
            <ac:spMk id="439" creationId="{00000000-0000-0000-0000-000000000000}"/>
          </ac:spMkLst>
        </pc:spChg>
        <pc:spChg chg="mod">
          <ac:chgData name="Masaki Suzuki" userId="2c4feb2ed34ad1a7" providerId="Windows Live" clId="Web-{AFCC58F8-B29A-4193-9AD7-4609A20DBEEC}" dt="2021-03-04T06:32:57.039" v="122"/>
          <ac:spMkLst>
            <pc:docMk/>
            <pc:sldMk cId="0" sldId="279"/>
            <ac:spMk id="440" creationId="{00000000-0000-0000-0000-000000000000}"/>
          </ac:spMkLst>
        </pc:spChg>
        <pc:spChg chg="mod">
          <ac:chgData name="Masaki Suzuki" userId="2c4feb2ed34ad1a7" providerId="Windows Live" clId="Web-{AFCC58F8-B29A-4193-9AD7-4609A20DBEEC}" dt="2021-03-04T06:32:57.054" v="123"/>
          <ac:spMkLst>
            <pc:docMk/>
            <pc:sldMk cId="0" sldId="279"/>
            <ac:spMk id="441" creationId="{00000000-0000-0000-0000-000000000000}"/>
          </ac:spMkLst>
        </pc:spChg>
        <pc:spChg chg="mod">
          <ac:chgData name="Masaki Suzuki" userId="2c4feb2ed34ad1a7" providerId="Windows Live" clId="Web-{AFCC58F8-B29A-4193-9AD7-4609A20DBEEC}" dt="2021-03-04T06:32:57.070" v="124"/>
          <ac:spMkLst>
            <pc:docMk/>
            <pc:sldMk cId="0" sldId="279"/>
            <ac:spMk id="442" creationId="{00000000-0000-0000-0000-000000000000}"/>
          </ac:spMkLst>
        </pc:spChg>
      </pc:sldChg>
      <pc:sldChg chg="modSp">
        <pc:chgData name="Masaki Suzuki" userId="2c4feb2ed34ad1a7" providerId="Windows Live" clId="Web-{AFCC58F8-B29A-4193-9AD7-4609A20DBEEC}" dt="2021-03-04T06:33:03.726" v="137"/>
        <pc:sldMkLst>
          <pc:docMk/>
          <pc:sldMk cId="0" sldId="280"/>
        </pc:sldMkLst>
        <pc:spChg chg="mod">
          <ac:chgData name="Masaki Suzuki" userId="2c4feb2ed34ad1a7" providerId="Windows Live" clId="Web-{AFCC58F8-B29A-4193-9AD7-4609A20DBEEC}" dt="2021-03-04T06:33:03.476" v="125"/>
          <ac:spMkLst>
            <pc:docMk/>
            <pc:sldMk cId="0" sldId="280"/>
            <ac:spMk id="448" creationId="{00000000-0000-0000-0000-000000000000}"/>
          </ac:spMkLst>
        </pc:spChg>
        <pc:spChg chg="mod">
          <ac:chgData name="Masaki Suzuki" userId="2c4feb2ed34ad1a7" providerId="Windows Live" clId="Web-{AFCC58F8-B29A-4193-9AD7-4609A20DBEEC}" dt="2021-03-04T06:33:03.492" v="126"/>
          <ac:spMkLst>
            <pc:docMk/>
            <pc:sldMk cId="0" sldId="280"/>
            <ac:spMk id="454" creationId="{00000000-0000-0000-0000-000000000000}"/>
          </ac:spMkLst>
        </pc:spChg>
        <pc:spChg chg="mod">
          <ac:chgData name="Masaki Suzuki" userId="2c4feb2ed34ad1a7" providerId="Windows Live" clId="Web-{AFCC58F8-B29A-4193-9AD7-4609A20DBEEC}" dt="2021-03-04T06:33:03.507" v="127"/>
          <ac:spMkLst>
            <pc:docMk/>
            <pc:sldMk cId="0" sldId="280"/>
            <ac:spMk id="455" creationId="{00000000-0000-0000-0000-000000000000}"/>
          </ac:spMkLst>
        </pc:spChg>
        <pc:spChg chg="mod">
          <ac:chgData name="Masaki Suzuki" userId="2c4feb2ed34ad1a7" providerId="Windows Live" clId="Web-{AFCC58F8-B29A-4193-9AD7-4609A20DBEEC}" dt="2021-03-04T06:33:03.539" v="128"/>
          <ac:spMkLst>
            <pc:docMk/>
            <pc:sldMk cId="0" sldId="280"/>
            <ac:spMk id="456" creationId="{00000000-0000-0000-0000-000000000000}"/>
          </ac:spMkLst>
        </pc:spChg>
        <pc:spChg chg="mod">
          <ac:chgData name="Masaki Suzuki" userId="2c4feb2ed34ad1a7" providerId="Windows Live" clId="Web-{AFCC58F8-B29A-4193-9AD7-4609A20DBEEC}" dt="2021-03-04T06:33:03.554" v="129"/>
          <ac:spMkLst>
            <pc:docMk/>
            <pc:sldMk cId="0" sldId="280"/>
            <ac:spMk id="457" creationId="{00000000-0000-0000-0000-000000000000}"/>
          </ac:spMkLst>
        </pc:spChg>
        <pc:spChg chg="mod">
          <ac:chgData name="Masaki Suzuki" userId="2c4feb2ed34ad1a7" providerId="Windows Live" clId="Web-{AFCC58F8-B29A-4193-9AD7-4609A20DBEEC}" dt="2021-03-04T06:33:03.586" v="130"/>
          <ac:spMkLst>
            <pc:docMk/>
            <pc:sldMk cId="0" sldId="280"/>
            <ac:spMk id="458" creationId="{00000000-0000-0000-0000-000000000000}"/>
          </ac:spMkLst>
        </pc:spChg>
        <pc:spChg chg="mod">
          <ac:chgData name="Masaki Suzuki" userId="2c4feb2ed34ad1a7" providerId="Windows Live" clId="Web-{AFCC58F8-B29A-4193-9AD7-4609A20DBEEC}" dt="2021-03-04T06:33:03.601" v="131"/>
          <ac:spMkLst>
            <pc:docMk/>
            <pc:sldMk cId="0" sldId="280"/>
            <ac:spMk id="459" creationId="{00000000-0000-0000-0000-000000000000}"/>
          </ac:spMkLst>
        </pc:spChg>
        <pc:spChg chg="mod">
          <ac:chgData name="Masaki Suzuki" userId="2c4feb2ed34ad1a7" providerId="Windows Live" clId="Web-{AFCC58F8-B29A-4193-9AD7-4609A20DBEEC}" dt="2021-03-04T06:33:03.617" v="132"/>
          <ac:spMkLst>
            <pc:docMk/>
            <pc:sldMk cId="0" sldId="280"/>
            <ac:spMk id="460" creationId="{00000000-0000-0000-0000-000000000000}"/>
          </ac:spMkLst>
        </pc:spChg>
        <pc:spChg chg="mod">
          <ac:chgData name="Masaki Suzuki" userId="2c4feb2ed34ad1a7" providerId="Windows Live" clId="Web-{AFCC58F8-B29A-4193-9AD7-4609A20DBEEC}" dt="2021-03-04T06:33:03.632" v="133"/>
          <ac:spMkLst>
            <pc:docMk/>
            <pc:sldMk cId="0" sldId="280"/>
            <ac:spMk id="461" creationId="{00000000-0000-0000-0000-000000000000}"/>
          </ac:spMkLst>
        </pc:spChg>
        <pc:spChg chg="mod">
          <ac:chgData name="Masaki Suzuki" userId="2c4feb2ed34ad1a7" providerId="Windows Live" clId="Web-{AFCC58F8-B29A-4193-9AD7-4609A20DBEEC}" dt="2021-03-04T06:33:03.664" v="134"/>
          <ac:spMkLst>
            <pc:docMk/>
            <pc:sldMk cId="0" sldId="280"/>
            <ac:spMk id="462" creationId="{00000000-0000-0000-0000-000000000000}"/>
          </ac:spMkLst>
        </pc:spChg>
        <pc:spChg chg="mod">
          <ac:chgData name="Masaki Suzuki" userId="2c4feb2ed34ad1a7" providerId="Windows Live" clId="Web-{AFCC58F8-B29A-4193-9AD7-4609A20DBEEC}" dt="2021-03-04T06:33:03.695" v="135"/>
          <ac:spMkLst>
            <pc:docMk/>
            <pc:sldMk cId="0" sldId="280"/>
            <ac:spMk id="463" creationId="{00000000-0000-0000-0000-000000000000}"/>
          </ac:spMkLst>
        </pc:spChg>
        <pc:spChg chg="mod">
          <ac:chgData name="Masaki Suzuki" userId="2c4feb2ed34ad1a7" providerId="Windows Live" clId="Web-{AFCC58F8-B29A-4193-9AD7-4609A20DBEEC}" dt="2021-03-04T06:33:03.711" v="136"/>
          <ac:spMkLst>
            <pc:docMk/>
            <pc:sldMk cId="0" sldId="280"/>
            <ac:spMk id="464" creationId="{00000000-0000-0000-0000-000000000000}"/>
          </ac:spMkLst>
        </pc:spChg>
        <pc:spChg chg="mod">
          <ac:chgData name="Masaki Suzuki" userId="2c4feb2ed34ad1a7" providerId="Windows Live" clId="Web-{AFCC58F8-B29A-4193-9AD7-4609A20DBEEC}" dt="2021-03-04T06:33:03.726" v="137"/>
          <ac:spMkLst>
            <pc:docMk/>
            <pc:sldMk cId="0" sldId="280"/>
            <ac:spMk id="465" creationId="{00000000-0000-0000-0000-000000000000}"/>
          </ac:spMkLst>
        </pc:spChg>
      </pc:sldChg>
      <pc:sldChg chg="modSp">
        <pc:chgData name="Masaki Suzuki" userId="2c4feb2ed34ad1a7" providerId="Windows Live" clId="Web-{AFCC58F8-B29A-4193-9AD7-4609A20DBEEC}" dt="2021-03-04T06:33:09.257" v="142"/>
        <pc:sldMkLst>
          <pc:docMk/>
          <pc:sldMk cId="0" sldId="281"/>
        </pc:sldMkLst>
        <pc:spChg chg="mod">
          <ac:chgData name="Masaki Suzuki" userId="2c4feb2ed34ad1a7" providerId="Windows Live" clId="Web-{AFCC58F8-B29A-4193-9AD7-4609A20DBEEC}" dt="2021-03-04T06:33:09.211" v="138"/>
          <ac:spMkLst>
            <pc:docMk/>
            <pc:sldMk cId="0" sldId="281"/>
            <ac:spMk id="470" creationId="{00000000-0000-0000-0000-000000000000}"/>
          </ac:spMkLst>
        </pc:spChg>
        <pc:spChg chg="mod">
          <ac:chgData name="Masaki Suzuki" userId="2c4feb2ed34ad1a7" providerId="Windows Live" clId="Web-{AFCC58F8-B29A-4193-9AD7-4609A20DBEEC}" dt="2021-03-04T06:33:09.211" v="139"/>
          <ac:spMkLst>
            <pc:docMk/>
            <pc:sldMk cId="0" sldId="281"/>
            <ac:spMk id="474" creationId="{00000000-0000-0000-0000-000000000000}"/>
          </ac:spMkLst>
        </pc:spChg>
        <pc:spChg chg="mod">
          <ac:chgData name="Masaki Suzuki" userId="2c4feb2ed34ad1a7" providerId="Windows Live" clId="Web-{AFCC58F8-B29A-4193-9AD7-4609A20DBEEC}" dt="2021-03-04T06:33:09.226" v="140"/>
          <ac:spMkLst>
            <pc:docMk/>
            <pc:sldMk cId="0" sldId="281"/>
            <ac:spMk id="475" creationId="{00000000-0000-0000-0000-000000000000}"/>
          </ac:spMkLst>
        </pc:spChg>
        <pc:spChg chg="mod">
          <ac:chgData name="Masaki Suzuki" userId="2c4feb2ed34ad1a7" providerId="Windows Live" clId="Web-{AFCC58F8-B29A-4193-9AD7-4609A20DBEEC}" dt="2021-03-04T06:33:09.242" v="141"/>
          <ac:spMkLst>
            <pc:docMk/>
            <pc:sldMk cId="0" sldId="281"/>
            <ac:spMk id="476" creationId="{00000000-0000-0000-0000-000000000000}"/>
          </ac:spMkLst>
        </pc:spChg>
        <pc:spChg chg="mod">
          <ac:chgData name="Masaki Suzuki" userId="2c4feb2ed34ad1a7" providerId="Windows Live" clId="Web-{AFCC58F8-B29A-4193-9AD7-4609A20DBEEC}" dt="2021-03-04T06:33:09.257" v="142"/>
          <ac:spMkLst>
            <pc:docMk/>
            <pc:sldMk cId="0" sldId="281"/>
            <ac:spMk id="477" creationId="{00000000-0000-0000-0000-000000000000}"/>
          </ac:spMkLst>
        </pc:spChg>
      </pc:sldChg>
      <pc:sldChg chg="modSp">
        <pc:chgData name="Masaki Suzuki" userId="2c4feb2ed34ad1a7" providerId="Windows Live" clId="Web-{AFCC58F8-B29A-4193-9AD7-4609A20DBEEC}" dt="2021-03-04T06:33:15.679" v="149"/>
        <pc:sldMkLst>
          <pc:docMk/>
          <pc:sldMk cId="0" sldId="282"/>
        </pc:sldMkLst>
        <pc:spChg chg="mod">
          <ac:chgData name="Masaki Suzuki" userId="2c4feb2ed34ad1a7" providerId="Windows Live" clId="Web-{AFCC58F8-B29A-4193-9AD7-4609A20DBEEC}" dt="2021-03-04T06:33:15.586" v="143"/>
          <ac:spMkLst>
            <pc:docMk/>
            <pc:sldMk cId="0" sldId="282"/>
            <ac:spMk id="484" creationId="{00000000-0000-0000-0000-000000000000}"/>
          </ac:spMkLst>
        </pc:spChg>
        <pc:spChg chg="mod">
          <ac:chgData name="Masaki Suzuki" userId="2c4feb2ed34ad1a7" providerId="Windows Live" clId="Web-{AFCC58F8-B29A-4193-9AD7-4609A20DBEEC}" dt="2021-03-04T06:33:15.601" v="144"/>
          <ac:spMkLst>
            <pc:docMk/>
            <pc:sldMk cId="0" sldId="282"/>
            <ac:spMk id="491" creationId="{00000000-0000-0000-0000-000000000000}"/>
          </ac:spMkLst>
        </pc:spChg>
        <pc:spChg chg="mod">
          <ac:chgData name="Masaki Suzuki" userId="2c4feb2ed34ad1a7" providerId="Windows Live" clId="Web-{AFCC58F8-B29A-4193-9AD7-4609A20DBEEC}" dt="2021-03-04T06:33:15.617" v="145"/>
          <ac:spMkLst>
            <pc:docMk/>
            <pc:sldMk cId="0" sldId="282"/>
            <ac:spMk id="492" creationId="{00000000-0000-0000-0000-000000000000}"/>
          </ac:spMkLst>
        </pc:spChg>
        <pc:spChg chg="mod">
          <ac:chgData name="Masaki Suzuki" userId="2c4feb2ed34ad1a7" providerId="Windows Live" clId="Web-{AFCC58F8-B29A-4193-9AD7-4609A20DBEEC}" dt="2021-03-04T06:33:15.632" v="146"/>
          <ac:spMkLst>
            <pc:docMk/>
            <pc:sldMk cId="0" sldId="282"/>
            <ac:spMk id="493" creationId="{00000000-0000-0000-0000-000000000000}"/>
          </ac:spMkLst>
        </pc:spChg>
        <pc:spChg chg="mod">
          <ac:chgData name="Masaki Suzuki" userId="2c4feb2ed34ad1a7" providerId="Windows Live" clId="Web-{AFCC58F8-B29A-4193-9AD7-4609A20DBEEC}" dt="2021-03-04T06:33:15.648" v="147"/>
          <ac:spMkLst>
            <pc:docMk/>
            <pc:sldMk cId="0" sldId="282"/>
            <ac:spMk id="494" creationId="{00000000-0000-0000-0000-000000000000}"/>
          </ac:spMkLst>
        </pc:spChg>
        <pc:spChg chg="mod">
          <ac:chgData name="Masaki Suzuki" userId="2c4feb2ed34ad1a7" providerId="Windows Live" clId="Web-{AFCC58F8-B29A-4193-9AD7-4609A20DBEEC}" dt="2021-03-04T06:33:15.664" v="148"/>
          <ac:spMkLst>
            <pc:docMk/>
            <pc:sldMk cId="0" sldId="282"/>
            <ac:spMk id="495" creationId="{00000000-0000-0000-0000-000000000000}"/>
          </ac:spMkLst>
        </pc:spChg>
        <pc:spChg chg="mod">
          <ac:chgData name="Masaki Suzuki" userId="2c4feb2ed34ad1a7" providerId="Windows Live" clId="Web-{AFCC58F8-B29A-4193-9AD7-4609A20DBEEC}" dt="2021-03-04T06:33:15.679" v="149"/>
          <ac:spMkLst>
            <pc:docMk/>
            <pc:sldMk cId="0" sldId="282"/>
            <ac:spMk id="496" creationId="{00000000-0000-0000-0000-000000000000}"/>
          </ac:spMkLst>
        </pc:spChg>
      </pc:sldChg>
      <pc:sldChg chg="modSp">
        <pc:chgData name="Masaki Suzuki" userId="2c4feb2ed34ad1a7" providerId="Windows Live" clId="Web-{AFCC58F8-B29A-4193-9AD7-4609A20DBEEC}" dt="2021-03-04T06:33:27.242" v="151"/>
        <pc:sldMkLst>
          <pc:docMk/>
          <pc:sldMk cId="0" sldId="285"/>
        </pc:sldMkLst>
        <pc:spChg chg="mod">
          <ac:chgData name="Masaki Suzuki" userId="2c4feb2ed34ad1a7" providerId="Windows Live" clId="Web-{AFCC58F8-B29A-4193-9AD7-4609A20DBEEC}" dt="2021-03-04T06:33:27.242" v="150"/>
          <ac:spMkLst>
            <pc:docMk/>
            <pc:sldMk cId="0" sldId="285"/>
            <ac:spMk id="531" creationId="{00000000-0000-0000-0000-000000000000}"/>
          </ac:spMkLst>
        </pc:spChg>
        <pc:spChg chg="mod">
          <ac:chgData name="Masaki Suzuki" userId="2c4feb2ed34ad1a7" providerId="Windows Live" clId="Web-{AFCC58F8-B29A-4193-9AD7-4609A20DBEEC}" dt="2021-03-04T06:33:27.242" v="151"/>
          <ac:spMkLst>
            <pc:docMk/>
            <pc:sldMk cId="0" sldId="285"/>
            <ac:spMk id="535" creationId="{00000000-0000-0000-0000-000000000000}"/>
          </ac:spMkLst>
        </pc:spChg>
      </pc:sldChg>
      <pc:sldChg chg="modSp">
        <pc:chgData name="Masaki Suzuki" userId="2c4feb2ed34ad1a7" providerId="Windows Live" clId="Web-{AFCC58F8-B29A-4193-9AD7-4609A20DBEEC}" dt="2021-03-04T06:33:35.914" v="156"/>
        <pc:sldMkLst>
          <pc:docMk/>
          <pc:sldMk cId="0" sldId="286"/>
        </pc:sldMkLst>
        <pc:spChg chg="mod">
          <ac:chgData name="Masaki Suzuki" userId="2c4feb2ed34ad1a7" providerId="Windows Live" clId="Web-{AFCC58F8-B29A-4193-9AD7-4609A20DBEEC}" dt="2021-03-04T06:33:35.851" v="152"/>
          <ac:spMkLst>
            <pc:docMk/>
            <pc:sldMk cId="0" sldId="286"/>
            <ac:spMk id="540" creationId="{00000000-0000-0000-0000-000000000000}"/>
          </ac:spMkLst>
        </pc:spChg>
        <pc:spChg chg="mod">
          <ac:chgData name="Masaki Suzuki" userId="2c4feb2ed34ad1a7" providerId="Windows Live" clId="Web-{AFCC58F8-B29A-4193-9AD7-4609A20DBEEC}" dt="2021-03-04T06:33:35.867" v="153"/>
          <ac:spMkLst>
            <pc:docMk/>
            <pc:sldMk cId="0" sldId="286"/>
            <ac:spMk id="547" creationId="{00000000-0000-0000-0000-000000000000}"/>
          </ac:spMkLst>
        </pc:spChg>
        <pc:spChg chg="mod">
          <ac:chgData name="Masaki Suzuki" userId="2c4feb2ed34ad1a7" providerId="Windows Live" clId="Web-{AFCC58F8-B29A-4193-9AD7-4609A20DBEEC}" dt="2021-03-04T06:33:35.883" v="154"/>
          <ac:spMkLst>
            <pc:docMk/>
            <pc:sldMk cId="0" sldId="286"/>
            <ac:spMk id="548" creationId="{00000000-0000-0000-0000-000000000000}"/>
          </ac:spMkLst>
        </pc:spChg>
        <pc:spChg chg="mod">
          <ac:chgData name="Masaki Suzuki" userId="2c4feb2ed34ad1a7" providerId="Windows Live" clId="Web-{AFCC58F8-B29A-4193-9AD7-4609A20DBEEC}" dt="2021-03-04T06:33:35.898" v="155"/>
          <ac:spMkLst>
            <pc:docMk/>
            <pc:sldMk cId="0" sldId="286"/>
            <ac:spMk id="549" creationId="{00000000-0000-0000-0000-000000000000}"/>
          </ac:spMkLst>
        </pc:spChg>
        <pc:spChg chg="mod">
          <ac:chgData name="Masaki Suzuki" userId="2c4feb2ed34ad1a7" providerId="Windows Live" clId="Web-{AFCC58F8-B29A-4193-9AD7-4609A20DBEEC}" dt="2021-03-04T06:33:35.914" v="156"/>
          <ac:spMkLst>
            <pc:docMk/>
            <pc:sldMk cId="0" sldId="286"/>
            <ac:spMk id="550" creationId="{00000000-0000-0000-0000-000000000000}"/>
          </ac:spMkLst>
        </pc:spChg>
      </pc:sldChg>
      <pc:sldChg chg="modSp">
        <pc:chgData name="Masaki Suzuki" userId="2c4feb2ed34ad1a7" providerId="Windows Live" clId="Web-{AFCC58F8-B29A-4193-9AD7-4609A20DBEEC}" dt="2021-03-04T06:33:41.632" v="158"/>
        <pc:sldMkLst>
          <pc:docMk/>
          <pc:sldMk cId="0" sldId="287"/>
        </pc:sldMkLst>
        <pc:spChg chg="mod">
          <ac:chgData name="Masaki Suzuki" userId="2c4feb2ed34ad1a7" providerId="Windows Live" clId="Web-{AFCC58F8-B29A-4193-9AD7-4609A20DBEEC}" dt="2021-03-04T06:33:41.617" v="157"/>
          <ac:spMkLst>
            <pc:docMk/>
            <pc:sldMk cId="0" sldId="287"/>
            <ac:spMk id="556" creationId="{00000000-0000-0000-0000-000000000000}"/>
          </ac:spMkLst>
        </pc:spChg>
        <pc:spChg chg="mod">
          <ac:chgData name="Masaki Suzuki" userId="2c4feb2ed34ad1a7" providerId="Windows Live" clId="Web-{AFCC58F8-B29A-4193-9AD7-4609A20DBEEC}" dt="2021-03-04T06:33:41.632" v="158"/>
          <ac:spMkLst>
            <pc:docMk/>
            <pc:sldMk cId="0" sldId="287"/>
            <ac:spMk id="564" creationId="{00000000-0000-0000-0000-000000000000}"/>
          </ac:spMkLst>
        </pc:spChg>
      </pc:sldChg>
      <pc:sldChg chg="modSp">
        <pc:chgData name="Masaki Suzuki" userId="2c4feb2ed34ad1a7" providerId="Windows Live" clId="Web-{AFCC58F8-B29A-4193-9AD7-4609A20DBEEC}" dt="2021-03-04T06:35:37.273" v="160"/>
        <pc:sldMkLst>
          <pc:docMk/>
          <pc:sldMk cId="0" sldId="288"/>
        </pc:sldMkLst>
        <pc:spChg chg="mod">
          <ac:chgData name="Masaki Suzuki" userId="2c4feb2ed34ad1a7" providerId="Windows Live" clId="Web-{AFCC58F8-B29A-4193-9AD7-4609A20DBEEC}" dt="2021-03-04T06:35:37.273" v="159"/>
          <ac:spMkLst>
            <pc:docMk/>
            <pc:sldMk cId="0" sldId="288"/>
            <ac:spMk id="570" creationId="{00000000-0000-0000-0000-000000000000}"/>
          </ac:spMkLst>
        </pc:spChg>
        <pc:spChg chg="mod">
          <ac:chgData name="Masaki Suzuki" userId="2c4feb2ed34ad1a7" providerId="Windows Live" clId="Web-{AFCC58F8-B29A-4193-9AD7-4609A20DBEEC}" dt="2021-03-04T06:35:37.273" v="160"/>
          <ac:spMkLst>
            <pc:docMk/>
            <pc:sldMk cId="0" sldId="288"/>
            <ac:spMk id="576" creationId="{00000000-0000-0000-0000-000000000000}"/>
          </ac:spMkLst>
        </pc:spChg>
      </pc:sldChg>
      <pc:sldChg chg="modSp">
        <pc:chgData name="Masaki Suzuki" userId="2c4feb2ed34ad1a7" providerId="Windows Live" clId="Web-{AFCC58F8-B29A-4193-9AD7-4609A20DBEEC}" dt="2021-03-04T06:35:47.633" v="163"/>
        <pc:sldMkLst>
          <pc:docMk/>
          <pc:sldMk cId="0" sldId="290"/>
        </pc:sldMkLst>
        <pc:spChg chg="mod">
          <ac:chgData name="Masaki Suzuki" userId="2c4feb2ed34ad1a7" providerId="Windows Live" clId="Web-{AFCC58F8-B29A-4193-9AD7-4609A20DBEEC}" dt="2021-03-04T06:35:47.601" v="161"/>
          <ac:spMkLst>
            <pc:docMk/>
            <pc:sldMk cId="0" sldId="290"/>
            <ac:spMk id="594" creationId="{00000000-0000-0000-0000-000000000000}"/>
          </ac:spMkLst>
        </pc:spChg>
        <pc:spChg chg="mod">
          <ac:chgData name="Masaki Suzuki" userId="2c4feb2ed34ad1a7" providerId="Windows Live" clId="Web-{AFCC58F8-B29A-4193-9AD7-4609A20DBEEC}" dt="2021-03-04T06:35:47.617" v="162"/>
          <ac:spMkLst>
            <pc:docMk/>
            <pc:sldMk cId="0" sldId="290"/>
            <ac:spMk id="599" creationId="{00000000-0000-0000-0000-000000000000}"/>
          </ac:spMkLst>
        </pc:spChg>
        <pc:spChg chg="mod">
          <ac:chgData name="Masaki Suzuki" userId="2c4feb2ed34ad1a7" providerId="Windows Live" clId="Web-{AFCC58F8-B29A-4193-9AD7-4609A20DBEEC}" dt="2021-03-04T06:35:47.633" v="163"/>
          <ac:spMkLst>
            <pc:docMk/>
            <pc:sldMk cId="0" sldId="290"/>
            <ac:spMk id="600" creationId="{00000000-0000-0000-0000-000000000000}"/>
          </ac:spMkLst>
        </pc:spChg>
      </pc:sldChg>
      <pc:sldChg chg="modSp">
        <pc:chgData name="Masaki Suzuki" userId="2c4feb2ed34ad1a7" providerId="Windows Live" clId="Web-{AFCC58F8-B29A-4193-9AD7-4609A20DBEEC}" dt="2021-03-04T06:35:53.976" v="174"/>
        <pc:sldMkLst>
          <pc:docMk/>
          <pc:sldMk cId="0" sldId="291"/>
        </pc:sldMkLst>
        <pc:spChg chg="mod">
          <ac:chgData name="Masaki Suzuki" userId="2c4feb2ed34ad1a7" providerId="Windows Live" clId="Web-{AFCC58F8-B29A-4193-9AD7-4609A20DBEEC}" dt="2021-03-04T06:35:53.633" v="164"/>
          <ac:spMkLst>
            <pc:docMk/>
            <pc:sldMk cId="0" sldId="291"/>
            <ac:spMk id="605" creationId="{00000000-0000-0000-0000-000000000000}"/>
          </ac:spMkLst>
        </pc:spChg>
        <pc:spChg chg="mod">
          <ac:chgData name="Masaki Suzuki" userId="2c4feb2ed34ad1a7" providerId="Windows Live" clId="Web-{AFCC58F8-B29A-4193-9AD7-4609A20DBEEC}" dt="2021-03-04T06:35:53.711" v="165"/>
          <ac:spMkLst>
            <pc:docMk/>
            <pc:sldMk cId="0" sldId="291"/>
            <ac:spMk id="616" creationId="{00000000-0000-0000-0000-000000000000}"/>
          </ac:spMkLst>
        </pc:spChg>
        <pc:spChg chg="mod">
          <ac:chgData name="Masaki Suzuki" userId="2c4feb2ed34ad1a7" providerId="Windows Live" clId="Web-{AFCC58F8-B29A-4193-9AD7-4609A20DBEEC}" dt="2021-03-04T06:35:53.789" v="166"/>
          <ac:spMkLst>
            <pc:docMk/>
            <pc:sldMk cId="0" sldId="291"/>
            <ac:spMk id="619" creationId="{00000000-0000-0000-0000-000000000000}"/>
          </ac:spMkLst>
        </pc:spChg>
        <pc:spChg chg="mod">
          <ac:chgData name="Masaki Suzuki" userId="2c4feb2ed34ad1a7" providerId="Windows Live" clId="Web-{AFCC58F8-B29A-4193-9AD7-4609A20DBEEC}" dt="2021-03-04T06:35:53.804" v="167"/>
          <ac:spMkLst>
            <pc:docMk/>
            <pc:sldMk cId="0" sldId="291"/>
            <ac:spMk id="622" creationId="{00000000-0000-0000-0000-000000000000}"/>
          </ac:spMkLst>
        </pc:spChg>
        <pc:spChg chg="mod">
          <ac:chgData name="Masaki Suzuki" userId="2c4feb2ed34ad1a7" providerId="Windows Live" clId="Web-{AFCC58F8-B29A-4193-9AD7-4609A20DBEEC}" dt="2021-03-04T06:35:53.836" v="168"/>
          <ac:spMkLst>
            <pc:docMk/>
            <pc:sldMk cId="0" sldId="291"/>
            <ac:spMk id="623" creationId="{00000000-0000-0000-0000-000000000000}"/>
          </ac:spMkLst>
        </pc:spChg>
        <pc:spChg chg="mod">
          <ac:chgData name="Masaki Suzuki" userId="2c4feb2ed34ad1a7" providerId="Windows Live" clId="Web-{AFCC58F8-B29A-4193-9AD7-4609A20DBEEC}" dt="2021-03-04T06:35:53.867" v="169"/>
          <ac:spMkLst>
            <pc:docMk/>
            <pc:sldMk cId="0" sldId="291"/>
            <ac:spMk id="624" creationId="{00000000-0000-0000-0000-000000000000}"/>
          </ac:spMkLst>
        </pc:spChg>
        <pc:spChg chg="mod">
          <ac:chgData name="Masaki Suzuki" userId="2c4feb2ed34ad1a7" providerId="Windows Live" clId="Web-{AFCC58F8-B29A-4193-9AD7-4609A20DBEEC}" dt="2021-03-04T06:35:53.883" v="170"/>
          <ac:spMkLst>
            <pc:docMk/>
            <pc:sldMk cId="0" sldId="291"/>
            <ac:spMk id="625" creationId="{00000000-0000-0000-0000-000000000000}"/>
          </ac:spMkLst>
        </pc:spChg>
        <pc:spChg chg="mod">
          <ac:chgData name="Masaki Suzuki" userId="2c4feb2ed34ad1a7" providerId="Windows Live" clId="Web-{AFCC58F8-B29A-4193-9AD7-4609A20DBEEC}" dt="2021-03-04T06:35:53.914" v="171"/>
          <ac:spMkLst>
            <pc:docMk/>
            <pc:sldMk cId="0" sldId="291"/>
            <ac:spMk id="626" creationId="{00000000-0000-0000-0000-000000000000}"/>
          </ac:spMkLst>
        </pc:spChg>
        <pc:spChg chg="mod">
          <ac:chgData name="Masaki Suzuki" userId="2c4feb2ed34ad1a7" providerId="Windows Live" clId="Web-{AFCC58F8-B29A-4193-9AD7-4609A20DBEEC}" dt="2021-03-04T06:35:53.929" v="172"/>
          <ac:spMkLst>
            <pc:docMk/>
            <pc:sldMk cId="0" sldId="291"/>
            <ac:spMk id="627" creationId="{00000000-0000-0000-0000-000000000000}"/>
          </ac:spMkLst>
        </pc:spChg>
        <pc:spChg chg="mod">
          <ac:chgData name="Masaki Suzuki" userId="2c4feb2ed34ad1a7" providerId="Windows Live" clId="Web-{AFCC58F8-B29A-4193-9AD7-4609A20DBEEC}" dt="2021-03-04T06:35:53.961" v="173"/>
          <ac:spMkLst>
            <pc:docMk/>
            <pc:sldMk cId="0" sldId="291"/>
            <ac:spMk id="628" creationId="{00000000-0000-0000-0000-000000000000}"/>
          </ac:spMkLst>
        </pc:spChg>
        <pc:spChg chg="mod">
          <ac:chgData name="Masaki Suzuki" userId="2c4feb2ed34ad1a7" providerId="Windows Live" clId="Web-{AFCC58F8-B29A-4193-9AD7-4609A20DBEEC}" dt="2021-03-04T06:35:53.976" v="174"/>
          <ac:spMkLst>
            <pc:docMk/>
            <pc:sldMk cId="0" sldId="291"/>
            <ac:spMk id="629" creationId="{00000000-0000-0000-0000-000000000000}"/>
          </ac:spMkLst>
        </pc:spChg>
      </pc:sldChg>
      <pc:sldChg chg="modSp">
        <pc:chgData name="Masaki Suzuki" userId="2c4feb2ed34ad1a7" providerId="Windows Live" clId="Web-{AFCC58F8-B29A-4193-9AD7-4609A20DBEEC}" dt="2021-03-04T06:35:59.898" v="177"/>
        <pc:sldMkLst>
          <pc:docMk/>
          <pc:sldMk cId="0" sldId="292"/>
        </pc:sldMkLst>
        <pc:spChg chg="mod">
          <ac:chgData name="Masaki Suzuki" userId="2c4feb2ed34ad1a7" providerId="Windows Live" clId="Web-{AFCC58F8-B29A-4193-9AD7-4609A20DBEEC}" dt="2021-03-04T06:35:59.867" v="175"/>
          <ac:spMkLst>
            <pc:docMk/>
            <pc:sldMk cId="0" sldId="292"/>
            <ac:spMk id="634" creationId="{00000000-0000-0000-0000-000000000000}"/>
          </ac:spMkLst>
        </pc:spChg>
        <pc:spChg chg="mod">
          <ac:chgData name="Masaki Suzuki" userId="2c4feb2ed34ad1a7" providerId="Windows Live" clId="Web-{AFCC58F8-B29A-4193-9AD7-4609A20DBEEC}" dt="2021-03-04T06:35:59.883" v="176"/>
          <ac:spMkLst>
            <pc:docMk/>
            <pc:sldMk cId="0" sldId="292"/>
            <ac:spMk id="642" creationId="{00000000-0000-0000-0000-000000000000}"/>
          </ac:spMkLst>
        </pc:spChg>
        <pc:spChg chg="mod">
          <ac:chgData name="Masaki Suzuki" userId="2c4feb2ed34ad1a7" providerId="Windows Live" clId="Web-{AFCC58F8-B29A-4193-9AD7-4609A20DBEEC}" dt="2021-03-04T06:35:59.898" v="177"/>
          <ac:spMkLst>
            <pc:docMk/>
            <pc:sldMk cId="0" sldId="292"/>
            <ac:spMk id="643" creationId="{00000000-0000-0000-0000-000000000000}"/>
          </ac:spMkLst>
        </pc:spChg>
      </pc:sldChg>
      <pc:sldChg chg="modSp">
        <pc:chgData name="Masaki Suzuki" userId="2c4feb2ed34ad1a7" providerId="Windows Live" clId="Web-{AFCC58F8-B29A-4193-9AD7-4609A20DBEEC}" dt="2021-03-04T06:36:05.242" v="180"/>
        <pc:sldMkLst>
          <pc:docMk/>
          <pc:sldMk cId="0" sldId="293"/>
        </pc:sldMkLst>
        <pc:spChg chg="mod">
          <ac:chgData name="Masaki Suzuki" userId="2c4feb2ed34ad1a7" providerId="Windows Live" clId="Web-{AFCC58F8-B29A-4193-9AD7-4609A20DBEEC}" dt="2021-03-04T06:36:05.211" v="178"/>
          <ac:spMkLst>
            <pc:docMk/>
            <pc:sldMk cId="0" sldId="293"/>
            <ac:spMk id="648" creationId="{00000000-0000-0000-0000-000000000000}"/>
          </ac:spMkLst>
        </pc:spChg>
        <pc:spChg chg="mod">
          <ac:chgData name="Masaki Suzuki" userId="2c4feb2ed34ad1a7" providerId="Windows Live" clId="Web-{AFCC58F8-B29A-4193-9AD7-4609A20DBEEC}" dt="2021-03-04T06:36:05.226" v="179"/>
          <ac:spMkLst>
            <pc:docMk/>
            <pc:sldMk cId="0" sldId="293"/>
            <ac:spMk id="655" creationId="{00000000-0000-0000-0000-000000000000}"/>
          </ac:spMkLst>
        </pc:spChg>
        <pc:spChg chg="mod">
          <ac:chgData name="Masaki Suzuki" userId="2c4feb2ed34ad1a7" providerId="Windows Live" clId="Web-{AFCC58F8-B29A-4193-9AD7-4609A20DBEEC}" dt="2021-03-04T06:36:05.242" v="180"/>
          <ac:spMkLst>
            <pc:docMk/>
            <pc:sldMk cId="0" sldId="293"/>
            <ac:spMk id="656" creationId="{00000000-0000-0000-0000-000000000000}"/>
          </ac:spMkLst>
        </pc:spChg>
      </pc:sldChg>
      <pc:sldChg chg="modSp">
        <pc:chgData name="Masaki Suzuki" userId="2c4feb2ed34ad1a7" providerId="Windows Live" clId="Web-{AFCC58F8-B29A-4193-9AD7-4609A20DBEEC}" dt="2021-03-04T06:36:12.117" v="182"/>
        <pc:sldMkLst>
          <pc:docMk/>
          <pc:sldMk cId="0" sldId="294"/>
        </pc:sldMkLst>
        <pc:spChg chg="mod">
          <ac:chgData name="Masaki Suzuki" userId="2c4feb2ed34ad1a7" providerId="Windows Live" clId="Web-{AFCC58F8-B29A-4193-9AD7-4609A20DBEEC}" dt="2021-03-04T06:36:12.101" v="181"/>
          <ac:spMkLst>
            <pc:docMk/>
            <pc:sldMk cId="0" sldId="294"/>
            <ac:spMk id="661" creationId="{00000000-0000-0000-0000-000000000000}"/>
          </ac:spMkLst>
        </pc:spChg>
        <pc:spChg chg="mod">
          <ac:chgData name="Masaki Suzuki" userId="2c4feb2ed34ad1a7" providerId="Windows Live" clId="Web-{AFCC58F8-B29A-4193-9AD7-4609A20DBEEC}" dt="2021-03-04T06:36:12.117" v="182"/>
          <ac:spMkLst>
            <pc:docMk/>
            <pc:sldMk cId="0" sldId="294"/>
            <ac:spMk id="668" creationId="{00000000-0000-0000-0000-000000000000}"/>
          </ac:spMkLst>
        </pc:spChg>
      </pc:sldChg>
      <pc:sldChg chg="modSp">
        <pc:chgData name="Masaki Suzuki" userId="2c4feb2ed34ad1a7" providerId="Windows Live" clId="Web-{AFCC58F8-B29A-4193-9AD7-4609A20DBEEC}" dt="2021-03-04T06:36:18.117" v="190"/>
        <pc:sldMkLst>
          <pc:docMk/>
          <pc:sldMk cId="0" sldId="295"/>
        </pc:sldMkLst>
        <pc:spChg chg="mod">
          <ac:chgData name="Masaki Suzuki" userId="2c4feb2ed34ad1a7" providerId="Windows Live" clId="Web-{AFCC58F8-B29A-4193-9AD7-4609A20DBEEC}" dt="2021-03-04T06:36:17.992" v="183"/>
          <ac:spMkLst>
            <pc:docMk/>
            <pc:sldMk cId="0" sldId="295"/>
            <ac:spMk id="673" creationId="{00000000-0000-0000-0000-000000000000}"/>
          </ac:spMkLst>
        </pc:spChg>
        <pc:spChg chg="mod">
          <ac:chgData name="Masaki Suzuki" userId="2c4feb2ed34ad1a7" providerId="Windows Live" clId="Web-{AFCC58F8-B29A-4193-9AD7-4609A20DBEEC}" dt="2021-03-04T06:36:18.023" v="184"/>
          <ac:spMkLst>
            <pc:docMk/>
            <pc:sldMk cId="0" sldId="295"/>
            <ac:spMk id="682" creationId="{00000000-0000-0000-0000-000000000000}"/>
          </ac:spMkLst>
        </pc:spChg>
        <pc:spChg chg="mod">
          <ac:chgData name="Masaki Suzuki" userId="2c4feb2ed34ad1a7" providerId="Windows Live" clId="Web-{AFCC58F8-B29A-4193-9AD7-4609A20DBEEC}" dt="2021-03-04T06:36:18.039" v="185"/>
          <ac:spMkLst>
            <pc:docMk/>
            <pc:sldMk cId="0" sldId="295"/>
            <ac:spMk id="683" creationId="{00000000-0000-0000-0000-000000000000}"/>
          </ac:spMkLst>
        </pc:spChg>
        <pc:spChg chg="mod">
          <ac:chgData name="Masaki Suzuki" userId="2c4feb2ed34ad1a7" providerId="Windows Live" clId="Web-{AFCC58F8-B29A-4193-9AD7-4609A20DBEEC}" dt="2021-03-04T06:36:18.055" v="186"/>
          <ac:spMkLst>
            <pc:docMk/>
            <pc:sldMk cId="0" sldId="295"/>
            <ac:spMk id="684" creationId="{00000000-0000-0000-0000-000000000000}"/>
          </ac:spMkLst>
        </pc:spChg>
        <pc:spChg chg="mod">
          <ac:chgData name="Masaki Suzuki" userId="2c4feb2ed34ad1a7" providerId="Windows Live" clId="Web-{AFCC58F8-B29A-4193-9AD7-4609A20DBEEC}" dt="2021-03-04T06:36:18.070" v="187"/>
          <ac:spMkLst>
            <pc:docMk/>
            <pc:sldMk cId="0" sldId="295"/>
            <ac:spMk id="685" creationId="{00000000-0000-0000-0000-000000000000}"/>
          </ac:spMkLst>
        </pc:spChg>
        <pc:spChg chg="mod">
          <ac:chgData name="Masaki Suzuki" userId="2c4feb2ed34ad1a7" providerId="Windows Live" clId="Web-{AFCC58F8-B29A-4193-9AD7-4609A20DBEEC}" dt="2021-03-04T06:36:18.086" v="188"/>
          <ac:spMkLst>
            <pc:docMk/>
            <pc:sldMk cId="0" sldId="295"/>
            <ac:spMk id="686" creationId="{00000000-0000-0000-0000-000000000000}"/>
          </ac:spMkLst>
        </pc:spChg>
        <pc:spChg chg="mod">
          <ac:chgData name="Masaki Suzuki" userId="2c4feb2ed34ad1a7" providerId="Windows Live" clId="Web-{AFCC58F8-B29A-4193-9AD7-4609A20DBEEC}" dt="2021-03-04T06:36:18.101" v="189"/>
          <ac:spMkLst>
            <pc:docMk/>
            <pc:sldMk cId="0" sldId="295"/>
            <ac:spMk id="687" creationId="{00000000-0000-0000-0000-000000000000}"/>
          </ac:spMkLst>
        </pc:spChg>
        <pc:spChg chg="mod">
          <ac:chgData name="Masaki Suzuki" userId="2c4feb2ed34ad1a7" providerId="Windows Live" clId="Web-{AFCC58F8-B29A-4193-9AD7-4609A20DBEEC}" dt="2021-03-04T06:36:18.117" v="190"/>
          <ac:spMkLst>
            <pc:docMk/>
            <pc:sldMk cId="0" sldId="295"/>
            <ac:spMk id="688" creationId="{00000000-0000-0000-0000-000000000000}"/>
          </ac:spMkLst>
        </pc:spChg>
      </pc:sldChg>
      <pc:sldChg chg="modSp">
        <pc:chgData name="Masaki Suzuki" userId="2c4feb2ed34ad1a7" providerId="Windows Live" clId="Web-{AFCC58F8-B29A-4193-9AD7-4609A20DBEEC}" dt="2021-03-04T06:36:24.242" v="193"/>
        <pc:sldMkLst>
          <pc:docMk/>
          <pc:sldMk cId="0" sldId="296"/>
        </pc:sldMkLst>
        <pc:spChg chg="mod">
          <ac:chgData name="Masaki Suzuki" userId="2c4feb2ed34ad1a7" providerId="Windows Live" clId="Web-{AFCC58F8-B29A-4193-9AD7-4609A20DBEEC}" dt="2021-03-04T06:36:24.226" v="191"/>
          <ac:spMkLst>
            <pc:docMk/>
            <pc:sldMk cId="0" sldId="296"/>
            <ac:spMk id="693" creationId="{00000000-0000-0000-0000-000000000000}"/>
          </ac:spMkLst>
        </pc:spChg>
        <pc:spChg chg="mod">
          <ac:chgData name="Masaki Suzuki" userId="2c4feb2ed34ad1a7" providerId="Windows Live" clId="Web-{AFCC58F8-B29A-4193-9AD7-4609A20DBEEC}" dt="2021-03-04T06:36:24.226" v="192"/>
          <ac:spMkLst>
            <pc:docMk/>
            <pc:sldMk cId="0" sldId="296"/>
            <ac:spMk id="700" creationId="{00000000-0000-0000-0000-000000000000}"/>
          </ac:spMkLst>
        </pc:spChg>
        <pc:spChg chg="mod">
          <ac:chgData name="Masaki Suzuki" userId="2c4feb2ed34ad1a7" providerId="Windows Live" clId="Web-{AFCC58F8-B29A-4193-9AD7-4609A20DBEEC}" dt="2021-03-04T06:36:24.242" v="193"/>
          <ac:spMkLst>
            <pc:docMk/>
            <pc:sldMk cId="0" sldId="296"/>
            <ac:spMk id="701" creationId="{00000000-0000-0000-0000-000000000000}"/>
          </ac:spMkLst>
        </pc:spChg>
      </pc:sldChg>
      <pc:sldChg chg="modSp">
        <pc:chgData name="Masaki Suzuki" userId="2c4feb2ed34ad1a7" providerId="Windows Live" clId="Web-{AFCC58F8-B29A-4193-9AD7-4609A20DBEEC}" dt="2021-03-04T06:36:30.383" v="198"/>
        <pc:sldMkLst>
          <pc:docMk/>
          <pc:sldMk cId="0" sldId="297"/>
        </pc:sldMkLst>
        <pc:spChg chg="mod">
          <ac:chgData name="Masaki Suzuki" userId="2c4feb2ed34ad1a7" providerId="Windows Live" clId="Web-{AFCC58F8-B29A-4193-9AD7-4609A20DBEEC}" dt="2021-03-04T06:36:30.320" v="194"/>
          <ac:spMkLst>
            <pc:docMk/>
            <pc:sldMk cId="0" sldId="297"/>
            <ac:spMk id="706" creationId="{00000000-0000-0000-0000-000000000000}"/>
          </ac:spMkLst>
        </pc:spChg>
        <pc:spChg chg="mod">
          <ac:chgData name="Masaki Suzuki" userId="2c4feb2ed34ad1a7" providerId="Windows Live" clId="Web-{AFCC58F8-B29A-4193-9AD7-4609A20DBEEC}" dt="2021-03-04T06:36:30.336" v="195"/>
          <ac:spMkLst>
            <pc:docMk/>
            <pc:sldMk cId="0" sldId="297"/>
            <ac:spMk id="714" creationId="{00000000-0000-0000-0000-000000000000}"/>
          </ac:spMkLst>
        </pc:spChg>
        <pc:spChg chg="mod">
          <ac:chgData name="Masaki Suzuki" userId="2c4feb2ed34ad1a7" providerId="Windows Live" clId="Web-{AFCC58F8-B29A-4193-9AD7-4609A20DBEEC}" dt="2021-03-04T06:36:30.351" v="196"/>
          <ac:spMkLst>
            <pc:docMk/>
            <pc:sldMk cId="0" sldId="297"/>
            <ac:spMk id="715" creationId="{00000000-0000-0000-0000-000000000000}"/>
          </ac:spMkLst>
        </pc:spChg>
        <pc:spChg chg="mod">
          <ac:chgData name="Masaki Suzuki" userId="2c4feb2ed34ad1a7" providerId="Windows Live" clId="Web-{AFCC58F8-B29A-4193-9AD7-4609A20DBEEC}" dt="2021-03-04T06:36:30.367" v="197"/>
          <ac:spMkLst>
            <pc:docMk/>
            <pc:sldMk cId="0" sldId="297"/>
            <ac:spMk id="716" creationId="{00000000-0000-0000-0000-000000000000}"/>
          </ac:spMkLst>
        </pc:spChg>
        <pc:spChg chg="mod">
          <ac:chgData name="Masaki Suzuki" userId="2c4feb2ed34ad1a7" providerId="Windows Live" clId="Web-{AFCC58F8-B29A-4193-9AD7-4609A20DBEEC}" dt="2021-03-04T06:36:30.383" v="198"/>
          <ac:spMkLst>
            <pc:docMk/>
            <pc:sldMk cId="0" sldId="297"/>
            <ac:spMk id="717" creationId="{00000000-0000-0000-0000-000000000000}"/>
          </ac:spMkLst>
        </pc:spChg>
      </pc:sldChg>
      <pc:sldChg chg="modSp">
        <pc:chgData name="Masaki Suzuki" userId="2c4feb2ed34ad1a7" providerId="Windows Live" clId="Web-{AFCC58F8-B29A-4193-9AD7-4609A20DBEEC}" dt="2021-03-04T06:36:38.086" v="201"/>
        <pc:sldMkLst>
          <pc:docMk/>
          <pc:sldMk cId="0" sldId="298"/>
        </pc:sldMkLst>
        <pc:spChg chg="mod">
          <ac:chgData name="Masaki Suzuki" userId="2c4feb2ed34ad1a7" providerId="Windows Live" clId="Web-{AFCC58F8-B29A-4193-9AD7-4609A20DBEEC}" dt="2021-03-04T06:36:38.070" v="199"/>
          <ac:spMkLst>
            <pc:docMk/>
            <pc:sldMk cId="0" sldId="298"/>
            <ac:spMk id="722" creationId="{00000000-0000-0000-0000-000000000000}"/>
          </ac:spMkLst>
        </pc:spChg>
        <pc:spChg chg="mod">
          <ac:chgData name="Masaki Suzuki" userId="2c4feb2ed34ad1a7" providerId="Windows Live" clId="Web-{AFCC58F8-B29A-4193-9AD7-4609A20DBEEC}" dt="2021-03-04T06:36:38.086" v="200"/>
          <ac:spMkLst>
            <pc:docMk/>
            <pc:sldMk cId="0" sldId="298"/>
            <ac:spMk id="730" creationId="{00000000-0000-0000-0000-000000000000}"/>
          </ac:spMkLst>
        </pc:spChg>
        <pc:spChg chg="mod">
          <ac:chgData name="Masaki Suzuki" userId="2c4feb2ed34ad1a7" providerId="Windows Live" clId="Web-{AFCC58F8-B29A-4193-9AD7-4609A20DBEEC}" dt="2021-03-04T06:36:38.086" v="201"/>
          <ac:spMkLst>
            <pc:docMk/>
            <pc:sldMk cId="0" sldId="298"/>
            <ac:spMk id="731" creationId="{00000000-0000-0000-0000-000000000000}"/>
          </ac:spMkLst>
        </pc:spChg>
      </pc:sldChg>
      <pc:sldChg chg="modSp">
        <pc:chgData name="Masaki Suzuki" userId="2c4feb2ed34ad1a7" providerId="Windows Live" clId="Web-{AFCC58F8-B29A-4193-9AD7-4609A20DBEEC}" dt="2021-03-04T06:36:43.680" v="203"/>
        <pc:sldMkLst>
          <pc:docMk/>
          <pc:sldMk cId="0" sldId="299"/>
        </pc:sldMkLst>
        <pc:spChg chg="mod">
          <ac:chgData name="Masaki Suzuki" userId="2c4feb2ed34ad1a7" providerId="Windows Live" clId="Web-{AFCC58F8-B29A-4193-9AD7-4609A20DBEEC}" dt="2021-03-04T06:36:43.664" v="202"/>
          <ac:spMkLst>
            <pc:docMk/>
            <pc:sldMk cId="0" sldId="299"/>
            <ac:spMk id="736" creationId="{00000000-0000-0000-0000-000000000000}"/>
          </ac:spMkLst>
        </pc:spChg>
        <pc:spChg chg="mod">
          <ac:chgData name="Masaki Suzuki" userId="2c4feb2ed34ad1a7" providerId="Windows Live" clId="Web-{AFCC58F8-B29A-4193-9AD7-4609A20DBEEC}" dt="2021-03-04T06:36:43.680" v="203"/>
          <ac:spMkLst>
            <pc:docMk/>
            <pc:sldMk cId="0" sldId="299"/>
            <ac:spMk id="742" creationId="{00000000-0000-0000-0000-000000000000}"/>
          </ac:spMkLst>
        </pc:spChg>
      </pc:sldChg>
      <pc:sldChg chg="modSp">
        <pc:chgData name="Masaki Suzuki" userId="2c4feb2ed34ad1a7" providerId="Windows Live" clId="Web-{AFCC58F8-B29A-4193-9AD7-4609A20DBEEC}" dt="2021-03-04T06:37:17.070" v="207" actId="1076"/>
        <pc:sldMkLst>
          <pc:docMk/>
          <pc:sldMk cId="0" sldId="301"/>
        </pc:sldMkLst>
        <pc:spChg chg="mod">
          <ac:chgData name="Masaki Suzuki" userId="2c4feb2ed34ad1a7" providerId="Windows Live" clId="Web-{AFCC58F8-B29A-4193-9AD7-4609A20DBEEC}" dt="2021-03-04T06:36:59.414" v="204"/>
          <ac:spMkLst>
            <pc:docMk/>
            <pc:sldMk cId="0" sldId="301"/>
            <ac:spMk id="759" creationId="{00000000-0000-0000-0000-000000000000}"/>
          </ac:spMkLst>
        </pc:spChg>
        <pc:spChg chg="mod">
          <ac:chgData name="Masaki Suzuki" userId="2c4feb2ed34ad1a7" providerId="Windows Live" clId="Web-{AFCC58F8-B29A-4193-9AD7-4609A20DBEEC}" dt="2021-03-04T06:37:17.070" v="207" actId="1076"/>
          <ac:spMkLst>
            <pc:docMk/>
            <pc:sldMk cId="0" sldId="301"/>
            <ac:spMk id="775" creationId="{00000000-0000-0000-0000-000000000000}"/>
          </ac:spMkLst>
        </pc:spChg>
      </pc:sldChg>
      <pc:sldChg chg="modSp">
        <pc:chgData name="Masaki Suzuki" userId="2c4feb2ed34ad1a7" providerId="Windows Live" clId="Web-{AFCC58F8-B29A-4193-9AD7-4609A20DBEEC}" dt="2021-03-04T06:37:25.648" v="216"/>
        <pc:sldMkLst>
          <pc:docMk/>
          <pc:sldMk cId="0" sldId="302"/>
        </pc:sldMkLst>
        <pc:spChg chg="mod">
          <ac:chgData name="Masaki Suzuki" userId="2c4feb2ed34ad1a7" providerId="Windows Live" clId="Web-{AFCC58F8-B29A-4193-9AD7-4609A20DBEEC}" dt="2021-03-04T06:37:25.508" v="208"/>
          <ac:spMkLst>
            <pc:docMk/>
            <pc:sldMk cId="0" sldId="302"/>
            <ac:spMk id="780" creationId="{00000000-0000-0000-0000-000000000000}"/>
          </ac:spMkLst>
        </pc:spChg>
        <pc:spChg chg="mod">
          <ac:chgData name="Masaki Suzuki" userId="2c4feb2ed34ad1a7" providerId="Windows Live" clId="Web-{AFCC58F8-B29A-4193-9AD7-4609A20DBEEC}" dt="2021-03-04T06:37:25.523" v="209"/>
          <ac:spMkLst>
            <pc:docMk/>
            <pc:sldMk cId="0" sldId="302"/>
            <ac:spMk id="788" creationId="{00000000-0000-0000-0000-000000000000}"/>
          </ac:spMkLst>
        </pc:spChg>
        <pc:spChg chg="mod">
          <ac:chgData name="Masaki Suzuki" userId="2c4feb2ed34ad1a7" providerId="Windows Live" clId="Web-{AFCC58F8-B29A-4193-9AD7-4609A20DBEEC}" dt="2021-03-04T06:37:25.539" v="210"/>
          <ac:spMkLst>
            <pc:docMk/>
            <pc:sldMk cId="0" sldId="302"/>
            <ac:spMk id="789" creationId="{00000000-0000-0000-0000-000000000000}"/>
          </ac:spMkLst>
        </pc:spChg>
        <pc:spChg chg="mod">
          <ac:chgData name="Masaki Suzuki" userId="2c4feb2ed34ad1a7" providerId="Windows Live" clId="Web-{AFCC58F8-B29A-4193-9AD7-4609A20DBEEC}" dt="2021-03-04T06:37:25.555" v="211"/>
          <ac:spMkLst>
            <pc:docMk/>
            <pc:sldMk cId="0" sldId="302"/>
            <ac:spMk id="790" creationId="{00000000-0000-0000-0000-000000000000}"/>
          </ac:spMkLst>
        </pc:spChg>
        <pc:spChg chg="mod">
          <ac:chgData name="Masaki Suzuki" userId="2c4feb2ed34ad1a7" providerId="Windows Live" clId="Web-{AFCC58F8-B29A-4193-9AD7-4609A20DBEEC}" dt="2021-03-04T06:37:25.586" v="212"/>
          <ac:spMkLst>
            <pc:docMk/>
            <pc:sldMk cId="0" sldId="302"/>
            <ac:spMk id="791" creationId="{00000000-0000-0000-0000-000000000000}"/>
          </ac:spMkLst>
        </pc:spChg>
        <pc:spChg chg="mod">
          <ac:chgData name="Masaki Suzuki" userId="2c4feb2ed34ad1a7" providerId="Windows Live" clId="Web-{AFCC58F8-B29A-4193-9AD7-4609A20DBEEC}" dt="2021-03-04T06:37:25.601" v="213"/>
          <ac:spMkLst>
            <pc:docMk/>
            <pc:sldMk cId="0" sldId="302"/>
            <ac:spMk id="792" creationId="{00000000-0000-0000-0000-000000000000}"/>
          </ac:spMkLst>
        </pc:spChg>
        <pc:spChg chg="mod">
          <ac:chgData name="Masaki Suzuki" userId="2c4feb2ed34ad1a7" providerId="Windows Live" clId="Web-{AFCC58F8-B29A-4193-9AD7-4609A20DBEEC}" dt="2021-03-04T06:37:25.617" v="214"/>
          <ac:spMkLst>
            <pc:docMk/>
            <pc:sldMk cId="0" sldId="302"/>
            <ac:spMk id="793" creationId="{00000000-0000-0000-0000-000000000000}"/>
          </ac:spMkLst>
        </pc:spChg>
        <pc:spChg chg="mod">
          <ac:chgData name="Masaki Suzuki" userId="2c4feb2ed34ad1a7" providerId="Windows Live" clId="Web-{AFCC58F8-B29A-4193-9AD7-4609A20DBEEC}" dt="2021-03-04T06:37:25.633" v="215"/>
          <ac:spMkLst>
            <pc:docMk/>
            <pc:sldMk cId="0" sldId="302"/>
            <ac:spMk id="794" creationId="{00000000-0000-0000-0000-000000000000}"/>
          </ac:spMkLst>
        </pc:spChg>
        <pc:spChg chg="mod">
          <ac:chgData name="Masaki Suzuki" userId="2c4feb2ed34ad1a7" providerId="Windows Live" clId="Web-{AFCC58F8-B29A-4193-9AD7-4609A20DBEEC}" dt="2021-03-04T06:37:25.648" v="216"/>
          <ac:spMkLst>
            <pc:docMk/>
            <pc:sldMk cId="0" sldId="302"/>
            <ac:spMk id="795" creationId="{00000000-0000-0000-0000-000000000000}"/>
          </ac:spMkLst>
        </pc:spChg>
      </pc:sldChg>
      <pc:sldChg chg="modSp">
        <pc:chgData name="Masaki Suzuki" userId="2c4feb2ed34ad1a7" providerId="Windows Live" clId="Web-{AFCC58F8-B29A-4193-9AD7-4609A20DBEEC}" dt="2021-03-04T06:37:37.414" v="220"/>
        <pc:sldMkLst>
          <pc:docMk/>
          <pc:sldMk cId="0" sldId="303"/>
        </pc:sldMkLst>
        <pc:spChg chg="mod">
          <ac:chgData name="Masaki Suzuki" userId="2c4feb2ed34ad1a7" providerId="Windows Live" clId="Web-{AFCC58F8-B29A-4193-9AD7-4609A20DBEEC}" dt="2021-03-04T06:37:37.383" v="217"/>
          <ac:spMkLst>
            <pc:docMk/>
            <pc:sldMk cId="0" sldId="303"/>
            <ac:spMk id="801" creationId="{00000000-0000-0000-0000-000000000000}"/>
          </ac:spMkLst>
        </pc:spChg>
        <pc:spChg chg="mod">
          <ac:chgData name="Masaki Suzuki" userId="2c4feb2ed34ad1a7" providerId="Windows Live" clId="Web-{AFCC58F8-B29A-4193-9AD7-4609A20DBEEC}" dt="2021-03-04T06:37:37.383" v="218"/>
          <ac:spMkLst>
            <pc:docMk/>
            <pc:sldMk cId="0" sldId="303"/>
            <ac:spMk id="810" creationId="{00000000-0000-0000-0000-000000000000}"/>
          </ac:spMkLst>
        </pc:spChg>
        <pc:spChg chg="mod">
          <ac:chgData name="Masaki Suzuki" userId="2c4feb2ed34ad1a7" providerId="Windows Live" clId="Web-{AFCC58F8-B29A-4193-9AD7-4609A20DBEEC}" dt="2021-03-04T06:37:37.398" v="219"/>
          <ac:spMkLst>
            <pc:docMk/>
            <pc:sldMk cId="0" sldId="303"/>
            <ac:spMk id="811" creationId="{00000000-0000-0000-0000-000000000000}"/>
          </ac:spMkLst>
        </pc:spChg>
        <pc:spChg chg="mod">
          <ac:chgData name="Masaki Suzuki" userId="2c4feb2ed34ad1a7" providerId="Windows Live" clId="Web-{AFCC58F8-B29A-4193-9AD7-4609A20DBEEC}" dt="2021-03-04T06:37:37.414" v="220"/>
          <ac:spMkLst>
            <pc:docMk/>
            <pc:sldMk cId="0" sldId="303"/>
            <ac:spMk id="812" creationId="{00000000-0000-0000-0000-000000000000}"/>
          </ac:spMkLst>
        </pc:spChg>
      </pc:sldChg>
      <pc:sldChg chg="modSp">
        <pc:chgData name="Masaki Suzuki" userId="2c4feb2ed34ad1a7" providerId="Windows Live" clId="Web-{AFCC58F8-B29A-4193-9AD7-4609A20DBEEC}" dt="2021-03-04T06:37:42.711" v="225"/>
        <pc:sldMkLst>
          <pc:docMk/>
          <pc:sldMk cId="0" sldId="304"/>
        </pc:sldMkLst>
        <pc:spChg chg="mod">
          <ac:chgData name="Masaki Suzuki" userId="2c4feb2ed34ad1a7" providerId="Windows Live" clId="Web-{AFCC58F8-B29A-4193-9AD7-4609A20DBEEC}" dt="2021-03-04T06:37:42.664" v="221"/>
          <ac:spMkLst>
            <pc:docMk/>
            <pc:sldMk cId="0" sldId="304"/>
            <ac:spMk id="817" creationId="{00000000-0000-0000-0000-000000000000}"/>
          </ac:spMkLst>
        </pc:spChg>
        <pc:spChg chg="mod">
          <ac:chgData name="Masaki Suzuki" userId="2c4feb2ed34ad1a7" providerId="Windows Live" clId="Web-{AFCC58F8-B29A-4193-9AD7-4609A20DBEEC}" dt="2021-03-04T06:37:42.680" v="222"/>
          <ac:spMkLst>
            <pc:docMk/>
            <pc:sldMk cId="0" sldId="304"/>
            <ac:spMk id="825" creationId="{00000000-0000-0000-0000-000000000000}"/>
          </ac:spMkLst>
        </pc:spChg>
        <pc:spChg chg="mod">
          <ac:chgData name="Masaki Suzuki" userId="2c4feb2ed34ad1a7" providerId="Windows Live" clId="Web-{AFCC58F8-B29A-4193-9AD7-4609A20DBEEC}" dt="2021-03-04T06:37:42.680" v="223"/>
          <ac:spMkLst>
            <pc:docMk/>
            <pc:sldMk cId="0" sldId="304"/>
            <ac:spMk id="826" creationId="{00000000-0000-0000-0000-000000000000}"/>
          </ac:spMkLst>
        </pc:spChg>
        <pc:spChg chg="mod">
          <ac:chgData name="Masaki Suzuki" userId="2c4feb2ed34ad1a7" providerId="Windows Live" clId="Web-{AFCC58F8-B29A-4193-9AD7-4609A20DBEEC}" dt="2021-03-04T06:37:42.695" v="224"/>
          <ac:spMkLst>
            <pc:docMk/>
            <pc:sldMk cId="0" sldId="304"/>
            <ac:spMk id="827" creationId="{00000000-0000-0000-0000-000000000000}"/>
          </ac:spMkLst>
        </pc:spChg>
        <pc:spChg chg="mod">
          <ac:chgData name="Masaki Suzuki" userId="2c4feb2ed34ad1a7" providerId="Windows Live" clId="Web-{AFCC58F8-B29A-4193-9AD7-4609A20DBEEC}" dt="2021-03-04T06:37:42.711" v="225"/>
          <ac:spMkLst>
            <pc:docMk/>
            <pc:sldMk cId="0" sldId="304"/>
            <ac:spMk id="828" creationId="{00000000-0000-0000-0000-000000000000}"/>
          </ac:spMkLst>
        </pc:spChg>
      </pc:sldChg>
      <pc:sldChg chg="modSp">
        <pc:chgData name="Masaki Suzuki" userId="2c4feb2ed34ad1a7" providerId="Windows Live" clId="Web-{AFCC58F8-B29A-4193-9AD7-4609A20DBEEC}" dt="2021-03-04T06:37:48.726" v="228"/>
        <pc:sldMkLst>
          <pc:docMk/>
          <pc:sldMk cId="0" sldId="305"/>
        </pc:sldMkLst>
        <pc:spChg chg="mod">
          <ac:chgData name="Masaki Suzuki" userId="2c4feb2ed34ad1a7" providerId="Windows Live" clId="Web-{AFCC58F8-B29A-4193-9AD7-4609A20DBEEC}" dt="2021-03-04T06:37:48.711" v="226"/>
          <ac:spMkLst>
            <pc:docMk/>
            <pc:sldMk cId="0" sldId="305"/>
            <ac:spMk id="833" creationId="{00000000-0000-0000-0000-000000000000}"/>
          </ac:spMkLst>
        </pc:spChg>
        <pc:spChg chg="mod">
          <ac:chgData name="Masaki Suzuki" userId="2c4feb2ed34ad1a7" providerId="Windows Live" clId="Web-{AFCC58F8-B29A-4193-9AD7-4609A20DBEEC}" dt="2021-03-04T06:37:48.726" v="227"/>
          <ac:spMkLst>
            <pc:docMk/>
            <pc:sldMk cId="0" sldId="305"/>
            <ac:spMk id="839" creationId="{00000000-0000-0000-0000-000000000000}"/>
          </ac:spMkLst>
        </pc:spChg>
        <pc:spChg chg="mod">
          <ac:chgData name="Masaki Suzuki" userId="2c4feb2ed34ad1a7" providerId="Windows Live" clId="Web-{AFCC58F8-B29A-4193-9AD7-4609A20DBEEC}" dt="2021-03-04T06:37:48.726" v="228"/>
          <ac:spMkLst>
            <pc:docMk/>
            <pc:sldMk cId="0" sldId="305"/>
            <ac:spMk id="841" creationId="{00000000-0000-0000-0000-000000000000}"/>
          </ac:spMkLst>
        </pc:spChg>
      </pc:sldChg>
      <pc:sldChg chg="modSp">
        <pc:chgData name="Masaki Suzuki" userId="2c4feb2ed34ad1a7" providerId="Windows Live" clId="Web-{AFCC58F8-B29A-4193-9AD7-4609A20DBEEC}" dt="2021-03-04T06:37:55.273" v="230"/>
        <pc:sldMkLst>
          <pc:docMk/>
          <pc:sldMk cId="0" sldId="306"/>
        </pc:sldMkLst>
        <pc:spChg chg="mod">
          <ac:chgData name="Masaki Suzuki" userId="2c4feb2ed34ad1a7" providerId="Windows Live" clId="Web-{AFCC58F8-B29A-4193-9AD7-4609A20DBEEC}" dt="2021-03-04T06:37:55.258" v="229"/>
          <ac:spMkLst>
            <pc:docMk/>
            <pc:sldMk cId="0" sldId="306"/>
            <ac:spMk id="846" creationId="{00000000-0000-0000-0000-000000000000}"/>
          </ac:spMkLst>
        </pc:spChg>
        <pc:spChg chg="mod">
          <ac:chgData name="Masaki Suzuki" userId="2c4feb2ed34ad1a7" providerId="Windows Live" clId="Web-{AFCC58F8-B29A-4193-9AD7-4609A20DBEEC}" dt="2021-03-04T06:37:55.273" v="230"/>
          <ac:spMkLst>
            <pc:docMk/>
            <pc:sldMk cId="0" sldId="306"/>
            <ac:spMk id="852" creationId="{00000000-0000-0000-0000-000000000000}"/>
          </ac:spMkLst>
        </pc:spChg>
      </pc:sldChg>
      <pc:sldChg chg="modSp">
        <pc:chgData name="Masaki Suzuki" userId="2c4feb2ed34ad1a7" providerId="Windows Live" clId="Web-{AFCC58F8-B29A-4193-9AD7-4609A20DBEEC}" dt="2021-03-04T06:38:00.336" v="232"/>
        <pc:sldMkLst>
          <pc:docMk/>
          <pc:sldMk cId="0" sldId="307"/>
        </pc:sldMkLst>
        <pc:spChg chg="mod">
          <ac:chgData name="Masaki Suzuki" userId="2c4feb2ed34ad1a7" providerId="Windows Live" clId="Web-{AFCC58F8-B29A-4193-9AD7-4609A20DBEEC}" dt="2021-03-04T06:38:00.336" v="231"/>
          <ac:spMkLst>
            <pc:docMk/>
            <pc:sldMk cId="0" sldId="307"/>
            <ac:spMk id="857" creationId="{00000000-0000-0000-0000-000000000000}"/>
          </ac:spMkLst>
        </pc:spChg>
        <pc:spChg chg="mod">
          <ac:chgData name="Masaki Suzuki" userId="2c4feb2ed34ad1a7" providerId="Windows Live" clId="Web-{AFCC58F8-B29A-4193-9AD7-4609A20DBEEC}" dt="2021-03-04T06:38:00.336" v="232"/>
          <ac:spMkLst>
            <pc:docMk/>
            <pc:sldMk cId="0" sldId="307"/>
            <ac:spMk id="863" creationId="{00000000-0000-0000-0000-000000000000}"/>
          </ac:spMkLst>
        </pc:spChg>
      </pc:sldChg>
      <pc:sldChg chg="modSp">
        <pc:chgData name="Masaki Suzuki" userId="2c4feb2ed34ad1a7" providerId="Windows Live" clId="Web-{AFCC58F8-B29A-4193-9AD7-4609A20DBEEC}" dt="2021-03-04T06:38:06.367" v="236"/>
        <pc:sldMkLst>
          <pc:docMk/>
          <pc:sldMk cId="0" sldId="308"/>
        </pc:sldMkLst>
        <pc:spChg chg="mod">
          <ac:chgData name="Masaki Suzuki" userId="2c4feb2ed34ad1a7" providerId="Windows Live" clId="Web-{AFCC58F8-B29A-4193-9AD7-4609A20DBEEC}" dt="2021-03-04T06:38:06.320" v="233"/>
          <ac:spMkLst>
            <pc:docMk/>
            <pc:sldMk cId="0" sldId="308"/>
            <ac:spMk id="868" creationId="{00000000-0000-0000-0000-000000000000}"/>
          </ac:spMkLst>
        </pc:spChg>
        <pc:spChg chg="mod">
          <ac:chgData name="Masaki Suzuki" userId="2c4feb2ed34ad1a7" providerId="Windows Live" clId="Web-{AFCC58F8-B29A-4193-9AD7-4609A20DBEEC}" dt="2021-03-04T06:38:06.336" v="234"/>
          <ac:spMkLst>
            <pc:docMk/>
            <pc:sldMk cId="0" sldId="308"/>
            <ac:spMk id="874" creationId="{00000000-0000-0000-0000-000000000000}"/>
          </ac:spMkLst>
        </pc:spChg>
        <pc:spChg chg="mod">
          <ac:chgData name="Masaki Suzuki" userId="2c4feb2ed34ad1a7" providerId="Windows Live" clId="Web-{AFCC58F8-B29A-4193-9AD7-4609A20DBEEC}" dt="2021-03-04T06:38:06.352" v="235"/>
          <ac:spMkLst>
            <pc:docMk/>
            <pc:sldMk cId="0" sldId="308"/>
            <ac:spMk id="875" creationId="{00000000-0000-0000-0000-000000000000}"/>
          </ac:spMkLst>
        </pc:spChg>
        <pc:spChg chg="mod">
          <ac:chgData name="Masaki Suzuki" userId="2c4feb2ed34ad1a7" providerId="Windows Live" clId="Web-{AFCC58F8-B29A-4193-9AD7-4609A20DBEEC}" dt="2021-03-04T06:38:06.367" v="236"/>
          <ac:spMkLst>
            <pc:docMk/>
            <pc:sldMk cId="0" sldId="308"/>
            <ac:spMk id="876" creationId="{00000000-0000-0000-0000-000000000000}"/>
          </ac:spMkLst>
        </pc:spChg>
      </pc:sldChg>
      <pc:sldChg chg="modSp">
        <pc:chgData name="Masaki Suzuki" userId="2c4feb2ed34ad1a7" providerId="Windows Live" clId="Web-{AFCC58F8-B29A-4193-9AD7-4609A20DBEEC}" dt="2021-03-04T06:38:11.648" v="244"/>
        <pc:sldMkLst>
          <pc:docMk/>
          <pc:sldMk cId="0" sldId="309"/>
        </pc:sldMkLst>
        <pc:spChg chg="mod">
          <ac:chgData name="Masaki Suzuki" userId="2c4feb2ed34ad1a7" providerId="Windows Live" clId="Web-{AFCC58F8-B29A-4193-9AD7-4609A20DBEEC}" dt="2021-03-04T06:38:11.508" v="237"/>
          <ac:spMkLst>
            <pc:docMk/>
            <pc:sldMk cId="0" sldId="309"/>
            <ac:spMk id="881" creationId="{00000000-0000-0000-0000-000000000000}"/>
          </ac:spMkLst>
        </pc:spChg>
        <pc:spChg chg="mod">
          <ac:chgData name="Masaki Suzuki" userId="2c4feb2ed34ad1a7" providerId="Windows Live" clId="Web-{AFCC58F8-B29A-4193-9AD7-4609A20DBEEC}" dt="2021-03-04T06:38:11.523" v="238"/>
          <ac:spMkLst>
            <pc:docMk/>
            <pc:sldMk cId="0" sldId="309"/>
            <ac:spMk id="888" creationId="{00000000-0000-0000-0000-000000000000}"/>
          </ac:spMkLst>
        </pc:spChg>
        <pc:spChg chg="mod">
          <ac:chgData name="Masaki Suzuki" userId="2c4feb2ed34ad1a7" providerId="Windows Live" clId="Web-{AFCC58F8-B29A-4193-9AD7-4609A20DBEEC}" dt="2021-03-04T06:38:11.555" v="239"/>
          <ac:spMkLst>
            <pc:docMk/>
            <pc:sldMk cId="0" sldId="309"/>
            <ac:spMk id="889" creationId="{00000000-0000-0000-0000-000000000000}"/>
          </ac:spMkLst>
        </pc:spChg>
        <pc:spChg chg="mod">
          <ac:chgData name="Masaki Suzuki" userId="2c4feb2ed34ad1a7" providerId="Windows Live" clId="Web-{AFCC58F8-B29A-4193-9AD7-4609A20DBEEC}" dt="2021-03-04T06:38:11.570" v="240"/>
          <ac:spMkLst>
            <pc:docMk/>
            <pc:sldMk cId="0" sldId="309"/>
            <ac:spMk id="890" creationId="{00000000-0000-0000-0000-000000000000}"/>
          </ac:spMkLst>
        </pc:spChg>
        <pc:spChg chg="mod">
          <ac:chgData name="Masaki Suzuki" userId="2c4feb2ed34ad1a7" providerId="Windows Live" clId="Web-{AFCC58F8-B29A-4193-9AD7-4609A20DBEEC}" dt="2021-03-04T06:38:11.586" v="241"/>
          <ac:spMkLst>
            <pc:docMk/>
            <pc:sldMk cId="0" sldId="309"/>
            <ac:spMk id="891" creationId="{00000000-0000-0000-0000-000000000000}"/>
          </ac:spMkLst>
        </pc:spChg>
        <pc:spChg chg="mod">
          <ac:chgData name="Masaki Suzuki" userId="2c4feb2ed34ad1a7" providerId="Windows Live" clId="Web-{AFCC58F8-B29A-4193-9AD7-4609A20DBEEC}" dt="2021-03-04T06:38:11.602" v="242"/>
          <ac:spMkLst>
            <pc:docMk/>
            <pc:sldMk cId="0" sldId="309"/>
            <ac:spMk id="892" creationId="{00000000-0000-0000-0000-000000000000}"/>
          </ac:spMkLst>
        </pc:spChg>
        <pc:spChg chg="mod">
          <ac:chgData name="Masaki Suzuki" userId="2c4feb2ed34ad1a7" providerId="Windows Live" clId="Web-{AFCC58F8-B29A-4193-9AD7-4609A20DBEEC}" dt="2021-03-04T06:38:11.633" v="243"/>
          <ac:spMkLst>
            <pc:docMk/>
            <pc:sldMk cId="0" sldId="309"/>
            <ac:spMk id="893" creationId="{00000000-0000-0000-0000-000000000000}"/>
          </ac:spMkLst>
        </pc:spChg>
        <pc:spChg chg="mod">
          <ac:chgData name="Masaki Suzuki" userId="2c4feb2ed34ad1a7" providerId="Windows Live" clId="Web-{AFCC58F8-B29A-4193-9AD7-4609A20DBEEC}" dt="2021-03-04T06:38:11.648" v="244"/>
          <ac:spMkLst>
            <pc:docMk/>
            <pc:sldMk cId="0" sldId="309"/>
            <ac:spMk id="894" creationId="{00000000-0000-0000-0000-000000000000}"/>
          </ac:spMkLst>
        </pc:spChg>
      </pc:sldChg>
      <pc:sldChg chg="modSp">
        <pc:chgData name="Masaki Suzuki" userId="2c4feb2ed34ad1a7" providerId="Windows Live" clId="Web-{AFCC58F8-B29A-4193-9AD7-4609A20DBEEC}" dt="2021-03-04T06:38:24.055" v="256"/>
        <pc:sldMkLst>
          <pc:docMk/>
          <pc:sldMk cId="0" sldId="311"/>
        </pc:sldMkLst>
        <pc:spChg chg="mod">
          <ac:chgData name="Masaki Suzuki" userId="2c4feb2ed34ad1a7" providerId="Windows Live" clId="Web-{AFCC58F8-B29A-4193-9AD7-4609A20DBEEC}" dt="2021-03-04T06:38:23.773" v="245"/>
          <ac:spMkLst>
            <pc:docMk/>
            <pc:sldMk cId="0" sldId="311"/>
            <ac:spMk id="910" creationId="{00000000-0000-0000-0000-000000000000}"/>
          </ac:spMkLst>
        </pc:spChg>
        <pc:spChg chg="mod">
          <ac:chgData name="Masaki Suzuki" userId="2c4feb2ed34ad1a7" providerId="Windows Live" clId="Web-{AFCC58F8-B29A-4193-9AD7-4609A20DBEEC}" dt="2021-03-04T06:38:23.805" v="246"/>
          <ac:spMkLst>
            <pc:docMk/>
            <pc:sldMk cId="0" sldId="311"/>
            <ac:spMk id="919" creationId="{00000000-0000-0000-0000-000000000000}"/>
          </ac:spMkLst>
        </pc:spChg>
        <pc:spChg chg="mod">
          <ac:chgData name="Masaki Suzuki" userId="2c4feb2ed34ad1a7" providerId="Windows Live" clId="Web-{AFCC58F8-B29A-4193-9AD7-4609A20DBEEC}" dt="2021-03-04T06:38:23.820" v="247"/>
          <ac:spMkLst>
            <pc:docMk/>
            <pc:sldMk cId="0" sldId="311"/>
            <ac:spMk id="920" creationId="{00000000-0000-0000-0000-000000000000}"/>
          </ac:spMkLst>
        </pc:spChg>
        <pc:spChg chg="mod">
          <ac:chgData name="Masaki Suzuki" userId="2c4feb2ed34ad1a7" providerId="Windows Live" clId="Web-{AFCC58F8-B29A-4193-9AD7-4609A20DBEEC}" dt="2021-03-04T06:38:23.852" v="248"/>
          <ac:spMkLst>
            <pc:docMk/>
            <pc:sldMk cId="0" sldId="311"/>
            <ac:spMk id="921" creationId="{00000000-0000-0000-0000-000000000000}"/>
          </ac:spMkLst>
        </pc:spChg>
        <pc:spChg chg="mod">
          <ac:chgData name="Masaki Suzuki" userId="2c4feb2ed34ad1a7" providerId="Windows Live" clId="Web-{AFCC58F8-B29A-4193-9AD7-4609A20DBEEC}" dt="2021-03-04T06:38:23.883" v="249"/>
          <ac:spMkLst>
            <pc:docMk/>
            <pc:sldMk cId="0" sldId="311"/>
            <ac:spMk id="922" creationId="{00000000-0000-0000-0000-000000000000}"/>
          </ac:spMkLst>
        </pc:spChg>
        <pc:spChg chg="mod">
          <ac:chgData name="Masaki Suzuki" userId="2c4feb2ed34ad1a7" providerId="Windows Live" clId="Web-{AFCC58F8-B29A-4193-9AD7-4609A20DBEEC}" dt="2021-03-04T06:38:23.898" v="250"/>
          <ac:spMkLst>
            <pc:docMk/>
            <pc:sldMk cId="0" sldId="311"/>
            <ac:spMk id="923" creationId="{00000000-0000-0000-0000-000000000000}"/>
          </ac:spMkLst>
        </pc:spChg>
        <pc:spChg chg="mod">
          <ac:chgData name="Masaki Suzuki" userId="2c4feb2ed34ad1a7" providerId="Windows Live" clId="Web-{AFCC58F8-B29A-4193-9AD7-4609A20DBEEC}" dt="2021-03-04T06:38:23.930" v="251"/>
          <ac:spMkLst>
            <pc:docMk/>
            <pc:sldMk cId="0" sldId="311"/>
            <ac:spMk id="924" creationId="{00000000-0000-0000-0000-000000000000}"/>
          </ac:spMkLst>
        </pc:spChg>
        <pc:spChg chg="mod">
          <ac:chgData name="Masaki Suzuki" userId="2c4feb2ed34ad1a7" providerId="Windows Live" clId="Web-{AFCC58F8-B29A-4193-9AD7-4609A20DBEEC}" dt="2021-03-04T06:38:23.945" v="252"/>
          <ac:spMkLst>
            <pc:docMk/>
            <pc:sldMk cId="0" sldId="311"/>
            <ac:spMk id="925" creationId="{00000000-0000-0000-0000-000000000000}"/>
          </ac:spMkLst>
        </pc:spChg>
        <pc:spChg chg="mod">
          <ac:chgData name="Masaki Suzuki" userId="2c4feb2ed34ad1a7" providerId="Windows Live" clId="Web-{AFCC58F8-B29A-4193-9AD7-4609A20DBEEC}" dt="2021-03-04T06:38:23.977" v="253"/>
          <ac:spMkLst>
            <pc:docMk/>
            <pc:sldMk cId="0" sldId="311"/>
            <ac:spMk id="926" creationId="{00000000-0000-0000-0000-000000000000}"/>
          </ac:spMkLst>
        </pc:spChg>
        <pc:spChg chg="mod">
          <ac:chgData name="Masaki Suzuki" userId="2c4feb2ed34ad1a7" providerId="Windows Live" clId="Web-{AFCC58F8-B29A-4193-9AD7-4609A20DBEEC}" dt="2021-03-04T06:38:24.008" v="254"/>
          <ac:spMkLst>
            <pc:docMk/>
            <pc:sldMk cId="0" sldId="311"/>
            <ac:spMk id="927" creationId="{00000000-0000-0000-0000-000000000000}"/>
          </ac:spMkLst>
        </pc:spChg>
        <pc:spChg chg="mod">
          <ac:chgData name="Masaki Suzuki" userId="2c4feb2ed34ad1a7" providerId="Windows Live" clId="Web-{AFCC58F8-B29A-4193-9AD7-4609A20DBEEC}" dt="2021-03-04T06:38:24.023" v="255"/>
          <ac:spMkLst>
            <pc:docMk/>
            <pc:sldMk cId="0" sldId="311"/>
            <ac:spMk id="928" creationId="{00000000-0000-0000-0000-000000000000}"/>
          </ac:spMkLst>
        </pc:spChg>
        <pc:spChg chg="mod">
          <ac:chgData name="Masaki Suzuki" userId="2c4feb2ed34ad1a7" providerId="Windows Live" clId="Web-{AFCC58F8-B29A-4193-9AD7-4609A20DBEEC}" dt="2021-03-04T06:38:24.055" v="256"/>
          <ac:spMkLst>
            <pc:docMk/>
            <pc:sldMk cId="0" sldId="311"/>
            <ac:spMk id="929" creationId="{00000000-0000-0000-0000-000000000000}"/>
          </ac:spMkLst>
        </pc:spChg>
      </pc:sldChg>
      <pc:sldChg chg="modSp">
        <pc:chgData name="Masaki Suzuki" userId="2c4feb2ed34ad1a7" providerId="Windows Live" clId="Web-{AFCC58F8-B29A-4193-9AD7-4609A20DBEEC}" dt="2021-03-04T06:38:30.367" v="263"/>
        <pc:sldMkLst>
          <pc:docMk/>
          <pc:sldMk cId="0" sldId="312"/>
        </pc:sldMkLst>
        <pc:spChg chg="mod">
          <ac:chgData name="Masaki Suzuki" userId="2c4feb2ed34ad1a7" providerId="Windows Live" clId="Web-{AFCC58F8-B29A-4193-9AD7-4609A20DBEEC}" dt="2021-03-04T06:38:30.273" v="257"/>
          <ac:spMkLst>
            <pc:docMk/>
            <pc:sldMk cId="0" sldId="312"/>
            <ac:spMk id="935" creationId="{00000000-0000-0000-0000-000000000000}"/>
          </ac:spMkLst>
        </pc:spChg>
        <pc:spChg chg="mod">
          <ac:chgData name="Masaki Suzuki" userId="2c4feb2ed34ad1a7" providerId="Windows Live" clId="Web-{AFCC58F8-B29A-4193-9AD7-4609A20DBEEC}" dt="2021-03-04T06:38:30.289" v="258"/>
          <ac:spMkLst>
            <pc:docMk/>
            <pc:sldMk cId="0" sldId="312"/>
            <ac:spMk id="941" creationId="{00000000-0000-0000-0000-000000000000}"/>
          </ac:spMkLst>
        </pc:spChg>
        <pc:spChg chg="mod">
          <ac:chgData name="Masaki Suzuki" userId="2c4feb2ed34ad1a7" providerId="Windows Live" clId="Web-{AFCC58F8-B29A-4193-9AD7-4609A20DBEEC}" dt="2021-03-04T06:38:30.305" v="259"/>
          <ac:spMkLst>
            <pc:docMk/>
            <pc:sldMk cId="0" sldId="312"/>
            <ac:spMk id="942" creationId="{00000000-0000-0000-0000-000000000000}"/>
          </ac:spMkLst>
        </pc:spChg>
        <pc:spChg chg="mod">
          <ac:chgData name="Masaki Suzuki" userId="2c4feb2ed34ad1a7" providerId="Windows Live" clId="Web-{AFCC58F8-B29A-4193-9AD7-4609A20DBEEC}" dt="2021-03-04T06:38:30.320" v="260"/>
          <ac:spMkLst>
            <pc:docMk/>
            <pc:sldMk cId="0" sldId="312"/>
            <ac:spMk id="943" creationId="{00000000-0000-0000-0000-000000000000}"/>
          </ac:spMkLst>
        </pc:spChg>
        <pc:spChg chg="mod">
          <ac:chgData name="Masaki Suzuki" userId="2c4feb2ed34ad1a7" providerId="Windows Live" clId="Web-{AFCC58F8-B29A-4193-9AD7-4609A20DBEEC}" dt="2021-03-04T06:38:30.336" v="261"/>
          <ac:spMkLst>
            <pc:docMk/>
            <pc:sldMk cId="0" sldId="312"/>
            <ac:spMk id="944" creationId="{00000000-0000-0000-0000-000000000000}"/>
          </ac:spMkLst>
        </pc:spChg>
        <pc:spChg chg="mod">
          <ac:chgData name="Masaki Suzuki" userId="2c4feb2ed34ad1a7" providerId="Windows Live" clId="Web-{AFCC58F8-B29A-4193-9AD7-4609A20DBEEC}" dt="2021-03-04T06:38:30.352" v="262"/>
          <ac:spMkLst>
            <pc:docMk/>
            <pc:sldMk cId="0" sldId="312"/>
            <ac:spMk id="945" creationId="{00000000-0000-0000-0000-000000000000}"/>
          </ac:spMkLst>
        </pc:spChg>
        <pc:spChg chg="mod">
          <ac:chgData name="Masaki Suzuki" userId="2c4feb2ed34ad1a7" providerId="Windows Live" clId="Web-{AFCC58F8-B29A-4193-9AD7-4609A20DBEEC}" dt="2021-03-04T06:38:30.367" v="263"/>
          <ac:spMkLst>
            <pc:docMk/>
            <pc:sldMk cId="0" sldId="312"/>
            <ac:spMk id="946" creationId="{00000000-0000-0000-0000-000000000000}"/>
          </ac:spMkLst>
        </pc:spChg>
      </pc:sldChg>
      <pc:sldChg chg="modSp">
        <pc:chgData name="Masaki Suzuki" userId="2c4feb2ed34ad1a7" providerId="Windows Live" clId="Web-{AFCC58F8-B29A-4193-9AD7-4609A20DBEEC}" dt="2021-03-04T06:38:35.617" v="267"/>
        <pc:sldMkLst>
          <pc:docMk/>
          <pc:sldMk cId="0" sldId="313"/>
        </pc:sldMkLst>
        <pc:spChg chg="mod">
          <ac:chgData name="Masaki Suzuki" userId="2c4feb2ed34ad1a7" providerId="Windows Live" clId="Web-{AFCC58F8-B29A-4193-9AD7-4609A20DBEEC}" dt="2021-03-04T06:38:35.586" v="264"/>
          <ac:spMkLst>
            <pc:docMk/>
            <pc:sldMk cId="0" sldId="313"/>
            <ac:spMk id="951" creationId="{00000000-0000-0000-0000-000000000000}"/>
          </ac:spMkLst>
        </pc:spChg>
        <pc:spChg chg="mod">
          <ac:chgData name="Masaki Suzuki" userId="2c4feb2ed34ad1a7" providerId="Windows Live" clId="Web-{AFCC58F8-B29A-4193-9AD7-4609A20DBEEC}" dt="2021-03-04T06:38:35.602" v="265"/>
          <ac:spMkLst>
            <pc:docMk/>
            <pc:sldMk cId="0" sldId="313"/>
            <ac:spMk id="960" creationId="{00000000-0000-0000-0000-000000000000}"/>
          </ac:spMkLst>
        </pc:spChg>
        <pc:spChg chg="mod">
          <ac:chgData name="Masaki Suzuki" userId="2c4feb2ed34ad1a7" providerId="Windows Live" clId="Web-{AFCC58F8-B29A-4193-9AD7-4609A20DBEEC}" dt="2021-03-04T06:38:35.617" v="266"/>
          <ac:spMkLst>
            <pc:docMk/>
            <pc:sldMk cId="0" sldId="313"/>
            <ac:spMk id="961" creationId="{00000000-0000-0000-0000-000000000000}"/>
          </ac:spMkLst>
        </pc:spChg>
        <pc:spChg chg="mod">
          <ac:chgData name="Masaki Suzuki" userId="2c4feb2ed34ad1a7" providerId="Windows Live" clId="Web-{AFCC58F8-B29A-4193-9AD7-4609A20DBEEC}" dt="2021-03-04T06:38:35.617" v="267"/>
          <ac:spMkLst>
            <pc:docMk/>
            <pc:sldMk cId="0" sldId="313"/>
            <ac:spMk id="962" creationId="{00000000-0000-0000-0000-000000000000}"/>
          </ac:spMkLst>
        </pc:spChg>
      </pc:sldChg>
      <pc:sldChg chg="modSp">
        <pc:chgData name="Masaki Suzuki" userId="2c4feb2ed34ad1a7" providerId="Windows Live" clId="Web-{AFCC58F8-B29A-4193-9AD7-4609A20DBEEC}" dt="2021-03-04T06:38:42.758" v="272"/>
        <pc:sldMkLst>
          <pc:docMk/>
          <pc:sldMk cId="0" sldId="314"/>
        </pc:sldMkLst>
        <pc:spChg chg="mod">
          <ac:chgData name="Masaki Suzuki" userId="2c4feb2ed34ad1a7" providerId="Windows Live" clId="Web-{AFCC58F8-B29A-4193-9AD7-4609A20DBEEC}" dt="2021-03-04T06:38:42.711" v="268"/>
          <ac:spMkLst>
            <pc:docMk/>
            <pc:sldMk cId="0" sldId="314"/>
            <ac:spMk id="976" creationId="{00000000-0000-0000-0000-000000000000}"/>
          </ac:spMkLst>
        </pc:spChg>
        <pc:spChg chg="mod">
          <ac:chgData name="Masaki Suzuki" userId="2c4feb2ed34ad1a7" providerId="Windows Live" clId="Web-{AFCC58F8-B29A-4193-9AD7-4609A20DBEEC}" dt="2021-03-04T06:38:42.727" v="269"/>
          <ac:spMkLst>
            <pc:docMk/>
            <pc:sldMk cId="0" sldId="314"/>
            <ac:spMk id="977" creationId="{00000000-0000-0000-0000-000000000000}"/>
          </ac:spMkLst>
        </pc:spChg>
        <pc:spChg chg="mod">
          <ac:chgData name="Masaki Suzuki" userId="2c4feb2ed34ad1a7" providerId="Windows Live" clId="Web-{AFCC58F8-B29A-4193-9AD7-4609A20DBEEC}" dt="2021-03-04T06:38:42.727" v="270"/>
          <ac:spMkLst>
            <pc:docMk/>
            <pc:sldMk cId="0" sldId="314"/>
            <ac:spMk id="978" creationId="{00000000-0000-0000-0000-000000000000}"/>
          </ac:spMkLst>
        </pc:spChg>
        <pc:spChg chg="mod">
          <ac:chgData name="Masaki Suzuki" userId="2c4feb2ed34ad1a7" providerId="Windows Live" clId="Web-{AFCC58F8-B29A-4193-9AD7-4609A20DBEEC}" dt="2021-03-04T06:38:42.742" v="271"/>
          <ac:spMkLst>
            <pc:docMk/>
            <pc:sldMk cId="0" sldId="314"/>
            <ac:spMk id="979" creationId="{00000000-0000-0000-0000-000000000000}"/>
          </ac:spMkLst>
        </pc:spChg>
        <pc:spChg chg="mod">
          <ac:chgData name="Masaki Suzuki" userId="2c4feb2ed34ad1a7" providerId="Windows Live" clId="Web-{AFCC58F8-B29A-4193-9AD7-4609A20DBEEC}" dt="2021-03-04T06:38:42.758" v="272"/>
          <ac:spMkLst>
            <pc:docMk/>
            <pc:sldMk cId="0" sldId="314"/>
            <ac:spMk id="980" creationId="{00000000-0000-0000-0000-000000000000}"/>
          </ac:spMkLst>
        </pc:spChg>
      </pc:sldChg>
      <pc:sldChg chg="modSp">
        <pc:chgData name="Masaki Suzuki" userId="2c4feb2ed34ad1a7" providerId="Windows Live" clId="Web-{AFCC58F8-B29A-4193-9AD7-4609A20DBEEC}" dt="2021-03-04T06:38:48.617" v="285"/>
        <pc:sldMkLst>
          <pc:docMk/>
          <pc:sldMk cId="0" sldId="315"/>
        </pc:sldMkLst>
        <pc:spChg chg="mod">
          <ac:chgData name="Masaki Suzuki" userId="2c4feb2ed34ad1a7" providerId="Windows Live" clId="Web-{AFCC58F8-B29A-4193-9AD7-4609A20DBEEC}" dt="2021-03-04T06:38:48.336" v="273"/>
          <ac:spMkLst>
            <pc:docMk/>
            <pc:sldMk cId="0" sldId="315"/>
            <ac:spMk id="986" creationId="{00000000-0000-0000-0000-000000000000}"/>
          </ac:spMkLst>
        </pc:spChg>
        <pc:spChg chg="mod">
          <ac:chgData name="Masaki Suzuki" userId="2c4feb2ed34ad1a7" providerId="Windows Live" clId="Web-{AFCC58F8-B29A-4193-9AD7-4609A20DBEEC}" dt="2021-03-04T06:38:48.383" v="274"/>
          <ac:spMkLst>
            <pc:docMk/>
            <pc:sldMk cId="0" sldId="315"/>
            <ac:spMk id="989" creationId="{00000000-0000-0000-0000-000000000000}"/>
          </ac:spMkLst>
        </pc:spChg>
        <pc:spChg chg="mod">
          <ac:chgData name="Masaki Suzuki" userId="2c4feb2ed34ad1a7" providerId="Windows Live" clId="Web-{AFCC58F8-B29A-4193-9AD7-4609A20DBEEC}" dt="2021-03-04T06:38:48.398" v="275"/>
          <ac:spMkLst>
            <pc:docMk/>
            <pc:sldMk cId="0" sldId="315"/>
            <ac:spMk id="990" creationId="{00000000-0000-0000-0000-000000000000}"/>
          </ac:spMkLst>
        </pc:spChg>
        <pc:spChg chg="mod">
          <ac:chgData name="Masaki Suzuki" userId="2c4feb2ed34ad1a7" providerId="Windows Live" clId="Web-{AFCC58F8-B29A-4193-9AD7-4609A20DBEEC}" dt="2021-03-04T06:38:48.414" v="276"/>
          <ac:spMkLst>
            <pc:docMk/>
            <pc:sldMk cId="0" sldId="315"/>
            <ac:spMk id="991" creationId="{00000000-0000-0000-0000-000000000000}"/>
          </ac:spMkLst>
        </pc:spChg>
        <pc:spChg chg="mod">
          <ac:chgData name="Masaki Suzuki" userId="2c4feb2ed34ad1a7" providerId="Windows Live" clId="Web-{AFCC58F8-B29A-4193-9AD7-4609A20DBEEC}" dt="2021-03-04T06:38:48.445" v="277"/>
          <ac:spMkLst>
            <pc:docMk/>
            <pc:sldMk cId="0" sldId="315"/>
            <ac:spMk id="992" creationId="{00000000-0000-0000-0000-000000000000}"/>
          </ac:spMkLst>
        </pc:spChg>
        <pc:spChg chg="mod">
          <ac:chgData name="Masaki Suzuki" userId="2c4feb2ed34ad1a7" providerId="Windows Live" clId="Web-{AFCC58F8-B29A-4193-9AD7-4609A20DBEEC}" dt="2021-03-04T06:38:48.461" v="278"/>
          <ac:spMkLst>
            <pc:docMk/>
            <pc:sldMk cId="0" sldId="315"/>
            <ac:spMk id="993" creationId="{00000000-0000-0000-0000-000000000000}"/>
          </ac:spMkLst>
        </pc:spChg>
        <pc:spChg chg="mod">
          <ac:chgData name="Masaki Suzuki" userId="2c4feb2ed34ad1a7" providerId="Windows Live" clId="Web-{AFCC58F8-B29A-4193-9AD7-4609A20DBEEC}" dt="2021-03-04T06:38:48.477" v="279"/>
          <ac:spMkLst>
            <pc:docMk/>
            <pc:sldMk cId="0" sldId="315"/>
            <ac:spMk id="994" creationId="{00000000-0000-0000-0000-000000000000}"/>
          </ac:spMkLst>
        </pc:spChg>
        <pc:spChg chg="mod">
          <ac:chgData name="Masaki Suzuki" userId="2c4feb2ed34ad1a7" providerId="Windows Live" clId="Web-{AFCC58F8-B29A-4193-9AD7-4609A20DBEEC}" dt="2021-03-04T06:38:48.508" v="280"/>
          <ac:spMkLst>
            <pc:docMk/>
            <pc:sldMk cId="0" sldId="315"/>
            <ac:spMk id="995" creationId="{00000000-0000-0000-0000-000000000000}"/>
          </ac:spMkLst>
        </pc:spChg>
        <pc:spChg chg="mod">
          <ac:chgData name="Masaki Suzuki" userId="2c4feb2ed34ad1a7" providerId="Windows Live" clId="Web-{AFCC58F8-B29A-4193-9AD7-4609A20DBEEC}" dt="2021-03-04T06:38:48.523" v="281"/>
          <ac:spMkLst>
            <pc:docMk/>
            <pc:sldMk cId="0" sldId="315"/>
            <ac:spMk id="996" creationId="{00000000-0000-0000-0000-000000000000}"/>
          </ac:spMkLst>
        </pc:spChg>
        <pc:spChg chg="mod">
          <ac:chgData name="Masaki Suzuki" userId="2c4feb2ed34ad1a7" providerId="Windows Live" clId="Web-{AFCC58F8-B29A-4193-9AD7-4609A20DBEEC}" dt="2021-03-04T06:38:48.555" v="282"/>
          <ac:spMkLst>
            <pc:docMk/>
            <pc:sldMk cId="0" sldId="315"/>
            <ac:spMk id="997" creationId="{00000000-0000-0000-0000-000000000000}"/>
          </ac:spMkLst>
        </pc:spChg>
        <pc:spChg chg="mod">
          <ac:chgData name="Masaki Suzuki" userId="2c4feb2ed34ad1a7" providerId="Windows Live" clId="Web-{AFCC58F8-B29A-4193-9AD7-4609A20DBEEC}" dt="2021-03-04T06:38:48.570" v="283"/>
          <ac:spMkLst>
            <pc:docMk/>
            <pc:sldMk cId="0" sldId="315"/>
            <ac:spMk id="998" creationId="{00000000-0000-0000-0000-000000000000}"/>
          </ac:spMkLst>
        </pc:spChg>
        <pc:spChg chg="mod">
          <ac:chgData name="Masaki Suzuki" userId="2c4feb2ed34ad1a7" providerId="Windows Live" clId="Web-{AFCC58F8-B29A-4193-9AD7-4609A20DBEEC}" dt="2021-03-04T06:38:48.602" v="284"/>
          <ac:spMkLst>
            <pc:docMk/>
            <pc:sldMk cId="0" sldId="315"/>
            <ac:spMk id="999" creationId="{00000000-0000-0000-0000-000000000000}"/>
          </ac:spMkLst>
        </pc:spChg>
        <pc:spChg chg="mod">
          <ac:chgData name="Masaki Suzuki" userId="2c4feb2ed34ad1a7" providerId="Windows Live" clId="Web-{AFCC58F8-B29A-4193-9AD7-4609A20DBEEC}" dt="2021-03-04T06:38:48.617" v="285"/>
          <ac:spMkLst>
            <pc:docMk/>
            <pc:sldMk cId="0" sldId="315"/>
            <ac:spMk id="1000" creationId="{00000000-0000-0000-0000-000000000000}"/>
          </ac:spMkLst>
        </pc:spChg>
      </pc:sldChg>
      <pc:sldChg chg="modSp">
        <pc:chgData name="Masaki Suzuki" userId="2c4feb2ed34ad1a7" providerId="Windows Live" clId="Web-{AFCC58F8-B29A-4193-9AD7-4609A20DBEEC}" dt="2021-03-04T06:38:56.523" v="290"/>
        <pc:sldMkLst>
          <pc:docMk/>
          <pc:sldMk cId="0" sldId="316"/>
        </pc:sldMkLst>
        <pc:spChg chg="mod">
          <ac:chgData name="Masaki Suzuki" userId="2c4feb2ed34ad1a7" providerId="Windows Live" clId="Web-{AFCC58F8-B29A-4193-9AD7-4609A20DBEEC}" dt="2021-03-04T06:38:56.477" v="286"/>
          <ac:spMkLst>
            <pc:docMk/>
            <pc:sldMk cId="0" sldId="316"/>
            <ac:spMk id="1005" creationId="{00000000-0000-0000-0000-000000000000}"/>
          </ac:spMkLst>
        </pc:spChg>
        <pc:spChg chg="mod">
          <ac:chgData name="Masaki Suzuki" userId="2c4feb2ed34ad1a7" providerId="Windows Live" clId="Web-{AFCC58F8-B29A-4193-9AD7-4609A20DBEEC}" dt="2021-03-04T06:38:56.492" v="287"/>
          <ac:spMkLst>
            <pc:docMk/>
            <pc:sldMk cId="0" sldId="316"/>
            <ac:spMk id="1010" creationId="{00000000-0000-0000-0000-000000000000}"/>
          </ac:spMkLst>
        </pc:spChg>
        <pc:spChg chg="mod">
          <ac:chgData name="Masaki Suzuki" userId="2c4feb2ed34ad1a7" providerId="Windows Live" clId="Web-{AFCC58F8-B29A-4193-9AD7-4609A20DBEEC}" dt="2021-03-04T06:38:56.508" v="288"/>
          <ac:spMkLst>
            <pc:docMk/>
            <pc:sldMk cId="0" sldId="316"/>
            <ac:spMk id="1012" creationId="{00000000-0000-0000-0000-000000000000}"/>
          </ac:spMkLst>
        </pc:spChg>
        <pc:spChg chg="mod">
          <ac:chgData name="Masaki Suzuki" userId="2c4feb2ed34ad1a7" providerId="Windows Live" clId="Web-{AFCC58F8-B29A-4193-9AD7-4609A20DBEEC}" dt="2021-03-04T06:38:56.508" v="289"/>
          <ac:spMkLst>
            <pc:docMk/>
            <pc:sldMk cId="0" sldId="316"/>
            <ac:spMk id="1013" creationId="{00000000-0000-0000-0000-000000000000}"/>
          </ac:spMkLst>
        </pc:spChg>
        <pc:spChg chg="mod">
          <ac:chgData name="Masaki Suzuki" userId="2c4feb2ed34ad1a7" providerId="Windows Live" clId="Web-{AFCC58F8-B29A-4193-9AD7-4609A20DBEEC}" dt="2021-03-04T06:38:56.523" v="290"/>
          <ac:spMkLst>
            <pc:docMk/>
            <pc:sldMk cId="0" sldId="316"/>
            <ac:spMk id="1014" creationId="{00000000-0000-0000-0000-000000000000}"/>
          </ac:spMkLst>
        </pc:spChg>
      </pc:sldChg>
      <pc:sldChg chg="modSp">
        <pc:chgData name="Masaki Suzuki" userId="2c4feb2ed34ad1a7" providerId="Windows Live" clId="Web-{AFCC58F8-B29A-4193-9AD7-4609A20DBEEC}" dt="2021-03-04T06:39:02.789" v="302"/>
        <pc:sldMkLst>
          <pc:docMk/>
          <pc:sldMk cId="0" sldId="317"/>
        </pc:sldMkLst>
        <pc:spChg chg="mod">
          <ac:chgData name="Masaki Suzuki" userId="2c4feb2ed34ad1a7" providerId="Windows Live" clId="Web-{AFCC58F8-B29A-4193-9AD7-4609A20DBEEC}" dt="2021-03-04T06:39:02.539" v="291"/>
          <ac:spMkLst>
            <pc:docMk/>
            <pc:sldMk cId="0" sldId="317"/>
            <ac:spMk id="1019" creationId="{00000000-0000-0000-0000-000000000000}"/>
          </ac:spMkLst>
        </pc:spChg>
        <pc:spChg chg="mod">
          <ac:chgData name="Masaki Suzuki" userId="2c4feb2ed34ad1a7" providerId="Windows Live" clId="Web-{AFCC58F8-B29A-4193-9AD7-4609A20DBEEC}" dt="2021-03-04T06:39:02.570" v="292"/>
          <ac:spMkLst>
            <pc:docMk/>
            <pc:sldMk cId="0" sldId="317"/>
            <ac:spMk id="1026" creationId="{00000000-0000-0000-0000-000000000000}"/>
          </ac:spMkLst>
        </pc:spChg>
        <pc:spChg chg="mod">
          <ac:chgData name="Masaki Suzuki" userId="2c4feb2ed34ad1a7" providerId="Windows Live" clId="Web-{AFCC58F8-B29A-4193-9AD7-4609A20DBEEC}" dt="2021-03-04T06:39:02.586" v="293"/>
          <ac:spMkLst>
            <pc:docMk/>
            <pc:sldMk cId="0" sldId="317"/>
            <ac:spMk id="1027" creationId="{00000000-0000-0000-0000-000000000000}"/>
          </ac:spMkLst>
        </pc:spChg>
        <pc:spChg chg="mod">
          <ac:chgData name="Masaki Suzuki" userId="2c4feb2ed34ad1a7" providerId="Windows Live" clId="Web-{AFCC58F8-B29A-4193-9AD7-4609A20DBEEC}" dt="2021-03-04T06:39:02.617" v="294"/>
          <ac:spMkLst>
            <pc:docMk/>
            <pc:sldMk cId="0" sldId="317"/>
            <ac:spMk id="1028" creationId="{00000000-0000-0000-0000-000000000000}"/>
          </ac:spMkLst>
        </pc:spChg>
        <pc:spChg chg="mod">
          <ac:chgData name="Masaki Suzuki" userId="2c4feb2ed34ad1a7" providerId="Windows Live" clId="Web-{AFCC58F8-B29A-4193-9AD7-4609A20DBEEC}" dt="2021-03-04T06:39:02.633" v="295"/>
          <ac:spMkLst>
            <pc:docMk/>
            <pc:sldMk cId="0" sldId="317"/>
            <ac:spMk id="1029" creationId="{00000000-0000-0000-0000-000000000000}"/>
          </ac:spMkLst>
        </pc:spChg>
        <pc:spChg chg="mod">
          <ac:chgData name="Masaki Suzuki" userId="2c4feb2ed34ad1a7" providerId="Windows Live" clId="Web-{AFCC58F8-B29A-4193-9AD7-4609A20DBEEC}" dt="2021-03-04T06:39:02.664" v="296"/>
          <ac:spMkLst>
            <pc:docMk/>
            <pc:sldMk cId="0" sldId="317"/>
            <ac:spMk id="1030" creationId="{00000000-0000-0000-0000-000000000000}"/>
          </ac:spMkLst>
        </pc:spChg>
        <pc:spChg chg="mod">
          <ac:chgData name="Masaki Suzuki" userId="2c4feb2ed34ad1a7" providerId="Windows Live" clId="Web-{AFCC58F8-B29A-4193-9AD7-4609A20DBEEC}" dt="2021-03-04T06:39:02.680" v="297"/>
          <ac:spMkLst>
            <pc:docMk/>
            <pc:sldMk cId="0" sldId="317"/>
            <ac:spMk id="1031" creationId="{00000000-0000-0000-0000-000000000000}"/>
          </ac:spMkLst>
        </pc:spChg>
        <pc:spChg chg="mod">
          <ac:chgData name="Masaki Suzuki" userId="2c4feb2ed34ad1a7" providerId="Windows Live" clId="Web-{AFCC58F8-B29A-4193-9AD7-4609A20DBEEC}" dt="2021-03-04T06:39:02.695" v="298"/>
          <ac:spMkLst>
            <pc:docMk/>
            <pc:sldMk cId="0" sldId="317"/>
            <ac:spMk id="1032" creationId="{00000000-0000-0000-0000-000000000000}"/>
          </ac:spMkLst>
        </pc:spChg>
        <pc:spChg chg="mod">
          <ac:chgData name="Masaki Suzuki" userId="2c4feb2ed34ad1a7" providerId="Windows Live" clId="Web-{AFCC58F8-B29A-4193-9AD7-4609A20DBEEC}" dt="2021-03-04T06:39:02.727" v="299"/>
          <ac:spMkLst>
            <pc:docMk/>
            <pc:sldMk cId="0" sldId="317"/>
            <ac:spMk id="1033" creationId="{00000000-0000-0000-0000-000000000000}"/>
          </ac:spMkLst>
        </pc:spChg>
        <pc:spChg chg="mod">
          <ac:chgData name="Masaki Suzuki" userId="2c4feb2ed34ad1a7" providerId="Windows Live" clId="Web-{AFCC58F8-B29A-4193-9AD7-4609A20DBEEC}" dt="2021-03-04T06:39:02.742" v="300"/>
          <ac:spMkLst>
            <pc:docMk/>
            <pc:sldMk cId="0" sldId="317"/>
            <ac:spMk id="1034" creationId="{00000000-0000-0000-0000-000000000000}"/>
          </ac:spMkLst>
        </pc:spChg>
        <pc:spChg chg="mod">
          <ac:chgData name="Masaki Suzuki" userId="2c4feb2ed34ad1a7" providerId="Windows Live" clId="Web-{AFCC58F8-B29A-4193-9AD7-4609A20DBEEC}" dt="2021-03-04T06:39:02.773" v="301"/>
          <ac:spMkLst>
            <pc:docMk/>
            <pc:sldMk cId="0" sldId="317"/>
            <ac:spMk id="1035" creationId="{00000000-0000-0000-0000-000000000000}"/>
          </ac:spMkLst>
        </pc:spChg>
        <pc:spChg chg="mod">
          <ac:chgData name="Masaki Suzuki" userId="2c4feb2ed34ad1a7" providerId="Windows Live" clId="Web-{AFCC58F8-B29A-4193-9AD7-4609A20DBEEC}" dt="2021-03-04T06:39:02.789" v="302"/>
          <ac:spMkLst>
            <pc:docMk/>
            <pc:sldMk cId="0" sldId="317"/>
            <ac:spMk id="1036" creationId="{00000000-0000-0000-0000-000000000000}"/>
          </ac:spMkLst>
        </pc:spChg>
      </pc:sldChg>
      <pc:sldChg chg="modSp">
        <pc:chgData name="Masaki Suzuki" userId="2c4feb2ed34ad1a7" providerId="Windows Live" clId="Web-{AFCC58F8-B29A-4193-9AD7-4609A20DBEEC}" dt="2021-03-04T06:39:08.523" v="311"/>
        <pc:sldMkLst>
          <pc:docMk/>
          <pc:sldMk cId="0" sldId="318"/>
        </pc:sldMkLst>
        <pc:spChg chg="mod">
          <ac:chgData name="Masaki Suzuki" userId="2c4feb2ed34ad1a7" providerId="Windows Live" clId="Web-{AFCC58F8-B29A-4193-9AD7-4609A20DBEEC}" dt="2021-03-04T06:39:08.383" v="303"/>
          <ac:spMkLst>
            <pc:docMk/>
            <pc:sldMk cId="0" sldId="318"/>
            <ac:spMk id="1041" creationId="{00000000-0000-0000-0000-000000000000}"/>
          </ac:spMkLst>
        </pc:spChg>
        <pc:spChg chg="mod">
          <ac:chgData name="Masaki Suzuki" userId="2c4feb2ed34ad1a7" providerId="Windows Live" clId="Web-{AFCC58F8-B29A-4193-9AD7-4609A20DBEEC}" dt="2021-03-04T06:39:08.414" v="304"/>
          <ac:spMkLst>
            <pc:docMk/>
            <pc:sldMk cId="0" sldId="318"/>
            <ac:spMk id="1042" creationId="{00000000-0000-0000-0000-000000000000}"/>
          </ac:spMkLst>
        </pc:spChg>
        <pc:spChg chg="mod">
          <ac:chgData name="Masaki Suzuki" userId="2c4feb2ed34ad1a7" providerId="Windows Live" clId="Web-{AFCC58F8-B29A-4193-9AD7-4609A20DBEEC}" dt="2021-03-04T06:39:08.430" v="305"/>
          <ac:spMkLst>
            <pc:docMk/>
            <pc:sldMk cId="0" sldId="318"/>
            <ac:spMk id="1045" creationId="{00000000-0000-0000-0000-000000000000}"/>
          </ac:spMkLst>
        </pc:spChg>
        <pc:spChg chg="mod">
          <ac:chgData name="Masaki Suzuki" userId="2c4feb2ed34ad1a7" providerId="Windows Live" clId="Web-{AFCC58F8-B29A-4193-9AD7-4609A20DBEEC}" dt="2021-03-04T06:39:08.445" v="306"/>
          <ac:spMkLst>
            <pc:docMk/>
            <pc:sldMk cId="0" sldId="318"/>
            <ac:spMk id="1046" creationId="{00000000-0000-0000-0000-000000000000}"/>
          </ac:spMkLst>
        </pc:spChg>
        <pc:spChg chg="mod">
          <ac:chgData name="Masaki Suzuki" userId="2c4feb2ed34ad1a7" providerId="Windows Live" clId="Web-{AFCC58F8-B29A-4193-9AD7-4609A20DBEEC}" dt="2021-03-04T06:39:08.461" v="307"/>
          <ac:spMkLst>
            <pc:docMk/>
            <pc:sldMk cId="0" sldId="318"/>
            <ac:spMk id="1047" creationId="{00000000-0000-0000-0000-000000000000}"/>
          </ac:spMkLst>
        </pc:spChg>
        <pc:spChg chg="mod">
          <ac:chgData name="Masaki Suzuki" userId="2c4feb2ed34ad1a7" providerId="Windows Live" clId="Web-{AFCC58F8-B29A-4193-9AD7-4609A20DBEEC}" dt="2021-03-04T06:39:08.477" v="308"/>
          <ac:spMkLst>
            <pc:docMk/>
            <pc:sldMk cId="0" sldId="318"/>
            <ac:spMk id="1048" creationId="{00000000-0000-0000-0000-000000000000}"/>
          </ac:spMkLst>
        </pc:spChg>
        <pc:spChg chg="mod">
          <ac:chgData name="Masaki Suzuki" userId="2c4feb2ed34ad1a7" providerId="Windows Live" clId="Web-{AFCC58F8-B29A-4193-9AD7-4609A20DBEEC}" dt="2021-03-04T06:39:08.492" v="309"/>
          <ac:spMkLst>
            <pc:docMk/>
            <pc:sldMk cId="0" sldId="318"/>
            <ac:spMk id="1049" creationId="{00000000-0000-0000-0000-000000000000}"/>
          </ac:spMkLst>
        </pc:spChg>
        <pc:spChg chg="mod">
          <ac:chgData name="Masaki Suzuki" userId="2c4feb2ed34ad1a7" providerId="Windows Live" clId="Web-{AFCC58F8-B29A-4193-9AD7-4609A20DBEEC}" dt="2021-03-04T06:39:08.508" v="310"/>
          <ac:spMkLst>
            <pc:docMk/>
            <pc:sldMk cId="0" sldId="318"/>
            <ac:spMk id="1050" creationId="{00000000-0000-0000-0000-000000000000}"/>
          </ac:spMkLst>
        </pc:spChg>
        <pc:spChg chg="mod">
          <ac:chgData name="Masaki Suzuki" userId="2c4feb2ed34ad1a7" providerId="Windows Live" clId="Web-{AFCC58F8-B29A-4193-9AD7-4609A20DBEEC}" dt="2021-03-04T06:39:08.523" v="311"/>
          <ac:spMkLst>
            <pc:docMk/>
            <pc:sldMk cId="0" sldId="318"/>
            <ac:spMk id="1051" creationId="{00000000-0000-0000-0000-000000000000}"/>
          </ac:spMkLst>
        </pc:spChg>
      </pc:sldChg>
    </pc:docChg>
  </pc:docChgLst>
  <pc:docChgLst>
    <pc:chgData name="Masaki Suzuki" userId="2c4feb2ed34ad1a7" providerId="Windows Live" clId="Web-{6F06A9FA-0E36-4FF1-9132-EEDB1405AEFF}"/>
    <pc:docChg chg="modSld">
      <pc:chgData name="Masaki Suzuki" userId="2c4feb2ed34ad1a7" providerId="Windows Live" clId="Web-{6F06A9FA-0E36-4FF1-9132-EEDB1405AEFF}" dt="2021-03-26T03:33:34.857" v="2"/>
      <pc:docMkLst>
        <pc:docMk/>
      </pc:docMkLst>
      <pc:sldChg chg="addSp delSp">
        <pc:chgData name="Masaki Suzuki" userId="2c4feb2ed34ad1a7" providerId="Windows Live" clId="Web-{6F06A9FA-0E36-4FF1-9132-EEDB1405AEFF}" dt="2021-03-26T03:33:05.216" v="1"/>
        <pc:sldMkLst>
          <pc:docMk/>
          <pc:sldMk cId="0" sldId="262"/>
        </pc:sldMkLst>
        <pc:picChg chg="add">
          <ac:chgData name="Masaki Suzuki" userId="2c4feb2ed34ad1a7" providerId="Windows Live" clId="Web-{6F06A9FA-0E36-4FF1-9132-EEDB1405AEFF}" dt="2021-03-26T03:33:05.216" v="1"/>
          <ac:picMkLst>
            <pc:docMk/>
            <pc:sldMk cId="0" sldId="262"/>
            <ac:picMk id="2" creationId="{9156E42E-597B-40F6-9F6B-8B6997CAA67A}"/>
          </ac:picMkLst>
        </pc:picChg>
        <pc:picChg chg="del">
          <ac:chgData name="Masaki Suzuki" userId="2c4feb2ed34ad1a7" providerId="Windows Live" clId="Web-{6F06A9FA-0E36-4FF1-9132-EEDB1405AEFF}" dt="2021-03-26T03:32:49.997" v="0"/>
          <ac:picMkLst>
            <pc:docMk/>
            <pc:sldMk cId="0" sldId="262"/>
            <ac:picMk id="198" creationId="{00000000-0000-0000-0000-000000000000}"/>
          </ac:picMkLst>
        </pc:picChg>
      </pc:sldChg>
      <pc:sldChg chg="modSp">
        <pc:chgData name="Masaki Suzuki" userId="2c4feb2ed34ad1a7" providerId="Windows Live" clId="Web-{6F06A9FA-0E36-4FF1-9132-EEDB1405AEFF}" dt="2021-03-26T03:33:34.857" v="2"/>
        <pc:sldMkLst>
          <pc:docMk/>
          <pc:sldMk cId="0" sldId="266"/>
        </pc:sldMkLst>
        <pc:spChg chg="mod">
          <ac:chgData name="Masaki Suzuki" userId="2c4feb2ed34ad1a7" providerId="Windows Live" clId="Web-{6F06A9FA-0E36-4FF1-9132-EEDB1405AEFF}" dt="2021-03-26T03:33:34.857" v="2"/>
          <ac:spMkLst>
            <pc:docMk/>
            <pc:sldMk cId="0" sldId="266"/>
            <ac:spMk id="7" creationId="{0EA34A95-2067-45C7-91CE-71AB9C77BE80}"/>
          </ac:spMkLst>
        </pc:spChg>
      </pc:sldChg>
    </pc:docChg>
  </pc:docChgLst>
  <pc:docChgLst>
    <pc:chgData name="ゲスト ユーザー" providerId="Windows Live" clId="Web-{1AD72DD7-2014-4842-9A4A-0127F950F0CF}"/>
    <pc:docChg chg="addSld delSld modSld sldOrd">
      <pc:chgData name="ゲスト ユーザー" userId="" providerId="Windows Live" clId="Web-{1AD72DD7-2014-4842-9A4A-0127F950F0CF}" dt="2021-03-24T05:10:37.110" v="1784" actId="1076"/>
      <pc:docMkLst>
        <pc:docMk/>
      </pc:docMkLst>
      <pc:sldChg chg="addSp modSp">
        <pc:chgData name="ゲスト ユーザー" userId="" providerId="Windows Live" clId="Web-{1AD72DD7-2014-4842-9A4A-0127F950F0CF}" dt="2021-03-24T04:43:42.331" v="1576" actId="20577"/>
        <pc:sldMkLst>
          <pc:docMk/>
          <pc:sldMk cId="0" sldId="264"/>
        </pc:sldMkLst>
        <pc:spChg chg="add mod">
          <ac:chgData name="ゲスト ユーザー" userId="" providerId="Windows Live" clId="Web-{1AD72DD7-2014-4842-9A4A-0127F950F0CF}" dt="2021-03-24T04:43:00.158" v="1570" actId="14100"/>
          <ac:spMkLst>
            <pc:docMk/>
            <pc:sldMk cId="0" sldId="264"/>
            <ac:spMk id="2" creationId="{45027C44-AF4F-4A83-AE2E-DCDA839DE2D8}"/>
          </ac:spMkLst>
        </pc:spChg>
        <pc:spChg chg="mod">
          <ac:chgData name="ゲスト ユーザー" userId="" providerId="Windows Live" clId="Web-{1AD72DD7-2014-4842-9A4A-0127F950F0CF}" dt="2021-03-24T04:43:42.331" v="1576" actId="20577"/>
          <ac:spMkLst>
            <pc:docMk/>
            <pc:sldMk cId="0" sldId="264"/>
            <ac:spMk id="216" creationId="{00000000-0000-0000-0000-000000000000}"/>
          </ac:spMkLst>
        </pc:spChg>
      </pc:sldChg>
      <pc:sldChg chg="addSp delSp modSp">
        <pc:chgData name="ゲスト ユーザー" userId="" providerId="Windows Live" clId="Web-{1AD72DD7-2014-4842-9A4A-0127F950F0CF}" dt="2021-03-24T04:44:27.019" v="1584" actId="14100"/>
        <pc:sldMkLst>
          <pc:docMk/>
          <pc:sldMk cId="0" sldId="265"/>
        </pc:sldMkLst>
        <pc:spChg chg="add mod">
          <ac:chgData name="ゲスト ユーザー" userId="" providerId="Windows Live" clId="Web-{1AD72DD7-2014-4842-9A4A-0127F950F0CF}" dt="2021-03-24T04:44:27.019" v="1584" actId="14100"/>
          <ac:spMkLst>
            <pc:docMk/>
            <pc:sldMk cId="0" sldId="265"/>
            <ac:spMk id="4" creationId="{83B0A878-393B-46A3-903D-A7B604038F61}"/>
          </ac:spMkLst>
        </pc:spChg>
        <pc:spChg chg="del mod">
          <ac:chgData name="ゲスト ユーザー" userId="" providerId="Windows Live" clId="Web-{1AD72DD7-2014-4842-9A4A-0127F950F0CF}" dt="2021-03-24T04:44:19.941" v="1582"/>
          <ac:spMkLst>
            <pc:docMk/>
            <pc:sldMk cId="0" sldId="265"/>
            <ac:spMk id="235" creationId="{00000000-0000-0000-0000-000000000000}"/>
          </ac:spMkLst>
        </pc:spChg>
      </pc:sldChg>
      <pc:sldChg chg="addSp delSp modSp">
        <pc:chgData name="ゲスト ユーザー" userId="" providerId="Windows Live" clId="Web-{1AD72DD7-2014-4842-9A4A-0127F950F0CF}" dt="2021-03-24T05:02:03.913" v="1691" actId="1076"/>
        <pc:sldMkLst>
          <pc:docMk/>
          <pc:sldMk cId="0" sldId="266"/>
        </pc:sldMkLst>
        <pc:spChg chg="add mod">
          <ac:chgData name="ゲスト ユーザー" userId="" providerId="Windows Live" clId="Web-{1AD72DD7-2014-4842-9A4A-0127F950F0CF}" dt="2021-03-24T04:49:34.009" v="1602" actId="20577"/>
          <ac:spMkLst>
            <pc:docMk/>
            <pc:sldMk cId="0" sldId="266"/>
            <ac:spMk id="3" creationId="{B2C0A272-8324-43AD-97D9-29FDE43E74B6}"/>
          </ac:spMkLst>
        </pc:spChg>
        <pc:spChg chg="add del mod">
          <ac:chgData name="ゲスト ユーザー" userId="" providerId="Windows Live" clId="Web-{1AD72DD7-2014-4842-9A4A-0127F950F0CF}" dt="2021-03-24T04:49:48.541" v="1605"/>
          <ac:spMkLst>
            <pc:docMk/>
            <pc:sldMk cId="0" sldId="266"/>
            <ac:spMk id="4" creationId="{D6936F35-CD01-4922-8F2C-D7676015CE6B}"/>
          </ac:spMkLst>
        </pc:spChg>
        <pc:spChg chg="add mod">
          <ac:chgData name="ゲスト ユーザー" userId="" providerId="Windows Live" clId="Web-{1AD72DD7-2014-4842-9A4A-0127F950F0CF}" dt="2021-03-24T05:02:03.913" v="1691" actId="1076"/>
          <ac:spMkLst>
            <pc:docMk/>
            <pc:sldMk cId="0" sldId="266"/>
            <ac:spMk id="5" creationId="{B2F655E2-832D-4AA5-A1C6-1E28CC370559}"/>
          </ac:spMkLst>
        </pc:spChg>
        <pc:spChg chg="add mod">
          <ac:chgData name="ゲスト ユーザー" userId="" providerId="Windows Live" clId="Web-{1AD72DD7-2014-4842-9A4A-0127F950F0CF}" dt="2021-03-24T05:01:59.397" v="1690" actId="1076"/>
          <ac:spMkLst>
            <pc:docMk/>
            <pc:sldMk cId="0" sldId="266"/>
            <ac:spMk id="12" creationId="{19351962-200A-47CA-84D9-60CFB93A7B5E}"/>
          </ac:spMkLst>
        </pc:spChg>
        <pc:spChg chg="del">
          <ac:chgData name="ゲスト ユーザー" userId="" providerId="Windows Live" clId="Web-{1AD72DD7-2014-4842-9A4A-0127F950F0CF}" dt="2021-03-24T04:46:51.834" v="1588"/>
          <ac:spMkLst>
            <pc:docMk/>
            <pc:sldMk cId="0" sldId="266"/>
            <ac:spMk id="254" creationId="{00000000-0000-0000-0000-000000000000}"/>
          </ac:spMkLst>
        </pc:spChg>
      </pc:sldChg>
      <pc:sldChg chg="addSp delSp modSp">
        <pc:chgData name="ゲスト ユーザー" userId="" providerId="Windows Live" clId="Web-{1AD72DD7-2014-4842-9A4A-0127F950F0CF}" dt="2021-03-24T05:07:21.294" v="1744" actId="20577"/>
        <pc:sldMkLst>
          <pc:docMk/>
          <pc:sldMk cId="0" sldId="267"/>
        </pc:sldMkLst>
        <pc:spChg chg="add mod">
          <ac:chgData name="ゲスト ユーザー" userId="" providerId="Windows Live" clId="Web-{1AD72DD7-2014-4842-9A4A-0127F950F0CF}" dt="2021-03-24T05:02:35.460" v="1698" actId="1076"/>
          <ac:spMkLst>
            <pc:docMk/>
            <pc:sldMk cId="0" sldId="267"/>
            <ac:spMk id="3" creationId="{0E6E1793-8A74-4A4E-B6AE-DFE2D2D51B80}"/>
          </ac:spMkLst>
        </pc:spChg>
        <pc:spChg chg="add mod">
          <ac:chgData name="ゲスト ユーザー" userId="" providerId="Windows Live" clId="Web-{1AD72DD7-2014-4842-9A4A-0127F950F0CF}" dt="2021-03-24T05:03:07.258" v="1703" actId="14100"/>
          <ac:spMkLst>
            <pc:docMk/>
            <pc:sldMk cId="0" sldId="267"/>
            <ac:spMk id="4" creationId="{34578D91-2B82-46CC-9C49-97C90BCF7E6E}"/>
          </ac:spMkLst>
        </pc:spChg>
        <pc:spChg chg="add mod">
          <ac:chgData name="ゲスト ユーザー" userId="" providerId="Windows Live" clId="Web-{1AD72DD7-2014-4842-9A4A-0127F950F0CF}" dt="2021-03-24T05:03:00.867" v="1702" actId="1076"/>
          <ac:spMkLst>
            <pc:docMk/>
            <pc:sldMk cId="0" sldId="267"/>
            <ac:spMk id="5" creationId="{56BE761F-57CD-4D15-86F6-A2C3D66BEF7C}"/>
          </ac:spMkLst>
        </pc:spChg>
        <pc:spChg chg="add del mod">
          <ac:chgData name="ゲスト ユーザー" userId="" providerId="Windows Live" clId="Web-{1AD72DD7-2014-4842-9A4A-0127F950F0CF}" dt="2021-03-24T05:06:15.558" v="1720"/>
          <ac:spMkLst>
            <pc:docMk/>
            <pc:sldMk cId="0" sldId="267"/>
            <ac:spMk id="6" creationId="{F0A79C38-527A-48D3-81D5-0501BC72922C}"/>
          </ac:spMkLst>
        </pc:spChg>
        <pc:spChg chg="mod">
          <ac:chgData name="ゲスト ユーザー" userId="" providerId="Windows Live" clId="Web-{1AD72DD7-2014-4842-9A4A-0127F950F0CF}" dt="2021-03-24T04:53:26.279" v="1666" actId="14100"/>
          <ac:spMkLst>
            <pc:docMk/>
            <pc:sldMk cId="0" sldId="267"/>
            <ac:spMk id="265" creationId="{00000000-0000-0000-0000-000000000000}"/>
          </ac:spMkLst>
        </pc:spChg>
        <pc:spChg chg="add del mod">
          <ac:chgData name="ゲスト ユーザー" userId="" providerId="Windows Live" clId="Web-{1AD72DD7-2014-4842-9A4A-0127F950F0CF}" dt="2021-03-24T05:07:21.294" v="1744" actId="20577"/>
          <ac:spMkLst>
            <pc:docMk/>
            <pc:sldMk cId="0" sldId="267"/>
            <ac:spMk id="268" creationId="{00000000-0000-0000-0000-000000000000}"/>
          </ac:spMkLst>
        </pc:spChg>
        <pc:picChg chg="mod">
          <ac:chgData name="ゲスト ユーザー" userId="" providerId="Windows Live" clId="Web-{1AD72DD7-2014-4842-9A4A-0127F950F0CF}" dt="2021-03-24T04:53:21.216" v="1664" actId="1076"/>
          <ac:picMkLst>
            <pc:docMk/>
            <pc:sldMk cId="0" sldId="267"/>
            <ac:picMk id="267" creationId="{00000000-0000-0000-0000-000000000000}"/>
          </ac:picMkLst>
        </pc:picChg>
      </pc:sldChg>
      <pc:sldChg chg="addSp delSp modSp">
        <pc:chgData name="ゲスト ユーザー" userId="" providerId="Windows Live" clId="Web-{1AD72DD7-2014-4842-9A4A-0127F950F0CF}" dt="2021-03-24T05:10:37.110" v="1784" actId="1076"/>
        <pc:sldMkLst>
          <pc:docMk/>
          <pc:sldMk cId="0" sldId="268"/>
        </pc:sldMkLst>
        <pc:spChg chg="add mod">
          <ac:chgData name="ゲスト ユーザー" userId="" providerId="Windows Live" clId="Web-{1AD72DD7-2014-4842-9A4A-0127F950F0CF}" dt="2021-03-24T04:51:03.464" v="1611" actId="1076"/>
          <ac:spMkLst>
            <pc:docMk/>
            <pc:sldMk cId="0" sldId="268"/>
            <ac:spMk id="6" creationId="{62F6D76C-9E6E-4A1A-9093-4A92072049DE}"/>
          </ac:spMkLst>
        </pc:spChg>
        <pc:spChg chg="add mod">
          <ac:chgData name="ゲスト ユーザー" userId="" providerId="Windows Live" clId="Web-{1AD72DD7-2014-4842-9A4A-0127F950F0CF}" dt="2021-03-24T05:10:37.110" v="1784" actId="1076"/>
          <ac:spMkLst>
            <pc:docMk/>
            <pc:sldMk cId="0" sldId="268"/>
            <ac:spMk id="7" creationId="{6A450B57-B380-470D-B6FB-B92053FEACC7}"/>
          </ac:spMkLst>
        </pc:spChg>
        <pc:spChg chg="mod">
          <ac:chgData name="ゲスト ユーザー" userId="" providerId="Windows Live" clId="Web-{1AD72DD7-2014-4842-9A4A-0127F950F0CF}" dt="2021-03-24T05:10:27.797" v="1782" actId="20577"/>
          <ac:spMkLst>
            <pc:docMk/>
            <pc:sldMk cId="0" sldId="268"/>
            <ac:spMk id="278" creationId="{00000000-0000-0000-0000-000000000000}"/>
          </ac:spMkLst>
        </pc:spChg>
        <pc:spChg chg="del mod">
          <ac:chgData name="ゲスト ユーザー" userId="" providerId="Windows Live" clId="Web-{1AD72DD7-2014-4842-9A4A-0127F950F0CF}" dt="2021-03-24T04:50:57.042" v="1610"/>
          <ac:spMkLst>
            <pc:docMk/>
            <pc:sldMk cId="0" sldId="268"/>
            <ac:spMk id="280" creationId="{00000000-0000-0000-0000-000000000000}"/>
          </ac:spMkLst>
        </pc:spChg>
        <pc:picChg chg="mod">
          <ac:chgData name="ゲスト ユーザー" userId="" providerId="Windows Live" clId="Web-{1AD72DD7-2014-4842-9A4A-0127F950F0CF}" dt="2021-03-24T04:52:08.793" v="1658" actId="1076"/>
          <ac:picMkLst>
            <pc:docMk/>
            <pc:sldMk cId="0" sldId="268"/>
            <ac:picMk id="3" creationId="{F9C7FFEE-53A3-4234-B3BD-E923B1A4863F}"/>
          </ac:picMkLst>
        </pc:picChg>
        <pc:picChg chg="mod">
          <ac:chgData name="ゲスト ユーザー" userId="" providerId="Windows Live" clId="Web-{1AD72DD7-2014-4842-9A4A-0127F950F0CF}" dt="2021-03-24T04:51:05.854" v="1612" actId="1076"/>
          <ac:picMkLst>
            <pc:docMk/>
            <pc:sldMk cId="0" sldId="268"/>
            <ac:picMk id="279" creationId="{00000000-0000-0000-0000-000000000000}"/>
          </ac:picMkLst>
        </pc:picChg>
      </pc:sldChg>
      <pc:sldChg chg="addSp delSp modSp">
        <pc:chgData name="ゲスト ユーザー" userId="" providerId="Windows Live" clId="Web-{1AD72DD7-2014-4842-9A4A-0127F950F0CF}" dt="2021-03-24T04:54:12.889" v="1674" actId="14100"/>
        <pc:sldMkLst>
          <pc:docMk/>
          <pc:sldMk cId="0" sldId="269"/>
        </pc:sldMkLst>
        <pc:spChg chg="add mod">
          <ac:chgData name="ゲスト ユーザー" userId="" providerId="Windows Live" clId="Web-{1AD72DD7-2014-4842-9A4A-0127F950F0CF}" dt="2021-03-24T04:54:09.905" v="1673" actId="14100"/>
          <ac:spMkLst>
            <pc:docMk/>
            <pc:sldMk cId="0" sldId="269"/>
            <ac:spMk id="3" creationId="{D31E857A-5572-4053-A9EF-3A9382D5A77A}"/>
          </ac:spMkLst>
        </pc:spChg>
        <pc:spChg chg="add mod">
          <ac:chgData name="ゲスト ユーザー" userId="" providerId="Windows Live" clId="Web-{1AD72DD7-2014-4842-9A4A-0127F950F0CF}" dt="2021-03-24T04:54:12.889" v="1674" actId="14100"/>
          <ac:spMkLst>
            <pc:docMk/>
            <pc:sldMk cId="0" sldId="269"/>
            <ac:spMk id="4" creationId="{7E6FB8B1-538B-412F-A076-D59EC383FC77}"/>
          </ac:spMkLst>
        </pc:spChg>
        <pc:spChg chg="mod">
          <ac:chgData name="ゲスト ユーザー" userId="" providerId="Windows Live" clId="Web-{1AD72DD7-2014-4842-9A4A-0127F950F0CF}" dt="2021-03-24T04:51:51.683" v="1657" actId="20577"/>
          <ac:spMkLst>
            <pc:docMk/>
            <pc:sldMk cId="0" sldId="269"/>
            <ac:spMk id="294" creationId="{00000000-0000-0000-0000-000000000000}"/>
          </ac:spMkLst>
        </pc:spChg>
        <pc:spChg chg="del mod">
          <ac:chgData name="ゲスト ユーザー" userId="" providerId="Windows Live" clId="Web-{1AD72DD7-2014-4842-9A4A-0127F950F0CF}" dt="2021-03-24T04:53:59.654" v="1671"/>
          <ac:spMkLst>
            <pc:docMk/>
            <pc:sldMk cId="0" sldId="269"/>
            <ac:spMk id="296" creationId="{00000000-0000-0000-0000-000000000000}"/>
          </ac:spMkLst>
        </pc:spChg>
        <pc:spChg chg="del">
          <ac:chgData name="ゲスト ユーザー" userId="" providerId="Windows Live" clId="Web-{1AD72DD7-2014-4842-9A4A-0127F950F0CF}" dt="2021-03-24T04:51:18.527" v="1613"/>
          <ac:spMkLst>
            <pc:docMk/>
            <pc:sldMk cId="0" sldId="269"/>
            <ac:spMk id="298" creationId="{00000000-0000-0000-0000-000000000000}"/>
          </ac:spMkLst>
        </pc:spChg>
      </pc:sldChg>
      <pc:sldChg chg="modSp">
        <pc:chgData name="ゲスト ユーザー" userId="" providerId="Windows Live" clId="Web-{1AD72DD7-2014-4842-9A4A-0127F950F0CF}" dt="2021-03-24T02:13:08.623" v="1464" actId="20577"/>
        <pc:sldMkLst>
          <pc:docMk/>
          <pc:sldMk cId="0" sldId="315"/>
        </pc:sldMkLst>
        <pc:spChg chg="mod">
          <ac:chgData name="ゲスト ユーザー" userId="" providerId="Windows Live" clId="Web-{1AD72DD7-2014-4842-9A4A-0127F950F0CF}" dt="2021-03-24T02:13:08.623" v="1464" actId="20577"/>
          <ac:spMkLst>
            <pc:docMk/>
            <pc:sldMk cId="0" sldId="315"/>
            <ac:spMk id="989" creationId="{00000000-0000-0000-0000-000000000000}"/>
          </ac:spMkLst>
        </pc:spChg>
      </pc:sldChg>
      <pc:sldChg chg="addSp delSp modSp">
        <pc:chgData name="ゲスト ユーザー" userId="" providerId="Windows Live" clId="Web-{1AD72DD7-2014-4842-9A4A-0127F950F0CF}" dt="2021-03-24T02:12:38.373" v="1454" actId="1076"/>
        <pc:sldMkLst>
          <pc:docMk/>
          <pc:sldMk cId="0" sldId="316"/>
        </pc:sldMkLst>
        <pc:spChg chg="mod">
          <ac:chgData name="ゲスト ユーザー" userId="" providerId="Windows Live" clId="Web-{1AD72DD7-2014-4842-9A4A-0127F950F0CF}" dt="2021-03-24T02:10:10.088" v="1405" actId="14100"/>
          <ac:spMkLst>
            <pc:docMk/>
            <pc:sldMk cId="0" sldId="316"/>
            <ac:spMk id="12" creationId="{13EAF557-F787-48F5-94C1-53F491BFF21F}"/>
          </ac:spMkLst>
        </pc:spChg>
        <pc:spChg chg="mod">
          <ac:chgData name="ゲスト ユーザー" userId="" providerId="Windows Live" clId="Web-{1AD72DD7-2014-4842-9A4A-0127F950F0CF}" dt="2021-03-24T02:01:48.190" v="1360" actId="20577"/>
          <ac:spMkLst>
            <pc:docMk/>
            <pc:sldMk cId="0" sldId="316"/>
            <ac:spMk id="1005" creationId="{00000000-0000-0000-0000-000000000000}"/>
          </ac:spMkLst>
        </pc:spChg>
        <pc:spChg chg="del">
          <ac:chgData name="ゲスト ユーザー" userId="" providerId="Windows Live" clId="Web-{1AD72DD7-2014-4842-9A4A-0127F950F0CF}" dt="2021-03-24T02:07:25.444" v="1376"/>
          <ac:spMkLst>
            <pc:docMk/>
            <pc:sldMk cId="0" sldId="316"/>
            <ac:spMk id="1009" creationId="{00000000-0000-0000-0000-000000000000}"/>
          </ac:spMkLst>
        </pc:spChg>
        <pc:spChg chg="mod">
          <ac:chgData name="ゲスト ユーザー" userId="" providerId="Windows Live" clId="Web-{1AD72DD7-2014-4842-9A4A-0127F950F0CF}" dt="2021-03-24T02:09:51.588" v="1401" actId="1076"/>
          <ac:spMkLst>
            <pc:docMk/>
            <pc:sldMk cId="0" sldId="316"/>
            <ac:spMk id="1010" creationId="{00000000-0000-0000-0000-000000000000}"/>
          </ac:spMkLst>
        </pc:spChg>
        <pc:spChg chg="mod">
          <ac:chgData name="ゲスト ユーザー" userId="" providerId="Windows Live" clId="Web-{1AD72DD7-2014-4842-9A4A-0127F950F0CF}" dt="2021-03-24T02:01:56.628" v="1361" actId="1076"/>
          <ac:spMkLst>
            <pc:docMk/>
            <pc:sldMk cId="0" sldId="316"/>
            <ac:spMk id="1012" creationId="{00000000-0000-0000-0000-000000000000}"/>
          </ac:spMkLst>
        </pc:spChg>
        <pc:spChg chg="mod">
          <ac:chgData name="ゲスト ユーザー" userId="" providerId="Windows Live" clId="Web-{1AD72DD7-2014-4842-9A4A-0127F950F0CF}" dt="2021-03-24T02:12:38.373" v="1454" actId="1076"/>
          <ac:spMkLst>
            <pc:docMk/>
            <pc:sldMk cId="0" sldId="316"/>
            <ac:spMk id="1014" creationId="{00000000-0000-0000-0000-000000000000}"/>
          </ac:spMkLst>
        </pc:spChg>
        <pc:picChg chg="add mod">
          <ac:chgData name="ゲスト ユーザー" userId="" providerId="Windows Live" clId="Web-{1AD72DD7-2014-4842-9A4A-0127F950F0CF}" dt="2021-03-24T02:06:40.458" v="1372" actId="1076"/>
          <ac:picMkLst>
            <pc:docMk/>
            <pc:sldMk cId="0" sldId="316"/>
            <ac:picMk id="2" creationId="{A2A45519-F4E5-43DE-9802-794BC24A01D6}"/>
          </ac:picMkLst>
        </pc:picChg>
        <pc:picChg chg="add mod">
          <ac:chgData name="ゲスト ユーザー" userId="" providerId="Windows Live" clId="Web-{1AD72DD7-2014-4842-9A4A-0127F950F0CF}" dt="2021-03-24T02:10:02.025" v="1404" actId="14100"/>
          <ac:picMkLst>
            <pc:docMk/>
            <pc:sldMk cId="0" sldId="316"/>
            <ac:picMk id="3" creationId="{B0E295F6-F246-4641-AA20-133EC3362A09}"/>
          </ac:picMkLst>
        </pc:picChg>
        <pc:picChg chg="mod">
          <ac:chgData name="ゲスト ユーザー" userId="" providerId="Windows Live" clId="Web-{1AD72DD7-2014-4842-9A4A-0127F950F0CF}" dt="2021-03-24T02:09:34.634" v="1400" actId="1076"/>
          <ac:picMkLst>
            <pc:docMk/>
            <pc:sldMk cId="0" sldId="316"/>
            <ac:picMk id="1008" creationId="{00000000-0000-0000-0000-000000000000}"/>
          </ac:picMkLst>
        </pc:picChg>
      </pc:sldChg>
      <pc:sldChg chg="delSp modSp del">
        <pc:chgData name="ゲスト ユーザー" userId="" providerId="Windows Live" clId="Web-{1AD72DD7-2014-4842-9A4A-0127F950F0CF}" dt="2021-03-24T02:11:04.230" v="1415"/>
        <pc:sldMkLst>
          <pc:docMk/>
          <pc:sldMk cId="0" sldId="317"/>
        </pc:sldMkLst>
        <pc:spChg chg="mod">
          <ac:chgData name="ゲスト ユーザー" userId="" providerId="Windows Live" clId="Web-{1AD72DD7-2014-4842-9A4A-0127F950F0CF}" dt="2021-03-24T02:10:43.604" v="1413" actId="20577"/>
          <ac:spMkLst>
            <pc:docMk/>
            <pc:sldMk cId="0" sldId="317"/>
            <ac:spMk id="1019" creationId="{00000000-0000-0000-0000-000000000000}"/>
          </ac:spMkLst>
        </pc:spChg>
        <pc:spChg chg="del">
          <ac:chgData name="ゲスト ユーザー" userId="" providerId="Windows Live" clId="Web-{1AD72DD7-2014-4842-9A4A-0127F950F0CF}" dt="2021-03-24T02:10:46.870" v="1414"/>
          <ac:spMkLst>
            <pc:docMk/>
            <pc:sldMk cId="0" sldId="317"/>
            <ac:spMk id="1026" creationId="{00000000-0000-0000-0000-000000000000}"/>
          </ac:spMkLst>
        </pc:spChg>
      </pc:sldChg>
      <pc:sldChg chg="modSp">
        <pc:chgData name="ゲスト ユーザー" userId="" providerId="Windows Live" clId="Web-{1AD72DD7-2014-4842-9A4A-0127F950F0CF}" dt="2021-03-24T02:12:10.278" v="1451" actId="20577"/>
        <pc:sldMkLst>
          <pc:docMk/>
          <pc:sldMk cId="0" sldId="318"/>
        </pc:sldMkLst>
        <pc:spChg chg="mod">
          <ac:chgData name="ゲスト ユーザー" userId="" providerId="Windows Live" clId="Web-{1AD72DD7-2014-4842-9A4A-0127F950F0CF}" dt="2021-03-24T02:12:02.544" v="1449" actId="1076"/>
          <ac:spMkLst>
            <pc:docMk/>
            <pc:sldMk cId="0" sldId="318"/>
            <ac:spMk id="13" creationId="{8616D2A9-70E3-4B41-B3F0-8FAC7800BE9E}"/>
          </ac:spMkLst>
        </pc:spChg>
        <pc:spChg chg="mod">
          <ac:chgData name="ゲスト ユーザー" userId="" providerId="Windows Live" clId="Web-{1AD72DD7-2014-4842-9A4A-0127F950F0CF}" dt="2021-03-24T02:12:10.278" v="1451" actId="20577"/>
          <ac:spMkLst>
            <pc:docMk/>
            <pc:sldMk cId="0" sldId="318"/>
            <ac:spMk id="1042" creationId="{00000000-0000-0000-0000-000000000000}"/>
          </ac:spMkLst>
        </pc:spChg>
        <pc:spChg chg="mod">
          <ac:chgData name="ゲスト ユーザー" userId="" providerId="Windows Live" clId="Web-{1AD72DD7-2014-4842-9A4A-0127F950F0CF}" dt="2021-03-24T02:11:59.528" v="1448" actId="1076"/>
          <ac:spMkLst>
            <pc:docMk/>
            <pc:sldMk cId="0" sldId="318"/>
            <ac:spMk id="1047" creationId="{00000000-0000-0000-0000-000000000000}"/>
          </ac:spMkLst>
        </pc:spChg>
      </pc:sldChg>
      <pc:sldChg chg="addSp delSp modSp ord">
        <pc:chgData name="ゲスト ユーザー" userId="" providerId="Windows Live" clId="Web-{1AD72DD7-2014-4842-9A4A-0127F950F0CF}" dt="2021-03-24T01:56:09.526" v="1329" actId="20577"/>
        <pc:sldMkLst>
          <pc:docMk/>
          <pc:sldMk cId="3276162484" sldId="321"/>
        </pc:sldMkLst>
        <pc:spChg chg="mod">
          <ac:chgData name="ゲスト ユーザー" userId="" providerId="Windows Live" clId="Web-{1AD72DD7-2014-4842-9A4A-0127F950F0CF}" dt="2021-03-24T01:33:10.043" v="1123" actId="20577"/>
          <ac:spMkLst>
            <pc:docMk/>
            <pc:sldMk cId="3276162484" sldId="321"/>
            <ac:spMk id="3" creationId="{41B6E82B-6D9B-4BBB-B277-69B8CA0B91C3}"/>
          </ac:spMkLst>
        </pc:spChg>
        <pc:spChg chg="add mod">
          <ac:chgData name="ゲスト ユーザー" userId="" providerId="Windows Live" clId="Web-{1AD72DD7-2014-4842-9A4A-0127F950F0CF}" dt="2021-03-24T01:36:15.610" v="1143" actId="1076"/>
          <ac:spMkLst>
            <pc:docMk/>
            <pc:sldMk cId="3276162484" sldId="321"/>
            <ac:spMk id="7" creationId="{B473BD24-71A4-4A28-9BDF-D7413EAD18A6}"/>
          </ac:spMkLst>
        </pc:spChg>
        <pc:spChg chg="mod">
          <ac:chgData name="ゲスト ユーザー" userId="" providerId="Windows Live" clId="Web-{1AD72DD7-2014-4842-9A4A-0127F950F0CF}" dt="2021-03-24T01:56:09.526" v="1329" actId="20577"/>
          <ac:spMkLst>
            <pc:docMk/>
            <pc:sldMk cId="3276162484" sldId="321"/>
            <ac:spMk id="352" creationId="{00000000-0000-0000-0000-000000000000}"/>
          </ac:spMkLst>
        </pc:spChg>
        <pc:picChg chg="del">
          <ac:chgData name="ゲスト ユーザー" userId="" providerId="Windows Live" clId="Web-{1AD72DD7-2014-4842-9A4A-0127F950F0CF}" dt="2021-03-24T01:34:05.857" v="1124"/>
          <ac:picMkLst>
            <pc:docMk/>
            <pc:sldMk cId="3276162484" sldId="321"/>
            <ac:picMk id="4" creationId="{3299CA1B-86CF-4C26-8085-5B66127D8E24}"/>
          </ac:picMkLst>
        </pc:picChg>
        <pc:picChg chg="add del mod">
          <ac:chgData name="ゲスト ユーザー" userId="" providerId="Windows Live" clId="Web-{1AD72DD7-2014-4842-9A4A-0127F950F0CF}" dt="2021-03-24T01:35:29.265" v="1136"/>
          <ac:picMkLst>
            <pc:docMk/>
            <pc:sldMk cId="3276162484" sldId="321"/>
            <ac:picMk id="5" creationId="{1D1E0A19-0932-42C8-8E5D-19D35B92A724}"/>
          </ac:picMkLst>
        </pc:picChg>
        <pc:picChg chg="add mod">
          <ac:chgData name="ゲスト ユーザー" userId="" providerId="Windows Live" clId="Web-{1AD72DD7-2014-4842-9A4A-0127F950F0CF}" dt="2021-03-24T01:35:49.625" v="1139" actId="14100"/>
          <ac:picMkLst>
            <pc:docMk/>
            <pc:sldMk cId="3276162484" sldId="321"/>
            <ac:picMk id="6" creationId="{ECB91658-7D9D-4305-B1D8-511A31D9FC5F}"/>
          </ac:picMkLst>
        </pc:picChg>
      </pc:sldChg>
      <pc:sldChg chg="addSp delSp modSp">
        <pc:chgData name="ゲスト ユーザー" userId="" providerId="Windows Live" clId="Web-{1AD72DD7-2014-4842-9A4A-0127F950F0CF}" dt="2021-03-24T01:42:44.759" v="1224" actId="14100"/>
        <pc:sldMkLst>
          <pc:docMk/>
          <pc:sldMk cId="2026746202" sldId="330"/>
        </pc:sldMkLst>
        <pc:spChg chg="mod">
          <ac:chgData name="ゲスト ユーザー" userId="" providerId="Windows Live" clId="Web-{1AD72DD7-2014-4842-9A4A-0127F950F0CF}" dt="2021-03-24T01:41:59.711" v="1220" actId="20577"/>
          <ac:spMkLst>
            <pc:docMk/>
            <pc:sldMk cId="2026746202" sldId="330"/>
            <ac:spMk id="6" creationId="{A37D0B3E-E398-46E3-862F-CB12BB9ACA59}"/>
          </ac:spMkLst>
        </pc:spChg>
        <pc:picChg chg="add mod">
          <ac:chgData name="ゲスト ユーザー" userId="" providerId="Windows Live" clId="Web-{1AD72DD7-2014-4842-9A4A-0127F950F0CF}" dt="2021-03-24T01:42:44.759" v="1224" actId="14100"/>
          <ac:picMkLst>
            <pc:docMk/>
            <pc:sldMk cId="2026746202" sldId="330"/>
            <ac:picMk id="4" creationId="{5FADC817-3BB1-4B9B-A478-F10D29AEF579}"/>
          </ac:picMkLst>
        </pc:picChg>
        <pc:picChg chg="del">
          <ac:chgData name="ゲスト ユーザー" userId="" providerId="Windows Live" clId="Web-{1AD72DD7-2014-4842-9A4A-0127F950F0CF}" dt="2021-03-24T01:42:37.368" v="1221"/>
          <ac:picMkLst>
            <pc:docMk/>
            <pc:sldMk cId="2026746202" sldId="330"/>
            <ac:picMk id="7" creationId="{686454AF-FD65-4265-BE57-2E86BD7E5690}"/>
          </ac:picMkLst>
        </pc:picChg>
      </pc:sldChg>
      <pc:sldChg chg="modSp">
        <pc:chgData name="ゲスト ユーザー" userId="" providerId="Windows Live" clId="Web-{1AD72DD7-2014-4842-9A4A-0127F950F0CF}" dt="2021-03-24T02:18:14.114" v="1482" actId="20577"/>
        <pc:sldMkLst>
          <pc:docMk/>
          <pc:sldMk cId="3785275960" sldId="331"/>
        </pc:sldMkLst>
        <pc:spChg chg="mod">
          <ac:chgData name="ゲスト ユーザー" userId="" providerId="Windows Live" clId="Web-{1AD72DD7-2014-4842-9A4A-0127F950F0CF}" dt="2021-03-24T02:18:06.614" v="1478" actId="20577"/>
          <ac:spMkLst>
            <pc:docMk/>
            <pc:sldMk cId="3785275960" sldId="331"/>
            <ac:spMk id="3" creationId="{41B6E82B-6D9B-4BBB-B277-69B8CA0B91C3}"/>
          </ac:spMkLst>
        </pc:spChg>
        <pc:spChg chg="mod">
          <ac:chgData name="ゲスト ユーザー" userId="" providerId="Windows Live" clId="Web-{1AD72DD7-2014-4842-9A4A-0127F950F0CF}" dt="2021-03-24T02:18:14.114" v="1482" actId="20577"/>
          <ac:spMkLst>
            <pc:docMk/>
            <pc:sldMk cId="3785275960" sldId="331"/>
            <ac:spMk id="350" creationId="{00000000-0000-0000-0000-000000000000}"/>
          </ac:spMkLst>
        </pc:spChg>
      </pc:sldChg>
      <pc:sldChg chg="addSp delSp modSp">
        <pc:chgData name="ゲスト ユーザー" userId="" providerId="Windows Live" clId="Web-{1AD72DD7-2014-4842-9A4A-0127F950F0CF}" dt="2021-03-24T01:43:51.760" v="1227" actId="1076"/>
        <pc:sldMkLst>
          <pc:docMk/>
          <pc:sldMk cId="2444299485" sldId="335"/>
        </pc:sldMkLst>
        <pc:picChg chg="add mod">
          <ac:chgData name="ゲスト ユーザー" userId="" providerId="Windows Live" clId="Web-{1AD72DD7-2014-4842-9A4A-0127F950F0CF}" dt="2021-03-24T01:43:51.760" v="1227" actId="1076"/>
          <ac:picMkLst>
            <pc:docMk/>
            <pc:sldMk cId="2444299485" sldId="335"/>
            <ac:picMk id="4" creationId="{82F5B559-AF2F-45B8-AAFF-4E307F9A5C2B}"/>
          </ac:picMkLst>
        </pc:picChg>
        <pc:picChg chg="del">
          <ac:chgData name="ゲスト ユーザー" userId="" providerId="Windows Live" clId="Web-{1AD72DD7-2014-4842-9A4A-0127F950F0CF}" dt="2021-03-24T01:43:03.947" v="1225"/>
          <ac:picMkLst>
            <pc:docMk/>
            <pc:sldMk cId="2444299485" sldId="335"/>
            <ac:picMk id="8" creationId="{E61C36CD-F22C-4A77-8716-62F3F5799209}"/>
          </ac:picMkLst>
        </pc:picChg>
      </pc:sldChg>
      <pc:sldChg chg="addSp delSp modSp">
        <pc:chgData name="ゲスト ユーザー" userId="" providerId="Windows Live" clId="Web-{1AD72DD7-2014-4842-9A4A-0127F950F0CF}" dt="2021-03-24T02:21:10.728" v="1555" actId="20577"/>
        <pc:sldMkLst>
          <pc:docMk/>
          <pc:sldMk cId="960304463" sldId="337"/>
        </pc:sldMkLst>
        <pc:spChg chg="mod">
          <ac:chgData name="ゲスト ユーザー" userId="" providerId="Windows Live" clId="Web-{1AD72DD7-2014-4842-9A4A-0127F950F0CF}" dt="2021-03-24T02:20:53.571" v="1550" actId="20577"/>
          <ac:spMkLst>
            <pc:docMk/>
            <pc:sldMk cId="960304463" sldId="337"/>
            <ac:spMk id="3" creationId="{41B6E82B-6D9B-4BBB-B277-69B8CA0B91C3}"/>
          </ac:spMkLst>
        </pc:spChg>
        <pc:spChg chg="mod">
          <ac:chgData name="ゲスト ユーザー" userId="" providerId="Windows Live" clId="Web-{1AD72DD7-2014-4842-9A4A-0127F950F0CF}" dt="2021-03-24T02:21:10.728" v="1555" actId="20577"/>
          <ac:spMkLst>
            <pc:docMk/>
            <pc:sldMk cId="960304463" sldId="337"/>
            <ac:spMk id="6" creationId="{A37D0B3E-E398-46E3-862F-CB12BB9ACA59}"/>
          </ac:spMkLst>
        </pc:spChg>
        <pc:picChg chg="del">
          <ac:chgData name="ゲスト ユーザー" userId="" providerId="Windows Live" clId="Web-{1AD72DD7-2014-4842-9A4A-0127F950F0CF}" dt="2021-03-24T01:39:33.926" v="1146"/>
          <ac:picMkLst>
            <pc:docMk/>
            <pc:sldMk cId="960304463" sldId="337"/>
            <ac:picMk id="4" creationId="{7EE1246B-0E52-42A4-B7E0-2BE862B52D5F}"/>
          </ac:picMkLst>
        </pc:picChg>
        <pc:picChg chg="add del mod">
          <ac:chgData name="ゲスト ユーザー" userId="" providerId="Windows Live" clId="Web-{1AD72DD7-2014-4842-9A4A-0127F950F0CF}" dt="2021-03-24T01:44:33.230" v="1230"/>
          <ac:picMkLst>
            <pc:docMk/>
            <pc:sldMk cId="960304463" sldId="337"/>
            <ac:picMk id="7" creationId="{13448900-6C10-412C-AF8A-2C21FA4C95E5}"/>
          </ac:picMkLst>
        </pc:picChg>
        <pc:picChg chg="add mod">
          <ac:chgData name="ゲスト ユーザー" userId="" providerId="Windows Live" clId="Web-{1AD72DD7-2014-4842-9A4A-0127F950F0CF}" dt="2021-03-24T01:44:41.449" v="1233" actId="14100"/>
          <ac:picMkLst>
            <pc:docMk/>
            <pc:sldMk cId="960304463" sldId="337"/>
            <ac:picMk id="8" creationId="{01E1D39B-D608-4D8C-A843-18C92376637E}"/>
          </ac:picMkLst>
        </pc:picChg>
      </pc:sldChg>
      <pc:sldChg chg="modSp">
        <pc:chgData name="ゲスト ユーザー" userId="" providerId="Windows Live" clId="Web-{1AD72DD7-2014-4842-9A4A-0127F950F0CF}" dt="2021-03-24T02:21:34.275" v="1556" actId="20577"/>
        <pc:sldMkLst>
          <pc:docMk/>
          <pc:sldMk cId="412491998" sldId="339"/>
        </pc:sldMkLst>
        <pc:spChg chg="mod">
          <ac:chgData name="ゲスト ユーザー" userId="" providerId="Windows Live" clId="Web-{1AD72DD7-2014-4842-9A4A-0127F950F0CF}" dt="2021-03-24T02:21:34.275" v="1556" actId="20577"/>
          <ac:spMkLst>
            <pc:docMk/>
            <pc:sldMk cId="412491998" sldId="339"/>
            <ac:spMk id="3" creationId="{41B6E82B-6D9B-4BBB-B277-69B8CA0B91C3}"/>
          </ac:spMkLst>
        </pc:spChg>
      </pc:sldChg>
      <pc:sldChg chg="modSp">
        <pc:chgData name="ゲスト ユーザー" userId="" providerId="Windows Live" clId="Web-{1AD72DD7-2014-4842-9A4A-0127F950F0CF}" dt="2021-03-24T02:22:10.198" v="1563" actId="20577"/>
        <pc:sldMkLst>
          <pc:docMk/>
          <pc:sldMk cId="1695572539" sldId="340"/>
        </pc:sldMkLst>
        <pc:spChg chg="mod">
          <ac:chgData name="ゲスト ユーザー" userId="" providerId="Windows Live" clId="Web-{1AD72DD7-2014-4842-9A4A-0127F950F0CF}" dt="2021-03-24T02:22:10.198" v="1563" actId="20577"/>
          <ac:spMkLst>
            <pc:docMk/>
            <pc:sldMk cId="1695572539" sldId="340"/>
            <ac:spMk id="6" creationId="{A37D0B3E-E398-46E3-862F-CB12BB9ACA59}"/>
          </ac:spMkLst>
        </pc:spChg>
      </pc:sldChg>
      <pc:sldChg chg="modSp">
        <pc:chgData name="ゲスト ユーザー" userId="" providerId="Windows Live" clId="Web-{1AD72DD7-2014-4842-9A4A-0127F950F0CF}" dt="2021-03-24T01:02:49.019" v="281" actId="20577"/>
        <pc:sldMkLst>
          <pc:docMk/>
          <pc:sldMk cId="1440077837" sldId="341"/>
        </pc:sldMkLst>
        <pc:spChg chg="mod">
          <ac:chgData name="ゲスト ユーザー" userId="" providerId="Windows Live" clId="Web-{1AD72DD7-2014-4842-9A4A-0127F950F0CF}" dt="2021-03-24T01:02:39.237" v="278" actId="20577"/>
          <ac:spMkLst>
            <pc:docMk/>
            <pc:sldMk cId="1440077837" sldId="341"/>
            <ac:spMk id="3" creationId="{41B6E82B-6D9B-4BBB-B277-69B8CA0B91C3}"/>
          </ac:spMkLst>
        </pc:spChg>
        <pc:spChg chg="mod">
          <ac:chgData name="ゲスト ユーザー" userId="" providerId="Windows Live" clId="Web-{1AD72DD7-2014-4842-9A4A-0127F950F0CF}" dt="2021-03-24T01:02:49.019" v="281" actId="20577"/>
          <ac:spMkLst>
            <pc:docMk/>
            <pc:sldMk cId="1440077837" sldId="341"/>
            <ac:spMk id="6" creationId="{A37D0B3E-E398-46E3-862F-CB12BB9ACA59}"/>
          </ac:spMkLst>
        </pc:spChg>
      </pc:sldChg>
      <pc:sldChg chg="modSp">
        <pc:chgData name="ゲスト ユーザー" userId="" providerId="Windows Live" clId="Web-{1AD72DD7-2014-4842-9A4A-0127F950F0CF}" dt="2021-03-24T01:03:12.988" v="285" actId="20577"/>
        <pc:sldMkLst>
          <pc:docMk/>
          <pc:sldMk cId="3076179711" sldId="342"/>
        </pc:sldMkLst>
        <pc:spChg chg="mod">
          <ac:chgData name="ゲスト ユーザー" userId="" providerId="Windows Live" clId="Web-{1AD72DD7-2014-4842-9A4A-0127F950F0CF}" dt="2021-03-24T01:03:12.988" v="285" actId="20577"/>
          <ac:spMkLst>
            <pc:docMk/>
            <pc:sldMk cId="3076179711" sldId="342"/>
            <ac:spMk id="3" creationId="{41B6E82B-6D9B-4BBB-B277-69B8CA0B91C3}"/>
          </ac:spMkLst>
        </pc:spChg>
      </pc:sldChg>
      <pc:sldChg chg="modSp">
        <pc:chgData name="ゲスト ユーザー" userId="" providerId="Windows Live" clId="Web-{1AD72DD7-2014-4842-9A4A-0127F950F0CF}" dt="2021-03-24T00:54:55.430" v="83" actId="20577"/>
        <pc:sldMkLst>
          <pc:docMk/>
          <pc:sldMk cId="3758271538" sldId="344"/>
        </pc:sldMkLst>
        <pc:spChg chg="mod">
          <ac:chgData name="ゲスト ユーザー" userId="" providerId="Windows Live" clId="Web-{1AD72DD7-2014-4842-9A4A-0127F950F0CF}" dt="2021-03-24T00:54:55.430" v="83" actId="20577"/>
          <ac:spMkLst>
            <pc:docMk/>
            <pc:sldMk cId="3758271538" sldId="344"/>
            <ac:spMk id="3" creationId="{41B6E82B-6D9B-4BBB-B277-69B8CA0B91C3}"/>
          </ac:spMkLst>
        </pc:spChg>
      </pc:sldChg>
      <pc:sldChg chg="addSp delSp modSp add replId">
        <pc:chgData name="ゲスト ユーザー" userId="" providerId="Windows Live" clId="Web-{1AD72DD7-2014-4842-9A4A-0127F950F0CF}" dt="2021-03-24T01:25:39.736" v="911" actId="14100"/>
        <pc:sldMkLst>
          <pc:docMk/>
          <pc:sldMk cId="206003480" sldId="345"/>
        </pc:sldMkLst>
        <pc:spChg chg="mod">
          <ac:chgData name="ゲスト ユーザー" userId="" providerId="Windows Live" clId="Web-{1AD72DD7-2014-4842-9A4A-0127F950F0CF}" dt="2021-03-24T00:54:37.367" v="74" actId="20577"/>
          <ac:spMkLst>
            <pc:docMk/>
            <pc:sldMk cId="206003480" sldId="345"/>
            <ac:spMk id="3" creationId="{41B6E82B-6D9B-4BBB-B277-69B8CA0B91C3}"/>
          </ac:spMkLst>
        </pc:spChg>
        <pc:spChg chg="mod">
          <ac:chgData name="ゲスト ユーザー" userId="" providerId="Windows Live" clId="Web-{1AD72DD7-2014-4842-9A4A-0127F950F0CF}" dt="2021-03-24T00:59:10.967" v="124" actId="20577"/>
          <ac:spMkLst>
            <pc:docMk/>
            <pc:sldMk cId="206003480" sldId="345"/>
            <ac:spMk id="6" creationId="{A37D0B3E-E398-46E3-862F-CB12BB9ACA59}"/>
          </ac:spMkLst>
        </pc:spChg>
        <pc:spChg chg="del">
          <ac:chgData name="ゲスト ユーザー" userId="" providerId="Windows Live" clId="Web-{1AD72DD7-2014-4842-9A4A-0127F950F0CF}" dt="2021-03-24T00:55:24.118" v="87"/>
          <ac:spMkLst>
            <pc:docMk/>
            <pc:sldMk cId="206003480" sldId="345"/>
            <ac:spMk id="8" creationId="{E82D7B40-A32D-4D26-AA00-9723508FC02B}"/>
          </ac:spMkLst>
        </pc:spChg>
        <pc:spChg chg="add del mod">
          <ac:chgData name="ゲスト ユーザー" userId="" providerId="Windows Live" clId="Web-{1AD72DD7-2014-4842-9A4A-0127F950F0CF}" dt="2021-03-24T00:55:24.603" v="88"/>
          <ac:spMkLst>
            <pc:docMk/>
            <pc:sldMk cId="206003480" sldId="345"/>
            <ac:spMk id="9" creationId="{DE49CABF-07BD-4D0F-BC17-CD93EDE0664C}"/>
          </ac:spMkLst>
        </pc:spChg>
        <pc:spChg chg="add mod">
          <ac:chgData name="ゲスト ユーザー" userId="" providerId="Windows Live" clId="Web-{1AD72DD7-2014-4842-9A4A-0127F950F0CF}" dt="2021-03-24T01:25:39.736" v="911" actId="14100"/>
          <ac:spMkLst>
            <pc:docMk/>
            <pc:sldMk cId="206003480" sldId="345"/>
            <ac:spMk id="11" creationId="{F1F582E5-8487-4DE8-A1D3-4EA026BEA86F}"/>
          </ac:spMkLst>
        </pc:spChg>
        <pc:spChg chg="mod">
          <ac:chgData name="ゲスト ユーザー" userId="" providerId="Windows Live" clId="Web-{1AD72DD7-2014-4842-9A4A-0127F950F0CF}" dt="2021-03-24T00:59:32.311" v="148" actId="20577"/>
          <ac:spMkLst>
            <pc:docMk/>
            <pc:sldMk cId="206003480" sldId="345"/>
            <ac:spMk id="350" creationId="{00000000-0000-0000-0000-000000000000}"/>
          </ac:spMkLst>
        </pc:spChg>
        <pc:picChg chg="del">
          <ac:chgData name="ゲスト ユーザー" userId="" providerId="Windows Live" clId="Web-{1AD72DD7-2014-4842-9A4A-0127F950F0CF}" dt="2021-03-24T00:55:23.056" v="85"/>
          <ac:picMkLst>
            <pc:docMk/>
            <pc:sldMk cId="206003480" sldId="345"/>
            <ac:picMk id="4" creationId="{CE4BF0F7-294D-4EF5-AE05-6BDFCA4E3533}"/>
          </ac:picMkLst>
        </pc:picChg>
        <pc:picChg chg="del">
          <ac:chgData name="ゲスト ユーザー" userId="" providerId="Windows Live" clId="Web-{1AD72DD7-2014-4842-9A4A-0127F950F0CF}" dt="2021-03-24T00:55:23.525" v="86"/>
          <ac:picMkLst>
            <pc:docMk/>
            <pc:sldMk cId="206003480" sldId="345"/>
            <ac:picMk id="7" creationId="{EB0503BD-94D7-48BB-B344-8A467FBB2AE0}"/>
          </ac:picMkLst>
        </pc:picChg>
        <pc:picChg chg="add mod">
          <ac:chgData name="ゲスト ユーザー" userId="" providerId="Windows Live" clId="Web-{1AD72DD7-2014-4842-9A4A-0127F950F0CF}" dt="2021-03-24T00:58:37.513" v="91" actId="14100"/>
          <ac:picMkLst>
            <pc:docMk/>
            <pc:sldMk cId="206003480" sldId="345"/>
            <ac:picMk id="10" creationId="{D00685E2-8AE0-4268-80AE-1015B734A563}"/>
          </ac:picMkLst>
        </pc:picChg>
      </pc:sldChg>
      <pc:sldChg chg="delSp modSp add replId">
        <pc:chgData name="ゲスト ユーザー" userId="" providerId="Windows Live" clId="Web-{1AD72DD7-2014-4842-9A4A-0127F950F0CF}" dt="2021-03-24T01:06:32.852" v="392" actId="20577"/>
        <pc:sldMkLst>
          <pc:docMk/>
          <pc:sldMk cId="2740459347" sldId="346"/>
        </pc:sldMkLst>
        <pc:spChg chg="mod">
          <ac:chgData name="ゲスト ユーザー" userId="" providerId="Windows Live" clId="Web-{1AD72DD7-2014-4842-9A4A-0127F950F0CF}" dt="2021-03-24T01:04:23.677" v="342" actId="14100"/>
          <ac:spMkLst>
            <pc:docMk/>
            <pc:sldMk cId="2740459347" sldId="346"/>
            <ac:spMk id="3" creationId="{41B6E82B-6D9B-4BBB-B277-69B8CA0B91C3}"/>
          </ac:spMkLst>
        </pc:spChg>
        <pc:spChg chg="mod">
          <ac:chgData name="ゲスト ユーザー" userId="" providerId="Windows Live" clId="Web-{1AD72DD7-2014-4842-9A4A-0127F950F0CF}" dt="2021-03-24T01:06:22.367" v="390" actId="14100"/>
          <ac:spMkLst>
            <pc:docMk/>
            <pc:sldMk cId="2740459347" sldId="346"/>
            <ac:spMk id="6" creationId="{A37D0B3E-E398-46E3-862F-CB12BB9ACA59}"/>
          </ac:spMkLst>
        </pc:spChg>
        <pc:spChg chg="del">
          <ac:chgData name="ゲスト ユーザー" userId="" providerId="Windows Live" clId="Web-{1AD72DD7-2014-4842-9A4A-0127F950F0CF}" dt="2021-03-24T01:03:38.332" v="290"/>
          <ac:spMkLst>
            <pc:docMk/>
            <pc:sldMk cId="2740459347" sldId="346"/>
            <ac:spMk id="8" creationId="{E82D7B40-A32D-4D26-AA00-9723508FC02B}"/>
          </ac:spMkLst>
        </pc:spChg>
        <pc:spChg chg="del">
          <ac:chgData name="ゲスト ユーザー" userId="" providerId="Windows Live" clId="Web-{1AD72DD7-2014-4842-9A4A-0127F950F0CF}" dt="2021-03-24T01:03:40.473" v="292"/>
          <ac:spMkLst>
            <pc:docMk/>
            <pc:sldMk cId="2740459347" sldId="346"/>
            <ac:spMk id="9" creationId="{DE49CABF-07BD-4D0F-BC17-CD93EDE0664C}"/>
          </ac:spMkLst>
        </pc:spChg>
        <pc:spChg chg="mod">
          <ac:chgData name="ゲスト ユーザー" userId="" providerId="Windows Live" clId="Web-{1AD72DD7-2014-4842-9A4A-0127F950F0CF}" dt="2021-03-24T01:06:32.852" v="392" actId="20577"/>
          <ac:spMkLst>
            <pc:docMk/>
            <pc:sldMk cId="2740459347" sldId="346"/>
            <ac:spMk id="350" creationId="{00000000-0000-0000-0000-000000000000}"/>
          </ac:spMkLst>
        </pc:spChg>
        <pc:picChg chg="mod">
          <ac:chgData name="ゲスト ユーザー" userId="" providerId="Windows Live" clId="Web-{1AD72DD7-2014-4842-9A4A-0127F950F0CF}" dt="2021-03-24T00:59:45.968" v="150" actId="1076"/>
          <ac:picMkLst>
            <pc:docMk/>
            <pc:sldMk cId="2740459347" sldId="346"/>
            <ac:picMk id="2" creationId="{0ABE893C-5261-4583-9731-706F2263B320}"/>
          </ac:picMkLst>
        </pc:picChg>
        <pc:picChg chg="del">
          <ac:chgData name="ゲスト ユーザー" userId="" providerId="Windows Live" clId="Web-{1AD72DD7-2014-4842-9A4A-0127F950F0CF}" dt="2021-03-24T01:03:38.676" v="291"/>
          <ac:picMkLst>
            <pc:docMk/>
            <pc:sldMk cId="2740459347" sldId="346"/>
            <ac:picMk id="4" creationId="{CE4BF0F7-294D-4EF5-AE05-6BDFCA4E3533}"/>
          </ac:picMkLst>
        </pc:picChg>
        <pc:picChg chg="mod">
          <ac:chgData name="ゲスト ユーザー" userId="" providerId="Windows Live" clId="Web-{1AD72DD7-2014-4842-9A4A-0127F950F0CF}" dt="2021-03-24T00:59:46.905" v="151" actId="1076"/>
          <ac:picMkLst>
            <pc:docMk/>
            <pc:sldMk cId="2740459347" sldId="346"/>
            <ac:picMk id="5" creationId="{2123D3A6-0369-433D-BE08-D625094BE9F6}"/>
          </ac:picMkLst>
        </pc:picChg>
        <pc:picChg chg="del">
          <ac:chgData name="ゲスト ユーザー" userId="" providerId="Windows Live" clId="Web-{1AD72DD7-2014-4842-9A4A-0127F950F0CF}" dt="2021-03-24T01:03:37.473" v="289"/>
          <ac:picMkLst>
            <pc:docMk/>
            <pc:sldMk cId="2740459347" sldId="346"/>
            <ac:picMk id="7" creationId="{EB0503BD-94D7-48BB-B344-8A467FBB2AE0}"/>
          </ac:picMkLst>
        </pc:picChg>
      </pc:sldChg>
      <pc:sldChg chg="addSp modSp add replId">
        <pc:chgData name="ゲスト ユーザー" userId="" providerId="Windows Live" clId="Web-{1AD72DD7-2014-4842-9A4A-0127F950F0CF}" dt="2021-03-24T01:25:57.440" v="914" actId="14100"/>
        <pc:sldMkLst>
          <pc:docMk/>
          <pc:sldMk cId="3478011051" sldId="347"/>
        </pc:sldMkLst>
        <pc:spChg chg="mod">
          <ac:chgData name="ゲスト ユーザー" userId="" providerId="Windows Live" clId="Web-{1AD72DD7-2014-4842-9A4A-0127F950F0CF}" dt="2021-03-24T01:08:58.433" v="481" actId="20577"/>
          <ac:spMkLst>
            <pc:docMk/>
            <pc:sldMk cId="3478011051" sldId="347"/>
            <ac:spMk id="3" creationId="{41B6E82B-6D9B-4BBB-B277-69B8CA0B91C3}"/>
          </ac:spMkLst>
        </pc:spChg>
        <pc:spChg chg="mod">
          <ac:chgData name="ゲスト ユーザー" userId="" providerId="Windows Live" clId="Web-{1AD72DD7-2014-4842-9A4A-0127F950F0CF}" dt="2021-03-24T01:08:20.979" v="455" actId="20577"/>
          <ac:spMkLst>
            <pc:docMk/>
            <pc:sldMk cId="3478011051" sldId="347"/>
            <ac:spMk id="6" creationId="{A37D0B3E-E398-46E3-862F-CB12BB9ACA59}"/>
          </ac:spMkLst>
        </pc:spChg>
        <pc:spChg chg="add mod">
          <ac:chgData name="ゲスト ユーザー" userId="" providerId="Windows Live" clId="Web-{1AD72DD7-2014-4842-9A4A-0127F950F0CF}" dt="2021-03-24T01:25:57.440" v="914" actId="14100"/>
          <ac:spMkLst>
            <pc:docMk/>
            <pc:sldMk cId="3478011051" sldId="347"/>
            <ac:spMk id="7" creationId="{72680A67-C844-4200-923B-5BB550B803D2}"/>
          </ac:spMkLst>
        </pc:spChg>
        <pc:spChg chg="mod">
          <ac:chgData name="ゲスト ユーザー" userId="" providerId="Windows Live" clId="Web-{1AD72DD7-2014-4842-9A4A-0127F950F0CF}" dt="2021-03-24T01:08:45.667" v="471" actId="20577"/>
          <ac:spMkLst>
            <pc:docMk/>
            <pc:sldMk cId="3478011051" sldId="347"/>
            <ac:spMk id="350" creationId="{00000000-0000-0000-0000-000000000000}"/>
          </ac:spMkLst>
        </pc:spChg>
        <pc:picChg chg="add mod">
          <ac:chgData name="ゲスト ユーザー" userId="" providerId="Windows Live" clId="Web-{1AD72DD7-2014-4842-9A4A-0127F950F0CF}" dt="2021-03-24T01:09:41.215" v="484" actId="14100"/>
          <ac:picMkLst>
            <pc:docMk/>
            <pc:sldMk cId="3478011051" sldId="347"/>
            <ac:picMk id="4" creationId="{45163AFF-4867-4A17-B4A1-B045C5E363F8}"/>
          </ac:picMkLst>
        </pc:picChg>
      </pc:sldChg>
      <pc:sldChg chg="addSp delSp modSp add replId">
        <pc:chgData name="ゲスト ユーザー" userId="" providerId="Windows Live" clId="Web-{1AD72DD7-2014-4842-9A4A-0127F950F0CF}" dt="2021-03-24T01:26:27.019" v="928" actId="20577"/>
        <pc:sldMkLst>
          <pc:docMk/>
          <pc:sldMk cId="1252576902" sldId="348"/>
        </pc:sldMkLst>
        <pc:spChg chg="mod">
          <ac:chgData name="ゲスト ユーザー" userId="" providerId="Windows Live" clId="Web-{1AD72DD7-2014-4842-9A4A-0127F950F0CF}" dt="2021-03-24T01:15:06.207" v="702" actId="20577"/>
          <ac:spMkLst>
            <pc:docMk/>
            <pc:sldMk cId="1252576902" sldId="348"/>
            <ac:spMk id="3" creationId="{41B6E82B-6D9B-4BBB-B277-69B8CA0B91C3}"/>
          </ac:spMkLst>
        </pc:spChg>
        <pc:spChg chg="mod">
          <ac:chgData name="ゲスト ユーザー" userId="" providerId="Windows Live" clId="Web-{1AD72DD7-2014-4842-9A4A-0127F950F0CF}" dt="2021-03-24T01:26:10.065" v="918" actId="20577"/>
          <ac:spMkLst>
            <pc:docMk/>
            <pc:sldMk cId="1252576902" sldId="348"/>
            <ac:spMk id="6" creationId="{A37D0B3E-E398-46E3-862F-CB12BB9ACA59}"/>
          </ac:spMkLst>
        </pc:spChg>
        <pc:spChg chg="mod">
          <ac:chgData name="ゲスト ユーザー" userId="" providerId="Windows Live" clId="Web-{1AD72DD7-2014-4842-9A4A-0127F950F0CF}" dt="2021-03-24T01:26:27.019" v="928" actId="20577"/>
          <ac:spMkLst>
            <pc:docMk/>
            <pc:sldMk cId="1252576902" sldId="348"/>
            <ac:spMk id="350" creationId="{00000000-0000-0000-0000-000000000000}"/>
          </ac:spMkLst>
        </pc:spChg>
        <pc:picChg chg="mod">
          <ac:chgData name="ゲスト ユーザー" userId="" providerId="Windows Live" clId="Web-{1AD72DD7-2014-4842-9A4A-0127F950F0CF}" dt="2021-03-24T01:09:57.450" v="488" actId="1076"/>
          <ac:picMkLst>
            <pc:docMk/>
            <pc:sldMk cId="1252576902" sldId="348"/>
            <ac:picMk id="2" creationId="{0ABE893C-5261-4583-9731-706F2263B320}"/>
          </ac:picMkLst>
        </pc:picChg>
        <pc:picChg chg="del">
          <ac:chgData name="ゲスト ユーザー" userId="" providerId="Windows Live" clId="Web-{1AD72DD7-2014-4842-9A4A-0127F950F0CF}" dt="2021-03-24T01:14:23.284" v="683"/>
          <ac:picMkLst>
            <pc:docMk/>
            <pc:sldMk cId="1252576902" sldId="348"/>
            <ac:picMk id="4" creationId="{45163AFF-4867-4A17-B4A1-B045C5E363F8}"/>
          </ac:picMkLst>
        </pc:picChg>
        <pc:picChg chg="mod">
          <ac:chgData name="ゲスト ユーザー" userId="" providerId="Windows Live" clId="Web-{1AD72DD7-2014-4842-9A4A-0127F950F0CF}" dt="2021-03-24T01:09:56.638" v="487" actId="1076"/>
          <ac:picMkLst>
            <pc:docMk/>
            <pc:sldMk cId="1252576902" sldId="348"/>
            <ac:picMk id="5" creationId="{2123D3A6-0369-433D-BE08-D625094BE9F6}"/>
          </ac:picMkLst>
        </pc:picChg>
        <pc:picChg chg="add mod">
          <ac:chgData name="ゲスト ユーザー" userId="" providerId="Windows Live" clId="Web-{1AD72DD7-2014-4842-9A4A-0127F950F0CF}" dt="2021-03-24T01:14:28.940" v="686" actId="14100"/>
          <ac:picMkLst>
            <pc:docMk/>
            <pc:sldMk cId="1252576902" sldId="348"/>
            <ac:picMk id="7" creationId="{40B2CA00-8CB5-402D-85B2-C48CEFFD0425}"/>
          </ac:picMkLst>
        </pc:picChg>
      </pc:sldChg>
      <pc:sldChg chg="addSp delSp modSp add replId">
        <pc:chgData name="ゲスト ユーザー" userId="" providerId="Windows Live" clId="Web-{1AD72DD7-2014-4842-9A4A-0127F950F0CF}" dt="2021-03-24T02:13:55.609" v="1467" actId="14100"/>
        <pc:sldMkLst>
          <pc:docMk/>
          <pc:sldMk cId="1983677846" sldId="349"/>
        </pc:sldMkLst>
        <pc:spChg chg="mod">
          <ac:chgData name="ゲスト ユーザー" userId="" providerId="Windows Live" clId="Web-{1AD72DD7-2014-4842-9A4A-0127F950F0CF}" dt="2021-03-24T01:16:18.537" v="715" actId="20577"/>
          <ac:spMkLst>
            <pc:docMk/>
            <pc:sldMk cId="1983677846" sldId="349"/>
            <ac:spMk id="3" creationId="{41B6E82B-6D9B-4BBB-B277-69B8CA0B91C3}"/>
          </ac:spMkLst>
        </pc:spChg>
        <pc:spChg chg="mod">
          <ac:chgData name="ゲスト ユーザー" userId="" providerId="Windows Live" clId="Web-{1AD72DD7-2014-4842-9A4A-0127F950F0CF}" dt="2021-03-24T01:56:26.871" v="1335" actId="20577"/>
          <ac:spMkLst>
            <pc:docMk/>
            <pc:sldMk cId="1983677846" sldId="349"/>
            <ac:spMk id="6" creationId="{A37D0B3E-E398-46E3-862F-CB12BB9ACA59}"/>
          </ac:spMkLst>
        </pc:spChg>
        <pc:spChg chg="mod">
          <ac:chgData name="ゲスト ユーザー" userId="" providerId="Windows Live" clId="Web-{1AD72DD7-2014-4842-9A4A-0127F950F0CF}" dt="2021-03-24T01:16:01.771" v="708" actId="20577"/>
          <ac:spMkLst>
            <pc:docMk/>
            <pc:sldMk cId="1983677846" sldId="349"/>
            <ac:spMk id="350" creationId="{00000000-0000-0000-0000-000000000000}"/>
          </ac:spMkLst>
        </pc:spChg>
        <pc:picChg chg="add mod">
          <ac:chgData name="ゲスト ユーザー" userId="" providerId="Windows Live" clId="Web-{1AD72DD7-2014-4842-9A4A-0127F950F0CF}" dt="2021-03-24T02:13:55.609" v="1467" actId="14100"/>
          <ac:picMkLst>
            <pc:docMk/>
            <pc:sldMk cId="1983677846" sldId="349"/>
            <ac:picMk id="4" creationId="{5F5F680F-7F24-4F26-834A-0E0774899C78}"/>
          </ac:picMkLst>
        </pc:picChg>
        <pc:picChg chg="del">
          <ac:chgData name="ゲスト ユーザー" userId="" providerId="Windows Live" clId="Web-{1AD72DD7-2014-4842-9A4A-0127F950F0CF}" dt="2021-03-24T01:16:23.271" v="724"/>
          <ac:picMkLst>
            <pc:docMk/>
            <pc:sldMk cId="1983677846" sldId="349"/>
            <ac:picMk id="7" creationId="{40B2CA00-8CB5-402D-85B2-C48CEFFD0425}"/>
          </ac:picMkLst>
        </pc:picChg>
      </pc:sldChg>
      <pc:sldChg chg="addSp delSp modSp add ord replId">
        <pc:chgData name="ゲスト ユーザー" userId="" providerId="Windows Live" clId="Web-{1AD72DD7-2014-4842-9A4A-0127F950F0CF}" dt="2021-03-24T01:47:07.905" v="1257" actId="1076"/>
        <pc:sldMkLst>
          <pc:docMk/>
          <pc:sldMk cId="3051177208" sldId="350"/>
        </pc:sldMkLst>
        <pc:spChg chg="mod">
          <ac:chgData name="ゲスト ユーザー" userId="" providerId="Windows Live" clId="Web-{1AD72DD7-2014-4842-9A4A-0127F950F0CF}" dt="2021-03-24T01:47:07.905" v="1257" actId="1076"/>
          <ac:spMkLst>
            <pc:docMk/>
            <pc:sldMk cId="3051177208" sldId="350"/>
            <ac:spMk id="3" creationId="{41B6E82B-6D9B-4BBB-B277-69B8CA0B91C3}"/>
          </ac:spMkLst>
        </pc:spChg>
        <pc:spChg chg="add del mod">
          <ac:chgData name="ゲスト ユーザー" userId="" providerId="Windows Live" clId="Web-{1AD72DD7-2014-4842-9A4A-0127F950F0CF}" dt="2021-03-24T01:45:46.169" v="1240"/>
          <ac:spMkLst>
            <pc:docMk/>
            <pc:sldMk cId="3051177208" sldId="350"/>
            <ac:spMk id="6" creationId="{8CC1D73A-6F94-460E-8234-46FEE5E10F08}"/>
          </ac:spMkLst>
        </pc:spChg>
        <pc:spChg chg="add del mod">
          <ac:chgData name="ゲスト ユーザー" userId="" providerId="Windows Live" clId="Web-{1AD72DD7-2014-4842-9A4A-0127F950F0CF}" dt="2021-03-24T01:45:45.169" v="1239"/>
          <ac:spMkLst>
            <pc:docMk/>
            <pc:sldMk cId="3051177208" sldId="350"/>
            <ac:spMk id="11" creationId="{39B78D9C-270B-4383-BCFF-68E42C0CA1CB}"/>
          </ac:spMkLst>
        </pc:spChg>
        <pc:spChg chg="mod">
          <ac:chgData name="ゲスト ユーザー" userId="" providerId="Windows Live" clId="Web-{1AD72DD7-2014-4842-9A4A-0127F950F0CF}" dt="2021-03-24T01:16:52.928" v="728" actId="20577"/>
          <ac:spMkLst>
            <pc:docMk/>
            <pc:sldMk cId="3051177208" sldId="350"/>
            <ac:spMk id="350" creationId="{00000000-0000-0000-0000-000000000000}"/>
          </ac:spMkLst>
        </pc:spChg>
        <pc:spChg chg="mod">
          <ac:chgData name="ゲスト ユーザー" userId="" providerId="Windows Live" clId="Web-{1AD72DD7-2014-4842-9A4A-0127F950F0CF}" dt="2021-03-24T01:47:05.843" v="1256" actId="1076"/>
          <ac:spMkLst>
            <pc:docMk/>
            <pc:sldMk cId="3051177208" sldId="350"/>
            <ac:spMk id="352" creationId="{00000000-0000-0000-0000-000000000000}"/>
          </ac:spMkLst>
        </pc:spChg>
        <pc:picChg chg="mod">
          <ac:chgData name="ゲスト ユーザー" userId="" providerId="Windows Live" clId="Web-{1AD72DD7-2014-4842-9A4A-0127F950F0CF}" dt="2021-03-24T01:16:53.725" v="731" actId="1076"/>
          <ac:picMkLst>
            <pc:docMk/>
            <pc:sldMk cId="3051177208" sldId="350"/>
            <ac:picMk id="2" creationId="{0ABE893C-5261-4583-9731-706F2263B320}"/>
          </ac:picMkLst>
        </pc:picChg>
        <pc:picChg chg="del">
          <ac:chgData name="ゲスト ユーザー" userId="" providerId="Windows Live" clId="Web-{1AD72DD7-2014-4842-9A4A-0127F950F0CF}" dt="2021-03-24T01:17:02.600" v="734"/>
          <ac:picMkLst>
            <pc:docMk/>
            <pc:sldMk cId="3051177208" sldId="350"/>
            <ac:picMk id="4" creationId="{3299CA1B-86CF-4C26-8085-5B66127D8E24}"/>
          </ac:picMkLst>
        </pc:picChg>
        <pc:picChg chg="add del mod">
          <ac:chgData name="ゲスト ユーザー" userId="" providerId="Windows Live" clId="Web-{1AD72DD7-2014-4842-9A4A-0127F950F0CF}" dt="2021-03-24T01:45:43.981" v="1238"/>
          <ac:picMkLst>
            <pc:docMk/>
            <pc:sldMk cId="3051177208" sldId="350"/>
            <ac:picMk id="5" creationId="{5751AC24-F0FE-4A90-97D5-E07BD9E673AB}"/>
          </ac:picMkLst>
        </pc:picChg>
        <pc:picChg chg="mod">
          <ac:chgData name="ゲスト ユーザー" userId="" providerId="Windows Live" clId="Web-{1AD72DD7-2014-4842-9A4A-0127F950F0CF}" dt="2021-03-24T01:47:04.499" v="1255" actId="1076"/>
          <ac:picMkLst>
            <pc:docMk/>
            <pc:sldMk cId="3051177208" sldId="350"/>
            <ac:picMk id="351" creationId="{00000000-0000-0000-0000-000000000000}"/>
          </ac:picMkLst>
        </pc:picChg>
      </pc:sldChg>
      <pc:sldChg chg="addSp delSp modSp add replId">
        <pc:chgData name="ゲスト ユーザー" userId="" providerId="Windows Live" clId="Web-{1AD72DD7-2014-4842-9A4A-0127F950F0CF}" dt="2021-03-24T01:49:56.800" v="1326" actId="20577"/>
        <pc:sldMkLst>
          <pc:docMk/>
          <pc:sldMk cId="2411830664" sldId="351"/>
        </pc:sldMkLst>
        <pc:spChg chg="mod">
          <ac:chgData name="ゲスト ユーザー" userId="" providerId="Windows Live" clId="Web-{1AD72DD7-2014-4842-9A4A-0127F950F0CF}" dt="2021-03-24T01:49:56.800" v="1326" actId="20577"/>
          <ac:spMkLst>
            <pc:docMk/>
            <pc:sldMk cId="2411830664" sldId="351"/>
            <ac:spMk id="3" creationId="{41B6E82B-6D9B-4BBB-B277-69B8CA0B91C3}"/>
          </ac:spMkLst>
        </pc:spChg>
        <pc:spChg chg="mod">
          <ac:chgData name="ゲスト ユーザー" userId="" providerId="Windows Live" clId="Web-{1AD72DD7-2014-4842-9A4A-0127F950F0CF}" dt="2021-03-24T01:34:38.436" v="1133" actId="14100"/>
          <ac:spMkLst>
            <pc:docMk/>
            <pc:sldMk cId="2411830664" sldId="351"/>
            <ac:spMk id="6" creationId="{8CC1D73A-6F94-460E-8234-46FEE5E10F08}"/>
          </ac:spMkLst>
        </pc:spChg>
        <pc:spChg chg="add mod">
          <ac:chgData name="ゲスト ユーザー" userId="" providerId="Windows Live" clId="Web-{1AD72DD7-2014-4842-9A4A-0127F950F0CF}" dt="2021-03-24T01:49:27.580" v="1325" actId="20577"/>
          <ac:spMkLst>
            <pc:docMk/>
            <pc:sldMk cId="2411830664" sldId="351"/>
            <ac:spMk id="8" creationId="{021A3727-A1BF-4060-B535-29DED661C0D2}"/>
          </ac:spMkLst>
        </pc:spChg>
        <pc:spChg chg="del">
          <ac:chgData name="ゲスト ユーザー" userId="" providerId="Windows Live" clId="Web-{1AD72DD7-2014-4842-9A4A-0127F950F0CF}" dt="2021-03-24T01:30:42.430" v="1045"/>
          <ac:spMkLst>
            <pc:docMk/>
            <pc:sldMk cId="2411830664" sldId="351"/>
            <ac:spMk id="11" creationId="{39B78D9C-270B-4383-BCFF-68E42C0CA1CB}"/>
          </ac:spMkLst>
        </pc:spChg>
        <pc:spChg chg="mod">
          <ac:chgData name="ゲスト ユーザー" userId="" providerId="Windows Live" clId="Web-{1AD72DD7-2014-4842-9A4A-0127F950F0CF}" dt="2021-03-24T01:46:34.326" v="1248" actId="20577"/>
          <ac:spMkLst>
            <pc:docMk/>
            <pc:sldMk cId="2411830664" sldId="351"/>
            <ac:spMk id="350" creationId="{00000000-0000-0000-0000-000000000000}"/>
          </ac:spMkLst>
        </pc:spChg>
        <pc:spChg chg="del mod">
          <ac:chgData name="ゲスト ユーザー" userId="" providerId="Windows Live" clId="Web-{1AD72DD7-2014-4842-9A4A-0127F950F0CF}" dt="2021-03-24T01:46:05.966" v="1243"/>
          <ac:spMkLst>
            <pc:docMk/>
            <pc:sldMk cId="2411830664" sldId="351"/>
            <ac:spMk id="352" creationId="{00000000-0000-0000-0000-000000000000}"/>
          </ac:spMkLst>
        </pc:spChg>
        <pc:picChg chg="mod">
          <ac:chgData name="ゲスト ユーザー" userId="" providerId="Windows Live" clId="Web-{1AD72DD7-2014-4842-9A4A-0127F950F0CF}" dt="2021-03-24T01:48:20.594" v="1297" actId="1076"/>
          <ac:picMkLst>
            <pc:docMk/>
            <pc:sldMk cId="2411830664" sldId="351"/>
            <ac:picMk id="2" creationId="{0ABE893C-5261-4583-9731-706F2263B320}"/>
          </ac:picMkLst>
        </pc:picChg>
        <pc:picChg chg="add mod ord">
          <ac:chgData name="ゲスト ユーザー" userId="" providerId="Windows Live" clId="Web-{1AD72DD7-2014-4842-9A4A-0127F950F0CF}" dt="2021-03-24T01:34:27.607" v="1130"/>
          <ac:picMkLst>
            <pc:docMk/>
            <pc:sldMk cId="2411830664" sldId="351"/>
            <ac:picMk id="4" creationId="{FA2C2CE9-18A9-40F4-A6C1-507CA73541E3}"/>
          </ac:picMkLst>
        </pc:picChg>
        <pc:picChg chg="del mod">
          <ac:chgData name="ゲスト ユーザー" userId="" providerId="Windows Live" clId="Web-{1AD72DD7-2014-4842-9A4A-0127F950F0CF}" dt="2021-03-24T01:30:40.009" v="1044"/>
          <ac:picMkLst>
            <pc:docMk/>
            <pc:sldMk cId="2411830664" sldId="351"/>
            <ac:picMk id="5" creationId="{5751AC24-F0FE-4A90-97D5-E07BD9E673AB}"/>
          </ac:picMkLst>
        </pc:picChg>
        <pc:picChg chg="add mod">
          <ac:chgData name="ゲスト ユーザー" userId="" providerId="Windows Live" clId="Web-{1AD72DD7-2014-4842-9A4A-0127F950F0CF}" dt="2021-03-24T01:48:12.125" v="1293" actId="1076"/>
          <ac:picMkLst>
            <pc:docMk/>
            <pc:sldMk cId="2411830664" sldId="351"/>
            <ac:picMk id="7" creationId="{F659B0BB-1127-41A2-9332-8735B71C0C1B}"/>
          </ac:picMkLst>
        </pc:picChg>
        <pc:picChg chg="del mod">
          <ac:chgData name="ゲスト ユーザー" userId="" providerId="Windows Live" clId="Web-{1AD72DD7-2014-4842-9A4A-0127F950F0CF}" dt="2021-03-24T01:46:05.154" v="1242"/>
          <ac:picMkLst>
            <pc:docMk/>
            <pc:sldMk cId="2411830664" sldId="351"/>
            <ac:picMk id="351" creationId="{00000000-0000-0000-0000-000000000000}"/>
          </ac:picMkLst>
        </pc:picChg>
      </pc:sldChg>
      <pc:sldChg chg="addSp delSp modSp add replId">
        <pc:chgData name="ゲスト ユーザー" userId="" providerId="Windows Live" clId="Web-{1AD72DD7-2014-4842-9A4A-0127F950F0CF}" dt="2021-03-24T02:09:22.712" v="1399" actId="1076"/>
        <pc:sldMkLst>
          <pc:docMk/>
          <pc:sldMk cId="3429178118" sldId="352"/>
        </pc:sldMkLst>
        <pc:spChg chg="del">
          <ac:chgData name="ゲスト ユーザー" userId="" providerId="Windows Live" clId="Web-{1AD72DD7-2014-4842-9A4A-0127F950F0CF}" dt="2021-03-24T02:08:02.992" v="1385"/>
          <ac:spMkLst>
            <pc:docMk/>
            <pc:sldMk cId="3429178118" sldId="352"/>
            <ac:spMk id="12" creationId="{13EAF557-F787-48F5-94C1-53F491BFF21F}"/>
          </ac:spMkLst>
        </pc:spChg>
        <pc:spChg chg="mod">
          <ac:chgData name="ゲスト ユーザー" userId="" providerId="Windows Live" clId="Web-{1AD72DD7-2014-4842-9A4A-0127F950F0CF}" dt="2021-03-24T02:02:36.551" v="1364" actId="20577"/>
          <ac:spMkLst>
            <pc:docMk/>
            <pc:sldMk cId="3429178118" sldId="352"/>
            <ac:spMk id="1005" creationId="{00000000-0000-0000-0000-000000000000}"/>
          </ac:spMkLst>
        </pc:spChg>
        <pc:spChg chg="del">
          <ac:chgData name="ゲスト ユーザー" userId="" providerId="Windows Live" clId="Web-{1AD72DD7-2014-4842-9A4A-0127F950F0CF}" dt="2021-03-24T02:09:09.040" v="1394"/>
          <ac:spMkLst>
            <pc:docMk/>
            <pc:sldMk cId="3429178118" sldId="352"/>
            <ac:spMk id="1009" creationId="{00000000-0000-0000-0000-000000000000}"/>
          </ac:spMkLst>
        </pc:spChg>
        <pc:spChg chg="del">
          <ac:chgData name="ゲスト ユーザー" userId="" providerId="Windows Live" clId="Web-{1AD72DD7-2014-4842-9A4A-0127F950F0CF}" dt="2021-03-24T02:08:03.945" v="1386"/>
          <ac:spMkLst>
            <pc:docMk/>
            <pc:sldMk cId="3429178118" sldId="352"/>
            <ac:spMk id="1010" creationId="{00000000-0000-0000-0000-000000000000}"/>
          </ac:spMkLst>
        </pc:spChg>
        <pc:spChg chg="del">
          <ac:chgData name="ゲスト ユーザー" userId="" providerId="Windows Live" clId="Web-{1AD72DD7-2014-4842-9A4A-0127F950F0CF}" dt="2021-03-24T02:08:05.820" v="1387"/>
          <ac:spMkLst>
            <pc:docMk/>
            <pc:sldMk cId="3429178118" sldId="352"/>
            <ac:spMk id="1014" creationId="{00000000-0000-0000-0000-000000000000}"/>
          </ac:spMkLst>
        </pc:spChg>
        <pc:picChg chg="add mod">
          <ac:chgData name="ゲスト ユーザー" userId="" providerId="Windows Live" clId="Web-{1AD72DD7-2014-4842-9A4A-0127F950F0CF}" dt="2021-03-24T02:09:22.712" v="1399" actId="1076"/>
          <ac:picMkLst>
            <pc:docMk/>
            <pc:sldMk cId="3429178118" sldId="352"/>
            <ac:picMk id="2" creationId="{E8D8852D-2A06-4708-B57C-77DF7BE7F1FC}"/>
          </ac:picMkLst>
        </pc:picChg>
        <pc:picChg chg="add mod">
          <ac:chgData name="ゲスト ユーザー" userId="" providerId="Windows Live" clId="Web-{1AD72DD7-2014-4842-9A4A-0127F950F0CF}" dt="2021-03-24T02:09:20.743" v="1398" actId="1076"/>
          <ac:picMkLst>
            <pc:docMk/>
            <pc:sldMk cId="3429178118" sldId="352"/>
            <ac:picMk id="3" creationId="{9A74BBE9-22E8-4521-B35C-2955828742B2}"/>
          </ac:picMkLst>
        </pc:picChg>
        <pc:picChg chg="mod">
          <ac:chgData name="ゲスト ユーザー" userId="" providerId="Windows Live" clId="Web-{1AD72DD7-2014-4842-9A4A-0127F950F0CF}" dt="2021-03-24T02:09:12.134" v="1395" actId="1076"/>
          <ac:picMkLst>
            <pc:docMk/>
            <pc:sldMk cId="3429178118" sldId="352"/>
            <ac:picMk id="1008" creationId="{00000000-0000-0000-0000-000000000000}"/>
          </ac:picMkLst>
        </pc:picChg>
      </pc:sldChg>
    </pc:docChg>
  </pc:docChgLst>
  <pc:docChgLst>
    <pc:chgData name="Masaki Suzuki" userId="2c4feb2ed34ad1a7" providerId="Windows Live" clId="Web-{AAB0A584-7633-4E88-BF5F-40BB7CDFEF1D}"/>
    <pc:docChg chg="modSld">
      <pc:chgData name="Masaki Suzuki" userId="2c4feb2ed34ad1a7" providerId="Windows Live" clId="Web-{AAB0A584-7633-4E88-BF5F-40BB7CDFEF1D}" dt="2021-03-15T03:31:20.520" v="2283" actId="20577"/>
      <pc:docMkLst>
        <pc:docMk/>
      </pc:docMkLst>
      <pc:sldChg chg="modSp">
        <pc:chgData name="Masaki Suzuki" userId="2c4feb2ed34ad1a7" providerId="Windows Live" clId="Web-{AAB0A584-7633-4E88-BF5F-40BB7CDFEF1D}" dt="2021-03-15T01:08:50.320" v="2" actId="20577"/>
        <pc:sldMkLst>
          <pc:docMk/>
          <pc:sldMk cId="0" sldId="256"/>
        </pc:sldMkLst>
        <pc:spChg chg="mod">
          <ac:chgData name="Masaki Suzuki" userId="2c4feb2ed34ad1a7" providerId="Windows Live" clId="Web-{AAB0A584-7633-4E88-BF5F-40BB7CDFEF1D}" dt="2021-03-15T01:08:50.320" v="2" actId="20577"/>
          <ac:spMkLst>
            <pc:docMk/>
            <pc:sldMk cId="0" sldId="256"/>
            <ac:spMk id="106" creationId="{00000000-0000-0000-0000-000000000000}"/>
          </ac:spMkLst>
        </pc:spChg>
      </pc:sldChg>
      <pc:sldChg chg="addSp delSp modSp">
        <pc:chgData name="Masaki Suzuki" userId="2c4feb2ed34ad1a7" providerId="Windows Live" clId="Web-{AAB0A584-7633-4E88-BF5F-40BB7CDFEF1D}" dt="2021-03-15T01:12:05.918" v="98" actId="1076"/>
        <pc:sldMkLst>
          <pc:docMk/>
          <pc:sldMk cId="0" sldId="257"/>
        </pc:sldMkLst>
        <pc:spChg chg="add del mod">
          <ac:chgData name="Masaki Suzuki" userId="2c4feb2ed34ad1a7" providerId="Windows Live" clId="Web-{AAB0A584-7633-4E88-BF5F-40BB7CDFEF1D}" dt="2021-03-15T01:11:45.324" v="89"/>
          <ac:spMkLst>
            <pc:docMk/>
            <pc:sldMk cId="0" sldId="257"/>
            <ac:spMk id="2" creationId="{FFF2ED51-AF43-4FF0-B46D-E85F791A2659}"/>
          </ac:spMkLst>
        </pc:spChg>
        <pc:spChg chg="add mod">
          <ac:chgData name="Masaki Suzuki" userId="2c4feb2ed34ad1a7" providerId="Windows Live" clId="Web-{AAB0A584-7633-4E88-BF5F-40BB7CDFEF1D}" dt="2021-03-15T01:12:05.918" v="98" actId="1076"/>
          <ac:spMkLst>
            <pc:docMk/>
            <pc:sldMk cId="0" sldId="257"/>
            <ac:spMk id="15" creationId="{365D21EB-7C07-44A1-A21E-F6A944E2E7A0}"/>
          </ac:spMkLst>
        </pc:spChg>
        <pc:spChg chg="mod">
          <ac:chgData name="Masaki Suzuki" userId="2c4feb2ed34ad1a7" providerId="Windows Live" clId="Web-{AAB0A584-7633-4E88-BF5F-40BB7CDFEF1D}" dt="2021-03-15T01:10:33.666" v="78" actId="20577"/>
          <ac:spMkLst>
            <pc:docMk/>
            <pc:sldMk cId="0" sldId="257"/>
            <ac:spMk id="122" creationId="{00000000-0000-0000-0000-000000000000}"/>
          </ac:spMkLst>
        </pc:spChg>
      </pc:sldChg>
      <pc:sldChg chg="addSp delSp modSp">
        <pc:chgData name="Masaki Suzuki" userId="2c4feb2ed34ad1a7" providerId="Windows Live" clId="Web-{AAB0A584-7633-4E88-BF5F-40BB7CDFEF1D}" dt="2021-03-15T01:22:04.820" v="309" actId="20577"/>
        <pc:sldMkLst>
          <pc:docMk/>
          <pc:sldMk cId="0" sldId="260"/>
        </pc:sldMkLst>
        <pc:spChg chg="add mod">
          <ac:chgData name="Masaki Suzuki" userId="2c4feb2ed34ad1a7" providerId="Windows Live" clId="Web-{AAB0A584-7633-4E88-BF5F-40BB7CDFEF1D}" dt="2021-03-15T01:14:44.968" v="146" actId="1076"/>
          <ac:spMkLst>
            <pc:docMk/>
            <pc:sldMk cId="0" sldId="260"/>
            <ac:spMk id="17" creationId="{E41FE600-F1DA-4688-9A2F-A5B5C9F3F906}"/>
          </ac:spMkLst>
        </pc:spChg>
        <pc:spChg chg="add mod">
          <ac:chgData name="Masaki Suzuki" userId="2c4feb2ed34ad1a7" providerId="Windows Live" clId="Web-{AAB0A584-7633-4E88-BF5F-40BB7CDFEF1D}" dt="2021-03-15T01:22:01.460" v="307" actId="1076"/>
          <ac:spMkLst>
            <pc:docMk/>
            <pc:sldMk cId="0" sldId="260"/>
            <ac:spMk id="18" creationId="{73DCF173-0793-404F-8508-B2629790F3EB}"/>
          </ac:spMkLst>
        </pc:spChg>
        <pc:spChg chg="mod">
          <ac:chgData name="Masaki Suzuki" userId="2c4feb2ed34ad1a7" providerId="Windows Live" clId="Web-{AAB0A584-7633-4E88-BF5F-40BB7CDFEF1D}" dt="2021-03-15T01:22:04.820" v="309" actId="20577"/>
          <ac:spMkLst>
            <pc:docMk/>
            <pc:sldMk cId="0" sldId="260"/>
            <ac:spMk id="173" creationId="{00000000-0000-0000-0000-000000000000}"/>
          </ac:spMkLst>
        </pc:spChg>
        <pc:spChg chg="mod">
          <ac:chgData name="Masaki Suzuki" userId="2c4feb2ed34ad1a7" providerId="Windows Live" clId="Web-{AAB0A584-7633-4E88-BF5F-40BB7CDFEF1D}" dt="2021-03-15T01:13:34.185" v="133" actId="1076"/>
          <ac:spMkLst>
            <pc:docMk/>
            <pc:sldMk cId="0" sldId="260"/>
            <ac:spMk id="179" creationId="{00000000-0000-0000-0000-000000000000}"/>
          </ac:spMkLst>
        </pc:spChg>
        <pc:spChg chg="mod">
          <ac:chgData name="Masaki Suzuki" userId="2c4feb2ed34ad1a7" providerId="Windows Live" clId="Web-{AAB0A584-7633-4E88-BF5F-40BB7CDFEF1D}" dt="2021-03-15T01:13:37.076" v="134" actId="1076"/>
          <ac:spMkLst>
            <pc:docMk/>
            <pc:sldMk cId="0" sldId="260"/>
            <ac:spMk id="180" creationId="{00000000-0000-0000-0000-000000000000}"/>
          </ac:spMkLst>
        </pc:spChg>
        <pc:picChg chg="add">
          <ac:chgData name="Masaki Suzuki" userId="2c4feb2ed34ad1a7" providerId="Windows Live" clId="Web-{AAB0A584-7633-4E88-BF5F-40BB7CDFEF1D}" dt="2021-03-15T01:12:31.199" v="100"/>
          <ac:picMkLst>
            <pc:docMk/>
            <pc:sldMk cId="0" sldId="260"/>
            <ac:picMk id="2" creationId="{42C235CE-9B55-4446-AAB3-E7AAAF8F6968}"/>
          </ac:picMkLst>
        </pc:picChg>
        <pc:picChg chg="del">
          <ac:chgData name="Masaki Suzuki" userId="2c4feb2ed34ad1a7" providerId="Windows Live" clId="Web-{AAB0A584-7633-4E88-BF5F-40BB7CDFEF1D}" dt="2021-03-15T01:12:17.152" v="99"/>
          <ac:picMkLst>
            <pc:docMk/>
            <pc:sldMk cId="0" sldId="260"/>
            <ac:picMk id="181" creationId="{00000000-0000-0000-0000-000000000000}"/>
          </ac:picMkLst>
        </pc:picChg>
      </pc:sldChg>
      <pc:sldChg chg="modSp">
        <pc:chgData name="Masaki Suzuki" userId="2c4feb2ed34ad1a7" providerId="Windows Live" clId="Web-{AAB0A584-7633-4E88-BF5F-40BB7CDFEF1D}" dt="2021-03-15T01:15:22.875" v="155" actId="20577"/>
        <pc:sldMkLst>
          <pc:docMk/>
          <pc:sldMk cId="0" sldId="261"/>
        </pc:sldMkLst>
        <pc:spChg chg="mod">
          <ac:chgData name="Masaki Suzuki" userId="2c4feb2ed34ad1a7" providerId="Windows Live" clId="Web-{AAB0A584-7633-4E88-BF5F-40BB7CDFEF1D}" dt="2021-03-15T01:15:22.875" v="155" actId="20577"/>
          <ac:spMkLst>
            <pc:docMk/>
            <pc:sldMk cId="0" sldId="261"/>
            <ac:spMk id="186" creationId="{00000000-0000-0000-0000-000000000000}"/>
          </ac:spMkLst>
        </pc:spChg>
      </pc:sldChg>
      <pc:sldChg chg="delSp modSp">
        <pc:chgData name="Masaki Suzuki" userId="2c4feb2ed34ad1a7" providerId="Windows Live" clId="Web-{AAB0A584-7633-4E88-BF5F-40BB7CDFEF1D}" dt="2021-03-15T01:16:37.360" v="193" actId="14100"/>
        <pc:sldMkLst>
          <pc:docMk/>
          <pc:sldMk cId="0" sldId="262"/>
        </pc:sldMkLst>
        <pc:spChg chg="mod">
          <ac:chgData name="Masaki Suzuki" userId="2c4feb2ed34ad1a7" providerId="Windows Live" clId="Web-{AAB0A584-7633-4E88-BF5F-40BB7CDFEF1D}" dt="2021-03-15T01:16:37.360" v="193" actId="14100"/>
          <ac:spMkLst>
            <pc:docMk/>
            <pc:sldMk cId="0" sldId="262"/>
            <ac:spMk id="193" creationId="{00000000-0000-0000-0000-000000000000}"/>
          </ac:spMkLst>
        </pc:spChg>
        <pc:spChg chg="del">
          <ac:chgData name="Masaki Suzuki" userId="2c4feb2ed34ad1a7" providerId="Windows Live" clId="Web-{AAB0A584-7633-4E88-BF5F-40BB7CDFEF1D}" dt="2021-03-15T01:16:06.469" v="177"/>
          <ac:spMkLst>
            <pc:docMk/>
            <pc:sldMk cId="0" sldId="262"/>
            <ac:spMk id="196" creationId="{00000000-0000-0000-0000-000000000000}"/>
          </ac:spMkLst>
        </pc:spChg>
        <pc:spChg chg="del">
          <ac:chgData name="Masaki Suzuki" userId="2c4feb2ed34ad1a7" providerId="Windows Live" clId="Web-{AAB0A584-7633-4E88-BF5F-40BB7CDFEF1D}" dt="2021-03-15T01:16:16.360" v="181"/>
          <ac:spMkLst>
            <pc:docMk/>
            <pc:sldMk cId="0" sldId="262"/>
            <ac:spMk id="197" creationId="{00000000-0000-0000-0000-000000000000}"/>
          </ac:spMkLst>
        </pc:spChg>
        <pc:spChg chg="del">
          <ac:chgData name="Masaki Suzuki" userId="2c4feb2ed34ad1a7" providerId="Windows Live" clId="Web-{AAB0A584-7633-4E88-BF5F-40BB7CDFEF1D}" dt="2021-03-15T01:16:02.860" v="176"/>
          <ac:spMkLst>
            <pc:docMk/>
            <pc:sldMk cId="0" sldId="262"/>
            <ac:spMk id="199" creationId="{00000000-0000-0000-0000-000000000000}"/>
          </ac:spMkLst>
        </pc:spChg>
      </pc:sldChg>
      <pc:sldChg chg="addSp delSp modSp">
        <pc:chgData name="Masaki Suzuki" userId="2c4feb2ed34ad1a7" providerId="Windows Live" clId="Web-{AAB0A584-7633-4E88-BF5F-40BB7CDFEF1D}" dt="2021-03-15T01:37:06.900" v="680" actId="1076"/>
        <pc:sldMkLst>
          <pc:docMk/>
          <pc:sldMk cId="0" sldId="263"/>
        </pc:sldMkLst>
        <pc:spChg chg="add mod">
          <ac:chgData name="Masaki Suzuki" userId="2c4feb2ed34ad1a7" providerId="Windows Live" clId="Web-{AAB0A584-7633-4E88-BF5F-40BB7CDFEF1D}" dt="2021-03-15T01:29:32.672" v="554" actId="20577"/>
          <ac:spMkLst>
            <pc:docMk/>
            <pc:sldMk cId="0" sldId="263"/>
            <ac:spMk id="2" creationId="{DC593FD8-6C71-4B69-A2AA-C8514B2A6CEE}"/>
          </ac:spMkLst>
        </pc:spChg>
        <pc:spChg chg="add del mod">
          <ac:chgData name="Masaki Suzuki" userId="2c4feb2ed34ad1a7" providerId="Windows Live" clId="Web-{AAB0A584-7633-4E88-BF5F-40BB7CDFEF1D}" dt="2021-03-15T01:24:39.010" v="350" actId="20577"/>
          <ac:spMkLst>
            <pc:docMk/>
            <pc:sldMk cId="0" sldId="263"/>
            <ac:spMk id="4" creationId="{419B4A73-3B11-421D-B507-1F70C6120342}"/>
          </ac:spMkLst>
        </pc:spChg>
        <pc:spChg chg="add del mod">
          <ac:chgData name="Masaki Suzuki" userId="2c4feb2ed34ad1a7" providerId="Windows Live" clId="Web-{AAB0A584-7633-4E88-BF5F-40BB7CDFEF1D}" dt="2021-03-15T01:24:13.729" v="342"/>
          <ac:spMkLst>
            <pc:docMk/>
            <pc:sldMk cId="0" sldId="263"/>
            <ac:spMk id="5" creationId="{1620123D-B71C-4AA7-A80B-E25BB92E5F31}"/>
          </ac:spMkLst>
        </pc:spChg>
        <pc:spChg chg="del mod">
          <ac:chgData name="Masaki Suzuki" userId="2c4feb2ed34ad1a7" providerId="Windows Live" clId="Web-{AAB0A584-7633-4E88-BF5F-40BB7CDFEF1D}" dt="2021-03-15T01:23:00.040" v="310"/>
          <ac:spMkLst>
            <pc:docMk/>
            <pc:sldMk cId="0" sldId="263"/>
            <ac:spMk id="204" creationId="{00000000-0000-0000-0000-000000000000}"/>
          </ac:spMkLst>
        </pc:spChg>
        <pc:spChg chg="mod">
          <ac:chgData name="Masaki Suzuki" userId="2c4feb2ed34ad1a7" providerId="Windows Live" clId="Web-{AAB0A584-7633-4E88-BF5F-40BB7CDFEF1D}" dt="2021-03-15T01:29:17.625" v="551" actId="14100"/>
          <ac:spMkLst>
            <pc:docMk/>
            <pc:sldMk cId="0" sldId="263"/>
            <ac:spMk id="207" creationId="{00000000-0000-0000-0000-000000000000}"/>
          </ac:spMkLst>
        </pc:spChg>
        <pc:spChg chg="del mod">
          <ac:chgData name="Masaki Suzuki" userId="2c4feb2ed34ad1a7" providerId="Windows Live" clId="Web-{AAB0A584-7633-4E88-BF5F-40BB7CDFEF1D}" dt="2021-03-15T01:20:01.146" v="262"/>
          <ac:spMkLst>
            <pc:docMk/>
            <pc:sldMk cId="0" sldId="263"/>
            <ac:spMk id="208" creationId="{00000000-0000-0000-0000-000000000000}"/>
          </ac:spMkLst>
        </pc:spChg>
        <pc:spChg chg="del">
          <ac:chgData name="Masaki Suzuki" userId="2c4feb2ed34ad1a7" providerId="Windows Live" clId="Web-{AAB0A584-7633-4E88-BF5F-40BB7CDFEF1D}" dt="2021-03-15T01:19:04.957" v="240"/>
          <ac:spMkLst>
            <pc:docMk/>
            <pc:sldMk cId="0" sldId="263"/>
            <ac:spMk id="210" creationId="{00000000-0000-0000-0000-000000000000}"/>
          </ac:spMkLst>
        </pc:spChg>
        <pc:picChg chg="add mod">
          <ac:chgData name="Masaki Suzuki" userId="2c4feb2ed34ad1a7" providerId="Windows Live" clId="Web-{AAB0A584-7633-4E88-BF5F-40BB7CDFEF1D}" dt="2021-03-15T01:37:06.900" v="680" actId="1076"/>
          <ac:picMkLst>
            <pc:docMk/>
            <pc:sldMk cId="0" sldId="263"/>
            <ac:picMk id="6" creationId="{9E8EC85B-79E7-410B-9E20-7823A8984EF7}"/>
          </ac:picMkLst>
        </pc:picChg>
        <pc:picChg chg="mod">
          <ac:chgData name="Masaki Suzuki" userId="2c4feb2ed34ad1a7" providerId="Windows Live" clId="Web-{AAB0A584-7633-4E88-BF5F-40BB7CDFEF1D}" dt="2021-03-15T01:25:56.418" v="394" actId="1076"/>
          <ac:picMkLst>
            <pc:docMk/>
            <pc:sldMk cId="0" sldId="263"/>
            <ac:picMk id="205" creationId="{00000000-0000-0000-0000-000000000000}"/>
          </ac:picMkLst>
        </pc:picChg>
        <pc:picChg chg="mod">
          <ac:chgData name="Masaki Suzuki" userId="2c4feb2ed34ad1a7" providerId="Windows Live" clId="Web-{AAB0A584-7633-4E88-BF5F-40BB7CDFEF1D}" dt="2021-03-15T01:25:35.293" v="386" actId="1076"/>
          <ac:picMkLst>
            <pc:docMk/>
            <pc:sldMk cId="0" sldId="263"/>
            <ac:picMk id="206" creationId="{00000000-0000-0000-0000-000000000000}"/>
          </ac:picMkLst>
        </pc:picChg>
        <pc:picChg chg="del mod">
          <ac:chgData name="Masaki Suzuki" userId="2c4feb2ed34ad1a7" providerId="Windows Live" clId="Web-{AAB0A584-7633-4E88-BF5F-40BB7CDFEF1D}" dt="2021-03-15T01:29:23.703" v="552"/>
          <ac:picMkLst>
            <pc:docMk/>
            <pc:sldMk cId="0" sldId="263"/>
            <ac:picMk id="209" creationId="{00000000-0000-0000-0000-000000000000}"/>
          </ac:picMkLst>
        </pc:picChg>
      </pc:sldChg>
      <pc:sldChg chg="addSp delSp modSp">
        <pc:chgData name="Masaki Suzuki" userId="2c4feb2ed34ad1a7" providerId="Windows Live" clId="Web-{AAB0A584-7633-4E88-BF5F-40BB7CDFEF1D}" dt="2021-03-15T01:36:12.321" v="678" actId="1076"/>
        <pc:sldMkLst>
          <pc:docMk/>
          <pc:sldMk cId="0" sldId="264"/>
        </pc:sldMkLst>
        <pc:spChg chg="mod">
          <ac:chgData name="Masaki Suzuki" userId="2c4feb2ed34ad1a7" providerId="Windows Live" clId="Web-{AAB0A584-7633-4E88-BF5F-40BB7CDFEF1D}" dt="2021-03-15T01:27:02.732" v="449" actId="20577"/>
          <ac:spMkLst>
            <pc:docMk/>
            <pc:sldMk cId="0" sldId="264"/>
            <ac:spMk id="215" creationId="{00000000-0000-0000-0000-000000000000}"/>
          </ac:spMkLst>
        </pc:spChg>
        <pc:spChg chg="mod">
          <ac:chgData name="Masaki Suzuki" userId="2c4feb2ed34ad1a7" providerId="Windows Live" clId="Web-{AAB0A584-7633-4E88-BF5F-40BB7CDFEF1D}" dt="2021-03-15T01:28:56.047" v="546" actId="14100"/>
          <ac:spMkLst>
            <pc:docMk/>
            <pc:sldMk cId="0" sldId="264"/>
            <ac:spMk id="216" creationId="{00000000-0000-0000-0000-000000000000}"/>
          </ac:spMkLst>
        </pc:spChg>
        <pc:spChg chg="mod">
          <ac:chgData name="Masaki Suzuki" userId="2c4feb2ed34ad1a7" providerId="Windows Live" clId="Web-{AAB0A584-7633-4E88-BF5F-40BB7CDFEF1D}" dt="2021-03-15T01:28:53.265" v="545" actId="1076"/>
          <ac:spMkLst>
            <pc:docMk/>
            <pc:sldMk cId="0" sldId="264"/>
            <ac:spMk id="219" creationId="{00000000-0000-0000-0000-000000000000}"/>
          </ac:spMkLst>
        </pc:spChg>
        <pc:spChg chg="del">
          <ac:chgData name="Masaki Suzuki" userId="2c4feb2ed34ad1a7" providerId="Windows Live" clId="Web-{AAB0A584-7633-4E88-BF5F-40BB7CDFEF1D}" dt="2021-03-15T01:26:51.888" v="444"/>
          <ac:spMkLst>
            <pc:docMk/>
            <pc:sldMk cId="0" sldId="264"/>
            <ac:spMk id="222" creationId="{00000000-0000-0000-0000-000000000000}"/>
          </ac:spMkLst>
        </pc:spChg>
        <pc:spChg chg="del">
          <ac:chgData name="Masaki Suzuki" userId="2c4feb2ed34ad1a7" providerId="Windows Live" clId="Web-{AAB0A584-7633-4E88-BF5F-40BB7CDFEF1D}" dt="2021-03-15T01:27:33.217" v="456"/>
          <ac:spMkLst>
            <pc:docMk/>
            <pc:sldMk cId="0" sldId="264"/>
            <ac:spMk id="223" creationId="{00000000-0000-0000-0000-000000000000}"/>
          </ac:spMkLst>
        </pc:spChg>
        <pc:spChg chg="del mod">
          <ac:chgData name="Masaki Suzuki" userId="2c4feb2ed34ad1a7" providerId="Windows Live" clId="Web-{AAB0A584-7633-4E88-BF5F-40BB7CDFEF1D}" dt="2021-03-15T01:27:31.936" v="455"/>
          <ac:spMkLst>
            <pc:docMk/>
            <pc:sldMk cId="0" sldId="264"/>
            <ac:spMk id="224" creationId="{00000000-0000-0000-0000-000000000000}"/>
          </ac:spMkLst>
        </pc:spChg>
        <pc:spChg chg="del mod">
          <ac:chgData name="Masaki Suzuki" userId="2c4feb2ed34ad1a7" providerId="Windows Live" clId="Web-{AAB0A584-7633-4E88-BF5F-40BB7CDFEF1D}" dt="2021-03-15T01:27:42.405" v="461"/>
          <ac:spMkLst>
            <pc:docMk/>
            <pc:sldMk cId="0" sldId="264"/>
            <ac:spMk id="225" creationId="{00000000-0000-0000-0000-000000000000}"/>
          </ac:spMkLst>
        </pc:spChg>
        <pc:spChg chg="del">
          <ac:chgData name="Masaki Suzuki" userId="2c4feb2ed34ad1a7" providerId="Windows Live" clId="Web-{AAB0A584-7633-4E88-BF5F-40BB7CDFEF1D}" dt="2021-03-15T01:27:40.639" v="460"/>
          <ac:spMkLst>
            <pc:docMk/>
            <pc:sldMk cId="0" sldId="264"/>
            <ac:spMk id="226" creationId="{00000000-0000-0000-0000-000000000000}"/>
          </ac:spMkLst>
        </pc:spChg>
        <pc:spChg chg="del mod">
          <ac:chgData name="Masaki Suzuki" userId="2c4feb2ed34ad1a7" providerId="Windows Live" clId="Web-{AAB0A584-7633-4E88-BF5F-40BB7CDFEF1D}" dt="2021-03-15T01:29:05.250" v="549"/>
          <ac:spMkLst>
            <pc:docMk/>
            <pc:sldMk cId="0" sldId="264"/>
            <ac:spMk id="227" creationId="{00000000-0000-0000-0000-000000000000}"/>
          </ac:spMkLst>
        </pc:spChg>
        <pc:spChg chg="del">
          <ac:chgData name="Masaki Suzuki" userId="2c4feb2ed34ad1a7" providerId="Windows Live" clId="Web-{AAB0A584-7633-4E88-BF5F-40BB7CDFEF1D}" dt="2021-03-15T01:27:38.639" v="459"/>
          <ac:spMkLst>
            <pc:docMk/>
            <pc:sldMk cId="0" sldId="264"/>
            <ac:spMk id="228" creationId="{00000000-0000-0000-0000-000000000000}"/>
          </ac:spMkLst>
        </pc:spChg>
        <pc:picChg chg="del">
          <ac:chgData name="Masaki Suzuki" userId="2c4feb2ed34ad1a7" providerId="Windows Live" clId="Web-{AAB0A584-7633-4E88-BF5F-40BB7CDFEF1D}" dt="2021-03-15T01:26:54.607" v="445"/>
          <ac:picMkLst>
            <pc:docMk/>
            <pc:sldMk cId="0" sldId="264"/>
            <ac:picMk id="2" creationId="{B6414D89-B8CE-4266-909D-B208F62F1724}"/>
          </ac:picMkLst>
        </pc:picChg>
        <pc:picChg chg="add mod">
          <ac:chgData name="Masaki Suzuki" userId="2c4feb2ed34ad1a7" providerId="Windows Live" clId="Web-{AAB0A584-7633-4E88-BF5F-40BB7CDFEF1D}" dt="2021-03-15T01:36:12.321" v="678" actId="1076"/>
          <ac:picMkLst>
            <pc:docMk/>
            <pc:sldMk cId="0" sldId="264"/>
            <ac:picMk id="3" creationId="{F9A78ED8-1899-4557-A43F-3C083537EB9C}"/>
          </ac:picMkLst>
        </pc:picChg>
        <pc:picChg chg="mod">
          <ac:chgData name="Masaki Suzuki" userId="2c4feb2ed34ad1a7" providerId="Windows Live" clId="Web-{AAB0A584-7633-4E88-BF5F-40BB7CDFEF1D}" dt="2021-03-15T01:29:00.437" v="547" actId="1076"/>
          <ac:picMkLst>
            <pc:docMk/>
            <pc:sldMk cId="0" sldId="264"/>
            <ac:picMk id="217" creationId="{00000000-0000-0000-0000-000000000000}"/>
          </ac:picMkLst>
        </pc:picChg>
        <pc:picChg chg="mod">
          <ac:chgData name="Masaki Suzuki" userId="2c4feb2ed34ad1a7" providerId="Windows Live" clId="Web-{AAB0A584-7633-4E88-BF5F-40BB7CDFEF1D}" dt="2021-03-15T01:27:25.764" v="451" actId="1076"/>
          <ac:picMkLst>
            <pc:docMk/>
            <pc:sldMk cId="0" sldId="264"/>
            <ac:picMk id="218" creationId="{00000000-0000-0000-0000-000000000000}"/>
          </ac:picMkLst>
        </pc:picChg>
        <pc:picChg chg="del">
          <ac:chgData name="Masaki Suzuki" userId="2c4feb2ed34ad1a7" providerId="Windows Live" clId="Web-{AAB0A584-7633-4E88-BF5F-40BB7CDFEF1D}" dt="2021-03-15T01:27:46.623" v="463"/>
          <ac:picMkLst>
            <pc:docMk/>
            <pc:sldMk cId="0" sldId="264"/>
            <ac:picMk id="220" creationId="{00000000-0000-0000-0000-000000000000}"/>
          </ac:picMkLst>
        </pc:picChg>
      </pc:sldChg>
      <pc:sldChg chg="addSp delSp modSp">
        <pc:chgData name="Masaki Suzuki" userId="2c4feb2ed34ad1a7" providerId="Windows Live" clId="Web-{AAB0A584-7633-4E88-BF5F-40BB7CDFEF1D}" dt="2021-03-15T02:05:41.105" v="1408" actId="20577"/>
        <pc:sldMkLst>
          <pc:docMk/>
          <pc:sldMk cId="0" sldId="265"/>
        </pc:sldMkLst>
        <pc:spChg chg="add mod">
          <ac:chgData name="Masaki Suzuki" userId="2c4feb2ed34ad1a7" providerId="Windows Live" clId="Web-{AAB0A584-7633-4E88-BF5F-40BB7CDFEF1D}" dt="2021-03-15T02:05:41.105" v="1408" actId="20577"/>
          <ac:spMkLst>
            <pc:docMk/>
            <pc:sldMk cId="0" sldId="265"/>
            <ac:spMk id="3" creationId="{3CB21E07-D58C-456C-86C7-C3C437854117}"/>
          </ac:spMkLst>
        </pc:spChg>
        <pc:spChg chg="add del mod">
          <ac:chgData name="Masaki Suzuki" userId="2c4feb2ed34ad1a7" providerId="Windows Live" clId="Web-{AAB0A584-7633-4E88-BF5F-40BB7CDFEF1D}" dt="2021-03-15T01:47:03.630" v="805"/>
          <ac:spMkLst>
            <pc:docMk/>
            <pc:sldMk cId="0" sldId="265"/>
            <ac:spMk id="9" creationId="{D59839B6-92B8-4D5A-A27E-0BAC49BFFEFE}"/>
          </ac:spMkLst>
        </pc:spChg>
        <pc:spChg chg="add mod">
          <ac:chgData name="Masaki Suzuki" userId="2c4feb2ed34ad1a7" providerId="Windows Live" clId="Web-{AAB0A584-7633-4E88-BF5F-40BB7CDFEF1D}" dt="2021-03-15T01:47:28.209" v="808" actId="14100"/>
          <ac:spMkLst>
            <pc:docMk/>
            <pc:sldMk cId="0" sldId="265"/>
            <ac:spMk id="10" creationId="{97AC5247-2560-4D94-8381-44CD6DF41853}"/>
          </ac:spMkLst>
        </pc:spChg>
        <pc:spChg chg="add mod">
          <ac:chgData name="Masaki Suzuki" userId="2c4feb2ed34ad1a7" providerId="Windows Live" clId="Web-{AAB0A584-7633-4E88-BF5F-40BB7CDFEF1D}" dt="2021-03-15T01:47:45.272" v="811" actId="1076"/>
          <ac:spMkLst>
            <pc:docMk/>
            <pc:sldMk cId="0" sldId="265"/>
            <ac:spMk id="27" creationId="{F2E08355-BE56-4CEA-BF9B-AB0D277B1B33}"/>
          </ac:spMkLst>
        </pc:spChg>
        <pc:spChg chg="mod">
          <ac:chgData name="Masaki Suzuki" userId="2c4feb2ed34ad1a7" providerId="Windows Live" clId="Web-{AAB0A584-7633-4E88-BF5F-40BB7CDFEF1D}" dt="2021-03-15T01:39:26.215" v="784" actId="20577"/>
          <ac:spMkLst>
            <pc:docMk/>
            <pc:sldMk cId="0" sldId="265"/>
            <ac:spMk id="233" creationId="{00000000-0000-0000-0000-000000000000}"/>
          </ac:spMkLst>
        </pc:spChg>
        <pc:spChg chg="add del mod">
          <ac:chgData name="Masaki Suzuki" userId="2c4feb2ed34ad1a7" providerId="Windows Live" clId="Web-{AAB0A584-7633-4E88-BF5F-40BB7CDFEF1D}" dt="2021-03-15T01:47:51.069" v="813" actId="20577"/>
          <ac:spMkLst>
            <pc:docMk/>
            <pc:sldMk cId="0" sldId="265"/>
            <ac:spMk id="235" creationId="{00000000-0000-0000-0000-000000000000}"/>
          </ac:spMkLst>
        </pc:spChg>
        <pc:spChg chg="del">
          <ac:chgData name="Masaki Suzuki" userId="2c4feb2ed34ad1a7" providerId="Windows Live" clId="Web-{AAB0A584-7633-4E88-BF5F-40BB7CDFEF1D}" dt="2021-03-15T01:30:37.845" v="601"/>
          <ac:spMkLst>
            <pc:docMk/>
            <pc:sldMk cId="0" sldId="265"/>
            <ac:spMk id="237" creationId="{00000000-0000-0000-0000-000000000000}"/>
          </ac:spMkLst>
        </pc:spChg>
        <pc:spChg chg="del">
          <ac:chgData name="Masaki Suzuki" userId="2c4feb2ed34ad1a7" providerId="Windows Live" clId="Web-{AAB0A584-7633-4E88-BF5F-40BB7CDFEF1D}" dt="2021-03-15T01:33:14.895" v="666"/>
          <ac:spMkLst>
            <pc:docMk/>
            <pc:sldMk cId="0" sldId="265"/>
            <ac:spMk id="238" creationId="{00000000-0000-0000-0000-000000000000}"/>
          </ac:spMkLst>
        </pc:spChg>
        <pc:spChg chg="del">
          <ac:chgData name="Masaki Suzuki" userId="2c4feb2ed34ad1a7" providerId="Windows Live" clId="Web-{AAB0A584-7633-4E88-BF5F-40BB7CDFEF1D}" dt="2021-03-15T01:33:13.755" v="665"/>
          <ac:spMkLst>
            <pc:docMk/>
            <pc:sldMk cId="0" sldId="265"/>
            <ac:spMk id="239" creationId="{00000000-0000-0000-0000-000000000000}"/>
          </ac:spMkLst>
        </pc:spChg>
        <pc:spChg chg="del">
          <ac:chgData name="Masaki Suzuki" userId="2c4feb2ed34ad1a7" providerId="Windows Live" clId="Web-{AAB0A584-7633-4E88-BF5F-40BB7CDFEF1D}" dt="2021-03-15T01:33:17.208" v="667"/>
          <ac:spMkLst>
            <pc:docMk/>
            <pc:sldMk cId="0" sldId="265"/>
            <ac:spMk id="240" creationId="{00000000-0000-0000-0000-000000000000}"/>
          </ac:spMkLst>
        </pc:spChg>
        <pc:spChg chg="del">
          <ac:chgData name="Masaki Suzuki" userId="2c4feb2ed34ad1a7" providerId="Windows Live" clId="Web-{AAB0A584-7633-4E88-BF5F-40BB7CDFEF1D}" dt="2021-03-15T01:33:18.161" v="668"/>
          <ac:spMkLst>
            <pc:docMk/>
            <pc:sldMk cId="0" sldId="265"/>
            <ac:spMk id="241" creationId="{00000000-0000-0000-0000-000000000000}"/>
          </ac:spMkLst>
        </pc:spChg>
        <pc:spChg chg="del">
          <ac:chgData name="Masaki Suzuki" userId="2c4feb2ed34ad1a7" providerId="Windows Live" clId="Web-{AAB0A584-7633-4E88-BF5F-40BB7CDFEF1D}" dt="2021-03-15T01:39:29.590" v="785"/>
          <ac:spMkLst>
            <pc:docMk/>
            <pc:sldMk cId="0" sldId="265"/>
            <ac:spMk id="242" creationId="{00000000-0000-0000-0000-000000000000}"/>
          </ac:spMkLst>
        </pc:spChg>
        <pc:spChg chg="del">
          <ac:chgData name="Masaki Suzuki" userId="2c4feb2ed34ad1a7" providerId="Windows Live" clId="Web-{AAB0A584-7633-4E88-BF5F-40BB7CDFEF1D}" dt="2021-03-15T01:29:59.907" v="568"/>
          <ac:spMkLst>
            <pc:docMk/>
            <pc:sldMk cId="0" sldId="265"/>
            <ac:spMk id="243" creationId="{00000000-0000-0000-0000-000000000000}"/>
          </ac:spMkLst>
        </pc:spChg>
        <pc:spChg chg="del">
          <ac:chgData name="Masaki Suzuki" userId="2c4feb2ed34ad1a7" providerId="Windows Live" clId="Web-{AAB0A584-7633-4E88-BF5F-40BB7CDFEF1D}" dt="2021-03-15T01:30:46.924" v="604"/>
          <ac:spMkLst>
            <pc:docMk/>
            <pc:sldMk cId="0" sldId="265"/>
            <ac:spMk id="244" creationId="{00000000-0000-0000-0000-000000000000}"/>
          </ac:spMkLst>
        </pc:spChg>
        <pc:spChg chg="del">
          <ac:chgData name="Masaki Suzuki" userId="2c4feb2ed34ad1a7" providerId="Windows Live" clId="Web-{AAB0A584-7633-4E88-BF5F-40BB7CDFEF1D}" dt="2021-03-15T01:32:56.379" v="649"/>
          <ac:spMkLst>
            <pc:docMk/>
            <pc:sldMk cId="0" sldId="265"/>
            <ac:spMk id="245" creationId="{00000000-0000-0000-0000-000000000000}"/>
          </ac:spMkLst>
        </pc:spChg>
        <pc:picChg chg="add mod">
          <ac:chgData name="Masaki Suzuki" userId="2c4feb2ed34ad1a7" providerId="Windows Live" clId="Web-{AAB0A584-7633-4E88-BF5F-40BB7CDFEF1D}" dt="2021-03-15T01:30:45.361" v="603" actId="1076"/>
          <ac:picMkLst>
            <pc:docMk/>
            <pc:sldMk cId="0" sldId="265"/>
            <ac:picMk id="2" creationId="{D1AB2A08-D781-4CAE-98EC-39746D9F1FFA}"/>
          </ac:picMkLst>
        </pc:picChg>
        <pc:picChg chg="add del mod">
          <ac:chgData name="Masaki Suzuki" userId="2c4feb2ed34ad1a7" providerId="Windows Live" clId="Web-{AAB0A584-7633-4E88-BF5F-40BB7CDFEF1D}" dt="2021-03-15T01:34:49.803" v="673"/>
          <ac:picMkLst>
            <pc:docMk/>
            <pc:sldMk cId="0" sldId="265"/>
            <ac:picMk id="4" creationId="{904FA389-3B17-445E-B494-B79203FD6234}"/>
          </ac:picMkLst>
        </pc:picChg>
        <pc:picChg chg="add mod">
          <ac:chgData name="Masaki Suzuki" userId="2c4feb2ed34ad1a7" providerId="Windows Live" clId="Web-{AAB0A584-7633-4E88-BF5F-40BB7CDFEF1D}" dt="2021-03-15T01:46:15.254" v="797" actId="1076"/>
          <ac:picMkLst>
            <pc:docMk/>
            <pc:sldMk cId="0" sldId="265"/>
            <ac:picMk id="5" creationId="{0E8EF6F5-C6E4-4CAD-8D43-8BBB2F81D34C}"/>
          </ac:picMkLst>
        </pc:picChg>
        <pc:picChg chg="add del mod">
          <ac:chgData name="Masaki Suzuki" userId="2c4feb2ed34ad1a7" providerId="Windows Live" clId="Web-{AAB0A584-7633-4E88-BF5F-40BB7CDFEF1D}" dt="2021-03-15T01:45:28.706" v="791"/>
          <ac:picMkLst>
            <pc:docMk/>
            <pc:sldMk cId="0" sldId="265"/>
            <ac:picMk id="6" creationId="{52EC746F-1BC7-4F03-B95E-946621B10E42}"/>
          </ac:picMkLst>
        </pc:picChg>
        <pc:picChg chg="add del mod">
          <ac:chgData name="Masaki Suzuki" userId="2c4feb2ed34ad1a7" providerId="Windows Live" clId="Web-{AAB0A584-7633-4E88-BF5F-40BB7CDFEF1D}" dt="2021-03-15T01:45:52.707" v="794"/>
          <ac:picMkLst>
            <pc:docMk/>
            <pc:sldMk cId="0" sldId="265"/>
            <ac:picMk id="7" creationId="{E5BA6611-D92F-461B-811B-F865BEE3CB10}"/>
          </ac:picMkLst>
        </pc:picChg>
        <pc:picChg chg="add mod">
          <ac:chgData name="Masaki Suzuki" userId="2c4feb2ed34ad1a7" providerId="Windows Live" clId="Web-{AAB0A584-7633-4E88-BF5F-40BB7CDFEF1D}" dt="2021-03-15T01:46:11.098" v="796" actId="1076"/>
          <ac:picMkLst>
            <pc:docMk/>
            <pc:sldMk cId="0" sldId="265"/>
            <ac:picMk id="8" creationId="{489BBE21-7DCA-4E81-B879-787266D5E14B}"/>
          </ac:picMkLst>
        </pc:picChg>
        <pc:picChg chg="del mod">
          <ac:chgData name="Masaki Suzuki" userId="2c4feb2ed34ad1a7" providerId="Windows Live" clId="Web-{AAB0A584-7633-4E88-BF5F-40BB7CDFEF1D}" dt="2021-03-15T01:29:43.266" v="557"/>
          <ac:picMkLst>
            <pc:docMk/>
            <pc:sldMk cId="0" sldId="265"/>
            <ac:picMk id="234" creationId="{00000000-0000-0000-0000-000000000000}"/>
          </ac:picMkLst>
        </pc:picChg>
        <pc:picChg chg="mod">
          <ac:chgData name="Masaki Suzuki" userId="2c4feb2ed34ad1a7" providerId="Windows Live" clId="Web-{AAB0A584-7633-4E88-BF5F-40BB7CDFEF1D}" dt="2021-03-15T01:29:51.345" v="560" actId="1076"/>
          <ac:picMkLst>
            <pc:docMk/>
            <pc:sldMk cId="0" sldId="265"/>
            <ac:picMk id="236" creationId="{00000000-0000-0000-0000-000000000000}"/>
          </ac:picMkLst>
        </pc:picChg>
      </pc:sldChg>
      <pc:sldChg chg="delSp modSp">
        <pc:chgData name="Masaki Suzuki" userId="2c4feb2ed34ad1a7" providerId="Windows Live" clId="Web-{AAB0A584-7633-4E88-BF5F-40BB7CDFEF1D}" dt="2021-03-15T02:05:28.323" v="1401" actId="20577"/>
        <pc:sldMkLst>
          <pc:docMk/>
          <pc:sldMk cId="0" sldId="266"/>
        </pc:sldMkLst>
        <pc:spChg chg="mod">
          <ac:chgData name="Masaki Suzuki" userId="2c4feb2ed34ad1a7" providerId="Windows Live" clId="Web-{AAB0A584-7633-4E88-BF5F-40BB7CDFEF1D}" dt="2021-03-15T02:05:10.370" v="1383" actId="20577"/>
          <ac:spMkLst>
            <pc:docMk/>
            <pc:sldMk cId="0" sldId="266"/>
            <ac:spMk id="250" creationId="{00000000-0000-0000-0000-000000000000}"/>
          </ac:spMkLst>
        </pc:spChg>
        <pc:spChg chg="mod">
          <ac:chgData name="Masaki Suzuki" userId="2c4feb2ed34ad1a7" providerId="Windows Live" clId="Web-{AAB0A584-7633-4E88-BF5F-40BB7CDFEF1D}" dt="2021-03-15T02:05:28.323" v="1401" actId="20577"/>
          <ac:spMkLst>
            <pc:docMk/>
            <pc:sldMk cId="0" sldId="266"/>
            <ac:spMk id="252" creationId="{00000000-0000-0000-0000-000000000000}"/>
          </ac:spMkLst>
        </pc:spChg>
        <pc:spChg chg="mod">
          <ac:chgData name="Masaki Suzuki" userId="2c4feb2ed34ad1a7" providerId="Windows Live" clId="Web-{AAB0A584-7633-4E88-BF5F-40BB7CDFEF1D}" dt="2021-03-15T01:50:04.337" v="904" actId="20577"/>
          <ac:spMkLst>
            <pc:docMk/>
            <pc:sldMk cId="0" sldId="266"/>
            <ac:spMk id="254" creationId="{00000000-0000-0000-0000-000000000000}"/>
          </ac:spMkLst>
        </pc:spChg>
        <pc:spChg chg="del">
          <ac:chgData name="Masaki Suzuki" userId="2c4feb2ed34ad1a7" providerId="Windows Live" clId="Web-{AAB0A584-7633-4E88-BF5F-40BB7CDFEF1D}" dt="2021-03-15T01:48:35.288" v="814"/>
          <ac:spMkLst>
            <pc:docMk/>
            <pc:sldMk cId="0" sldId="266"/>
            <ac:spMk id="256" creationId="{00000000-0000-0000-0000-000000000000}"/>
          </ac:spMkLst>
        </pc:spChg>
        <pc:spChg chg="del">
          <ac:chgData name="Masaki Suzuki" userId="2c4feb2ed34ad1a7" providerId="Windows Live" clId="Web-{AAB0A584-7633-4E88-BF5F-40BB7CDFEF1D}" dt="2021-03-15T01:49:42.508" v="876"/>
          <ac:spMkLst>
            <pc:docMk/>
            <pc:sldMk cId="0" sldId="266"/>
            <ac:spMk id="257" creationId="{00000000-0000-0000-0000-000000000000}"/>
          </ac:spMkLst>
        </pc:spChg>
        <pc:spChg chg="del">
          <ac:chgData name="Masaki Suzuki" userId="2c4feb2ed34ad1a7" providerId="Windows Live" clId="Web-{AAB0A584-7633-4E88-BF5F-40BB7CDFEF1D}" dt="2021-03-15T01:48:36.679" v="815"/>
          <ac:spMkLst>
            <pc:docMk/>
            <pc:sldMk cId="0" sldId="266"/>
            <ac:spMk id="258" creationId="{00000000-0000-0000-0000-000000000000}"/>
          </ac:spMkLst>
        </pc:spChg>
        <pc:picChg chg="del">
          <ac:chgData name="Masaki Suzuki" userId="2c4feb2ed34ad1a7" providerId="Windows Live" clId="Web-{AAB0A584-7633-4E88-BF5F-40BB7CDFEF1D}" dt="2021-03-15T01:48:37.991" v="816"/>
          <ac:picMkLst>
            <pc:docMk/>
            <pc:sldMk cId="0" sldId="266"/>
            <ac:picMk id="3" creationId="{57B14DD8-6535-4789-846D-61E1584C7372}"/>
          </ac:picMkLst>
        </pc:picChg>
      </pc:sldChg>
      <pc:sldChg chg="addSp delSp modSp">
        <pc:chgData name="Masaki Suzuki" userId="2c4feb2ed34ad1a7" providerId="Windows Live" clId="Web-{AAB0A584-7633-4E88-BF5F-40BB7CDFEF1D}" dt="2021-03-15T02:02:14.117" v="1271" actId="14100"/>
        <pc:sldMkLst>
          <pc:docMk/>
          <pc:sldMk cId="0" sldId="267"/>
        </pc:sldMkLst>
        <pc:spChg chg="mod">
          <ac:chgData name="Masaki Suzuki" userId="2c4feb2ed34ad1a7" providerId="Windows Live" clId="Web-{AAB0A584-7633-4E88-BF5F-40BB7CDFEF1D}" dt="2021-03-15T01:50:58.807" v="918" actId="20577"/>
          <ac:spMkLst>
            <pc:docMk/>
            <pc:sldMk cId="0" sldId="267"/>
            <ac:spMk id="263" creationId="{00000000-0000-0000-0000-000000000000}"/>
          </ac:spMkLst>
        </pc:spChg>
        <pc:spChg chg="mod">
          <ac:chgData name="Masaki Suzuki" userId="2c4feb2ed34ad1a7" providerId="Windows Live" clId="Web-{AAB0A584-7633-4E88-BF5F-40BB7CDFEF1D}" dt="2021-03-15T01:57:43.127" v="1128" actId="20577"/>
          <ac:spMkLst>
            <pc:docMk/>
            <pc:sldMk cId="0" sldId="267"/>
            <ac:spMk id="265" creationId="{00000000-0000-0000-0000-000000000000}"/>
          </ac:spMkLst>
        </pc:spChg>
        <pc:spChg chg="mod">
          <ac:chgData name="Masaki Suzuki" userId="2c4feb2ed34ad1a7" providerId="Windows Live" clId="Web-{AAB0A584-7633-4E88-BF5F-40BB7CDFEF1D}" dt="2021-03-15T02:02:14.117" v="1271" actId="14100"/>
          <ac:spMkLst>
            <pc:docMk/>
            <pc:sldMk cId="0" sldId="267"/>
            <ac:spMk id="268" creationId="{00000000-0000-0000-0000-000000000000}"/>
          </ac:spMkLst>
        </pc:spChg>
        <pc:spChg chg="mod">
          <ac:chgData name="Masaki Suzuki" userId="2c4feb2ed34ad1a7" providerId="Windows Live" clId="Web-{AAB0A584-7633-4E88-BF5F-40BB7CDFEF1D}" dt="2021-03-15T01:57:22.720" v="1126" actId="1076"/>
          <ac:spMkLst>
            <pc:docMk/>
            <pc:sldMk cId="0" sldId="267"/>
            <ac:spMk id="269" creationId="{00000000-0000-0000-0000-000000000000}"/>
          </ac:spMkLst>
        </pc:spChg>
        <pc:spChg chg="del">
          <ac:chgData name="Masaki Suzuki" userId="2c4feb2ed34ad1a7" providerId="Windows Live" clId="Web-{AAB0A584-7633-4E88-BF5F-40BB7CDFEF1D}" dt="2021-03-15T01:51:25.010" v="957"/>
          <ac:spMkLst>
            <pc:docMk/>
            <pc:sldMk cId="0" sldId="267"/>
            <ac:spMk id="270" creationId="{00000000-0000-0000-0000-000000000000}"/>
          </ac:spMkLst>
        </pc:spChg>
        <pc:spChg chg="del">
          <ac:chgData name="Masaki Suzuki" userId="2c4feb2ed34ad1a7" providerId="Windows Live" clId="Web-{AAB0A584-7633-4E88-BF5F-40BB7CDFEF1D}" dt="2021-03-15T01:52:22.168" v="1006"/>
          <ac:spMkLst>
            <pc:docMk/>
            <pc:sldMk cId="0" sldId="267"/>
            <ac:spMk id="271" creationId="{00000000-0000-0000-0000-000000000000}"/>
          </ac:spMkLst>
        </pc:spChg>
        <pc:picChg chg="add mod ord">
          <ac:chgData name="Masaki Suzuki" userId="2c4feb2ed34ad1a7" providerId="Windows Live" clId="Web-{AAB0A584-7633-4E88-BF5F-40BB7CDFEF1D}" dt="2021-03-15T01:57:06.923" v="1122"/>
          <ac:picMkLst>
            <pc:docMk/>
            <pc:sldMk cId="0" sldId="267"/>
            <ac:picMk id="2" creationId="{DCBA8AEB-B925-4FA5-A250-51695660897F}"/>
          </ac:picMkLst>
        </pc:picChg>
        <pc:picChg chg="del">
          <ac:chgData name="Masaki Suzuki" userId="2c4feb2ed34ad1a7" providerId="Windows Live" clId="Web-{AAB0A584-7633-4E88-BF5F-40BB7CDFEF1D}" dt="2021-03-15T01:56:03.469" v="1116"/>
          <ac:picMkLst>
            <pc:docMk/>
            <pc:sldMk cId="0" sldId="267"/>
            <ac:picMk id="266" creationId="{00000000-0000-0000-0000-000000000000}"/>
          </ac:picMkLst>
        </pc:picChg>
      </pc:sldChg>
      <pc:sldChg chg="addSp delSp modSp">
        <pc:chgData name="Masaki Suzuki" userId="2c4feb2ed34ad1a7" providerId="Windows Live" clId="Web-{AAB0A584-7633-4E88-BF5F-40BB7CDFEF1D}" dt="2021-03-15T02:06:31.184" v="1412" actId="20577"/>
        <pc:sldMkLst>
          <pc:docMk/>
          <pc:sldMk cId="0" sldId="268"/>
        </pc:sldMkLst>
        <pc:spChg chg="mod">
          <ac:chgData name="Masaki Suzuki" userId="2c4feb2ed34ad1a7" providerId="Windows Live" clId="Web-{AAB0A584-7633-4E88-BF5F-40BB7CDFEF1D}" dt="2021-03-15T02:01:40.522" v="1260" actId="20577"/>
          <ac:spMkLst>
            <pc:docMk/>
            <pc:sldMk cId="0" sldId="268"/>
            <ac:spMk id="276" creationId="{00000000-0000-0000-0000-000000000000}"/>
          </ac:spMkLst>
        </pc:spChg>
        <pc:spChg chg="mod">
          <ac:chgData name="Masaki Suzuki" userId="2c4feb2ed34ad1a7" providerId="Windows Live" clId="Web-{AAB0A584-7633-4E88-BF5F-40BB7CDFEF1D}" dt="2021-03-15T02:06:31.184" v="1412" actId="20577"/>
          <ac:spMkLst>
            <pc:docMk/>
            <pc:sldMk cId="0" sldId="268"/>
            <ac:spMk id="278" creationId="{00000000-0000-0000-0000-000000000000}"/>
          </ac:spMkLst>
        </pc:spChg>
        <pc:spChg chg="mod">
          <ac:chgData name="Masaki Suzuki" userId="2c4feb2ed34ad1a7" providerId="Windows Live" clId="Web-{AAB0A584-7633-4E88-BF5F-40BB7CDFEF1D}" dt="2021-03-15T02:03:01.164" v="1295" actId="20577"/>
          <ac:spMkLst>
            <pc:docMk/>
            <pc:sldMk cId="0" sldId="268"/>
            <ac:spMk id="280" creationId="{00000000-0000-0000-0000-000000000000}"/>
          </ac:spMkLst>
        </pc:spChg>
        <pc:spChg chg="del">
          <ac:chgData name="Masaki Suzuki" userId="2c4feb2ed34ad1a7" providerId="Windows Live" clId="Web-{AAB0A584-7633-4E88-BF5F-40BB7CDFEF1D}" dt="2021-03-15T02:00:24.286" v="1233"/>
          <ac:spMkLst>
            <pc:docMk/>
            <pc:sldMk cId="0" sldId="268"/>
            <ac:spMk id="283" creationId="{00000000-0000-0000-0000-000000000000}"/>
          </ac:spMkLst>
        </pc:spChg>
        <pc:spChg chg="del">
          <ac:chgData name="Masaki Suzuki" userId="2c4feb2ed34ad1a7" providerId="Windows Live" clId="Web-{AAB0A584-7633-4E88-BF5F-40BB7CDFEF1D}" dt="2021-03-15T02:00:22.802" v="1232"/>
          <ac:spMkLst>
            <pc:docMk/>
            <pc:sldMk cId="0" sldId="268"/>
            <ac:spMk id="284" creationId="{00000000-0000-0000-0000-000000000000}"/>
          </ac:spMkLst>
        </pc:spChg>
        <pc:spChg chg="del">
          <ac:chgData name="Masaki Suzuki" userId="2c4feb2ed34ad1a7" providerId="Windows Live" clId="Web-{AAB0A584-7633-4E88-BF5F-40BB7CDFEF1D}" dt="2021-03-15T01:58:09.487" v="1130"/>
          <ac:spMkLst>
            <pc:docMk/>
            <pc:sldMk cId="0" sldId="268"/>
            <ac:spMk id="285" creationId="{00000000-0000-0000-0000-000000000000}"/>
          </ac:spMkLst>
        </pc:spChg>
        <pc:spChg chg="del">
          <ac:chgData name="Masaki Suzuki" userId="2c4feb2ed34ad1a7" providerId="Windows Live" clId="Web-{AAB0A584-7633-4E88-BF5F-40BB7CDFEF1D}" dt="2021-03-15T01:58:37.941" v="1153"/>
          <ac:spMkLst>
            <pc:docMk/>
            <pc:sldMk cId="0" sldId="268"/>
            <ac:spMk id="286" creationId="{00000000-0000-0000-0000-000000000000}"/>
          </ac:spMkLst>
        </pc:spChg>
        <pc:spChg chg="del">
          <ac:chgData name="Masaki Suzuki" userId="2c4feb2ed34ad1a7" providerId="Windows Live" clId="Web-{AAB0A584-7633-4E88-BF5F-40BB7CDFEF1D}" dt="2021-03-15T01:58:38.909" v="1154"/>
          <ac:spMkLst>
            <pc:docMk/>
            <pc:sldMk cId="0" sldId="268"/>
            <ac:spMk id="287" creationId="{00000000-0000-0000-0000-000000000000}"/>
          </ac:spMkLst>
        </pc:spChg>
        <pc:spChg chg="del">
          <ac:chgData name="Masaki Suzuki" userId="2c4feb2ed34ad1a7" providerId="Windows Live" clId="Web-{AAB0A584-7633-4E88-BF5F-40BB7CDFEF1D}" dt="2021-03-15T01:58:39.487" v="1155"/>
          <ac:spMkLst>
            <pc:docMk/>
            <pc:sldMk cId="0" sldId="268"/>
            <ac:spMk id="288" creationId="{00000000-0000-0000-0000-000000000000}"/>
          </ac:spMkLst>
        </pc:spChg>
        <pc:spChg chg="del">
          <ac:chgData name="Masaki Suzuki" userId="2c4feb2ed34ad1a7" providerId="Windows Live" clId="Web-{AAB0A584-7633-4E88-BF5F-40BB7CDFEF1D}" dt="2021-03-15T01:58:58.597" v="1161"/>
          <ac:spMkLst>
            <pc:docMk/>
            <pc:sldMk cId="0" sldId="268"/>
            <ac:spMk id="289" creationId="{00000000-0000-0000-0000-000000000000}"/>
          </ac:spMkLst>
        </pc:spChg>
        <pc:picChg chg="add mod">
          <ac:chgData name="Masaki Suzuki" userId="2c4feb2ed34ad1a7" providerId="Windows Live" clId="Web-{AAB0A584-7633-4E88-BF5F-40BB7CDFEF1D}" dt="2021-03-15T02:00:40.568" v="1235" actId="1076"/>
          <ac:picMkLst>
            <pc:docMk/>
            <pc:sldMk cId="0" sldId="268"/>
            <ac:picMk id="2" creationId="{2339256B-517A-4DCF-924F-7F945720D15D}"/>
          </ac:picMkLst>
        </pc:picChg>
        <pc:picChg chg="del">
          <ac:chgData name="Masaki Suzuki" userId="2c4feb2ed34ad1a7" providerId="Windows Live" clId="Web-{AAB0A584-7633-4E88-BF5F-40BB7CDFEF1D}" dt="2021-03-15T02:00:21.755" v="1231"/>
          <ac:picMkLst>
            <pc:docMk/>
            <pc:sldMk cId="0" sldId="268"/>
            <ac:picMk id="281" creationId="{00000000-0000-0000-0000-000000000000}"/>
          </ac:picMkLst>
        </pc:picChg>
        <pc:picChg chg="del">
          <ac:chgData name="Masaki Suzuki" userId="2c4feb2ed34ad1a7" providerId="Windows Live" clId="Web-{AAB0A584-7633-4E88-BF5F-40BB7CDFEF1D}" dt="2021-03-15T02:00:19.567" v="1230"/>
          <ac:picMkLst>
            <pc:docMk/>
            <pc:sldMk cId="0" sldId="268"/>
            <ac:picMk id="282" creationId="{00000000-0000-0000-0000-000000000000}"/>
          </ac:picMkLst>
        </pc:picChg>
      </pc:sldChg>
      <pc:sldChg chg="addSp delSp modSp">
        <pc:chgData name="Masaki Suzuki" userId="2c4feb2ed34ad1a7" providerId="Windows Live" clId="Web-{AAB0A584-7633-4E88-BF5F-40BB7CDFEF1D}" dt="2021-03-15T02:08:43.093" v="1447" actId="20577"/>
        <pc:sldMkLst>
          <pc:docMk/>
          <pc:sldMk cId="0" sldId="269"/>
        </pc:sldMkLst>
        <pc:spChg chg="mod">
          <ac:chgData name="Masaki Suzuki" userId="2c4feb2ed34ad1a7" providerId="Windows Live" clId="Web-{AAB0A584-7633-4E88-BF5F-40BB7CDFEF1D}" dt="2021-03-15T02:06:50.231" v="1418" actId="20577"/>
          <ac:spMkLst>
            <pc:docMk/>
            <pc:sldMk cId="0" sldId="269"/>
            <ac:spMk id="294" creationId="{00000000-0000-0000-0000-000000000000}"/>
          </ac:spMkLst>
        </pc:spChg>
        <pc:spChg chg="mod">
          <ac:chgData name="Masaki Suzuki" userId="2c4feb2ed34ad1a7" providerId="Windows Live" clId="Web-{AAB0A584-7633-4E88-BF5F-40BB7CDFEF1D}" dt="2021-03-15T02:04:41.291" v="1364" actId="20577"/>
          <ac:spMkLst>
            <pc:docMk/>
            <pc:sldMk cId="0" sldId="269"/>
            <ac:spMk id="296" creationId="{00000000-0000-0000-0000-000000000000}"/>
          </ac:spMkLst>
        </pc:spChg>
        <pc:spChg chg="mod">
          <ac:chgData name="Masaki Suzuki" userId="2c4feb2ed34ad1a7" providerId="Windows Live" clId="Web-{AAB0A584-7633-4E88-BF5F-40BB7CDFEF1D}" dt="2021-03-15T02:08:43.093" v="1447" actId="20577"/>
          <ac:spMkLst>
            <pc:docMk/>
            <pc:sldMk cId="0" sldId="269"/>
            <ac:spMk id="298" creationId="{00000000-0000-0000-0000-000000000000}"/>
          </ac:spMkLst>
        </pc:spChg>
        <pc:spChg chg="del">
          <ac:chgData name="Masaki Suzuki" userId="2c4feb2ed34ad1a7" providerId="Windows Live" clId="Web-{AAB0A584-7633-4E88-BF5F-40BB7CDFEF1D}" dt="2021-03-15T02:08:32.561" v="1441"/>
          <ac:spMkLst>
            <pc:docMk/>
            <pc:sldMk cId="0" sldId="269"/>
            <ac:spMk id="300" creationId="{00000000-0000-0000-0000-000000000000}"/>
          </ac:spMkLst>
        </pc:spChg>
        <pc:spChg chg="del">
          <ac:chgData name="Masaki Suzuki" userId="2c4feb2ed34ad1a7" providerId="Windows Live" clId="Web-{AAB0A584-7633-4E88-BF5F-40BB7CDFEF1D}" dt="2021-03-15T02:03:35.353" v="1314"/>
          <ac:spMkLst>
            <pc:docMk/>
            <pc:sldMk cId="0" sldId="269"/>
            <ac:spMk id="301" creationId="{00000000-0000-0000-0000-000000000000}"/>
          </ac:spMkLst>
        </pc:spChg>
        <pc:picChg chg="add mod">
          <ac:chgData name="Masaki Suzuki" userId="2c4feb2ed34ad1a7" providerId="Windows Live" clId="Web-{AAB0A584-7633-4E88-BF5F-40BB7CDFEF1D}" dt="2021-03-15T02:08:30.655" v="1440" actId="1076"/>
          <ac:picMkLst>
            <pc:docMk/>
            <pc:sldMk cId="0" sldId="269"/>
            <ac:picMk id="2" creationId="{152DCE48-5343-4B14-AF51-5BD7109941FD}"/>
          </ac:picMkLst>
        </pc:picChg>
        <pc:picChg chg="del">
          <ac:chgData name="Masaki Suzuki" userId="2c4feb2ed34ad1a7" providerId="Windows Live" clId="Web-{AAB0A584-7633-4E88-BF5F-40BB7CDFEF1D}" dt="2021-03-15T02:08:27.358" v="1438"/>
          <ac:picMkLst>
            <pc:docMk/>
            <pc:sldMk cId="0" sldId="269"/>
            <ac:picMk id="299" creationId="{00000000-0000-0000-0000-000000000000}"/>
          </ac:picMkLst>
        </pc:picChg>
      </pc:sldChg>
      <pc:sldChg chg="addSp delSp modSp">
        <pc:chgData name="Masaki Suzuki" userId="2c4feb2ed34ad1a7" providerId="Windows Live" clId="Web-{AAB0A584-7633-4E88-BF5F-40BB7CDFEF1D}" dt="2021-03-15T02:16:24.977" v="1679" actId="20577"/>
        <pc:sldMkLst>
          <pc:docMk/>
          <pc:sldMk cId="0" sldId="270"/>
        </pc:sldMkLst>
        <pc:spChg chg="mod">
          <ac:chgData name="Masaki Suzuki" userId="2c4feb2ed34ad1a7" providerId="Windows Live" clId="Web-{AAB0A584-7633-4E88-BF5F-40BB7CDFEF1D}" dt="2021-03-15T02:07:40.014" v="1434" actId="20577"/>
          <ac:spMkLst>
            <pc:docMk/>
            <pc:sldMk cId="0" sldId="270"/>
            <ac:spMk id="307" creationId="{00000000-0000-0000-0000-000000000000}"/>
          </ac:spMkLst>
        </pc:spChg>
        <pc:spChg chg="add del mod">
          <ac:chgData name="Masaki Suzuki" userId="2c4feb2ed34ad1a7" providerId="Windows Live" clId="Web-{AAB0A584-7633-4E88-BF5F-40BB7CDFEF1D}" dt="2021-03-15T02:09:32.891" v="1489" actId="20577"/>
          <ac:spMkLst>
            <pc:docMk/>
            <pc:sldMk cId="0" sldId="270"/>
            <ac:spMk id="309" creationId="{00000000-0000-0000-0000-000000000000}"/>
          </ac:spMkLst>
        </pc:spChg>
        <pc:spChg chg="mod">
          <ac:chgData name="Masaki Suzuki" userId="2c4feb2ed34ad1a7" providerId="Windows Live" clId="Web-{AAB0A584-7633-4E88-BF5F-40BB7CDFEF1D}" dt="2021-03-15T02:16:24.977" v="1679" actId="20577"/>
          <ac:spMkLst>
            <pc:docMk/>
            <pc:sldMk cId="0" sldId="270"/>
            <ac:spMk id="311" creationId="{00000000-0000-0000-0000-000000000000}"/>
          </ac:spMkLst>
        </pc:spChg>
        <pc:spChg chg="del mod">
          <ac:chgData name="Masaki Suzuki" userId="2c4feb2ed34ad1a7" providerId="Windows Live" clId="Web-{AAB0A584-7633-4E88-BF5F-40BB7CDFEF1D}" dt="2021-03-15T02:09:42.375" v="1493"/>
          <ac:spMkLst>
            <pc:docMk/>
            <pc:sldMk cId="0" sldId="270"/>
            <ac:spMk id="313" creationId="{00000000-0000-0000-0000-000000000000}"/>
          </ac:spMkLst>
        </pc:spChg>
        <pc:spChg chg="del">
          <ac:chgData name="Masaki Suzuki" userId="2c4feb2ed34ad1a7" providerId="Windows Live" clId="Web-{AAB0A584-7633-4E88-BF5F-40BB7CDFEF1D}" dt="2021-03-15T02:09:44.110" v="1494"/>
          <ac:spMkLst>
            <pc:docMk/>
            <pc:sldMk cId="0" sldId="270"/>
            <ac:spMk id="314" creationId="{00000000-0000-0000-0000-000000000000}"/>
          </ac:spMkLst>
        </pc:spChg>
        <pc:spChg chg="del">
          <ac:chgData name="Masaki Suzuki" userId="2c4feb2ed34ad1a7" providerId="Windows Live" clId="Web-{AAB0A584-7633-4E88-BF5F-40BB7CDFEF1D}" dt="2021-03-15T02:09:39.719" v="1491"/>
          <ac:spMkLst>
            <pc:docMk/>
            <pc:sldMk cId="0" sldId="270"/>
            <ac:spMk id="315" creationId="{00000000-0000-0000-0000-000000000000}"/>
          </ac:spMkLst>
        </pc:spChg>
        <pc:spChg chg="del">
          <ac:chgData name="Masaki Suzuki" userId="2c4feb2ed34ad1a7" providerId="Windows Live" clId="Web-{AAB0A584-7633-4E88-BF5F-40BB7CDFEF1D}" dt="2021-03-15T02:09:41.500" v="1492"/>
          <ac:spMkLst>
            <pc:docMk/>
            <pc:sldMk cId="0" sldId="270"/>
            <ac:spMk id="317" creationId="{00000000-0000-0000-0000-000000000000}"/>
          </ac:spMkLst>
        </pc:spChg>
        <pc:spChg chg="del">
          <ac:chgData name="Masaki Suzuki" userId="2c4feb2ed34ad1a7" providerId="Windows Live" clId="Web-{AAB0A584-7633-4E88-BF5F-40BB7CDFEF1D}" dt="2021-03-15T02:09:38.531" v="1490"/>
          <ac:spMkLst>
            <pc:docMk/>
            <pc:sldMk cId="0" sldId="270"/>
            <ac:spMk id="318" creationId="{00000000-0000-0000-0000-000000000000}"/>
          </ac:spMkLst>
        </pc:spChg>
        <pc:picChg chg="add mod">
          <ac:chgData name="Masaki Suzuki" userId="2c4feb2ed34ad1a7" providerId="Windows Live" clId="Web-{AAB0A584-7633-4E88-BF5F-40BB7CDFEF1D}" dt="2021-03-15T02:11:52.143" v="1497" actId="14100"/>
          <ac:picMkLst>
            <pc:docMk/>
            <pc:sldMk cId="0" sldId="270"/>
            <ac:picMk id="2" creationId="{9B18940C-7D27-4A65-B3DC-57092D8A8FE7}"/>
          </ac:picMkLst>
        </pc:picChg>
        <pc:picChg chg="del">
          <ac:chgData name="Masaki Suzuki" userId="2c4feb2ed34ad1a7" providerId="Windows Live" clId="Web-{AAB0A584-7633-4E88-BF5F-40BB7CDFEF1D}" dt="2021-03-15T02:07:45.232" v="1436"/>
          <ac:picMkLst>
            <pc:docMk/>
            <pc:sldMk cId="0" sldId="270"/>
            <ac:picMk id="306" creationId="{00000000-0000-0000-0000-000000000000}"/>
          </ac:picMkLst>
        </pc:picChg>
        <pc:picChg chg="del">
          <ac:chgData name="Masaki Suzuki" userId="2c4feb2ed34ad1a7" providerId="Windows Live" clId="Web-{AAB0A584-7633-4E88-BF5F-40BB7CDFEF1D}" dt="2021-03-15T02:07:44.732" v="1435"/>
          <ac:picMkLst>
            <pc:docMk/>
            <pc:sldMk cId="0" sldId="270"/>
            <ac:picMk id="312" creationId="{00000000-0000-0000-0000-000000000000}"/>
          </ac:picMkLst>
        </pc:picChg>
      </pc:sldChg>
      <pc:sldChg chg="delSp modSp">
        <pc:chgData name="Masaki Suzuki" userId="2c4feb2ed34ad1a7" providerId="Windows Live" clId="Web-{AAB0A584-7633-4E88-BF5F-40BB7CDFEF1D}" dt="2021-03-15T02:18:41.058" v="1739" actId="20577"/>
        <pc:sldMkLst>
          <pc:docMk/>
          <pc:sldMk cId="0" sldId="271"/>
        </pc:sldMkLst>
        <pc:spChg chg="mod">
          <ac:chgData name="Masaki Suzuki" userId="2c4feb2ed34ad1a7" providerId="Windows Live" clId="Web-{AAB0A584-7633-4E88-BF5F-40BB7CDFEF1D}" dt="2021-03-15T02:18:41.058" v="1739" actId="20577"/>
          <ac:spMkLst>
            <pc:docMk/>
            <pc:sldMk cId="0" sldId="271"/>
            <ac:spMk id="323" creationId="{00000000-0000-0000-0000-000000000000}"/>
          </ac:spMkLst>
        </pc:spChg>
        <pc:spChg chg="mod">
          <ac:chgData name="Masaki Suzuki" userId="2c4feb2ed34ad1a7" providerId="Windows Live" clId="Web-{AAB0A584-7633-4E88-BF5F-40BB7CDFEF1D}" dt="2021-03-15T02:18:21.573" v="1737" actId="20577"/>
          <ac:spMkLst>
            <pc:docMk/>
            <pc:sldMk cId="0" sldId="271"/>
            <ac:spMk id="325" creationId="{00000000-0000-0000-0000-000000000000}"/>
          </ac:spMkLst>
        </pc:spChg>
        <pc:spChg chg="mod">
          <ac:chgData name="Masaki Suzuki" userId="2c4feb2ed34ad1a7" providerId="Windows Live" clId="Web-{AAB0A584-7633-4E88-BF5F-40BB7CDFEF1D}" dt="2021-03-15T02:15:16.944" v="1644" actId="20577"/>
          <ac:spMkLst>
            <pc:docMk/>
            <pc:sldMk cId="0" sldId="271"/>
            <ac:spMk id="327" creationId="{00000000-0000-0000-0000-000000000000}"/>
          </ac:spMkLst>
        </pc:spChg>
        <pc:spChg chg="del">
          <ac:chgData name="Masaki Suzuki" userId="2c4feb2ed34ad1a7" providerId="Windows Live" clId="Web-{AAB0A584-7633-4E88-BF5F-40BB7CDFEF1D}" dt="2021-03-15T02:13:08.739" v="1532"/>
          <ac:spMkLst>
            <pc:docMk/>
            <pc:sldMk cId="0" sldId="271"/>
            <ac:spMk id="329" creationId="{00000000-0000-0000-0000-000000000000}"/>
          </ac:spMkLst>
        </pc:spChg>
        <pc:spChg chg="del">
          <ac:chgData name="Masaki Suzuki" userId="2c4feb2ed34ad1a7" providerId="Windows Live" clId="Web-{AAB0A584-7633-4E88-BF5F-40BB7CDFEF1D}" dt="2021-03-15T02:13:26.114" v="1544"/>
          <ac:spMkLst>
            <pc:docMk/>
            <pc:sldMk cId="0" sldId="271"/>
            <ac:spMk id="330" creationId="{00000000-0000-0000-0000-000000000000}"/>
          </ac:spMkLst>
        </pc:spChg>
        <pc:picChg chg="del">
          <ac:chgData name="Masaki Suzuki" userId="2c4feb2ed34ad1a7" providerId="Windows Live" clId="Web-{AAB0A584-7633-4E88-BF5F-40BB7CDFEF1D}" dt="2021-03-15T02:15:54.711" v="1658"/>
          <ac:picMkLst>
            <pc:docMk/>
            <pc:sldMk cId="0" sldId="271"/>
            <ac:picMk id="328" creationId="{00000000-0000-0000-0000-000000000000}"/>
          </ac:picMkLst>
        </pc:picChg>
      </pc:sldChg>
      <pc:sldChg chg="addSp delSp modSp">
        <pc:chgData name="Masaki Suzuki" userId="2c4feb2ed34ad1a7" providerId="Windows Live" clId="Web-{AAB0A584-7633-4E88-BF5F-40BB7CDFEF1D}" dt="2021-03-15T02:20:24.622" v="1777" actId="20577"/>
        <pc:sldMkLst>
          <pc:docMk/>
          <pc:sldMk cId="0" sldId="272"/>
        </pc:sldMkLst>
        <pc:spChg chg="add del mod">
          <ac:chgData name="Masaki Suzuki" userId="2c4feb2ed34ad1a7" providerId="Windows Live" clId="Web-{AAB0A584-7633-4E88-BF5F-40BB7CDFEF1D}" dt="2021-03-15T02:20:24.622" v="1777" actId="20577"/>
          <ac:spMkLst>
            <pc:docMk/>
            <pc:sldMk cId="0" sldId="272"/>
            <ac:spMk id="3" creationId="{163415A1-F6BA-4993-A9B8-6C1CE5C104F0}"/>
          </ac:spMkLst>
        </pc:spChg>
        <pc:spChg chg="del">
          <ac:chgData name="Masaki Suzuki" userId="2c4feb2ed34ad1a7" providerId="Windows Live" clId="Web-{AAB0A584-7633-4E88-BF5F-40BB7CDFEF1D}" dt="2021-03-15T02:19:37.512" v="1749"/>
          <ac:spMkLst>
            <pc:docMk/>
            <pc:sldMk cId="0" sldId="272"/>
            <ac:spMk id="336" creationId="{00000000-0000-0000-0000-000000000000}"/>
          </ac:spMkLst>
        </pc:spChg>
        <pc:spChg chg="mod">
          <ac:chgData name="Masaki Suzuki" userId="2c4feb2ed34ad1a7" providerId="Windows Live" clId="Web-{AAB0A584-7633-4E88-BF5F-40BB7CDFEF1D}" dt="2021-03-15T02:17:44.010" v="1728" actId="20577"/>
          <ac:spMkLst>
            <pc:docMk/>
            <pc:sldMk cId="0" sldId="272"/>
            <ac:spMk id="339" creationId="{00000000-0000-0000-0000-000000000000}"/>
          </ac:spMkLst>
        </pc:spChg>
        <pc:spChg chg="mod">
          <ac:chgData name="Masaki Suzuki" userId="2c4feb2ed34ad1a7" providerId="Windows Live" clId="Web-{AAB0A584-7633-4E88-BF5F-40BB7CDFEF1D}" dt="2021-03-15T02:19:29.184" v="1748" actId="14100"/>
          <ac:spMkLst>
            <pc:docMk/>
            <pc:sldMk cId="0" sldId="272"/>
            <ac:spMk id="340" creationId="{00000000-0000-0000-0000-000000000000}"/>
          </ac:spMkLst>
        </pc:spChg>
        <pc:spChg chg="del">
          <ac:chgData name="Masaki Suzuki" userId="2c4feb2ed34ad1a7" providerId="Windows Live" clId="Web-{AAB0A584-7633-4E88-BF5F-40BB7CDFEF1D}" dt="2021-03-15T02:19:19.777" v="1746"/>
          <ac:spMkLst>
            <pc:docMk/>
            <pc:sldMk cId="0" sldId="272"/>
            <ac:spMk id="341" creationId="{00000000-0000-0000-0000-000000000000}"/>
          </ac:spMkLst>
        </pc:spChg>
        <pc:spChg chg="del">
          <ac:chgData name="Masaki Suzuki" userId="2c4feb2ed34ad1a7" providerId="Windows Live" clId="Web-{AAB0A584-7633-4E88-BF5F-40BB7CDFEF1D}" dt="2021-03-15T02:19:21.933" v="1747"/>
          <ac:spMkLst>
            <pc:docMk/>
            <pc:sldMk cId="0" sldId="272"/>
            <ac:spMk id="342" creationId="{00000000-0000-0000-0000-000000000000}"/>
          </ac:spMkLst>
        </pc:spChg>
        <pc:spChg chg="add del">
          <ac:chgData name="Masaki Suzuki" userId="2c4feb2ed34ad1a7" providerId="Windows Live" clId="Web-{AAB0A584-7633-4E88-BF5F-40BB7CDFEF1D}" dt="2021-03-15T02:20:01.106" v="1754"/>
          <ac:spMkLst>
            <pc:docMk/>
            <pc:sldMk cId="0" sldId="272"/>
            <ac:spMk id="343" creationId="{00000000-0000-0000-0000-000000000000}"/>
          </ac:spMkLst>
        </pc:spChg>
        <pc:spChg chg="del">
          <ac:chgData name="Masaki Suzuki" userId="2c4feb2ed34ad1a7" providerId="Windows Live" clId="Web-{AAB0A584-7633-4E88-BF5F-40BB7CDFEF1D}" dt="2021-03-15T02:17:14.400" v="1720"/>
          <ac:spMkLst>
            <pc:docMk/>
            <pc:sldMk cId="0" sldId="272"/>
            <ac:spMk id="344" creationId="{00000000-0000-0000-0000-000000000000}"/>
          </ac:spMkLst>
        </pc:spChg>
        <pc:spChg chg="del">
          <ac:chgData name="Masaki Suzuki" userId="2c4feb2ed34ad1a7" providerId="Windows Live" clId="Web-{AAB0A584-7633-4E88-BF5F-40BB7CDFEF1D}" dt="2021-03-15T02:17:15.681" v="1721"/>
          <ac:spMkLst>
            <pc:docMk/>
            <pc:sldMk cId="0" sldId="272"/>
            <ac:spMk id="345" creationId="{00000000-0000-0000-0000-000000000000}"/>
          </ac:spMkLst>
        </pc:spChg>
        <pc:picChg chg="del">
          <ac:chgData name="Masaki Suzuki" userId="2c4feb2ed34ad1a7" providerId="Windows Live" clId="Web-{AAB0A584-7633-4E88-BF5F-40BB7CDFEF1D}" dt="2021-03-15T02:19:18.215" v="1745"/>
          <ac:picMkLst>
            <pc:docMk/>
            <pc:sldMk cId="0" sldId="272"/>
            <ac:picMk id="335" creationId="{00000000-0000-0000-0000-000000000000}"/>
          </ac:picMkLst>
        </pc:picChg>
      </pc:sldChg>
      <pc:sldChg chg="addSp delSp modSp">
        <pc:chgData name="Masaki Suzuki" userId="2c4feb2ed34ad1a7" providerId="Windows Live" clId="Web-{AAB0A584-7633-4E88-BF5F-40BB7CDFEF1D}" dt="2021-03-15T03:02:28.494" v="2125" actId="20577"/>
        <pc:sldMkLst>
          <pc:docMk/>
          <pc:sldMk cId="0" sldId="273"/>
        </pc:sldMkLst>
        <pc:spChg chg="add mod">
          <ac:chgData name="Masaki Suzuki" userId="2c4feb2ed34ad1a7" providerId="Windows Live" clId="Web-{AAB0A584-7633-4E88-BF5F-40BB7CDFEF1D}" dt="2021-03-15T03:02:28.494" v="2125" actId="20577"/>
          <ac:spMkLst>
            <pc:docMk/>
            <pc:sldMk cId="0" sldId="273"/>
            <ac:spMk id="3" creationId="{41B6E82B-6D9B-4BBB-B277-69B8CA0B91C3}"/>
          </ac:spMkLst>
        </pc:spChg>
        <pc:spChg chg="mod">
          <ac:chgData name="Masaki Suzuki" userId="2c4feb2ed34ad1a7" providerId="Windows Live" clId="Web-{AAB0A584-7633-4E88-BF5F-40BB7CDFEF1D}" dt="2021-03-15T03:02:14.056" v="2123" actId="20577"/>
          <ac:spMkLst>
            <pc:docMk/>
            <pc:sldMk cId="0" sldId="273"/>
            <ac:spMk id="350" creationId="{00000000-0000-0000-0000-000000000000}"/>
          </ac:spMkLst>
        </pc:spChg>
        <pc:spChg chg="mod">
          <ac:chgData name="Masaki Suzuki" userId="2c4feb2ed34ad1a7" providerId="Windows Live" clId="Web-{AAB0A584-7633-4E88-BF5F-40BB7CDFEF1D}" dt="2021-03-15T02:25:40.909" v="1975" actId="20577"/>
          <ac:spMkLst>
            <pc:docMk/>
            <pc:sldMk cId="0" sldId="273"/>
            <ac:spMk id="352" creationId="{00000000-0000-0000-0000-000000000000}"/>
          </ac:spMkLst>
        </pc:spChg>
        <pc:spChg chg="del">
          <ac:chgData name="Masaki Suzuki" userId="2c4feb2ed34ad1a7" providerId="Windows Live" clId="Web-{AAB0A584-7633-4E88-BF5F-40BB7CDFEF1D}" dt="2021-03-15T02:21:26.920" v="1853"/>
          <ac:spMkLst>
            <pc:docMk/>
            <pc:sldMk cId="0" sldId="273"/>
            <ac:spMk id="354" creationId="{00000000-0000-0000-0000-000000000000}"/>
          </ac:spMkLst>
        </pc:spChg>
        <pc:spChg chg="del mod">
          <ac:chgData name="Masaki Suzuki" userId="2c4feb2ed34ad1a7" providerId="Windows Live" clId="Web-{AAB0A584-7633-4E88-BF5F-40BB7CDFEF1D}" dt="2021-03-15T03:01:33.868" v="2106"/>
          <ac:spMkLst>
            <pc:docMk/>
            <pc:sldMk cId="0" sldId="273"/>
            <ac:spMk id="355" creationId="{00000000-0000-0000-0000-000000000000}"/>
          </ac:spMkLst>
        </pc:spChg>
        <pc:picChg chg="add mod">
          <ac:chgData name="Masaki Suzuki" userId="2c4feb2ed34ad1a7" providerId="Windows Live" clId="Web-{AAB0A584-7633-4E88-BF5F-40BB7CDFEF1D}" dt="2021-03-15T02:21:35.327" v="1855" actId="1076"/>
          <ac:picMkLst>
            <pc:docMk/>
            <pc:sldMk cId="0" sldId="273"/>
            <ac:picMk id="2" creationId="{0ABE893C-5261-4583-9731-706F2263B320}"/>
          </ac:picMkLst>
        </pc:picChg>
        <pc:picChg chg="add mod">
          <ac:chgData name="Masaki Suzuki" userId="2c4feb2ed34ad1a7" providerId="Windows Live" clId="Web-{AAB0A584-7633-4E88-BF5F-40BB7CDFEF1D}" dt="2021-03-15T03:00:07.898" v="2078" actId="1076"/>
          <ac:picMkLst>
            <pc:docMk/>
            <pc:sldMk cId="0" sldId="273"/>
            <ac:picMk id="4" creationId="{3299CA1B-86CF-4C26-8085-5B66127D8E24}"/>
          </ac:picMkLst>
        </pc:picChg>
        <pc:picChg chg="add del mod">
          <ac:chgData name="Masaki Suzuki" userId="2c4feb2ed34ad1a7" providerId="Windows Live" clId="Web-{AAB0A584-7633-4E88-BF5F-40BB7CDFEF1D}" dt="2021-03-15T02:20:29.716" v="1778" actId="1076"/>
          <ac:picMkLst>
            <pc:docMk/>
            <pc:sldMk cId="0" sldId="273"/>
            <ac:picMk id="351" creationId="{00000000-0000-0000-0000-000000000000}"/>
          </ac:picMkLst>
        </pc:picChg>
        <pc:picChg chg="del">
          <ac:chgData name="Masaki Suzuki" userId="2c4feb2ed34ad1a7" providerId="Windows Live" clId="Web-{AAB0A584-7633-4E88-BF5F-40BB7CDFEF1D}" dt="2021-03-15T02:19:11.464" v="1744"/>
          <ac:picMkLst>
            <pc:docMk/>
            <pc:sldMk cId="0" sldId="273"/>
            <ac:picMk id="353" creationId="{00000000-0000-0000-0000-000000000000}"/>
          </ac:picMkLst>
        </pc:picChg>
      </pc:sldChg>
      <pc:sldChg chg="addSp delSp modSp">
        <pc:chgData name="Masaki Suzuki" userId="2c4feb2ed34ad1a7" providerId="Windows Live" clId="Web-{AAB0A584-7633-4E88-BF5F-40BB7CDFEF1D}" dt="2021-03-15T03:10:29.720" v="2151" actId="20577"/>
        <pc:sldMkLst>
          <pc:docMk/>
          <pc:sldMk cId="0" sldId="274"/>
        </pc:sldMkLst>
        <pc:spChg chg="mod">
          <ac:chgData name="Masaki Suzuki" userId="2c4feb2ed34ad1a7" providerId="Windows Live" clId="Web-{AAB0A584-7633-4E88-BF5F-40BB7CDFEF1D}" dt="2021-03-15T03:01:12.696" v="2105" actId="20577"/>
          <ac:spMkLst>
            <pc:docMk/>
            <pc:sldMk cId="0" sldId="274"/>
            <ac:spMk id="360" creationId="{00000000-0000-0000-0000-000000000000}"/>
          </ac:spMkLst>
        </pc:spChg>
        <pc:spChg chg="mod">
          <ac:chgData name="Masaki Suzuki" userId="2c4feb2ed34ad1a7" providerId="Windows Live" clId="Web-{AAB0A584-7633-4E88-BF5F-40BB7CDFEF1D}" dt="2021-03-15T03:00:20.742" v="2080" actId="1076"/>
          <ac:spMkLst>
            <pc:docMk/>
            <pc:sldMk cId="0" sldId="274"/>
            <ac:spMk id="362" creationId="{00000000-0000-0000-0000-000000000000}"/>
          </ac:spMkLst>
        </pc:spChg>
        <pc:spChg chg="mod">
          <ac:chgData name="Masaki Suzuki" userId="2c4feb2ed34ad1a7" providerId="Windows Live" clId="Web-{AAB0A584-7633-4E88-BF5F-40BB7CDFEF1D}" dt="2021-03-15T03:10:29.720" v="2151" actId="20577"/>
          <ac:spMkLst>
            <pc:docMk/>
            <pc:sldMk cId="0" sldId="274"/>
            <ac:spMk id="364" creationId="{00000000-0000-0000-0000-000000000000}"/>
          </ac:spMkLst>
        </pc:spChg>
        <pc:spChg chg="del">
          <ac:chgData name="Masaki Suzuki" userId="2c4feb2ed34ad1a7" providerId="Windows Live" clId="Web-{AAB0A584-7633-4E88-BF5F-40BB7CDFEF1D}" dt="2021-03-15T02:27:19.005" v="2031"/>
          <ac:spMkLst>
            <pc:docMk/>
            <pc:sldMk cId="0" sldId="274"/>
            <ac:spMk id="366" creationId="{00000000-0000-0000-0000-000000000000}"/>
          </ac:spMkLst>
        </pc:spChg>
        <pc:spChg chg="del">
          <ac:chgData name="Masaki Suzuki" userId="2c4feb2ed34ad1a7" providerId="Windows Live" clId="Web-{AAB0A584-7633-4E88-BF5F-40BB7CDFEF1D}" dt="2021-03-15T02:27:46.662" v="2048"/>
          <ac:spMkLst>
            <pc:docMk/>
            <pc:sldMk cId="0" sldId="274"/>
            <ac:spMk id="367" creationId="{00000000-0000-0000-0000-000000000000}"/>
          </ac:spMkLst>
        </pc:spChg>
        <pc:spChg chg="del">
          <ac:chgData name="Masaki Suzuki" userId="2c4feb2ed34ad1a7" providerId="Windows Live" clId="Web-{AAB0A584-7633-4E88-BF5F-40BB7CDFEF1D}" dt="2021-03-15T02:26:28.364" v="1988"/>
          <ac:spMkLst>
            <pc:docMk/>
            <pc:sldMk cId="0" sldId="274"/>
            <ac:spMk id="368" creationId="{00000000-0000-0000-0000-000000000000}"/>
          </ac:spMkLst>
        </pc:spChg>
        <pc:spChg chg="del">
          <ac:chgData name="Masaki Suzuki" userId="2c4feb2ed34ad1a7" providerId="Windows Live" clId="Web-{AAB0A584-7633-4E88-BF5F-40BB7CDFEF1D}" dt="2021-03-15T02:26:27.176" v="1987"/>
          <ac:spMkLst>
            <pc:docMk/>
            <pc:sldMk cId="0" sldId="274"/>
            <ac:spMk id="369" creationId="{00000000-0000-0000-0000-000000000000}"/>
          </ac:spMkLst>
        </pc:spChg>
        <pc:spChg chg="del">
          <ac:chgData name="Masaki Suzuki" userId="2c4feb2ed34ad1a7" providerId="Windows Live" clId="Web-{AAB0A584-7633-4E88-BF5F-40BB7CDFEF1D}" dt="2021-03-15T02:26:30.410" v="1989"/>
          <ac:spMkLst>
            <pc:docMk/>
            <pc:sldMk cId="0" sldId="274"/>
            <ac:spMk id="370" creationId="{00000000-0000-0000-0000-000000000000}"/>
          </ac:spMkLst>
        </pc:spChg>
        <pc:spChg chg="del">
          <ac:chgData name="Masaki Suzuki" userId="2c4feb2ed34ad1a7" providerId="Windows Live" clId="Web-{AAB0A584-7633-4E88-BF5F-40BB7CDFEF1D}" dt="2021-03-15T02:26:30.442" v="1990"/>
          <ac:spMkLst>
            <pc:docMk/>
            <pc:sldMk cId="0" sldId="274"/>
            <ac:spMk id="371" creationId="{00000000-0000-0000-0000-000000000000}"/>
          </ac:spMkLst>
        </pc:spChg>
        <pc:spChg chg="del">
          <ac:chgData name="Masaki Suzuki" userId="2c4feb2ed34ad1a7" providerId="Windows Live" clId="Web-{AAB0A584-7633-4E88-BF5F-40BB7CDFEF1D}" dt="2021-03-15T02:27:20.083" v="2032"/>
          <ac:spMkLst>
            <pc:docMk/>
            <pc:sldMk cId="0" sldId="274"/>
            <ac:spMk id="372" creationId="{00000000-0000-0000-0000-000000000000}"/>
          </ac:spMkLst>
        </pc:spChg>
        <pc:spChg chg="del">
          <ac:chgData name="Masaki Suzuki" userId="2c4feb2ed34ad1a7" providerId="Windows Live" clId="Web-{AAB0A584-7633-4E88-BF5F-40BB7CDFEF1D}" dt="2021-03-15T02:27:21.005" v="2033"/>
          <ac:spMkLst>
            <pc:docMk/>
            <pc:sldMk cId="0" sldId="274"/>
            <ac:spMk id="373" creationId="{00000000-0000-0000-0000-000000000000}"/>
          </ac:spMkLst>
        </pc:spChg>
        <pc:spChg chg="del">
          <ac:chgData name="Masaki Suzuki" userId="2c4feb2ed34ad1a7" providerId="Windows Live" clId="Web-{AAB0A584-7633-4E88-BF5F-40BB7CDFEF1D}" dt="2021-03-15T02:27:21.552" v="2034"/>
          <ac:spMkLst>
            <pc:docMk/>
            <pc:sldMk cId="0" sldId="274"/>
            <ac:spMk id="374" creationId="{00000000-0000-0000-0000-000000000000}"/>
          </ac:spMkLst>
        </pc:spChg>
        <pc:spChg chg="del">
          <ac:chgData name="Masaki Suzuki" userId="2c4feb2ed34ad1a7" providerId="Windows Live" clId="Web-{AAB0A584-7633-4E88-BF5F-40BB7CDFEF1D}" dt="2021-03-15T02:27:17.364" v="2030"/>
          <ac:spMkLst>
            <pc:docMk/>
            <pc:sldMk cId="0" sldId="274"/>
            <ac:spMk id="375" creationId="{00000000-0000-0000-0000-000000000000}"/>
          </ac:spMkLst>
        </pc:spChg>
        <pc:picChg chg="add mod">
          <ac:chgData name="Masaki Suzuki" userId="2c4feb2ed34ad1a7" providerId="Windows Live" clId="Web-{AAB0A584-7633-4E88-BF5F-40BB7CDFEF1D}" dt="2021-03-15T02:28:55.023" v="2050" actId="1076"/>
          <ac:picMkLst>
            <pc:docMk/>
            <pc:sldMk cId="0" sldId="274"/>
            <ac:picMk id="2" creationId="{68539DFF-2FA1-446C-BFF1-7D38DD4A617A}"/>
          </ac:picMkLst>
        </pc:picChg>
        <pc:picChg chg="mod">
          <ac:chgData name="Masaki Suzuki" userId="2c4feb2ed34ad1a7" providerId="Windows Live" clId="Web-{AAB0A584-7633-4E88-BF5F-40BB7CDFEF1D}" dt="2021-03-15T03:00:16.914" v="2079" actId="1076"/>
          <ac:picMkLst>
            <pc:docMk/>
            <pc:sldMk cId="0" sldId="274"/>
            <ac:picMk id="361" creationId="{00000000-0000-0000-0000-000000000000}"/>
          </ac:picMkLst>
        </pc:picChg>
        <pc:picChg chg="mod">
          <ac:chgData name="Masaki Suzuki" userId="2c4feb2ed34ad1a7" providerId="Windows Live" clId="Web-{AAB0A584-7633-4E88-BF5F-40BB7CDFEF1D}" dt="2021-03-15T03:00:26.399" v="2082" actId="1076"/>
          <ac:picMkLst>
            <pc:docMk/>
            <pc:sldMk cId="0" sldId="274"/>
            <ac:picMk id="363" creationId="{00000000-0000-0000-0000-000000000000}"/>
          </ac:picMkLst>
        </pc:picChg>
        <pc:picChg chg="del">
          <ac:chgData name="Masaki Suzuki" userId="2c4feb2ed34ad1a7" providerId="Windows Live" clId="Web-{AAB0A584-7633-4E88-BF5F-40BB7CDFEF1D}" dt="2021-03-15T02:27:16.021" v="2029"/>
          <ac:picMkLst>
            <pc:docMk/>
            <pc:sldMk cId="0" sldId="274"/>
            <ac:picMk id="365" creationId="{00000000-0000-0000-0000-000000000000}"/>
          </ac:picMkLst>
        </pc:picChg>
      </pc:sldChg>
      <pc:sldChg chg="addSp delSp modSp">
        <pc:chgData name="Masaki Suzuki" userId="2c4feb2ed34ad1a7" providerId="Windows Live" clId="Web-{AAB0A584-7633-4E88-BF5F-40BB7CDFEF1D}" dt="2021-03-15T03:31:20.520" v="2283" actId="20577"/>
        <pc:sldMkLst>
          <pc:docMk/>
          <pc:sldMk cId="0" sldId="275"/>
        </pc:sldMkLst>
        <pc:spChg chg="del">
          <ac:chgData name="Masaki Suzuki" userId="2c4feb2ed34ad1a7" providerId="Windows Live" clId="Web-{AAB0A584-7633-4E88-BF5F-40BB7CDFEF1D}" dt="2021-03-15T03:13:33.660" v="2158"/>
          <ac:spMkLst>
            <pc:docMk/>
            <pc:sldMk cId="0" sldId="275"/>
            <ac:spMk id="13" creationId="{2A978657-369D-464D-8BA6-EB5B6FD64F5D}"/>
          </ac:spMkLst>
        </pc:spChg>
        <pc:spChg chg="mod">
          <ac:chgData name="Masaki Suzuki" userId="2c4feb2ed34ad1a7" providerId="Windows Live" clId="Web-{AAB0A584-7633-4E88-BF5F-40BB7CDFEF1D}" dt="2021-03-15T03:23:30.591" v="2231" actId="20577"/>
          <ac:spMkLst>
            <pc:docMk/>
            <pc:sldMk cId="0" sldId="275"/>
            <ac:spMk id="380" creationId="{00000000-0000-0000-0000-000000000000}"/>
          </ac:spMkLst>
        </pc:spChg>
        <pc:spChg chg="mod">
          <ac:chgData name="Masaki Suzuki" userId="2c4feb2ed34ad1a7" providerId="Windows Live" clId="Web-{AAB0A584-7633-4E88-BF5F-40BB7CDFEF1D}" dt="2021-03-15T03:31:05.598" v="2278" actId="14100"/>
          <ac:spMkLst>
            <pc:docMk/>
            <pc:sldMk cId="0" sldId="275"/>
            <ac:spMk id="382" creationId="{00000000-0000-0000-0000-000000000000}"/>
          </ac:spMkLst>
        </pc:spChg>
        <pc:spChg chg="mod">
          <ac:chgData name="Masaki Suzuki" userId="2c4feb2ed34ad1a7" providerId="Windows Live" clId="Web-{AAB0A584-7633-4E88-BF5F-40BB7CDFEF1D}" dt="2021-03-15T03:31:20.520" v="2283" actId="20577"/>
          <ac:spMkLst>
            <pc:docMk/>
            <pc:sldMk cId="0" sldId="275"/>
            <ac:spMk id="384" creationId="{00000000-0000-0000-0000-000000000000}"/>
          </ac:spMkLst>
        </pc:spChg>
        <pc:spChg chg="del mod">
          <ac:chgData name="Masaki Suzuki" userId="2c4feb2ed34ad1a7" providerId="Windows Live" clId="Web-{AAB0A584-7633-4E88-BF5F-40BB7CDFEF1D}" dt="2021-03-15T03:13:37.223" v="2160"/>
          <ac:spMkLst>
            <pc:docMk/>
            <pc:sldMk cId="0" sldId="275"/>
            <ac:spMk id="386" creationId="{00000000-0000-0000-0000-000000000000}"/>
          </ac:spMkLst>
        </pc:spChg>
        <pc:spChg chg="del">
          <ac:chgData name="Masaki Suzuki" userId="2c4feb2ed34ad1a7" providerId="Windows Live" clId="Web-{AAB0A584-7633-4E88-BF5F-40BB7CDFEF1D}" dt="2021-03-15T03:13:40.520" v="2162"/>
          <ac:spMkLst>
            <pc:docMk/>
            <pc:sldMk cId="0" sldId="275"/>
            <ac:spMk id="387" creationId="{00000000-0000-0000-0000-000000000000}"/>
          </ac:spMkLst>
        </pc:spChg>
        <pc:spChg chg="del">
          <ac:chgData name="Masaki Suzuki" userId="2c4feb2ed34ad1a7" providerId="Windows Live" clId="Web-{AAB0A584-7633-4E88-BF5F-40BB7CDFEF1D}" dt="2021-03-15T03:13:32.192" v="2156"/>
          <ac:spMkLst>
            <pc:docMk/>
            <pc:sldMk cId="0" sldId="275"/>
            <ac:spMk id="388" creationId="{00000000-0000-0000-0000-000000000000}"/>
          </ac:spMkLst>
        </pc:spChg>
        <pc:spChg chg="mod">
          <ac:chgData name="Masaki Suzuki" userId="2c4feb2ed34ad1a7" providerId="Windows Live" clId="Web-{AAB0A584-7633-4E88-BF5F-40BB7CDFEF1D}" dt="2021-03-15T03:14:06.505" v="2167" actId="20577"/>
          <ac:spMkLst>
            <pc:docMk/>
            <pc:sldMk cId="0" sldId="275"/>
            <ac:spMk id="389" creationId="{00000000-0000-0000-0000-000000000000}"/>
          </ac:spMkLst>
        </pc:spChg>
        <pc:spChg chg="del">
          <ac:chgData name="Masaki Suzuki" userId="2c4feb2ed34ad1a7" providerId="Windows Live" clId="Web-{AAB0A584-7633-4E88-BF5F-40BB7CDFEF1D}" dt="2021-03-15T03:13:33.004" v="2157"/>
          <ac:spMkLst>
            <pc:docMk/>
            <pc:sldMk cId="0" sldId="275"/>
            <ac:spMk id="390" creationId="{00000000-0000-0000-0000-000000000000}"/>
          </ac:spMkLst>
        </pc:spChg>
        <pc:picChg chg="add mod">
          <ac:chgData name="Masaki Suzuki" userId="2c4feb2ed34ad1a7" providerId="Windows Live" clId="Web-{AAB0A584-7633-4E88-BF5F-40BB7CDFEF1D}" dt="2021-03-15T03:22:48.153" v="2221" actId="14100"/>
          <ac:picMkLst>
            <pc:docMk/>
            <pc:sldMk cId="0" sldId="275"/>
            <ac:picMk id="2" creationId="{E3F5AD69-329B-4E25-8932-DD43D96A0D98}"/>
          </ac:picMkLst>
        </pc:picChg>
        <pc:picChg chg="mod">
          <ac:chgData name="Masaki Suzuki" userId="2c4feb2ed34ad1a7" providerId="Windows Live" clId="Web-{AAB0A584-7633-4E88-BF5F-40BB7CDFEF1D}" dt="2021-03-15T03:13:26.676" v="2154" actId="1076"/>
          <ac:picMkLst>
            <pc:docMk/>
            <pc:sldMk cId="0" sldId="275"/>
            <ac:picMk id="381" creationId="{00000000-0000-0000-0000-000000000000}"/>
          </ac:picMkLst>
        </pc:picChg>
        <pc:picChg chg="mod">
          <ac:chgData name="Masaki Suzuki" userId="2c4feb2ed34ad1a7" providerId="Windows Live" clId="Web-{AAB0A584-7633-4E88-BF5F-40BB7CDFEF1D}" dt="2021-03-15T03:18:29.977" v="2168" actId="1076"/>
          <ac:picMkLst>
            <pc:docMk/>
            <pc:sldMk cId="0" sldId="275"/>
            <ac:picMk id="383" creationId="{00000000-0000-0000-0000-000000000000}"/>
          </ac:picMkLst>
        </pc:picChg>
        <pc:picChg chg="del">
          <ac:chgData name="Masaki Suzuki" userId="2c4feb2ed34ad1a7" providerId="Windows Live" clId="Web-{AAB0A584-7633-4E88-BF5F-40BB7CDFEF1D}" dt="2021-03-15T03:13:46.645" v="2165"/>
          <ac:picMkLst>
            <pc:docMk/>
            <pc:sldMk cId="0" sldId="275"/>
            <ac:picMk id="385" creationId="{00000000-0000-0000-0000-000000000000}"/>
          </ac:picMkLst>
        </pc:picChg>
      </pc:sldChg>
    </pc:docChg>
  </pc:docChgLst>
  <pc:docChgLst>
    <pc:chgData name="ゲスト ユーザー" providerId="Windows Live" clId="Web-{823F87B7-7FC9-4E40-9072-70CA1F1C2198}"/>
    <pc:docChg chg="modSld">
      <pc:chgData name="ゲスト ユーザー" userId="" providerId="Windows Live" clId="Web-{823F87B7-7FC9-4E40-9072-70CA1F1C2198}" dt="2021-03-25T01:01:05.153" v="43" actId="1076"/>
      <pc:docMkLst>
        <pc:docMk/>
      </pc:docMkLst>
      <pc:sldChg chg="addSp modSp">
        <pc:chgData name="ゲスト ユーザー" userId="" providerId="Windows Live" clId="Web-{823F87B7-7FC9-4E40-9072-70CA1F1C2198}" dt="2021-03-25T01:01:05.153" v="43" actId="1076"/>
        <pc:sldMkLst>
          <pc:docMk/>
          <pc:sldMk cId="156761354" sldId="320"/>
        </pc:sldMkLst>
        <pc:spChg chg="add mod">
          <ac:chgData name="ゲスト ユーザー" userId="" providerId="Windows Live" clId="Web-{823F87B7-7FC9-4E40-9072-70CA1F1C2198}" dt="2021-03-25T01:00:56.919" v="39" actId="1076"/>
          <ac:spMkLst>
            <pc:docMk/>
            <pc:sldMk cId="156761354" sldId="320"/>
            <ac:spMk id="3" creationId="{19F5730B-6DFF-4CC9-BF23-D77ECE2909C0}"/>
          </ac:spMkLst>
        </pc:spChg>
        <pc:spChg chg="add mod">
          <ac:chgData name="ゲスト ユーザー" userId="" providerId="Windows Live" clId="Web-{823F87B7-7FC9-4E40-9072-70CA1F1C2198}" dt="2021-03-25T01:01:02.169" v="41" actId="1076"/>
          <ac:spMkLst>
            <pc:docMk/>
            <pc:sldMk cId="156761354" sldId="320"/>
            <ac:spMk id="11" creationId="{EEBFB800-4669-4945-986C-09FEFA41F24C}"/>
          </ac:spMkLst>
        </pc:spChg>
        <pc:spChg chg="add mod">
          <ac:chgData name="ゲスト ユーザー" userId="" providerId="Windows Live" clId="Web-{823F87B7-7FC9-4E40-9072-70CA1F1C2198}" dt="2021-03-25T01:01:05.153" v="43" actId="1076"/>
          <ac:spMkLst>
            <pc:docMk/>
            <pc:sldMk cId="156761354" sldId="320"/>
            <ac:spMk id="12" creationId="{5DFAC35D-512E-4CE1-86F9-DDE75238BD74}"/>
          </ac:spMkLst>
        </pc:spChg>
      </pc:sldChg>
      <pc:sldChg chg="addSp modSp">
        <pc:chgData name="ゲスト ユーザー" userId="" providerId="Windows Live" clId="Web-{823F87B7-7FC9-4E40-9072-70CA1F1C2198}" dt="2021-03-25T00:30:00.573" v="23" actId="20577"/>
        <pc:sldMkLst>
          <pc:docMk/>
          <pc:sldMk cId="2740459347" sldId="346"/>
        </pc:sldMkLst>
        <pc:spChg chg="mod">
          <ac:chgData name="ゲスト ユーザー" userId="" providerId="Windows Live" clId="Web-{823F87B7-7FC9-4E40-9072-70CA1F1C2198}" dt="2021-03-25T00:29:21.978" v="2" actId="20577"/>
          <ac:spMkLst>
            <pc:docMk/>
            <pc:sldMk cId="2740459347" sldId="346"/>
            <ac:spMk id="3" creationId="{41B6E82B-6D9B-4BBB-B277-69B8CA0B91C3}"/>
          </ac:spMkLst>
        </pc:spChg>
        <pc:spChg chg="mod">
          <ac:chgData name="ゲスト ユーザー" userId="" providerId="Windows Live" clId="Web-{823F87B7-7FC9-4E40-9072-70CA1F1C2198}" dt="2021-03-25T00:30:00.573" v="23" actId="20577"/>
          <ac:spMkLst>
            <pc:docMk/>
            <pc:sldMk cId="2740459347" sldId="346"/>
            <ac:spMk id="6" creationId="{A37D0B3E-E398-46E3-862F-CB12BB9ACA59}"/>
          </ac:spMkLst>
        </pc:spChg>
        <pc:picChg chg="add mod">
          <ac:chgData name="ゲスト ユーザー" userId="" providerId="Windows Live" clId="Web-{823F87B7-7FC9-4E40-9072-70CA1F1C2198}" dt="2021-03-25T00:29:08.306" v="1" actId="14100"/>
          <ac:picMkLst>
            <pc:docMk/>
            <pc:sldMk cId="2740459347" sldId="346"/>
            <ac:picMk id="4" creationId="{C7A666BF-AFD5-48C5-A410-EBDC7FEF1B2D}"/>
          </ac:picMkLst>
        </pc:picChg>
      </pc:sldChg>
      <pc:sldChg chg="addSp modSp">
        <pc:chgData name="ゲスト ユーザー" userId="" providerId="Windows Live" clId="Web-{823F87B7-7FC9-4E40-9072-70CA1F1C2198}" dt="2021-03-25T00:30:34.902" v="25" actId="1076"/>
        <pc:sldMkLst>
          <pc:docMk/>
          <pc:sldMk cId="3051177208" sldId="350"/>
        </pc:sldMkLst>
        <pc:picChg chg="add mod">
          <ac:chgData name="ゲスト ユーザー" userId="" providerId="Windows Live" clId="Web-{823F87B7-7FC9-4E40-9072-70CA1F1C2198}" dt="2021-03-25T00:30:34.902" v="25" actId="1076"/>
          <ac:picMkLst>
            <pc:docMk/>
            <pc:sldMk cId="3051177208" sldId="350"/>
            <ac:picMk id="4" creationId="{D1CBABE2-91E6-418B-A7A8-DE740F0B0B13}"/>
          </ac:picMkLst>
        </pc:picChg>
      </pc:sldChg>
    </pc:docChg>
  </pc:docChgLst>
  <pc:docChgLst>
    <pc:chgData name="ゲスト ユーザー" providerId="Windows Live" clId="Web-{FDD48489-4098-4B6B-9ED2-AD11EA58D177}"/>
    <pc:docChg chg="addSld modSld">
      <pc:chgData name="ゲスト ユーザー" userId="" providerId="Windows Live" clId="Web-{FDD48489-4098-4B6B-9ED2-AD11EA58D177}" dt="2021-03-22T08:31:55.109" v="468"/>
      <pc:docMkLst>
        <pc:docMk/>
      </pc:docMkLst>
      <pc:sldChg chg="addSp modSp">
        <pc:chgData name="ゲスト ユーザー" userId="" providerId="Windows Live" clId="Web-{FDD48489-4098-4B6B-9ED2-AD11EA58D177}" dt="2021-03-22T07:49:06.694" v="17" actId="14100"/>
        <pc:sldMkLst>
          <pc:docMk/>
          <pc:sldMk cId="0" sldId="263"/>
        </pc:sldMkLst>
        <pc:spChg chg="add mod">
          <ac:chgData name="ゲスト ユーザー" userId="" providerId="Windows Live" clId="Web-{FDD48489-4098-4B6B-9ED2-AD11EA58D177}" dt="2021-03-22T07:48:20.849" v="3" actId="14100"/>
          <ac:spMkLst>
            <pc:docMk/>
            <pc:sldMk cId="0" sldId="263"/>
            <ac:spMk id="3" creationId="{A5C00813-D336-421A-89C8-2A6C579D8047}"/>
          </ac:spMkLst>
        </pc:spChg>
        <pc:spChg chg="add mod">
          <ac:chgData name="ゲスト ユーザー" userId="" providerId="Windows Live" clId="Web-{FDD48489-4098-4B6B-9ED2-AD11EA58D177}" dt="2021-03-22T07:49:06.694" v="17" actId="14100"/>
          <ac:spMkLst>
            <pc:docMk/>
            <pc:sldMk cId="0" sldId="263"/>
            <ac:spMk id="5" creationId="{7A96316F-803C-479C-9255-1A64E37D91EE}"/>
          </ac:spMkLst>
        </pc:spChg>
      </pc:sldChg>
      <pc:sldChg chg="modSp">
        <pc:chgData name="ゲスト ユーザー" userId="" providerId="Windows Live" clId="Web-{FDD48489-4098-4B6B-9ED2-AD11EA58D177}" dt="2021-03-22T07:49:18.584" v="18" actId="1076"/>
        <pc:sldMkLst>
          <pc:docMk/>
          <pc:sldMk cId="0" sldId="264"/>
        </pc:sldMkLst>
        <pc:picChg chg="mod">
          <ac:chgData name="ゲスト ユーザー" userId="" providerId="Windows Live" clId="Web-{FDD48489-4098-4B6B-9ED2-AD11EA58D177}" dt="2021-03-22T07:49:18.584" v="18" actId="1076"/>
          <ac:picMkLst>
            <pc:docMk/>
            <pc:sldMk cId="0" sldId="264"/>
            <ac:picMk id="3" creationId="{F9A78ED8-1899-4557-A43F-3C083537EB9C}"/>
          </ac:picMkLst>
        </pc:picChg>
      </pc:sldChg>
      <pc:sldChg chg="modSp">
        <pc:chgData name="ゲスト ユーザー" userId="" providerId="Windows Live" clId="Web-{FDD48489-4098-4B6B-9ED2-AD11EA58D177}" dt="2021-03-22T07:49:37.397" v="19" actId="14100"/>
        <pc:sldMkLst>
          <pc:docMk/>
          <pc:sldMk cId="0" sldId="266"/>
        </pc:sldMkLst>
        <pc:spChg chg="mod">
          <ac:chgData name="ゲスト ユーザー" userId="" providerId="Windows Live" clId="Web-{FDD48489-4098-4B6B-9ED2-AD11EA58D177}" dt="2021-03-22T07:49:37.397" v="19" actId="14100"/>
          <ac:spMkLst>
            <pc:docMk/>
            <pc:sldMk cId="0" sldId="266"/>
            <ac:spMk id="254" creationId="{00000000-0000-0000-0000-000000000000}"/>
          </ac:spMkLst>
        </pc:spChg>
      </pc:sldChg>
      <pc:sldChg chg="modSp">
        <pc:chgData name="ゲスト ユーザー" userId="" providerId="Windows Live" clId="Web-{FDD48489-4098-4B6B-9ED2-AD11EA58D177}" dt="2021-03-22T07:55:54.468" v="117" actId="20577"/>
        <pc:sldMkLst>
          <pc:docMk/>
          <pc:sldMk cId="0" sldId="267"/>
        </pc:sldMkLst>
        <pc:spChg chg="mod">
          <ac:chgData name="ゲスト ユーザー" userId="" providerId="Windows Live" clId="Web-{FDD48489-4098-4B6B-9ED2-AD11EA58D177}" dt="2021-03-22T07:55:54.468" v="117" actId="20577"/>
          <ac:spMkLst>
            <pc:docMk/>
            <pc:sldMk cId="0" sldId="267"/>
            <ac:spMk id="268" creationId="{00000000-0000-0000-0000-000000000000}"/>
          </ac:spMkLst>
        </pc:spChg>
      </pc:sldChg>
      <pc:sldChg chg="addSp modSp">
        <pc:chgData name="ゲスト ユーザー" userId="" providerId="Windows Live" clId="Web-{FDD48489-4098-4B6B-9ED2-AD11EA58D177}" dt="2021-03-22T07:56:11.140" v="120" actId="20577"/>
        <pc:sldMkLst>
          <pc:docMk/>
          <pc:sldMk cId="0" sldId="268"/>
        </pc:sldMkLst>
        <pc:spChg chg="add mod">
          <ac:chgData name="ゲスト ユーザー" userId="" providerId="Windows Live" clId="Web-{FDD48489-4098-4B6B-9ED2-AD11EA58D177}" dt="2021-03-22T07:54:42.935" v="60"/>
          <ac:spMkLst>
            <pc:docMk/>
            <pc:sldMk cId="0" sldId="268"/>
            <ac:spMk id="4" creationId="{1356C01A-CA7E-421D-B38F-C23FDF764C8B}"/>
          </ac:spMkLst>
        </pc:spChg>
        <pc:spChg chg="add mod">
          <ac:chgData name="ゲスト ユーザー" userId="" providerId="Windows Live" clId="Web-{FDD48489-4098-4B6B-9ED2-AD11EA58D177}" dt="2021-03-22T07:53:46.012" v="53" actId="14100"/>
          <ac:spMkLst>
            <pc:docMk/>
            <pc:sldMk cId="0" sldId="268"/>
            <ac:spMk id="5" creationId="{44601B0E-5A78-41A2-9E31-6897B62909B0}"/>
          </ac:spMkLst>
        </pc:spChg>
        <pc:spChg chg="mod">
          <ac:chgData name="ゲスト ユーザー" userId="" providerId="Windows Live" clId="Web-{FDD48489-4098-4B6B-9ED2-AD11EA58D177}" dt="2021-03-22T07:56:11.140" v="120" actId="20577"/>
          <ac:spMkLst>
            <pc:docMk/>
            <pc:sldMk cId="0" sldId="268"/>
            <ac:spMk id="278" creationId="{00000000-0000-0000-0000-000000000000}"/>
          </ac:spMkLst>
        </pc:spChg>
        <pc:spChg chg="mod">
          <ac:chgData name="ゲスト ユーザー" userId="" providerId="Windows Live" clId="Web-{FDD48489-4098-4B6B-9ED2-AD11EA58D177}" dt="2021-03-22T07:51:13.931" v="32" actId="20577"/>
          <ac:spMkLst>
            <pc:docMk/>
            <pc:sldMk cId="0" sldId="268"/>
            <ac:spMk id="280" creationId="{00000000-0000-0000-0000-000000000000}"/>
          </ac:spMkLst>
        </pc:spChg>
        <pc:picChg chg="mod">
          <ac:chgData name="ゲスト ユーザー" userId="" providerId="Windows Live" clId="Web-{FDD48489-4098-4B6B-9ED2-AD11EA58D177}" dt="2021-03-22T07:51:51.307" v="35" actId="1076"/>
          <ac:picMkLst>
            <pc:docMk/>
            <pc:sldMk cId="0" sldId="268"/>
            <ac:picMk id="3" creationId="{F9C7FFEE-53A3-4234-B3BD-E923B1A4863F}"/>
          </ac:picMkLst>
        </pc:picChg>
      </pc:sldChg>
      <pc:sldChg chg="modSp">
        <pc:chgData name="ゲスト ユーザー" userId="" providerId="Windows Live" clId="Web-{FDD48489-4098-4B6B-9ED2-AD11EA58D177}" dt="2021-03-22T07:56:23.125" v="125" actId="20577"/>
        <pc:sldMkLst>
          <pc:docMk/>
          <pc:sldMk cId="0" sldId="269"/>
        </pc:sldMkLst>
        <pc:spChg chg="mod">
          <ac:chgData name="ゲスト ユーザー" userId="" providerId="Windows Live" clId="Web-{FDD48489-4098-4B6B-9ED2-AD11EA58D177}" dt="2021-03-22T07:56:23.125" v="125" actId="20577"/>
          <ac:spMkLst>
            <pc:docMk/>
            <pc:sldMk cId="0" sldId="269"/>
            <ac:spMk id="296" creationId="{00000000-0000-0000-0000-000000000000}"/>
          </ac:spMkLst>
        </pc:spChg>
      </pc:sldChg>
      <pc:sldChg chg="modSp">
        <pc:chgData name="ゲスト ユーザー" userId="" providerId="Windows Live" clId="Web-{FDD48489-4098-4B6B-9ED2-AD11EA58D177}" dt="2021-03-22T08:13:52.007" v="347" actId="20577"/>
        <pc:sldMkLst>
          <pc:docMk/>
          <pc:sldMk cId="0" sldId="274"/>
        </pc:sldMkLst>
        <pc:spChg chg="mod">
          <ac:chgData name="ゲスト ユーザー" userId="" providerId="Windows Live" clId="Web-{FDD48489-4098-4B6B-9ED2-AD11EA58D177}" dt="2021-03-22T08:13:52.007" v="347" actId="20577"/>
          <ac:spMkLst>
            <pc:docMk/>
            <pc:sldMk cId="0" sldId="274"/>
            <ac:spMk id="362" creationId="{00000000-0000-0000-0000-000000000000}"/>
          </ac:spMkLst>
        </pc:spChg>
      </pc:sldChg>
      <pc:sldChg chg="modSp">
        <pc:chgData name="ゲスト ユーザー" userId="" providerId="Windows Live" clId="Web-{FDD48489-4098-4B6B-9ED2-AD11EA58D177}" dt="2021-03-22T08:13:32.788" v="346" actId="20577"/>
        <pc:sldMkLst>
          <pc:docMk/>
          <pc:sldMk cId="0" sldId="275"/>
        </pc:sldMkLst>
        <pc:spChg chg="mod">
          <ac:chgData name="ゲスト ユーザー" userId="" providerId="Windows Live" clId="Web-{FDD48489-4098-4B6B-9ED2-AD11EA58D177}" dt="2021-03-22T08:13:32.788" v="346" actId="20577"/>
          <ac:spMkLst>
            <pc:docMk/>
            <pc:sldMk cId="0" sldId="275"/>
            <ac:spMk id="384" creationId="{00000000-0000-0000-0000-000000000000}"/>
          </ac:spMkLst>
        </pc:spChg>
      </pc:sldChg>
      <pc:sldChg chg="modSp">
        <pc:chgData name="ゲスト ユーザー" userId="" providerId="Windows Live" clId="Web-{FDD48489-4098-4B6B-9ED2-AD11EA58D177}" dt="2021-03-22T08:06:11.700" v="227" actId="20577"/>
        <pc:sldMkLst>
          <pc:docMk/>
          <pc:sldMk cId="0" sldId="277"/>
        </pc:sldMkLst>
        <pc:spChg chg="mod">
          <ac:chgData name="ゲスト ユーザー" userId="" providerId="Windows Live" clId="Web-{FDD48489-4098-4B6B-9ED2-AD11EA58D177}" dt="2021-03-22T08:06:11.700" v="227" actId="20577"/>
          <ac:spMkLst>
            <pc:docMk/>
            <pc:sldMk cId="0" sldId="277"/>
            <ac:spMk id="409" creationId="{00000000-0000-0000-0000-000000000000}"/>
          </ac:spMkLst>
        </pc:spChg>
      </pc:sldChg>
      <pc:sldChg chg="addSp delSp modSp">
        <pc:chgData name="ゲスト ユーザー" userId="" providerId="Windows Live" clId="Web-{FDD48489-4098-4B6B-9ED2-AD11EA58D177}" dt="2021-03-22T08:03:25.947" v="163"/>
        <pc:sldMkLst>
          <pc:docMk/>
          <pc:sldMk cId="0" sldId="278"/>
        </pc:sldMkLst>
        <pc:spChg chg="add mod">
          <ac:chgData name="ゲスト ユーザー" userId="" providerId="Windows Live" clId="Web-{FDD48489-4098-4B6B-9ED2-AD11EA58D177}" dt="2021-03-22T08:03:20.103" v="162"/>
          <ac:spMkLst>
            <pc:docMk/>
            <pc:sldMk cId="0" sldId="278"/>
            <ac:spMk id="5" creationId="{70E14437-4B68-44C7-AC23-831AF17B010D}"/>
          </ac:spMkLst>
        </pc:spChg>
        <pc:spChg chg="add mod">
          <ac:chgData name="ゲスト ユーザー" userId="" providerId="Windows Live" clId="Web-{FDD48489-4098-4B6B-9ED2-AD11EA58D177}" dt="2021-03-22T08:03:25.947" v="163"/>
          <ac:spMkLst>
            <pc:docMk/>
            <pc:sldMk cId="0" sldId="278"/>
            <ac:spMk id="11" creationId="{08CA1571-D13E-4DD2-8324-B21A4396F41A}"/>
          </ac:spMkLst>
        </pc:spChg>
        <pc:picChg chg="add mod">
          <ac:chgData name="ゲスト ユーザー" userId="" providerId="Windows Live" clId="Web-{FDD48489-4098-4B6B-9ED2-AD11EA58D177}" dt="2021-03-22T07:59:16.019" v="129" actId="1076"/>
          <ac:picMkLst>
            <pc:docMk/>
            <pc:sldMk cId="0" sldId="278"/>
            <ac:picMk id="2" creationId="{9CB1352F-408A-459E-BC68-B1DA8E977502}"/>
          </ac:picMkLst>
        </pc:picChg>
        <pc:picChg chg="add mod">
          <ac:chgData name="ゲスト ユーザー" userId="" providerId="Windows Live" clId="Web-{FDD48489-4098-4B6B-9ED2-AD11EA58D177}" dt="2021-03-22T08:01:10.725" v="138" actId="1076"/>
          <ac:picMkLst>
            <pc:docMk/>
            <pc:sldMk cId="0" sldId="278"/>
            <ac:picMk id="3" creationId="{97C7888D-5044-4CE5-8F1E-38EB931C182B}"/>
          </ac:picMkLst>
        </pc:picChg>
        <pc:picChg chg="add del mod">
          <ac:chgData name="ゲスト ユーザー" userId="" providerId="Windows Live" clId="Web-{FDD48489-4098-4B6B-9ED2-AD11EA58D177}" dt="2021-03-22T08:01:50.476" v="145"/>
          <ac:picMkLst>
            <pc:docMk/>
            <pc:sldMk cId="0" sldId="278"/>
            <ac:picMk id="4" creationId="{5BB9ACD4-53D2-425C-95E2-1DC68859E92A}"/>
          </ac:picMkLst>
        </pc:picChg>
        <pc:picChg chg="add mod ord">
          <ac:chgData name="ゲスト ユーザー" userId="" providerId="Windows Live" clId="Web-{FDD48489-4098-4B6B-9ED2-AD11EA58D177}" dt="2021-03-22T08:02:51.759" v="158"/>
          <ac:picMkLst>
            <pc:docMk/>
            <pc:sldMk cId="0" sldId="278"/>
            <ac:picMk id="6" creationId="{212891BF-BA14-47B2-BB93-D1226624EC66}"/>
          </ac:picMkLst>
        </pc:picChg>
      </pc:sldChg>
      <pc:sldChg chg="addSp delSp modSp">
        <pc:chgData name="ゲスト ユーザー" userId="" providerId="Windows Live" clId="Web-{FDD48489-4098-4B6B-9ED2-AD11EA58D177}" dt="2021-03-22T08:12:39.334" v="342" actId="20577"/>
        <pc:sldMkLst>
          <pc:docMk/>
          <pc:sldMk cId="0" sldId="279"/>
        </pc:sldMkLst>
        <pc:spChg chg="add del mod">
          <ac:chgData name="ゲスト ユーザー" userId="" providerId="Windows Live" clId="Web-{FDD48489-4098-4B6B-9ED2-AD11EA58D177}" dt="2021-03-22T08:09:41.893" v="271"/>
          <ac:spMkLst>
            <pc:docMk/>
            <pc:sldMk cId="0" sldId="279"/>
            <ac:spMk id="3" creationId="{0E255918-DC53-46B3-A964-7CC74950C2DB}"/>
          </ac:spMkLst>
        </pc:spChg>
        <pc:spChg chg="add mod">
          <ac:chgData name="ゲスト ユーザー" userId="" providerId="Windows Live" clId="Web-{FDD48489-4098-4B6B-9ED2-AD11EA58D177}" dt="2021-03-22T08:10:24.862" v="276" actId="14100"/>
          <ac:spMkLst>
            <pc:docMk/>
            <pc:sldMk cId="0" sldId="279"/>
            <ac:spMk id="4" creationId="{B0C55C97-F726-484D-9A5B-B07FAB70C196}"/>
          </ac:spMkLst>
        </pc:spChg>
        <pc:spChg chg="mod">
          <ac:chgData name="ゲスト ユーザー" userId="" providerId="Windows Live" clId="Web-{FDD48489-4098-4B6B-9ED2-AD11EA58D177}" dt="2021-03-22T08:11:56.505" v="336" actId="20577"/>
          <ac:spMkLst>
            <pc:docMk/>
            <pc:sldMk cId="0" sldId="279"/>
            <ac:spMk id="430" creationId="{00000000-0000-0000-0000-000000000000}"/>
          </ac:spMkLst>
        </pc:spChg>
        <pc:spChg chg="mod">
          <ac:chgData name="ゲスト ユーザー" userId="" providerId="Windows Live" clId="Web-{FDD48489-4098-4B6B-9ED2-AD11EA58D177}" dt="2021-03-22T08:12:39.334" v="342" actId="20577"/>
          <ac:spMkLst>
            <pc:docMk/>
            <pc:sldMk cId="0" sldId="279"/>
            <ac:spMk id="432" creationId="{00000000-0000-0000-0000-000000000000}"/>
          </ac:spMkLst>
        </pc:spChg>
        <pc:picChg chg="mod">
          <ac:chgData name="ゲスト ユーザー" userId="" providerId="Windows Live" clId="Web-{FDD48489-4098-4B6B-9ED2-AD11EA58D177}" dt="2021-03-22T08:11:46.473" v="333" actId="1076"/>
          <ac:picMkLst>
            <pc:docMk/>
            <pc:sldMk cId="0" sldId="279"/>
            <ac:picMk id="429" creationId="{00000000-0000-0000-0000-000000000000}"/>
          </ac:picMkLst>
        </pc:picChg>
        <pc:picChg chg="mod">
          <ac:chgData name="ゲスト ユーザー" userId="" providerId="Windows Live" clId="Web-{FDD48489-4098-4B6B-9ED2-AD11EA58D177}" dt="2021-03-22T08:12:04.146" v="338" actId="1076"/>
          <ac:picMkLst>
            <pc:docMk/>
            <pc:sldMk cId="0" sldId="279"/>
            <ac:picMk id="431" creationId="{00000000-0000-0000-0000-000000000000}"/>
          </ac:picMkLst>
        </pc:picChg>
      </pc:sldChg>
      <pc:sldChg chg="modSp">
        <pc:chgData name="ゲスト ユーザー" userId="" providerId="Windows Live" clId="Web-{FDD48489-4098-4B6B-9ED2-AD11EA58D177}" dt="2021-03-22T08:14:30.946" v="348" actId="20577"/>
        <pc:sldMkLst>
          <pc:docMk/>
          <pc:sldMk cId="156761354" sldId="320"/>
        </pc:sldMkLst>
        <pc:spChg chg="mod">
          <ac:chgData name="ゲスト ユーザー" userId="" providerId="Windows Live" clId="Web-{FDD48489-4098-4B6B-9ED2-AD11EA58D177}" dt="2021-03-22T08:14:30.946" v="348" actId="20577"/>
          <ac:spMkLst>
            <pc:docMk/>
            <pc:sldMk cId="156761354" sldId="320"/>
            <ac:spMk id="3" creationId="{41B6E82B-6D9B-4BBB-B277-69B8CA0B91C3}"/>
          </ac:spMkLst>
        </pc:spChg>
      </pc:sldChg>
      <pc:sldChg chg="modSp">
        <pc:chgData name="ゲスト ユーザー" userId="" providerId="Windows Live" clId="Web-{FDD48489-4098-4B6B-9ED2-AD11EA58D177}" dt="2021-03-22T08:15:45.119" v="372" actId="20577"/>
        <pc:sldMkLst>
          <pc:docMk/>
          <pc:sldMk cId="562492338" sldId="322"/>
        </pc:sldMkLst>
        <pc:spChg chg="mod">
          <ac:chgData name="ゲスト ユーザー" userId="" providerId="Windows Live" clId="Web-{FDD48489-4098-4B6B-9ED2-AD11EA58D177}" dt="2021-03-22T08:15:45.119" v="372" actId="20577"/>
          <ac:spMkLst>
            <pc:docMk/>
            <pc:sldMk cId="562492338" sldId="322"/>
            <ac:spMk id="3" creationId="{41B6E82B-6D9B-4BBB-B277-69B8CA0B91C3}"/>
          </ac:spMkLst>
        </pc:spChg>
      </pc:sldChg>
      <pc:sldChg chg="modSp">
        <pc:chgData name="ゲスト ユーザー" userId="" providerId="Windows Live" clId="Web-{FDD48489-4098-4B6B-9ED2-AD11EA58D177}" dt="2021-03-22T08:19:20.671" v="398" actId="20577"/>
        <pc:sldMkLst>
          <pc:docMk/>
          <pc:sldMk cId="2202833139" sldId="323"/>
        </pc:sldMkLst>
        <pc:spChg chg="mod">
          <ac:chgData name="ゲスト ユーザー" userId="" providerId="Windows Live" clId="Web-{FDD48489-4098-4B6B-9ED2-AD11EA58D177}" dt="2021-03-22T08:19:20.671" v="398" actId="20577"/>
          <ac:spMkLst>
            <pc:docMk/>
            <pc:sldMk cId="2202833139" sldId="323"/>
            <ac:spMk id="3" creationId="{41B6E82B-6D9B-4BBB-B277-69B8CA0B91C3}"/>
          </ac:spMkLst>
        </pc:spChg>
      </pc:sldChg>
      <pc:sldChg chg="addSp modSp">
        <pc:chgData name="ゲスト ユーザー" userId="" providerId="Windows Live" clId="Web-{FDD48489-4098-4B6B-9ED2-AD11EA58D177}" dt="2021-03-22T08:23:27.364" v="408" actId="14100"/>
        <pc:sldMkLst>
          <pc:docMk/>
          <pc:sldMk cId="2287875244" sldId="326"/>
        </pc:sldMkLst>
        <pc:spChg chg="add mod">
          <ac:chgData name="ゲスト ユーザー" userId="" providerId="Windows Live" clId="Web-{FDD48489-4098-4B6B-9ED2-AD11EA58D177}" dt="2021-03-22T08:23:27.364" v="408" actId="14100"/>
          <ac:spMkLst>
            <pc:docMk/>
            <pc:sldMk cId="2287875244" sldId="326"/>
            <ac:spMk id="5" creationId="{F460A356-991B-4C3E-9645-B395CDBBCDDE}"/>
          </ac:spMkLst>
        </pc:spChg>
      </pc:sldChg>
      <pc:sldChg chg="modSp">
        <pc:chgData name="ゲスト ユーザー" userId="" providerId="Windows Live" clId="Web-{FDD48489-4098-4B6B-9ED2-AD11EA58D177}" dt="2021-03-22T08:24:59.506" v="418" actId="20577"/>
        <pc:sldMkLst>
          <pc:docMk/>
          <pc:sldMk cId="2539985523" sldId="329"/>
        </pc:sldMkLst>
        <pc:spChg chg="mod">
          <ac:chgData name="ゲスト ユーザー" userId="" providerId="Windows Live" clId="Web-{FDD48489-4098-4B6B-9ED2-AD11EA58D177}" dt="2021-03-22T08:24:59.506" v="418" actId="20577"/>
          <ac:spMkLst>
            <pc:docMk/>
            <pc:sldMk cId="2539985523" sldId="329"/>
            <ac:spMk id="3" creationId="{41B6E82B-6D9B-4BBB-B277-69B8CA0B91C3}"/>
          </ac:spMkLst>
        </pc:spChg>
      </pc:sldChg>
      <pc:sldChg chg="modSp">
        <pc:chgData name="ゲスト ユーザー" userId="" providerId="Windows Live" clId="Web-{FDD48489-4098-4B6B-9ED2-AD11EA58D177}" dt="2021-03-22T08:26:13.242" v="421" actId="20577"/>
        <pc:sldMkLst>
          <pc:docMk/>
          <pc:sldMk cId="2026746202" sldId="330"/>
        </pc:sldMkLst>
        <pc:spChg chg="mod">
          <ac:chgData name="ゲスト ユーザー" userId="" providerId="Windows Live" clId="Web-{FDD48489-4098-4B6B-9ED2-AD11EA58D177}" dt="2021-03-22T08:26:13.242" v="421" actId="20577"/>
          <ac:spMkLst>
            <pc:docMk/>
            <pc:sldMk cId="2026746202" sldId="330"/>
            <ac:spMk id="3" creationId="{41B6E82B-6D9B-4BBB-B277-69B8CA0B91C3}"/>
          </ac:spMkLst>
        </pc:spChg>
      </pc:sldChg>
      <pc:sldChg chg="modSp">
        <pc:chgData name="ゲスト ユーザー" userId="" providerId="Windows Live" clId="Web-{FDD48489-4098-4B6B-9ED2-AD11EA58D177}" dt="2021-03-22T08:25:24.820" v="420" actId="14100"/>
        <pc:sldMkLst>
          <pc:docMk/>
          <pc:sldMk cId="3785275960" sldId="331"/>
        </pc:sldMkLst>
        <pc:spChg chg="mod">
          <ac:chgData name="ゲスト ユーザー" userId="" providerId="Windows Live" clId="Web-{FDD48489-4098-4B6B-9ED2-AD11EA58D177}" dt="2021-03-22T08:25:24.820" v="420" actId="14100"/>
          <ac:spMkLst>
            <pc:docMk/>
            <pc:sldMk cId="3785275960" sldId="331"/>
            <ac:spMk id="6" creationId="{A37D0B3E-E398-46E3-862F-CB12BB9ACA59}"/>
          </ac:spMkLst>
        </pc:spChg>
      </pc:sldChg>
      <pc:sldChg chg="modSp">
        <pc:chgData name="ゲスト ユーザー" userId="" providerId="Windows Live" clId="Web-{FDD48489-4098-4B6B-9ED2-AD11EA58D177}" dt="2021-03-22T08:22:29.034" v="405" actId="20577"/>
        <pc:sldMkLst>
          <pc:docMk/>
          <pc:sldMk cId="1515517985" sldId="333"/>
        </pc:sldMkLst>
        <pc:spChg chg="mod">
          <ac:chgData name="ゲスト ユーザー" userId="" providerId="Windows Live" clId="Web-{FDD48489-4098-4B6B-9ED2-AD11EA58D177}" dt="2021-03-22T08:18:45.123" v="396" actId="20577"/>
          <ac:spMkLst>
            <pc:docMk/>
            <pc:sldMk cId="1515517985" sldId="333"/>
            <ac:spMk id="3" creationId="{41B6E82B-6D9B-4BBB-B277-69B8CA0B91C3}"/>
          </ac:spMkLst>
        </pc:spChg>
        <pc:spChg chg="mod">
          <ac:chgData name="ゲスト ユーザー" userId="" providerId="Windows Live" clId="Web-{FDD48489-4098-4B6B-9ED2-AD11EA58D177}" dt="2021-03-22T08:22:29.034" v="405" actId="20577"/>
          <ac:spMkLst>
            <pc:docMk/>
            <pc:sldMk cId="1515517985" sldId="333"/>
            <ac:spMk id="6" creationId="{A37D0B3E-E398-46E3-862F-CB12BB9ACA59}"/>
          </ac:spMkLst>
        </pc:spChg>
        <pc:picChg chg="mod">
          <ac:chgData name="ゲスト ユーザー" userId="" providerId="Windows Live" clId="Web-{FDD48489-4098-4B6B-9ED2-AD11EA58D177}" dt="2021-03-22T08:17:20.434" v="387" actId="1076"/>
          <ac:picMkLst>
            <pc:docMk/>
            <pc:sldMk cId="1515517985" sldId="333"/>
            <ac:picMk id="5" creationId="{2123D3A6-0369-433D-BE08-D625094BE9F6}"/>
          </ac:picMkLst>
        </pc:picChg>
      </pc:sldChg>
      <pc:sldChg chg="modSp">
        <pc:chgData name="ゲスト ユーザー" userId="" providerId="Windows Live" clId="Web-{FDD48489-4098-4B6B-9ED2-AD11EA58D177}" dt="2021-03-22T08:27:03.384" v="425" actId="20577"/>
        <pc:sldMkLst>
          <pc:docMk/>
          <pc:sldMk cId="1769068483" sldId="334"/>
        </pc:sldMkLst>
        <pc:spChg chg="mod">
          <ac:chgData name="ゲスト ユーザー" userId="" providerId="Windows Live" clId="Web-{FDD48489-4098-4B6B-9ED2-AD11EA58D177}" dt="2021-03-22T08:27:03.384" v="425" actId="20577"/>
          <ac:spMkLst>
            <pc:docMk/>
            <pc:sldMk cId="1769068483" sldId="334"/>
            <ac:spMk id="3" creationId="{41B6E82B-6D9B-4BBB-B277-69B8CA0B91C3}"/>
          </ac:spMkLst>
        </pc:spChg>
      </pc:sldChg>
      <pc:sldChg chg="modSp">
        <pc:chgData name="ゲスト ユーザー" userId="" providerId="Windows Live" clId="Web-{FDD48489-4098-4B6B-9ED2-AD11EA58D177}" dt="2021-03-22T08:24:36.975" v="415" actId="20577"/>
        <pc:sldMkLst>
          <pc:docMk/>
          <pc:sldMk cId="3150105958" sldId="336"/>
        </pc:sldMkLst>
        <pc:spChg chg="mod">
          <ac:chgData name="ゲスト ユーザー" userId="" providerId="Windows Live" clId="Web-{FDD48489-4098-4B6B-9ED2-AD11EA58D177}" dt="2021-03-22T08:24:36.975" v="415" actId="20577"/>
          <ac:spMkLst>
            <pc:docMk/>
            <pc:sldMk cId="3150105958" sldId="336"/>
            <ac:spMk id="4" creationId="{F76CB4E3-2CAA-4681-AF78-9D9173C6BB5A}"/>
          </ac:spMkLst>
        </pc:spChg>
      </pc:sldChg>
      <pc:sldChg chg="delSp modSp add replId">
        <pc:chgData name="ゲスト ユーザー" userId="" providerId="Windows Live" clId="Web-{FDD48489-4098-4B6B-9ED2-AD11EA58D177}" dt="2021-03-22T08:31:55.109" v="468"/>
        <pc:sldMkLst>
          <pc:docMk/>
          <pc:sldMk cId="2230528558" sldId="338"/>
        </pc:sldMkLst>
        <pc:spChg chg="mod">
          <ac:chgData name="ゲスト ユーザー" userId="" providerId="Windows Live" clId="Web-{FDD48489-4098-4B6B-9ED2-AD11EA58D177}" dt="2021-03-22T08:28:32.730" v="445" actId="20577"/>
          <ac:spMkLst>
            <pc:docMk/>
            <pc:sldMk cId="2230528558" sldId="338"/>
            <ac:spMk id="3" creationId="{41B6E82B-6D9B-4BBB-B277-69B8CA0B91C3}"/>
          </ac:spMkLst>
        </pc:spChg>
        <pc:spChg chg="mod">
          <ac:chgData name="ゲスト ユーザー" userId="" providerId="Windows Live" clId="Web-{FDD48489-4098-4B6B-9ED2-AD11EA58D177}" dt="2021-03-22T08:31:52.922" v="467" actId="20577"/>
          <ac:spMkLst>
            <pc:docMk/>
            <pc:sldMk cId="2230528558" sldId="338"/>
            <ac:spMk id="6" creationId="{A37D0B3E-E398-46E3-862F-CB12BB9ACA59}"/>
          </ac:spMkLst>
        </pc:spChg>
        <pc:spChg chg="mod">
          <ac:chgData name="ゲスト ユーザー" userId="" providerId="Windows Live" clId="Web-{FDD48489-4098-4B6B-9ED2-AD11EA58D177}" dt="2021-03-22T08:28:17.120" v="436" actId="20577"/>
          <ac:spMkLst>
            <pc:docMk/>
            <pc:sldMk cId="2230528558" sldId="338"/>
            <ac:spMk id="350" creationId="{00000000-0000-0000-0000-000000000000}"/>
          </ac:spMkLst>
        </pc:spChg>
        <pc:picChg chg="del">
          <ac:chgData name="ゲスト ユーザー" userId="" providerId="Windows Live" clId="Web-{FDD48489-4098-4B6B-9ED2-AD11EA58D177}" dt="2021-03-22T08:31:55.109" v="468"/>
          <ac:picMkLst>
            <pc:docMk/>
            <pc:sldMk cId="2230528558" sldId="338"/>
            <ac:picMk id="4" creationId="{7EE1246B-0E52-42A4-B7E0-2BE862B52D5F}"/>
          </ac:picMkLst>
        </pc:picChg>
      </pc:sldChg>
    </pc:docChg>
  </pc:docChgLst>
  <pc:docChgLst>
    <pc:chgData name="ゲスト ユーザー" providerId="Windows Live" clId="Web-{1193C2C8-0C29-465E-86BA-C85B6E568B0A}"/>
    <pc:docChg chg="modSld">
      <pc:chgData name="ゲスト ユーザー" userId="" providerId="Windows Live" clId="Web-{1193C2C8-0C29-465E-86BA-C85B6E568B0A}" dt="2021-03-04T08:59:38.029" v="6"/>
      <pc:docMkLst>
        <pc:docMk/>
      </pc:docMkLst>
      <pc:sldChg chg="addSp delSp modSp">
        <pc:chgData name="ゲスト ユーザー" userId="" providerId="Windows Live" clId="Web-{1193C2C8-0C29-465E-86BA-C85B6E568B0A}" dt="2021-03-04T08:59:38.029" v="6"/>
        <pc:sldMkLst>
          <pc:docMk/>
          <pc:sldMk cId="0" sldId="257"/>
        </pc:sldMkLst>
        <pc:spChg chg="add del mod">
          <ac:chgData name="ゲスト ユーザー" userId="" providerId="Windows Live" clId="Web-{1193C2C8-0C29-465E-86BA-C85B6E568B0A}" dt="2021-03-04T08:59:38.029" v="6"/>
          <ac:spMkLst>
            <pc:docMk/>
            <pc:sldMk cId="0" sldId="257"/>
            <ac:spMk id="13" creationId="{48EF17EB-5A40-4E70-B1F0-F8709F8DED3D}"/>
          </ac:spMkLst>
        </pc:spChg>
      </pc:sldChg>
    </pc:docChg>
  </pc:docChgLst>
  <pc:docChgLst>
    <pc:chgData name="ゲスト ユーザー" providerId="Windows Live" clId="Web-{C583B653-D557-4848-A484-92B873675025}"/>
    <pc:docChg chg="delSld modSld">
      <pc:chgData name="ゲスト ユーザー" userId="" providerId="Windows Live" clId="Web-{C583B653-D557-4848-A484-92B873675025}" dt="2021-03-25T08:51:28.001" v="1424" actId="1076"/>
      <pc:docMkLst>
        <pc:docMk/>
      </pc:docMkLst>
      <pc:sldChg chg="addSp modSp">
        <pc:chgData name="ゲスト ユーザー" userId="" providerId="Windows Live" clId="Web-{C583B653-D557-4848-A484-92B873675025}" dt="2021-03-25T08:46:22.963" v="1409" actId="1076"/>
        <pc:sldMkLst>
          <pc:docMk/>
          <pc:sldMk cId="0" sldId="272"/>
        </pc:sldMkLst>
        <pc:spChg chg="add mod">
          <ac:chgData name="ゲスト ユーザー" userId="" providerId="Windows Live" clId="Web-{C583B653-D557-4848-A484-92B873675025}" dt="2021-03-25T08:46:22.963" v="1409" actId="1076"/>
          <ac:spMkLst>
            <pc:docMk/>
            <pc:sldMk cId="0" sldId="272"/>
            <ac:spMk id="12" creationId="{EEFA4054-00FC-4ACA-BE94-34122333F8B7}"/>
          </ac:spMkLst>
        </pc:spChg>
        <pc:spChg chg="mod">
          <ac:chgData name="ゲスト ユーザー" userId="" providerId="Windows Live" clId="Web-{C583B653-D557-4848-A484-92B873675025}" dt="2021-03-25T08:46:11.697" v="1407" actId="14100"/>
          <ac:spMkLst>
            <pc:docMk/>
            <pc:sldMk cId="0" sldId="272"/>
            <ac:spMk id="340" creationId="{00000000-0000-0000-0000-000000000000}"/>
          </ac:spMkLst>
        </pc:spChg>
      </pc:sldChg>
      <pc:sldChg chg="addSp delSp modSp">
        <pc:chgData name="ゲスト ユーザー" userId="" providerId="Windows Live" clId="Web-{C583B653-D557-4848-A484-92B873675025}" dt="2021-03-25T08:42:19.911" v="1365" actId="14100"/>
        <pc:sldMkLst>
          <pc:docMk/>
          <pc:sldMk cId="3276162484" sldId="321"/>
        </pc:sldMkLst>
        <pc:spChg chg="mod">
          <ac:chgData name="ゲスト ユーザー" userId="" providerId="Windows Live" clId="Web-{C583B653-D557-4848-A484-92B873675025}" dt="2021-03-25T08:42:19.911" v="1365" actId="14100"/>
          <ac:spMkLst>
            <pc:docMk/>
            <pc:sldMk cId="3276162484" sldId="321"/>
            <ac:spMk id="3" creationId="{41B6E82B-6D9B-4BBB-B277-69B8CA0B91C3}"/>
          </ac:spMkLst>
        </pc:spChg>
        <pc:spChg chg="add mod">
          <ac:chgData name="ゲスト ユーザー" userId="" providerId="Windows Live" clId="Web-{C583B653-D557-4848-A484-92B873675025}" dt="2021-03-25T08:42:00.551" v="1363" actId="14100"/>
          <ac:spMkLst>
            <pc:docMk/>
            <pc:sldMk cId="3276162484" sldId="321"/>
            <ac:spMk id="4" creationId="{59D282B1-BBBF-4A80-B193-BBE7DB3CC307}"/>
          </ac:spMkLst>
        </pc:spChg>
        <pc:spChg chg="del mod">
          <ac:chgData name="ゲスト ユーザー" userId="" providerId="Windows Live" clId="Web-{C583B653-D557-4848-A484-92B873675025}" dt="2021-03-25T08:41:09.831" v="1355"/>
          <ac:spMkLst>
            <pc:docMk/>
            <pc:sldMk cId="3276162484" sldId="321"/>
            <ac:spMk id="352" creationId="{00000000-0000-0000-0000-000000000000}"/>
          </ac:spMkLst>
        </pc:spChg>
      </pc:sldChg>
      <pc:sldChg chg="modSp">
        <pc:chgData name="ゲスト ユーザー" userId="" providerId="Windows Live" clId="Web-{C583B653-D557-4848-A484-92B873675025}" dt="2021-03-25T08:51:28.001" v="1424" actId="1076"/>
        <pc:sldMkLst>
          <pc:docMk/>
          <pc:sldMk cId="562492338" sldId="322"/>
        </pc:sldMkLst>
        <pc:spChg chg="mod">
          <ac:chgData name="ゲスト ユーザー" userId="" providerId="Windows Live" clId="Web-{C583B653-D557-4848-A484-92B873675025}" dt="2021-03-25T08:51:19.938" v="1422" actId="20577"/>
          <ac:spMkLst>
            <pc:docMk/>
            <pc:sldMk cId="562492338" sldId="322"/>
            <ac:spMk id="3" creationId="{41B6E82B-6D9B-4BBB-B277-69B8CA0B91C3}"/>
          </ac:spMkLst>
        </pc:spChg>
        <pc:spChg chg="mod">
          <ac:chgData name="ゲスト ユーザー" userId="" providerId="Windows Live" clId="Web-{C583B653-D557-4848-A484-92B873675025}" dt="2021-03-25T08:50:56.359" v="1419" actId="1076"/>
          <ac:spMkLst>
            <pc:docMk/>
            <pc:sldMk cId="562492338" sldId="322"/>
            <ac:spMk id="7" creationId="{42EC0032-42C7-44A0-848B-97AE8AD9FB23}"/>
          </ac:spMkLst>
        </pc:spChg>
        <pc:spChg chg="mod">
          <ac:chgData name="ゲスト ユーザー" userId="" providerId="Windows Live" clId="Web-{C583B653-D557-4848-A484-92B873675025}" dt="2021-03-25T08:51:23.360" v="1423" actId="1076"/>
          <ac:spMkLst>
            <pc:docMk/>
            <pc:sldMk cId="562492338" sldId="322"/>
            <ac:spMk id="12" creationId="{58CA6078-ED0B-4C91-AA48-D21B66B5E595}"/>
          </ac:spMkLst>
        </pc:spChg>
        <pc:spChg chg="mod">
          <ac:chgData name="ゲスト ユーザー" userId="" providerId="Windows Live" clId="Web-{C583B653-D557-4848-A484-92B873675025}" dt="2021-03-25T08:51:28.001" v="1424" actId="1076"/>
          <ac:spMkLst>
            <pc:docMk/>
            <pc:sldMk cId="562492338" sldId="322"/>
            <ac:spMk id="13" creationId="{36309310-D8CF-4B53-8396-EDE45A4C6E0E}"/>
          </ac:spMkLst>
        </pc:spChg>
      </pc:sldChg>
      <pc:sldChg chg="addSp delSp modSp">
        <pc:chgData name="ゲスト ユーザー" userId="" providerId="Windows Live" clId="Web-{C583B653-D557-4848-A484-92B873675025}" dt="2021-03-25T04:46:52.408" v="151" actId="1076"/>
        <pc:sldMkLst>
          <pc:docMk/>
          <pc:sldMk cId="2287875244" sldId="326"/>
        </pc:sldMkLst>
        <pc:spChg chg="mod">
          <ac:chgData name="ゲスト ユーザー" userId="" providerId="Windows Live" clId="Web-{C583B653-D557-4848-A484-92B873675025}" dt="2021-03-25T04:44:22.968" v="100" actId="20577"/>
          <ac:spMkLst>
            <pc:docMk/>
            <pc:sldMk cId="2287875244" sldId="326"/>
            <ac:spMk id="3" creationId="{41B6E82B-6D9B-4BBB-B277-69B8CA0B91C3}"/>
          </ac:spMkLst>
        </pc:spChg>
        <pc:spChg chg="mod">
          <ac:chgData name="ゲスト ユーザー" userId="" providerId="Windows Live" clId="Web-{C583B653-D557-4848-A484-92B873675025}" dt="2021-03-25T04:25:17.775" v="53" actId="20577"/>
          <ac:spMkLst>
            <pc:docMk/>
            <pc:sldMk cId="2287875244" sldId="326"/>
            <ac:spMk id="6" creationId="{26D9CFD5-9606-4498-B0C4-186961BD070F}"/>
          </ac:spMkLst>
        </pc:spChg>
        <pc:spChg chg="add mod">
          <ac:chgData name="ゲスト ユーザー" userId="" providerId="Windows Live" clId="Web-{C583B653-D557-4848-A484-92B873675025}" dt="2021-03-25T04:24:46.962" v="48" actId="1076"/>
          <ac:spMkLst>
            <pc:docMk/>
            <pc:sldMk cId="2287875244" sldId="326"/>
            <ac:spMk id="8" creationId="{55477C9C-1ABB-4DB3-9A01-13A85873D62C}"/>
          </ac:spMkLst>
        </pc:spChg>
        <pc:spChg chg="add mod">
          <ac:chgData name="ゲスト ユーザー" userId="" providerId="Windows Live" clId="Web-{C583B653-D557-4848-A484-92B873675025}" dt="2021-03-25T04:43:15.201" v="76" actId="1076"/>
          <ac:spMkLst>
            <pc:docMk/>
            <pc:sldMk cId="2287875244" sldId="326"/>
            <ac:spMk id="9" creationId="{62E5B905-80E0-486D-91A8-B94B544A9218}"/>
          </ac:spMkLst>
        </pc:spChg>
        <pc:spChg chg="add mod">
          <ac:chgData name="ゲスト ユーザー" userId="" providerId="Windows Live" clId="Web-{C583B653-D557-4848-A484-92B873675025}" dt="2021-03-25T04:42:56.076" v="71" actId="1076"/>
          <ac:spMkLst>
            <pc:docMk/>
            <pc:sldMk cId="2287875244" sldId="326"/>
            <ac:spMk id="12" creationId="{33F7AD9D-591A-400B-AE4A-199EF276889D}"/>
          </ac:spMkLst>
        </pc:spChg>
        <pc:spChg chg="add mod">
          <ac:chgData name="ゲスト ユーザー" userId="" providerId="Windows Live" clId="Web-{C583B653-D557-4848-A484-92B873675025}" dt="2021-03-25T04:43:45.327" v="83" actId="1076"/>
          <ac:spMkLst>
            <pc:docMk/>
            <pc:sldMk cId="2287875244" sldId="326"/>
            <ac:spMk id="13" creationId="{B2124659-3C11-47B5-84E0-2230D25AAB67}"/>
          </ac:spMkLst>
        </pc:spChg>
        <pc:spChg chg="add mod">
          <ac:chgData name="ゲスト ユーザー" userId="" providerId="Windows Live" clId="Web-{C583B653-D557-4848-A484-92B873675025}" dt="2021-03-25T04:44:01.671" v="87" actId="1076"/>
          <ac:spMkLst>
            <pc:docMk/>
            <pc:sldMk cId="2287875244" sldId="326"/>
            <ac:spMk id="14" creationId="{BC44B692-8399-4D40-9B91-C9D7608F38B4}"/>
          </ac:spMkLst>
        </pc:spChg>
        <pc:spChg chg="add mod">
          <ac:chgData name="ゲスト ユーザー" userId="" providerId="Windows Live" clId="Web-{C583B653-D557-4848-A484-92B873675025}" dt="2021-03-25T04:44:57.375" v="114" actId="1076"/>
          <ac:spMkLst>
            <pc:docMk/>
            <pc:sldMk cId="2287875244" sldId="326"/>
            <ac:spMk id="15" creationId="{C8789C96-4BC0-4E69-B503-B773B12F4ADA}"/>
          </ac:spMkLst>
        </pc:spChg>
        <pc:spChg chg="add mod">
          <ac:chgData name="ゲスト ユーザー" userId="" providerId="Windows Live" clId="Web-{C583B653-D557-4848-A484-92B873675025}" dt="2021-03-25T04:45:24.813" v="124" actId="1076"/>
          <ac:spMkLst>
            <pc:docMk/>
            <pc:sldMk cId="2287875244" sldId="326"/>
            <ac:spMk id="16" creationId="{8D3857B1-1EFE-44EC-BE35-0E5F38F906FC}"/>
          </ac:spMkLst>
        </pc:spChg>
        <pc:spChg chg="add del mod">
          <ac:chgData name="ゲスト ユーザー" userId="" providerId="Windows Live" clId="Web-{C583B653-D557-4848-A484-92B873675025}" dt="2021-03-25T04:45:15.656" v="122"/>
          <ac:spMkLst>
            <pc:docMk/>
            <pc:sldMk cId="2287875244" sldId="326"/>
            <ac:spMk id="17" creationId="{9F1996AD-9299-438C-992C-159FBD20DD98}"/>
          </ac:spMkLst>
        </pc:spChg>
        <pc:spChg chg="add mod">
          <ac:chgData name="ゲスト ユーザー" userId="" providerId="Windows Live" clId="Web-{C583B653-D557-4848-A484-92B873675025}" dt="2021-03-25T04:45:38.141" v="127" actId="1076"/>
          <ac:spMkLst>
            <pc:docMk/>
            <pc:sldMk cId="2287875244" sldId="326"/>
            <ac:spMk id="18" creationId="{3FF38A97-2C57-4AB1-AB1C-EC86C1114E36}"/>
          </ac:spMkLst>
        </pc:spChg>
        <pc:spChg chg="add mod">
          <ac:chgData name="ゲスト ユーザー" userId="" providerId="Windows Live" clId="Web-{C583B653-D557-4848-A484-92B873675025}" dt="2021-03-25T04:45:47.563" v="129" actId="1076"/>
          <ac:spMkLst>
            <pc:docMk/>
            <pc:sldMk cId="2287875244" sldId="326"/>
            <ac:spMk id="19" creationId="{EF761811-A5A2-40CF-AFDF-3B85917B7E9E}"/>
          </ac:spMkLst>
        </pc:spChg>
        <pc:spChg chg="add del mod">
          <ac:chgData name="ゲスト ユーザー" userId="" providerId="Windows Live" clId="Web-{C583B653-D557-4848-A484-92B873675025}" dt="2021-03-25T04:46:26.360" v="140"/>
          <ac:spMkLst>
            <pc:docMk/>
            <pc:sldMk cId="2287875244" sldId="326"/>
            <ac:spMk id="20" creationId="{5B6CB42F-370F-4BFD-A382-6F43153E0A82}"/>
          </ac:spMkLst>
        </pc:spChg>
        <pc:spChg chg="add mod">
          <ac:chgData name="ゲスト ユーザー" userId="" providerId="Windows Live" clId="Web-{C583B653-D557-4848-A484-92B873675025}" dt="2021-03-25T04:46:52.408" v="151" actId="1076"/>
          <ac:spMkLst>
            <pc:docMk/>
            <pc:sldMk cId="2287875244" sldId="326"/>
            <ac:spMk id="21" creationId="{D23B547B-B0BE-4AAA-95ED-68DF21F6B35E}"/>
          </ac:spMkLst>
        </pc:spChg>
      </pc:sldChg>
      <pc:sldChg chg="addSp delSp modSp">
        <pc:chgData name="ゲスト ユーザー" userId="" providerId="Windows Live" clId="Web-{C583B653-D557-4848-A484-92B873675025}" dt="2021-03-25T08:49:18.514" v="1417" actId="20577"/>
        <pc:sldMkLst>
          <pc:docMk/>
          <pc:sldMk cId="438134143" sldId="328"/>
        </pc:sldMkLst>
        <pc:spChg chg="mod">
          <ac:chgData name="ゲスト ユーザー" userId="" providerId="Windows Live" clId="Web-{C583B653-D557-4848-A484-92B873675025}" dt="2021-03-25T08:49:18.514" v="1417" actId="20577"/>
          <ac:spMkLst>
            <pc:docMk/>
            <pc:sldMk cId="438134143" sldId="328"/>
            <ac:spMk id="3" creationId="{41B6E82B-6D9B-4BBB-B277-69B8CA0B91C3}"/>
          </ac:spMkLst>
        </pc:spChg>
        <pc:spChg chg="mod">
          <ac:chgData name="ゲスト ユーザー" userId="" providerId="Windows Live" clId="Web-{C583B653-D557-4848-A484-92B873675025}" dt="2021-03-25T04:48:17.128" v="167" actId="14100"/>
          <ac:spMkLst>
            <pc:docMk/>
            <pc:sldMk cId="438134143" sldId="328"/>
            <ac:spMk id="4" creationId="{F76CB4E3-2CAA-4681-AF78-9D9173C6BB5A}"/>
          </ac:spMkLst>
        </pc:spChg>
        <pc:spChg chg="add del mod">
          <ac:chgData name="ゲスト ユーザー" userId="" providerId="Windows Live" clId="Web-{C583B653-D557-4848-A484-92B873675025}" dt="2021-03-25T04:51:02.615" v="218"/>
          <ac:spMkLst>
            <pc:docMk/>
            <pc:sldMk cId="438134143" sldId="328"/>
            <ac:spMk id="6" creationId="{66BD89DB-3F42-4CB9-B929-720F2D0A3997}"/>
          </ac:spMkLst>
        </pc:spChg>
        <pc:spChg chg="add mod">
          <ac:chgData name="ゲスト ユーザー" userId="" providerId="Windows Live" clId="Web-{C583B653-D557-4848-A484-92B873675025}" dt="2021-03-25T08:48:55.638" v="1415" actId="1076"/>
          <ac:spMkLst>
            <pc:docMk/>
            <pc:sldMk cId="438134143" sldId="328"/>
            <ac:spMk id="10" creationId="{6F4170D3-2CDB-4E46-8E1E-3E6DACB88BBB}"/>
          </ac:spMkLst>
        </pc:spChg>
        <pc:spChg chg="add mod">
          <ac:chgData name="ゲスト ユーザー" userId="" providerId="Windows Live" clId="Web-{C583B653-D557-4848-A484-92B873675025}" dt="2021-03-25T04:48:27.487" v="169" actId="1076"/>
          <ac:spMkLst>
            <pc:docMk/>
            <pc:sldMk cId="438134143" sldId="328"/>
            <ac:spMk id="11" creationId="{99544E55-CF71-4D25-AEF5-0F89B5665567}"/>
          </ac:spMkLst>
        </pc:spChg>
      </pc:sldChg>
      <pc:sldChg chg="addSp modSp">
        <pc:chgData name="ゲスト ユーザー" userId="" providerId="Windows Live" clId="Web-{C583B653-D557-4848-A484-92B873675025}" dt="2021-03-25T05:07:33.615" v="476" actId="1076"/>
        <pc:sldMkLst>
          <pc:docMk/>
          <pc:sldMk cId="2539985523" sldId="329"/>
        </pc:sldMkLst>
        <pc:spChg chg="mod">
          <ac:chgData name="ゲスト ユーザー" userId="" providerId="Windows Live" clId="Web-{C583B653-D557-4848-A484-92B873675025}" dt="2021-03-25T05:06:56.880" v="459" actId="20577"/>
          <ac:spMkLst>
            <pc:docMk/>
            <pc:sldMk cId="2539985523" sldId="329"/>
            <ac:spMk id="6" creationId="{A37D0B3E-E398-46E3-862F-CB12BB9ACA59}"/>
          </ac:spMkLst>
        </pc:spChg>
        <pc:spChg chg="add mod">
          <ac:chgData name="ゲスト ユーザー" userId="" providerId="Windows Live" clId="Web-{C583B653-D557-4848-A484-92B873675025}" dt="2021-03-25T04:54:56.603" v="254" actId="1076"/>
          <ac:spMkLst>
            <pc:docMk/>
            <pc:sldMk cId="2539985523" sldId="329"/>
            <ac:spMk id="7" creationId="{056376E6-ADBA-4091-A37C-D9F54CC1052E}"/>
          </ac:spMkLst>
        </pc:spChg>
        <pc:spChg chg="add mod">
          <ac:chgData name="ゲスト ユーザー" userId="" providerId="Windows Live" clId="Web-{C583B653-D557-4848-A484-92B873675025}" dt="2021-03-25T04:54:35.415" v="250" actId="1076"/>
          <ac:spMkLst>
            <pc:docMk/>
            <pc:sldMk cId="2539985523" sldId="329"/>
            <ac:spMk id="9" creationId="{510B5B88-7801-4BFD-B5A3-9E5D8C4EA089}"/>
          </ac:spMkLst>
        </pc:spChg>
        <pc:spChg chg="add mod">
          <ac:chgData name="ゲスト ユーザー" userId="" providerId="Windows Live" clId="Web-{C583B653-D557-4848-A484-92B873675025}" dt="2021-03-25T05:07:20.849" v="470" actId="14100"/>
          <ac:spMkLst>
            <pc:docMk/>
            <pc:sldMk cId="2539985523" sldId="329"/>
            <ac:spMk id="11" creationId="{E1BCB2C0-EAA3-44F0-B63E-3FFC2566749F}"/>
          </ac:spMkLst>
        </pc:spChg>
        <pc:spChg chg="add mod">
          <ac:chgData name="ゲスト ユーザー" userId="" providerId="Windows Live" clId="Web-{C583B653-D557-4848-A484-92B873675025}" dt="2021-03-25T05:06:56.958" v="461" actId="1076"/>
          <ac:spMkLst>
            <pc:docMk/>
            <pc:sldMk cId="2539985523" sldId="329"/>
            <ac:spMk id="12" creationId="{3BED4868-01EB-44DB-A479-DD8A0C14A54C}"/>
          </ac:spMkLst>
        </pc:spChg>
        <pc:spChg chg="add mod">
          <ac:chgData name="ゲスト ユーザー" userId="" providerId="Windows Live" clId="Web-{C583B653-D557-4848-A484-92B873675025}" dt="2021-03-25T05:07:26.240" v="472" actId="1076"/>
          <ac:spMkLst>
            <pc:docMk/>
            <pc:sldMk cId="2539985523" sldId="329"/>
            <ac:spMk id="15" creationId="{929FC3A2-3C00-43A4-A2AC-6B8ED1257AFD}"/>
          </ac:spMkLst>
        </pc:spChg>
        <pc:spChg chg="add mod">
          <ac:chgData name="ゲスト ユーザー" userId="" providerId="Windows Live" clId="Web-{C583B653-D557-4848-A484-92B873675025}" dt="2021-03-25T05:07:29.959" v="474" actId="1076"/>
          <ac:spMkLst>
            <pc:docMk/>
            <pc:sldMk cId="2539985523" sldId="329"/>
            <ac:spMk id="16" creationId="{31C69468-09F1-4F43-AB58-1B0B02C80E88}"/>
          </ac:spMkLst>
        </pc:spChg>
        <pc:spChg chg="add mod">
          <ac:chgData name="ゲスト ユーザー" userId="" providerId="Windows Live" clId="Web-{C583B653-D557-4848-A484-92B873675025}" dt="2021-03-25T05:07:33.615" v="476" actId="1076"/>
          <ac:spMkLst>
            <pc:docMk/>
            <pc:sldMk cId="2539985523" sldId="329"/>
            <ac:spMk id="17" creationId="{B9896799-1B13-4501-9D1A-2C0C404EBFC2}"/>
          </ac:spMkLst>
        </pc:spChg>
      </pc:sldChg>
      <pc:sldChg chg="addSp delSp modSp">
        <pc:chgData name="ゲスト ユーザー" userId="" providerId="Windows Live" clId="Web-{C583B653-D557-4848-A484-92B873675025}" dt="2021-03-25T07:26:22.876" v="570" actId="20577"/>
        <pc:sldMkLst>
          <pc:docMk/>
          <pc:sldMk cId="2026746202" sldId="330"/>
        </pc:sldMkLst>
        <pc:spChg chg="del mod">
          <ac:chgData name="ゲスト ユーザー" userId="" providerId="Windows Live" clId="Web-{C583B653-D557-4848-A484-92B873675025}" dt="2021-03-25T04:55:36.854" v="263"/>
          <ac:spMkLst>
            <pc:docMk/>
            <pc:sldMk cId="2026746202" sldId="330"/>
            <ac:spMk id="6" creationId="{A37D0B3E-E398-46E3-862F-CB12BB9ACA59}"/>
          </ac:spMkLst>
        </pc:spChg>
        <pc:spChg chg="add mod">
          <ac:chgData name="ゲスト ユーザー" userId="" providerId="Windows Live" clId="Web-{C583B653-D557-4848-A484-92B873675025}" dt="2021-03-25T07:26:22.876" v="570" actId="20577"/>
          <ac:spMkLst>
            <pc:docMk/>
            <pc:sldMk cId="2026746202" sldId="330"/>
            <ac:spMk id="7" creationId="{93007182-CB31-47D9-8D8A-EFA5996A2CA1}"/>
          </ac:spMkLst>
        </pc:spChg>
        <pc:spChg chg="add mod">
          <ac:chgData name="ゲスト ユーザー" userId="" providerId="Windows Live" clId="Web-{C583B653-D557-4848-A484-92B873675025}" dt="2021-03-25T04:56:27.167" v="275" actId="1076"/>
          <ac:spMkLst>
            <pc:docMk/>
            <pc:sldMk cId="2026746202" sldId="330"/>
            <ac:spMk id="9" creationId="{41F2906C-B8D8-4D43-ACC9-87B2836D6640}"/>
          </ac:spMkLst>
        </pc:spChg>
        <pc:spChg chg="add mod">
          <ac:chgData name="ゲスト ユーザー" userId="" providerId="Windows Live" clId="Web-{C583B653-D557-4848-A484-92B873675025}" dt="2021-03-25T04:56:36.120" v="277" actId="1076"/>
          <ac:spMkLst>
            <pc:docMk/>
            <pc:sldMk cId="2026746202" sldId="330"/>
            <ac:spMk id="11" creationId="{313F3025-0415-4570-A482-7D1261DD577E}"/>
          </ac:spMkLst>
        </pc:spChg>
        <pc:spChg chg="add mod">
          <ac:chgData name="ゲスト ユーザー" userId="" providerId="Windows Live" clId="Web-{C583B653-D557-4848-A484-92B873675025}" dt="2021-03-25T04:57:23.309" v="284" actId="1076"/>
          <ac:spMkLst>
            <pc:docMk/>
            <pc:sldMk cId="2026746202" sldId="330"/>
            <ac:spMk id="13" creationId="{09415368-890A-4431-AD53-26AEDB1A281A}"/>
          </ac:spMkLst>
        </pc:spChg>
        <pc:spChg chg="add mod">
          <ac:chgData name="ゲスト ユーザー" userId="" providerId="Windows Live" clId="Web-{C583B653-D557-4848-A484-92B873675025}" dt="2021-03-25T05:07:52.459" v="482" actId="1076"/>
          <ac:spMkLst>
            <pc:docMk/>
            <pc:sldMk cId="2026746202" sldId="330"/>
            <ac:spMk id="15" creationId="{BB9C45AF-58C1-4648-A6B5-D936395DA4EF}"/>
          </ac:spMkLst>
        </pc:spChg>
        <pc:spChg chg="mod">
          <ac:chgData name="ゲスト ユーザー" userId="" providerId="Windows Live" clId="Web-{C583B653-D557-4848-A484-92B873675025}" dt="2021-03-25T04:56:43.699" v="279" actId="20577"/>
          <ac:spMkLst>
            <pc:docMk/>
            <pc:sldMk cId="2026746202" sldId="330"/>
            <ac:spMk id="350" creationId="{00000000-0000-0000-0000-000000000000}"/>
          </ac:spMkLst>
        </pc:spChg>
      </pc:sldChg>
      <pc:sldChg chg="addSp delSp modSp">
        <pc:chgData name="ゲスト ユーザー" userId="" providerId="Windows Live" clId="Web-{C583B653-D557-4848-A484-92B873675025}" dt="2021-03-25T07:19:31.648" v="496" actId="1076"/>
        <pc:sldMkLst>
          <pc:docMk/>
          <pc:sldMk cId="3785275960" sldId="331"/>
        </pc:sldMkLst>
        <pc:spChg chg="mod">
          <ac:chgData name="ゲスト ユーザー" userId="" providerId="Windows Live" clId="Web-{C583B653-D557-4848-A484-92B873675025}" dt="2021-03-25T04:58:21.872" v="306" actId="20577"/>
          <ac:spMkLst>
            <pc:docMk/>
            <pc:sldMk cId="3785275960" sldId="331"/>
            <ac:spMk id="3" creationId="{41B6E82B-6D9B-4BBB-B277-69B8CA0B91C3}"/>
          </ac:spMkLst>
        </pc:spChg>
        <pc:spChg chg="del mod">
          <ac:chgData name="ゲスト ユーザー" userId="" providerId="Windows Live" clId="Web-{C583B653-D557-4848-A484-92B873675025}" dt="2021-03-25T05:01:55.250" v="354"/>
          <ac:spMkLst>
            <pc:docMk/>
            <pc:sldMk cId="3785275960" sldId="331"/>
            <ac:spMk id="6" creationId="{A37D0B3E-E398-46E3-862F-CB12BB9ACA59}"/>
          </ac:spMkLst>
        </pc:spChg>
        <pc:spChg chg="add mod">
          <ac:chgData name="ゲスト ユーザー" userId="" providerId="Windows Live" clId="Web-{C583B653-D557-4848-A484-92B873675025}" dt="2021-03-25T04:58:04.825" v="299" actId="1076"/>
          <ac:spMkLst>
            <pc:docMk/>
            <pc:sldMk cId="3785275960" sldId="331"/>
            <ac:spMk id="7" creationId="{86CC8488-9916-494F-89EB-649CA88CB33D}"/>
          </ac:spMkLst>
        </pc:spChg>
        <pc:spChg chg="add mod">
          <ac:chgData name="ゲスト ユーザー" userId="" providerId="Windows Live" clId="Web-{C583B653-D557-4848-A484-92B873675025}" dt="2021-03-25T04:57:50.965" v="291" actId="20577"/>
          <ac:spMkLst>
            <pc:docMk/>
            <pc:sldMk cId="3785275960" sldId="331"/>
            <ac:spMk id="10" creationId="{2C5BD787-032B-458C-AFA4-5EBCC4E5A9FD}"/>
          </ac:spMkLst>
        </pc:spChg>
        <pc:spChg chg="add del mod">
          <ac:chgData name="ゲスト ユーザー" userId="" providerId="Windows Live" clId="Web-{C583B653-D557-4848-A484-92B873675025}" dt="2021-03-25T05:08:51.710" v="495" actId="1076"/>
          <ac:spMkLst>
            <pc:docMk/>
            <pc:sldMk cId="3785275960" sldId="331"/>
            <ac:spMk id="12" creationId="{E063BC9A-3A5A-4E75-B787-2A2AAC8D8317}"/>
          </ac:spMkLst>
        </pc:spChg>
        <pc:spChg chg="add mod">
          <ac:chgData name="ゲスト ユーザー" userId="" providerId="Windows Live" clId="Web-{C583B653-D557-4848-A484-92B873675025}" dt="2021-03-25T04:58:16.263" v="304" actId="20577"/>
          <ac:spMkLst>
            <pc:docMk/>
            <pc:sldMk cId="3785275960" sldId="331"/>
            <ac:spMk id="13" creationId="{06C9B88F-7DBF-41E9-B6F0-37DFB81C1518}"/>
          </ac:spMkLst>
        </pc:spChg>
        <pc:spChg chg="add mod">
          <ac:chgData name="ゲスト ユーザー" userId="" providerId="Windows Live" clId="Web-{C583B653-D557-4848-A484-92B873675025}" dt="2021-03-25T04:58:50.169" v="310" actId="1076"/>
          <ac:spMkLst>
            <pc:docMk/>
            <pc:sldMk cId="3785275960" sldId="331"/>
            <ac:spMk id="15" creationId="{F044EE06-6517-4C3B-8030-B7FC203D954F}"/>
          </ac:spMkLst>
        </pc:spChg>
        <pc:spChg chg="add del mod">
          <ac:chgData name="ゲスト ユーザー" userId="" providerId="Windows Live" clId="Web-{C583B653-D557-4848-A484-92B873675025}" dt="2021-03-25T05:00:11.499" v="329"/>
          <ac:spMkLst>
            <pc:docMk/>
            <pc:sldMk cId="3785275960" sldId="331"/>
            <ac:spMk id="17" creationId="{7E6355EE-1503-44D9-8F46-AD7D43E87E87}"/>
          </ac:spMkLst>
        </pc:spChg>
        <pc:spChg chg="add mod">
          <ac:chgData name="ゲスト ユーザー" userId="" providerId="Windows Live" clId="Web-{C583B653-D557-4848-A484-92B873675025}" dt="2021-03-25T04:59:13.904" v="319" actId="1076"/>
          <ac:spMkLst>
            <pc:docMk/>
            <pc:sldMk cId="3785275960" sldId="331"/>
            <ac:spMk id="18" creationId="{A367CA89-C9DF-412B-BC49-2B5B93E913BD}"/>
          </ac:spMkLst>
        </pc:spChg>
        <pc:spChg chg="add mod">
          <ac:chgData name="ゲスト ユーザー" userId="" providerId="Windows Live" clId="Web-{C583B653-D557-4848-A484-92B873675025}" dt="2021-03-25T07:19:31.648" v="496" actId="1076"/>
          <ac:spMkLst>
            <pc:docMk/>
            <pc:sldMk cId="3785275960" sldId="331"/>
            <ac:spMk id="19" creationId="{B316F3E0-A2FE-470A-BA76-0CE201DEA2C9}"/>
          </ac:spMkLst>
        </pc:spChg>
        <pc:spChg chg="add mod">
          <ac:chgData name="ゲスト ユーザー" userId="" providerId="Windows Live" clId="Web-{C583B653-D557-4848-A484-92B873675025}" dt="2021-03-25T05:08:23.554" v="489" actId="1076"/>
          <ac:spMkLst>
            <pc:docMk/>
            <pc:sldMk cId="3785275960" sldId="331"/>
            <ac:spMk id="20" creationId="{ADEC169C-934E-44EA-9C12-A07DD7459933}"/>
          </ac:spMkLst>
        </pc:spChg>
        <pc:spChg chg="add mod">
          <ac:chgData name="ゲスト ユーザー" userId="" providerId="Windows Live" clId="Web-{C583B653-D557-4848-A484-92B873675025}" dt="2021-03-25T05:01:57.110" v="355" actId="1076"/>
          <ac:spMkLst>
            <pc:docMk/>
            <pc:sldMk cId="3785275960" sldId="331"/>
            <ac:spMk id="21" creationId="{2A614F58-6869-4203-B793-36B202460EA2}"/>
          </ac:spMkLst>
        </pc:spChg>
        <pc:spChg chg="add mod">
          <ac:chgData name="ゲスト ユーザー" userId="" providerId="Windows Live" clId="Web-{C583B653-D557-4848-A484-92B873675025}" dt="2021-03-25T05:08:14.147" v="486" actId="14100"/>
          <ac:spMkLst>
            <pc:docMk/>
            <pc:sldMk cId="3785275960" sldId="331"/>
            <ac:spMk id="23" creationId="{44C9C6DB-8CDC-40A7-8B0B-C656A4DAD5ED}"/>
          </ac:spMkLst>
        </pc:spChg>
        <pc:spChg chg="add mod">
          <ac:chgData name="ゲスト ユーザー" userId="" providerId="Windows Live" clId="Web-{C583B653-D557-4848-A484-92B873675025}" dt="2021-03-25T05:08:42.257" v="494" actId="14100"/>
          <ac:spMkLst>
            <pc:docMk/>
            <pc:sldMk cId="3785275960" sldId="331"/>
            <ac:spMk id="26" creationId="{21A6A30F-D407-4D1E-B3B6-22A1A00DB89C}"/>
          </ac:spMkLst>
        </pc:spChg>
        <pc:spChg chg="mod">
          <ac:chgData name="ゲスト ユーザー" userId="" providerId="Windows Live" clId="Web-{C583B653-D557-4848-A484-92B873675025}" dt="2021-03-25T04:57:59.856" v="298" actId="20577"/>
          <ac:spMkLst>
            <pc:docMk/>
            <pc:sldMk cId="3785275960" sldId="331"/>
            <ac:spMk id="350" creationId="{00000000-0000-0000-0000-000000000000}"/>
          </ac:spMkLst>
        </pc:spChg>
      </pc:sldChg>
      <pc:sldChg chg="addSp delSp modSp">
        <pc:chgData name="ゲスト ユーザー" userId="" providerId="Windows Live" clId="Web-{C583B653-D557-4848-A484-92B873675025}" dt="2021-03-25T07:28:53.457" v="577" actId="20577"/>
        <pc:sldMkLst>
          <pc:docMk/>
          <pc:sldMk cId="2809793291" sldId="332"/>
        </pc:sldMkLst>
        <pc:spChg chg="del mod">
          <ac:chgData name="ゲスト ユーザー" userId="" providerId="Windows Live" clId="Web-{C583B653-D557-4848-A484-92B873675025}" dt="2021-03-25T05:02:53.220" v="366"/>
          <ac:spMkLst>
            <pc:docMk/>
            <pc:sldMk cId="2809793291" sldId="332"/>
            <ac:spMk id="3" creationId="{41B6E82B-6D9B-4BBB-B277-69B8CA0B91C3}"/>
          </ac:spMkLst>
        </pc:spChg>
        <pc:spChg chg="add mod">
          <ac:chgData name="ゲスト ユーザー" userId="" providerId="Windows Live" clId="Web-{C583B653-D557-4848-A484-92B873675025}" dt="2021-03-25T07:20:10.649" v="503" actId="20577"/>
          <ac:spMkLst>
            <pc:docMk/>
            <pc:sldMk cId="2809793291" sldId="332"/>
            <ac:spMk id="3" creationId="{762F6D51-5A5A-49FA-A8DF-F5DC2C44ADCC}"/>
          </ac:spMkLst>
        </pc:spChg>
        <pc:spChg chg="mod">
          <ac:chgData name="ゲスト ユーザー" userId="" providerId="Windows Live" clId="Web-{C583B653-D557-4848-A484-92B873675025}" dt="2021-03-25T05:05:01.722" v="446" actId="20577"/>
          <ac:spMkLst>
            <pc:docMk/>
            <pc:sldMk cId="2809793291" sldId="332"/>
            <ac:spMk id="4" creationId="{88EF6A4C-9608-4401-A9C9-AC4F681DC086}"/>
          </ac:spMkLst>
        </pc:spChg>
        <pc:spChg chg="del mod">
          <ac:chgData name="ゲスト ユーザー" userId="" providerId="Windows Live" clId="Web-{C583B653-D557-4848-A484-92B873675025}" dt="2021-03-25T05:02:08.719" v="359"/>
          <ac:spMkLst>
            <pc:docMk/>
            <pc:sldMk cId="2809793291" sldId="332"/>
            <ac:spMk id="6" creationId="{A37D0B3E-E398-46E3-862F-CB12BB9ACA59}"/>
          </ac:spMkLst>
        </pc:spChg>
        <pc:spChg chg="add mod">
          <ac:chgData name="ゲスト ユーザー" userId="" providerId="Windows Live" clId="Web-{C583B653-D557-4848-A484-92B873675025}" dt="2021-03-25T07:21:12.166" v="509" actId="14100"/>
          <ac:spMkLst>
            <pc:docMk/>
            <pc:sldMk cId="2809793291" sldId="332"/>
            <ac:spMk id="6" creationId="{E7030A35-AC7D-411B-BE6E-D8097BDC1036}"/>
          </ac:spMkLst>
        </pc:spChg>
        <pc:spChg chg="add mod">
          <ac:chgData name="ゲスト ユーザー" userId="" providerId="Windows Live" clId="Web-{C583B653-D557-4848-A484-92B873675025}" dt="2021-03-25T05:01:32.828" v="349" actId="1076"/>
          <ac:spMkLst>
            <pc:docMk/>
            <pc:sldMk cId="2809793291" sldId="332"/>
            <ac:spMk id="8" creationId="{31BB200E-3830-4DC7-989E-845A9202B084}"/>
          </ac:spMkLst>
        </pc:spChg>
        <pc:spChg chg="add mod">
          <ac:chgData name="ゲスト ユーザー" userId="" providerId="Windows Live" clId="Web-{C583B653-D557-4848-A484-92B873675025}" dt="2021-03-25T07:28:53.457" v="577" actId="20577"/>
          <ac:spMkLst>
            <pc:docMk/>
            <pc:sldMk cId="2809793291" sldId="332"/>
            <ac:spMk id="12" creationId="{7A798780-7ADD-42DF-926A-40661511132F}"/>
          </ac:spMkLst>
        </pc:spChg>
        <pc:spChg chg="add mod">
          <ac:chgData name="ゲスト ユーザー" userId="" providerId="Windows Live" clId="Web-{C583B653-D557-4848-A484-92B873675025}" dt="2021-03-25T07:28:46.566" v="575" actId="20577"/>
          <ac:spMkLst>
            <pc:docMk/>
            <pc:sldMk cId="2809793291" sldId="332"/>
            <ac:spMk id="14" creationId="{5EF39FBF-6282-49B6-9EBB-2EAA8B24A01B}"/>
          </ac:spMkLst>
        </pc:spChg>
        <pc:spChg chg="add mod">
          <ac:chgData name="ゲスト ユーザー" userId="" providerId="Windows Live" clId="Web-{C583B653-D557-4848-A484-92B873675025}" dt="2021-03-25T07:28:50.426" v="576"/>
          <ac:spMkLst>
            <pc:docMk/>
            <pc:sldMk cId="2809793291" sldId="332"/>
            <ac:spMk id="16" creationId="{7694B4F4-903B-427A-BE4F-E88FFE025479}"/>
          </ac:spMkLst>
        </pc:spChg>
        <pc:spChg chg="add mod">
          <ac:chgData name="ゲスト ユーザー" userId="" providerId="Windows Live" clId="Web-{C583B653-D557-4848-A484-92B873675025}" dt="2021-03-25T07:21:29.385" v="514" actId="14100"/>
          <ac:spMkLst>
            <pc:docMk/>
            <pc:sldMk cId="2809793291" sldId="332"/>
            <ac:spMk id="17" creationId="{3A4F3F1F-ACDA-453B-8813-4F37CD571985}"/>
          </ac:spMkLst>
        </pc:spChg>
        <pc:picChg chg="mod">
          <ac:chgData name="ゲスト ユーザー" userId="" providerId="Windows Live" clId="Web-{C583B653-D557-4848-A484-92B873675025}" dt="2021-03-25T05:01:27.797" v="346" actId="14100"/>
          <ac:picMkLst>
            <pc:docMk/>
            <pc:sldMk cId="2809793291" sldId="332"/>
            <ac:picMk id="7" creationId="{B81B4463-1E51-4129-A767-05992C091F1E}"/>
          </ac:picMkLst>
        </pc:picChg>
        <pc:picChg chg="mod">
          <ac:chgData name="ゲスト ユーザー" userId="" providerId="Windows Live" clId="Web-{C583B653-D557-4848-A484-92B873675025}" dt="2021-03-25T05:01:31.422" v="348" actId="1076"/>
          <ac:picMkLst>
            <pc:docMk/>
            <pc:sldMk cId="2809793291" sldId="332"/>
            <ac:picMk id="9" creationId="{1F77E276-CBB2-4D45-AA3B-EFBC63A37032}"/>
          </ac:picMkLst>
        </pc:picChg>
      </pc:sldChg>
      <pc:sldChg chg="addSp modSp">
        <pc:chgData name="ゲスト ユーザー" userId="" providerId="Windows Live" clId="Web-{C583B653-D557-4848-A484-92B873675025}" dt="2021-03-25T04:24:10.242" v="46" actId="14100"/>
        <pc:sldMkLst>
          <pc:docMk/>
          <pc:sldMk cId="1515517985" sldId="333"/>
        </pc:sldMkLst>
        <pc:spChg chg="mod">
          <ac:chgData name="ゲスト ユーザー" userId="" providerId="Windows Live" clId="Web-{C583B653-D557-4848-A484-92B873675025}" dt="2021-03-25T04:20:50.629" v="5" actId="20577"/>
          <ac:spMkLst>
            <pc:docMk/>
            <pc:sldMk cId="1515517985" sldId="333"/>
            <ac:spMk id="3" creationId="{41B6E82B-6D9B-4BBB-B277-69B8CA0B91C3}"/>
          </ac:spMkLst>
        </pc:spChg>
        <pc:spChg chg="add mod">
          <ac:chgData name="ゲスト ユーザー" userId="" providerId="Windows Live" clId="Web-{C583B653-D557-4848-A484-92B873675025}" dt="2021-03-25T04:22:49.381" v="29" actId="1076"/>
          <ac:spMkLst>
            <pc:docMk/>
            <pc:sldMk cId="1515517985" sldId="333"/>
            <ac:spMk id="6" creationId="{444C62F8-D2D0-4400-844A-8C95FE296F62}"/>
          </ac:spMkLst>
        </pc:spChg>
        <pc:spChg chg="mod">
          <ac:chgData name="ゲスト ユーザー" userId="" providerId="Windows Live" clId="Web-{C583B653-D557-4848-A484-92B873675025}" dt="2021-03-25T04:23:14.100" v="33" actId="20577"/>
          <ac:spMkLst>
            <pc:docMk/>
            <pc:sldMk cId="1515517985" sldId="333"/>
            <ac:spMk id="10" creationId="{F23E8DA3-6141-4280-8B6C-BEB0BAD1F5EA}"/>
          </ac:spMkLst>
        </pc:spChg>
        <pc:spChg chg="mod">
          <ac:chgData name="ゲスト ユーザー" userId="" providerId="Windows Live" clId="Web-{C583B653-D557-4848-A484-92B873675025}" dt="2021-03-25T04:24:10.242" v="46" actId="14100"/>
          <ac:spMkLst>
            <pc:docMk/>
            <pc:sldMk cId="1515517985" sldId="333"/>
            <ac:spMk id="13" creationId="{8CF219A9-F971-4A9A-93AA-E74281D4E453}"/>
          </ac:spMkLst>
        </pc:spChg>
        <pc:spChg chg="add mod">
          <ac:chgData name="ゲスト ユーザー" userId="" providerId="Windows Live" clId="Web-{C583B653-D557-4848-A484-92B873675025}" dt="2021-03-25T04:21:47.192" v="19" actId="1076"/>
          <ac:spMkLst>
            <pc:docMk/>
            <pc:sldMk cId="1515517985" sldId="333"/>
            <ac:spMk id="14" creationId="{59E8FD82-51ED-4A8D-B9DF-AB1566DB3BA3}"/>
          </ac:spMkLst>
        </pc:spChg>
        <pc:spChg chg="add mod">
          <ac:chgData name="ゲスト ユーザー" userId="" providerId="Windows Live" clId="Web-{C583B653-D557-4848-A484-92B873675025}" dt="2021-03-25T04:22:07.505" v="23" actId="20577"/>
          <ac:spMkLst>
            <pc:docMk/>
            <pc:sldMk cId="1515517985" sldId="333"/>
            <ac:spMk id="15" creationId="{6463C07B-A621-49D2-9B3C-94A4A3E296C5}"/>
          </ac:spMkLst>
        </pc:spChg>
        <pc:spChg chg="add mod">
          <ac:chgData name="ゲスト ユーザー" userId="" providerId="Windows Live" clId="Web-{C583B653-D557-4848-A484-92B873675025}" dt="2021-03-25T04:23:44.617" v="43" actId="20577"/>
          <ac:spMkLst>
            <pc:docMk/>
            <pc:sldMk cId="1515517985" sldId="333"/>
            <ac:spMk id="16" creationId="{E63586F1-4887-4C2E-83BA-B734B284DA93}"/>
          </ac:spMkLst>
        </pc:spChg>
        <pc:spChg chg="add mod">
          <ac:chgData name="ゲスト ユーザー" userId="" providerId="Windows Live" clId="Web-{C583B653-D557-4848-A484-92B873675025}" dt="2021-03-25T04:24:03.289" v="45" actId="1076"/>
          <ac:spMkLst>
            <pc:docMk/>
            <pc:sldMk cId="1515517985" sldId="333"/>
            <ac:spMk id="17" creationId="{018E36FD-E36B-43AA-A9EC-9ED989561ABE}"/>
          </ac:spMkLst>
        </pc:spChg>
      </pc:sldChg>
      <pc:sldChg chg="addSp delSp modSp">
        <pc:chgData name="ゲスト ユーザー" userId="" providerId="Windows Live" clId="Web-{C583B653-D557-4848-A484-92B873675025}" dt="2021-03-25T07:26:42.142" v="572" actId="1076"/>
        <pc:sldMkLst>
          <pc:docMk/>
          <pc:sldMk cId="1769068483" sldId="334"/>
        </pc:sldMkLst>
        <pc:spChg chg="mod">
          <ac:chgData name="ゲスト ユーザー" userId="" providerId="Windows Live" clId="Web-{C583B653-D557-4848-A484-92B873675025}" dt="2021-03-25T04:52:15.007" v="220" actId="14100"/>
          <ac:spMkLst>
            <pc:docMk/>
            <pc:sldMk cId="1769068483" sldId="334"/>
            <ac:spMk id="3" creationId="{41B6E82B-6D9B-4BBB-B277-69B8CA0B91C3}"/>
          </ac:spMkLst>
        </pc:spChg>
        <pc:spChg chg="add mod">
          <ac:chgData name="ゲスト ユーザー" userId="" providerId="Windows Live" clId="Web-{C583B653-D557-4848-A484-92B873675025}" dt="2021-03-25T04:52:45.788" v="229" actId="14100"/>
          <ac:spMkLst>
            <pc:docMk/>
            <pc:sldMk cId="1769068483" sldId="334"/>
            <ac:spMk id="4" creationId="{3704ECCA-929D-497C-AAA7-221A5CD16308}"/>
          </ac:spMkLst>
        </pc:spChg>
        <pc:spChg chg="del mod">
          <ac:chgData name="ゲスト ユーザー" userId="" providerId="Windows Live" clId="Web-{C583B653-D557-4848-A484-92B873675025}" dt="2021-03-25T04:52:38.320" v="226"/>
          <ac:spMkLst>
            <pc:docMk/>
            <pc:sldMk cId="1769068483" sldId="334"/>
            <ac:spMk id="6" creationId="{A37D0B3E-E398-46E3-862F-CB12BB9ACA59}"/>
          </ac:spMkLst>
        </pc:spChg>
        <pc:spChg chg="add mod">
          <ac:chgData name="ゲスト ユーザー" userId="" providerId="Windows Live" clId="Web-{C583B653-D557-4848-A484-92B873675025}" dt="2021-03-25T04:53:19.164" v="235" actId="20577"/>
          <ac:spMkLst>
            <pc:docMk/>
            <pc:sldMk cId="1769068483" sldId="334"/>
            <ac:spMk id="7" creationId="{114FCFD1-B522-46AD-B187-34364BE77FF0}"/>
          </ac:spMkLst>
        </pc:spChg>
        <pc:spChg chg="add">
          <ac:chgData name="ゲスト ユーザー" userId="" providerId="Windows Live" clId="Web-{C583B653-D557-4848-A484-92B873675025}" dt="2021-03-25T04:53:49.461" v="240"/>
          <ac:spMkLst>
            <pc:docMk/>
            <pc:sldMk cId="1769068483" sldId="334"/>
            <ac:spMk id="8" creationId="{5B0A4895-9EED-4538-880A-D68134E14E03}"/>
          </ac:spMkLst>
        </pc:spChg>
        <pc:spChg chg="add mod">
          <ac:chgData name="ゲスト ユーザー" userId="" providerId="Windows Live" clId="Web-{C583B653-D557-4848-A484-92B873675025}" dt="2021-03-25T07:26:42.142" v="572" actId="1076"/>
          <ac:spMkLst>
            <pc:docMk/>
            <pc:sldMk cId="1769068483" sldId="334"/>
            <ac:spMk id="9" creationId="{F87183E1-F148-4E23-BFC8-AC5276C0E7C7}"/>
          </ac:spMkLst>
        </pc:spChg>
        <pc:spChg chg="mod">
          <ac:chgData name="ゲスト ユーザー" userId="" providerId="Windows Live" clId="Web-{C583B653-D557-4848-A484-92B873675025}" dt="2021-03-25T04:53:31.008" v="237" actId="20577"/>
          <ac:spMkLst>
            <pc:docMk/>
            <pc:sldMk cId="1769068483" sldId="334"/>
            <ac:spMk id="15" creationId="{D6505006-B74D-41DB-B680-AF00B5DFC417}"/>
          </ac:spMkLst>
        </pc:spChg>
        <pc:spChg chg="mod">
          <ac:chgData name="ゲスト ユーザー" userId="" providerId="Windows Live" clId="Web-{C583B653-D557-4848-A484-92B873675025}" dt="2021-03-25T04:53:37.805" v="239" actId="20577"/>
          <ac:spMkLst>
            <pc:docMk/>
            <pc:sldMk cId="1769068483" sldId="334"/>
            <ac:spMk id="16" creationId="{32A9F19A-F72F-4AA5-953F-B63A5077B24E}"/>
          </ac:spMkLst>
        </pc:spChg>
        <pc:spChg chg="add mod">
          <ac:chgData name="ゲスト ユーザー" userId="" providerId="Windows Live" clId="Web-{C583B653-D557-4848-A484-92B873675025}" dt="2021-03-25T04:54:01.196" v="243" actId="1076"/>
          <ac:spMkLst>
            <pc:docMk/>
            <pc:sldMk cId="1769068483" sldId="334"/>
            <ac:spMk id="19" creationId="{F76688B6-D802-4502-9018-251183AB95F7}"/>
          </ac:spMkLst>
        </pc:spChg>
      </pc:sldChg>
      <pc:sldChg chg="addSp delSp modSp">
        <pc:chgData name="ゲスト ユーザー" userId="" providerId="Windows Live" clId="Web-{C583B653-D557-4848-A484-92B873675025}" dt="2021-03-25T07:22:54.434" v="535" actId="1076"/>
        <pc:sldMkLst>
          <pc:docMk/>
          <pc:sldMk cId="2444299485" sldId="335"/>
        </pc:sldMkLst>
        <pc:spChg chg="mod">
          <ac:chgData name="ゲスト ユーザー" userId="" providerId="Windows Live" clId="Web-{C583B653-D557-4848-A484-92B873675025}" dt="2021-03-25T07:22:14.589" v="523" actId="20577"/>
          <ac:spMkLst>
            <pc:docMk/>
            <pc:sldMk cId="2444299485" sldId="335"/>
            <ac:spMk id="3" creationId="{41B6E82B-6D9B-4BBB-B277-69B8CA0B91C3}"/>
          </ac:spMkLst>
        </pc:spChg>
        <pc:spChg chg="del mod">
          <ac:chgData name="ゲスト ユーザー" userId="" providerId="Windows Live" clId="Web-{C583B653-D557-4848-A484-92B873675025}" dt="2021-03-25T05:05:47.535" v="456"/>
          <ac:spMkLst>
            <pc:docMk/>
            <pc:sldMk cId="2444299485" sldId="335"/>
            <ac:spMk id="6" creationId="{A37D0B3E-E398-46E3-862F-CB12BB9ACA59}"/>
          </ac:spMkLst>
        </pc:spChg>
        <pc:spChg chg="add mod">
          <ac:chgData name="ゲスト ユーザー" userId="" providerId="Windows Live" clId="Web-{C583B653-D557-4848-A484-92B873675025}" dt="2021-03-25T07:20:35.774" v="505" actId="1076"/>
          <ac:spMkLst>
            <pc:docMk/>
            <pc:sldMk cId="2444299485" sldId="335"/>
            <ac:spMk id="6" creationId="{C85E5B65-AA0C-430A-8D84-E57E993835D7}"/>
          </ac:spMkLst>
        </pc:spChg>
        <pc:spChg chg="add mod">
          <ac:chgData name="ゲスト ユーザー" userId="" providerId="Windows Live" clId="Web-{C583B653-D557-4848-A484-92B873675025}" dt="2021-03-25T05:05:28.176" v="452" actId="1076"/>
          <ac:spMkLst>
            <pc:docMk/>
            <pc:sldMk cId="2444299485" sldId="335"/>
            <ac:spMk id="7" creationId="{CF0786C2-FBB3-42C2-8091-2667B3DE52BD}"/>
          </ac:spMkLst>
        </pc:spChg>
        <pc:spChg chg="add mod">
          <ac:chgData name="ゲスト ユーザー" userId="" providerId="Windows Live" clId="Web-{C583B653-D557-4848-A484-92B873675025}" dt="2021-03-25T05:05:53.536" v="458" actId="14100"/>
          <ac:spMkLst>
            <pc:docMk/>
            <pc:sldMk cId="2444299485" sldId="335"/>
            <ac:spMk id="8" creationId="{012BAD32-F499-4BAE-B3A9-A15602A16C9A}"/>
          </ac:spMkLst>
        </pc:spChg>
        <pc:spChg chg="add mod">
          <ac:chgData name="ゲスト ユーザー" userId="" providerId="Windows Live" clId="Web-{C583B653-D557-4848-A484-92B873675025}" dt="2021-03-25T07:22:28.105" v="527" actId="1076"/>
          <ac:spMkLst>
            <pc:docMk/>
            <pc:sldMk cId="2444299485" sldId="335"/>
            <ac:spMk id="9" creationId="{B67A5A28-3548-4342-8115-35A4A5833209}"/>
          </ac:spMkLst>
        </pc:spChg>
        <pc:spChg chg="add mod">
          <ac:chgData name="ゲスト ユーザー" userId="" providerId="Windows Live" clId="Web-{C583B653-D557-4848-A484-92B873675025}" dt="2021-03-25T07:22:32.761" v="529" actId="1076"/>
          <ac:spMkLst>
            <pc:docMk/>
            <pc:sldMk cId="2444299485" sldId="335"/>
            <ac:spMk id="14" creationId="{7B1A4FEF-7337-4458-9FBE-99C6CCF43A4B}"/>
          </ac:spMkLst>
        </pc:spChg>
        <pc:spChg chg="add mod">
          <ac:chgData name="ゲスト ユーザー" userId="" providerId="Windows Live" clId="Web-{C583B653-D557-4848-A484-92B873675025}" dt="2021-03-25T07:22:47.668" v="533" actId="14100"/>
          <ac:spMkLst>
            <pc:docMk/>
            <pc:sldMk cId="2444299485" sldId="335"/>
            <ac:spMk id="15" creationId="{B5424360-4454-4E13-86BD-A3C923041E50}"/>
          </ac:spMkLst>
        </pc:spChg>
        <pc:spChg chg="add mod">
          <ac:chgData name="ゲスト ユーザー" userId="" providerId="Windows Live" clId="Web-{C583B653-D557-4848-A484-92B873675025}" dt="2021-03-25T07:22:54.434" v="535" actId="1076"/>
          <ac:spMkLst>
            <pc:docMk/>
            <pc:sldMk cId="2444299485" sldId="335"/>
            <ac:spMk id="16" creationId="{067127F7-D212-4B8A-932B-2D9346CF6C85}"/>
          </ac:spMkLst>
        </pc:spChg>
      </pc:sldChg>
      <pc:sldChg chg="del">
        <pc:chgData name="ゲスト ユーザー" userId="" providerId="Windows Live" clId="Web-{C583B653-D557-4848-A484-92B873675025}" dt="2021-03-25T04:51:51.131" v="219"/>
        <pc:sldMkLst>
          <pc:docMk/>
          <pc:sldMk cId="3150105958" sldId="336"/>
        </pc:sldMkLst>
      </pc:sldChg>
      <pc:sldChg chg="addSp delSp modSp">
        <pc:chgData name="ゲスト ユーザー" userId="" providerId="Windows Live" clId="Web-{C583B653-D557-4848-A484-92B873675025}" dt="2021-03-25T07:32:29.133" v="604" actId="20577"/>
        <pc:sldMkLst>
          <pc:docMk/>
          <pc:sldMk cId="960304463" sldId="337"/>
        </pc:sldMkLst>
        <pc:spChg chg="mod">
          <ac:chgData name="ゲスト ユーザー" userId="" providerId="Windows Live" clId="Web-{C583B653-D557-4848-A484-92B873675025}" dt="2021-03-25T07:23:12.106" v="536" actId="20577"/>
          <ac:spMkLst>
            <pc:docMk/>
            <pc:sldMk cId="960304463" sldId="337"/>
            <ac:spMk id="3" creationId="{41B6E82B-6D9B-4BBB-B277-69B8CA0B91C3}"/>
          </ac:spMkLst>
        </pc:spChg>
        <pc:spChg chg="add mod">
          <ac:chgData name="ゲスト ユーザー" userId="" providerId="Windows Live" clId="Web-{C583B653-D557-4848-A484-92B873675025}" dt="2021-03-25T07:23:32.356" v="539" actId="1076"/>
          <ac:spMkLst>
            <pc:docMk/>
            <pc:sldMk cId="960304463" sldId="337"/>
            <ac:spMk id="4" creationId="{6F4A29B6-E47C-4F66-8552-4F20BCCCA4F7}"/>
          </ac:spMkLst>
        </pc:spChg>
        <pc:spChg chg="del mod">
          <ac:chgData name="ゲスト ユーザー" userId="" providerId="Windows Live" clId="Web-{C583B653-D557-4848-A484-92B873675025}" dt="2021-03-25T07:32:18.414" v="602"/>
          <ac:spMkLst>
            <pc:docMk/>
            <pc:sldMk cId="960304463" sldId="337"/>
            <ac:spMk id="6" creationId="{A37D0B3E-E398-46E3-862F-CB12BB9ACA59}"/>
          </ac:spMkLst>
        </pc:spChg>
        <pc:spChg chg="add mod">
          <ac:chgData name="ゲスト ユーザー" userId="" providerId="Windows Live" clId="Web-{C583B653-D557-4848-A484-92B873675025}" dt="2021-03-25T07:24:04.576" v="543"/>
          <ac:spMkLst>
            <pc:docMk/>
            <pc:sldMk cId="960304463" sldId="337"/>
            <ac:spMk id="7" creationId="{CADCEE30-E3CC-4A6B-96D7-387B6D66267D}"/>
          </ac:spMkLst>
        </pc:spChg>
        <pc:spChg chg="add mod">
          <ac:chgData name="ゲスト ユーザー" userId="" providerId="Windows Live" clId="Web-{C583B653-D557-4848-A484-92B873675025}" dt="2021-03-25T07:24:13.873" v="546"/>
          <ac:spMkLst>
            <pc:docMk/>
            <pc:sldMk cId="960304463" sldId="337"/>
            <ac:spMk id="11" creationId="{A051CF7C-3D1A-434E-B1D8-A3AF2C13C1B6}"/>
          </ac:spMkLst>
        </pc:spChg>
        <pc:spChg chg="add mod">
          <ac:chgData name="ゲスト ユーザー" userId="" providerId="Windows Live" clId="Web-{C583B653-D557-4848-A484-92B873675025}" dt="2021-03-25T07:24:43.202" v="550" actId="1076"/>
          <ac:spMkLst>
            <pc:docMk/>
            <pc:sldMk cId="960304463" sldId="337"/>
            <ac:spMk id="13" creationId="{8AC2B27C-75C4-4EE0-9DD6-53C0F26C7F68}"/>
          </ac:spMkLst>
        </pc:spChg>
        <pc:spChg chg="add mod">
          <ac:chgData name="ゲスト ユーザー" userId="" providerId="Windows Live" clId="Web-{C583B653-D557-4848-A484-92B873675025}" dt="2021-03-25T07:25:13.530" v="559" actId="14100"/>
          <ac:spMkLst>
            <pc:docMk/>
            <pc:sldMk cId="960304463" sldId="337"/>
            <ac:spMk id="15" creationId="{C47FA332-5B3A-48DA-ACC0-0CFB6E6F78EA}"/>
          </ac:spMkLst>
        </pc:spChg>
        <pc:spChg chg="add mod">
          <ac:chgData name="ゲスト ユーザー" userId="" providerId="Windows Live" clId="Web-{C583B653-D557-4848-A484-92B873675025}" dt="2021-03-25T07:32:29.133" v="604" actId="20577"/>
          <ac:spMkLst>
            <pc:docMk/>
            <pc:sldMk cId="960304463" sldId="337"/>
            <ac:spMk id="17" creationId="{BD1C2ED5-2F6E-40D9-BD3B-099BD37BD205}"/>
          </ac:spMkLst>
        </pc:spChg>
        <pc:picChg chg="mod">
          <ac:chgData name="ゲスト ユーザー" userId="" providerId="Windows Live" clId="Web-{C583B653-D557-4848-A484-92B873675025}" dt="2021-03-25T07:24:48.858" v="553" actId="1076"/>
          <ac:picMkLst>
            <pc:docMk/>
            <pc:sldMk cId="960304463" sldId="337"/>
            <ac:picMk id="8" creationId="{01E1D39B-D608-4D8C-A843-18C92376637E}"/>
          </ac:picMkLst>
        </pc:picChg>
      </pc:sldChg>
      <pc:sldChg chg="addSp delSp modSp">
        <pc:chgData name="ゲスト ユーザー" userId="" providerId="Windows Live" clId="Web-{C583B653-D557-4848-A484-92B873675025}" dt="2021-03-25T07:33:25.869" v="618" actId="14100"/>
        <pc:sldMkLst>
          <pc:docMk/>
          <pc:sldMk cId="2230528558" sldId="338"/>
        </pc:sldMkLst>
        <pc:spChg chg="del mod">
          <ac:chgData name="ゲスト ユーザー" userId="" providerId="Windows Live" clId="Web-{C583B653-D557-4848-A484-92B873675025}" dt="2021-03-25T07:32:51.337" v="609"/>
          <ac:spMkLst>
            <pc:docMk/>
            <pc:sldMk cId="2230528558" sldId="338"/>
            <ac:spMk id="6" creationId="{A37D0B3E-E398-46E3-862F-CB12BB9ACA59}"/>
          </ac:spMkLst>
        </pc:spChg>
        <pc:spChg chg="add mod">
          <ac:chgData name="ゲスト ユーザー" userId="" providerId="Windows Live" clId="Web-{C583B653-D557-4848-A484-92B873675025}" dt="2021-03-25T07:25:33.250" v="563" actId="20577"/>
          <ac:spMkLst>
            <pc:docMk/>
            <pc:sldMk cId="2230528558" sldId="338"/>
            <ac:spMk id="7" creationId="{D4809FD7-3632-4056-87FA-121EBBB58946}"/>
          </ac:spMkLst>
        </pc:spChg>
        <pc:spChg chg="add mod">
          <ac:chgData name="ゲスト ユーザー" userId="" providerId="Windows Live" clId="Web-{C583B653-D557-4848-A484-92B873675025}" dt="2021-03-25T07:25:59.344" v="568" actId="1076"/>
          <ac:spMkLst>
            <pc:docMk/>
            <pc:sldMk cId="2230528558" sldId="338"/>
            <ac:spMk id="9" creationId="{BA03715E-EAB1-4634-BCF0-EBA02AE57BEB}"/>
          </ac:spMkLst>
        </pc:spChg>
        <pc:spChg chg="add mod">
          <ac:chgData name="ゲスト ユーザー" userId="" providerId="Windows Live" clId="Web-{C583B653-D557-4848-A484-92B873675025}" dt="2021-03-25T07:33:25.869" v="618" actId="14100"/>
          <ac:spMkLst>
            <pc:docMk/>
            <pc:sldMk cId="2230528558" sldId="338"/>
            <ac:spMk id="11" creationId="{01BE4907-15A1-4293-A7DC-3E3C90364632}"/>
          </ac:spMkLst>
        </pc:spChg>
      </pc:sldChg>
      <pc:sldChg chg="addSp modSp">
        <pc:chgData name="ゲスト ユーザー" userId="" providerId="Windows Live" clId="Web-{C583B653-D557-4848-A484-92B873675025}" dt="2021-03-25T07:29:45.630" v="579" actId="1076"/>
        <pc:sldMkLst>
          <pc:docMk/>
          <pc:sldMk cId="412491998" sldId="339"/>
        </pc:sldMkLst>
        <pc:spChg chg="add mod">
          <ac:chgData name="ゲスト ユーザー" userId="" providerId="Windows Live" clId="Web-{C583B653-D557-4848-A484-92B873675025}" dt="2021-03-25T07:29:45.630" v="579" actId="1076"/>
          <ac:spMkLst>
            <pc:docMk/>
            <pc:sldMk cId="412491998" sldId="339"/>
            <ac:spMk id="4" creationId="{A595D048-759C-496E-98FD-34ABC4C0CDC1}"/>
          </ac:spMkLst>
        </pc:spChg>
      </pc:sldChg>
      <pc:sldChg chg="addSp delSp modSp">
        <pc:chgData name="ゲスト ユーザー" userId="" providerId="Windows Live" clId="Web-{C583B653-D557-4848-A484-92B873675025}" dt="2021-03-25T07:35:33.184" v="632" actId="1076"/>
        <pc:sldMkLst>
          <pc:docMk/>
          <pc:sldMk cId="1695572539" sldId="340"/>
        </pc:sldMkLst>
        <pc:spChg chg="mod">
          <ac:chgData name="ゲスト ユーザー" userId="" providerId="Windows Live" clId="Web-{C583B653-D557-4848-A484-92B873675025}" dt="2021-03-25T07:33:50.182" v="619" actId="20577"/>
          <ac:spMkLst>
            <pc:docMk/>
            <pc:sldMk cId="1695572539" sldId="340"/>
            <ac:spMk id="6" creationId="{A37D0B3E-E398-46E3-862F-CB12BB9ACA59}"/>
          </ac:spMkLst>
        </pc:spChg>
        <pc:spChg chg="add del mod">
          <ac:chgData name="ゲスト ユーザー" userId="" providerId="Windows Live" clId="Web-{C583B653-D557-4848-A484-92B873675025}" dt="2021-03-25T07:30:04.537" v="583"/>
          <ac:spMkLst>
            <pc:docMk/>
            <pc:sldMk cId="1695572539" sldId="340"/>
            <ac:spMk id="9" creationId="{41046307-0D0E-4189-B70C-E4CCF4070599}"/>
          </ac:spMkLst>
        </pc:spChg>
        <pc:spChg chg="add mod">
          <ac:chgData name="ゲスト ユーザー" userId="" providerId="Windows Live" clId="Web-{C583B653-D557-4848-A484-92B873675025}" dt="2021-03-25T07:30:25.740" v="590" actId="1076"/>
          <ac:spMkLst>
            <pc:docMk/>
            <pc:sldMk cId="1695572539" sldId="340"/>
            <ac:spMk id="11" creationId="{E7DEB14A-2D55-4264-9712-1C52E05C3CC7}"/>
          </ac:spMkLst>
        </pc:spChg>
        <pc:spChg chg="add mod">
          <ac:chgData name="ゲスト ユーザー" userId="" providerId="Windows Live" clId="Web-{C583B653-D557-4848-A484-92B873675025}" dt="2021-03-25T07:30:46.037" v="592" actId="1076"/>
          <ac:spMkLst>
            <pc:docMk/>
            <pc:sldMk cId="1695572539" sldId="340"/>
            <ac:spMk id="13" creationId="{2B8D13DC-B376-4377-AA8B-CC4D9E31107C}"/>
          </ac:spMkLst>
        </pc:spChg>
        <pc:spChg chg="add mod">
          <ac:chgData name="ゲスト ユーザー" userId="" providerId="Windows Live" clId="Web-{C583B653-D557-4848-A484-92B873675025}" dt="2021-03-25T07:33:57.120" v="620" actId="1076"/>
          <ac:spMkLst>
            <pc:docMk/>
            <pc:sldMk cId="1695572539" sldId="340"/>
            <ac:spMk id="15" creationId="{5D934572-373D-4265-9C60-E9CC6083CE1E}"/>
          </ac:spMkLst>
        </pc:spChg>
        <pc:spChg chg="add mod">
          <ac:chgData name="ゲスト ユーザー" userId="" providerId="Windows Live" clId="Web-{C583B653-D557-4848-A484-92B873675025}" dt="2021-03-25T07:34:32.870" v="626" actId="1076"/>
          <ac:spMkLst>
            <pc:docMk/>
            <pc:sldMk cId="1695572539" sldId="340"/>
            <ac:spMk id="18" creationId="{D99F64BA-CBA9-4CCA-B5CA-8DA893FF7B28}"/>
          </ac:spMkLst>
        </pc:spChg>
        <pc:spChg chg="add mod">
          <ac:chgData name="ゲスト ユーザー" userId="" providerId="Windows Live" clId="Web-{C583B653-D557-4848-A484-92B873675025}" dt="2021-03-25T07:35:33.184" v="632" actId="1076"/>
          <ac:spMkLst>
            <pc:docMk/>
            <pc:sldMk cId="1695572539" sldId="340"/>
            <ac:spMk id="19" creationId="{4DD353CE-87EE-40EE-B665-A7D93DD25C55}"/>
          </ac:spMkLst>
        </pc:spChg>
      </pc:sldChg>
      <pc:sldChg chg="addSp delSp modSp">
        <pc:chgData name="ゲスト ユーザー" userId="" providerId="Windows Live" clId="Web-{C583B653-D557-4848-A484-92B873675025}" dt="2021-03-25T07:43:49.086" v="732" actId="1076"/>
        <pc:sldMkLst>
          <pc:docMk/>
          <pc:sldMk cId="1440077837" sldId="341"/>
        </pc:sldMkLst>
        <pc:spChg chg="mod">
          <ac:chgData name="ゲスト ユーザー" userId="" providerId="Windows Live" clId="Web-{C583B653-D557-4848-A484-92B873675025}" dt="2021-03-25T07:41:03.004" v="693" actId="14100"/>
          <ac:spMkLst>
            <pc:docMk/>
            <pc:sldMk cId="1440077837" sldId="341"/>
            <ac:spMk id="3" creationId="{41B6E82B-6D9B-4BBB-B277-69B8CA0B91C3}"/>
          </ac:spMkLst>
        </pc:spChg>
        <pc:spChg chg="add del">
          <ac:chgData name="ゲスト ユーザー" userId="" providerId="Windows Live" clId="Web-{C583B653-D557-4848-A484-92B873675025}" dt="2021-03-25T07:37:01.202" v="635"/>
          <ac:spMkLst>
            <pc:docMk/>
            <pc:sldMk cId="1440077837" sldId="341"/>
            <ac:spMk id="4" creationId="{6F1722ED-266B-4B46-8DA7-8F2F5DC2F20C}"/>
          </ac:spMkLst>
        </pc:spChg>
        <pc:spChg chg="del mod">
          <ac:chgData name="ゲスト ユーザー" userId="" providerId="Windows Live" clId="Web-{C583B653-D557-4848-A484-92B873675025}" dt="2021-03-25T07:41:27.254" v="700"/>
          <ac:spMkLst>
            <pc:docMk/>
            <pc:sldMk cId="1440077837" sldId="341"/>
            <ac:spMk id="6" creationId="{A37D0B3E-E398-46E3-862F-CB12BB9ACA59}"/>
          </ac:spMkLst>
        </pc:spChg>
        <pc:spChg chg="add mod">
          <ac:chgData name="ゲスト ユーザー" userId="" providerId="Windows Live" clId="Web-{C583B653-D557-4848-A484-92B873675025}" dt="2021-03-25T07:37:25.999" v="644" actId="1076"/>
          <ac:spMkLst>
            <pc:docMk/>
            <pc:sldMk cId="1440077837" sldId="341"/>
            <ac:spMk id="7" creationId="{5B68E033-7901-4E26-A3E7-88B799FD4FFD}"/>
          </ac:spMkLst>
        </pc:spChg>
        <pc:spChg chg="add del mod">
          <ac:chgData name="ゲスト ユーザー" userId="" providerId="Windows Live" clId="Web-{C583B653-D557-4848-A484-92B873675025}" dt="2021-03-25T07:41:59.708" v="708"/>
          <ac:spMkLst>
            <pc:docMk/>
            <pc:sldMk cId="1440077837" sldId="341"/>
            <ac:spMk id="8" creationId="{A51C5F59-B347-405D-88B3-41BDB2693C3E}"/>
          </ac:spMkLst>
        </pc:spChg>
        <pc:spChg chg="add mod">
          <ac:chgData name="ゲスト ユーザー" userId="" providerId="Windows Live" clId="Web-{C583B653-D557-4848-A484-92B873675025}" dt="2021-03-25T07:42:16.240" v="712" actId="1076"/>
          <ac:spMkLst>
            <pc:docMk/>
            <pc:sldMk cId="1440077837" sldId="341"/>
            <ac:spMk id="9" creationId="{C5839DF1-CF12-4493-9EAC-924FB64DC002}"/>
          </ac:spMkLst>
        </pc:spChg>
        <pc:spChg chg="add mod">
          <ac:chgData name="ゲスト ユーザー" userId="" providerId="Windows Live" clId="Web-{C583B653-D557-4848-A484-92B873675025}" dt="2021-03-25T07:43:49.086" v="732" actId="1076"/>
          <ac:spMkLst>
            <pc:docMk/>
            <pc:sldMk cId="1440077837" sldId="341"/>
            <ac:spMk id="10" creationId="{1BB98F7E-6F49-44C9-BAA6-6F45EF8D3BDC}"/>
          </ac:spMkLst>
        </pc:spChg>
        <pc:spChg chg="add mod">
          <ac:chgData name="ゲスト ユーザー" userId="" providerId="Windows Live" clId="Web-{C583B653-D557-4848-A484-92B873675025}" dt="2021-03-25T07:37:35.499" v="647" actId="20577"/>
          <ac:spMkLst>
            <pc:docMk/>
            <pc:sldMk cId="1440077837" sldId="341"/>
            <ac:spMk id="18" creationId="{10DA3F76-D8C3-4A14-91BD-179515917C4A}"/>
          </ac:spMkLst>
        </pc:spChg>
        <pc:spChg chg="add del">
          <ac:chgData name="ゲスト ユーザー" userId="" providerId="Windows Live" clId="Web-{C583B653-D557-4848-A484-92B873675025}" dt="2021-03-25T07:37:46.718" v="649"/>
          <ac:spMkLst>
            <pc:docMk/>
            <pc:sldMk cId="1440077837" sldId="341"/>
            <ac:spMk id="19" creationId="{C81C29DC-CDC5-44F2-A462-0CD3E45E0881}"/>
          </ac:spMkLst>
        </pc:spChg>
        <pc:spChg chg="add del mod">
          <ac:chgData name="ゲスト ユーザー" userId="" providerId="Windows Live" clId="Web-{C583B653-D557-4848-A484-92B873675025}" dt="2021-03-25T07:42:47.194" v="717" actId="1076"/>
          <ac:spMkLst>
            <pc:docMk/>
            <pc:sldMk cId="1440077837" sldId="341"/>
            <ac:spMk id="21" creationId="{265244CC-F98E-44BC-8A19-9BAA2DCB9FF1}"/>
          </ac:spMkLst>
        </pc:spChg>
        <pc:spChg chg="add mod">
          <ac:chgData name="ゲスト ユーザー" userId="" providerId="Windows Live" clId="Web-{C583B653-D557-4848-A484-92B873675025}" dt="2021-03-25T07:42:43.631" v="716" actId="1076"/>
          <ac:spMkLst>
            <pc:docMk/>
            <pc:sldMk cId="1440077837" sldId="341"/>
            <ac:spMk id="22" creationId="{35886BEA-59C6-4D30-97E6-1857BF792E1F}"/>
          </ac:spMkLst>
        </pc:spChg>
        <pc:spChg chg="add mod">
          <ac:chgData name="ゲスト ユーザー" userId="" providerId="Windows Live" clId="Web-{C583B653-D557-4848-A484-92B873675025}" dt="2021-03-25T07:42:58.163" v="720" actId="1076"/>
          <ac:spMkLst>
            <pc:docMk/>
            <pc:sldMk cId="1440077837" sldId="341"/>
            <ac:spMk id="23" creationId="{A13383DA-F049-44FB-B33A-93F0F5C3A682}"/>
          </ac:spMkLst>
        </pc:spChg>
        <pc:spChg chg="add mod">
          <ac:chgData name="ゲスト ユーザー" userId="" providerId="Windows Live" clId="Web-{C583B653-D557-4848-A484-92B873675025}" dt="2021-03-25T07:42:38.584" v="715" actId="1076"/>
          <ac:spMkLst>
            <pc:docMk/>
            <pc:sldMk cId="1440077837" sldId="341"/>
            <ac:spMk id="24" creationId="{DE8B9F2D-8818-43E6-B983-CE5A61BB1794}"/>
          </ac:spMkLst>
        </pc:spChg>
        <pc:spChg chg="add mod">
          <ac:chgData name="ゲスト ユーザー" userId="" providerId="Windows Live" clId="Web-{C583B653-D557-4848-A484-92B873675025}" dt="2021-03-25T07:42:54.162" v="719" actId="1076"/>
          <ac:spMkLst>
            <pc:docMk/>
            <pc:sldMk cId="1440077837" sldId="341"/>
            <ac:spMk id="25" creationId="{6A4C7EBD-D714-419F-B6FF-32D91E2F929C}"/>
          </ac:spMkLst>
        </pc:spChg>
        <pc:spChg chg="add mod">
          <ac:chgData name="ゲスト ユーザー" userId="" providerId="Windows Live" clId="Web-{C583B653-D557-4848-A484-92B873675025}" dt="2021-03-25T07:43:18.835" v="725" actId="1076"/>
          <ac:spMkLst>
            <pc:docMk/>
            <pc:sldMk cId="1440077837" sldId="341"/>
            <ac:spMk id="27" creationId="{A4114CDC-3C4E-4BE8-BC4D-F9378D3A7889}"/>
          </ac:spMkLst>
        </pc:spChg>
        <pc:picChg chg="mod">
          <ac:chgData name="ゲスト ユーザー" userId="" providerId="Windows Live" clId="Web-{C583B653-D557-4848-A484-92B873675025}" dt="2021-03-25T07:41:02.910" v="691" actId="1076"/>
          <ac:picMkLst>
            <pc:docMk/>
            <pc:sldMk cId="1440077837" sldId="341"/>
            <ac:picMk id="2" creationId="{0ABE893C-5261-4583-9731-706F2263B320}"/>
          </ac:picMkLst>
        </pc:picChg>
        <pc:picChg chg="mod">
          <ac:chgData name="ゲスト ユーザー" userId="" providerId="Windows Live" clId="Web-{C583B653-D557-4848-A484-92B873675025}" dt="2021-03-25T07:41:02.957" v="692" actId="1076"/>
          <ac:picMkLst>
            <pc:docMk/>
            <pc:sldMk cId="1440077837" sldId="341"/>
            <ac:picMk id="5" creationId="{2123D3A6-0369-433D-BE08-D625094BE9F6}"/>
          </ac:picMkLst>
        </pc:picChg>
        <pc:picChg chg="ord">
          <ac:chgData name="ゲスト ユーザー" userId="" providerId="Windows Live" clId="Web-{C583B653-D557-4848-A484-92B873675025}" dt="2021-03-25T07:41:02.176" v="688"/>
          <ac:picMkLst>
            <pc:docMk/>
            <pc:sldMk cId="1440077837" sldId="341"/>
            <ac:picMk id="12" creationId="{79EFE0AE-7EB6-40E8-B399-FD9D922B5D41}"/>
          </ac:picMkLst>
        </pc:picChg>
        <pc:picChg chg="ord">
          <ac:chgData name="ゲスト ユーザー" userId="" providerId="Windows Live" clId="Web-{C583B653-D557-4848-A484-92B873675025}" dt="2021-03-25T07:41:02.566" v="689"/>
          <ac:picMkLst>
            <pc:docMk/>
            <pc:sldMk cId="1440077837" sldId="341"/>
            <ac:picMk id="13" creationId="{6673E968-EC8F-4F15-B38A-9DB9254A8B18}"/>
          </ac:picMkLst>
        </pc:picChg>
      </pc:sldChg>
      <pc:sldChg chg="addSp delSp modSp">
        <pc:chgData name="ゲスト ユーザー" userId="" providerId="Windows Live" clId="Web-{C583B653-D557-4848-A484-92B873675025}" dt="2021-03-25T07:49:19.530" v="797" actId="1076"/>
        <pc:sldMkLst>
          <pc:docMk/>
          <pc:sldMk cId="3076179711" sldId="342"/>
        </pc:sldMkLst>
        <pc:spChg chg="del mod">
          <ac:chgData name="ゲスト ユーザー" userId="" providerId="Windows Live" clId="Web-{C583B653-D557-4848-A484-92B873675025}" dt="2021-03-25T07:46:38.089" v="771"/>
          <ac:spMkLst>
            <pc:docMk/>
            <pc:sldMk cId="3076179711" sldId="342"/>
            <ac:spMk id="3" creationId="{41B6E82B-6D9B-4BBB-B277-69B8CA0B91C3}"/>
          </ac:spMkLst>
        </pc:spChg>
        <pc:spChg chg="del mod">
          <ac:chgData name="ゲスト ユーザー" userId="" providerId="Windows Live" clId="Web-{C583B653-D557-4848-A484-92B873675025}" dt="2021-03-25T07:45:46.338" v="758"/>
          <ac:spMkLst>
            <pc:docMk/>
            <pc:sldMk cId="3076179711" sldId="342"/>
            <ac:spMk id="6" creationId="{A37D0B3E-E398-46E3-862F-CB12BB9ACA59}"/>
          </ac:spMkLst>
        </pc:spChg>
        <pc:spChg chg="add mod">
          <ac:chgData name="ゲスト ユーザー" userId="" providerId="Windows Live" clId="Web-{C583B653-D557-4848-A484-92B873675025}" dt="2021-03-25T07:44:16.086" v="739" actId="20577"/>
          <ac:spMkLst>
            <pc:docMk/>
            <pc:sldMk cId="3076179711" sldId="342"/>
            <ac:spMk id="7" creationId="{4D3416FC-F774-4FFF-9B90-B3B24DA1FBFC}"/>
          </ac:spMkLst>
        </pc:spChg>
        <pc:spChg chg="add mod">
          <ac:chgData name="ゲスト ユーザー" userId="" providerId="Windows Live" clId="Web-{C583B653-D557-4848-A484-92B873675025}" dt="2021-03-25T07:46:01.104" v="762" actId="14100"/>
          <ac:spMkLst>
            <pc:docMk/>
            <pc:sldMk cId="3076179711" sldId="342"/>
            <ac:spMk id="9" creationId="{F5991510-E17F-44C6-BD29-5657A77B3134}"/>
          </ac:spMkLst>
        </pc:spChg>
        <pc:spChg chg="add mod">
          <ac:chgData name="ゲスト ユーザー" userId="" providerId="Windows Live" clId="Web-{C583B653-D557-4848-A484-92B873675025}" dt="2021-03-25T07:46:51.464" v="774" actId="20577"/>
          <ac:spMkLst>
            <pc:docMk/>
            <pc:sldMk cId="3076179711" sldId="342"/>
            <ac:spMk id="11" creationId="{8EB80C0C-D35E-44F2-9E97-F78EE24895DD}"/>
          </ac:spMkLst>
        </pc:spChg>
        <pc:spChg chg="add mod">
          <ac:chgData name="ゲスト ユーザー" userId="" providerId="Windows Live" clId="Web-{C583B653-D557-4848-A484-92B873675025}" dt="2021-03-25T07:48:10.388" v="781" actId="1076"/>
          <ac:spMkLst>
            <pc:docMk/>
            <pc:sldMk cId="3076179711" sldId="342"/>
            <ac:spMk id="13" creationId="{E3B76617-8CA3-4FE5-99E6-60407EF82AAF}"/>
          </ac:spMkLst>
        </pc:spChg>
        <pc:spChg chg="add mod">
          <ac:chgData name="ゲスト ユーザー" userId="" providerId="Windows Live" clId="Web-{C583B653-D557-4848-A484-92B873675025}" dt="2021-03-25T07:48:52.311" v="789" actId="1076"/>
          <ac:spMkLst>
            <pc:docMk/>
            <pc:sldMk cId="3076179711" sldId="342"/>
            <ac:spMk id="15" creationId="{0E2367D4-93E9-42B7-9556-3FDA39CAB300}"/>
          </ac:spMkLst>
        </pc:spChg>
        <pc:spChg chg="add mod">
          <ac:chgData name="ゲスト ユーザー" userId="" providerId="Windows Live" clId="Web-{C583B653-D557-4848-A484-92B873675025}" dt="2021-03-25T07:49:19.530" v="797" actId="1076"/>
          <ac:spMkLst>
            <pc:docMk/>
            <pc:sldMk cId="3076179711" sldId="342"/>
            <ac:spMk id="18" creationId="{3F1F124C-D2EF-4435-A88D-29F534A9D48B}"/>
          </ac:spMkLst>
        </pc:spChg>
        <pc:picChg chg="mod">
          <ac:chgData name="ゲスト ユーザー" userId="" providerId="Windows Live" clId="Web-{C583B653-D557-4848-A484-92B873675025}" dt="2021-03-25T07:45:19.478" v="751" actId="1076"/>
          <ac:picMkLst>
            <pc:docMk/>
            <pc:sldMk cId="3076179711" sldId="342"/>
            <ac:picMk id="2" creationId="{0ABE893C-5261-4583-9731-706F2263B320}"/>
          </ac:picMkLst>
        </pc:picChg>
        <pc:picChg chg="mod">
          <ac:chgData name="ゲスト ユーザー" userId="" providerId="Windows Live" clId="Web-{C583B653-D557-4848-A484-92B873675025}" dt="2021-03-25T07:46:05.135" v="764" actId="1076"/>
          <ac:picMkLst>
            <pc:docMk/>
            <pc:sldMk cId="3076179711" sldId="342"/>
            <ac:picMk id="5" creationId="{2123D3A6-0369-433D-BE08-D625094BE9F6}"/>
          </ac:picMkLst>
        </pc:picChg>
      </pc:sldChg>
      <pc:sldChg chg="addSp modSp">
        <pc:chgData name="ゲスト ユーザー" userId="" providerId="Windows Live" clId="Web-{C583B653-D557-4848-A484-92B873675025}" dt="2021-03-25T07:52:31.284" v="836" actId="1076"/>
        <pc:sldMkLst>
          <pc:docMk/>
          <pc:sldMk cId="732794299" sldId="343"/>
        </pc:sldMkLst>
        <pc:spChg chg="mod">
          <ac:chgData name="ゲスト ユーザー" userId="" providerId="Windows Live" clId="Web-{C583B653-D557-4848-A484-92B873675025}" dt="2021-03-25T07:49:37.859" v="800" actId="14100"/>
          <ac:spMkLst>
            <pc:docMk/>
            <pc:sldMk cId="732794299" sldId="343"/>
            <ac:spMk id="3" creationId="{41B6E82B-6D9B-4BBB-B277-69B8CA0B91C3}"/>
          </ac:spMkLst>
        </pc:spChg>
        <pc:spChg chg="add">
          <ac:chgData name="ゲスト ユーザー" userId="" providerId="Windows Live" clId="Web-{C583B653-D557-4848-A484-92B873675025}" dt="2021-03-25T07:49:58.734" v="810"/>
          <ac:spMkLst>
            <pc:docMk/>
            <pc:sldMk cId="732794299" sldId="343"/>
            <ac:spMk id="4" creationId="{8305418B-A050-44D0-8152-F9C790BEBB6D}"/>
          </ac:spMkLst>
        </pc:spChg>
        <pc:spChg chg="mod">
          <ac:chgData name="ゲスト ユーザー" userId="" providerId="Windows Live" clId="Web-{C583B653-D557-4848-A484-92B873675025}" dt="2021-03-25T07:50:54.282" v="811" actId="20577"/>
          <ac:spMkLst>
            <pc:docMk/>
            <pc:sldMk cId="732794299" sldId="343"/>
            <ac:spMk id="6" creationId="{A37D0B3E-E398-46E3-862F-CB12BB9ACA59}"/>
          </ac:spMkLst>
        </pc:spChg>
        <pc:spChg chg="add mod">
          <ac:chgData name="ゲスト ユーザー" userId="" providerId="Windows Live" clId="Web-{C583B653-D557-4848-A484-92B873675025}" dt="2021-03-25T07:51:31.986" v="817" actId="20577"/>
          <ac:spMkLst>
            <pc:docMk/>
            <pc:sldMk cId="732794299" sldId="343"/>
            <ac:spMk id="9" creationId="{FFE1157C-5AFD-4317-8779-456EB4CE9A7D}"/>
          </ac:spMkLst>
        </pc:spChg>
        <pc:spChg chg="add mod">
          <ac:chgData name="ゲスト ユーザー" userId="" providerId="Windows Live" clId="Web-{C583B653-D557-4848-A484-92B873675025}" dt="2021-03-25T07:51:48.565" v="822" actId="1076"/>
          <ac:spMkLst>
            <pc:docMk/>
            <pc:sldMk cId="732794299" sldId="343"/>
            <ac:spMk id="11" creationId="{0BA5CD07-464B-4D9D-BBA5-1A1BE7EDE756}"/>
          </ac:spMkLst>
        </pc:spChg>
        <pc:spChg chg="add mod">
          <ac:chgData name="ゲスト ユーザー" userId="" providerId="Windows Live" clId="Web-{C583B653-D557-4848-A484-92B873675025}" dt="2021-03-25T07:52:09.112" v="832" actId="1076"/>
          <ac:spMkLst>
            <pc:docMk/>
            <pc:sldMk cId="732794299" sldId="343"/>
            <ac:spMk id="14" creationId="{526A77FA-2FC2-46C9-923D-E532E3DA9ADE}"/>
          </ac:spMkLst>
        </pc:spChg>
        <pc:spChg chg="add mod">
          <ac:chgData name="ゲスト ユーザー" userId="" providerId="Windows Live" clId="Web-{C583B653-D557-4848-A484-92B873675025}" dt="2021-03-25T07:52:31.284" v="836" actId="1076"/>
          <ac:spMkLst>
            <pc:docMk/>
            <pc:sldMk cId="732794299" sldId="343"/>
            <ac:spMk id="15" creationId="{F39E1833-AC54-4B31-AFC1-D9B28A1EE5E2}"/>
          </ac:spMkLst>
        </pc:spChg>
      </pc:sldChg>
      <pc:sldChg chg="addSp delSp modSp">
        <pc:chgData name="ゲスト ユーザー" userId="" providerId="Windows Live" clId="Web-{C583B653-D557-4848-A484-92B873675025}" dt="2021-03-25T08:12:26.841" v="1026" actId="20577"/>
        <pc:sldMkLst>
          <pc:docMk/>
          <pc:sldMk cId="3758271538" sldId="344"/>
        </pc:sldMkLst>
        <pc:spChg chg="mod">
          <ac:chgData name="ゲスト ユーザー" userId="" providerId="Windows Live" clId="Web-{C583B653-D557-4848-A484-92B873675025}" dt="2021-03-25T08:11:04.871" v="1015" actId="14100"/>
          <ac:spMkLst>
            <pc:docMk/>
            <pc:sldMk cId="3758271538" sldId="344"/>
            <ac:spMk id="3" creationId="{41B6E82B-6D9B-4BBB-B277-69B8CA0B91C3}"/>
          </ac:spMkLst>
        </pc:spChg>
        <pc:spChg chg="del mod">
          <ac:chgData name="ゲスト ユーザー" userId="" providerId="Windows Live" clId="Web-{C583B653-D557-4848-A484-92B873675025}" dt="2021-03-25T07:55:45.132" v="920"/>
          <ac:spMkLst>
            <pc:docMk/>
            <pc:sldMk cId="3758271538" sldId="344"/>
            <ac:spMk id="6" creationId="{A37D0B3E-E398-46E3-862F-CB12BB9ACA59}"/>
          </ac:spMkLst>
        </pc:spChg>
        <pc:spChg chg="add mod">
          <ac:chgData name="ゲスト ユーザー" userId="" providerId="Windows Live" clId="Web-{C583B653-D557-4848-A484-92B873675025}" dt="2021-03-25T08:12:26.841" v="1026" actId="20577"/>
          <ac:spMkLst>
            <pc:docMk/>
            <pc:sldMk cId="3758271538" sldId="344"/>
            <ac:spMk id="9" creationId="{8DDED78E-9163-4246-BF1B-C79639A904B0}"/>
          </ac:spMkLst>
        </pc:spChg>
        <pc:spChg chg="add mod">
          <ac:chgData name="ゲスト ユーザー" userId="" providerId="Windows Live" clId="Web-{C583B653-D557-4848-A484-92B873675025}" dt="2021-03-25T08:12:08.466" v="1023" actId="1076"/>
          <ac:spMkLst>
            <pc:docMk/>
            <pc:sldMk cId="3758271538" sldId="344"/>
            <ac:spMk id="11" creationId="{8CAF886C-97EE-4CAC-A817-C6B97E028932}"/>
          </ac:spMkLst>
        </pc:spChg>
        <pc:spChg chg="add mod">
          <ac:chgData name="ゲスト ユーザー" userId="" providerId="Windows Live" clId="Web-{C583B653-D557-4848-A484-92B873675025}" dt="2021-03-25T08:12:01.637" v="1021" actId="1076"/>
          <ac:spMkLst>
            <pc:docMk/>
            <pc:sldMk cId="3758271538" sldId="344"/>
            <ac:spMk id="13" creationId="{5FC92634-74C8-488D-AABB-C0B36B06C7AE}"/>
          </ac:spMkLst>
        </pc:spChg>
        <pc:spChg chg="add mod">
          <ac:chgData name="ゲスト ユーザー" userId="" providerId="Windows Live" clId="Web-{C583B653-D557-4848-A484-92B873675025}" dt="2021-03-25T08:12:11.653" v="1024" actId="1076"/>
          <ac:spMkLst>
            <pc:docMk/>
            <pc:sldMk cId="3758271538" sldId="344"/>
            <ac:spMk id="14" creationId="{E4BF48FF-F909-4757-B103-BB882844199C}"/>
          </ac:spMkLst>
        </pc:spChg>
        <pc:spChg chg="add mod">
          <ac:chgData name="ゲスト ユーザー" userId="" providerId="Windows Live" clId="Web-{C583B653-D557-4848-A484-92B873675025}" dt="2021-03-25T08:12:04.747" v="1022" actId="1076"/>
          <ac:spMkLst>
            <pc:docMk/>
            <pc:sldMk cId="3758271538" sldId="344"/>
            <ac:spMk id="16" creationId="{89F14545-DF3B-4FFC-800C-63B8EF3C6635}"/>
          </ac:spMkLst>
        </pc:spChg>
        <pc:spChg chg="add mod">
          <ac:chgData name="ゲスト ユーザー" userId="" providerId="Windows Live" clId="Web-{C583B653-D557-4848-A484-92B873675025}" dt="2021-03-25T08:12:17.450" v="1025" actId="1076"/>
          <ac:spMkLst>
            <pc:docMk/>
            <pc:sldMk cId="3758271538" sldId="344"/>
            <ac:spMk id="18" creationId="{BEAC1480-EFE6-4317-8B55-D5251684754F}"/>
          </ac:spMkLst>
        </pc:spChg>
        <pc:spChg chg="add mod">
          <ac:chgData name="ゲスト ユーザー" userId="" providerId="Windows Live" clId="Web-{C583B653-D557-4848-A484-92B873675025}" dt="2021-03-25T08:11:34.106" v="1017" actId="1076"/>
          <ac:spMkLst>
            <pc:docMk/>
            <pc:sldMk cId="3758271538" sldId="344"/>
            <ac:spMk id="19" creationId="{E3076163-B73C-45DD-A638-E969741E3466}"/>
          </ac:spMkLst>
        </pc:spChg>
        <pc:spChg chg="add mod">
          <ac:chgData name="ゲスト ユーザー" userId="" providerId="Windows Live" clId="Web-{C583B653-D557-4848-A484-92B873675025}" dt="2021-03-25T08:11:44.684" v="1019" actId="1076"/>
          <ac:spMkLst>
            <pc:docMk/>
            <pc:sldMk cId="3758271538" sldId="344"/>
            <ac:spMk id="20" creationId="{456CF860-43FB-4B9E-90FB-A5C2C9845C10}"/>
          </ac:spMkLst>
        </pc:spChg>
        <pc:spChg chg="add mod">
          <ac:chgData name="ゲスト ユーザー" userId="" providerId="Windows Live" clId="Web-{C583B653-D557-4848-A484-92B873675025}" dt="2021-03-25T08:11:38.856" v="1018" actId="1076"/>
          <ac:spMkLst>
            <pc:docMk/>
            <pc:sldMk cId="3758271538" sldId="344"/>
            <ac:spMk id="21" creationId="{EEDF1CCB-8218-46FF-B24E-5034C00A7FB2}"/>
          </ac:spMkLst>
        </pc:spChg>
        <pc:spChg chg="add del mod">
          <ac:chgData name="ゲスト ユーザー" userId="" providerId="Windows Live" clId="Web-{C583B653-D557-4848-A484-92B873675025}" dt="2021-03-25T08:09:33.650" v="1002"/>
          <ac:spMkLst>
            <pc:docMk/>
            <pc:sldMk cId="3758271538" sldId="344"/>
            <ac:spMk id="22" creationId="{524E81AE-0F93-4FAF-8E68-04E454C2A78A}"/>
          </ac:spMkLst>
        </pc:spChg>
        <pc:spChg chg="add mod">
          <ac:chgData name="ゲスト ユーザー" userId="" providerId="Windows Live" clId="Web-{C583B653-D557-4848-A484-92B873675025}" dt="2021-03-25T08:04:33.643" v="958" actId="20577"/>
          <ac:spMkLst>
            <pc:docMk/>
            <pc:sldMk cId="3758271538" sldId="344"/>
            <ac:spMk id="24" creationId="{2BC37A90-121B-43B3-AFE0-18F9BBC90AA7}"/>
          </ac:spMkLst>
        </pc:spChg>
        <pc:picChg chg="mod">
          <ac:chgData name="ゲスト ユーザー" userId="" providerId="Windows Live" clId="Web-{C583B653-D557-4848-A484-92B873675025}" dt="2021-03-25T07:54:54.537" v="900" actId="1076"/>
          <ac:picMkLst>
            <pc:docMk/>
            <pc:sldMk cId="3758271538" sldId="344"/>
            <ac:picMk id="2" creationId="{0ABE893C-5261-4583-9731-706F2263B320}"/>
          </ac:picMkLst>
        </pc:picChg>
        <pc:picChg chg="mod">
          <ac:chgData name="ゲスト ユーザー" userId="" providerId="Windows Live" clId="Web-{C583B653-D557-4848-A484-92B873675025}" dt="2021-03-25T08:11:53.778" v="1020" actId="1076"/>
          <ac:picMkLst>
            <pc:docMk/>
            <pc:sldMk cId="3758271538" sldId="344"/>
            <ac:picMk id="4" creationId="{CE4BF0F7-294D-4EF5-AE05-6BDFCA4E3533}"/>
          </ac:picMkLst>
        </pc:picChg>
        <pc:picChg chg="mod">
          <ac:chgData name="ゲスト ユーザー" userId="" providerId="Windows Live" clId="Web-{C583B653-D557-4848-A484-92B873675025}" dt="2021-03-25T07:54:52.490" v="899" actId="1076"/>
          <ac:picMkLst>
            <pc:docMk/>
            <pc:sldMk cId="3758271538" sldId="344"/>
            <ac:picMk id="5" creationId="{2123D3A6-0369-433D-BE08-D625094BE9F6}"/>
          </ac:picMkLst>
        </pc:picChg>
      </pc:sldChg>
      <pc:sldChg chg="addSp delSp modSp">
        <pc:chgData name="ゲスト ユーザー" userId="" providerId="Windows Live" clId="Web-{C583B653-D557-4848-A484-92B873675025}" dt="2021-03-25T08:13:06.154" v="1029" actId="1076"/>
        <pc:sldMkLst>
          <pc:docMk/>
          <pc:sldMk cId="206003480" sldId="345"/>
        </pc:sldMkLst>
        <pc:spChg chg="add mod">
          <ac:chgData name="ゲスト ユーザー" userId="" providerId="Windows Live" clId="Web-{C583B653-D557-4848-A484-92B873675025}" dt="2021-03-25T08:04:50.769" v="960" actId="1076"/>
          <ac:spMkLst>
            <pc:docMk/>
            <pc:sldMk cId="206003480" sldId="345"/>
            <ac:spMk id="4" creationId="{1500C920-D798-439C-8A6D-CAB7CC0B9D8C}"/>
          </ac:spMkLst>
        </pc:spChg>
        <pc:spChg chg="del mod">
          <ac:chgData name="ゲスト ユーザー" userId="" providerId="Windows Live" clId="Web-{C583B653-D557-4848-A484-92B873675025}" dt="2021-03-25T08:06:02.177" v="972"/>
          <ac:spMkLst>
            <pc:docMk/>
            <pc:sldMk cId="206003480" sldId="345"/>
            <ac:spMk id="6" creationId="{A37D0B3E-E398-46E3-862F-CB12BB9ACA59}"/>
          </ac:spMkLst>
        </pc:spChg>
        <pc:spChg chg="add del mod">
          <ac:chgData name="ゲスト ユーザー" userId="" providerId="Windows Live" clId="Web-{C583B653-D557-4848-A484-92B873675025}" dt="2021-03-25T08:06:04.505" v="973"/>
          <ac:spMkLst>
            <pc:docMk/>
            <pc:sldMk cId="206003480" sldId="345"/>
            <ac:spMk id="7" creationId="{BB2843E5-7CC6-45AC-A3F9-AEC2389FD526}"/>
          </ac:spMkLst>
        </pc:spChg>
        <pc:spChg chg="add mod">
          <ac:chgData name="ゲスト ユーザー" userId="" providerId="Windows Live" clId="Web-{C583B653-D557-4848-A484-92B873675025}" dt="2021-03-25T08:13:01.358" v="1028" actId="20577"/>
          <ac:spMkLst>
            <pc:docMk/>
            <pc:sldMk cId="206003480" sldId="345"/>
            <ac:spMk id="8" creationId="{376E6E5A-F250-4C24-95B0-F65EBB001630}"/>
          </ac:spMkLst>
        </pc:spChg>
        <pc:spChg chg="add mod">
          <ac:chgData name="ゲスト ユーザー" userId="" providerId="Windows Live" clId="Web-{C583B653-D557-4848-A484-92B873675025}" dt="2021-03-25T08:13:06.154" v="1029" actId="1076"/>
          <ac:spMkLst>
            <pc:docMk/>
            <pc:sldMk cId="206003480" sldId="345"/>
            <ac:spMk id="15" creationId="{8EA1D4B6-433B-4EC3-816C-2AEB5EED5C38}"/>
          </ac:spMkLst>
        </pc:spChg>
      </pc:sldChg>
      <pc:sldChg chg="addSp delSp modSp">
        <pc:chgData name="ゲスト ユーザー" userId="" providerId="Windows Live" clId="Web-{C583B653-D557-4848-A484-92B873675025}" dt="2021-03-25T08:13:56.296" v="1040" actId="1076"/>
        <pc:sldMkLst>
          <pc:docMk/>
          <pc:sldMk cId="2740459347" sldId="346"/>
        </pc:sldMkLst>
        <pc:spChg chg="mod">
          <ac:chgData name="ゲスト ユーザー" userId="" providerId="Windows Live" clId="Web-{C583B653-D557-4848-A484-92B873675025}" dt="2021-03-25T08:12:52.248" v="1027" actId="20577"/>
          <ac:spMkLst>
            <pc:docMk/>
            <pc:sldMk cId="2740459347" sldId="346"/>
            <ac:spMk id="3" creationId="{41B6E82B-6D9B-4BBB-B277-69B8CA0B91C3}"/>
          </ac:spMkLst>
        </pc:spChg>
        <pc:spChg chg="del mod">
          <ac:chgData name="ゲスト ユーザー" userId="" providerId="Windows Live" clId="Web-{C583B653-D557-4848-A484-92B873675025}" dt="2021-03-25T08:07:25.116" v="984"/>
          <ac:spMkLst>
            <pc:docMk/>
            <pc:sldMk cId="2740459347" sldId="346"/>
            <ac:spMk id="6" creationId="{A37D0B3E-E398-46E3-862F-CB12BB9ACA59}"/>
          </ac:spMkLst>
        </pc:spChg>
        <pc:spChg chg="add mod">
          <ac:chgData name="ゲスト ユーザー" userId="" providerId="Windows Live" clId="Web-{C583B653-D557-4848-A484-92B873675025}" dt="2021-03-25T08:06:41.318" v="978" actId="1076"/>
          <ac:spMkLst>
            <pc:docMk/>
            <pc:sldMk cId="2740459347" sldId="346"/>
            <ac:spMk id="7" creationId="{009BBF30-933B-4F9B-8D62-CF7BBE07B721}"/>
          </ac:spMkLst>
        </pc:spChg>
        <pc:spChg chg="add mod">
          <ac:chgData name="ゲスト ユーザー" userId="" providerId="Windows Live" clId="Web-{C583B653-D557-4848-A484-92B873675025}" dt="2021-03-25T08:08:07.992" v="993" actId="14100"/>
          <ac:spMkLst>
            <pc:docMk/>
            <pc:sldMk cId="2740459347" sldId="346"/>
            <ac:spMk id="9" creationId="{35374F80-3A61-4388-B358-F4B425E7EF6B}"/>
          </ac:spMkLst>
        </pc:spChg>
        <pc:spChg chg="add mod">
          <ac:chgData name="ゲスト ユーザー" userId="" providerId="Windows Live" clId="Web-{C583B653-D557-4848-A484-92B873675025}" dt="2021-03-25T08:08:27.117" v="997" actId="1076"/>
          <ac:spMkLst>
            <pc:docMk/>
            <pc:sldMk cId="2740459347" sldId="346"/>
            <ac:spMk id="11" creationId="{4823709B-A595-489C-A6E3-D093500850BE}"/>
          </ac:spMkLst>
        </pc:spChg>
        <pc:spChg chg="add mod">
          <ac:chgData name="ゲスト ユーザー" userId="" providerId="Windows Live" clId="Web-{C583B653-D557-4848-A484-92B873675025}" dt="2021-03-25T08:08:45.930" v="999" actId="1076"/>
          <ac:spMkLst>
            <pc:docMk/>
            <pc:sldMk cId="2740459347" sldId="346"/>
            <ac:spMk id="13" creationId="{7C0778D3-7584-4CD2-9FD6-8D167DB404D2}"/>
          </ac:spMkLst>
        </pc:spChg>
        <pc:spChg chg="add mod">
          <ac:chgData name="ゲスト ユーザー" userId="" providerId="Windows Live" clId="Web-{C583B653-D557-4848-A484-92B873675025}" dt="2021-03-25T08:13:37.530" v="1034" actId="1076"/>
          <ac:spMkLst>
            <pc:docMk/>
            <pc:sldMk cId="2740459347" sldId="346"/>
            <ac:spMk id="15" creationId="{C32F56A8-6682-4BC2-B8D9-4B8706BCD3E6}"/>
          </ac:spMkLst>
        </pc:spChg>
        <pc:spChg chg="add mod">
          <ac:chgData name="ゲスト ユーザー" userId="" providerId="Windows Live" clId="Web-{C583B653-D557-4848-A484-92B873675025}" dt="2021-03-25T08:13:56.296" v="1040" actId="1076"/>
          <ac:spMkLst>
            <pc:docMk/>
            <pc:sldMk cId="2740459347" sldId="346"/>
            <ac:spMk id="18" creationId="{49B62F95-A624-4D8C-8290-FF4F3D10171E}"/>
          </ac:spMkLst>
        </pc:spChg>
        <pc:picChg chg="mod">
          <ac:chgData name="ゲスト ユーザー" userId="" providerId="Windows Live" clId="Web-{C583B653-D557-4848-A484-92B873675025}" dt="2021-03-25T08:08:12.758" v="995" actId="1076"/>
          <ac:picMkLst>
            <pc:docMk/>
            <pc:sldMk cId="2740459347" sldId="346"/>
            <ac:picMk id="5" creationId="{2123D3A6-0369-433D-BE08-D625094BE9F6}"/>
          </ac:picMkLst>
        </pc:picChg>
      </pc:sldChg>
      <pc:sldChg chg="addSp delSp modSp">
        <pc:chgData name="ゲスト ユーザー" userId="" providerId="Windows Live" clId="Web-{C583B653-D557-4848-A484-92B873675025}" dt="2021-03-25T08:23:53.809" v="1208"/>
        <pc:sldMkLst>
          <pc:docMk/>
          <pc:sldMk cId="3478011051" sldId="347"/>
        </pc:sldMkLst>
        <pc:spChg chg="mod">
          <ac:chgData name="ゲスト ユーザー" userId="" providerId="Windows Live" clId="Web-{C583B653-D557-4848-A484-92B873675025}" dt="2021-03-25T08:15:31.923" v="1064" actId="20577"/>
          <ac:spMkLst>
            <pc:docMk/>
            <pc:sldMk cId="3478011051" sldId="347"/>
            <ac:spMk id="6" creationId="{A37D0B3E-E398-46E3-862F-CB12BB9ACA59}"/>
          </ac:spMkLst>
        </pc:spChg>
        <pc:spChg chg="add mod">
          <ac:chgData name="ゲスト ユーザー" userId="" providerId="Windows Live" clId="Web-{C583B653-D557-4848-A484-92B873675025}" dt="2021-03-25T08:15:36.814" v="1065" actId="1076"/>
          <ac:spMkLst>
            <pc:docMk/>
            <pc:sldMk cId="3478011051" sldId="347"/>
            <ac:spMk id="8" creationId="{A7B785D5-02F5-443F-8629-1A3C900CB4BF}"/>
          </ac:spMkLst>
        </pc:spChg>
        <pc:spChg chg="add mod">
          <ac:chgData name="ゲスト ユーザー" userId="" providerId="Windows Live" clId="Web-{C583B653-D557-4848-A484-92B873675025}" dt="2021-03-25T08:14:44.188" v="1051" actId="20577"/>
          <ac:spMkLst>
            <pc:docMk/>
            <pc:sldMk cId="3478011051" sldId="347"/>
            <ac:spMk id="10" creationId="{34EB2B4C-877C-4D77-8079-00B64FE700BD}"/>
          </ac:spMkLst>
        </pc:spChg>
        <pc:spChg chg="add del">
          <ac:chgData name="ゲスト ユーザー" userId="" providerId="Windows Live" clId="Web-{C583B653-D557-4848-A484-92B873675025}" dt="2021-03-25T08:14:51.125" v="1053"/>
          <ac:spMkLst>
            <pc:docMk/>
            <pc:sldMk cId="3478011051" sldId="347"/>
            <ac:spMk id="12" creationId="{4E40579E-759D-4A8D-AD4C-DBDEC8A662D9}"/>
          </ac:spMkLst>
        </pc:spChg>
        <pc:spChg chg="add del">
          <ac:chgData name="ゲスト ユーザー" userId="" providerId="Windows Live" clId="Web-{C583B653-D557-4848-A484-92B873675025}" dt="2021-03-25T08:23:53.809" v="1208"/>
          <ac:spMkLst>
            <pc:docMk/>
            <pc:sldMk cId="3478011051" sldId="347"/>
            <ac:spMk id="14" creationId="{84F8A868-41E5-44B6-842B-E4E1D79582C9}"/>
          </ac:spMkLst>
        </pc:spChg>
        <pc:spChg chg="add mod">
          <ac:chgData name="ゲスト ユーザー" userId="" providerId="Windows Live" clId="Web-{C583B653-D557-4848-A484-92B873675025}" dt="2021-03-25T08:15:02.173" v="1057" actId="20577"/>
          <ac:spMkLst>
            <pc:docMk/>
            <pc:sldMk cId="3478011051" sldId="347"/>
            <ac:spMk id="15" creationId="{547823E8-E102-4C25-B4DF-9D2F6E916487}"/>
          </ac:spMkLst>
        </pc:spChg>
        <pc:spChg chg="add mod">
          <ac:chgData name="ゲスト ユーザー" userId="" providerId="Windows Live" clId="Web-{C583B653-D557-4848-A484-92B873675025}" dt="2021-03-25T08:15:43.861" v="1066" actId="1076"/>
          <ac:spMkLst>
            <pc:docMk/>
            <pc:sldMk cId="3478011051" sldId="347"/>
            <ac:spMk id="16" creationId="{2AA6CE26-4DE1-4D47-83D5-5B142AA7BA7E}"/>
          </ac:spMkLst>
        </pc:spChg>
      </pc:sldChg>
      <pc:sldChg chg="addSp delSp modSp">
        <pc:chgData name="ゲスト ユーザー" userId="" providerId="Windows Live" clId="Web-{C583B653-D557-4848-A484-92B873675025}" dt="2021-03-25T08:38:12.468" v="1303" actId="14100"/>
        <pc:sldMkLst>
          <pc:docMk/>
          <pc:sldMk cId="1252576902" sldId="348"/>
        </pc:sldMkLst>
        <pc:spChg chg="mod">
          <ac:chgData name="ゲスト ユーザー" userId="" providerId="Windows Live" clId="Web-{C583B653-D557-4848-A484-92B873675025}" dt="2021-03-25T08:26:48.203" v="1232" actId="20577"/>
          <ac:spMkLst>
            <pc:docMk/>
            <pc:sldMk cId="1252576902" sldId="348"/>
            <ac:spMk id="3" creationId="{41B6E82B-6D9B-4BBB-B277-69B8CA0B91C3}"/>
          </ac:spMkLst>
        </pc:spChg>
        <pc:spChg chg="add mod">
          <ac:chgData name="ゲスト ユーザー" userId="" providerId="Windows Live" clId="Web-{C583B653-D557-4848-A484-92B873675025}" dt="2021-03-25T08:16:28.440" v="1070" actId="20577"/>
          <ac:spMkLst>
            <pc:docMk/>
            <pc:sldMk cId="1252576902" sldId="348"/>
            <ac:spMk id="4" creationId="{32B89408-2B27-411B-8A5F-11EA094C436E}"/>
          </ac:spMkLst>
        </pc:spChg>
        <pc:spChg chg="del mod">
          <ac:chgData name="ゲスト ユーザー" userId="" providerId="Windows Live" clId="Web-{C583B653-D557-4848-A484-92B873675025}" dt="2021-03-25T08:24:22.294" v="1213"/>
          <ac:spMkLst>
            <pc:docMk/>
            <pc:sldMk cId="1252576902" sldId="348"/>
            <ac:spMk id="6" creationId="{A37D0B3E-E398-46E3-862F-CB12BB9ACA59}"/>
          </ac:spMkLst>
        </pc:spChg>
        <pc:spChg chg="add del mod">
          <ac:chgData name="ゲスト ユーザー" userId="" providerId="Windows Live" clId="Web-{C583B653-D557-4848-A484-92B873675025}" dt="2021-03-25T08:24:51.357" v="1218"/>
          <ac:spMkLst>
            <pc:docMk/>
            <pc:sldMk cId="1252576902" sldId="348"/>
            <ac:spMk id="9" creationId="{DB474283-6969-4122-BC81-7F1AECF60254}"/>
          </ac:spMkLst>
        </pc:spChg>
        <pc:spChg chg="add mod">
          <ac:chgData name="ゲスト ユーザー" userId="" providerId="Windows Live" clId="Web-{C583B653-D557-4848-A484-92B873675025}" dt="2021-03-25T08:16:46.362" v="1074" actId="20577"/>
          <ac:spMkLst>
            <pc:docMk/>
            <pc:sldMk cId="1252576902" sldId="348"/>
            <ac:spMk id="10" creationId="{D73813BF-307A-4C7A-BC9C-2E1938762CF9}"/>
          </ac:spMkLst>
        </pc:spChg>
        <pc:spChg chg="add mod">
          <ac:chgData name="ゲスト ユーザー" userId="" providerId="Windows Live" clId="Web-{C583B653-D557-4848-A484-92B873675025}" dt="2021-03-25T08:25:55.124" v="1231" actId="20577"/>
          <ac:spMkLst>
            <pc:docMk/>
            <pc:sldMk cId="1252576902" sldId="348"/>
            <ac:spMk id="12" creationId="{E3A449DD-606B-412B-88F8-B818B9A8848B}"/>
          </ac:spMkLst>
        </pc:spChg>
        <pc:spChg chg="add del mod">
          <ac:chgData name="ゲスト ユーザー" userId="" providerId="Windows Live" clId="Web-{C583B653-D557-4848-A484-92B873675025}" dt="2021-03-25T08:29:46.395" v="1239"/>
          <ac:spMkLst>
            <pc:docMk/>
            <pc:sldMk cId="1252576902" sldId="348"/>
            <ac:spMk id="16" creationId="{BEC01AC7-0344-473F-A4AC-3E85A0B115BE}"/>
          </ac:spMkLst>
        </pc:spChg>
        <pc:spChg chg="add del mod">
          <ac:chgData name="ゲスト ユーザー" userId="" providerId="Windows Live" clId="Web-{C583B653-D557-4848-A484-92B873675025}" dt="2021-03-25T08:35:15.480" v="1299"/>
          <ac:spMkLst>
            <pc:docMk/>
            <pc:sldMk cId="1252576902" sldId="348"/>
            <ac:spMk id="17" creationId="{F21793FA-C786-4A21-A31C-E985D8233768}"/>
          </ac:spMkLst>
        </pc:spChg>
        <pc:spChg chg="add del mod">
          <ac:chgData name="ゲスト ユーザー" userId="" providerId="Windows Live" clId="Web-{C583B653-D557-4848-A484-92B873675025}" dt="2021-03-25T08:34:39.870" v="1290"/>
          <ac:spMkLst>
            <pc:docMk/>
            <pc:sldMk cId="1252576902" sldId="348"/>
            <ac:spMk id="18" creationId="{32507A7F-29FC-4520-AB77-9145F1CB515F}"/>
          </ac:spMkLst>
        </pc:spChg>
        <pc:spChg chg="add del mod">
          <ac:chgData name="ゲスト ユーザー" userId="" providerId="Windows Live" clId="Web-{C583B653-D557-4848-A484-92B873675025}" dt="2021-03-25T08:33:35.196" v="1281"/>
          <ac:spMkLst>
            <pc:docMk/>
            <pc:sldMk cId="1252576902" sldId="348"/>
            <ac:spMk id="19" creationId="{CF318E71-C5D0-4DC0-98D2-CA51F5E96FF9}"/>
          </ac:spMkLst>
        </pc:spChg>
        <pc:picChg chg="mod">
          <ac:chgData name="ゲスト ユーザー" userId="" providerId="Windows Live" clId="Web-{C583B653-D557-4848-A484-92B873675025}" dt="2021-03-25T08:23:17.996" v="1202" actId="1076"/>
          <ac:picMkLst>
            <pc:docMk/>
            <pc:sldMk cId="1252576902" sldId="348"/>
            <ac:picMk id="2" creationId="{0ABE893C-5261-4583-9731-706F2263B320}"/>
          </ac:picMkLst>
        </pc:picChg>
        <pc:picChg chg="mod">
          <ac:chgData name="ゲスト ユーザー" userId="" providerId="Windows Live" clId="Web-{C583B653-D557-4848-A484-92B873675025}" dt="2021-03-25T08:23:36.652" v="1206" actId="1076"/>
          <ac:picMkLst>
            <pc:docMk/>
            <pc:sldMk cId="1252576902" sldId="348"/>
            <ac:picMk id="5" creationId="{2123D3A6-0369-433D-BE08-D625094BE9F6}"/>
          </ac:picMkLst>
        </pc:picChg>
        <pc:picChg chg="del">
          <ac:chgData name="ゲスト ユーザー" userId="" providerId="Windows Live" clId="Web-{C583B653-D557-4848-A484-92B873675025}" dt="2021-03-25T08:29:13.206" v="1233"/>
          <ac:picMkLst>
            <pc:docMk/>
            <pc:sldMk cId="1252576902" sldId="348"/>
            <ac:picMk id="7" creationId="{40B2CA00-8CB5-402D-85B2-C48CEFFD0425}"/>
          </ac:picMkLst>
        </pc:picChg>
        <pc:picChg chg="add del mod">
          <ac:chgData name="ゲスト ユーザー" userId="" providerId="Windows Live" clId="Web-{C583B653-D557-4848-A484-92B873675025}" dt="2021-03-25T08:38:03.374" v="1300"/>
          <ac:picMkLst>
            <pc:docMk/>
            <pc:sldMk cId="1252576902" sldId="348"/>
            <ac:picMk id="14" creationId="{5E2F542B-A031-4B8A-BF38-72E7AD49E4A7}"/>
          </ac:picMkLst>
        </pc:picChg>
        <pc:picChg chg="add mod">
          <ac:chgData name="ゲスト ユーザー" userId="" providerId="Windows Live" clId="Web-{C583B653-D557-4848-A484-92B873675025}" dt="2021-03-25T08:38:12.468" v="1303" actId="14100"/>
          <ac:picMkLst>
            <pc:docMk/>
            <pc:sldMk cId="1252576902" sldId="348"/>
            <ac:picMk id="20" creationId="{A1D6F462-A744-427E-942E-8AA51E3F8A70}"/>
          </ac:picMkLst>
        </pc:picChg>
      </pc:sldChg>
      <pc:sldChg chg="addSp delSp modSp">
        <pc:chgData name="ゲスト ユーザー" userId="" providerId="Windows Live" clId="Web-{C583B653-D557-4848-A484-92B873675025}" dt="2021-03-25T08:43:21.568" v="1383" actId="1076"/>
        <pc:sldMkLst>
          <pc:docMk/>
          <pc:sldMk cId="1983677846" sldId="349"/>
        </pc:sldMkLst>
        <pc:spChg chg="mod">
          <ac:chgData name="ゲスト ユーザー" userId="" providerId="Windows Live" clId="Web-{C583B653-D557-4848-A484-92B873675025}" dt="2021-03-25T08:43:21.568" v="1383" actId="1076"/>
          <ac:spMkLst>
            <pc:docMk/>
            <pc:sldMk cId="1983677846" sldId="349"/>
            <ac:spMk id="3" creationId="{41B6E82B-6D9B-4BBB-B277-69B8CA0B91C3}"/>
          </ac:spMkLst>
        </pc:spChg>
        <pc:spChg chg="del mod">
          <ac:chgData name="ゲスト ユーザー" userId="" providerId="Windows Live" clId="Web-{C583B653-D557-4848-A484-92B873675025}" dt="2021-03-25T08:42:50.146" v="1373"/>
          <ac:spMkLst>
            <pc:docMk/>
            <pc:sldMk cId="1983677846" sldId="349"/>
            <ac:spMk id="6" creationId="{A37D0B3E-E398-46E3-862F-CB12BB9ACA59}"/>
          </ac:spMkLst>
        </pc:spChg>
        <pc:spChg chg="add del mod">
          <ac:chgData name="ゲスト ユーザー" userId="" providerId="Windows Live" clId="Web-{C583B653-D557-4848-A484-92B873675025}" dt="2021-03-25T08:42:29.536" v="1369"/>
          <ac:spMkLst>
            <pc:docMk/>
            <pc:sldMk cId="1983677846" sldId="349"/>
            <ac:spMk id="7" creationId="{D5DE6D64-F5B7-4410-A40B-CAF9BAFAAFB2}"/>
          </ac:spMkLst>
        </pc:spChg>
        <pc:spChg chg="add mod">
          <ac:chgData name="ゲスト ユーザー" userId="" providerId="Windows Live" clId="Web-{C583B653-D557-4848-A484-92B873675025}" dt="2021-03-25T08:43:08.865" v="1379" actId="14100"/>
          <ac:spMkLst>
            <pc:docMk/>
            <pc:sldMk cId="1983677846" sldId="349"/>
            <ac:spMk id="8" creationId="{49F937B6-C496-433C-9B86-8FFA5958DE85}"/>
          </ac:spMkLst>
        </pc:spChg>
        <pc:picChg chg="mod">
          <ac:chgData name="ゲスト ユーザー" userId="" providerId="Windows Live" clId="Web-{C583B653-D557-4848-A484-92B873675025}" dt="2021-03-25T08:43:13.740" v="1380" actId="1076"/>
          <ac:picMkLst>
            <pc:docMk/>
            <pc:sldMk cId="1983677846" sldId="349"/>
            <ac:picMk id="2" creationId="{0ABE893C-5261-4583-9731-706F2263B320}"/>
          </ac:picMkLst>
        </pc:picChg>
      </pc:sldChg>
      <pc:sldChg chg="addSp delSp modSp">
        <pc:chgData name="ゲスト ユーザー" userId="" providerId="Windows Live" clId="Web-{C583B653-D557-4848-A484-92B873675025}" dt="2021-03-25T08:39:40.939" v="1321" actId="20577"/>
        <pc:sldMkLst>
          <pc:docMk/>
          <pc:sldMk cId="3051177208" sldId="350"/>
        </pc:sldMkLst>
        <pc:spChg chg="mod">
          <ac:chgData name="ゲスト ユーザー" userId="" providerId="Windows Live" clId="Web-{C583B653-D557-4848-A484-92B873675025}" dt="2021-03-25T08:39:04.016" v="1311" actId="14100"/>
          <ac:spMkLst>
            <pc:docMk/>
            <pc:sldMk cId="3051177208" sldId="350"/>
            <ac:spMk id="3" creationId="{41B6E82B-6D9B-4BBB-B277-69B8CA0B91C3}"/>
          </ac:spMkLst>
        </pc:spChg>
        <pc:spChg chg="add mod">
          <ac:chgData name="ゲスト ユーザー" userId="" providerId="Windows Live" clId="Web-{C583B653-D557-4848-A484-92B873675025}" dt="2021-03-25T08:39:40.939" v="1321" actId="20577"/>
          <ac:spMkLst>
            <pc:docMk/>
            <pc:sldMk cId="3051177208" sldId="350"/>
            <ac:spMk id="5" creationId="{704674E9-7EDA-4E6A-B0C9-99C977CC20B4}"/>
          </ac:spMkLst>
        </pc:spChg>
        <pc:spChg chg="del mod">
          <ac:chgData name="ゲスト ユーザー" userId="" providerId="Windows Live" clId="Web-{C583B653-D557-4848-A484-92B873675025}" dt="2021-03-25T08:39:31.610" v="1318"/>
          <ac:spMkLst>
            <pc:docMk/>
            <pc:sldMk cId="3051177208" sldId="350"/>
            <ac:spMk id="352" creationId="{00000000-0000-0000-0000-000000000000}"/>
          </ac:spMkLst>
        </pc:spChg>
      </pc:sldChg>
      <pc:sldChg chg="addSp delSp modSp">
        <pc:chgData name="ゲスト ユーザー" userId="" providerId="Windows Live" clId="Web-{C583B653-D557-4848-A484-92B873675025}" dt="2021-03-25T08:40:48.721" v="1351" actId="1076"/>
        <pc:sldMkLst>
          <pc:docMk/>
          <pc:sldMk cId="2411830664" sldId="351"/>
        </pc:sldMkLst>
        <pc:spChg chg="add mod">
          <ac:chgData name="ゲスト ユーザー" userId="" providerId="Windows Live" clId="Web-{C583B653-D557-4848-A484-92B873675025}" dt="2021-03-25T08:40:48.721" v="1351" actId="1076"/>
          <ac:spMkLst>
            <pc:docMk/>
            <pc:sldMk cId="2411830664" sldId="351"/>
            <ac:spMk id="5" creationId="{A4A75FDD-CD3D-4B36-8531-0C20A00EC4C5}"/>
          </ac:spMkLst>
        </pc:spChg>
        <pc:spChg chg="del mod">
          <ac:chgData name="ゲスト ユーザー" userId="" providerId="Windows Live" clId="Web-{C583B653-D557-4848-A484-92B873675025}" dt="2021-03-25T08:40:28.033" v="1344"/>
          <ac:spMkLst>
            <pc:docMk/>
            <pc:sldMk cId="2411830664" sldId="351"/>
            <ac:spMk id="8" creationId="{021A3727-A1BF-4060-B535-29DED661C0D2}"/>
          </ac:spMkLst>
        </pc:spChg>
      </pc:sldChg>
    </pc:docChg>
  </pc:docChgLst>
  <pc:docChgLst>
    <pc:chgData name="ゲスト ユーザー" providerId="Windows Live" clId="Web-{8846571E-8DFE-4D4E-A3F5-132AFF5D2AA4}"/>
    <pc:docChg chg="addSld delSld modSld">
      <pc:chgData name="ゲスト ユーザー" userId="" providerId="Windows Live" clId="Web-{8846571E-8DFE-4D4E-A3F5-132AFF5D2AA4}" dt="2021-03-24T09:03:28.804" v="804" actId="1076"/>
      <pc:docMkLst>
        <pc:docMk/>
      </pc:docMkLst>
      <pc:sldChg chg="addSp delSp modSp">
        <pc:chgData name="ゲスト ユーザー" userId="" providerId="Windows Live" clId="Web-{8846571E-8DFE-4D4E-A3F5-132AFF5D2AA4}" dt="2021-03-24T07:57:45.004" v="142"/>
        <pc:sldMkLst>
          <pc:docMk/>
          <pc:sldMk cId="0" sldId="264"/>
        </pc:sldMkLst>
        <pc:spChg chg="add mod">
          <ac:chgData name="ゲスト ユーザー" userId="" providerId="Windows Live" clId="Web-{8846571E-8DFE-4D4E-A3F5-132AFF5D2AA4}" dt="2021-03-24T07:57:40.129" v="141" actId="1076"/>
          <ac:spMkLst>
            <pc:docMk/>
            <pc:sldMk cId="0" sldId="264"/>
            <ac:spMk id="4" creationId="{F674C21E-91AF-47DA-9903-602EF1FC97F5}"/>
          </ac:spMkLst>
        </pc:spChg>
        <pc:spChg chg="add del mod">
          <ac:chgData name="ゲスト ユーザー" userId="" providerId="Windows Live" clId="Web-{8846571E-8DFE-4D4E-A3F5-132AFF5D2AA4}" dt="2021-03-24T07:57:45.004" v="142"/>
          <ac:spMkLst>
            <pc:docMk/>
            <pc:sldMk cId="0" sldId="264"/>
            <ac:spMk id="5" creationId="{C6FA6A73-84D9-4200-BA93-09CB1058D2B4}"/>
          </ac:spMkLst>
        </pc:spChg>
      </pc:sldChg>
      <pc:sldChg chg="addSp modSp">
        <pc:chgData name="ゲスト ユーザー" userId="" providerId="Windows Live" clId="Web-{8846571E-8DFE-4D4E-A3F5-132AFF5D2AA4}" dt="2021-03-24T07:46:30.315" v="36"/>
        <pc:sldMkLst>
          <pc:docMk/>
          <pc:sldMk cId="0" sldId="266"/>
        </pc:sldMkLst>
        <pc:spChg chg="mod">
          <ac:chgData name="ゲスト ユーザー" userId="" providerId="Windows Live" clId="Web-{8846571E-8DFE-4D4E-A3F5-132AFF5D2AA4}" dt="2021-03-24T07:37:54.155" v="1" actId="20577"/>
          <ac:spMkLst>
            <pc:docMk/>
            <pc:sldMk cId="0" sldId="266"/>
            <ac:spMk id="3" creationId="{B2C0A272-8324-43AD-97D9-29FDE43E74B6}"/>
          </ac:spMkLst>
        </pc:spChg>
        <pc:spChg chg="mod">
          <ac:chgData name="ゲスト ユーザー" userId="" providerId="Windows Live" clId="Web-{8846571E-8DFE-4D4E-A3F5-132AFF5D2AA4}" dt="2021-03-24T07:37:57.327" v="2" actId="1076"/>
          <ac:spMkLst>
            <pc:docMk/>
            <pc:sldMk cId="0" sldId="266"/>
            <ac:spMk id="5" creationId="{B2F655E2-832D-4AA5-A1C6-1E28CC370559}"/>
          </ac:spMkLst>
        </pc:spChg>
        <pc:spChg chg="add mod">
          <ac:chgData name="ゲスト ユーザー" userId="" providerId="Windows Live" clId="Web-{8846571E-8DFE-4D4E-A3F5-132AFF5D2AA4}" dt="2021-03-24T07:46:30.315" v="36"/>
          <ac:spMkLst>
            <pc:docMk/>
            <pc:sldMk cId="0" sldId="266"/>
            <ac:spMk id="7" creationId="{0EA34A95-2067-45C7-91CE-71AB9C77BE80}"/>
          </ac:spMkLst>
        </pc:spChg>
        <pc:spChg chg="mod">
          <ac:chgData name="ゲスト ユーザー" userId="" providerId="Windows Live" clId="Web-{8846571E-8DFE-4D4E-A3F5-132AFF5D2AA4}" dt="2021-03-24T07:38:00.467" v="3" actId="1076"/>
          <ac:spMkLst>
            <pc:docMk/>
            <pc:sldMk cId="0" sldId="266"/>
            <ac:spMk id="12" creationId="{19351962-200A-47CA-84D9-60CFB93A7B5E}"/>
          </ac:spMkLst>
        </pc:spChg>
        <pc:picChg chg="add mod">
          <ac:chgData name="ゲスト ユーザー" userId="" providerId="Windows Live" clId="Web-{8846571E-8DFE-4D4E-A3F5-132AFF5D2AA4}" dt="2021-03-24T07:43:41.520" v="24" actId="14100"/>
          <ac:picMkLst>
            <pc:docMk/>
            <pc:sldMk cId="0" sldId="266"/>
            <ac:picMk id="4" creationId="{EE188207-E15A-484F-BA4F-F16A94E79743}"/>
          </ac:picMkLst>
        </pc:picChg>
        <pc:picChg chg="add mod">
          <ac:chgData name="ゲスト ユーザー" userId="" providerId="Windows Live" clId="Web-{8846571E-8DFE-4D4E-A3F5-132AFF5D2AA4}" dt="2021-03-24T07:44:08.239" v="30" actId="1076"/>
          <ac:picMkLst>
            <pc:docMk/>
            <pc:sldMk cId="0" sldId="266"/>
            <ac:picMk id="6" creationId="{C4CE73CB-6821-47EA-AFCA-77514C4C1015}"/>
          </ac:picMkLst>
        </pc:picChg>
      </pc:sldChg>
      <pc:sldChg chg="addSp modSp">
        <pc:chgData name="ゲスト ユーザー" userId="" providerId="Windows Live" clId="Web-{8846571E-8DFE-4D4E-A3F5-132AFF5D2AA4}" dt="2021-03-24T07:49:09.304" v="63" actId="14100"/>
        <pc:sldMkLst>
          <pc:docMk/>
          <pc:sldMk cId="0" sldId="267"/>
        </pc:sldMkLst>
        <pc:spChg chg="mod">
          <ac:chgData name="ゲスト ユーザー" userId="" providerId="Windows Live" clId="Web-{8846571E-8DFE-4D4E-A3F5-132AFF5D2AA4}" dt="2021-03-24T07:49:09.304" v="63" actId="14100"/>
          <ac:spMkLst>
            <pc:docMk/>
            <pc:sldMk cId="0" sldId="267"/>
            <ac:spMk id="4" creationId="{34578D91-2B82-46CC-9C49-97C90BCF7E6E}"/>
          </ac:spMkLst>
        </pc:spChg>
        <pc:spChg chg="add mod">
          <ac:chgData name="ゲスト ユーザー" userId="" providerId="Windows Live" clId="Web-{8846571E-8DFE-4D4E-A3F5-132AFF5D2AA4}" dt="2021-03-24T07:38:58.922" v="10" actId="1076"/>
          <ac:spMkLst>
            <pc:docMk/>
            <pc:sldMk cId="0" sldId="267"/>
            <ac:spMk id="6" creationId="{E11F5F69-BE51-4D2C-848D-BB709A42E2E5}"/>
          </ac:spMkLst>
        </pc:spChg>
        <pc:spChg chg="add mod">
          <ac:chgData name="ゲスト ユーザー" userId="" providerId="Windows Live" clId="Web-{8846571E-8DFE-4D4E-A3F5-132AFF5D2AA4}" dt="2021-03-24T07:49:04.006" v="62" actId="1076"/>
          <ac:spMkLst>
            <pc:docMk/>
            <pc:sldMk cId="0" sldId="267"/>
            <ac:spMk id="7" creationId="{7A28B015-CBF9-42C7-8191-29717336EFD0}"/>
          </ac:spMkLst>
        </pc:spChg>
        <pc:spChg chg="add mod">
          <ac:chgData name="ゲスト ユーザー" userId="" providerId="Windows Live" clId="Web-{8846571E-8DFE-4D4E-A3F5-132AFF5D2AA4}" dt="2021-03-24T07:40:02.876" v="21" actId="1076"/>
          <ac:spMkLst>
            <pc:docMk/>
            <pc:sldMk cId="0" sldId="267"/>
            <ac:spMk id="14" creationId="{E19E0C26-B27B-4350-B4F8-EFAE0217D53C}"/>
          </ac:spMkLst>
        </pc:spChg>
        <pc:spChg chg="mod">
          <ac:chgData name="ゲスト ユーザー" userId="" providerId="Windows Live" clId="Web-{8846571E-8DFE-4D4E-A3F5-132AFF5D2AA4}" dt="2021-03-24T07:39:44.282" v="17" actId="20577"/>
          <ac:spMkLst>
            <pc:docMk/>
            <pc:sldMk cId="0" sldId="267"/>
            <ac:spMk id="268" creationId="{00000000-0000-0000-0000-000000000000}"/>
          </ac:spMkLst>
        </pc:spChg>
      </pc:sldChg>
      <pc:sldChg chg="addSp delSp modSp">
        <pc:chgData name="ゲスト ユーザー" userId="" providerId="Windows Live" clId="Web-{8846571E-8DFE-4D4E-A3F5-132AFF5D2AA4}" dt="2021-03-24T07:50:10.680" v="70" actId="1076"/>
        <pc:sldMkLst>
          <pc:docMk/>
          <pc:sldMk cId="0" sldId="269"/>
        </pc:sldMkLst>
        <pc:spChg chg="mod">
          <ac:chgData name="ゲスト ユーザー" userId="" providerId="Windows Live" clId="Web-{8846571E-8DFE-4D4E-A3F5-132AFF5D2AA4}" dt="2021-03-24T07:47:52.817" v="46" actId="1076"/>
          <ac:spMkLst>
            <pc:docMk/>
            <pc:sldMk cId="0" sldId="269"/>
            <ac:spMk id="4" creationId="{7E6FB8B1-538B-412F-A076-D59EC383FC77}"/>
          </ac:spMkLst>
        </pc:spChg>
        <pc:spChg chg="add mod">
          <ac:chgData name="ゲスト ユーザー" userId="" providerId="Windows Live" clId="Web-{8846571E-8DFE-4D4E-A3F5-132AFF5D2AA4}" dt="2021-03-24T07:48:33.756" v="54" actId="1076"/>
          <ac:spMkLst>
            <pc:docMk/>
            <pc:sldMk cId="0" sldId="269"/>
            <ac:spMk id="5" creationId="{BD998766-54C1-416A-9028-956BE0ACC0C7}"/>
          </ac:spMkLst>
        </pc:spChg>
        <pc:spChg chg="add mod">
          <ac:chgData name="ゲスト ユーザー" userId="" providerId="Windows Live" clId="Web-{8846571E-8DFE-4D4E-A3F5-132AFF5D2AA4}" dt="2021-03-24T07:50:10.680" v="70" actId="1076"/>
          <ac:spMkLst>
            <pc:docMk/>
            <pc:sldMk cId="0" sldId="269"/>
            <ac:spMk id="6" creationId="{C20A2E22-E814-492E-84E6-DDC84C69B972}"/>
          </ac:spMkLst>
        </pc:spChg>
        <pc:spChg chg="add mod">
          <ac:chgData name="ゲスト ユーザー" userId="" providerId="Windows Live" clId="Web-{8846571E-8DFE-4D4E-A3F5-132AFF5D2AA4}" dt="2021-03-24T07:48:28.521" v="52" actId="1076"/>
          <ac:spMkLst>
            <pc:docMk/>
            <pc:sldMk cId="0" sldId="269"/>
            <ac:spMk id="10" creationId="{ED16119C-E658-4D4D-9C78-98405362636E}"/>
          </ac:spMkLst>
        </pc:spChg>
        <pc:spChg chg="add del mod">
          <ac:chgData name="ゲスト ユーザー" userId="" providerId="Windows Live" clId="Web-{8846571E-8DFE-4D4E-A3F5-132AFF5D2AA4}" dt="2021-03-24T07:48:20.646" v="51"/>
          <ac:spMkLst>
            <pc:docMk/>
            <pc:sldMk cId="0" sldId="269"/>
            <ac:spMk id="11" creationId="{144048E8-2D43-4E67-9D28-321659929852}"/>
          </ac:spMkLst>
        </pc:spChg>
        <pc:picChg chg="mod">
          <ac:chgData name="ゲスト ユーザー" userId="" providerId="Windows Live" clId="Web-{8846571E-8DFE-4D4E-A3F5-132AFF5D2AA4}" dt="2021-03-24T07:47:58.395" v="47" actId="1076"/>
          <ac:picMkLst>
            <pc:docMk/>
            <pc:sldMk cId="0" sldId="269"/>
            <ac:picMk id="2" creationId="{152DCE48-5343-4B14-AF51-5BD7109941FD}"/>
          </ac:picMkLst>
        </pc:picChg>
      </pc:sldChg>
      <pc:sldChg chg="addSp modSp">
        <pc:chgData name="ゲスト ユーザー" userId="" providerId="Windows Live" clId="Web-{8846571E-8DFE-4D4E-A3F5-132AFF5D2AA4}" dt="2021-03-24T07:51:00.009" v="76" actId="1076"/>
        <pc:sldMkLst>
          <pc:docMk/>
          <pc:sldMk cId="0" sldId="270"/>
        </pc:sldMkLst>
        <pc:spChg chg="add mod">
          <ac:chgData name="ゲスト ユーザー" userId="" providerId="Windows Live" clId="Web-{8846571E-8DFE-4D4E-A3F5-132AFF5D2AA4}" dt="2021-03-24T07:50:44.134" v="74" actId="20577"/>
          <ac:spMkLst>
            <pc:docMk/>
            <pc:sldMk cId="0" sldId="270"/>
            <ac:spMk id="4" creationId="{C224BECD-90D3-4F72-B7BA-6757008D3C98}"/>
          </ac:spMkLst>
        </pc:spChg>
        <pc:spChg chg="add mod">
          <ac:chgData name="ゲスト ユーザー" userId="" providerId="Windows Live" clId="Web-{8846571E-8DFE-4D4E-A3F5-132AFF5D2AA4}" dt="2021-03-24T07:51:00.009" v="76" actId="1076"/>
          <ac:spMkLst>
            <pc:docMk/>
            <pc:sldMk cId="0" sldId="270"/>
            <ac:spMk id="5" creationId="{2F264041-F514-4F86-9A37-C2DE83F1E47C}"/>
          </ac:spMkLst>
        </pc:spChg>
      </pc:sldChg>
      <pc:sldChg chg="addSp modSp">
        <pc:chgData name="ゲスト ユーザー" userId="" providerId="Windows Live" clId="Web-{8846571E-8DFE-4D4E-A3F5-132AFF5D2AA4}" dt="2021-03-24T07:52:24.980" v="97" actId="1076"/>
        <pc:sldMkLst>
          <pc:docMk/>
          <pc:sldMk cId="0" sldId="272"/>
        </pc:sldMkLst>
        <pc:spChg chg="add mod">
          <ac:chgData name="ゲスト ユーザー" userId="" providerId="Windows Live" clId="Web-{8846571E-8DFE-4D4E-A3F5-132AFF5D2AA4}" dt="2021-03-24T07:52:01.792" v="91" actId="20577"/>
          <ac:spMkLst>
            <pc:docMk/>
            <pc:sldMk cId="0" sldId="272"/>
            <ac:spMk id="5" creationId="{E00D3937-E34A-4993-90BD-77E4DD3152CE}"/>
          </ac:spMkLst>
        </pc:spChg>
        <pc:spChg chg="add mod">
          <ac:chgData name="ゲスト ユーザー" userId="" providerId="Windows Live" clId="Web-{8846571E-8DFE-4D4E-A3F5-132AFF5D2AA4}" dt="2021-03-24T07:52:24.980" v="97" actId="1076"/>
          <ac:spMkLst>
            <pc:docMk/>
            <pc:sldMk cId="0" sldId="272"/>
            <ac:spMk id="6" creationId="{7989CBD6-4D5D-4758-97FA-CB7C66A88D1A}"/>
          </ac:spMkLst>
        </pc:spChg>
        <pc:spChg chg="add mod">
          <ac:chgData name="ゲスト ユーザー" userId="" providerId="Windows Live" clId="Web-{8846571E-8DFE-4D4E-A3F5-132AFF5D2AA4}" dt="2021-03-24T07:52:13.511" v="95" actId="20577"/>
          <ac:spMkLst>
            <pc:docMk/>
            <pc:sldMk cId="0" sldId="272"/>
            <ac:spMk id="11" creationId="{051EE1CC-74F4-4550-8C9F-280FB4C4C5A9}"/>
          </ac:spMkLst>
        </pc:spChg>
      </pc:sldChg>
      <pc:sldChg chg="addSp delSp modSp">
        <pc:chgData name="ゲスト ユーザー" userId="" providerId="Windows Live" clId="Web-{8846571E-8DFE-4D4E-A3F5-132AFF5D2AA4}" dt="2021-03-24T07:59:08.334" v="151" actId="1076"/>
        <pc:sldMkLst>
          <pc:docMk/>
          <pc:sldMk cId="0" sldId="274"/>
        </pc:sldMkLst>
        <pc:spChg chg="add del mod">
          <ac:chgData name="ゲスト ユーザー" userId="" providerId="Windows Live" clId="Web-{8846571E-8DFE-4D4E-A3F5-132AFF5D2AA4}" dt="2021-03-24T07:56:02.157" v="127"/>
          <ac:spMkLst>
            <pc:docMk/>
            <pc:sldMk cId="0" sldId="274"/>
            <ac:spMk id="2" creationId="{4D00DDE6-05DD-49EC-9EBD-1892F9DE439F}"/>
          </ac:spMkLst>
        </pc:spChg>
        <pc:spChg chg="add">
          <ac:chgData name="ゲスト ユーザー" userId="" providerId="Windows Live" clId="Web-{8846571E-8DFE-4D4E-A3F5-132AFF5D2AA4}" dt="2021-03-24T07:53:22.653" v="99"/>
          <ac:spMkLst>
            <pc:docMk/>
            <pc:sldMk cId="0" sldId="274"/>
            <ac:spMk id="3" creationId="{C75C80B6-7FA5-44AC-95BA-140D6E3A6891}"/>
          </ac:spMkLst>
        </pc:spChg>
        <pc:spChg chg="add del mod">
          <ac:chgData name="ゲスト ユーザー" userId="" providerId="Windows Live" clId="Web-{8846571E-8DFE-4D4E-A3F5-132AFF5D2AA4}" dt="2021-03-24T07:53:54.639" v="103"/>
          <ac:spMkLst>
            <pc:docMk/>
            <pc:sldMk cId="0" sldId="274"/>
            <ac:spMk id="4" creationId="{A82ECDD2-F21F-469A-B306-1F3BF972F1A9}"/>
          </ac:spMkLst>
        </pc:spChg>
        <pc:spChg chg="add mod">
          <ac:chgData name="ゲスト ユーザー" userId="" providerId="Windows Live" clId="Web-{8846571E-8DFE-4D4E-A3F5-132AFF5D2AA4}" dt="2021-03-24T07:59:00.740" v="149" actId="20577"/>
          <ac:spMkLst>
            <pc:docMk/>
            <pc:sldMk cId="0" sldId="274"/>
            <ac:spMk id="5" creationId="{25734FC7-FC12-4833-A34C-803A89A89ABD}"/>
          </ac:spMkLst>
        </pc:spChg>
        <pc:spChg chg="add mod">
          <ac:chgData name="ゲスト ユーザー" userId="" providerId="Windows Live" clId="Web-{8846571E-8DFE-4D4E-A3F5-132AFF5D2AA4}" dt="2021-03-24T07:55:18.156" v="121" actId="1076"/>
          <ac:spMkLst>
            <pc:docMk/>
            <pc:sldMk cId="0" sldId="274"/>
            <ac:spMk id="8" creationId="{F0232120-45CD-4445-A9FA-543026AEC744}"/>
          </ac:spMkLst>
        </pc:spChg>
        <pc:spChg chg="add mod">
          <ac:chgData name="ゲスト ユーザー" userId="" providerId="Windows Live" clId="Web-{8846571E-8DFE-4D4E-A3F5-132AFF5D2AA4}" dt="2021-03-24T07:56:06.939" v="128" actId="1076"/>
          <ac:spMkLst>
            <pc:docMk/>
            <pc:sldMk cId="0" sldId="274"/>
            <ac:spMk id="10" creationId="{A89E1E69-270F-4ECA-BFF5-20936D256151}"/>
          </ac:spMkLst>
        </pc:spChg>
        <pc:spChg chg="add mod">
          <ac:chgData name="ゲスト ユーザー" userId="" providerId="Windows Live" clId="Web-{8846571E-8DFE-4D4E-A3F5-132AFF5D2AA4}" dt="2021-03-24T07:59:05.240" v="150" actId="1076"/>
          <ac:spMkLst>
            <pc:docMk/>
            <pc:sldMk cId="0" sldId="274"/>
            <ac:spMk id="12" creationId="{3C922ED0-892C-4BAB-B1C1-4D4E58690AA2}"/>
          </ac:spMkLst>
        </pc:spChg>
        <pc:spChg chg="add mod">
          <ac:chgData name="ゲスト ユーザー" userId="" providerId="Windows Live" clId="Web-{8846571E-8DFE-4D4E-A3F5-132AFF5D2AA4}" dt="2021-03-24T07:59:08.334" v="151" actId="1076"/>
          <ac:spMkLst>
            <pc:docMk/>
            <pc:sldMk cId="0" sldId="274"/>
            <ac:spMk id="19" creationId="{D94FE0F3-B4E6-4556-A94E-7353D8B8FF41}"/>
          </ac:spMkLst>
        </pc:spChg>
        <pc:spChg chg="add mod">
          <ac:chgData name="ゲスト ユーザー" userId="" providerId="Windows Live" clId="Web-{8846571E-8DFE-4D4E-A3F5-132AFF5D2AA4}" dt="2021-03-24T07:56:17.408" v="132" actId="1076"/>
          <ac:spMkLst>
            <pc:docMk/>
            <pc:sldMk cId="0" sldId="274"/>
            <ac:spMk id="22" creationId="{7FD3D77E-2338-4D5A-A3CF-33AF8064AE98}"/>
          </ac:spMkLst>
        </pc:spChg>
        <pc:spChg chg="add mod">
          <ac:chgData name="ゲスト ユーザー" userId="" providerId="Windows Live" clId="Web-{8846571E-8DFE-4D4E-A3F5-132AFF5D2AA4}" dt="2021-03-24T07:58:16.317" v="146" actId="20577"/>
          <ac:spMkLst>
            <pc:docMk/>
            <pc:sldMk cId="0" sldId="274"/>
            <ac:spMk id="23" creationId="{0EE9AC49-2F1C-4E09-BD17-6907D5625F28}"/>
          </ac:spMkLst>
        </pc:spChg>
        <pc:spChg chg="del mod">
          <ac:chgData name="ゲスト ユーザー" userId="" providerId="Windows Live" clId="Web-{8846571E-8DFE-4D4E-A3F5-132AFF5D2AA4}" dt="2021-03-24T07:54:16.733" v="108"/>
          <ac:spMkLst>
            <pc:docMk/>
            <pc:sldMk cId="0" sldId="274"/>
            <ac:spMk id="362" creationId="{00000000-0000-0000-0000-000000000000}"/>
          </ac:spMkLst>
        </pc:spChg>
      </pc:sldChg>
      <pc:sldChg chg="addSp delSp modSp">
        <pc:chgData name="ゲスト ユーザー" userId="" providerId="Windows Live" clId="Web-{8846571E-8DFE-4D4E-A3F5-132AFF5D2AA4}" dt="2021-03-24T08:10:28.944" v="282" actId="1076"/>
        <pc:sldMkLst>
          <pc:docMk/>
          <pc:sldMk cId="0" sldId="275"/>
        </pc:sldMkLst>
        <pc:spChg chg="add mod">
          <ac:chgData name="ゲスト ユーザー" userId="" providerId="Windows Live" clId="Web-{8846571E-8DFE-4D4E-A3F5-132AFF5D2AA4}" dt="2021-03-24T08:02:53.418" v="193" actId="1076"/>
          <ac:spMkLst>
            <pc:docMk/>
            <pc:sldMk cId="0" sldId="275"/>
            <ac:spMk id="2" creationId="{73849659-D6BA-45AF-A217-B5485E484EAB}"/>
          </ac:spMkLst>
        </pc:spChg>
        <pc:spChg chg="add mod">
          <ac:chgData name="ゲスト ユーザー" userId="" providerId="Windows Live" clId="Web-{8846571E-8DFE-4D4E-A3F5-132AFF5D2AA4}" dt="2021-03-24T08:09:06.224" v="264" actId="1076"/>
          <ac:spMkLst>
            <pc:docMk/>
            <pc:sldMk cId="0" sldId="275"/>
            <ac:spMk id="4" creationId="{BCA1B16C-1037-4E96-B5DF-16B1EEF3AC01}"/>
          </ac:spMkLst>
        </pc:spChg>
        <pc:spChg chg="add mod">
          <ac:chgData name="ゲスト ユーザー" userId="" providerId="Windows Live" clId="Web-{8846571E-8DFE-4D4E-A3F5-132AFF5D2AA4}" dt="2021-03-24T08:09:43.240" v="270" actId="1076"/>
          <ac:spMkLst>
            <pc:docMk/>
            <pc:sldMk cId="0" sldId="275"/>
            <ac:spMk id="5" creationId="{0EF34555-3408-44C4-A67D-CC6D59821871}"/>
          </ac:spMkLst>
        </pc:spChg>
        <pc:spChg chg="add mod">
          <ac:chgData name="ゲスト ユーザー" userId="" providerId="Windows Live" clId="Web-{8846571E-8DFE-4D4E-A3F5-132AFF5D2AA4}" dt="2021-03-24T08:06:28.970" v="235" actId="14100"/>
          <ac:spMkLst>
            <pc:docMk/>
            <pc:sldMk cId="0" sldId="275"/>
            <ac:spMk id="6" creationId="{525E8D88-BCFD-45B0-8EB5-8C27DB072355}"/>
          </ac:spMkLst>
        </pc:spChg>
        <pc:spChg chg="add mod ord">
          <ac:chgData name="ゲスト ユーザー" userId="" providerId="Windows Live" clId="Web-{8846571E-8DFE-4D4E-A3F5-132AFF5D2AA4}" dt="2021-03-24T08:10:03.538" v="280" actId="20577"/>
          <ac:spMkLst>
            <pc:docMk/>
            <pc:sldMk cId="0" sldId="275"/>
            <ac:spMk id="7" creationId="{86293F0A-BB75-4F42-BD1B-F068F4A991CD}"/>
          </ac:spMkLst>
        </pc:spChg>
        <pc:spChg chg="add mod">
          <ac:chgData name="ゲスト ユーザー" userId="" providerId="Windows Live" clId="Web-{8846571E-8DFE-4D4E-A3F5-132AFF5D2AA4}" dt="2021-03-24T08:10:28.944" v="282" actId="1076"/>
          <ac:spMkLst>
            <pc:docMk/>
            <pc:sldMk cId="0" sldId="275"/>
            <ac:spMk id="8" creationId="{A5D6772C-E031-4185-B146-F6D7ECCBB0B0}"/>
          </ac:spMkLst>
        </pc:spChg>
        <pc:spChg chg="add mod">
          <ac:chgData name="ゲスト ユーザー" userId="" providerId="Windows Live" clId="Web-{8846571E-8DFE-4D4E-A3F5-132AFF5D2AA4}" dt="2021-03-24T08:09:53.115" v="272" actId="1076"/>
          <ac:spMkLst>
            <pc:docMk/>
            <pc:sldMk cId="0" sldId="275"/>
            <ac:spMk id="15" creationId="{F04BA7A3-7109-4227-9B4B-8833D18C94C5}"/>
          </ac:spMkLst>
        </pc:spChg>
        <pc:spChg chg="add del">
          <ac:chgData name="ゲスト ユーザー" userId="" providerId="Windows Live" clId="Web-{8846571E-8DFE-4D4E-A3F5-132AFF5D2AA4}" dt="2021-03-24T08:04:51.155" v="225"/>
          <ac:spMkLst>
            <pc:docMk/>
            <pc:sldMk cId="0" sldId="275"/>
            <ac:spMk id="16" creationId="{EE3CF2F2-C27E-4AD4-A17D-9B1F140EEBBA}"/>
          </ac:spMkLst>
        </pc:spChg>
        <pc:spChg chg="add mod">
          <ac:chgData name="ゲスト ユーザー" userId="" providerId="Windows Live" clId="Web-{8846571E-8DFE-4D4E-A3F5-132AFF5D2AA4}" dt="2021-03-24T08:09:48.334" v="271" actId="1076"/>
          <ac:spMkLst>
            <pc:docMk/>
            <pc:sldMk cId="0" sldId="275"/>
            <ac:spMk id="17" creationId="{B19F4CD0-D52A-48C1-9B58-5C71D06B7E82}"/>
          </ac:spMkLst>
        </pc:spChg>
        <pc:spChg chg="mod">
          <ac:chgData name="ゲスト ユーザー" userId="" providerId="Windows Live" clId="Web-{8846571E-8DFE-4D4E-A3F5-132AFF5D2AA4}" dt="2021-03-24T08:02:33.823" v="191" actId="20577"/>
          <ac:spMkLst>
            <pc:docMk/>
            <pc:sldMk cId="0" sldId="275"/>
            <ac:spMk id="380" creationId="{00000000-0000-0000-0000-000000000000}"/>
          </ac:spMkLst>
        </pc:spChg>
        <pc:spChg chg="del mod">
          <ac:chgData name="ゲスト ユーザー" userId="" providerId="Windows Live" clId="Web-{8846571E-8DFE-4D4E-A3F5-132AFF5D2AA4}" dt="2021-03-24T08:03:32.403" v="201"/>
          <ac:spMkLst>
            <pc:docMk/>
            <pc:sldMk cId="0" sldId="275"/>
            <ac:spMk id="382" creationId="{00000000-0000-0000-0000-000000000000}"/>
          </ac:spMkLst>
        </pc:spChg>
        <pc:spChg chg="del mod">
          <ac:chgData name="ゲスト ユーザー" userId="" providerId="Windows Live" clId="Web-{8846571E-8DFE-4D4E-A3F5-132AFF5D2AA4}" dt="2021-03-24T08:08:38.035" v="257"/>
          <ac:spMkLst>
            <pc:docMk/>
            <pc:sldMk cId="0" sldId="275"/>
            <ac:spMk id="384" creationId="{00000000-0000-0000-0000-000000000000}"/>
          </ac:spMkLst>
        </pc:spChg>
      </pc:sldChg>
      <pc:sldChg chg="addSp delSp modSp">
        <pc:chgData name="ゲスト ユーザー" userId="" providerId="Windows Live" clId="Web-{8846571E-8DFE-4D4E-A3F5-132AFF5D2AA4}" dt="2021-03-24T08:12:46.807" v="313" actId="1076"/>
        <pc:sldMkLst>
          <pc:docMk/>
          <pc:sldMk cId="0" sldId="276"/>
        </pc:sldMkLst>
        <pc:spChg chg="add mod">
          <ac:chgData name="ゲスト ユーザー" userId="" providerId="Windows Live" clId="Web-{8846571E-8DFE-4D4E-A3F5-132AFF5D2AA4}" dt="2021-03-24T08:12:46.807" v="313" actId="1076"/>
          <ac:spMkLst>
            <pc:docMk/>
            <pc:sldMk cId="0" sldId="276"/>
            <ac:spMk id="4" creationId="{509DB487-DDCB-4B93-966E-560C9FAB117D}"/>
          </ac:spMkLst>
        </pc:spChg>
        <pc:spChg chg="add mod">
          <ac:chgData name="ゲスト ユーザー" userId="" providerId="Windows Live" clId="Web-{8846571E-8DFE-4D4E-A3F5-132AFF5D2AA4}" dt="2021-03-24T08:12:28.775" v="310" actId="20577"/>
          <ac:spMkLst>
            <pc:docMk/>
            <pc:sldMk cId="0" sldId="276"/>
            <ac:spMk id="5" creationId="{875CF5C6-84C5-4297-B30A-AC3CF62B8131}"/>
          </ac:spMkLst>
        </pc:spChg>
        <pc:spChg chg="add del mod">
          <ac:chgData name="ゲスト ユーザー" userId="" providerId="Windows Live" clId="Web-{8846571E-8DFE-4D4E-A3F5-132AFF5D2AA4}" dt="2021-03-24T08:10:56.429" v="285"/>
          <ac:spMkLst>
            <pc:docMk/>
            <pc:sldMk cId="0" sldId="276"/>
            <ac:spMk id="6" creationId="{ABBCE84D-7634-4B8F-B1B3-667FF24E8806}"/>
          </ac:spMkLst>
        </pc:spChg>
        <pc:spChg chg="add del mod">
          <ac:chgData name="ゲスト ユーザー" userId="" providerId="Windows Live" clId="Web-{8846571E-8DFE-4D4E-A3F5-132AFF5D2AA4}" dt="2021-03-24T08:11:18.789" v="290"/>
          <ac:spMkLst>
            <pc:docMk/>
            <pc:sldMk cId="0" sldId="276"/>
            <ac:spMk id="7" creationId="{571572CD-9518-4EFA-90C3-D47EF836B224}"/>
          </ac:spMkLst>
        </pc:spChg>
        <pc:spChg chg="add del mod ord">
          <ac:chgData name="ゲスト ユーザー" userId="" providerId="Windows Live" clId="Web-{8846571E-8DFE-4D4E-A3F5-132AFF5D2AA4}" dt="2021-03-24T08:12:11.619" v="302"/>
          <ac:spMkLst>
            <pc:docMk/>
            <pc:sldMk cId="0" sldId="276"/>
            <ac:spMk id="9" creationId="{FE2880B0-25F9-452A-BA71-2FDBF789E4FD}"/>
          </ac:spMkLst>
        </pc:spChg>
        <pc:spChg chg="add mod">
          <ac:chgData name="ゲスト ユーザー" userId="" providerId="Windows Live" clId="Web-{8846571E-8DFE-4D4E-A3F5-132AFF5D2AA4}" dt="2021-03-24T08:12:41.963" v="312" actId="1076"/>
          <ac:spMkLst>
            <pc:docMk/>
            <pc:sldMk cId="0" sldId="276"/>
            <ac:spMk id="11" creationId="{3D6DCF38-AB4C-4FC1-85E3-A66C63FE2D42}"/>
          </ac:spMkLst>
        </pc:spChg>
        <pc:spChg chg="del mod">
          <ac:chgData name="ゲスト ユーザー" userId="" providerId="Windows Live" clId="Web-{8846571E-8DFE-4D4E-A3F5-132AFF5D2AA4}" dt="2021-03-24T08:07:32.112" v="242"/>
          <ac:spMkLst>
            <pc:docMk/>
            <pc:sldMk cId="0" sldId="276"/>
            <ac:spMk id="398" creationId="{00000000-0000-0000-0000-000000000000}"/>
          </ac:spMkLst>
        </pc:spChg>
        <pc:spChg chg="add del mod">
          <ac:chgData name="ゲスト ユーザー" userId="" providerId="Windows Live" clId="Web-{8846571E-8DFE-4D4E-A3F5-132AFF5D2AA4}" dt="2021-03-24T08:11:51.853" v="297"/>
          <ac:spMkLst>
            <pc:docMk/>
            <pc:sldMk cId="0" sldId="276"/>
            <ac:spMk id="399" creationId="{00000000-0000-0000-0000-000000000000}"/>
          </ac:spMkLst>
        </pc:spChg>
      </pc:sldChg>
      <pc:sldChg chg="addSp delSp modSp">
        <pc:chgData name="ゲスト ユーザー" userId="" providerId="Windows Live" clId="Web-{8846571E-8DFE-4D4E-A3F5-132AFF5D2AA4}" dt="2021-03-24T08:24:21.356" v="375" actId="1076"/>
        <pc:sldMkLst>
          <pc:docMk/>
          <pc:sldMk cId="0" sldId="277"/>
        </pc:sldMkLst>
        <pc:spChg chg="del mod">
          <ac:chgData name="ゲスト ユーザー" userId="" providerId="Windows Live" clId="Web-{8846571E-8DFE-4D4E-A3F5-132AFF5D2AA4}" dt="2021-03-24T08:16:16.734" v="355"/>
          <ac:spMkLst>
            <pc:docMk/>
            <pc:sldMk cId="0" sldId="277"/>
            <ac:spMk id="4" creationId="{65253635-9B94-4514-B42C-0392E0672EB1}"/>
          </ac:spMkLst>
        </pc:spChg>
        <pc:spChg chg="add mod">
          <ac:chgData name="ゲスト ユーザー" userId="" providerId="Windows Live" clId="Web-{8846571E-8DFE-4D4E-A3F5-132AFF5D2AA4}" dt="2021-03-24T08:15:44.702" v="347" actId="14100"/>
          <ac:spMkLst>
            <pc:docMk/>
            <pc:sldMk cId="0" sldId="277"/>
            <ac:spMk id="5" creationId="{456C64A5-F7DD-44E2-9877-91C5B2CB8E27}"/>
          </ac:spMkLst>
        </pc:spChg>
        <pc:spChg chg="add mod">
          <ac:chgData name="ゲスト ユーザー" userId="" providerId="Windows Live" clId="Web-{8846571E-8DFE-4D4E-A3F5-132AFF5D2AA4}" dt="2021-03-24T08:16:19.844" v="356" actId="1076"/>
          <ac:spMkLst>
            <pc:docMk/>
            <pc:sldMk cId="0" sldId="277"/>
            <ac:spMk id="6" creationId="{722CA801-6320-4688-9E4A-74B19C286CB8}"/>
          </ac:spMkLst>
        </pc:spChg>
        <pc:spChg chg="add mod">
          <ac:chgData name="ゲスト ユーザー" userId="" providerId="Windows Live" clId="Web-{8846571E-8DFE-4D4E-A3F5-132AFF5D2AA4}" dt="2021-03-24T08:17:05.079" v="363" actId="1076"/>
          <ac:spMkLst>
            <pc:docMk/>
            <pc:sldMk cId="0" sldId="277"/>
            <ac:spMk id="7" creationId="{502254FE-C35A-4DA6-A383-808E41F369DA}"/>
          </ac:spMkLst>
        </pc:spChg>
        <pc:spChg chg="add mod">
          <ac:chgData name="ゲスト ユーザー" userId="" providerId="Windows Live" clId="Web-{8846571E-8DFE-4D4E-A3F5-132AFF5D2AA4}" dt="2021-03-24T08:17:33.002" v="365" actId="1076"/>
          <ac:spMkLst>
            <pc:docMk/>
            <pc:sldMk cId="0" sldId="277"/>
            <ac:spMk id="8" creationId="{F7B7586A-7C39-408B-9C45-8C092C21A30E}"/>
          </ac:spMkLst>
        </pc:spChg>
        <pc:spChg chg="add mod">
          <ac:chgData name="ゲスト ユーザー" userId="" providerId="Windows Live" clId="Web-{8846571E-8DFE-4D4E-A3F5-132AFF5D2AA4}" dt="2021-03-24T08:17:45.346" v="373" actId="20577"/>
          <ac:spMkLst>
            <pc:docMk/>
            <pc:sldMk cId="0" sldId="277"/>
            <ac:spMk id="17" creationId="{245FDAD6-5E21-4226-AE77-307244A306FC}"/>
          </ac:spMkLst>
        </pc:spChg>
        <pc:spChg chg="add mod">
          <ac:chgData name="ゲスト ユーザー" userId="" providerId="Windows Live" clId="Web-{8846571E-8DFE-4D4E-A3F5-132AFF5D2AA4}" dt="2021-03-24T08:24:21.356" v="375" actId="1076"/>
          <ac:spMkLst>
            <pc:docMk/>
            <pc:sldMk cId="0" sldId="277"/>
            <ac:spMk id="18" creationId="{ECB61333-33AE-4359-B033-3FD678A2B863}"/>
          </ac:spMkLst>
        </pc:spChg>
        <pc:spChg chg="del mod">
          <ac:chgData name="ゲスト ユーザー" userId="" providerId="Windows Live" clId="Web-{8846571E-8DFE-4D4E-A3F5-132AFF5D2AA4}" dt="2021-03-24T08:14:16.778" v="334"/>
          <ac:spMkLst>
            <pc:docMk/>
            <pc:sldMk cId="0" sldId="277"/>
            <ac:spMk id="409" creationId="{00000000-0000-0000-0000-000000000000}"/>
          </ac:spMkLst>
        </pc:spChg>
        <pc:picChg chg="mod">
          <ac:chgData name="ゲスト ユーザー" userId="" providerId="Windows Live" clId="Web-{8846571E-8DFE-4D4E-A3F5-132AFF5D2AA4}" dt="2021-03-24T08:16:24.078" v="357" actId="14100"/>
          <ac:picMkLst>
            <pc:docMk/>
            <pc:sldMk cId="0" sldId="277"/>
            <ac:picMk id="3" creationId="{E8DB7EB4-3374-4E77-91CE-4A7F75A43710}"/>
          </ac:picMkLst>
        </pc:picChg>
        <pc:picChg chg="mod">
          <ac:chgData name="ゲスト ユーザー" userId="" providerId="Windows Live" clId="Web-{8846571E-8DFE-4D4E-A3F5-132AFF5D2AA4}" dt="2021-03-24T08:16:27.016" v="358" actId="14100"/>
          <ac:picMkLst>
            <pc:docMk/>
            <pc:sldMk cId="0" sldId="277"/>
            <ac:picMk id="408" creationId="{00000000-0000-0000-0000-000000000000}"/>
          </ac:picMkLst>
        </pc:picChg>
      </pc:sldChg>
      <pc:sldChg chg="addSp delSp modSp">
        <pc:chgData name="ゲスト ユーザー" userId="" providerId="Windows Live" clId="Web-{8846571E-8DFE-4D4E-A3F5-132AFF5D2AA4}" dt="2021-03-24T08:01:48.369" v="184" actId="20577"/>
        <pc:sldMkLst>
          <pc:docMk/>
          <pc:sldMk cId="0" sldId="278"/>
        </pc:sldMkLst>
        <pc:spChg chg="add mod">
          <ac:chgData name="ゲスト ユーザー" userId="" providerId="Windows Live" clId="Web-{8846571E-8DFE-4D4E-A3F5-132AFF5D2AA4}" dt="2021-03-24T07:59:54.788" v="160" actId="1076"/>
          <ac:spMkLst>
            <pc:docMk/>
            <pc:sldMk cId="0" sldId="278"/>
            <ac:spMk id="4" creationId="{38B3FE14-ED3F-4158-B35B-6B242BD0716A}"/>
          </ac:spMkLst>
        </pc:spChg>
        <pc:spChg chg="add mod">
          <ac:chgData name="ゲスト ユーザー" userId="" providerId="Windows Live" clId="Web-{8846571E-8DFE-4D4E-A3F5-132AFF5D2AA4}" dt="2021-03-24T08:00:04.742" v="162" actId="1076"/>
          <ac:spMkLst>
            <pc:docMk/>
            <pc:sldMk cId="0" sldId="278"/>
            <ac:spMk id="7" creationId="{C33AA89C-59D8-4AA3-8F54-05539DE01EC1}"/>
          </ac:spMkLst>
        </pc:spChg>
        <pc:spChg chg="add mod">
          <ac:chgData name="ゲスト ユーザー" userId="" providerId="Windows Live" clId="Web-{8846571E-8DFE-4D4E-A3F5-132AFF5D2AA4}" dt="2021-03-24T08:00:14.539" v="165" actId="20577"/>
          <ac:spMkLst>
            <pc:docMk/>
            <pc:sldMk cId="0" sldId="278"/>
            <ac:spMk id="16" creationId="{738B91F3-1803-494F-8573-7C9B0E21D7AC}"/>
          </ac:spMkLst>
        </pc:spChg>
        <pc:spChg chg="add del mod">
          <ac:chgData name="ゲスト ユーザー" userId="" providerId="Windows Live" clId="Web-{8846571E-8DFE-4D4E-A3F5-132AFF5D2AA4}" dt="2021-03-24T08:00:59.415" v="171"/>
          <ac:spMkLst>
            <pc:docMk/>
            <pc:sldMk cId="0" sldId="278"/>
            <ac:spMk id="17" creationId="{687B356A-0750-43A2-945B-28E0B950CB23}"/>
          </ac:spMkLst>
        </pc:spChg>
        <pc:spChg chg="add mod">
          <ac:chgData name="ゲスト ユーザー" userId="" providerId="Windows Live" clId="Web-{8846571E-8DFE-4D4E-A3F5-132AFF5D2AA4}" dt="2021-03-24T08:01:13.853" v="182" actId="20577"/>
          <ac:spMkLst>
            <pc:docMk/>
            <pc:sldMk cId="0" sldId="278"/>
            <ac:spMk id="18" creationId="{42D1A9CA-B67B-49AA-A870-F24200C27C1A}"/>
          </ac:spMkLst>
        </pc:spChg>
        <pc:spChg chg="mod">
          <ac:chgData name="ゲスト ユーザー" userId="" providerId="Windows Live" clId="Web-{8846571E-8DFE-4D4E-A3F5-132AFF5D2AA4}" dt="2021-03-24T07:59:45.538" v="155" actId="20577"/>
          <ac:spMkLst>
            <pc:docMk/>
            <pc:sldMk cId="0" sldId="278"/>
            <ac:spMk id="416" creationId="{00000000-0000-0000-0000-000000000000}"/>
          </ac:spMkLst>
        </pc:spChg>
        <pc:spChg chg="mod">
          <ac:chgData name="ゲスト ユーザー" userId="" providerId="Windows Live" clId="Web-{8846571E-8DFE-4D4E-A3F5-132AFF5D2AA4}" dt="2021-03-24T08:01:48.369" v="184" actId="20577"/>
          <ac:spMkLst>
            <pc:docMk/>
            <pc:sldMk cId="0" sldId="278"/>
            <ac:spMk id="418" creationId="{00000000-0000-0000-0000-000000000000}"/>
          </ac:spMkLst>
        </pc:spChg>
        <pc:spChg chg="mod">
          <ac:chgData name="ゲスト ユーザー" userId="" providerId="Windows Live" clId="Web-{8846571E-8DFE-4D4E-A3F5-132AFF5D2AA4}" dt="2021-03-24T07:59:49.085" v="159" actId="20577"/>
          <ac:spMkLst>
            <pc:docMk/>
            <pc:sldMk cId="0" sldId="278"/>
            <ac:spMk id="420" creationId="{00000000-0000-0000-0000-000000000000}"/>
          </ac:spMkLst>
        </pc:spChg>
      </pc:sldChg>
      <pc:sldChg chg="addSp modSp">
        <pc:chgData name="ゲスト ユーザー" userId="" providerId="Windows Live" clId="Web-{8846571E-8DFE-4D4E-A3F5-132AFF5D2AA4}" dt="2021-03-24T08:37:38.141" v="408" actId="1076"/>
        <pc:sldMkLst>
          <pc:docMk/>
          <pc:sldMk cId="0" sldId="279"/>
        </pc:sldMkLst>
        <pc:spChg chg="add mod">
          <ac:chgData name="ゲスト ユーザー" userId="" providerId="Windows Live" clId="Web-{8846571E-8DFE-4D4E-A3F5-132AFF5D2AA4}" dt="2021-03-24T08:24:39.450" v="378" actId="20577"/>
          <ac:spMkLst>
            <pc:docMk/>
            <pc:sldMk cId="0" sldId="279"/>
            <ac:spMk id="3" creationId="{33EABC35-8B12-4B7D-B259-6B65F98F6E4A}"/>
          </ac:spMkLst>
        </pc:spChg>
        <pc:spChg chg="add mod">
          <ac:chgData name="ゲスト ユーザー" userId="" providerId="Windows Live" clId="Web-{8846571E-8DFE-4D4E-A3F5-132AFF5D2AA4}" dt="2021-03-24T08:37:14.328" v="404" actId="1076"/>
          <ac:spMkLst>
            <pc:docMk/>
            <pc:sldMk cId="0" sldId="279"/>
            <ac:spMk id="5" creationId="{0A30311B-9907-4D4A-AD96-2D48158EA3DB}"/>
          </ac:spMkLst>
        </pc:spChg>
        <pc:spChg chg="add mod">
          <ac:chgData name="ゲスト ユーザー" userId="" providerId="Windows Live" clId="Web-{8846571E-8DFE-4D4E-A3F5-132AFF5D2AA4}" dt="2021-03-24T08:37:38.141" v="408" actId="1076"/>
          <ac:spMkLst>
            <pc:docMk/>
            <pc:sldMk cId="0" sldId="279"/>
            <ac:spMk id="6" creationId="{6F4D8232-94E2-4BC1-B98F-8ABFF8D2BF2E}"/>
          </ac:spMkLst>
        </pc:spChg>
        <pc:spChg chg="add mod">
          <ac:chgData name="ゲスト ユーザー" userId="" providerId="Windows Live" clId="Web-{8846571E-8DFE-4D4E-A3F5-132AFF5D2AA4}" dt="2021-03-24T08:37:24.328" v="405" actId="1076"/>
          <ac:spMkLst>
            <pc:docMk/>
            <pc:sldMk cId="0" sldId="279"/>
            <ac:spMk id="13" creationId="{F038165B-705F-4080-A03D-40015B02A86E}"/>
          </ac:spMkLst>
        </pc:spChg>
        <pc:spChg chg="add mod">
          <ac:chgData name="ゲスト ユーザー" userId="" providerId="Windows Live" clId="Web-{8846571E-8DFE-4D4E-A3F5-132AFF5D2AA4}" dt="2021-03-24T08:37:27.985" v="406" actId="1076"/>
          <ac:spMkLst>
            <pc:docMk/>
            <pc:sldMk cId="0" sldId="279"/>
            <ac:spMk id="14" creationId="{5DD97CB4-FCDA-4B13-A34F-40EA5D857292}"/>
          </ac:spMkLst>
        </pc:spChg>
        <pc:spChg chg="mod">
          <ac:chgData name="ゲスト ユーザー" userId="" providerId="Windows Live" clId="Web-{8846571E-8DFE-4D4E-A3F5-132AFF5D2AA4}" dt="2021-03-24T08:37:07.984" v="403" actId="14100"/>
          <ac:spMkLst>
            <pc:docMk/>
            <pc:sldMk cId="0" sldId="279"/>
            <ac:spMk id="432" creationId="{00000000-0000-0000-0000-000000000000}"/>
          </ac:spMkLst>
        </pc:spChg>
      </pc:sldChg>
      <pc:sldChg chg="modSp">
        <pc:chgData name="ゲスト ユーザー" userId="" providerId="Windows Live" clId="Web-{8846571E-8DFE-4D4E-A3F5-132AFF5D2AA4}" dt="2021-03-24T09:03:28.804" v="804" actId="1076"/>
        <pc:sldMkLst>
          <pc:docMk/>
          <pc:sldMk cId="0" sldId="318"/>
        </pc:sldMkLst>
        <pc:spChg chg="mod">
          <ac:chgData name="ゲスト ユーザー" userId="" providerId="Windows Live" clId="Web-{8846571E-8DFE-4D4E-A3F5-132AFF5D2AA4}" dt="2021-03-24T09:03:24.554" v="803" actId="1076"/>
          <ac:spMkLst>
            <pc:docMk/>
            <pc:sldMk cId="0" sldId="318"/>
            <ac:spMk id="13" creationId="{8616D2A9-70E3-4B41-B3F0-8FAC7800BE9E}"/>
          </ac:spMkLst>
        </pc:spChg>
        <pc:spChg chg="mod">
          <ac:chgData name="ゲスト ユーザー" userId="" providerId="Windows Live" clId="Web-{8846571E-8DFE-4D4E-A3F5-132AFF5D2AA4}" dt="2021-03-24T09:03:28.804" v="804" actId="1076"/>
          <ac:spMkLst>
            <pc:docMk/>
            <pc:sldMk cId="0" sldId="318"/>
            <ac:spMk id="1047" creationId="{00000000-0000-0000-0000-000000000000}"/>
          </ac:spMkLst>
        </pc:spChg>
      </pc:sldChg>
      <pc:sldChg chg="addSp delSp modSp">
        <pc:chgData name="ゲスト ユーザー" userId="" providerId="Windows Live" clId="Web-{8846571E-8DFE-4D4E-A3F5-132AFF5D2AA4}" dt="2021-03-24T08:42:19.304" v="462" actId="1076"/>
        <pc:sldMkLst>
          <pc:docMk/>
          <pc:sldMk cId="156761354" sldId="320"/>
        </pc:sldMkLst>
        <pc:spChg chg="del mod">
          <ac:chgData name="ゲスト ユーザー" userId="" providerId="Windows Live" clId="Web-{8846571E-8DFE-4D4E-A3F5-132AFF5D2AA4}" dt="2021-03-24T08:38:43.955" v="419"/>
          <ac:spMkLst>
            <pc:docMk/>
            <pc:sldMk cId="156761354" sldId="320"/>
            <ac:spMk id="3" creationId="{41B6E82B-6D9B-4BBB-B277-69B8CA0B91C3}"/>
          </ac:spMkLst>
        </pc:spChg>
        <pc:spChg chg="add mod">
          <ac:chgData name="ゲスト ユーザー" userId="" providerId="Windows Live" clId="Web-{8846571E-8DFE-4D4E-A3F5-132AFF5D2AA4}" dt="2021-03-24T08:39:09.596" v="426" actId="14100"/>
          <ac:spMkLst>
            <pc:docMk/>
            <pc:sldMk cId="156761354" sldId="320"/>
            <ac:spMk id="5" creationId="{6E5513B4-3EB0-4366-AAAE-A1D117CFDA8F}"/>
          </ac:spMkLst>
        </pc:spChg>
        <pc:spChg chg="add mod">
          <ac:chgData name="ゲスト ユーザー" userId="" providerId="Windows Live" clId="Web-{8846571E-8DFE-4D4E-A3F5-132AFF5D2AA4}" dt="2021-03-24T08:39:36.831" v="429" actId="20577"/>
          <ac:spMkLst>
            <pc:docMk/>
            <pc:sldMk cId="156761354" sldId="320"/>
            <ac:spMk id="6" creationId="{BDEDF5BA-4D45-4172-B4C2-0B0B43BB014F}"/>
          </ac:spMkLst>
        </pc:spChg>
        <pc:spChg chg="add mod">
          <ac:chgData name="ゲスト ユーザー" userId="" providerId="Windows Live" clId="Web-{8846571E-8DFE-4D4E-A3F5-132AFF5D2AA4}" dt="2021-03-24T08:40:09.035" v="435" actId="1076"/>
          <ac:spMkLst>
            <pc:docMk/>
            <pc:sldMk cId="156761354" sldId="320"/>
            <ac:spMk id="7" creationId="{161A42B8-E554-4607-A31B-F8721C562C68}"/>
          </ac:spMkLst>
        </pc:spChg>
        <pc:spChg chg="add mod">
          <ac:chgData name="ゲスト ユーザー" userId="" providerId="Windows Live" clId="Web-{8846571E-8DFE-4D4E-A3F5-132AFF5D2AA4}" dt="2021-03-24T08:42:19.304" v="462" actId="1076"/>
          <ac:spMkLst>
            <pc:docMk/>
            <pc:sldMk cId="156761354" sldId="320"/>
            <ac:spMk id="14" creationId="{AC72C325-2D9A-4BDC-B476-CC989AEDBD0E}"/>
          </ac:spMkLst>
        </pc:spChg>
        <pc:spChg chg="del mod">
          <ac:chgData name="ゲスト ユーザー" userId="" providerId="Windows Live" clId="Web-{8846571E-8DFE-4D4E-A3F5-132AFF5D2AA4}" dt="2021-03-24T08:38:17.111" v="413"/>
          <ac:spMkLst>
            <pc:docMk/>
            <pc:sldMk cId="156761354" sldId="320"/>
            <ac:spMk id="352" creationId="{00000000-0000-0000-0000-000000000000}"/>
          </ac:spMkLst>
        </pc:spChg>
      </pc:sldChg>
      <pc:sldChg chg="addSp delSp modSp">
        <pc:chgData name="ゲスト ユーザー" userId="" providerId="Windows Live" clId="Web-{8846571E-8DFE-4D4E-A3F5-132AFF5D2AA4}" dt="2021-03-24T08:44:47.527" v="493" actId="1076"/>
        <pc:sldMkLst>
          <pc:docMk/>
          <pc:sldMk cId="562492338" sldId="322"/>
        </pc:sldMkLst>
        <pc:spChg chg="mod">
          <ac:chgData name="ゲスト ユーザー" userId="" providerId="Windows Live" clId="Web-{8846571E-8DFE-4D4E-A3F5-132AFF5D2AA4}" dt="2021-03-24T08:41:21.990" v="451" actId="20577"/>
          <ac:spMkLst>
            <pc:docMk/>
            <pc:sldMk cId="562492338" sldId="322"/>
            <ac:spMk id="3" creationId="{41B6E82B-6D9B-4BBB-B277-69B8CA0B91C3}"/>
          </ac:spMkLst>
        </pc:spChg>
        <pc:spChg chg="del mod">
          <ac:chgData name="ゲスト ユーザー" userId="" providerId="Windows Live" clId="Web-{8846571E-8DFE-4D4E-A3F5-132AFF5D2AA4}" dt="2021-03-24T08:42:04.679" v="459"/>
          <ac:spMkLst>
            <pc:docMk/>
            <pc:sldMk cId="562492338" sldId="322"/>
            <ac:spMk id="4" creationId="{39AA1153-DD6D-4777-9FC6-FB12BD2D71AC}"/>
          </ac:spMkLst>
        </pc:spChg>
        <pc:spChg chg="add mod">
          <ac:chgData name="ゲスト ユーザー" userId="" providerId="Windows Live" clId="Web-{8846571E-8DFE-4D4E-A3F5-132AFF5D2AA4}" dt="2021-03-24T08:42:12.054" v="461" actId="20577"/>
          <ac:spMkLst>
            <pc:docMk/>
            <pc:sldMk cId="562492338" sldId="322"/>
            <ac:spMk id="5" creationId="{B4351390-FBC0-4A5A-98D4-94828C696D36}"/>
          </ac:spMkLst>
        </pc:spChg>
        <pc:spChg chg="add mod">
          <ac:chgData name="ゲスト ユーザー" userId="" providerId="Windows Live" clId="Web-{8846571E-8DFE-4D4E-A3F5-132AFF5D2AA4}" dt="2021-03-24T08:44:47.527" v="493" actId="1076"/>
          <ac:spMkLst>
            <pc:docMk/>
            <pc:sldMk cId="562492338" sldId="322"/>
            <ac:spMk id="7" creationId="{42EC0032-42C7-44A0-848B-97AE8AD9FB23}"/>
          </ac:spMkLst>
        </pc:spChg>
        <pc:spChg chg="add mod">
          <ac:chgData name="ゲスト ユーザー" userId="" providerId="Windows Live" clId="Web-{8846571E-8DFE-4D4E-A3F5-132AFF5D2AA4}" dt="2021-03-24T08:44:44.652" v="492" actId="1076"/>
          <ac:spMkLst>
            <pc:docMk/>
            <pc:sldMk cId="562492338" sldId="322"/>
            <ac:spMk id="9" creationId="{F579217A-062D-44D9-9940-1ECCF1B31195}"/>
          </ac:spMkLst>
        </pc:spChg>
        <pc:spChg chg="add mod">
          <ac:chgData name="ゲスト ユーザー" userId="" providerId="Windows Live" clId="Web-{8846571E-8DFE-4D4E-A3F5-132AFF5D2AA4}" dt="2021-03-24T08:42:52.180" v="472" actId="20577"/>
          <ac:spMkLst>
            <pc:docMk/>
            <pc:sldMk cId="562492338" sldId="322"/>
            <ac:spMk id="12" creationId="{58CA6078-ED0B-4C91-AA48-D21B66B5E595}"/>
          </ac:spMkLst>
        </pc:spChg>
        <pc:spChg chg="add mod">
          <ac:chgData name="ゲスト ユーザー" userId="" providerId="Windows Live" clId="Web-{8846571E-8DFE-4D4E-A3F5-132AFF5D2AA4}" dt="2021-03-24T08:43:37.369" v="477" actId="1076"/>
          <ac:spMkLst>
            <pc:docMk/>
            <pc:sldMk cId="562492338" sldId="322"/>
            <ac:spMk id="13" creationId="{36309310-D8CF-4B53-8396-EDE45A4C6E0E}"/>
          </ac:spMkLst>
        </pc:spChg>
        <pc:spChg chg="add del">
          <ac:chgData name="ゲスト ユーザー" userId="" providerId="Windows Live" clId="Web-{8846571E-8DFE-4D4E-A3F5-132AFF5D2AA4}" dt="2021-03-24T08:43:51.572" v="479"/>
          <ac:spMkLst>
            <pc:docMk/>
            <pc:sldMk cId="562492338" sldId="322"/>
            <ac:spMk id="14" creationId="{CAA7D57A-79CE-4631-ADFC-7F168ADC31D9}"/>
          </ac:spMkLst>
        </pc:spChg>
        <pc:spChg chg="add del mod">
          <ac:chgData name="ゲスト ユーザー" userId="" providerId="Windows Live" clId="Web-{8846571E-8DFE-4D4E-A3F5-132AFF5D2AA4}" dt="2021-03-24T08:44:04.479" v="482"/>
          <ac:spMkLst>
            <pc:docMk/>
            <pc:sldMk cId="562492338" sldId="322"/>
            <ac:spMk id="15" creationId="{32B08FF1-83D9-4BBD-A52C-73E11DCC1425}"/>
          </ac:spMkLst>
        </pc:spChg>
        <pc:spChg chg="add del">
          <ac:chgData name="ゲスト ユーザー" userId="" providerId="Windows Live" clId="Web-{8846571E-8DFE-4D4E-A3F5-132AFF5D2AA4}" dt="2021-03-24T08:44:20.385" v="484"/>
          <ac:spMkLst>
            <pc:docMk/>
            <pc:sldMk cId="562492338" sldId="322"/>
            <ac:spMk id="16" creationId="{3E339A16-0894-430A-88DC-984D248E412B}"/>
          </ac:spMkLst>
        </pc:spChg>
      </pc:sldChg>
      <pc:sldChg chg="addSp delSp modSp">
        <pc:chgData name="ゲスト ユーザー" userId="" providerId="Windows Live" clId="Web-{8846571E-8DFE-4D4E-A3F5-132AFF5D2AA4}" dt="2021-03-24T08:48:19.485" v="547" actId="1076"/>
        <pc:sldMkLst>
          <pc:docMk/>
          <pc:sldMk cId="2202833139" sldId="323"/>
        </pc:sldMkLst>
        <pc:spChg chg="mod">
          <ac:chgData name="ゲスト ユーザー" userId="" providerId="Windows Live" clId="Web-{8846571E-8DFE-4D4E-A3F5-132AFF5D2AA4}" dt="2021-03-24T08:45:13.215" v="501" actId="20577"/>
          <ac:spMkLst>
            <pc:docMk/>
            <pc:sldMk cId="2202833139" sldId="323"/>
            <ac:spMk id="3" creationId="{41B6E82B-6D9B-4BBB-B277-69B8CA0B91C3}"/>
          </ac:spMkLst>
        </pc:spChg>
        <pc:spChg chg="del">
          <ac:chgData name="ゲスト ユーザー" userId="" providerId="Windows Live" clId="Web-{8846571E-8DFE-4D4E-A3F5-132AFF5D2AA4}" dt="2021-03-24T08:47:59.781" v="539"/>
          <ac:spMkLst>
            <pc:docMk/>
            <pc:sldMk cId="2202833139" sldId="323"/>
            <ac:spMk id="4" creationId="{39AA1153-DD6D-4777-9FC6-FB12BD2D71AC}"/>
          </ac:spMkLst>
        </pc:spChg>
        <pc:spChg chg="add mod">
          <ac:chgData name="ゲスト ユーザー" userId="" providerId="Windows Live" clId="Web-{8846571E-8DFE-4D4E-A3F5-132AFF5D2AA4}" dt="2021-03-24T08:45:04.324" v="495" actId="1076"/>
          <ac:spMkLst>
            <pc:docMk/>
            <pc:sldMk cId="2202833139" sldId="323"/>
            <ac:spMk id="5" creationId="{5CC0E72F-8DC0-446E-BA58-BE445F97D632}"/>
          </ac:spMkLst>
        </pc:spChg>
        <pc:spChg chg="add mod">
          <ac:chgData name="ゲスト ユーザー" userId="" providerId="Windows Live" clId="Web-{8846571E-8DFE-4D4E-A3F5-132AFF5D2AA4}" dt="2021-03-24T08:45:41.637" v="504" actId="14100"/>
          <ac:spMkLst>
            <pc:docMk/>
            <pc:sldMk cId="2202833139" sldId="323"/>
            <ac:spMk id="7" creationId="{276C3C25-3488-49AC-8DC6-20ED88949B81}"/>
          </ac:spMkLst>
        </pc:spChg>
        <pc:spChg chg="add mod">
          <ac:chgData name="ゲスト ユーザー" userId="" providerId="Windows Live" clId="Web-{8846571E-8DFE-4D4E-A3F5-132AFF5D2AA4}" dt="2021-03-24T08:48:19.485" v="547" actId="1076"/>
          <ac:spMkLst>
            <pc:docMk/>
            <pc:sldMk cId="2202833139" sldId="323"/>
            <ac:spMk id="9" creationId="{1FBC46D4-C791-4F81-83AF-70A560CE7649}"/>
          </ac:spMkLst>
        </pc:spChg>
        <pc:spChg chg="add mod">
          <ac:chgData name="ゲスト ユーザー" userId="" providerId="Windows Live" clId="Web-{8846571E-8DFE-4D4E-A3F5-132AFF5D2AA4}" dt="2021-03-24T08:45:47.966" v="507" actId="14100"/>
          <ac:spMkLst>
            <pc:docMk/>
            <pc:sldMk cId="2202833139" sldId="323"/>
            <ac:spMk id="12" creationId="{81FFD6C6-D595-4B68-9FDB-D2A29C04AB00}"/>
          </ac:spMkLst>
        </pc:spChg>
        <pc:picChg chg="ord">
          <ac:chgData name="ゲスト ユーザー" userId="" providerId="Windows Live" clId="Web-{8846571E-8DFE-4D4E-A3F5-132AFF5D2AA4}" dt="2021-03-24T08:45:52.856" v="508"/>
          <ac:picMkLst>
            <pc:docMk/>
            <pc:sldMk cId="2202833139" sldId="323"/>
            <ac:picMk id="6" creationId="{12451420-339E-45D7-803F-8CBCFD811D30}"/>
          </ac:picMkLst>
        </pc:picChg>
      </pc:sldChg>
      <pc:sldChg chg="addSp delSp modSp">
        <pc:chgData name="ゲスト ユーザー" userId="" providerId="Windows Live" clId="Web-{8846571E-8DFE-4D4E-A3F5-132AFF5D2AA4}" dt="2021-03-24T08:52:21.413" v="616" actId="20577"/>
        <pc:sldMkLst>
          <pc:docMk/>
          <pc:sldMk cId="2287875244" sldId="326"/>
        </pc:sldMkLst>
        <pc:spChg chg="mod">
          <ac:chgData name="ゲスト ユーザー" userId="" providerId="Windows Live" clId="Web-{8846571E-8DFE-4D4E-A3F5-132AFF5D2AA4}" dt="2021-03-24T08:52:21.413" v="616" actId="20577"/>
          <ac:spMkLst>
            <pc:docMk/>
            <pc:sldMk cId="2287875244" sldId="326"/>
            <ac:spMk id="3" creationId="{41B6E82B-6D9B-4BBB-B277-69B8CA0B91C3}"/>
          </ac:spMkLst>
        </pc:spChg>
        <pc:spChg chg="add mod">
          <ac:chgData name="ゲスト ユーザー" userId="" providerId="Windows Live" clId="Web-{8846571E-8DFE-4D4E-A3F5-132AFF5D2AA4}" dt="2021-03-24T08:51:24.255" v="604" actId="14100"/>
          <ac:spMkLst>
            <pc:docMk/>
            <pc:sldMk cId="2287875244" sldId="326"/>
            <ac:spMk id="6" creationId="{26D9CFD5-9606-4498-B0C4-186961BD070F}"/>
          </ac:spMkLst>
        </pc:spChg>
        <pc:spChg chg="del mod">
          <ac:chgData name="ゲスト ユーザー" userId="" providerId="Windows Live" clId="Web-{8846571E-8DFE-4D4E-A3F5-132AFF5D2AA4}" dt="2021-03-24T08:50:00.113" v="567"/>
          <ac:spMkLst>
            <pc:docMk/>
            <pc:sldMk cId="2287875244" sldId="326"/>
            <ac:spMk id="9" creationId="{BE2A416C-C369-41CE-82FD-F00DAFDA2A2B}"/>
          </ac:spMkLst>
        </pc:spChg>
        <pc:spChg chg="mod">
          <ac:chgData name="ゲスト ユーザー" userId="" providerId="Windows Live" clId="Web-{8846571E-8DFE-4D4E-A3F5-132AFF5D2AA4}" dt="2021-03-24T08:49:11.033" v="561" actId="20577"/>
          <ac:spMkLst>
            <pc:docMk/>
            <pc:sldMk cId="2287875244" sldId="326"/>
            <ac:spMk id="350" creationId="{00000000-0000-0000-0000-000000000000}"/>
          </ac:spMkLst>
        </pc:spChg>
      </pc:sldChg>
      <pc:sldChg chg="addSp delSp modSp">
        <pc:chgData name="ゲスト ユーザー" userId="" providerId="Windows Live" clId="Web-{8846571E-8DFE-4D4E-A3F5-132AFF5D2AA4}" dt="2021-03-24T08:58:40.860" v="768" actId="1076"/>
        <pc:sldMkLst>
          <pc:docMk/>
          <pc:sldMk cId="438134143" sldId="328"/>
        </pc:sldMkLst>
        <pc:spChg chg="mod">
          <ac:chgData name="ゲスト ユーザー" userId="" providerId="Windows Live" clId="Web-{8846571E-8DFE-4D4E-A3F5-132AFF5D2AA4}" dt="2021-03-24T08:58:40.860" v="768" actId="1076"/>
          <ac:spMkLst>
            <pc:docMk/>
            <pc:sldMk cId="438134143" sldId="328"/>
            <ac:spMk id="3" creationId="{41B6E82B-6D9B-4BBB-B277-69B8CA0B91C3}"/>
          </ac:spMkLst>
        </pc:spChg>
        <pc:spChg chg="mod">
          <ac:chgData name="ゲスト ユーザー" userId="" providerId="Windows Live" clId="Web-{8846571E-8DFE-4D4E-A3F5-132AFF5D2AA4}" dt="2021-03-24T08:57:44.999" v="764" actId="20577"/>
          <ac:spMkLst>
            <pc:docMk/>
            <pc:sldMk cId="438134143" sldId="328"/>
            <ac:spMk id="4" creationId="{F76CB4E3-2CAA-4681-AF78-9D9173C6BB5A}"/>
          </ac:spMkLst>
        </pc:spChg>
        <pc:spChg chg="del mod">
          <ac:chgData name="ゲスト ユーザー" userId="" providerId="Windows Live" clId="Web-{8846571E-8DFE-4D4E-A3F5-132AFF5D2AA4}" dt="2021-03-24T08:55:24.121" v="727"/>
          <ac:spMkLst>
            <pc:docMk/>
            <pc:sldMk cId="438134143" sldId="328"/>
            <ac:spMk id="6" creationId="{A37D0B3E-E398-46E3-862F-CB12BB9ACA59}"/>
          </ac:spMkLst>
        </pc:spChg>
        <pc:spChg chg="add mod">
          <ac:chgData name="ゲスト ユーザー" userId="" providerId="Windows Live" clId="Web-{8846571E-8DFE-4D4E-A3F5-132AFF5D2AA4}" dt="2021-03-24T08:58:35.110" v="767" actId="1076"/>
          <ac:spMkLst>
            <pc:docMk/>
            <pc:sldMk cId="438134143" sldId="328"/>
            <ac:spMk id="7" creationId="{17EF5583-B9B1-422D-A907-05B207FABADA}"/>
          </ac:spMkLst>
        </pc:spChg>
        <pc:spChg chg="mod">
          <ac:chgData name="ゲスト ユーザー" userId="" providerId="Windows Live" clId="Web-{8846571E-8DFE-4D4E-A3F5-132AFF5D2AA4}" dt="2021-03-24T08:58:21.312" v="765" actId="20577"/>
          <ac:spMkLst>
            <pc:docMk/>
            <pc:sldMk cId="438134143" sldId="328"/>
            <ac:spMk id="350" creationId="{00000000-0000-0000-0000-000000000000}"/>
          </ac:spMkLst>
        </pc:spChg>
        <pc:picChg chg="mod">
          <ac:chgData name="ゲスト ユーザー" userId="" providerId="Windows Live" clId="Web-{8846571E-8DFE-4D4E-A3F5-132AFF5D2AA4}" dt="2021-03-24T08:58:32.031" v="766" actId="1076"/>
          <ac:picMkLst>
            <pc:docMk/>
            <pc:sldMk cId="438134143" sldId="328"/>
            <ac:picMk id="5" creationId="{2123D3A6-0369-433D-BE08-D625094BE9F6}"/>
          </ac:picMkLst>
        </pc:picChg>
      </pc:sldChg>
      <pc:sldChg chg="modSp">
        <pc:chgData name="ゲスト ユーザー" userId="" providerId="Windows Live" clId="Web-{8846571E-8DFE-4D4E-A3F5-132AFF5D2AA4}" dt="2021-03-24T08:59:28.845" v="777" actId="20577"/>
        <pc:sldMkLst>
          <pc:docMk/>
          <pc:sldMk cId="2539985523" sldId="329"/>
        </pc:sldMkLst>
        <pc:spChg chg="mod">
          <ac:chgData name="ゲスト ユーザー" userId="" providerId="Windows Live" clId="Web-{8846571E-8DFE-4D4E-A3F5-132AFF5D2AA4}" dt="2021-03-24T08:59:28.845" v="777" actId="20577"/>
          <ac:spMkLst>
            <pc:docMk/>
            <pc:sldMk cId="2539985523" sldId="329"/>
            <ac:spMk id="350" creationId="{00000000-0000-0000-0000-000000000000}"/>
          </ac:spMkLst>
        </pc:spChg>
      </pc:sldChg>
      <pc:sldChg chg="modSp">
        <pc:chgData name="ゲスト ユーザー" userId="" providerId="Windows Live" clId="Web-{8846571E-8DFE-4D4E-A3F5-132AFF5D2AA4}" dt="2021-03-24T09:00:09.690" v="782" actId="20577"/>
        <pc:sldMkLst>
          <pc:docMk/>
          <pc:sldMk cId="2026746202" sldId="330"/>
        </pc:sldMkLst>
        <pc:spChg chg="mod">
          <ac:chgData name="ゲスト ユーザー" userId="" providerId="Windows Live" clId="Web-{8846571E-8DFE-4D4E-A3F5-132AFF5D2AA4}" dt="2021-03-24T08:59:53.002" v="778" actId="20577"/>
          <ac:spMkLst>
            <pc:docMk/>
            <pc:sldMk cId="2026746202" sldId="330"/>
            <ac:spMk id="3" creationId="{41B6E82B-6D9B-4BBB-B277-69B8CA0B91C3}"/>
          </ac:spMkLst>
        </pc:spChg>
        <pc:spChg chg="mod">
          <ac:chgData name="ゲスト ユーザー" userId="" providerId="Windows Live" clId="Web-{8846571E-8DFE-4D4E-A3F5-132AFF5D2AA4}" dt="2021-03-24T09:00:09.690" v="782" actId="20577"/>
          <ac:spMkLst>
            <pc:docMk/>
            <pc:sldMk cId="2026746202" sldId="330"/>
            <ac:spMk id="6" creationId="{A37D0B3E-E398-46E3-862F-CB12BB9ACA59}"/>
          </ac:spMkLst>
        </pc:spChg>
      </pc:sldChg>
      <pc:sldChg chg="addSp delSp modSp">
        <pc:chgData name="ゲスト ユーザー" userId="" providerId="Windows Live" clId="Web-{8846571E-8DFE-4D4E-A3F5-132AFF5D2AA4}" dt="2021-03-24T08:48:43.126" v="556" actId="14100"/>
        <pc:sldMkLst>
          <pc:docMk/>
          <pc:sldMk cId="1515517985" sldId="333"/>
        </pc:sldMkLst>
        <pc:spChg chg="mod">
          <ac:chgData name="ゲスト ユーザー" userId="" providerId="Windows Live" clId="Web-{8846571E-8DFE-4D4E-A3F5-132AFF5D2AA4}" dt="2021-03-24T08:47:34.531" v="538" actId="20577"/>
          <ac:spMkLst>
            <pc:docMk/>
            <pc:sldMk cId="1515517985" sldId="333"/>
            <ac:spMk id="3" creationId="{41B6E82B-6D9B-4BBB-B277-69B8CA0B91C3}"/>
          </ac:spMkLst>
        </pc:spChg>
        <pc:spChg chg="add mod">
          <ac:chgData name="ゲスト ユーザー" userId="" providerId="Windows Live" clId="Web-{8846571E-8DFE-4D4E-A3F5-132AFF5D2AA4}" dt="2021-03-24T08:48:43.126" v="556" actId="14100"/>
          <ac:spMkLst>
            <pc:docMk/>
            <pc:sldMk cId="1515517985" sldId="333"/>
            <ac:spMk id="4" creationId="{9D86D849-8D3F-4DCE-9186-AB7BF72969B7}"/>
          </ac:spMkLst>
        </pc:spChg>
        <pc:spChg chg="del">
          <ac:chgData name="ゲスト ユーザー" userId="" providerId="Windows Live" clId="Web-{8846571E-8DFE-4D4E-A3F5-132AFF5D2AA4}" dt="2021-03-24T08:48:27.126" v="548"/>
          <ac:spMkLst>
            <pc:docMk/>
            <pc:sldMk cId="1515517985" sldId="333"/>
            <ac:spMk id="6" creationId="{A37D0B3E-E398-46E3-862F-CB12BB9ACA59}"/>
          </ac:spMkLst>
        </pc:spChg>
        <pc:spChg chg="mod">
          <ac:chgData name="ゲスト ユーザー" userId="" providerId="Windows Live" clId="Web-{8846571E-8DFE-4D4E-A3F5-132AFF5D2AA4}" dt="2021-03-24T08:46:23.529" v="512" actId="20577"/>
          <ac:spMkLst>
            <pc:docMk/>
            <pc:sldMk cId="1515517985" sldId="333"/>
            <ac:spMk id="350" creationId="{00000000-0000-0000-0000-000000000000}"/>
          </ac:spMkLst>
        </pc:spChg>
      </pc:sldChg>
      <pc:sldChg chg="modSp">
        <pc:chgData name="ゲスト ユーザー" userId="" providerId="Windows Live" clId="Web-{8846571E-8DFE-4D4E-A3F5-132AFF5D2AA4}" dt="2021-03-24T08:59:19.642" v="775" actId="20577"/>
        <pc:sldMkLst>
          <pc:docMk/>
          <pc:sldMk cId="1769068483" sldId="334"/>
        </pc:sldMkLst>
        <pc:spChg chg="mod">
          <ac:chgData name="ゲスト ユーザー" userId="" providerId="Windows Live" clId="Web-{8846571E-8DFE-4D4E-A3F5-132AFF5D2AA4}" dt="2021-03-24T08:59:19.642" v="775" actId="20577"/>
          <ac:spMkLst>
            <pc:docMk/>
            <pc:sldMk cId="1769068483" sldId="334"/>
            <ac:spMk id="3" creationId="{41B6E82B-6D9B-4BBB-B277-69B8CA0B91C3}"/>
          </ac:spMkLst>
        </pc:spChg>
      </pc:sldChg>
      <pc:sldChg chg="modSp">
        <pc:chgData name="ゲスト ユーザー" userId="" providerId="Windows Live" clId="Web-{8846571E-8DFE-4D4E-A3F5-132AFF5D2AA4}" dt="2021-03-24T09:00:39.191" v="784" actId="20577"/>
        <pc:sldMkLst>
          <pc:docMk/>
          <pc:sldMk cId="960304463" sldId="337"/>
        </pc:sldMkLst>
        <pc:spChg chg="mod">
          <ac:chgData name="ゲスト ユーザー" userId="" providerId="Windows Live" clId="Web-{8846571E-8DFE-4D4E-A3F5-132AFF5D2AA4}" dt="2021-03-24T09:00:39.191" v="784" actId="20577"/>
          <ac:spMkLst>
            <pc:docMk/>
            <pc:sldMk cId="960304463" sldId="337"/>
            <ac:spMk id="3" creationId="{41B6E82B-6D9B-4BBB-B277-69B8CA0B91C3}"/>
          </ac:spMkLst>
        </pc:spChg>
      </pc:sldChg>
      <pc:sldChg chg="modSp">
        <pc:chgData name="ゲスト ユーザー" userId="" providerId="Windows Live" clId="Web-{8846571E-8DFE-4D4E-A3F5-132AFF5D2AA4}" dt="2021-03-24T09:01:08.442" v="785" actId="14100"/>
        <pc:sldMkLst>
          <pc:docMk/>
          <pc:sldMk cId="1695572539" sldId="340"/>
        </pc:sldMkLst>
        <pc:spChg chg="mod">
          <ac:chgData name="ゲスト ユーザー" userId="" providerId="Windows Live" clId="Web-{8846571E-8DFE-4D4E-A3F5-132AFF5D2AA4}" dt="2021-03-24T09:01:08.442" v="785" actId="14100"/>
          <ac:spMkLst>
            <pc:docMk/>
            <pc:sldMk cId="1695572539" sldId="340"/>
            <ac:spMk id="6" creationId="{A37D0B3E-E398-46E3-862F-CB12BB9ACA59}"/>
          </ac:spMkLst>
        </pc:spChg>
      </pc:sldChg>
      <pc:sldChg chg="modSp">
        <pc:chgData name="ゲスト ユーザー" userId="" providerId="Windows Live" clId="Web-{8846571E-8DFE-4D4E-A3F5-132AFF5D2AA4}" dt="2021-03-24T09:01:33.333" v="787" actId="14100"/>
        <pc:sldMkLst>
          <pc:docMk/>
          <pc:sldMk cId="732794299" sldId="343"/>
        </pc:sldMkLst>
        <pc:spChg chg="mod">
          <ac:chgData name="ゲスト ユーザー" userId="" providerId="Windows Live" clId="Web-{8846571E-8DFE-4D4E-A3F5-132AFF5D2AA4}" dt="2021-03-24T09:01:33.333" v="787" actId="14100"/>
          <ac:spMkLst>
            <pc:docMk/>
            <pc:sldMk cId="732794299" sldId="343"/>
            <ac:spMk id="3" creationId="{41B6E82B-6D9B-4BBB-B277-69B8CA0B91C3}"/>
          </ac:spMkLst>
        </pc:spChg>
        <pc:spChg chg="mod">
          <ac:chgData name="ゲスト ユーザー" userId="" providerId="Windows Live" clId="Web-{8846571E-8DFE-4D4E-A3F5-132AFF5D2AA4}" dt="2021-03-24T09:01:28.926" v="786" actId="14100"/>
          <ac:spMkLst>
            <pc:docMk/>
            <pc:sldMk cId="732794299" sldId="343"/>
            <ac:spMk id="6" creationId="{A37D0B3E-E398-46E3-862F-CB12BB9ACA59}"/>
          </ac:spMkLst>
        </pc:spChg>
      </pc:sldChg>
      <pc:sldChg chg="modSp">
        <pc:chgData name="ゲスト ユーザー" userId="" providerId="Windows Live" clId="Web-{8846571E-8DFE-4D4E-A3F5-132AFF5D2AA4}" dt="2021-03-24T09:01:51.255" v="796" actId="20577"/>
        <pc:sldMkLst>
          <pc:docMk/>
          <pc:sldMk cId="3758271538" sldId="344"/>
        </pc:sldMkLst>
        <pc:spChg chg="mod">
          <ac:chgData name="ゲスト ユーザー" userId="" providerId="Windows Live" clId="Web-{8846571E-8DFE-4D4E-A3F5-132AFF5D2AA4}" dt="2021-03-24T09:01:51.255" v="796" actId="20577"/>
          <ac:spMkLst>
            <pc:docMk/>
            <pc:sldMk cId="3758271538" sldId="344"/>
            <ac:spMk id="3" creationId="{41B6E82B-6D9B-4BBB-B277-69B8CA0B91C3}"/>
          </ac:spMkLst>
        </pc:spChg>
      </pc:sldChg>
      <pc:sldChg chg="modSp">
        <pc:chgData name="ゲスト ユーザー" userId="" providerId="Windows Live" clId="Web-{8846571E-8DFE-4D4E-A3F5-132AFF5D2AA4}" dt="2021-03-24T09:02:21.725" v="799" actId="14100"/>
        <pc:sldMkLst>
          <pc:docMk/>
          <pc:sldMk cId="2740459347" sldId="346"/>
        </pc:sldMkLst>
        <pc:spChg chg="mod">
          <ac:chgData name="ゲスト ユーザー" userId="" providerId="Windows Live" clId="Web-{8846571E-8DFE-4D4E-A3F5-132AFF5D2AA4}" dt="2021-03-24T09:02:18.053" v="797" actId="14100"/>
          <ac:spMkLst>
            <pc:docMk/>
            <pc:sldMk cId="2740459347" sldId="346"/>
            <ac:spMk id="3" creationId="{41B6E82B-6D9B-4BBB-B277-69B8CA0B91C3}"/>
          </ac:spMkLst>
        </pc:spChg>
        <pc:spChg chg="mod">
          <ac:chgData name="ゲスト ユーザー" userId="" providerId="Windows Live" clId="Web-{8846571E-8DFE-4D4E-A3F5-132AFF5D2AA4}" dt="2021-03-24T09:02:21.725" v="799" actId="14100"/>
          <ac:spMkLst>
            <pc:docMk/>
            <pc:sldMk cId="2740459347" sldId="346"/>
            <ac:spMk id="6" creationId="{A37D0B3E-E398-46E3-862F-CB12BB9ACA59}"/>
          </ac:spMkLst>
        </pc:spChg>
      </pc:sldChg>
      <pc:sldChg chg="modSp">
        <pc:chgData name="ゲスト ユーザー" userId="" providerId="Windows Live" clId="Web-{8846571E-8DFE-4D4E-A3F5-132AFF5D2AA4}" dt="2021-03-24T09:02:53.507" v="802" actId="20577"/>
        <pc:sldMkLst>
          <pc:docMk/>
          <pc:sldMk cId="3051177208" sldId="350"/>
        </pc:sldMkLst>
        <pc:spChg chg="mod">
          <ac:chgData name="ゲスト ユーザー" userId="" providerId="Windows Live" clId="Web-{8846571E-8DFE-4D4E-A3F5-132AFF5D2AA4}" dt="2021-03-24T09:02:53.507" v="802" actId="20577"/>
          <ac:spMkLst>
            <pc:docMk/>
            <pc:sldMk cId="3051177208" sldId="350"/>
            <ac:spMk id="352" creationId="{00000000-0000-0000-0000-000000000000}"/>
          </ac:spMkLst>
        </pc:spChg>
      </pc:sldChg>
      <pc:sldChg chg="add del replId">
        <pc:chgData name="ゲスト ユーザー" userId="" providerId="Windows Live" clId="Web-{8846571E-8DFE-4D4E-A3F5-132AFF5D2AA4}" dt="2021-03-24T07:54:45.312" v="114"/>
        <pc:sldMkLst>
          <pc:docMk/>
          <pc:sldMk cId="2818136962" sldId="353"/>
        </pc:sldMkLst>
      </pc:sldChg>
      <pc:sldChg chg="add del replId">
        <pc:chgData name="ゲスト ユーザー" userId="" providerId="Windows Live" clId="Web-{8846571E-8DFE-4D4E-A3F5-132AFF5D2AA4}" dt="2021-03-24T07:52:56.668" v="98"/>
        <pc:sldMkLst>
          <pc:docMk/>
          <pc:sldMk cId="3688423177" sldId="353"/>
        </pc:sldMkLst>
      </pc:sldChg>
      <pc:sldChg chg="add del replId">
        <pc:chgData name="ゲスト ユーザー" userId="" providerId="Windows Live" clId="Web-{8846571E-8DFE-4D4E-A3F5-132AFF5D2AA4}" dt="2021-03-24T07:54:57.734" v="116"/>
        <pc:sldMkLst>
          <pc:docMk/>
          <pc:sldMk cId="3902475140" sldId="353"/>
        </pc:sldMkLst>
      </pc:sldChg>
    </pc:docChg>
  </pc:docChgLst>
  <pc:docChgLst>
    <pc:chgData name="ゲスト ユーザー" providerId="Windows Live" clId="Web-{7F67AC55-F5DD-4847-B68D-5E7CC264B032}"/>
    <pc:docChg chg="modSld">
      <pc:chgData name="ゲスト ユーザー" userId="" providerId="Windows Live" clId="Web-{7F67AC55-F5DD-4847-B68D-5E7CC264B032}" dt="2021-04-03T08:15:19.803" v="159" actId="20577"/>
      <pc:docMkLst>
        <pc:docMk/>
      </pc:docMkLst>
      <pc:sldChg chg="addSp modSp">
        <pc:chgData name="ゲスト ユーザー" userId="" providerId="Windows Live" clId="Web-{7F67AC55-F5DD-4847-B68D-5E7CC264B032}" dt="2021-04-03T08:11:32.297" v="73" actId="20577"/>
        <pc:sldMkLst>
          <pc:docMk/>
          <pc:sldMk cId="0" sldId="315"/>
        </pc:sldMkLst>
        <pc:spChg chg="add mod">
          <ac:chgData name="ゲスト ユーザー" userId="" providerId="Windows Live" clId="Web-{7F67AC55-F5DD-4847-B68D-5E7CC264B032}" dt="2021-04-03T08:11:19.156" v="68" actId="20577"/>
          <ac:spMkLst>
            <pc:docMk/>
            <pc:sldMk cId="0" sldId="315"/>
            <ac:spMk id="2" creationId="{6F6F793C-D151-44D4-AC52-1A1239010C16}"/>
          </ac:spMkLst>
        </pc:spChg>
        <pc:spChg chg="add mod">
          <ac:chgData name="ゲスト ユーザー" userId="" providerId="Windows Live" clId="Web-{7F67AC55-F5DD-4847-B68D-5E7CC264B032}" dt="2021-04-03T08:11:32.297" v="73" actId="20577"/>
          <ac:spMkLst>
            <pc:docMk/>
            <pc:sldMk cId="0" sldId="315"/>
            <ac:spMk id="9" creationId="{FE97A3FA-FB6D-467B-B0B9-DC9CA59BF830}"/>
          </ac:spMkLst>
        </pc:spChg>
      </pc:sldChg>
      <pc:sldChg chg="addSp delSp modSp">
        <pc:chgData name="ゲスト ユーザー" userId="" providerId="Windows Live" clId="Web-{7F67AC55-F5DD-4847-B68D-5E7CC264B032}" dt="2021-04-03T08:10:59.468" v="62" actId="20577"/>
        <pc:sldMkLst>
          <pc:docMk/>
          <pc:sldMk cId="0" sldId="318"/>
        </pc:sldMkLst>
        <pc:spChg chg="add del">
          <ac:chgData name="ゲスト ユーザー" userId="" providerId="Windows Live" clId="Web-{7F67AC55-F5DD-4847-B68D-5E7CC264B032}" dt="2021-04-03T08:09:35.699" v="30"/>
          <ac:spMkLst>
            <pc:docMk/>
            <pc:sldMk cId="0" sldId="318"/>
            <ac:spMk id="2" creationId="{DBEEC3D8-F775-4160-8A34-9F4F63C86DF9}"/>
          </ac:spMkLst>
        </pc:spChg>
        <pc:spChg chg="add mod">
          <ac:chgData name="ゲスト ユーザー" userId="" providerId="Windows Live" clId="Web-{7F67AC55-F5DD-4847-B68D-5E7CC264B032}" dt="2021-04-03T08:10:00.528" v="39" actId="20577"/>
          <ac:spMkLst>
            <pc:docMk/>
            <pc:sldMk cId="0" sldId="318"/>
            <ac:spMk id="12" creationId="{D5B4F276-EE5E-4662-9911-D3C9173A5867}"/>
          </ac:spMkLst>
        </pc:spChg>
        <pc:spChg chg="add mod">
          <ac:chgData name="ゲスト ユーザー" userId="" providerId="Windows Live" clId="Web-{7F67AC55-F5DD-4847-B68D-5E7CC264B032}" dt="2021-04-03T08:10:20.809" v="46" actId="20577"/>
          <ac:spMkLst>
            <pc:docMk/>
            <pc:sldMk cId="0" sldId="318"/>
            <ac:spMk id="14" creationId="{0769B805-C007-4CDF-94C6-B3CA0A4FF5AC}"/>
          </ac:spMkLst>
        </pc:spChg>
        <pc:spChg chg="add mod">
          <ac:chgData name="ゲスト ユーザー" userId="" providerId="Windows Live" clId="Web-{7F67AC55-F5DD-4847-B68D-5E7CC264B032}" dt="2021-04-03T08:10:59.468" v="62" actId="20577"/>
          <ac:spMkLst>
            <pc:docMk/>
            <pc:sldMk cId="0" sldId="318"/>
            <ac:spMk id="15" creationId="{A12453A7-C124-4E4F-95EA-0C450D11530D}"/>
          </ac:spMkLst>
        </pc:spChg>
        <pc:spChg chg="add mod">
          <ac:chgData name="ゲスト ユーザー" userId="" providerId="Windows Live" clId="Web-{7F67AC55-F5DD-4847-B68D-5E7CC264B032}" dt="2021-04-03T08:10:45.700" v="56" actId="1076"/>
          <ac:spMkLst>
            <pc:docMk/>
            <pc:sldMk cId="0" sldId="318"/>
            <ac:spMk id="16" creationId="{E15F1E73-2495-41CB-A36E-3231240CAF3B}"/>
          </ac:spMkLst>
        </pc:spChg>
      </pc:sldChg>
      <pc:sldChg chg="addSp modSp">
        <pc:chgData name="ゲスト ユーザー" userId="" providerId="Windows Live" clId="Web-{7F67AC55-F5DD-4847-B68D-5E7CC264B032}" dt="2021-04-03T08:13:16.097" v="113" actId="20577"/>
        <pc:sldMkLst>
          <pc:docMk/>
          <pc:sldMk cId="3276162484" sldId="321"/>
        </pc:sldMkLst>
        <pc:spChg chg="add mod">
          <ac:chgData name="ゲスト ユーザー" userId="" providerId="Windows Live" clId="Web-{7F67AC55-F5DD-4847-B68D-5E7CC264B032}" dt="2021-04-03T08:08:59.042" v="17" actId="14100"/>
          <ac:spMkLst>
            <pc:docMk/>
            <pc:sldMk cId="3276162484" sldId="321"/>
            <ac:spMk id="5" creationId="{07F5C7D1-B609-4EBB-B216-431D75308B4A}"/>
          </ac:spMkLst>
        </pc:spChg>
        <pc:spChg chg="add mod">
          <ac:chgData name="ゲスト ユーザー" userId="" providerId="Windows Live" clId="Web-{7F67AC55-F5DD-4847-B68D-5E7CC264B032}" dt="2021-04-03T08:12:19.564" v="81" actId="20577"/>
          <ac:spMkLst>
            <pc:docMk/>
            <pc:sldMk cId="3276162484" sldId="321"/>
            <ac:spMk id="8" creationId="{16A37A96-A2BF-4C4A-A261-72B8E46F3D5D}"/>
          </ac:spMkLst>
        </pc:spChg>
        <pc:spChg chg="add mod">
          <ac:chgData name="ゲスト ユーザー" userId="" providerId="Windows Live" clId="Web-{7F67AC55-F5DD-4847-B68D-5E7CC264B032}" dt="2021-04-03T08:12:35.939" v="92" actId="20577"/>
          <ac:spMkLst>
            <pc:docMk/>
            <pc:sldMk cId="3276162484" sldId="321"/>
            <ac:spMk id="10" creationId="{DC3FDA54-E081-4D18-AB80-BF2D1DD6E5D8}"/>
          </ac:spMkLst>
        </pc:spChg>
        <pc:spChg chg="add mod">
          <ac:chgData name="ゲスト ユーザー" userId="" providerId="Windows Live" clId="Web-{7F67AC55-F5DD-4847-B68D-5E7CC264B032}" dt="2021-04-03T08:12:47.377" v="99" actId="20577"/>
          <ac:spMkLst>
            <pc:docMk/>
            <pc:sldMk cId="3276162484" sldId="321"/>
            <ac:spMk id="15" creationId="{C02C31D5-FF71-4BEB-808C-86E53B409A16}"/>
          </ac:spMkLst>
        </pc:spChg>
        <pc:spChg chg="add mod">
          <ac:chgData name="ゲスト ユーザー" userId="" providerId="Windows Live" clId="Web-{7F67AC55-F5DD-4847-B68D-5E7CC264B032}" dt="2021-04-03T08:13:03.237" v="106" actId="20577"/>
          <ac:spMkLst>
            <pc:docMk/>
            <pc:sldMk cId="3276162484" sldId="321"/>
            <ac:spMk id="16" creationId="{D9B78B4F-6ABF-4A40-87ED-DE1319494674}"/>
          </ac:spMkLst>
        </pc:spChg>
        <pc:spChg chg="add mod">
          <ac:chgData name="ゲスト ユーザー" userId="" providerId="Windows Live" clId="Web-{7F67AC55-F5DD-4847-B68D-5E7CC264B032}" dt="2021-04-03T08:13:16.097" v="113" actId="20577"/>
          <ac:spMkLst>
            <pc:docMk/>
            <pc:sldMk cId="3276162484" sldId="321"/>
            <ac:spMk id="17" creationId="{28938913-A208-4866-99D7-8C9EE4188216}"/>
          </ac:spMkLst>
        </pc:spChg>
      </pc:sldChg>
      <pc:sldChg chg="addSp modSp">
        <pc:chgData name="ゲスト ユーザー" userId="" providerId="Windows Live" clId="Web-{7F67AC55-F5DD-4847-B68D-5E7CC264B032}" dt="2021-04-03T08:15:19.803" v="159" actId="20577"/>
        <pc:sldMkLst>
          <pc:docMk/>
          <pc:sldMk cId="1252576902" sldId="348"/>
        </pc:sldMkLst>
        <pc:spChg chg="add mod">
          <ac:chgData name="ゲスト ユーザー" userId="" providerId="Windows Live" clId="Web-{7F67AC55-F5DD-4847-B68D-5E7CC264B032}" dt="2021-04-03T08:14:06.785" v="132" actId="20577"/>
          <ac:spMkLst>
            <pc:docMk/>
            <pc:sldMk cId="1252576902" sldId="348"/>
            <ac:spMk id="6" creationId="{AA5610CB-1593-4603-B3AE-9A406398C332}"/>
          </ac:spMkLst>
        </pc:spChg>
        <pc:spChg chg="add mod">
          <ac:chgData name="ゲスト ユーザー" userId="" providerId="Windows Live" clId="Web-{7F67AC55-F5DD-4847-B68D-5E7CC264B032}" dt="2021-04-03T08:14:19.661" v="136" actId="20577"/>
          <ac:spMkLst>
            <pc:docMk/>
            <pc:sldMk cId="1252576902" sldId="348"/>
            <ac:spMk id="7" creationId="{07ABB5BC-7326-4B1F-BA34-2A2ABADB4245}"/>
          </ac:spMkLst>
        </pc:spChg>
        <pc:spChg chg="add mod">
          <ac:chgData name="ゲスト ユーザー" userId="" providerId="Windows Live" clId="Web-{7F67AC55-F5DD-4847-B68D-5E7CC264B032}" dt="2021-04-03T08:14:32.739" v="140" actId="20577"/>
          <ac:spMkLst>
            <pc:docMk/>
            <pc:sldMk cId="1252576902" sldId="348"/>
            <ac:spMk id="14" creationId="{865BA2D9-1346-4E8B-BE3E-E09C59DA999F}"/>
          </ac:spMkLst>
        </pc:spChg>
        <pc:spChg chg="add mod">
          <ac:chgData name="ゲスト ユーザー" userId="" providerId="Windows Live" clId="Web-{7F67AC55-F5DD-4847-B68D-5E7CC264B032}" dt="2021-04-03T08:14:41.583" v="143" actId="20577"/>
          <ac:spMkLst>
            <pc:docMk/>
            <pc:sldMk cId="1252576902" sldId="348"/>
            <ac:spMk id="15" creationId="{E4124FAA-C396-48CA-A10F-7FD4899DF569}"/>
          </ac:spMkLst>
        </pc:spChg>
        <pc:spChg chg="add mod">
          <ac:chgData name="ゲスト ユーザー" userId="" providerId="Windows Live" clId="Web-{7F67AC55-F5DD-4847-B68D-5E7CC264B032}" dt="2021-04-03T08:14:51.740" v="145" actId="1076"/>
          <ac:spMkLst>
            <pc:docMk/>
            <pc:sldMk cId="1252576902" sldId="348"/>
            <ac:spMk id="16" creationId="{37502312-C4FB-4AB6-BEA1-B11799164A0D}"/>
          </ac:spMkLst>
        </pc:spChg>
        <pc:spChg chg="add mod">
          <ac:chgData name="ゲスト ユーザー" userId="" providerId="Windows Live" clId="Web-{7F67AC55-F5DD-4847-B68D-5E7CC264B032}" dt="2021-04-03T08:14:59.271" v="147" actId="1076"/>
          <ac:spMkLst>
            <pc:docMk/>
            <pc:sldMk cId="1252576902" sldId="348"/>
            <ac:spMk id="17" creationId="{753B23E1-BFE7-48EB-8B3B-47827494EC53}"/>
          </ac:spMkLst>
        </pc:spChg>
        <pc:spChg chg="add mod">
          <ac:chgData name="ゲスト ユーザー" userId="" providerId="Windows Live" clId="Web-{7F67AC55-F5DD-4847-B68D-5E7CC264B032}" dt="2021-04-03T08:15:07.271" v="149" actId="1076"/>
          <ac:spMkLst>
            <pc:docMk/>
            <pc:sldMk cId="1252576902" sldId="348"/>
            <ac:spMk id="18" creationId="{26541BBD-91FE-4E21-85BD-79E55C7A55AD}"/>
          </ac:spMkLst>
        </pc:spChg>
        <pc:spChg chg="add mod">
          <ac:chgData name="ゲスト ユーザー" userId="" providerId="Windows Live" clId="Web-{7F67AC55-F5DD-4847-B68D-5E7CC264B032}" dt="2021-04-03T08:15:19.803" v="159" actId="20577"/>
          <ac:spMkLst>
            <pc:docMk/>
            <pc:sldMk cId="1252576902" sldId="348"/>
            <ac:spMk id="19" creationId="{829D74B5-B434-40D9-B010-8845B155EF46}"/>
          </ac:spMkLst>
        </pc:spChg>
      </pc:sldChg>
      <pc:sldChg chg="addSp modSp">
        <pc:chgData name="ゲスト ユーザー" userId="" providerId="Windows Live" clId="Web-{7F67AC55-F5DD-4847-B68D-5E7CC264B032}" dt="2021-04-03T08:09:18.573" v="28" actId="1076"/>
        <pc:sldMkLst>
          <pc:docMk/>
          <pc:sldMk cId="1983677846" sldId="349"/>
        </pc:sldMkLst>
        <pc:spChg chg="add mod">
          <ac:chgData name="ゲスト ユーザー" userId="" providerId="Windows Live" clId="Web-{7F67AC55-F5DD-4847-B68D-5E7CC264B032}" dt="2021-04-03T08:09:18.573" v="28" actId="1076"/>
          <ac:spMkLst>
            <pc:docMk/>
            <pc:sldMk cId="1983677846" sldId="349"/>
            <ac:spMk id="6" creationId="{60C0474D-ABF6-45B7-BD82-1F4070A8901E}"/>
          </ac:spMkLst>
        </pc:spChg>
      </pc:sldChg>
      <pc:sldChg chg="addSp modSp">
        <pc:chgData name="ゲスト ユーザー" userId="" providerId="Windows Live" clId="Web-{7F67AC55-F5DD-4847-B68D-5E7CC264B032}" dt="2021-04-03T08:13:54.785" v="128" actId="20577"/>
        <pc:sldMkLst>
          <pc:docMk/>
          <pc:sldMk cId="3051177208" sldId="350"/>
        </pc:sldMkLst>
        <pc:spChg chg="add mod">
          <ac:chgData name="ゲスト ユーザー" userId="" providerId="Windows Live" clId="Web-{7F67AC55-F5DD-4847-B68D-5E7CC264B032}" dt="2021-04-03T08:13:54.785" v="128" actId="20577"/>
          <ac:spMkLst>
            <pc:docMk/>
            <pc:sldMk cId="3051177208" sldId="350"/>
            <ac:spMk id="6" creationId="{C611836D-095C-4F38-8C14-B290AA3782D0}"/>
          </ac:spMkLst>
        </pc:spChg>
      </pc:sldChg>
      <pc:sldChg chg="addSp modSp">
        <pc:chgData name="ゲスト ユーザー" userId="" providerId="Windows Live" clId="Web-{7F67AC55-F5DD-4847-B68D-5E7CC264B032}" dt="2021-04-03T08:13:37.191" v="121" actId="20577"/>
        <pc:sldMkLst>
          <pc:docMk/>
          <pc:sldMk cId="2411830664" sldId="351"/>
        </pc:sldMkLst>
        <pc:spChg chg="add mod">
          <ac:chgData name="ゲスト ユーザー" userId="" providerId="Windows Live" clId="Web-{7F67AC55-F5DD-4847-B68D-5E7CC264B032}" dt="2021-04-03T08:08:37.864" v="6" actId="14100"/>
          <ac:spMkLst>
            <pc:docMk/>
            <pc:sldMk cId="2411830664" sldId="351"/>
            <ac:spMk id="8" creationId="{B8ADF409-17EC-42A6-B5AD-5EE349D58D6F}"/>
          </ac:spMkLst>
        </pc:spChg>
        <pc:spChg chg="add mod">
          <ac:chgData name="ゲスト ユーザー" userId="" providerId="Windows Live" clId="Web-{7F67AC55-F5DD-4847-B68D-5E7CC264B032}" dt="2021-04-03T08:13:37.191" v="121" actId="20577"/>
          <ac:spMkLst>
            <pc:docMk/>
            <pc:sldMk cId="2411830664" sldId="351"/>
            <ac:spMk id="10" creationId="{608ECD14-ADDD-40AC-BD2A-99F4B467F0C0}"/>
          </ac:spMkLst>
        </pc:spChg>
      </pc:sldChg>
    </pc:docChg>
  </pc:docChgLst>
  <pc:docChgLst>
    <pc:chgData name="ゲスト ユーザー" providerId="Windows Live" clId="Web-{1A6A0F04-A9EA-40E3-9E3E-E1836731E81B}"/>
    <pc:docChg chg="addSld modSld">
      <pc:chgData name="ゲスト ユーザー" userId="" providerId="Windows Live" clId="Web-{1A6A0F04-A9EA-40E3-9E3E-E1836731E81B}" dt="2021-03-23T09:41:01.852" v="1132" actId="1076"/>
      <pc:docMkLst>
        <pc:docMk/>
      </pc:docMkLst>
      <pc:sldChg chg="modSp">
        <pc:chgData name="ゲスト ユーザー" userId="" providerId="Windows Live" clId="Web-{1A6A0F04-A9EA-40E3-9E3E-E1836731E81B}" dt="2021-03-23T08:00:33.968" v="792" actId="20577"/>
        <pc:sldMkLst>
          <pc:docMk/>
          <pc:sldMk cId="0" sldId="318"/>
        </pc:sldMkLst>
        <pc:spChg chg="mod">
          <ac:chgData name="ゲスト ユーザー" userId="" providerId="Windows Live" clId="Web-{1A6A0F04-A9EA-40E3-9E3E-E1836731E81B}" dt="2021-03-23T08:00:33.968" v="792" actId="20577"/>
          <ac:spMkLst>
            <pc:docMk/>
            <pc:sldMk cId="0" sldId="318"/>
            <ac:spMk id="1042" creationId="{00000000-0000-0000-0000-000000000000}"/>
          </ac:spMkLst>
        </pc:spChg>
      </pc:sldChg>
      <pc:sldChg chg="addSp modSp">
        <pc:chgData name="ゲスト ユーザー" userId="" providerId="Windows Live" clId="Web-{1A6A0F04-A9EA-40E3-9E3E-E1836731E81B}" dt="2021-03-23T04:36:33.238" v="80" actId="20577"/>
        <pc:sldMkLst>
          <pc:docMk/>
          <pc:sldMk cId="2230528558" sldId="338"/>
        </pc:sldMkLst>
        <pc:spChg chg="mod">
          <ac:chgData name="ゲスト ユーザー" userId="" providerId="Windows Live" clId="Web-{1A6A0F04-A9EA-40E3-9E3E-E1836731E81B}" dt="2021-03-23T04:34:49.660" v="2" actId="14100"/>
          <ac:spMkLst>
            <pc:docMk/>
            <pc:sldMk cId="2230528558" sldId="338"/>
            <ac:spMk id="3" creationId="{41B6E82B-6D9B-4BBB-B277-69B8CA0B91C3}"/>
          </ac:spMkLst>
        </pc:spChg>
        <pc:spChg chg="mod">
          <ac:chgData name="ゲスト ユーザー" userId="" providerId="Windows Live" clId="Web-{1A6A0F04-A9EA-40E3-9E3E-E1836731E81B}" dt="2021-03-23T04:36:33.238" v="80" actId="20577"/>
          <ac:spMkLst>
            <pc:docMk/>
            <pc:sldMk cId="2230528558" sldId="338"/>
            <ac:spMk id="6" creationId="{A37D0B3E-E398-46E3-862F-CB12BB9ACA59}"/>
          </ac:spMkLst>
        </pc:spChg>
        <pc:picChg chg="add mod">
          <ac:chgData name="ゲスト ユーザー" userId="" providerId="Windows Live" clId="Web-{1A6A0F04-A9EA-40E3-9E3E-E1836731E81B}" dt="2021-03-23T04:35:01.816" v="5" actId="1076"/>
          <ac:picMkLst>
            <pc:docMk/>
            <pc:sldMk cId="2230528558" sldId="338"/>
            <ac:picMk id="4" creationId="{222225A6-AE1F-4E9B-B3AD-1879EBA63775}"/>
          </ac:picMkLst>
        </pc:picChg>
        <pc:picChg chg="mod">
          <ac:chgData name="ゲスト ユーザー" userId="" providerId="Windows Live" clId="Web-{1A6A0F04-A9EA-40E3-9E3E-E1836731E81B}" dt="2021-03-23T04:36:04.972" v="68" actId="1076"/>
          <ac:picMkLst>
            <pc:docMk/>
            <pc:sldMk cId="2230528558" sldId="338"/>
            <ac:picMk id="5" creationId="{2123D3A6-0369-433D-BE08-D625094BE9F6}"/>
          </ac:picMkLst>
        </pc:picChg>
      </pc:sldChg>
      <pc:sldChg chg="addSp delSp modSp add replId">
        <pc:chgData name="ゲスト ユーザー" userId="" providerId="Windows Live" clId="Web-{1A6A0F04-A9EA-40E3-9E3E-E1836731E81B}" dt="2021-03-23T04:59:55.293" v="241" actId="20577"/>
        <pc:sldMkLst>
          <pc:docMk/>
          <pc:sldMk cId="412491998" sldId="339"/>
        </pc:sldMkLst>
        <pc:spChg chg="mod">
          <ac:chgData name="ゲスト ユーザー" userId="" providerId="Windows Live" clId="Web-{1A6A0F04-A9EA-40E3-9E3E-E1836731E81B}" dt="2021-03-23T04:59:55.293" v="241" actId="20577"/>
          <ac:spMkLst>
            <pc:docMk/>
            <pc:sldMk cId="412491998" sldId="339"/>
            <ac:spMk id="3" creationId="{41B6E82B-6D9B-4BBB-B277-69B8CA0B91C3}"/>
          </ac:spMkLst>
        </pc:spChg>
        <pc:spChg chg="mod">
          <ac:chgData name="ゲスト ユーザー" userId="" providerId="Windows Live" clId="Web-{1A6A0F04-A9EA-40E3-9E3E-E1836731E81B}" dt="2021-03-23T04:59:49.622" v="240" actId="20577"/>
          <ac:spMkLst>
            <pc:docMk/>
            <pc:sldMk cId="412491998" sldId="339"/>
            <ac:spMk id="6" creationId="{A37D0B3E-E398-46E3-862F-CB12BB9ACA59}"/>
          </ac:spMkLst>
        </pc:spChg>
        <pc:spChg chg="mod">
          <ac:chgData name="ゲスト ユーザー" userId="" providerId="Windows Live" clId="Web-{1A6A0F04-A9EA-40E3-9E3E-E1836731E81B}" dt="2021-03-23T04:37:43.894" v="156" actId="20577"/>
          <ac:spMkLst>
            <pc:docMk/>
            <pc:sldMk cId="412491998" sldId="339"/>
            <ac:spMk id="350" creationId="{00000000-0000-0000-0000-000000000000}"/>
          </ac:spMkLst>
        </pc:spChg>
        <pc:picChg chg="mod">
          <ac:chgData name="ゲスト ユーザー" userId="" providerId="Windows Live" clId="Web-{1A6A0F04-A9EA-40E3-9E3E-E1836731E81B}" dt="2021-03-23T04:37:27.113" v="138" actId="1076"/>
          <ac:picMkLst>
            <pc:docMk/>
            <pc:sldMk cId="412491998" sldId="339"/>
            <ac:picMk id="2" creationId="{0ABE893C-5261-4583-9731-706F2263B320}"/>
          </ac:picMkLst>
        </pc:picChg>
        <pc:picChg chg="del">
          <ac:chgData name="ゲスト ユーザー" userId="" providerId="Windows Live" clId="Web-{1A6A0F04-A9EA-40E3-9E3E-E1836731E81B}" dt="2021-03-23T04:58:07.842" v="158"/>
          <ac:picMkLst>
            <pc:docMk/>
            <pc:sldMk cId="412491998" sldId="339"/>
            <ac:picMk id="4" creationId="{222225A6-AE1F-4E9B-B3AD-1879EBA63775}"/>
          </ac:picMkLst>
        </pc:picChg>
        <pc:picChg chg="mod">
          <ac:chgData name="ゲスト ユーザー" userId="" providerId="Windows Live" clId="Web-{1A6A0F04-A9EA-40E3-9E3E-E1836731E81B}" dt="2021-03-23T04:36:54.363" v="86" actId="1076"/>
          <ac:picMkLst>
            <pc:docMk/>
            <pc:sldMk cId="412491998" sldId="339"/>
            <ac:picMk id="5" creationId="{2123D3A6-0369-433D-BE08-D625094BE9F6}"/>
          </ac:picMkLst>
        </pc:picChg>
        <pc:picChg chg="add mod">
          <ac:chgData name="ゲスト ユーザー" userId="" providerId="Windows Live" clId="Web-{1A6A0F04-A9EA-40E3-9E3E-E1836731E81B}" dt="2021-03-23T04:58:20.873" v="161" actId="14100"/>
          <ac:picMkLst>
            <pc:docMk/>
            <pc:sldMk cId="412491998" sldId="339"/>
            <ac:picMk id="7" creationId="{71A74191-9810-47F1-9561-E21ADA14582A}"/>
          </ac:picMkLst>
        </pc:picChg>
      </pc:sldChg>
      <pc:sldChg chg="addSp delSp modSp add replId">
        <pc:chgData name="ゲスト ユーザー" userId="" providerId="Windows Live" clId="Web-{1A6A0F04-A9EA-40E3-9E3E-E1836731E81B}" dt="2021-03-23T08:24:43.910" v="1005" actId="20577"/>
        <pc:sldMkLst>
          <pc:docMk/>
          <pc:sldMk cId="1695572539" sldId="340"/>
        </pc:sldMkLst>
        <pc:spChg chg="mod">
          <ac:chgData name="ゲスト ユーザー" userId="" providerId="Windows Live" clId="Web-{1A6A0F04-A9EA-40E3-9E3E-E1836731E81B}" dt="2021-03-23T06:31:07.221" v="523" actId="20577"/>
          <ac:spMkLst>
            <pc:docMk/>
            <pc:sldMk cId="1695572539" sldId="340"/>
            <ac:spMk id="3" creationId="{41B6E82B-6D9B-4BBB-B277-69B8CA0B91C3}"/>
          </ac:spMkLst>
        </pc:spChg>
        <pc:spChg chg="mod">
          <ac:chgData name="ゲスト ユーザー" userId="" providerId="Windows Live" clId="Web-{1A6A0F04-A9EA-40E3-9E3E-E1836731E81B}" dt="2021-03-23T08:24:43.910" v="1005" actId="20577"/>
          <ac:spMkLst>
            <pc:docMk/>
            <pc:sldMk cId="1695572539" sldId="340"/>
            <ac:spMk id="6" creationId="{A37D0B3E-E398-46E3-862F-CB12BB9ACA59}"/>
          </ac:spMkLst>
        </pc:spChg>
        <pc:spChg chg="add mod">
          <ac:chgData name="ゲスト ユーザー" userId="" providerId="Windows Live" clId="Web-{1A6A0F04-A9EA-40E3-9E3E-E1836731E81B}" dt="2021-03-23T07:39:41.400" v="536" actId="14100"/>
          <ac:spMkLst>
            <pc:docMk/>
            <pc:sldMk cId="1695572539" sldId="340"/>
            <ac:spMk id="8" creationId="{5C2C8F06-DA3D-4904-A198-94EEEA2862AD}"/>
          </ac:spMkLst>
        </pc:spChg>
        <pc:spChg chg="mod">
          <ac:chgData name="ゲスト ユーザー" userId="" providerId="Windows Live" clId="Web-{1A6A0F04-A9EA-40E3-9E3E-E1836731E81B}" dt="2021-03-23T05:01:11.199" v="283" actId="20577"/>
          <ac:spMkLst>
            <pc:docMk/>
            <pc:sldMk cId="1695572539" sldId="340"/>
            <ac:spMk id="350" creationId="{00000000-0000-0000-0000-000000000000}"/>
          </ac:spMkLst>
        </pc:spChg>
        <pc:picChg chg="add mod">
          <ac:chgData name="ゲスト ユーザー" userId="" providerId="Windows Live" clId="Web-{1A6A0F04-A9EA-40E3-9E3E-E1836731E81B}" dt="2021-03-23T07:38:22.322" v="526" actId="1076"/>
          <ac:picMkLst>
            <pc:docMk/>
            <pc:sldMk cId="1695572539" sldId="340"/>
            <ac:picMk id="4" creationId="{00357C9D-30A2-4D19-8934-59DEF43D7C9D}"/>
          </ac:picMkLst>
        </pc:picChg>
        <pc:picChg chg="add mod">
          <ac:chgData name="ゲスト ユーザー" userId="" providerId="Windows Live" clId="Web-{1A6A0F04-A9EA-40E3-9E3E-E1836731E81B}" dt="2021-03-23T07:38:56.806" v="532" actId="1076"/>
          <ac:picMkLst>
            <pc:docMk/>
            <pc:sldMk cId="1695572539" sldId="340"/>
            <ac:picMk id="7" creationId="{6945FE81-547A-4024-A2C7-D82E2DE38EDA}"/>
          </ac:picMkLst>
        </pc:picChg>
        <pc:picChg chg="del">
          <ac:chgData name="ゲスト ユーザー" userId="" providerId="Windows Live" clId="Web-{1A6A0F04-A9EA-40E3-9E3E-E1836731E81B}" dt="2021-03-23T05:56:43.163" v="499"/>
          <ac:picMkLst>
            <pc:docMk/>
            <pc:sldMk cId="1695572539" sldId="340"/>
            <ac:picMk id="7" creationId="{71A74191-9810-47F1-9561-E21ADA14582A}"/>
          </ac:picMkLst>
        </pc:picChg>
      </pc:sldChg>
      <pc:sldChg chg="addSp delSp modSp add replId">
        <pc:chgData name="ゲスト ユーザー" userId="" providerId="Windows Live" clId="Web-{1A6A0F04-A9EA-40E3-9E3E-E1836731E81B}" dt="2021-03-23T08:24:31.676" v="1003" actId="20577"/>
        <pc:sldMkLst>
          <pc:docMk/>
          <pc:sldMk cId="1440077837" sldId="341"/>
        </pc:sldMkLst>
        <pc:spChg chg="mod">
          <ac:chgData name="ゲスト ユーザー" userId="" providerId="Windows Live" clId="Web-{1A6A0F04-A9EA-40E3-9E3E-E1836731E81B}" dt="2021-03-23T08:24:31.676" v="1003" actId="20577"/>
          <ac:spMkLst>
            <pc:docMk/>
            <pc:sldMk cId="1440077837" sldId="341"/>
            <ac:spMk id="3" creationId="{41B6E82B-6D9B-4BBB-B277-69B8CA0B91C3}"/>
          </ac:spMkLst>
        </pc:spChg>
        <pc:spChg chg="mod">
          <ac:chgData name="ゲスト ユーザー" userId="" providerId="Windows Live" clId="Web-{1A6A0F04-A9EA-40E3-9E3E-E1836731E81B}" dt="2021-03-23T08:24:24.442" v="1002" actId="20577"/>
          <ac:spMkLst>
            <pc:docMk/>
            <pc:sldMk cId="1440077837" sldId="341"/>
            <ac:spMk id="6" creationId="{A37D0B3E-E398-46E3-862F-CB12BB9ACA59}"/>
          </ac:spMkLst>
        </pc:spChg>
        <pc:spChg chg="del mod">
          <ac:chgData name="ゲスト ユーザー" userId="" providerId="Windows Live" clId="Web-{1A6A0F04-A9EA-40E3-9E3E-E1836731E81B}" dt="2021-03-23T07:57:08.126" v="729"/>
          <ac:spMkLst>
            <pc:docMk/>
            <pc:sldMk cId="1440077837" sldId="341"/>
            <ac:spMk id="8" creationId="{5C2C8F06-DA3D-4904-A198-94EEEA2862AD}"/>
          </ac:spMkLst>
        </pc:spChg>
        <pc:spChg chg="add del">
          <ac:chgData name="ゲスト ユーザー" userId="" providerId="Windows Live" clId="Web-{1A6A0F04-A9EA-40E3-9E3E-E1836731E81B}" dt="2021-03-23T08:05:23.435" v="811"/>
          <ac:spMkLst>
            <pc:docMk/>
            <pc:sldMk cId="1440077837" sldId="341"/>
            <ac:spMk id="14" creationId="{2CD46A3D-D666-480B-AAAB-04516CE1CDEB}"/>
          </ac:spMkLst>
        </pc:spChg>
        <pc:spChg chg="add mod">
          <ac:chgData name="ゲスト ユーザー" userId="" providerId="Windows Live" clId="Web-{1A6A0F04-A9EA-40E3-9E3E-E1836731E81B}" dt="2021-03-23T08:06:20.669" v="818"/>
          <ac:spMkLst>
            <pc:docMk/>
            <pc:sldMk cId="1440077837" sldId="341"/>
            <ac:spMk id="15" creationId="{2294A72C-6CB4-4130-A013-B02FFD84F1C0}"/>
          </ac:spMkLst>
        </pc:spChg>
        <pc:spChg chg="add del mod">
          <ac:chgData name="ゲスト ユーザー" userId="" providerId="Windows Live" clId="Web-{1A6A0F04-A9EA-40E3-9E3E-E1836731E81B}" dt="2021-03-23T08:07:35.746" v="838"/>
          <ac:spMkLst>
            <pc:docMk/>
            <pc:sldMk cId="1440077837" sldId="341"/>
            <ac:spMk id="16" creationId="{A8155F50-6E52-4A70-AC88-6DB963D72514}"/>
          </ac:spMkLst>
        </pc:spChg>
        <pc:spChg chg="add mod">
          <ac:chgData name="ゲスト ユーザー" userId="" providerId="Windows Live" clId="Web-{1A6A0F04-A9EA-40E3-9E3E-E1836731E81B}" dt="2021-03-23T08:08:42.683" v="848" actId="14100"/>
          <ac:spMkLst>
            <pc:docMk/>
            <pc:sldMk cId="1440077837" sldId="341"/>
            <ac:spMk id="17" creationId="{1D0EE406-1F0B-41F3-A5C8-B1C53BC6E279}"/>
          </ac:spMkLst>
        </pc:spChg>
        <pc:spChg chg="mod">
          <ac:chgData name="ゲスト ユーザー" userId="" providerId="Windows Live" clId="Web-{1A6A0F04-A9EA-40E3-9E3E-E1836731E81B}" dt="2021-03-23T08:00:15.203" v="776" actId="20577"/>
          <ac:spMkLst>
            <pc:docMk/>
            <pc:sldMk cId="1440077837" sldId="341"/>
            <ac:spMk id="350" creationId="{00000000-0000-0000-0000-000000000000}"/>
          </ac:spMkLst>
        </pc:spChg>
        <pc:picChg chg="del">
          <ac:chgData name="ゲスト ユーザー" userId="" providerId="Windows Live" clId="Web-{1A6A0F04-A9EA-40E3-9E3E-E1836731E81B}" dt="2021-03-23T07:40:50.102" v="581"/>
          <ac:picMkLst>
            <pc:docMk/>
            <pc:sldMk cId="1440077837" sldId="341"/>
            <ac:picMk id="4" creationId="{00357C9D-30A2-4D19-8934-59DEF43D7C9D}"/>
          </ac:picMkLst>
        </pc:picChg>
        <pc:picChg chg="del">
          <ac:chgData name="ゲスト ユーザー" userId="" providerId="Windows Live" clId="Web-{1A6A0F04-A9EA-40E3-9E3E-E1836731E81B}" dt="2021-03-23T07:40:49.306" v="580"/>
          <ac:picMkLst>
            <pc:docMk/>
            <pc:sldMk cId="1440077837" sldId="341"/>
            <ac:picMk id="7" creationId="{6945FE81-547A-4024-A2C7-D82E2DE38EDA}"/>
          </ac:picMkLst>
        </pc:picChg>
        <pc:picChg chg="add del mod ord">
          <ac:chgData name="ゲスト ユーザー" userId="" providerId="Windows Live" clId="Web-{1A6A0F04-A9EA-40E3-9E3E-E1836731E81B}" dt="2021-03-23T07:45:32.678" v="650"/>
          <ac:picMkLst>
            <pc:docMk/>
            <pc:sldMk cId="1440077837" sldId="341"/>
            <ac:picMk id="9" creationId="{813151AF-451D-4528-85B1-2425040C3519}"/>
          </ac:picMkLst>
        </pc:picChg>
        <pc:picChg chg="add del mod ord">
          <ac:chgData name="ゲスト ユーザー" userId="" providerId="Windows Live" clId="Web-{1A6A0F04-A9EA-40E3-9E3E-E1836731E81B}" dt="2021-03-23T07:46:29.865" v="654"/>
          <ac:picMkLst>
            <pc:docMk/>
            <pc:sldMk cId="1440077837" sldId="341"/>
            <ac:picMk id="10" creationId="{832B332A-5072-4053-820A-6F5426142391}"/>
          </ac:picMkLst>
        </pc:picChg>
        <pc:picChg chg="add mod ord">
          <ac:chgData name="ゲスト ユーザー" userId="" providerId="Windows Live" clId="Web-{1A6A0F04-A9EA-40E3-9E3E-E1836731E81B}" dt="2021-03-23T08:08:20.246" v="843"/>
          <ac:picMkLst>
            <pc:docMk/>
            <pc:sldMk cId="1440077837" sldId="341"/>
            <ac:picMk id="11" creationId="{07B3A0D5-068C-4717-B7F4-28EB34508997}"/>
          </ac:picMkLst>
        </pc:picChg>
        <pc:picChg chg="add mod">
          <ac:chgData name="ゲスト ユーザー" userId="" providerId="Windows Live" clId="Web-{1A6A0F04-A9EA-40E3-9E3E-E1836731E81B}" dt="2021-03-23T08:05:04.904" v="808" actId="14100"/>
          <ac:picMkLst>
            <pc:docMk/>
            <pc:sldMk cId="1440077837" sldId="341"/>
            <ac:picMk id="12" creationId="{79EFE0AE-7EB6-40E8-B399-FD9D922B5D41}"/>
          </ac:picMkLst>
        </pc:picChg>
        <pc:picChg chg="add mod">
          <ac:chgData name="ゲスト ユーザー" userId="" providerId="Windows Live" clId="Web-{1A6A0F04-A9EA-40E3-9E3E-E1836731E81B}" dt="2021-03-23T08:04:38.873" v="805" actId="1076"/>
          <ac:picMkLst>
            <pc:docMk/>
            <pc:sldMk cId="1440077837" sldId="341"/>
            <ac:picMk id="13" creationId="{6673E968-EC8F-4F15-B38A-9DB9254A8B18}"/>
          </ac:picMkLst>
        </pc:picChg>
      </pc:sldChg>
      <pc:sldChg chg="addSp delSp modSp add replId">
        <pc:chgData name="ゲスト ユーザー" userId="" providerId="Windows Live" clId="Web-{1A6A0F04-A9EA-40E3-9E3E-E1836731E81B}" dt="2021-03-23T08:24:11.379" v="1001" actId="20577"/>
        <pc:sldMkLst>
          <pc:docMk/>
          <pc:sldMk cId="3076179711" sldId="342"/>
        </pc:sldMkLst>
        <pc:spChg chg="mod">
          <ac:chgData name="ゲスト ユーザー" userId="" providerId="Windows Live" clId="Web-{1A6A0F04-A9EA-40E3-9E3E-E1836731E81B}" dt="2021-03-23T08:23:49.129" v="998" actId="20577"/>
          <ac:spMkLst>
            <pc:docMk/>
            <pc:sldMk cId="3076179711" sldId="342"/>
            <ac:spMk id="3" creationId="{41B6E82B-6D9B-4BBB-B277-69B8CA0B91C3}"/>
          </ac:spMkLst>
        </pc:spChg>
        <pc:spChg chg="mod">
          <ac:chgData name="ゲスト ユーザー" userId="" providerId="Windows Live" clId="Web-{1A6A0F04-A9EA-40E3-9E3E-E1836731E81B}" dt="2021-03-23T08:24:11.379" v="1001" actId="20577"/>
          <ac:spMkLst>
            <pc:docMk/>
            <pc:sldMk cId="3076179711" sldId="342"/>
            <ac:spMk id="6" creationId="{A37D0B3E-E398-46E3-862F-CB12BB9ACA59}"/>
          </ac:spMkLst>
        </pc:spChg>
        <pc:spChg chg="del">
          <ac:chgData name="ゲスト ユーザー" userId="" providerId="Windows Live" clId="Web-{1A6A0F04-A9EA-40E3-9E3E-E1836731E81B}" dt="2021-03-23T08:20:18.819" v="968"/>
          <ac:spMkLst>
            <pc:docMk/>
            <pc:sldMk cId="3076179711" sldId="342"/>
            <ac:spMk id="15" creationId="{2294A72C-6CB4-4130-A013-B02FFD84F1C0}"/>
          </ac:spMkLst>
        </pc:spChg>
        <pc:spChg chg="del">
          <ac:chgData name="ゲスト ユーザー" userId="" providerId="Windows Live" clId="Web-{1A6A0F04-A9EA-40E3-9E3E-E1836731E81B}" dt="2021-03-23T08:20:21.943" v="971"/>
          <ac:spMkLst>
            <pc:docMk/>
            <pc:sldMk cId="3076179711" sldId="342"/>
            <ac:spMk id="17" creationId="{1D0EE406-1F0B-41F3-A5C8-B1C53BC6E279}"/>
          </ac:spMkLst>
        </pc:spChg>
        <pc:spChg chg="mod">
          <ac:chgData name="ゲスト ユーザー" userId="" providerId="Windows Live" clId="Web-{1A6A0F04-A9EA-40E3-9E3E-E1836731E81B}" dt="2021-03-23T08:20:14.522" v="966" actId="20577"/>
          <ac:spMkLst>
            <pc:docMk/>
            <pc:sldMk cId="3076179711" sldId="342"/>
            <ac:spMk id="350" creationId="{00000000-0000-0000-0000-000000000000}"/>
          </ac:spMkLst>
        </pc:spChg>
        <pc:picChg chg="add mod">
          <ac:chgData name="ゲスト ユーザー" userId="" providerId="Windows Live" clId="Web-{1A6A0F04-A9EA-40E3-9E3E-E1836731E81B}" dt="2021-03-23T08:23:28.989" v="996" actId="1076"/>
          <ac:picMkLst>
            <pc:docMk/>
            <pc:sldMk cId="3076179711" sldId="342"/>
            <ac:picMk id="4" creationId="{C52B3FCC-1F2F-4F45-AB18-AC4F127CB674}"/>
          </ac:picMkLst>
        </pc:picChg>
        <pc:picChg chg="del">
          <ac:chgData name="ゲスト ユーザー" userId="" providerId="Windows Live" clId="Web-{1A6A0F04-A9EA-40E3-9E3E-E1836731E81B}" dt="2021-03-23T08:20:19.303" v="969"/>
          <ac:picMkLst>
            <pc:docMk/>
            <pc:sldMk cId="3076179711" sldId="342"/>
            <ac:picMk id="11" creationId="{07B3A0D5-068C-4717-B7F4-28EB34508997}"/>
          </ac:picMkLst>
        </pc:picChg>
        <pc:picChg chg="del">
          <ac:chgData name="ゲスト ユーザー" userId="" providerId="Windows Live" clId="Web-{1A6A0F04-A9EA-40E3-9E3E-E1836731E81B}" dt="2021-03-23T08:20:19.881" v="970"/>
          <ac:picMkLst>
            <pc:docMk/>
            <pc:sldMk cId="3076179711" sldId="342"/>
            <ac:picMk id="12" creationId="{79EFE0AE-7EB6-40E8-B399-FD9D922B5D41}"/>
          </ac:picMkLst>
        </pc:picChg>
        <pc:picChg chg="del">
          <ac:chgData name="ゲスト ユーザー" userId="" providerId="Windows Live" clId="Web-{1A6A0F04-A9EA-40E3-9E3E-E1836731E81B}" dt="2021-03-23T08:20:17.951" v="967"/>
          <ac:picMkLst>
            <pc:docMk/>
            <pc:sldMk cId="3076179711" sldId="342"/>
            <ac:picMk id="13" creationId="{6673E968-EC8F-4F15-B38A-9DB9254A8B18}"/>
          </ac:picMkLst>
        </pc:picChg>
      </pc:sldChg>
      <pc:sldChg chg="addSp delSp modSp add replId">
        <pc:chgData name="ゲスト ユーザー" userId="" providerId="Windows Live" clId="Web-{1A6A0F04-A9EA-40E3-9E3E-E1836731E81B}" dt="2021-03-23T08:35:27.256" v="1127" actId="20577"/>
        <pc:sldMkLst>
          <pc:docMk/>
          <pc:sldMk cId="732794299" sldId="343"/>
        </pc:sldMkLst>
        <pc:spChg chg="mod">
          <ac:chgData name="ゲスト ユーザー" userId="" providerId="Windows Live" clId="Web-{1A6A0F04-A9EA-40E3-9E3E-E1836731E81B}" dt="2021-03-23T08:27:17.534" v="1107" actId="20577"/>
          <ac:spMkLst>
            <pc:docMk/>
            <pc:sldMk cId="732794299" sldId="343"/>
            <ac:spMk id="3" creationId="{41B6E82B-6D9B-4BBB-B277-69B8CA0B91C3}"/>
          </ac:spMkLst>
        </pc:spChg>
        <pc:spChg chg="mod">
          <ac:chgData name="ゲスト ユーザー" userId="" providerId="Windows Live" clId="Web-{1A6A0F04-A9EA-40E3-9E3E-E1836731E81B}" dt="2021-03-23T08:35:27.256" v="1127" actId="20577"/>
          <ac:spMkLst>
            <pc:docMk/>
            <pc:sldMk cId="732794299" sldId="343"/>
            <ac:spMk id="6" creationId="{A37D0B3E-E398-46E3-862F-CB12BB9ACA59}"/>
          </ac:spMkLst>
        </pc:spChg>
        <pc:picChg chg="del">
          <ac:chgData name="ゲスト ユーザー" userId="" providerId="Windows Live" clId="Web-{1A6A0F04-A9EA-40E3-9E3E-E1836731E81B}" dt="2021-03-23T08:27:26.925" v="1108"/>
          <ac:picMkLst>
            <pc:docMk/>
            <pc:sldMk cId="732794299" sldId="343"/>
            <ac:picMk id="4" creationId="{C52B3FCC-1F2F-4F45-AB18-AC4F127CB674}"/>
          </ac:picMkLst>
        </pc:picChg>
        <pc:picChg chg="add mod">
          <ac:chgData name="ゲスト ユーザー" userId="" providerId="Windows Live" clId="Web-{1A6A0F04-A9EA-40E3-9E3E-E1836731E81B}" dt="2021-03-23T08:27:43.181" v="1110" actId="1076"/>
          <ac:picMkLst>
            <pc:docMk/>
            <pc:sldMk cId="732794299" sldId="343"/>
            <ac:picMk id="7" creationId="{EB0503BD-94D7-48BB-B344-8A467FBB2AE0}"/>
          </ac:picMkLst>
        </pc:picChg>
      </pc:sldChg>
      <pc:sldChg chg="addSp modSp add replId">
        <pc:chgData name="ゲスト ユーザー" userId="" providerId="Windows Live" clId="Web-{1A6A0F04-A9EA-40E3-9E3E-E1836731E81B}" dt="2021-03-23T09:41:01.852" v="1132" actId="1076"/>
        <pc:sldMkLst>
          <pc:docMk/>
          <pc:sldMk cId="3758271538" sldId="344"/>
        </pc:sldMkLst>
        <pc:spChg chg="mod">
          <ac:chgData name="ゲスト ユーザー" userId="" providerId="Windows Live" clId="Web-{1A6A0F04-A9EA-40E3-9E3E-E1836731E81B}" dt="2021-03-23T08:35:27.053" v="1123" actId="20577"/>
          <ac:spMkLst>
            <pc:docMk/>
            <pc:sldMk cId="3758271538" sldId="344"/>
            <ac:spMk id="3" creationId="{41B6E82B-6D9B-4BBB-B277-69B8CA0B91C3}"/>
          </ac:spMkLst>
        </pc:spChg>
        <pc:spChg chg="mod">
          <ac:chgData name="ゲスト ユーザー" userId="" providerId="Windows Live" clId="Web-{1A6A0F04-A9EA-40E3-9E3E-E1836731E81B}" dt="2021-03-23T08:35:27.162" v="1125" actId="20577"/>
          <ac:spMkLst>
            <pc:docMk/>
            <pc:sldMk cId="3758271538" sldId="344"/>
            <ac:spMk id="6" creationId="{A37D0B3E-E398-46E3-862F-CB12BB9ACA59}"/>
          </ac:spMkLst>
        </pc:spChg>
        <pc:spChg chg="add mod">
          <ac:chgData name="ゲスト ユーザー" userId="" providerId="Windows Live" clId="Web-{1A6A0F04-A9EA-40E3-9E3E-E1836731E81B}" dt="2021-03-23T09:41:01.852" v="1132" actId="1076"/>
          <ac:spMkLst>
            <pc:docMk/>
            <pc:sldMk cId="3758271538" sldId="344"/>
            <ac:spMk id="8" creationId="{E82D7B40-A32D-4D26-AA00-9723508FC02B}"/>
          </ac:spMkLst>
        </pc:spChg>
        <pc:spChg chg="mod">
          <ac:chgData name="ゲスト ユーザー" userId="" providerId="Windows Live" clId="Web-{1A6A0F04-A9EA-40E3-9E3E-E1836731E81B}" dt="2021-03-23T08:35:26.428" v="1115" actId="20577"/>
          <ac:spMkLst>
            <pc:docMk/>
            <pc:sldMk cId="3758271538" sldId="344"/>
            <ac:spMk id="350" creationId="{00000000-0000-0000-0000-000000000000}"/>
          </ac:spMkLst>
        </pc:spChg>
        <pc:picChg chg="mod">
          <ac:chgData name="ゲスト ユーザー" userId="" providerId="Windows Live" clId="Web-{1A6A0F04-A9EA-40E3-9E3E-E1836731E81B}" dt="2021-03-23T08:35:26.693" v="1117" actId="1076"/>
          <ac:picMkLst>
            <pc:docMk/>
            <pc:sldMk cId="3758271538" sldId="344"/>
            <ac:picMk id="2" creationId="{0ABE893C-5261-4583-9731-706F2263B320}"/>
          </ac:picMkLst>
        </pc:picChg>
        <pc:picChg chg="add mod">
          <ac:chgData name="ゲスト ユーザー" userId="" providerId="Windows Live" clId="Web-{1A6A0F04-A9EA-40E3-9E3E-E1836731E81B}" dt="2021-03-23T09:40:28.851" v="1130" actId="14100"/>
          <ac:picMkLst>
            <pc:docMk/>
            <pc:sldMk cId="3758271538" sldId="344"/>
            <ac:picMk id="4" creationId="{CE4BF0F7-294D-4EF5-AE05-6BDFCA4E3533}"/>
          </ac:picMkLst>
        </pc:picChg>
        <pc:picChg chg="mod">
          <ac:chgData name="ゲスト ユーザー" userId="" providerId="Windows Live" clId="Web-{1A6A0F04-A9EA-40E3-9E3E-E1836731E81B}" dt="2021-03-23T08:35:26.803" v="1119" actId="1076"/>
          <ac:picMkLst>
            <pc:docMk/>
            <pc:sldMk cId="3758271538" sldId="344"/>
            <ac:picMk id="5" creationId="{2123D3A6-0369-433D-BE08-D625094BE9F6}"/>
          </ac:picMkLst>
        </pc:picChg>
        <pc:picChg chg="mod">
          <ac:chgData name="ゲスト ユーザー" userId="" providerId="Windows Live" clId="Web-{1A6A0F04-A9EA-40E3-9E3E-E1836731E81B}" dt="2021-03-23T08:35:27.209" v="1126" actId="1076"/>
          <ac:picMkLst>
            <pc:docMk/>
            <pc:sldMk cId="3758271538" sldId="344"/>
            <ac:picMk id="7" creationId="{EB0503BD-94D7-48BB-B344-8A467FBB2AE0}"/>
          </ac:picMkLst>
        </pc:picChg>
      </pc:sldChg>
    </pc:docChg>
  </pc:docChgLst>
  <pc:docChgLst>
    <pc:chgData name="ゲスト ユーザー" providerId="Windows Live" clId="Web-{8397B5D6-490A-4A99-AB08-C27364E7BA43}"/>
    <pc:docChg chg="modSld">
      <pc:chgData name="ゲスト ユーザー" userId="" providerId="Windows Live" clId="Web-{8397B5D6-490A-4A99-AB08-C27364E7BA43}" dt="2021-03-05T08:20:05.790" v="158" actId="1076"/>
      <pc:docMkLst>
        <pc:docMk/>
      </pc:docMkLst>
      <pc:sldChg chg="addSp modSp">
        <pc:chgData name="ゲスト ユーザー" userId="" providerId="Windows Live" clId="Web-{8397B5D6-490A-4A99-AB08-C27364E7BA43}" dt="2021-03-05T08:01:34.076" v="3" actId="20577"/>
        <pc:sldMkLst>
          <pc:docMk/>
          <pc:sldMk cId="0" sldId="257"/>
        </pc:sldMkLst>
        <pc:spChg chg="add mod">
          <ac:chgData name="ゲスト ユーザー" userId="" providerId="Windows Live" clId="Web-{8397B5D6-490A-4A99-AB08-C27364E7BA43}" dt="2021-03-05T08:01:34.076" v="3" actId="20577"/>
          <ac:spMkLst>
            <pc:docMk/>
            <pc:sldMk cId="0" sldId="257"/>
            <ac:spMk id="13" creationId="{3BA4F00B-9E4C-4D6E-8B46-A4511B8B0C0B}"/>
          </ac:spMkLst>
        </pc:spChg>
      </pc:sldChg>
      <pc:sldChg chg="modSp">
        <pc:chgData name="ゲスト ユーザー" userId="" providerId="Windows Live" clId="Web-{8397B5D6-490A-4A99-AB08-C27364E7BA43}" dt="2021-03-05T08:01:54.842" v="5" actId="1076"/>
        <pc:sldMkLst>
          <pc:docMk/>
          <pc:sldMk cId="0" sldId="258"/>
        </pc:sldMkLst>
        <pc:spChg chg="mod">
          <ac:chgData name="ゲスト ユーザー" userId="" providerId="Windows Live" clId="Web-{8397B5D6-490A-4A99-AB08-C27364E7BA43}" dt="2021-03-05T08:01:54.842" v="5" actId="1076"/>
          <ac:spMkLst>
            <pc:docMk/>
            <pc:sldMk cId="0" sldId="258"/>
            <ac:spMk id="140" creationId="{00000000-0000-0000-0000-000000000000}"/>
          </ac:spMkLst>
        </pc:spChg>
      </pc:sldChg>
      <pc:sldChg chg="modSp">
        <pc:chgData name="ゲスト ユーザー" userId="" providerId="Windows Live" clId="Web-{8397B5D6-490A-4A99-AB08-C27364E7BA43}" dt="2021-03-05T08:02:03.858" v="6" actId="1076"/>
        <pc:sldMkLst>
          <pc:docMk/>
          <pc:sldMk cId="0" sldId="260"/>
        </pc:sldMkLst>
        <pc:spChg chg="mod">
          <ac:chgData name="ゲスト ユーザー" userId="" providerId="Windows Live" clId="Web-{8397B5D6-490A-4A99-AB08-C27364E7BA43}" dt="2021-03-05T08:02:03.858" v="6" actId="1076"/>
          <ac:spMkLst>
            <pc:docMk/>
            <pc:sldMk cId="0" sldId="260"/>
            <ac:spMk id="180" creationId="{00000000-0000-0000-0000-000000000000}"/>
          </ac:spMkLst>
        </pc:spChg>
      </pc:sldChg>
      <pc:sldChg chg="addSp delSp modSp">
        <pc:chgData name="ゲスト ユーザー" userId="" providerId="Windows Live" clId="Web-{8397B5D6-490A-4A99-AB08-C27364E7BA43}" dt="2021-03-05T08:02:39.437" v="10" actId="1076"/>
        <pc:sldMkLst>
          <pc:docMk/>
          <pc:sldMk cId="0" sldId="264"/>
        </pc:sldMkLst>
        <pc:picChg chg="add mod">
          <ac:chgData name="ゲスト ユーザー" userId="" providerId="Windows Live" clId="Web-{8397B5D6-490A-4A99-AB08-C27364E7BA43}" dt="2021-03-05T08:02:39.437" v="10" actId="1076"/>
          <ac:picMkLst>
            <pc:docMk/>
            <pc:sldMk cId="0" sldId="264"/>
            <ac:picMk id="2" creationId="{B6414D89-B8CE-4266-909D-B208F62F1724}"/>
          </ac:picMkLst>
        </pc:picChg>
        <pc:picChg chg="del">
          <ac:chgData name="ゲスト ユーザー" userId="" providerId="Windows Live" clId="Web-{8397B5D6-490A-4A99-AB08-C27364E7BA43}" dt="2021-03-05T08:02:13.640" v="7"/>
          <ac:picMkLst>
            <pc:docMk/>
            <pc:sldMk cId="0" sldId="264"/>
            <ac:picMk id="221" creationId="{00000000-0000-0000-0000-000000000000}"/>
          </ac:picMkLst>
        </pc:picChg>
      </pc:sldChg>
      <pc:sldChg chg="addSp delSp modSp">
        <pc:chgData name="ゲスト ユーザー" userId="" providerId="Windows Live" clId="Web-{8397B5D6-490A-4A99-AB08-C27364E7BA43}" dt="2021-03-05T08:03:15.282" v="14" actId="1076"/>
        <pc:sldMkLst>
          <pc:docMk/>
          <pc:sldMk cId="0" sldId="266"/>
        </pc:sldMkLst>
        <pc:picChg chg="del">
          <ac:chgData name="ゲスト ユーザー" userId="" providerId="Windows Live" clId="Web-{8397B5D6-490A-4A99-AB08-C27364E7BA43}" dt="2021-03-05T08:02:52.609" v="11"/>
          <ac:picMkLst>
            <pc:docMk/>
            <pc:sldMk cId="0" sldId="266"/>
            <ac:picMk id="2" creationId="{22C5AB24-8059-472F-9871-3EE95913D35A}"/>
          </ac:picMkLst>
        </pc:picChg>
        <pc:picChg chg="add mod">
          <ac:chgData name="ゲスト ユーザー" userId="" providerId="Windows Live" clId="Web-{8397B5D6-490A-4A99-AB08-C27364E7BA43}" dt="2021-03-05T08:03:15.282" v="14" actId="1076"/>
          <ac:picMkLst>
            <pc:docMk/>
            <pc:sldMk cId="0" sldId="266"/>
            <ac:picMk id="3" creationId="{57B14DD8-6535-4789-846D-61E1584C7372}"/>
          </ac:picMkLst>
        </pc:picChg>
      </pc:sldChg>
      <pc:sldChg chg="modSp">
        <pc:chgData name="ゲスト ユーザー" userId="" providerId="Windows Live" clId="Web-{8397B5D6-490A-4A99-AB08-C27364E7BA43}" dt="2021-03-05T08:03:47.845" v="16" actId="1076"/>
        <pc:sldMkLst>
          <pc:docMk/>
          <pc:sldMk cId="0" sldId="268"/>
        </pc:sldMkLst>
        <pc:spChg chg="mod">
          <ac:chgData name="ゲスト ユーザー" userId="" providerId="Windows Live" clId="Web-{8397B5D6-490A-4A99-AB08-C27364E7BA43}" dt="2021-03-05T08:03:47.845" v="16" actId="1076"/>
          <ac:spMkLst>
            <pc:docMk/>
            <pc:sldMk cId="0" sldId="268"/>
            <ac:spMk id="287" creationId="{00000000-0000-0000-0000-000000000000}"/>
          </ac:spMkLst>
        </pc:spChg>
        <pc:spChg chg="mod">
          <ac:chgData name="ゲスト ユーザー" userId="" providerId="Windows Live" clId="Web-{8397B5D6-490A-4A99-AB08-C27364E7BA43}" dt="2021-03-05T08:03:41.704" v="15" actId="1076"/>
          <ac:spMkLst>
            <pc:docMk/>
            <pc:sldMk cId="0" sldId="268"/>
            <ac:spMk id="289" creationId="{00000000-0000-0000-0000-000000000000}"/>
          </ac:spMkLst>
        </pc:spChg>
      </pc:sldChg>
      <pc:sldChg chg="modSp">
        <pc:chgData name="ゲスト ユーザー" userId="" providerId="Windows Live" clId="Web-{8397B5D6-490A-4A99-AB08-C27364E7BA43}" dt="2021-03-05T08:03:59.252" v="17" actId="20577"/>
        <pc:sldMkLst>
          <pc:docMk/>
          <pc:sldMk cId="0" sldId="270"/>
        </pc:sldMkLst>
        <pc:spChg chg="mod">
          <ac:chgData name="ゲスト ユーザー" userId="" providerId="Windows Live" clId="Web-{8397B5D6-490A-4A99-AB08-C27364E7BA43}" dt="2021-03-05T08:03:59.252" v="17" actId="20577"/>
          <ac:spMkLst>
            <pc:docMk/>
            <pc:sldMk cId="0" sldId="270"/>
            <ac:spMk id="309" creationId="{00000000-0000-0000-0000-000000000000}"/>
          </ac:spMkLst>
        </pc:spChg>
      </pc:sldChg>
      <pc:sldChg chg="modSp">
        <pc:chgData name="ゲスト ユーザー" userId="" providerId="Windows Live" clId="Web-{8397B5D6-490A-4A99-AB08-C27364E7BA43}" dt="2021-03-05T08:04:14.924" v="23" actId="20577"/>
        <pc:sldMkLst>
          <pc:docMk/>
          <pc:sldMk cId="0" sldId="271"/>
        </pc:sldMkLst>
        <pc:spChg chg="mod">
          <ac:chgData name="ゲスト ユーザー" userId="" providerId="Windows Live" clId="Web-{8397B5D6-490A-4A99-AB08-C27364E7BA43}" dt="2021-03-05T08:04:14.924" v="23" actId="20577"/>
          <ac:spMkLst>
            <pc:docMk/>
            <pc:sldMk cId="0" sldId="271"/>
            <ac:spMk id="325" creationId="{00000000-0000-0000-0000-000000000000}"/>
          </ac:spMkLst>
        </pc:spChg>
      </pc:sldChg>
      <pc:sldChg chg="modSp">
        <pc:chgData name="ゲスト ユーザー" userId="" providerId="Windows Live" clId="Web-{8397B5D6-490A-4A99-AB08-C27364E7BA43}" dt="2021-03-05T08:04:40.377" v="24" actId="1076"/>
        <pc:sldMkLst>
          <pc:docMk/>
          <pc:sldMk cId="0" sldId="272"/>
        </pc:sldMkLst>
        <pc:spChg chg="mod">
          <ac:chgData name="ゲスト ユーザー" userId="" providerId="Windows Live" clId="Web-{8397B5D6-490A-4A99-AB08-C27364E7BA43}" dt="2021-03-05T08:04:40.377" v="24" actId="1076"/>
          <ac:spMkLst>
            <pc:docMk/>
            <pc:sldMk cId="0" sldId="272"/>
            <ac:spMk id="345" creationId="{00000000-0000-0000-0000-000000000000}"/>
          </ac:spMkLst>
        </pc:spChg>
      </pc:sldChg>
      <pc:sldChg chg="modSp">
        <pc:chgData name="ゲスト ユーザー" userId="" providerId="Windows Live" clId="Web-{8397B5D6-490A-4A99-AB08-C27364E7BA43}" dt="2021-03-05T08:04:56.800" v="27" actId="20577"/>
        <pc:sldMkLst>
          <pc:docMk/>
          <pc:sldMk cId="0" sldId="273"/>
        </pc:sldMkLst>
        <pc:spChg chg="mod">
          <ac:chgData name="ゲスト ユーザー" userId="" providerId="Windows Live" clId="Web-{8397B5D6-490A-4A99-AB08-C27364E7BA43}" dt="2021-03-05T08:04:56.800" v="27" actId="20577"/>
          <ac:spMkLst>
            <pc:docMk/>
            <pc:sldMk cId="0" sldId="273"/>
            <ac:spMk id="352" creationId="{00000000-0000-0000-0000-000000000000}"/>
          </ac:spMkLst>
        </pc:spChg>
      </pc:sldChg>
      <pc:sldChg chg="addSp modSp">
        <pc:chgData name="ゲスト ユーザー" userId="" providerId="Windows Live" clId="Web-{8397B5D6-490A-4A99-AB08-C27364E7BA43}" dt="2021-03-05T08:06:54.834" v="52" actId="1076"/>
        <pc:sldMkLst>
          <pc:docMk/>
          <pc:sldMk cId="0" sldId="275"/>
        </pc:sldMkLst>
        <pc:spChg chg="add mod">
          <ac:chgData name="ゲスト ユーザー" userId="" providerId="Windows Live" clId="Web-{8397B5D6-490A-4A99-AB08-C27364E7BA43}" dt="2021-03-05T08:06:47.771" v="51" actId="1076"/>
          <ac:spMkLst>
            <pc:docMk/>
            <pc:sldMk cId="0" sldId="275"/>
            <ac:spMk id="13" creationId="{2A978657-369D-464D-8BA6-EB5B6FD64F5D}"/>
          </ac:spMkLst>
        </pc:spChg>
        <pc:spChg chg="mod">
          <ac:chgData name="ゲスト ユーザー" userId="" providerId="Windows Live" clId="Web-{8397B5D6-490A-4A99-AB08-C27364E7BA43}" dt="2021-03-05T08:05:20.847" v="28" actId="20577"/>
          <ac:spMkLst>
            <pc:docMk/>
            <pc:sldMk cId="0" sldId="275"/>
            <ac:spMk id="382" creationId="{00000000-0000-0000-0000-000000000000}"/>
          </ac:spMkLst>
        </pc:spChg>
        <pc:spChg chg="mod">
          <ac:chgData name="ゲスト ユーザー" userId="" providerId="Windows Live" clId="Web-{8397B5D6-490A-4A99-AB08-C27364E7BA43}" dt="2021-03-05T08:06:29.911" v="48" actId="20577"/>
          <ac:spMkLst>
            <pc:docMk/>
            <pc:sldMk cId="0" sldId="275"/>
            <ac:spMk id="384" creationId="{00000000-0000-0000-0000-000000000000}"/>
          </ac:spMkLst>
        </pc:spChg>
        <pc:spChg chg="mod">
          <ac:chgData name="ゲスト ユーザー" userId="" providerId="Windows Live" clId="Web-{8397B5D6-490A-4A99-AB08-C27364E7BA43}" dt="2021-03-05T08:06:54.834" v="52" actId="1076"/>
          <ac:spMkLst>
            <pc:docMk/>
            <pc:sldMk cId="0" sldId="275"/>
            <ac:spMk id="388" creationId="{00000000-0000-0000-0000-000000000000}"/>
          </ac:spMkLst>
        </pc:spChg>
      </pc:sldChg>
      <pc:sldChg chg="modSp">
        <pc:chgData name="ゲスト ユーザー" userId="" providerId="Windows Live" clId="Web-{8397B5D6-490A-4A99-AB08-C27364E7BA43}" dt="2021-03-05T08:07:38.194" v="57" actId="1076"/>
        <pc:sldMkLst>
          <pc:docMk/>
          <pc:sldMk cId="0" sldId="280"/>
        </pc:sldMkLst>
        <pc:spChg chg="mod">
          <ac:chgData name="ゲスト ユーザー" userId="" providerId="Windows Live" clId="Web-{8397B5D6-490A-4A99-AB08-C27364E7BA43}" dt="2021-03-05T08:07:24.100" v="53" actId="1076"/>
          <ac:spMkLst>
            <pc:docMk/>
            <pc:sldMk cId="0" sldId="280"/>
            <ac:spMk id="458" creationId="{00000000-0000-0000-0000-000000000000}"/>
          </ac:spMkLst>
        </pc:spChg>
        <pc:spChg chg="mod">
          <ac:chgData name="ゲスト ユーザー" userId="" providerId="Windows Live" clId="Web-{8397B5D6-490A-4A99-AB08-C27364E7BA43}" dt="2021-03-05T08:07:29.366" v="54" actId="1076"/>
          <ac:spMkLst>
            <pc:docMk/>
            <pc:sldMk cId="0" sldId="280"/>
            <ac:spMk id="459" creationId="{00000000-0000-0000-0000-000000000000}"/>
          </ac:spMkLst>
        </pc:spChg>
        <pc:spChg chg="mod">
          <ac:chgData name="ゲスト ユーザー" userId="" providerId="Windows Live" clId="Web-{8397B5D6-490A-4A99-AB08-C27364E7BA43}" dt="2021-03-05T08:07:35.116" v="56" actId="1076"/>
          <ac:spMkLst>
            <pc:docMk/>
            <pc:sldMk cId="0" sldId="280"/>
            <ac:spMk id="460" creationId="{00000000-0000-0000-0000-000000000000}"/>
          </ac:spMkLst>
        </pc:spChg>
        <pc:spChg chg="mod">
          <ac:chgData name="ゲスト ユーザー" userId="" providerId="Windows Live" clId="Web-{8397B5D6-490A-4A99-AB08-C27364E7BA43}" dt="2021-03-05T08:07:32.694" v="55" actId="1076"/>
          <ac:spMkLst>
            <pc:docMk/>
            <pc:sldMk cId="0" sldId="280"/>
            <ac:spMk id="461" creationId="{00000000-0000-0000-0000-000000000000}"/>
          </ac:spMkLst>
        </pc:spChg>
        <pc:spChg chg="mod">
          <ac:chgData name="ゲスト ユーザー" userId="" providerId="Windows Live" clId="Web-{8397B5D6-490A-4A99-AB08-C27364E7BA43}" dt="2021-03-05T08:07:38.194" v="57" actId="1076"/>
          <ac:spMkLst>
            <pc:docMk/>
            <pc:sldMk cId="0" sldId="280"/>
            <ac:spMk id="465" creationId="{00000000-0000-0000-0000-000000000000}"/>
          </ac:spMkLst>
        </pc:spChg>
      </pc:sldChg>
      <pc:sldChg chg="modSp">
        <pc:chgData name="ゲスト ユーザー" userId="" providerId="Windows Live" clId="Web-{8397B5D6-490A-4A99-AB08-C27364E7BA43}" dt="2021-03-05T08:07:56.617" v="59" actId="1076"/>
        <pc:sldMkLst>
          <pc:docMk/>
          <pc:sldMk cId="0" sldId="281"/>
        </pc:sldMkLst>
        <pc:spChg chg="mod">
          <ac:chgData name="ゲスト ユーザー" userId="" providerId="Windows Live" clId="Web-{8397B5D6-490A-4A99-AB08-C27364E7BA43}" dt="2021-03-05T08:07:49.976" v="58" actId="20577"/>
          <ac:spMkLst>
            <pc:docMk/>
            <pc:sldMk cId="0" sldId="281"/>
            <ac:spMk id="472" creationId="{00000000-0000-0000-0000-000000000000}"/>
          </ac:spMkLst>
        </pc:spChg>
        <pc:spChg chg="mod">
          <ac:chgData name="ゲスト ユーザー" userId="" providerId="Windows Live" clId="Web-{8397B5D6-490A-4A99-AB08-C27364E7BA43}" dt="2021-03-05T08:07:56.617" v="59" actId="1076"/>
          <ac:spMkLst>
            <pc:docMk/>
            <pc:sldMk cId="0" sldId="281"/>
            <ac:spMk id="477" creationId="{00000000-0000-0000-0000-000000000000}"/>
          </ac:spMkLst>
        </pc:spChg>
      </pc:sldChg>
      <pc:sldChg chg="delSp modSp">
        <pc:chgData name="ゲスト ユーザー" userId="" providerId="Windows Live" clId="Web-{8397B5D6-490A-4A99-AB08-C27364E7BA43}" dt="2021-03-05T08:09:30.166" v="81" actId="1076"/>
        <pc:sldMkLst>
          <pc:docMk/>
          <pc:sldMk cId="0" sldId="282"/>
        </pc:sldMkLst>
        <pc:spChg chg="mod">
          <ac:chgData name="ゲスト ユーザー" userId="" providerId="Windows Live" clId="Web-{8397B5D6-490A-4A99-AB08-C27364E7BA43}" dt="2021-03-05T08:09:23.494" v="79" actId="20577"/>
          <ac:spMkLst>
            <pc:docMk/>
            <pc:sldMk cId="0" sldId="282"/>
            <ac:spMk id="486" creationId="{00000000-0000-0000-0000-000000000000}"/>
          </ac:spMkLst>
        </pc:spChg>
        <pc:spChg chg="mod">
          <ac:chgData name="ゲスト ユーザー" userId="" providerId="Windows Live" clId="Web-{8397B5D6-490A-4A99-AB08-C27364E7BA43}" dt="2021-03-05T08:09:30.166" v="81" actId="1076"/>
          <ac:spMkLst>
            <pc:docMk/>
            <pc:sldMk cId="0" sldId="282"/>
            <ac:spMk id="494" creationId="{00000000-0000-0000-0000-000000000000}"/>
          </ac:spMkLst>
        </pc:spChg>
        <pc:spChg chg="del">
          <ac:chgData name="ゲスト ユーザー" userId="" providerId="Windows Live" clId="Web-{8397B5D6-490A-4A99-AB08-C27364E7BA43}" dt="2021-03-05T08:08:55.368" v="68"/>
          <ac:spMkLst>
            <pc:docMk/>
            <pc:sldMk cId="0" sldId="282"/>
            <ac:spMk id="495" creationId="{00000000-0000-0000-0000-000000000000}"/>
          </ac:spMkLst>
        </pc:spChg>
        <pc:spChg chg="mod">
          <ac:chgData name="ゲスト ユーザー" userId="" providerId="Windows Live" clId="Web-{8397B5D6-490A-4A99-AB08-C27364E7BA43}" dt="2021-03-05T08:08:06.601" v="61" actId="1076"/>
          <ac:spMkLst>
            <pc:docMk/>
            <pc:sldMk cId="0" sldId="282"/>
            <ac:spMk id="496" creationId="{00000000-0000-0000-0000-000000000000}"/>
          </ac:spMkLst>
        </pc:spChg>
      </pc:sldChg>
      <pc:sldChg chg="modSp">
        <pc:chgData name="ゲスト ユーザー" userId="" providerId="Windows Live" clId="Web-{8397B5D6-490A-4A99-AB08-C27364E7BA43}" dt="2021-03-05T08:10:34.495" v="89" actId="20577"/>
        <pc:sldMkLst>
          <pc:docMk/>
          <pc:sldMk cId="0" sldId="283"/>
        </pc:sldMkLst>
        <pc:spChg chg="mod">
          <ac:chgData name="ゲスト ユーザー" userId="" providerId="Windows Live" clId="Web-{8397B5D6-490A-4A99-AB08-C27364E7BA43}" dt="2021-03-05T08:10:34.495" v="89" actId="20577"/>
          <ac:spMkLst>
            <pc:docMk/>
            <pc:sldMk cId="0" sldId="283"/>
            <ac:spMk id="503" creationId="{00000000-0000-0000-0000-000000000000}"/>
          </ac:spMkLst>
        </pc:spChg>
      </pc:sldChg>
      <pc:sldChg chg="modSp">
        <pc:chgData name="ゲスト ユーザー" userId="" providerId="Windows Live" clId="Web-{8397B5D6-490A-4A99-AB08-C27364E7BA43}" dt="2021-03-05T08:10:57.933" v="91" actId="20577"/>
        <pc:sldMkLst>
          <pc:docMk/>
          <pc:sldMk cId="0" sldId="286"/>
        </pc:sldMkLst>
        <pc:spChg chg="mod">
          <ac:chgData name="ゲスト ユーザー" userId="" providerId="Windows Live" clId="Web-{8397B5D6-490A-4A99-AB08-C27364E7BA43}" dt="2021-03-05T08:10:57.933" v="91" actId="20577"/>
          <ac:spMkLst>
            <pc:docMk/>
            <pc:sldMk cId="0" sldId="286"/>
            <ac:spMk id="542" creationId="{00000000-0000-0000-0000-000000000000}"/>
          </ac:spMkLst>
        </pc:spChg>
      </pc:sldChg>
      <pc:sldChg chg="modSp">
        <pc:chgData name="ゲスト ユーザー" userId="" providerId="Windows Live" clId="Web-{8397B5D6-490A-4A99-AB08-C27364E7BA43}" dt="2021-03-05T08:11:06.183" v="92" actId="1076"/>
        <pc:sldMkLst>
          <pc:docMk/>
          <pc:sldMk cId="0" sldId="287"/>
        </pc:sldMkLst>
        <pc:spChg chg="mod">
          <ac:chgData name="ゲスト ユーザー" userId="" providerId="Windows Live" clId="Web-{8397B5D6-490A-4A99-AB08-C27364E7BA43}" dt="2021-03-05T08:11:06.183" v="92" actId="1076"/>
          <ac:spMkLst>
            <pc:docMk/>
            <pc:sldMk cId="0" sldId="287"/>
            <ac:spMk id="564" creationId="{00000000-0000-0000-0000-000000000000}"/>
          </ac:spMkLst>
        </pc:spChg>
      </pc:sldChg>
      <pc:sldChg chg="modSp">
        <pc:chgData name="ゲスト ユーザー" userId="" providerId="Windows Live" clId="Web-{8397B5D6-490A-4A99-AB08-C27364E7BA43}" dt="2021-03-05T08:11:58.294" v="94" actId="1076"/>
        <pc:sldMkLst>
          <pc:docMk/>
          <pc:sldMk cId="0" sldId="299"/>
        </pc:sldMkLst>
        <pc:picChg chg="mod">
          <ac:chgData name="ゲスト ユーザー" userId="" providerId="Windows Live" clId="Web-{8397B5D6-490A-4A99-AB08-C27364E7BA43}" dt="2021-03-05T08:11:58.294" v="94" actId="1076"/>
          <ac:picMkLst>
            <pc:docMk/>
            <pc:sldMk cId="0" sldId="299"/>
            <ac:picMk id="737" creationId="{00000000-0000-0000-0000-000000000000}"/>
          </ac:picMkLst>
        </pc:picChg>
      </pc:sldChg>
      <pc:sldChg chg="addSp modSp">
        <pc:chgData name="ゲスト ユーザー" userId="" providerId="Windows Live" clId="Web-{8397B5D6-490A-4A99-AB08-C27364E7BA43}" dt="2021-03-05T08:15:02.048" v="125" actId="1076"/>
        <pc:sldMkLst>
          <pc:docMk/>
          <pc:sldMk cId="0" sldId="301"/>
        </pc:sldMkLst>
        <pc:spChg chg="add mod">
          <ac:chgData name="ゲスト ユーザー" userId="" providerId="Windows Live" clId="Web-{8397B5D6-490A-4A99-AB08-C27364E7BA43}" dt="2021-03-05T08:13:39.703" v="109" actId="1076"/>
          <ac:spMkLst>
            <pc:docMk/>
            <pc:sldMk cId="0" sldId="301"/>
            <ac:spMk id="19" creationId="{A073BEDE-ADF1-49FF-9545-077B34EDC4AA}"/>
          </ac:spMkLst>
        </pc:spChg>
        <pc:spChg chg="mod">
          <ac:chgData name="ゲスト ユーザー" userId="" providerId="Windows Live" clId="Web-{8397B5D6-490A-4A99-AB08-C27364E7BA43}" dt="2021-03-05T08:14:53.455" v="123" actId="1076"/>
          <ac:spMkLst>
            <pc:docMk/>
            <pc:sldMk cId="0" sldId="301"/>
            <ac:spMk id="761" creationId="{00000000-0000-0000-0000-000000000000}"/>
          </ac:spMkLst>
        </pc:spChg>
        <pc:spChg chg="mod">
          <ac:chgData name="ゲスト ユーザー" userId="" providerId="Windows Live" clId="Web-{8397B5D6-490A-4A99-AB08-C27364E7BA43}" dt="2021-03-05T08:15:02.048" v="125" actId="1076"/>
          <ac:spMkLst>
            <pc:docMk/>
            <pc:sldMk cId="0" sldId="301"/>
            <ac:spMk id="775" creationId="{00000000-0000-0000-0000-000000000000}"/>
          </ac:spMkLst>
        </pc:spChg>
        <pc:graphicFrameChg chg="mod modGraphic">
          <ac:chgData name="ゲスト ユーザー" userId="" providerId="Windows Live" clId="Web-{8397B5D6-490A-4A99-AB08-C27364E7BA43}" dt="2021-03-05T08:12:59.327" v="101" actId="1076"/>
          <ac:graphicFrameMkLst>
            <pc:docMk/>
            <pc:sldMk cId="0" sldId="301"/>
            <ac:graphicFrameMk id="764" creationId="{00000000-0000-0000-0000-000000000000}"/>
          </ac:graphicFrameMkLst>
        </pc:graphicFrameChg>
        <pc:picChg chg="mod">
          <ac:chgData name="ゲスト ユーザー" userId="" providerId="Windows Live" clId="Web-{8397B5D6-490A-4A99-AB08-C27364E7BA43}" dt="2021-03-05T08:14:56.939" v="124" actId="1076"/>
          <ac:picMkLst>
            <pc:docMk/>
            <pc:sldMk cId="0" sldId="301"/>
            <ac:picMk id="760" creationId="{00000000-0000-0000-0000-000000000000}"/>
          </ac:picMkLst>
        </pc:picChg>
        <pc:picChg chg="mod">
          <ac:chgData name="ゲスト ユーザー" userId="" providerId="Windows Live" clId="Web-{8397B5D6-490A-4A99-AB08-C27364E7BA43}" dt="2021-03-05T08:13:47.969" v="111" actId="1076"/>
          <ac:picMkLst>
            <pc:docMk/>
            <pc:sldMk cId="0" sldId="301"/>
            <ac:picMk id="765" creationId="{00000000-0000-0000-0000-000000000000}"/>
          </ac:picMkLst>
        </pc:picChg>
        <pc:picChg chg="mod">
          <ac:chgData name="ゲスト ユーザー" userId="" providerId="Windows Live" clId="Web-{8397B5D6-490A-4A99-AB08-C27364E7BA43}" dt="2021-03-05T08:13:50.937" v="113" actId="1076"/>
          <ac:picMkLst>
            <pc:docMk/>
            <pc:sldMk cId="0" sldId="301"/>
            <ac:picMk id="766" creationId="{00000000-0000-0000-0000-000000000000}"/>
          </ac:picMkLst>
        </pc:picChg>
        <pc:picChg chg="mod">
          <ac:chgData name="ゲスト ユーザー" userId="" providerId="Windows Live" clId="Web-{8397B5D6-490A-4A99-AB08-C27364E7BA43}" dt="2021-03-05T08:13:52.844" v="114" actId="1076"/>
          <ac:picMkLst>
            <pc:docMk/>
            <pc:sldMk cId="0" sldId="301"/>
            <ac:picMk id="767" creationId="{00000000-0000-0000-0000-000000000000}"/>
          </ac:picMkLst>
        </pc:picChg>
        <pc:picChg chg="mod">
          <ac:chgData name="ゲスト ユーザー" userId="" providerId="Windows Live" clId="Web-{8397B5D6-490A-4A99-AB08-C27364E7BA43}" dt="2021-03-05T08:13:53.594" v="115" actId="1076"/>
          <ac:picMkLst>
            <pc:docMk/>
            <pc:sldMk cId="0" sldId="301"/>
            <ac:picMk id="768" creationId="{00000000-0000-0000-0000-000000000000}"/>
          </ac:picMkLst>
        </pc:picChg>
        <pc:picChg chg="mod">
          <ac:chgData name="ゲスト ユーザー" userId="" providerId="Windows Live" clId="Web-{8397B5D6-490A-4A99-AB08-C27364E7BA43}" dt="2021-03-05T08:14:00.109" v="118" actId="1076"/>
          <ac:picMkLst>
            <pc:docMk/>
            <pc:sldMk cId="0" sldId="301"/>
            <ac:picMk id="769" creationId="{00000000-0000-0000-0000-000000000000}"/>
          </ac:picMkLst>
        </pc:picChg>
        <pc:picChg chg="mod">
          <ac:chgData name="ゲスト ユーザー" userId="" providerId="Windows Live" clId="Web-{8397B5D6-490A-4A99-AB08-C27364E7BA43}" dt="2021-03-05T08:14:01.797" v="119" actId="1076"/>
          <ac:picMkLst>
            <pc:docMk/>
            <pc:sldMk cId="0" sldId="301"/>
            <ac:picMk id="770" creationId="{00000000-0000-0000-0000-000000000000}"/>
          </ac:picMkLst>
        </pc:picChg>
        <pc:picChg chg="mod">
          <ac:chgData name="ゲスト ユーザー" userId="" providerId="Windows Live" clId="Web-{8397B5D6-490A-4A99-AB08-C27364E7BA43}" dt="2021-03-05T08:14:04.016" v="120" actId="1076"/>
          <ac:picMkLst>
            <pc:docMk/>
            <pc:sldMk cId="0" sldId="301"/>
            <ac:picMk id="771" creationId="{00000000-0000-0000-0000-000000000000}"/>
          </ac:picMkLst>
        </pc:picChg>
        <pc:picChg chg="mod">
          <ac:chgData name="ゲスト ユーザー" userId="" providerId="Windows Live" clId="Web-{8397B5D6-490A-4A99-AB08-C27364E7BA43}" dt="2021-03-05T08:14:06.110" v="121" actId="1076"/>
          <ac:picMkLst>
            <pc:docMk/>
            <pc:sldMk cId="0" sldId="301"/>
            <ac:picMk id="772" creationId="{00000000-0000-0000-0000-000000000000}"/>
          </ac:picMkLst>
        </pc:picChg>
        <pc:picChg chg="mod">
          <ac:chgData name="ゲスト ユーザー" userId="" providerId="Windows Live" clId="Web-{8397B5D6-490A-4A99-AB08-C27364E7BA43}" dt="2021-03-05T08:13:57.672" v="117" actId="1076"/>
          <ac:picMkLst>
            <pc:docMk/>
            <pc:sldMk cId="0" sldId="301"/>
            <ac:picMk id="773" creationId="{00000000-0000-0000-0000-000000000000}"/>
          </ac:picMkLst>
        </pc:picChg>
        <pc:picChg chg="mod">
          <ac:chgData name="ゲスト ユーザー" userId="" providerId="Windows Live" clId="Web-{8397B5D6-490A-4A99-AB08-C27364E7BA43}" dt="2021-03-05T08:14:06.985" v="122" actId="1076"/>
          <ac:picMkLst>
            <pc:docMk/>
            <pc:sldMk cId="0" sldId="301"/>
            <ac:picMk id="774" creationId="{00000000-0000-0000-0000-000000000000}"/>
          </ac:picMkLst>
        </pc:picChg>
      </pc:sldChg>
      <pc:sldChg chg="modSp">
        <pc:chgData name="ゲスト ユーザー" userId="" providerId="Windows Live" clId="Web-{8397B5D6-490A-4A99-AB08-C27364E7BA43}" dt="2021-03-05T08:15:56.472" v="131" actId="1076"/>
        <pc:sldMkLst>
          <pc:docMk/>
          <pc:sldMk cId="0" sldId="302"/>
        </pc:sldMkLst>
        <pc:spChg chg="mod">
          <ac:chgData name="ゲスト ユーザー" userId="" providerId="Windows Live" clId="Web-{8397B5D6-490A-4A99-AB08-C27364E7BA43}" dt="2021-03-05T08:15:46.643" v="129" actId="1076"/>
          <ac:spMkLst>
            <pc:docMk/>
            <pc:sldMk cId="0" sldId="302"/>
            <ac:spMk id="19" creationId="{DCF90DC2-DE62-4ABC-9BC6-B33738D332B5}"/>
          </ac:spMkLst>
        </pc:spChg>
        <pc:spChg chg="mod">
          <ac:chgData name="ゲスト ユーザー" userId="" providerId="Windows Live" clId="Web-{8397B5D6-490A-4A99-AB08-C27364E7BA43}" dt="2021-03-05T08:15:29.096" v="126" actId="20577"/>
          <ac:spMkLst>
            <pc:docMk/>
            <pc:sldMk cId="0" sldId="302"/>
            <ac:spMk id="782" creationId="{00000000-0000-0000-0000-000000000000}"/>
          </ac:spMkLst>
        </pc:spChg>
        <pc:spChg chg="mod">
          <ac:chgData name="ゲスト ユーザー" userId="" providerId="Windows Live" clId="Web-{8397B5D6-490A-4A99-AB08-C27364E7BA43}" dt="2021-03-05T08:15:56.472" v="131" actId="1076"/>
          <ac:spMkLst>
            <pc:docMk/>
            <pc:sldMk cId="0" sldId="302"/>
            <ac:spMk id="789" creationId="{00000000-0000-0000-0000-000000000000}"/>
          </ac:spMkLst>
        </pc:spChg>
        <pc:spChg chg="mod">
          <ac:chgData name="ゲスト ユーザー" userId="" providerId="Windows Live" clId="Web-{8397B5D6-490A-4A99-AB08-C27364E7BA43}" dt="2021-03-05T08:15:50.487" v="130" actId="1076"/>
          <ac:spMkLst>
            <pc:docMk/>
            <pc:sldMk cId="0" sldId="302"/>
            <ac:spMk id="790" creationId="{00000000-0000-0000-0000-000000000000}"/>
          </ac:spMkLst>
        </pc:spChg>
        <pc:spChg chg="mod">
          <ac:chgData name="ゲスト ユーザー" userId="" providerId="Windows Live" clId="Web-{8397B5D6-490A-4A99-AB08-C27364E7BA43}" dt="2021-03-05T08:15:41.706" v="128" actId="1076"/>
          <ac:spMkLst>
            <pc:docMk/>
            <pc:sldMk cId="0" sldId="302"/>
            <ac:spMk id="794" creationId="{00000000-0000-0000-0000-000000000000}"/>
          </ac:spMkLst>
        </pc:spChg>
      </pc:sldChg>
      <pc:sldChg chg="modSp">
        <pc:chgData name="ゲスト ユーザー" userId="" providerId="Windows Live" clId="Web-{8397B5D6-490A-4A99-AB08-C27364E7BA43}" dt="2021-03-05T08:16:45.051" v="133" actId="1076"/>
        <pc:sldMkLst>
          <pc:docMk/>
          <pc:sldMk cId="0" sldId="304"/>
        </pc:sldMkLst>
        <pc:spChg chg="mod">
          <ac:chgData name="ゲスト ユーザー" userId="" providerId="Windows Live" clId="Web-{8397B5D6-490A-4A99-AB08-C27364E7BA43}" dt="2021-03-05T08:16:37.660" v="132" actId="20577"/>
          <ac:spMkLst>
            <pc:docMk/>
            <pc:sldMk cId="0" sldId="304"/>
            <ac:spMk id="821" creationId="{00000000-0000-0000-0000-000000000000}"/>
          </ac:spMkLst>
        </pc:spChg>
        <pc:picChg chg="mod">
          <ac:chgData name="ゲスト ユーザー" userId="" providerId="Windows Live" clId="Web-{8397B5D6-490A-4A99-AB08-C27364E7BA43}" dt="2021-03-05T08:16:45.051" v="133" actId="1076"/>
          <ac:picMkLst>
            <pc:docMk/>
            <pc:sldMk cId="0" sldId="304"/>
            <ac:picMk id="820" creationId="{00000000-0000-0000-0000-000000000000}"/>
          </ac:picMkLst>
        </pc:picChg>
      </pc:sldChg>
      <pc:sldChg chg="modSp">
        <pc:chgData name="ゲスト ユーザー" userId="" providerId="Windows Live" clId="Web-{8397B5D6-490A-4A99-AB08-C27364E7BA43}" dt="2021-03-05T08:17:24.021" v="136" actId="1076"/>
        <pc:sldMkLst>
          <pc:docMk/>
          <pc:sldMk cId="0" sldId="309"/>
        </pc:sldMkLst>
        <pc:spChg chg="mod">
          <ac:chgData name="ゲスト ユーザー" userId="" providerId="Windows Live" clId="Web-{8397B5D6-490A-4A99-AB08-C27364E7BA43}" dt="2021-03-05T08:17:19.020" v="134" actId="1076"/>
          <ac:spMkLst>
            <pc:docMk/>
            <pc:sldMk cId="0" sldId="309"/>
            <ac:spMk id="890" creationId="{00000000-0000-0000-0000-000000000000}"/>
          </ac:spMkLst>
        </pc:spChg>
        <pc:spChg chg="mod">
          <ac:chgData name="ゲスト ユーザー" userId="" providerId="Windows Live" clId="Web-{8397B5D6-490A-4A99-AB08-C27364E7BA43}" dt="2021-03-05T08:17:24.021" v="136" actId="1076"/>
          <ac:spMkLst>
            <pc:docMk/>
            <pc:sldMk cId="0" sldId="309"/>
            <ac:spMk id="891" creationId="{00000000-0000-0000-0000-000000000000}"/>
          </ac:spMkLst>
        </pc:spChg>
        <pc:spChg chg="mod">
          <ac:chgData name="ゲスト ユーザー" userId="" providerId="Windows Live" clId="Web-{8397B5D6-490A-4A99-AB08-C27364E7BA43}" dt="2021-03-05T08:17:22.177" v="135" actId="1076"/>
          <ac:spMkLst>
            <pc:docMk/>
            <pc:sldMk cId="0" sldId="309"/>
            <ac:spMk id="892" creationId="{00000000-0000-0000-0000-000000000000}"/>
          </ac:spMkLst>
        </pc:spChg>
      </pc:sldChg>
      <pc:sldChg chg="modSp">
        <pc:chgData name="ゲスト ユーザー" userId="" providerId="Windows Live" clId="Web-{8397B5D6-490A-4A99-AB08-C27364E7BA43}" dt="2021-03-05T08:17:40.646" v="140" actId="20577"/>
        <pc:sldMkLst>
          <pc:docMk/>
          <pc:sldMk cId="0" sldId="310"/>
        </pc:sldMkLst>
        <pc:spChg chg="mod">
          <ac:chgData name="ゲスト ユーザー" userId="" providerId="Windows Live" clId="Web-{8397B5D6-490A-4A99-AB08-C27364E7BA43}" dt="2021-03-05T08:17:40.646" v="140" actId="20577"/>
          <ac:spMkLst>
            <pc:docMk/>
            <pc:sldMk cId="0" sldId="310"/>
            <ac:spMk id="901" creationId="{00000000-0000-0000-0000-000000000000}"/>
          </ac:spMkLst>
        </pc:spChg>
        <pc:spChg chg="mod">
          <ac:chgData name="ゲスト ユーザー" userId="" providerId="Windows Live" clId="Web-{8397B5D6-490A-4A99-AB08-C27364E7BA43}" dt="2021-03-05T08:17:36.599" v="138" actId="1076"/>
          <ac:spMkLst>
            <pc:docMk/>
            <pc:sldMk cId="0" sldId="310"/>
            <ac:spMk id="905" creationId="{00000000-0000-0000-0000-000000000000}"/>
          </ac:spMkLst>
        </pc:spChg>
        <pc:picChg chg="mod">
          <ac:chgData name="ゲスト ユーザー" userId="" providerId="Windows Live" clId="Web-{8397B5D6-490A-4A99-AB08-C27364E7BA43}" dt="2021-03-05T08:17:34.068" v="137" actId="1076"/>
          <ac:picMkLst>
            <pc:docMk/>
            <pc:sldMk cId="0" sldId="310"/>
            <ac:picMk id="904" creationId="{00000000-0000-0000-0000-000000000000}"/>
          </ac:picMkLst>
        </pc:picChg>
      </pc:sldChg>
      <pc:sldChg chg="modSp">
        <pc:chgData name="ゲスト ユーザー" userId="" providerId="Windows Live" clId="Web-{8397B5D6-490A-4A99-AB08-C27364E7BA43}" dt="2021-03-05T08:17:59.349" v="148" actId="20577"/>
        <pc:sldMkLst>
          <pc:docMk/>
          <pc:sldMk cId="0" sldId="311"/>
        </pc:sldMkLst>
        <pc:spChg chg="mod">
          <ac:chgData name="ゲスト ユーザー" userId="" providerId="Windows Live" clId="Web-{8397B5D6-490A-4A99-AB08-C27364E7BA43}" dt="2021-03-05T08:17:59.349" v="148" actId="20577"/>
          <ac:spMkLst>
            <pc:docMk/>
            <pc:sldMk cId="0" sldId="311"/>
            <ac:spMk id="912" creationId="{00000000-0000-0000-0000-000000000000}"/>
          </ac:spMkLst>
        </pc:spChg>
      </pc:sldChg>
      <pc:sldChg chg="modSp">
        <pc:chgData name="ゲスト ユーザー" userId="" providerId="Windows Live" clId="Web-{8397B5D6-490A-4A99-AB08-C27364E7BA43}" dt="2021-03-05T08:18:46.694" v="150" actId="1076"/>
        <pc:sldMkLst>
          <pc:docMk/>
          <pc:sldMk cId="0" sldId="314"/>
        </pc:sldMkLst>
        <pc:spChg chg="mod">
          <ac:chgData name="ゲスト ユーザー" userId="" providerId="Windows Live" clId="Web-{8397B5D6-490A-4A99-AB08-C27364E7BA43}" dt="2021-03-05T08:18:43.069" v="149" actId="20577"/>
          <ac:spMkLst>
            <pc:docMk/>
            <pc:sldMk cId="0" sldId="314"/>
            <ac:spMk id="970" creationId="{00000000-0000-0000-0000-000000000000}"/>
          </ac:spMkLst>
        </pc:spChg>
        <pc:spChg chg="mod">
          <ac:chgData name="ゲスト ユーザー" userId="" providerId="Windows Live" clId="Web-{8397B5D6-490A-4A99-AB08-C27364E7BA43}" dt="2021-03-05T08:18:46.694" v="150" actId="1076"/>
          <ac:spMkLst>
            <pc:docMk/>
            <pc:sldMk cId="0" sldId="314"/>
            <ac:spMk id="980" creationId="{00000000-0000-0000-0000-000000000000}"/>
          </ac:spMkLst>
        </pc:spChg>
      </pc:sldChg>
      <pc:sldChg chg="modSp">
        <pc:chgData name="ゲスト ユーザー" userId="" providerId="Windows Live" clId="Web-{8397B5D6-490A-4A99-AB08-C27364E7BA43}" dt="2021-03-05T08:18:54.632" v="151" actId="1076"/>
        <pc:sldMkLst>
          <pc:docMk/>
          <pc:sldMk cId="0" sldId="315"/>
        </pc:sldMkLst>
        <pc:spChg chg="mod">
          <ac:chgData name="ゲスト ユーザー" userId="" providerId="Windows Live" clId="Web-{8397B5D6-490A-4A99-AB08-C27364E7BA43}" dt="2021-03-05T08:18:54.632" v="151" actId="1076"/>
          <ac:spMkLst>
            <pc:docMk/>
            <pc:sldMk cId="0" sldId="315"/>
            <ac:spMk id="1000" creationId="{00000000-0000-0000-0000-000000000000}"/>
          </ac:spMkLst>
        </pc:spChg>
      </pc:sldChg>
      <pc:sldChg chg="modSp">
        <pc:chgData name="ゲスト ユーザー" userId="" providerId="Windows Live" clId="Web-{8397B5D6-490A-4A99-AB08-C27364E7BA43}" dt="2021-03-05T08:19:47.930" v="155" actId="1076"/>
        <pc:sldMkLst>
          <pc:docMk/>
          <pc:sldMk cId="0" sldId="317"/>
        </pc:sldMkLst>
        <pc:spChg chg="mod">
          <ac:chgData name="ゲスト ユーザー" userId="" providerId="Windows Live" clId="Web-{8397B5D6-490A-4A99-AB08-C27364E7BA43}" dt="2021-03-05T08:19:38.133" v="153" actId="20577"/>
          <ac:spMkLst>
            <pc:docMk/>
            <pc:sldMk cId="0" sldId="317"/>
            <ac:spMk id="1021" creationId="{00000000-0000-0000-0000-000000000000}"/>
          </ac:spMkLst>
        </pc:spChg>
        <pc:spChg chg="mod">
          <ac:chgData name="ゲスト ユーザー" userId="" providerId="Windows Live" clId="Web-{8397B5D6-490A-4A99-AB08-C27364E7BA43}" dt="2021-03-05T08:19:45.571" v="154" actId="1076"/>
          <ac:spMkLst>
            <pc:docMk/>
            <pc:sldMk cId="0" sldId="317"/>
            <ac:spMk id="1032" creationId="{00000000-0000-0000-0000-000000000000}"/>
          </ac:spMkLst>
        </pc:spChg>
        <pc:spChg chg="mod">
          <ac:chgData name="ゲスト ユーザー" userId="" providerId="Windows Live" clId="Web-{8397B5D6-490A-4A99-AB08-C27364E7BA43}" dt="2021-03-05T08:19:47.930" v="155" actId="1076"/>
          <ac:spMkLst>
            <pc:docMk/>
            <pc:sldMk cId="0" sldId="317"/>
            <ac:spMk id="1033" creationId="{00000000-0000-0000-0000-000000000000}"/>
          </ac:spMkLst>
        </pc:spChg>
      </pc:sldChg>
      <pc:sldChg chg="modSp">
        <pc:chgData name="ゲスト ユーザー" userId="" providerId="Windows Live" clId="Web-{8397B5D6-490A-4A99-AB08-C27364E7BA43}" dt="2021-03-05T08:20:05.790" v="158" actId="1076"/>
        <pc:sldMkLst>
          <pc:docMk/>
          <pc:sldMk cId="0" sldId="318"/>
        </pc:sldMkLst>
        <pc:spChg chg="mod">
          <ac:chgData name="ゲスト ユーザー" userId="" providerId="Windows Live" clId="Web-{8397B5D6-490A-4A99-AB08-C27364E7BA43}" dt="2021-03-05T08:20:00.665" v="156" actId="1076"/>
          <ac:spMkLst>
            <pc:docMk/>
            <pc:sldMk cId="0" sldId="318"/>
            <ac:spMk id="1048" creationId="{00000000-0000-0000-0000-000000000000}"/>
          </ac:spMkLst>
        </pc:spChg>
        <pc:spChg chg="mod">
          <ac:chgData name="ゲスト ユーザー" userId="" providerId="Windows Live" clId="Web-{8397B5D6-490A-4A99-AB08-C27364E7BA43}" dt="2021-03-05T08:20:03.462" v="157" actId="1076"/>
          <ac:spMkLst>
            <pc:docMk/>
            <pc:sldMk cId="0" sldId="318"/>
            <ac:spMk id="1049" creationId="{00000000-0000-0000-0000-000000000000}"/>
          </ac:spMkLst>
        </pc:spChg>
        <pc:spChg chg="mod">
          <ac:chgData name="ゲスト ユーザー" userId="" providerId="Windows Live" clId="Web-{8397B5D6-490A-4A99-AB08-C27364E7BA43}" dt="2021-03-05T08:20:05.790" v="158" actId="1076"/>
          <ac:spMkLst>
            <pc:docMk/>
            <pc:sldMk cId="0" sldId="318"/>
            <ac:spMk id="1050" creationId="{00000000-0000-0000-0000-000000000000}"/>
          </ac:spMkLst>
        </pc:spChg>
      </pc:sldChg>
      <pc:sldChg chg="modSp">
        <pc:chgData name="ゲスト ユーザー" userId="" providerId="Windows Live" clId="Web-{8397B5D6-490A-4A99-AB08-C27364E7BA43}" dt="2021-03-05T08:11:13.277" v="93" actId="1076"/>
        <pc:sldMkLst>
          <pc:docMk/>
          <pc:sldMk cId="65545281" sldId="319"/>
        </pc:sldMkLst>
        <pc:spChg chg="mod">
          <ac:chgData name="ゲスト ユーザー" userId="" providerId="Windows Live" clId="Web-{8397B5D6-490A-4A99-AB08-C27364E7BA43}" dt="2021-03-05T08:11:13.277" v="93" actId="1076"/>
          <ac:spMkLst>
            <pc:docMk/>
            <pc:sldMk cId="65545281" sldId="319"/>
            <ac:spMk id="564" creationId="{00000000-0000-0000-0000-000000000000}"/>
          </ac:spMkLst>
        </pc:spChg>
      </pc:sldChg>
    </pc:docChg>
  </pc:docChgLst>
  <pc:docChgLst>
    <pc:chgData name="Masaki Suzuki" userId="2c4feb2ed34ad1a7" providerId="Windows Live" clId="Web-{C46900A6-4D07-403D-BEC4-41E462CAB498}"/>
    <pc:docChg chg="modSld">
      <pc:chgData name="Masaki Suzuki" userId="2c4feb2ed34ad1a7" providerId="Windows Live" clId="Web-{C46900A6-4D07-403D-BEC4-41E462CAB498}" dt="2021-06-18T00:52:47.265" v="82" actId="20577"/>
      <pc:docMkLst>
        <pc:docMk/>
      </pc:docMkLst>
      <pc:sldChg chg="addSp modSp">
        <pc:chgData name="Masaki Suzuki" userId="2c4feb2ed34ad1a7" providerId="Windows Live" clId="Web-{C46900A6-4D07-403D-BEC4-41E462CAB498}" dt="2021-06-18T00:31:57.927" v="8"/>
        <pc:sldMkLst>
          <pc:docMk/>
          <pc:sldMk cId="0" sldId="265"/>
        </pc:sldMkLst>
        <pc:spChg chg="mod">
          <ac:chgData name="Masaki Suzuki" userId="2c4feb2ed34ad1a7" providerId="Windows Live" clId="Web-{C46900A6-4D07-403D-BEC4-41E462CAB498}" dt="2021-06-18T00:31:09.316" v="0" actId="20577"/>
          <ac:spMkLst>
            <pc:docMk/>
            <pc:sldMk cId="0" sldId="265"/>
            <ac:spMk id="3" creationId="{3CB21E07-D58C-456C-86C7-C3C437854117}"/>
          </ac:spMkLst>
        </pc:spChg>
        <pc:spChg chg="add mod">
          <ac:chgData name="Masaki Suzuki" userId="2c4feb2ed34ad1a7" providerId="Windows Live" clId="Web-{C46900A6-4D07-403D-BEC4-41E462CAB498}" dt="2021-06-18T00:31:57.927" v="8"/>
          <ac:spMkLst>
            <pc:docMk/>
            <pc:sldMk cId="0" sldId="265"/>
            <ac:spMk id="6" creationId="{4214F490-C5E9-4631-B465-6049475C454B}"/>
          </ac:spMkLst>
        </pc:spChg>
      </pc:sldChg>
      <pc:sldChg chg="modSp">
        <pc:chgData name="Masaki Suzuki" userId="2c4feb2ed34ad1a7" providerId="Windows Live" clId="Web-{C46900A6-4D07-403D-BEC4-41E462CAB498}" dt="2021-06-18T00:32:32.349" v="11" actId="1076"/>
        <pc:sldMkLst>
          <pc:docMk/>
          <pc:sldMk cId="0" sldId="266"/>
        </pc:sldMkLst>
        <pc:spChg chg="mod">
          <ac:chgData name="Masaki Suzuki" userId="2c4feb2ed34ad1a7" providerId="Windows Live" clId="Web-{C46900A6-4D07-403D-BEC4-41E462CAB498}" dt="2021-06-18T00:32:14.349" v="9" actId="20577"/>
          <ac:spMkLst>
            <pc:docMk/>
            <pc:sldMk cId="0" sldId="266"/>
            <ac:spMk id="2" creationId="{B0ED5645-CD98-4538-83F6-DE7E446E73FC}"/>
          </ac:spMkLst>
        </pc:spChg>
        <pc:spChg chg="mod">
          <ac:chgData name="Masaki Suzuki" userId="2c4feb2ed34ad1a7" providerId="Windows Live" clId="Web-{C46900A6-4D07-403D-BEC4-41E462CAB498}" dt="2021-06-18T00:32:26.880" v="10" actId="20577"/>
          <ac:spMkLst>
            <pc:docMk/>
            <pc:sldMk cId="0" sldId="266"/>
            <ac:spMk id="3" creationId="{B2C0A272-8324-43AD-97D9-29FDE43E74B6}"/>
          </ac:spMkLst>
        </pc:spChg>
        <pc:picChg chg="mod">
          <ac:chgData name="Masaki Suzuki" userId="2c4feb2ed34ad1a7" providerId="Windows Live" clId="Web-{C46900A6-4D07-403D-BEC4-41E462CAB498}" dt="2021-06-18T00:32:32.349" v="11" actId="1076"/>
          <ac:picMkLst>
            <pc:docMk/>
            <pc:sldMk cId="0" sldId="266"/>
            <ac:picMk id="253" creationId="{00000000-0000-0000-0000-000000000000}"/>
          </ac:picMkLst>
        </pc:picChg>
      </pc:sldChg>
      <pc:sldChg chg="addSp modSp">
        <pc:chgData name="Masaki Suzuki" userId="2c4feb2ed34ad1a7" providerId="Windows Live" clId="Web-{C46900A6-4D07-403D-BEC4-41E462CAB498}" dt="2021-06-18T00:32:52.459" v="15" actId="14100"/>
        <pc:sldMkLst>
          <pc:docMk/>
          <pc:sldMk cId="0" sldId="267"/>
        </pc:sldMkLst>
        <pc:spChg chg="mod">
          <ac:chgData name="Masaki Suzuki" userId="2c4feb2ed34ad1a7" providerId="Windows Live" clId="Web-{C46900A6-4D07-403D-BEC4-41E462CAB498}" dt="2021-06-18T00:32:42.349" v="12" actId="1076"/>
          <ac:spMkLst>
            <pc:docMk/>
            <pc:sldMk cId="0" sldId="267"/>
            <ac:spMk id="4" creationId="{34578D91-2B82-46CC-9C49-97C90BCF7E6E}"/>
          </ac:spMkLst>
        </pc:spChg>
        <pc:spChg chg="add mod">
          <ac:chgData name="Masaki Suzuki" userId="2c4feb2ed34ad1a7" providerId="Windows Live" clId="Web-{C46900A6-4D07-403D-BEC4-41E462CAB498}" dt="2021-06-18T00:32:52.459" v="15" actId="14100"/>
          <ac:spMkLst>
            <pc:docMk/>
            <pc:sldMk cId="0" sldId="267"/>
            <ac:spMk id="15" creationId="{7AD5EFA8-1679-4F67-A64C-59DFA2DAA6FB}"/>
          </ac:spMkLst>
        </pc:spChg>
      </pc:sldChg>
      <pc:sldChg chg="modSp">
        <pc:chgData name="Masaki Suzuki" userId="2c4feb2ed34ad1a7" providerId="Windows Live" clId="Web-{C46900A6-4D07-403D-BEC4-41E462CAB498}" dt="2021-06-18T00:33:23.882" v="17" actId="14100"/>
        <pc:sldMkLst>
          <pc:docMk/>
          <pc:sldMk cId="0" sldId="270"/>
        </pc:sldMkLst>
        <pc:spChg chg="mod">
          <ac:chgData name="Masaki Suzuki" userId="2c4feb2ed34ad1a7" providerId="Windows Live" clId="Web-{C46900A6-4D07-403D-BEC4-41E462CAB498}" dt="2021-06-18T00:33:23.882" v="17" actId="14100"/>
          <ac:spMkLst>
            <pc:docMk/>
            <pc:sldMk cId="0" sldId="270"/>
            <ac:spMk id="311" creationId="{00000000-0000-0000-0000-000000000000}"/>
          </ac:spMkLst>
        </pc:spChg>
      </pc:sldChg>
      <pc:sldChg chg="modSp">
        <pc:chgData name="Masaki Suzuki" userId="2c4feb2ed34ad1a7" providerId="Windows Live" clId="Web-{C46900A6-4D07-403D-BEC4-41E462CAB498}" dt="2021-06-18T00:34:44.836" v="18" actId="1076"/>
        <pc:sldMkLst>
          <pc:docMk/>
          <pc:sldMk cId="0" sldId="272"/>
        </pc:sldMkLst>
        <pc:spChg chg="mod">
          <ac:chgData name="Masaki Suzuki" userId="2c4feb2ed34ad1a7" providerId="Windows Live" clId="Web-{C46900A6-4D07-403D-BEC4-41E462CAB498}" dt="2021-06-18T00:34:44.836" v="18" actId="1076"/>
          <ac:spMkLst>
            <pc:docMk/>
            <pc:sldMk cId="0" sldId="272"/>
            <ac:spMk id="12" creationId="{EEFA4054-00FC-4ACA-BE94-34122333F8B7}"/>
          </ac:spMkLst>
        </pc:spChg>
      </pc:sldChg>
      <pc:sldChg chg="modSp">
        <pc:chgData name="Masaki Suzuki" userId="2c4feb2ed34ad1a7" providerId="Windows Live" clId="Web-{C46900A6-4D07-403D-BEC4-41E462CAB498}" dt="2021-06-18T00:36:21.526" v="23" actId="1076"/>
        <pc:sldMkLst>
          <pc:docMk/>
          <pc:sldMk cId="0" sldId="276"/>
        </pc:sldMkLst>
        <pc:spChg chg="mod">
          <ac:chgData name="Masaki Suzuki" userId="2c4feb2ed34ad1a7" providerId="Windows Live" clId="Web-{C46900A6-4D07-403D-BEC4-41E462CAB498}" dt="2021-06-18T00:36:21.526" v="23" actId="1076"/>
          <ac:spMkLst>
            <pc:docMk/>
            <pc:sldMk cId="0" sldId="276"/>
            <ac:spMk id="4" creationId="{509DB487-DDCB-4B93-966E-560C9FAB117D}"/>
          </ac:spMkLst>
        </pc:spChg>
        <pc:spChg chg="mod">
          <ac:chgData name="Masaki Suzuki" userId="2c4feb2ed34ad1a7" providerId="Windows Live" clId="Web-{C46900A6-4D07-403D-BEC4-41E462CAB498}" dt="2021-06-18T00:36:09.713" v="21" actId="14100"/>
          <ac:spMkLst>
            <pc:docMk/>
            <pc:sldMk cId="0" sldId="276"/>
            <ac:spMk id="5" creationId="{875CF5C6-84C5-4297-B30A-AC3CF62B8131}"/>
          </ac:spMkLst>
        </pc:spChg>
        <pc:spChg chg="mod">
          <ac:chgData name="Masaki Suzuki" userId="2c4feb2ed34ad1a7" providerId="Windows Live" clId="Web-{C46900A6-4D07-403D-BEC4-41E462CAB498}" dt="2021-06-18T00:36:13.541" v="22" actId="1076"/>
          <ac:spMkLst>
            <pc:docMk/>
            <pc:sldMk cId="0" sldId="276"/>
            <ac:spMk id="11" creationId="{3D6DCF38-AB4C-4FC1-85E3-A66C63FE2D42}"/>
          </ac:spMkLst>
        </pc:spChg>
      </pc:sldChg>
      <pc:sldChg chg="modSp">
        <pc:chgData name="Masaki Suzuki" userId="2c4feb2ed34ad1a7" providerId="Windows Live" clId="Web-{C46900A6-4D07-403D-BEC4-41E462CAB498}" dt="2021-06-18T00:37:25.074" v="24" actId="1076"/>
        <pc:sldMkLst>
          <pc:docMk/>
          <pc:sldMk cId="0" sldId="277"/>
        </pc:sldMkLst>
        <pc:spChg chg="mod">
          <ac:chgData name="Masaki Suzuki" userId="2c4feb2ed34ad1a7" providerId="Windows Live" clId="Web-{C46900A6-4D07-403D-BEC4-41E462CAB498}" dt="2021-06-18T00:37:25.074" v="24" actId="1076"/>
          <ac:spMkLst>
            <pc:docMk/>
            <pc:sldMk cId="0" sldId="277"/>
            <ac:spMk id="18" creationId="{ECB61333-33AE-4359-B033-3FD678A2B863}"/>
          </ac:spMkLst>
        </pc:spChg>
      </pc:sldChg>
      <pc:sldChg chg="addSp modSp">
        <pc:chgData name="Masaki Suzuki" userId="2c4feb2ed34ad1a7" providerId="Windows Live" clId="Web-{C46900A6-4D07-403D-BEC4-41E462CAB498}" dt="2021-06-18T00:37:53.481" v="29" actId="1076"/>
        <pc:sldMkLst>
          <pc:docMk/>
          <pc:sldMk cId="0" sldId="279"/>
        </pc:sldMkLst>
        <pc:spChg chg="add mod">
          <ac:chgData name="Masaki Suzuki" userId="2c4feb2ed34ad1a7" providerId="Windows Live" clId="Web-{C46900A6-4D07-403D-BEC4-41E462CAB498}" dt="2021-06-18T00:37:53.481" v="29" actId="1076"/>
          <ac:spMkLst>
            <pc:docMk/>
            <pc:sldMk cId="0" sldId="279"/>
            <ac:spMk id="15" creationId="{17CFBD83-9DDA-4E0E-80F7-CDB50EDC4BD0}"/>
          </ac:spMkLst>
        </pc:spChg>
      </pc:sldChg>
      <pc:sldChg chg="modSp">
        <pc:chgData name="Masaki Suzuki" userId="2c4feb2ed34ad1a7" providerId="Windows Live" clId="Web-{C46900A6-4D07-403D-BEC4-41E462CAB498}" dt="2021-06-18T00:52:47.265" v="82" actId="20577"/>
        <pc:sldMkLst>
          <pc:docMk/>
          <pc:sldMk cId="0" sldId="315"/>
        </pc:sldMkLst>
        <pc:spChg chg="mod">
          <ac:chgData name="Masaki Suzuki" userId="2c4feb2ed34ad1a7" providerId="Windows Live" clId="Web-{C46900A6-4D07-403D-BEC4-41E462CAB498}" dt="2021-06-18T00:52:47.265" v="82" actId="20577"/>
          <ac:spMkLst>
            <pc:docMk/>
            <pc:sldMk cId="0" sldId="315"/>
            <ac:spMk id="988" creationId="{00000000-0000-0000-0000-000000000000}"/>
          </ac:spMkLst>
        </pc:spChg>
      </pc:sldChg>
      <pc:sldChg chg="modSp">
        <pc:chgData name="Masaki Suzuki" userId="2c4feb2ed34ad1a7" providerId="Windows Live" clId="Web-{C46900A6-4D07-403D-BEC4-41E462CAB498}" dt="2021-06-18T00:38:26.950" v="33" actId="20577"/>
        <pc:sldMkLst>
          <pc:docMk/>
          <pc:sldMk cId="156761354" sldId="320"/>
        </pc:sldMkLst>
        <pc:spChg chg="mod">
          <ac:chgData name="Masaki Suzuki" userId="2c4feb2ed34ad1a7" providerId="Windows Live" clId="Web-{C46900A6-4D07-403D-BEC4-41E462CAB498}" dt="2021-06-18T00:38:26.950" v="33" actId="20577"/>
          <ac:spMkLst>
            <pc:docMk/>
            <pc:sldMk cId="156761354" sldId="320"/>
            <ac:spMk id="6" creationId="{BDEDF5BA-4D45-4172-B4C2-0B0B43BB014F}"/>
          </ac:spMkLst>
        </pc:spChg>
      </pc:sldChg>
      <pc:sldChg chg="modSp">
        <pc:chgData name="Masaki Suzuki" userId="2c4feb2ed34ad1a7" providerId="Windows Live" clId="Web-{C46900A6-4D07-403D-BEC4-41E462CAB498}" dt="2021-06-18T00:38:48.373" v="34" actId="1076"/>
        <pc:sldMkLst>
          <pc:docMk/>
          <pc:sldMk cId="562492338" sldId="322"/>
        </pc:sldMkLst>
        <pc:spChg chg="mod">
          <ac:chgData name="Masaki Suzuki" userId="2c4feb2ed34ad1a7" providerId="Windows Live" clId="Web-{C46900A6-4D07-403D-BEC4-41E462CAB498}" dt="2021-06-18T00:38:48.373" v="34" actId="1076"/>
          <ac:spMkLst>
            <pc:docMk/>
            <pc:sldMk cId="562492338" sldId="322"/>
            <ac:spMk id="12" creationId="{58CA6078-ED0B-4C91-AA48-D21B66B5E595}"/>
          </ac:spMkLst>
        </pc:spChg>
      </pc:sldChg>
      <pc:sldChg chg="modSp">
        <pc:chgData name="Masaki Suzuki" userId="2c4feb2ed34ad1a7" providerId="Windows Live" clId="Web-{C46900A6-4D07-403D-BEC4-41E462CAB498}" dt="2021-06-18T00:42:38.799" v="41" actId="1076"/>
        <pc:sldMkLst>
          <pc:docMk/>
          <pc:sldMk cId="438134143" sldId="328"/>
        </pc:sldMkLst>
        <pc:spChg chg="mod">
          <ac:chgData name="Masaki Suzuki" userId="2c4feb2ed34ad1a7" providerId="Windows Live" clId="Web-{C46900A6-4D07-403D-BEC4-41E462CAB498}" dt="2021-06-18T00:42:32.611" v="40" actId="20577"/>
          <ac:spMkLst>
            <pc:docMk/>
            <pc:sldMk cId="438134143" sldId="328"/>
            <ac:spMk id="4" creationId="{F76CB4E3-2CAA-4681-AF78-9D9173C6BB5A}"/>
          </ac:spMkLst>
        </pc:spChg>
        <pc:spChg chg="mod">
          <ac:chgData name="Masaki Suzuki" userId="2c4feb2ed34ad1a7" providerId="Windows Live" clId="Web-{C46900A6-4D07-403D-BEC4-41E462CAB498}" dt="2021-06-18T00:42:38.799" v="41" actId="1076"/>
          <ac:spMkLst>
            <pc:docMk/>
            <pc:sldMk cId="438134143" sldId="328"/>
            <ac:spMk id="11" creationId="{99544E55-CF71-4D25-AEF5-0F89B5665567}"/>
          </ac:spMkLst>
        </pc:spChg>
      </pc:sldChg>
      <pc:sldChg chg="modSp">
        <pc:chgData name="Masaki Suzuki" userId="2c4feb2ed34ad1a7" providerId="Windows Live" clId="Web-{C46900A6-4D07-403D-BEC4-41E462CAB498}" dt="2021-06-18T00:43:26.378" v="44" actId="1076"/>
        <pc:sldMkLst>
          <pc:docMk/>
          <pc:sldMk cId="2539985523" sldId="329"/>
        </pc:sldMkLst>
        <pc:spChg chg="mod">
          <ac:chgData name="Masaki Suzuki" userId="2c4feb2ed34ad1a7" providerId="Windows Live" clId="Web-{C46900A6-4D07-403D-BEC4-41E462CAB498}" dt="2021-06-18T00:43:20.519" v="43" actId="14100"/>
          <ac:spMkLst>
            <pc:docMk/>
            <pc:sldMk cId="2539985523" sldId="329"/>
            <ac:spMk id="3" creationId="{41B6E82B-6D9B-4BBB-B277-69B8CA0B91C3}"/>
          </ac:spMkLst>
        </pc:spChg>
        <pc:spChg chg="mod">
          <ac:chgData name="Masaki Suzuki" userId="2c4feb2ed34ad1a7" providerId="Windows Live" clId="Web-{C46900A6-4D07-403D-BEC4-41E462CAB498}" dt="2021-06-18T00:43:04.878" v="42" actId="14100"/>
          <ac:spMkLst>
            <pc:docMk/>
            <pc:sldMk cId="2539985523" sldId="329"/>
            <ac:spMk id="6" creationId="{A37D0B3E-E398-46E3-862F-CB12BB9ACA59}"/>
          </ac:spMkLst>
        </pc:spChg>
        <pc:spChg chg="mod">
          <ac:chgData name="Masaki Suzuki" userId="2c4feb2ed34ad1a7" providerId="Windows Live" clId="Web-{C46900A6-4D07-403D-BEC4-41E462CAB498}" dt="2021-06-18T00:43:26.378" v="44" actId="1076"/>
          <ac:spMkLst>
            <pc:docMk/>
            <pc:sldMk cId="2539985523" sldId="329"/>
            <ac:spMk id="9" creationId="{510B5B88-7801-4BFD-B5A3-9E5D8C4EA089}"/>
          </ac:spMkLst>
        </pc:spChg>
      </pc:sldChg>
      <pc:sldChg chg="modSp">
        <pc:chgData name="Masaki Suzuki" userId="2c4feb2ed34ad1a7" providerId="Windows Live" clId="Web-{C46900A6-4D07-403D-BEC4-41E462CAB498}" dt="2021-06-18T00:43:54.644" v="46" actId="20577"/>
        <pc:sldMkLst>
          <pc:docMk/>
          <pc:sldMk cId="2026746202" sldId="330"/>
        </pc:sldMkLst>
        <pc:spChg chg="mod">
          <ac:chgData name="Masaki Suzuki" userId="2c4feb2ed34ad1a7" providerId="Windows Live" clId="Web-{C46900A6-4D07-403D-BEC4-41E462CAB498}" dt="2021-06-18T00:43:54.644" v="46" actId="20577"/>
          <ac:spMkLst>
            <pc:docMk/>
            <pc:sldMk cId="2026746202" sldId="330"/>
            <ac:spMk id="7" creationId="{93007182-CB31-47D9-8D8A-EFA5996A2CA1}"/>
          </ac:spMkLst>
        </pc:spChg>
        <pc:spChg chg="mod">
          <ac:chgData name="Masaki Suzuki" userId="2c4feb2ed34ad1a7" providerId="Windows Live" clId="Web-{C46900A6-4D07-403D-BEC4-41E462CAB498}" dt="2021-06-18T00:43:44.691" v="45" actId="1076"/>
          <ac:spMkLst>
            <pc:docMk/>
            <pc:sldMk cId="2026746202" sldId="330"/>
            <ac:spMk id="11" creationId="{313F3025-0415-4570-A482-7D1261DD577E}"/>
          </ac:spMkLst>
        </pc:spChg>
      </pc:sldChg>
      <pc:sldChg chg="modSp">
        <pc:chgData name="Masaki Suzuki" userId="2c4feb2ed34ad1a7" providerId="Windows Live" clId="Web-{C46900A6-4D07-403D-BEC4-41E462CAB498}" dt="2021-06-18T00:44:56.474" v="47" actId="14100"/>
        <pc:sldMkLst>
          <pc:docMk/>
          <pc:sldMk cId="3785275960" sldId="331"/>
        </pc:sldMkLst>
        <pc:spChg chg="mod">
          <ac:chgData name="Masaki Suzuki" userId="2c4feb2ed34ad1a7" providerId="Windows Live" clId="Web-{C46900A6-4D07-403D-BEC4-41E462CAB498}" dt="2021-06-18T00:44:56.474" v="47" actId="14100"/>
          <ac:spMkLst>
            <pc:docMk/>
            <pc:sldMk cId="3785275960" sldId="331"/>
            <ac:spMk id="21" creationId="{2A614F58-6869-4203-B793-36B202460EA2}"/>
          </ac:spMkLst>
        </pc:spChg>
      </pc:sldChg>
      <pc:sldChg chg="modSp">
        <pc:chgData name="Masaki Suzuki" userId="2c4feb2ed34ad1a7" providerId="Windows Live" clId="Web-{C46900A6-4D07-403D-BEC4-41E462CAB498}" dt="2021-06-18T00:39:23.686" v="35" actId="1076"/>
        <pc:sldMkLst>
          <pc:docMk/>
          <pc:sldMk cId="1515517985" sldId="333"/>
        </pc:sldMkLst>
        <pc:spChg chg="mod">
          <ac:chgData name="Masaki Suzuki" userId="2c4feb2ed34ad1a7" providerId="Windows Live" clId="Web-{C46900A6-4D07-403D-BEC4-41E462CAB498}" dt="2021-06-18T00:39:23.686" v="35" actId="1076"/>
          <ac:spMkLst>
            <pc:docMk/>
            <pc:sldMk cId="1515517985" sldId="333"/>
            <ac:spMk id="15" creationId="{6463C07B-A621-49D2-9B3C-94A4A3E296C5}"/>
          </ac:spMkLst>
        </pc:spChg>
      </pc:sldChg>
      <pc:sldChg chg="modSp">
        <pc:chgData name="Masaki Suzuki" userId="2c4feb2ed34ad1a7" providerId="Windows Live" clId="Web-{C46900A6-4D07-403D-BEC4-41E462CAB498}" dt="2021-06-18T00:45:33.975" v="50" actId="1076"/>
        <pc:sldMkLst>
          <pc:docMk/>
          <pc:sldMk cId="960304463" sldId="337"/>
        </pc:sldMkLst>
        <pc:spChg chg="mod">
          <ac:chgData name="Masaki Suzuki" userId="2c4feb2ed34ad1a7" providerId="Windows Live" clId="Web-{C46900A6-4D07-403D-BEC4-41E462CAB498}" dt="2021-06-18T00:45:20.724" v="49" actId="20577"/>
          <ac:spMkLst>
            <pc:docMk/>
            <pc:sldMk cId="960304463" sldId="337"/>
            <ac:spMk id="17" creationId="{BD1C2ED5-2F6E-40D9-BD3B-099BD37BD205}"/>
          </ac:spMkLst>
        </pc:spChg>
        <pc:picChg chg="mod">
          <ac:chgData name="Masaki Suzuki" userId="2c4feb2ed34ad1a7" providerId="Windows Live" clId="Web-{C46900A6-4D07-403D-BEC4-41E462CAB498}" dt="2021-06-18T00:45:33.975" v="50" actId="1076"/>
          <ac:picMkLst>
            <pc:docMk/>
            <pc:sldMk cId="960304463" sldId="337"/>
            <ac:picMk id="2" creationId="{0ABE893C-5261-4583-9731-706F2263B320}"/>
          </ac:picMkLst>
        </pc:picChg>
      </pc:sldChg>
      <pc:sldChg chg="modSp">
        <pc:chgData name="Masaki Suzuki" userId="2c4feb2ed34ad1a7" providerId="Windows Live" clId="Web-{C46900A6-4D07-403D-BEC4-41E462CAB498}" dt="2021-06-18T00:46:15.444" v="51" actId="20577"/>
        <pc:sldMkLst>
          <pc:docMk/>
          <pc:sldMk cId="412491998" sldId="339"/>
        </pc:sldMkLst>
        <pc:spChg chg="mod">
          <ac:chgData name="Masaki Suzuki" userId="2c4feb2ed34ad1a7" providerId="Windows Live" clId="Web-{C46900A6-4D07-403D-BEC4-41E462CAB498}" dt="2021-06-18T00:46:15.444" v="51" actId="20577"/>
          <ac:spMkLst>
            <pc:docMk/>
            <pc:sldMk cId="412491998" sldId="339"/>
            <ac:spMk id="6" creationId="{A37D0B3E-E398-46E3-862F-CB12BB9ACA59}"/>
          </ac:spMkLst>
        </pc:spChg>
      </pc:sldChg>
      <pc:sldChg chg="modSp">
        <pc:chgData name="Masaki Suzuki" userId="2c4feb2ed34ad1a7" providerId="Windows Live" clId="Web-{C46900A6-4D07-403D-BEC4-41E462CAB498}" dt="2021-06-18T00:46:28.257" v="53" actId="20577"/>
        <pc:sldMkLst>
          <pc:docMk/>
          <pc:sldMk cId="1695572539" sldId="340"/>
        </pc:sldMkLst>
        <pc:spChg chg="mod">
          <ac:chgData name="Masaki Suzuki" userId="2c4feb2ed34ad1a7" providerId="Windows Live" clId="Web-{C46900A6-4D07-403D-BEC4-41E462CAB498}" dt="2021-06-18T00:46:28.257" v="53" actId="20577"/>
          <ac:spMkLst>
            <pc:docMk/>
            <pc:sldMk cId="1695572539" sldId="340"/>
            <ac:spMk id="3" creationId="{41B6E82B-6D9B-4BBB-B277-69B8CA0B91C3}"/>
          </ac:spMkLst>
        </pc:spChg>
      </pc:sldChg>
      <pc:sldChg chg="modSp">
        <pc:chgData name="Masaki Suzuki" userId="2c4feb2ed34ad1a7" providerId="Windows Live" clId="Web-{C46900A6-4D07-403D-BEC4-41E462CAB498}" dt="2021-06-18T00:47:16.758" v="59" actId="20577"/>
        <pc:sldMkLst>
          <pc:docMk/>
          <pc:sldMk cId="1440077837" sldId="341"/>
        </pc:sldMkLst>
        <pc:spChg chg="mod">
          <ac:chgData name="Masaki Suzuki" userId="2c4feb2ed34ad1a7" providerId="Windows Live" clId="Web-{C46900A6-4D07-403D-BEC4-41E462CAB498}" dt="2021-06-18T00:47:16.758" v="59" actId="20577"/>
          <ac:spMkLst>
            <pc:docMk/>
            <pc:sldMk cId="1440077837" sldId="341"/>
            <ac:spMk id="3" creationId="{41B6E82B-6D9B-4BBB-B277-69B8CA0B91C3}"/>
          </ac:spMkLst>
        </pc:spChg>
      </pc:sldChg>
      <pc:sldChg chg="addSp modSp">
        <pc:chgData name="Masaki Suzuki" userId="2c4feb2ed34ad1a7" providerId="Windows Live" clId="Web-{C46900A6-4D07-403D-BEC4-41E462CAB498}" dt="2021-06-18T00:48:01.665" v="63" actId="1076"/>
        <pc:sldMkLst>
          <pc:docMk/>
          <pc:sldMk cId="3076179711" sldId="342"/>
        </pc:sldMkLst>
        <pc:spChg chg="add mod">
          <ac:chgData name="Masaki Suzuki" userId="2c4feb2ed34ad1a7" providerId="Windows Live" clId="Web-{C46900A6-4D07-403D-BEC4-41E462CAB498}" dt="2021-06-18T00:48:01.665" v="63" actId="1076"/>
          <ac:spMkLst>
            <pc:docMk/>
            <pc:sldMk cId="3076179711" sldId="342"/>
            <ac:spMk id="3" creationId="{1F8BE4E8-876A-4E76-B0DF-D866C6BF9AFB}"/>
          </ac:spMkLst>
        </pc:spChg>
      </pc:sldChg>
      <pc:sldChg chg="addSp modSp">
        <pc:chgData name="Masaki Suzuki" userId="2c4feb2ed34ad1a7" providerId="Windows Live" clId="Web-{C46900A6-4D07-403D-BEC4-41E462CAB498}" dt="2021-06-18T00:49:59.464" v="81" actId="20577"/>
        <pc:sldMkLst>
          <pc:docMk/>
          <pc:sldMk cId="732794299" sldId="343"/>
        </pc:sldMkLst>
        <pc:spChg chg="mod">
          <ac:chgData name="Masaki Suzuki" userId="2c4feb2ed34ad1a7" providerId="Windows Live" clId="Web-{C46900A6-4D07-403D-BEC4-41E462CAB498}" dt="2021-06-18T00:49:59.464" v="81" actId="20577"/>
          <ac:spMkLst>
            <pc:docMk/>
            <pc:sldMk cId="732794299" sldId="343"/>
            <ac:spMk id="3" creationId="{41B6E82B-6D9B-4BBB-B277-69B8CA0B91C3}"/>
          </ac:spMkLst>
        </pc:spChg>
        <pc:spChg chg="add mod">
          <ac:chgData name="Masaki Suzuki" userId="2c4feb2ed34ad1a7" providerId="Windows Live" clId="Web-{C46900A6-4D07-403D-BEC4-41E462CAB498}" dt="2021-06-18T00:49:48.152" v="72" actId="1076"/>
          <ac:spMkLst>
            <pc:docMk/>
            <pc:sldMk cId="732794299" sldId="343"/>
            <ac:spMk id="13" creationId="{09977D91-B700-4AAD-8650-43B75A6648BF}"/>
          </ac:spMkLst>
        </pc:spChg>
        <pc:spChg chg="mod">
          <ac:chgData name="Masaki Suzuki" userId="2c4feb2ed34ad1a7" providerId="Windows Live" clId="Web-{C46900A6-4D07-403D-BEC4-41E462CAB498}" dt="2021-06-18T00:49:30.136" v="68" actId="1076"/>
          <ac:spMkLst>
            <pc:docMk/>
            <pc:sldMk cId="732794299" sldId="343"/>
            <ac:spMk id="15" creationId="{F39E1833-AC54-4B31-AFC1-D9B28A1EE5E2}"/>
          </ac:spMkLst>
        </pc:spChg>
      </pc:sldChg>
    </pc:docChg>
  </pc:docChgLst>
  <pc:docChgLst>
    <pc:chgData name="ゲスト ユーザー" providerId="Windows Live" clId="Web-{567DF9D4-C04E-4137-9FAA-F08FCF66B3FE}"/>
    <pc:docChg chg="modSld">
      <pc:chgData name="ゲスト ユーザー" userId="" providerId="Windows Live" clId="Web-{567DF9D4-C04E-4137-9FAA-F08FCF66B3FE}" dt="2021-03-18T04:48:37.015" v="18"/>
      <pc:docMkLst>
        <pc:docMk/>
      </pc:docMkLst>
      <pc:sldChg chg="modSp">
        <pc:chgData name="ゲスト ユーザー" userId="" providerId="Windows Live" clId="Web-{567DF9D4-C04E-4137-9FAA-F08FCF66B3FE}" dt="2021-03-18T04:46:28.125" v="13" actId="20577"/>
        <pc:sldMkLst>
          <pc:docMk/>
          <pc:sldMk cId="0" sldId="265"/>
        </pc:sldMkLst>
        <pc:spChg chg="mod">
          <ac:chgData name="ゲスト ユーザー" userId="" providerId="Windows Live" clId="Web-{567DF9D4-C04E-4137-9FAA-F08FCF66B3FE}" dt="2021-03-18T04:46:22.937" v="9" actId="20577"/>
          <ac:spMkLst>
            <pc:docMk/>
            <pc:sldMk cId="0" sldId="265"/>
            <ac:spMk id="3" creationId="{3CB21E07-D58C-456C-86C7-C3C437854117}"/>
          </ac:spMkLst>
        </pc:spChg>
        <pc:spChg chg="mod">
          <ac:chgData name="ゲスト ユーザー" userId="" providerId="Windows Live" clId="Web-{567DF9D4-C04E-4137-9FAA-F08FCF66B3FE}" dt="2021-03-18T04:46:28.125" v="13" actId="20577"/>
          <ac:spMkLst>
            <pc:docMk/>
            <pc:sldMk cId="0" sldId="265"/>
            <ac:spMk id="233" creationId="{00000000-0000-0000-0000-000000000000}"/>
          </ac:spMkLst>
        </pc:spChg>
      </pc:sldChg>
      <pc:sldChg chg="addSp delSp modSp">
        <pc:chgData name="ゲスト ユーザー" userId="" providerId="Windows Live" clId="Web-{567DF9D4-C04E-4137-9FAA-F08FCF66B3FE}" dt="2021-03-18T04:48:37.015" v="18"/>
        <pc:sldMkLst>
          <pc:docMk/>
          <pc:sldMk cId="0" sldId="268"/>
        </pc:sldMkLst>
        <pc:spChg chg="add del">
          <ac:chgData name="ゲスト ユーザー" userId="" providerId="Windows Live" clId="Web-{567DF9D4-C04E-4137-9FAA-F08FCF66B3FE}" dt="2021-03-18T04:48:37.015" v="18"/>
          <ac:spMkLst>
            <pc:docMk/>
            <pc:sldMk cId="0" sldId="268"/>
            <ac:spMk id="4" creationId="{6FB86C84-6279-4B34-A338-4D5A9F348720}"/>
          </ac:spMkLst>
        </pc:spChg>
        <pc:picChg chg="add mod">
          <ac:chgData name="ゲスト ユーザー" userId="" providerId="Windows Live" clId="Web-{567DF9D4-C04E-4137-9FAA-F08FCF66B3FE}" dt="2021-03-18T04:48:16.734" v="16" actId="14100"/>
          <ac:picMkLst>
            <pc:docMk/>
            <pc:sldMk cId="0" sldId="268"/>
            <ac:picMk id="3" creationId="{F9C7FFEE-53A3-4234-B3BD-E923B1A4863F}"/>
          </ac:picMkLst>
        </pc:picChg>
      </pc:sldChg>
    </pc:docChg>
  </pc:docChgLst>
  <pc:docChgLst>
    <pc:chgData name="ゲスト ユーザー" providerId="Windows Live" clId="Web-{8128A7B8-980F-4A6A-8730-5A63A82DA4D0}"/>
    <pc:docChg chg="modSld">
      <pc:chgData name="ゲスト ユーザー" userId="" providerId="Windows Live" clId="Web-{8128A7B8-980F-4A6A-8730-5A63A82DA4D0}" dt="2021-04-05T01:47:38.933" v="145" actId="1076"/>
      <pc:docMkLst>
        <pc:docMk/>
      </pc:docMkLst>
      <pc:sldChg chg="addSp delSp modSp">
        <pc:chgData name="ゲスト ユーザー" userId="" providerId="Windows Live" clId="Web-{8128A7B8-980F-4A6A-8730-5A63A82DA4D0}" dt="2021-04-05T01:30:55.992" v="32" actId="1076"/>
        <pc:sldMkLst>
          <pc:docMk/>
          <pc:sldMk cId="0" sldId="260"/>
        </pc:sldMkLst>
        <pc:spChg chg="add mod ord">
          <ac:chgData name="ゲスト ユーザー" userId="" providerId="Windows Live" clId="Web-{8128A7B8-980F-4A6A-8730-5A63A82DA4D0}" dt="2021-04-05T01:29:33.412" v="14" actId="20577"/>
          <ac:spMkLst>
            <pc:docMk/>
            <pc:sldMk cId="0" sldId="260"/>
            <ac:spMk id="3" creationId="{CA758A48-8012-4010-8BF6-E5712325AE2D}"/>
          </ac:spMkLst>
        </pc:spChg>
        <pc:spChg chg="add mod ord">
          <ac:chgData name="ゲスト ユーザー" userId="" providerId="Windows Live" clId="Web-{8128A7B8-980F-4A6A-8730-5A63A82DA4D0}" dt="2021-04-05T01:30:40.632" v="28"/>
          <ac:spMkLst>
            <pc:docMk/>
            <pc:sldMk cId="0" sldId="260"/>
            <ac:spMk id="4" creationId="{09DFEA5A-6BC3-4483-9122-38D2B4D2549F}"/>
          </ac:spMkLst>
        </pc:spChg>
        <pc:spChg chg="mod">
          <ac:chgData name="ゲスト ユーザー" userId="" providerId="Windows Live" clId="Web-{8128A7B8-980F-4A6A-8730-5A63A82DA4D0}" dt="2021-04-05T01:30:45.788" v="29" actId="1076"/>
          <ac:spMkLst>
            <pc:docMk/>
            <pc:sldMk cId="0" sldId="260"/>
            <ac:spMk id="17" creationId="{E41FE600-F1DA-4688-9A2F-A5B5C9F3F906}"/>
          </ac:spMkLst>
        </pc:spChg>
        <pc:spChg chg="mod">
          <ac:chgData name="ゲスト ユーザー" userId="" providerId="Windows Live" clId="Web-{8128A7B8-980F-4A6A-8730-5A63A82DA4D0}" dt="2021-04-05T01:30:48.445" v="30" actId="1076"/>
          <ac:spMkLst>
            <pc:docMk/>
            <pc:sldMk cId="0" sldId="260"/>
            <ac:spMk id="18" creationId="{73DCF173-0793-404F-8508-B2629790F3EB}"/>
          </ac:spMkLst>
        </pc:spChg>
        <pc:spChg chg="del mod">
          <ac:chgData name="ゲスト ユーザー" userId="" providerId="Windows Live" clId="Web-{8128A7B8-980F-4A6A-8730-5A63A82DA4D0}" dt="2021-04-05T01:29:08.849" v="6"/>
          <ac:spMkLst>
            <pc:docMk/>
            <pc:sldMk cId="0" sldId="260"/>
            <ac:spMk id="171" creationId="{00000000-0000-0000-0000-000000000000}"/>
          </ac:spMkLst>
        </pc:spChg>
        <pc:spChg chg="del mod">
          <ac:chgData name="ゲスト ユーザー" userId="" providerId="Windows Live" clId="Web-{8128A7B8-980F-4A6A-8730-5A63A82DA4D0}" dt="2021-04-05T01:30:17.554" v="24"/>
          <ac:spMkLst>
            <pc:docMk/>
            <pc:sldMk cId="0" sldId="260"/>
            <ac:spMk id="173" creationId="{00000000-0000-0000-0000-000000000000}"/>
          </ac:spMkLst>
        </pc:spChg>
        <pc:spChg chg="mod">
          <ac:chgData name="ゲスト ユーザー" userId="" providerId="Windows Live" clId="Web-{8128A7B8-980F-4A6A-8730-5A63A82DA4D0}" dt="2021-04-05T01:29:39.334" v="16" actId="1076"/>
          <ac:spMkLst>
            <pc:docMk/>
            <pc:sldMk cId="0" sldId="260"/>
            <ac:spMk id="176" creationId="{00000000-0000-0000-0000-000000000000}"/>
          </ac:spMkLst>
        </pc:spChg>
        <pc:spChg chg="mod">
          <ac:chgData name="ゲスト ユーザー" userId="" providerId="Windows Live" clId="Web-{8128A7B8-980F-4A6A-8730-5A63A82DA4D0}" dt="2021-04-05T01:29:48.100" v="18" actId="1076"/>
          <ac:spMkLst>
            <pc:docMk/>
            <pc:sldMk cId="0" sldId="260"/>
            <ac:spMk id="177" creationId="{00000000-0000-0000-0000-000000000000}"/>
          </ac:spMkLst>
        </pc:spChg>
        <pc:spChg chg="mod">
          <ac:chgData name="ゲスト ユーザー" userId="" providerId="Windows Live" clId="Web-{8128A7B8-980F-4A6A-8730-5A63A82DA4D0}" dt="2021-04-05T01:29:43.209" v="17" actId="1076"/>
          <ac:spMkLst>
            <pc:docMk/>
            <pc:sldMk cId="0" sldId="260"/>
            <ac:spMk id="178" creationId="{00000000-0000-0000-0000-000000000000}"/>
          </ac:spMkLst>
        </pc:spChg>
        <pc:spChg chg="mod">
          <ac:chgData name="ゲスト ユーザー" userId="" providerId="Windows Live" clId="Web-{8128A7B8-980F-4A6A-8730-5A63A82DA4D0}" dt="2021-04-05T01:30:51.757" v="31" actId="1076"/>
          <ac:spMkLst>
            <pc:docMk/>
            <pc:sldMk cId="0" sldId="260"/>
            <ac:spMk id="179" creationId="{00000000-0000-0000-0000-000000000000}"/>
          </ac:spMkLst>
        </pc:spChg>
        <pc:spChg chg="mod">
          <ac:chgData name="ゲスト ユーザー" userId="" providerId="Windows Live" clId="Web-{8128A7B8-980F-4A6A-8730-5A63A82DA4D0}" dt="2021-04-05T01:30:55.992" v="32" actId="1076"/>
          <ac:spMkLst>
            <pc:docMk/>
            <pc:sldMk cId="0" sldId="260"/>
            <ac:spMk id="180" creationId="{00000000-0000-0000-0000-000000000000}"/>
          </ac:spMkLst>
        </pc:spChg>
        <pc:picChg chg="mod">
          <ac:chgData name="ゲスト ユーザー" userId="" providerId="Windows Live" clId="Web-{8128A7B8-980F-4A6A-8730-5A63A82DA4D0}" dt="2021-04-05T01:29:23.396" v="10" actId="1076"/>
          <ac:picMkLst>
            <pc:docMk/>
            <pc:sldMk cId="0" sldId="260"/>
            <ac:picMk id="170" creationId="{00000000-0000-0000-0000-000000000000}"/>
          </ac:picMkLst>
        </pc:picChg>
      </pc:sldChg>
      <pc:sldChg chg="delSp modSp">
        <pc:chgData name="ゲスト ユーザー" userId="" providerId="Windows Live" clId="Web-{8128A7B8-980F-4A6A-8730-5A63A82DA4D0}" dt="2021-04-05T01:42:18.754" v="35" actId="20577"/>
        <pc:sldMkLst>
          <pc:docMk/>
          <pc:sldMk cId="2539985523" sldId="329"/>
        </pc:sldMkLst>
        <pc:spChg chg="mod">
          <ac:chgData name="ゲスト ユーザー" userId="" providerId="Windows Live" clId="Web-{8128A7B8-980F-4A6A-8730-5A63A82DA4D0}" dt="2021-04-05T01:42:18.754" v="35" actId="20577"/>
          <ac:spMkLst>
            <pc:docMk/>
            <pc:sldMk cId="2539985523" sldId="329"/>
            <ac:spMk id="6" creationId="{A37D0B3E-E398-46E3-862F-CB12BB9ACA59}"/>
          </ac:spMkLst>
        </pc:spChg>
        <pc:spChg chg="del">
          <ac:chgData name="ゲスト ユーザー" userId="" providerId="Windows Live" clId="Web-{8128A7B8-980F-4A6A-8730-5A63A82DA4D0}" dt="2021-04-05T01:42:16.660" v="33"/>
          <ac:spMkLst>
            <pc:docMk/>
            <pc:sldMk cId="2539985523" sldId="329"/>
            <ac:spMk id="12" creationId="{3BED4868-01EB-44DB-A479-DD8A0C14A54C}"/>
          </ac:spMkLst>
        </pc:spChg>
      </pc:sldChg>
      <pc:sldChg chg="modSp">
        <pc:chgData name="ゲスト ユーザー" userId="" providerId="Windows Live" clId="Web-{8128A7B8-980F-4A6A-8730-5A63A82DA4D0}" dt="2021-04-05T01:43:03.928" v="37" actId="14100"/>
        <pc:sldMkLst>
          <pc:docMk/>
          <pc:sldMk cId="960304463" sldId="337"/>
        </pc:sldMkLst>
        <pc:spChg chg="mod">
          <ac:chgData name="ゲスト ユーザー" userId="" providerId="Windows Live" clId="Web-{8128A7B8-980F-4A6A-8730-5A63A82DA4D0}" dt="2021-04-05T01:43:03.928" v="37" actId="14100"/>
          <ac:spMkLst>
            <pc:docMk/>
            <pc:sldMk cId="960304463" sldId="337"/>
            <ac:spMk id="15" creationId="{C47FA332-5B3A-48DA-ACC0-0CFB6E6F78EA}"/>
          </ac:spMkLst>
        </pc:spChg>
      </pc:sldChg>
      <pc:sldChg chg="addSp modSp">
        <pc:chgData name="ゲスト ユーザー" userId="" providerId="Windows Live" clId="Web-{8128A7B8-980F-4A6A-8730-5A63A82DA4D0}" dt="2021-04-05T01:47:38.933" v="145" actId="1076"/>
        <pc:sldMkLst>
          <pc:docMk/>
          <pc:sldMk cId="1440077837" sldId="341"/>
        </pc:sldMkLst>
        <pc:spChg chg="add mod">
          <ac:chgData name="ゲスト ユーザー" userId="" providerId="Windows Live" clId="Web-{8128A7B8-980F-4A6A-8730-5A63A82DA4D0}" dt="2021-04-05T01:46:21.509" v="121" actId="1076"/>
          <ac:spMkLst>
            <pc:docMk/>
            <pc:sldMk cId="1440077837" sldId="341"/>
            <ac:spMk id="4" creationId="{E2ED92B9-B6AF-44DA-A2E5-C9FAF780565E}"/>
          </ac:spMkLst>
        </pc:spChg>
        <pc:spChg chg="mod">
          <ac:chgData name="ゲスト ユーザー" userId="" providerId="Windows Live" clId="Web-{8128A7B8-980F-4A6A-8730-5A63A82DA4D0}" dt="2021-04-05T01:44:46.133" v="68" actId="20577"/>
          <ac:spMkLst>
            <pc:docMk/>
            <pc:sldMk cId="1440077837" sldId="341"/>
            <ac:spMk id="7" creationId="{5B68E033-7901-4E26-A3E7-88B799FD4FFD}"/>
          </ac:spMkLst>
        </pc:spChg>
        <pc:spChg chg="mod">
          <ac:chgData name="ゲスト ユーザー" userId="" providerId="Windows Live" clId="Web-{8128A7B8-980F-4A6A-8730-5A63A82DA4D0}" dt="2021-04-05T01:44:40.367" v="66" actId="20577"/>
          <ac:spMkLst>
            <pc:docMk/>
            <pc:sldMk cId="1440077837" sldId="341"/>
            <ac:spMk id="24" creationId="{DE8B9F2D-8818-43E6-B983-CE5A61BB1794}"/>
          </ac:spMkLst>
        </pc:spChg>
        <pc:spChg chg="mod">
          <ac:chgData name="ゲスト ユーザー" userId="" providerId="Windows Live" clId="Web-{8128A7B8-980F-4A6A-8730-5A63A82DA4D0}" dt="2021-04-05T01:44:56.648" v="70" actId="1076"/>
          <ac:spMkLst>
            <pc:docMk/>
            <pc:sldMk cId="1440077837" sldId="341"/>
            <ac:spMk id="25" creationId="{6A4C7EBD-D714-419F-B6FF-32D91E2F929C}"/>
          </ac:spMkLst>
        </pc:spChg>
        <pc:spChg chg="add mod">
          <ac:chgData name="ゲスト ユーザー" userId="" providerId="Windows Live" clId="Web-{8128A7B8-980F-4A6A-8730-5A63A82DA4D0}" dt="2021-04-05T01:47:12.213" v="135"/>
          <ac:spMkLst>
            <pc:docMk/>
            <pc:sldMk cId="1440077837" sldId="341"/>
            <ac:spMk id="26" creationId="{F5C95B7F-43CB-424A-9987-C7E7A377684D}"/>
          </ac:spMkLst>
        </pc:spChg>
        <pc:spChg chg="add mod">
          <ac:chgData name="ゲスト ユーザー" userId="" providerId="Windows Live" clId="Web-{8128A7B8-980F-4A6A-8730-5A63A82DA4D0}" dt="2021-04-05T01:47:08.588" v="134"/>
          <ac:spMkLst>
            <pc:docMk/>
            <pc:sldMk cId="1440077837" sldId="341"/>
            <ac:spMk id="28" creationId="{5445A3E0-63ED-4533-85A0-54D6C04D2469}"/>
          </ac:spMkLst>
        </pc:spChg>
        <pc:spChg chg="add mod">
          <ac:chgData name="ゲスト ユーザー" userId="" providerId="Windows Live" clId="Web-{8128A7B8-980F-4A6A-8730-5A63A82DA4D0}" dt="2021-04-05T01:47:29.245" v="141" actId="1076"/>
          <ac:spMkLst>
            <pc:docMk/>
            <pc:sldMk cId="1440077837" sldId="341"/>
            <ac:spMk id="29" creationId="{BD815894-ACC0-492D-8CE4-893ACD6C9F0E}"/>
          </ac:spMkLst>
        </pc:spChg>
        <pc:spChg chg="add mod">
          <ac:chgData name="ゲスト ユーザー" userId="" providerId="Windows Live" clId="Web-{8128A7B8-980F-4A6A-8730-5A63A82DA4D0}" dt="2021-04-05T01:47:38.933" v="145" actId="1076"/>
          <ac:spMkLst>
            <pc:docMk/>
            <pc:sldMk cId="1440077837" sldId="341"/>
            <ac:spMk id="30" creationId="{78DB6EC1-CCC5-44DA-B90D-E38ABB3598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9519ed54c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b9519ed54c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aed582751d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gaed582751d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9519ed54c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9519ed54c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b9519ed54c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b9519ed54c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b9519ed54c_0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b9519ed54c_0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8653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0032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945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368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4207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2017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4340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720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9139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1311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4255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4783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2082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4247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bc907c4730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bc907c4730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bc907c4730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bc907c4730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bc907c4730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bc907c4730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1042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bc907c4730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9" name="Google Shape;1039;gbc907c4730_0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62" name="Google Shape;62;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7" name="Google Shape;67;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
        <p:nvSpPr>
          <p:cNvPr id="68" name="Google Shape;68;p16"/>
          <p:cNvSpPr txBox="1"/>
          <p:nvPr/>
        </p:nvSpPr>
        <p:spPr>
          <a:xfrm>
            <a:off x="0" y="4960150"/>
            <a:ext cx="9185400" cy="21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600">
                <a:solidFill>
                  <a:schemeClr val="lt1"/>
                </a:solidFill>
                <a:latin typeface="Lato"/>
                <a:ea typeface="Lato"/>
                <a:cs typeface="Lato"/>
                <a:sym typeface="Lato"/>
              </a:rPr>
              <a:t>※Scratchは、MITメディア・ラボのライフ・ロングキンダーガーテン・グループの協力により、Scratch財団が進めているプロジェクトです。</a:t>
            </a:r>
            <a:r>
              <a:rPr lang="ja" sz="600">
                <a:solidFill>
                  <a:schemeClr val="lt1"/>
                </a:solidFill>
              </a:rPr>
              <a:t>https://scratch.mit.eduから自由に入手できます。</a:t>
            </a:r>
            <a:endParaRPr sz="600">
              <a:solidFill>
                <a:schemeClr val="lt1"/>
              </a:solidFill>
              <a:latin typeface="Lato"/>
              <a:ea typeface="Lato"/>
              <a:cs typeface="Lato"/>
              <a:sym typeface="La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3"/>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0000"/>
              <a:buFont typeface="Lato"/>
              <a:buNone/>
              <a:defRPr sz="10000">
                <a:latin typeface="Lato"/>
                <a:ea typeface="Lato"/>
                <a:cs typeface="Lato"/>
                <a:sym typeface="Lato"/>
              </a:defRPr>
            </a:lvl1pPr>
            <a:lvl2pPr lvl="1" algn="ctr" rtl="0">
              <a:spcBef>
                <a:spcPts val="0"/>
              </a:spcBef>
              <a:spcAft>
                <a:spcPts val="0"/>
              </a:spcAft>
              <a:buSzPts val="10000"/>
              <a:buFont typeface="Lato"/>
              <a:buNone/>
              <a:defRPr sz="10000">
                <a:latin typeface="Lato"/>
                <a:ea typeface="Lato"/>
                <a:cs typeface="Lato"/>
                <a:sym typeface="Lato"/>
              </a:defRPr>
            </a:lvl2pPr>
            <a:lvl3pPr lvl="2" algn="ctr" rtl="0">
              <a:spcBef>
                <a:spcPts val="0"/>
              </a:spcBef>
              <a:spcAft>
                <a:spcPts val="0"/>
              </a:spcAft>
              <a:buSzPts val="10000"/>
              <a:buFont typeface="Lato"/>
              <a:buNone/>
              <a:defRPr sz="10000">
                <a:latin typeface="Lato"/>
                <a:ea typeface="Lato"/>
                <a:cs typeface="Lato"/>
                <a:sym typeface="Lato"/>
              </a:defRPr>
            </a:lvl3pPr>
            <a:lvl4pPr lvl="3" algn="ctr" rtl="0">
              <a:spcBef>
                <a:spcPts val="0"/>
              </a:spcBef>
              <a:spcAft>
                <a:spcPts val="0"/>
              </a:spcAft>
              <a:buSzPts val="10000"/>
              <a:buFont typeface="Lato"/>
              <a:buNone/>
              <a:defRPr sz="10000">
                <a:latin typeface="Lato"/>
                <a:ea typeface="Lato"/>
                <a:cs typeface="Lato"/>
                <a:sym typeface="Lato"/>
              </a:defRPr>
            </a:lvl4pPr>
            <a:lvl5pPr lvl="4" algn="ctr" rtl="0">
              <a:spcBef>
                <a:spcPts val="0"/>
              </a:spcBef>
              <a:spcAft>
                <a:spcPts val="0"/>
              </a:spcAft>
              <a:buSzPts val="10000"/>
              <a:buFont typeface="Lato"/>
              <a:buNone/>
              <a:defRPr sz="10000">
                <a:latin typeface="Lato"/>
                <a:ea typeface="Lato"/>
                <a:cs typeface="Lato"/>
                <a:sym typeface="Lato"/>
              </a:defRPr>
            </a:lvl5pPr>
            <a:lvl6pPr lvl="5" algn="ctr" rtl="0">
              <a:spcBef>
                <a:spcPts val="0"/>
              </a:spcBef>
              <a:spcAft>
                <a:spcPts val="0"/>
              </a:spcAft>
              <a:buSzPts val="10000"/>
              <a:buFont typeface="Lato"/>
              <a:buNone/>
              <a:defRPr sz="10000">
                <a:latin typeface="Lato"/>
                <a:ea typeface="Lato"/>
                <a:cs typeface="Lato"/>
                <a:sym typeface="Lato"/>
              </a:defRPr>
            </a:lvl6pPr>
            <a:lvl7pPr lvl="6" algn="ctr" rtl="0">
              <a:spcBef>
                <a:spcPts val="0"/>
              </a:spcBef>
              <a:spcAft>
                <a:spcPts val="0"/>
              </a:spcAft>
              <a:buSzPts val="10000"/>
              <a:buFont typeface="Lato"/>
              <a:buNone/>
              <a:defRPr sz="10000">
                <a:latin typeface="Lato"/>
                <a:ea typeface="Lato"/>
                <a:cs typeface="Lato"/>
                <a:sym typeface="Lato"/>
              </a:defRPr>
            </a:lvl7pPr>
            <a:lvl8pPr lvl="7" algn="ctr" rtl="0">
              <a:spcBef>
                <a:spcPts val="0"/>
              </a:spcBef>
              <a:spcAft>
                <a:spcPts val="0"/>
              </a:spcAft>
              <a:buSzPts val="10000"/>
              <a:buFont typeface="Lato"/>
              <a:buNone/>
              <a:defRPr sz="10000">
                <a:latin typeface="Lato"/>
                <a:ea typeface="Lato"/>
                <a:cs typeface="Lato"/>
                <a:sym typeface="Lato"/>
              </a:defRPr>
            </a:lvl8pPr>
            <a:lvl9pPr lvl="8" algn="ctr" rtl="0">
              <a:spcBef>
                <a:spcPts val="0"/>
              </a:spcBef>
              <a:spcAft>
                <a:spcPts val="0"/>
              </a:spcAft>
              <a:buSzPts val="10000"/>
              <a:buFont typeface="Lato"/>
              <a:buNone/>
              <a:defRPr sz="10000">
                <a:latin typeface="Lato"/>
                <a:ea typeface="Lato"/>
                <a:cs typeface="Lato"/>
                <a:sym typeface="Lato"/>
              </a:defRPr>
            </a:lvl9pPr>
          </a:lstStyle>
          <a:p>
            <a:r>
              <a:t>xx%</a:t>
            </a:r>
          </a:p>
        </p:txBody>
      </p:sp>
      <p:sp>
        <p:nvSpPr>
          <p:cNvPr id="97" name="Google Shape;97;p23"/>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8" name="Google Shape;98;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ctrTitle"/>
          </p:nvPr>
        </p:nvSpPr>
        <p:spPr>
          <a:xfrm>
            <a:off x="3096250" y="1627200"/>
            <a:ext cx="2951400" cy="1584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ltLang="ja"/>
              <a:t>‹#›</a:t>
            </a:fld>
            <a:endParaRPr/>
          </a:p>
        </p:txBody>
      </p:sp>
    </p:spTree>
    <p:extLst>
      <p:ext uri="{BB962C8B-B14F-4D97-AF65-F5344CB8AC3E}">
        <p14:creationId xmlns:p14="http://schemas.microsoft.com/office/powerpoint/2010/main" val="2854056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scratch.mit.edu/" TargetMode="External"/><Relationship Id="rId5" Type="http://schemas.openxmlformats.org/officeDocument/2006/relationships/hyperlink" Target="https://scratch.mit.edu/educators"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096250" y="1627200"/>
            <a:ext cx="3118800" cy="1584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200"/>
              <a:buNone/>
            </a:pPr>
            <a:r>
              <a:rPr lang="ja" sz="2800" dirty="0">
                <a:latin typeface="Arial"/>
                <a:cs typeface="Arial"/>
              </a:rPr>
              <a:t>Scratch</a:t>
            </a:r>
            <a:r>
              <a:rPr lang="ja" sz="2800" dirty="0">
                <a:latin typeface="Arial"/>
                <a:ea typeface="Arial"/>
                <a:cs typeface="Arial"/>
                <a:sym typeface="Arial"/>
              </a:rPr>
              <a:t>で</a:t>
            </a:r>
            <a:endParaRPr sz="2800" dirty="0">
              <a:latin typeface="Arial"/>
              <a:ea typeface="Arial"/>
              <a:cs typeface="Arial"/>
              <a:sym typeface="Arial"/>
            </a:endParaRP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ゲームを</a:t>
            </a: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作ろう！</a:t>
            </a:r>
          </a:p>
        </p:txBody>
      </p:sp>
      <p:sp>
        <p:nvSpPr>
          <p:cNvPr id="61" name="Google Shape;61;p13"/>
          <p:cNvSpPr txBox="1"/>
          <p:nvPr/>
        </p:nvSpPr>
        <p:spPr>
          <a:xfrm>
            <a:off x="3429675" y="3294843"/>
            <a:ext cx="2418900" cy="61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2600" b="1" dirty="0">
                <a:solidFill>
                  <a:schemeClr val="lt1"/>
                </a:solidFill>
                <a:ea typeface="Playfair Display"/>
                <a:sym typeface="Playfair Display"/>
              </a:rPr>
              <a:t>第</a:t>
            </a:r>
            <a:r>
              <a:rPr lang="ja-JP" altLang="en-US" sz="2600" b="1" dirty="0">
                <a:solidFill>
                  <a:schemeClr val="lt1"/>
                </a:solidFill>
                <a:ea typeface="Playfair Display"/>
                <a:sym typeface="Playfair Display"/>
              </a:rPr>
              <a:t>１７</a:t>
            </a:r>
            <a:r>
              <a:rPr lang="ja" sz="2600" b="1" dirty="0">
                <a:solidFill>
                  <a:schemeClr val="lt1"/>
                </a:solidFill>
                <a:ea typeface="Playfair Display"/>
                <a:sym typeface="Playfair Display"/>
              </a:rPr>
              <a:t>回</a:t>
            </a:r>
            <a:endParaRPr sz="2800" dirty="0">
              <a:solidFill>
                <a:schemeClr val="lt1"/>
              </a:solidFill>
              <a:ea typeface="Lato"/>
              <a:sym typeface="Lato"/>
            </a:endParaRPr>
          </a:p>
        </p:txBody>
      </p:sp>
      <p:sp>
        <p:nvSpPr>
          <p:cNvPr id="62" name="Google Shape;62;p13"/>
          <p:cNvSpPr txBox="1"/>
          <p:nvPr/>
        </p:nvSpPr>
        <p:spPr>
          <a:xfrm>
            <a:off x="3962127" y="3796060"/>
            <a:ext cx="133243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Scratch3.0版</a:t>
            </a:r>
            <a:endParaRPr b="1">
              <a:solidFill>
                <a:schemeClr val="lt1"/>
              </a:solidFill>
              <a:ea typeface="Lato"/>
              <a:sym typeface="Lato"/>
            </a:endParaRPr>
          </a:p>
        </p:txBody>
      </p:sp>
      <p:sp>
        <p:nvSpPr>
          <p:cNvPr id="63" name="Google Shape;63;p13"/>
          <p:cNvSpPr txBox="1"/>
          <p:nvPr/>
        </p:nvSpPr>
        <p:spPr>
          <a:xfrm>
            <a:off x="3893200" y="2498682"/>
            <a:ext cx="867600" cy="18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lt1"/>
                </a:solidFill>
                <a:ea typeface="Lato"/>
                <a:sym typeface="Lato"/>
              </a:rPr>
              <a:t>つく</a:t>
            </a:r>
            <a:endParaRPr sz="900" b="1" dirty="0">
              <a:solidFill>
                <a:schemeClr val="lt1"/>
              </a:solidFill>
              <a:ea typeface="Lato"/>
              <a:sym typeface="Lato"/>
            </a:endParaRPr>
          </a:p>
        </p:txBody>
      </p:sp>
      <p:sp>
        <p:nvSpPr>
          <p:cNvPr id="64" name="Google Shape;64;p13"/>
          <p:cNvSpPr txBox="1"/>
          <p:nvPr/>
        </p:nvSpPr>
        <p:spPr>
          <a:xfrm>
            <a:off x="3930144" y="3168775"/>
            <a:ext cx="551100" cy="27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lt1"/>
                </a:solidFill>
                <a:ea typeface="Lato"/>
                <a:sym typeface="Lato"/>
              </a:rPr>
              <a:t>だい</a:t>
            </a:r>
            <a:endParaRPr sz="900" b="1">
              <a:solidFill>
                <a:schemeClr val="lt1"/>
              </a:solidFill>
              <a:ea typeface="Lato"/>
              <a:sym typeface="Lato"/>
            </a:endParaRPr>
          </a:p>
        </p:txBody>
      </p:sp>
      <p:sp>
        <p:nvSpPr>
          <p:cNvPr id="65" name="Google Shape;65;p13"/>
          <p:cNvSpPr txBox="1"/>
          <p:nvPr/>
        </p:nvSpPr>
        <p:spPr>
          <a:xfrm>
            <a:off x="4917814" y="3184074"/>
            <a:ext cx="6888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dirty="0">
                <a:solidFill>
                  <a:schemeClr val="lt1"/>
                </a:solidFill>
                <a:ea typeface="Lato"/>
                <a:sym typeface="Lato"/>
              </a:rPr>
              <a:t>かい</a:t>
            </a:r>
            <a:endParaRPr sz="900" b="1" dirty="0">
              <a:solidFill>
                <a:schemeClr val="lt1"/>
              </a:solidFill>
              <a:ea typeface="Lato"/>
              <a:sym typeface="Lato"/>
            </a:endParaRPr>
          </a:p>
        </p:txBody>
      </p:sp>
      <p:sp>
        <p:nvSpPr>
          <p:cNvPr id="66" name="Google Shape;66;p13"/>
          <p:cNvSpPr txBox="1"/>
          <p:nvPr/>
        </p:nvSpPr>
        <p:spPr>
          <a:xfrm>
            <a:off x="4001017" y="1500897"/>
            <a:ext cx="12246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スクラッチ</a:t>
            </a:r>
            <a:endParaRPr b="1">
              <a:solidFill>
                <a:schemeClr val="lt1"/>
              </a:solidFill>
              <a:ea typeface="Lato"/>
              <a:sym typeface="Lato"/>
            </a:endParaRPr>
          </a:p>
        </p:txBody>
      </p:sp>
      <p:sp>
        <p:nvSpPr>
          <p:cNvPr id="67" name="Google Shape;67;p13"/>
          <p:cNvSpPr txBox="1"/>
          <p:nvPr/>
        </p:nvSpPr>
        <p:spPr>
          <a:xfrm>
            <a:off x="4831484" y="3674275"/>
            <a:ext cx="5511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rgbClr val="FFFFFF"/>
                </a:solidFill>
                <a:ea typeface="Lato"/>
                <a:sym typeface="Lato"/>
              </a:rPr>
              <a:t>ばん</a:t>
            </a:r>
            <a:endParaRPr sz="900" b="1">
              <a:solidFill>
                <a:srgbClr val="FFFFFF"/>
              </a:solidFill>
              <a:ea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登場人物紹介</a:t>
            </a:r>
            <a:endParaRPr>
              <a:latin typeface="Arial"/>
              <a:cs typeface="Arial"/>
            </a:endParaRPr>
          </a:p>
        </p:txBody>
      </p:sp>
      <p:pic>
        <p:nvPicPr>
          <p:cNvPr id="118" name="Google Shape;118;p26"/>
          <p:cNvPicPr preferRelativeResize="0"/>
          <p:nvPr/>
        </p:nvPicPr>
        <p:blipFill rotWithShape="1">
          <a:blip r:embed="rId3">
            <a:alphaModFix/>
          </a:blip>
          <a:srcRect/>
          <a:stretch/>
        </p:blipFill>
        <p:spPr>
          <a:xfrm>
            <a:off x="2715275" y="1169850"/>
            <a:ext cx="1563750" cy="1563750"/>
          </a:xfrm>
          <a:prstGeom prst="rect">
            <a:avLst/>
          </a:prstGeom>
          <a:noFill/>
          <a:ln>
            <a:noFill/>
          </a:ln>
        </p:spPr>
      </p:pic>
      <p:sp>
        <p:nvSpPr>
          <p:cNvPr id="119" name="Google Shape;119;p26"/>
          <p:cNvSpPr txBox="1"/>
          <p:nvPr/>
        </p:nvSpPr>
        <p:spPr>
          <a:xfrm>
            <a:off x="4422950" y="1424925"/>
            <a:ext cx="3385500" cy="76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めんた</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プログラム</a:t>
            </a:r>
            <a:r>
              <a:rPr lang="ja" sz="2100" b="1" i="0" u="none" strike="noStrike" cap="none">
                <a:solidFill>
                  <a:schemeClr val="accent1"/>
                </a:solidFill>
                <a:ea typeface="Lato"/>
                <a:sym typeface="Lato"/>
              </a:rPr>
              <a:t>　</a:t>
            </a:r>
            <a:endParaRPr sz="2100" b="1" i="0" u="none" strike="noStrike" cap="none">
              <a:solidFill>
                <a:schemeClr val="accent1"/>
              </a:solidFill>
              <a:ea typeface="Lato"/>
              <a:sym typeface="Lato"/>
            </a:endParaRPr>
          </a:p>
        </p:txBody>
      </p:sp>
      <p:pic>
        <p:nvPicPr>
          <p:cNvPr id="120" name="Google Shape;120;p26"/>
          <p:cNvPicPr preferRelativeResize="0"/>
          <p:nvPr/>
        </p:nvPicPr>
        <p:blipFill rotWithShape="1">
          <a:blip r:embed="rId4">
            <a:alphaModFix/>
          </a:blip>
          <a:srcRect/>
          <a:stretch/>
        </p:blipFill>
        <p:spPr>
          <a:xfrm>
            <a:off x="2839875" y="2976850"/>
            <a:ext cx="1286000" cy="1286000"/>
          </a:xfrm>
          <a:prstGeom prst="rect">
            <a:avLst/>
          </a:prstGeom>
          <a:noFill/>
          <a:ln>
            <a:noFill/>
          </a:ln>
        </p:spPr>
      </p:pic>
      <p:sp>
        <p:nvSpPr>
          <p:cNvPr id="121" name="Google Shape;121;p26"/>
          <p:cNvSpPr txBox="1"/>
          <p:nvPr/>
        </p:nvSpPr>
        <p:spPr>
          <a:xfrm>
            <a:off x="4499150" y="3252750"/>
            <a:ext cx="3000000" cy="90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せいと</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ゲーム</a:t>
            </a:r>
            <a:endParaRPr sz="1400" b="0" i="0" u="none" strike="noStrike" cap="none">
              <a:solidFill>
                <a:schemeClr val="dk2"/>
              </a:solidFill>
              <a:sym typeface="Arial"/>
            </a:endParaRPr>
          </a:p>
        </p:txBody>
      </p:sp>
      <p:sp>
        <p:nvSpPr>
          <p:cNvPr id="122" name="Google Shape;122;p26"/>
          <p:cNvSpPr/>
          <p:nvPr/>
        </p:nvSpPr>
        <p:spPr>
          <a:xfrm>
            <a:off x="382700" y="3179850"/>
            <a:ext cx="2129400" cy="1167600"/>
          </a:xfrm>
          <a:prstGeom prst="wedgeRoundRectCallout">
            <a:avLst>
              <a:gd name="adj1" fmla="val 61054"/>
              <a:gd name="adj2" fmla="val 5426"/>
              <a:gd name="adj3" fmla="val 0"/>
            </a:avLst>
          </a:prstGeom>
          <a:solidFill>
            <a:schemeClr val="accent3"/>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600"/>
            </a:pPr>
            <a:r>
              <a:rPr lang="ja" altLang="en-US" sz="1600" b="1">
                <a:solidFill>
                  <a:schemeClr val="dk2"/>
                </a:solidFill>
              </a:rPr>
              <a:t>どんどんゲームが</a:t>
            </a:r>
            <a:endParaRPr lang="ja-JP" altLang="en-US">
              <a:solidFill>
                <a:schemeClr val="dk2"/>
              </a:solidFill>
            </a:endParaRPr>
          </a:p>
          <a:p>
            <a:pPr marL="0" marR="0" lvl="0" indent="0" algn="l">
              <a:lnSpc>
                <a:spcPct val="150000"/>
              </a:lnSpc>
              <a:spcBef>
                <a:spcPts val="0"/>
              </a:spcBef>
              <a:spcAft>
                <a:spcPts val="0"/>
              </a:spcAft>
              <a:buSzPts val="1600"/>
              <a:buFont typeface="Arial"/>
              <a:buNone/>
            </a:pPr>
            <a:r>
              <a:rPr lang="ja" altLang="en-US" sz="1600" b="1">
                <a:solidFill>
                  <a:schemeClr val="dk2"/>
                </a:solidFill>
              </a:rPr>
              <a:t>完成形にちかづいてきてるぞ！</a:t>
            </a:r>
          </a:p>
        </p:txBody>
      </p:sp>
      <p:sp>
        <p:nvSpPr>
          <p:cNvPr id="125" name="Google Shape;125;p26"/>
          <p:cNvSpPr txBox="1"/>
          <p:nvPr/>
        </p:nvSpPr>
        <p:spPr>
          <a:xfrm>
            <a:off x="3282846" y="168400"/>
            <a:ext cx="2679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とうじょうじんぶつしょうかい</a:t>
            </a:r>
            <a:endParaRPr b="1">
              <a:solidFill>
                <a:schemeClr val="dk1"/>
              </a:solidFill>
              <a:ea typeface="Lato"/>
              <a:sym typeface="Lato"/>
            </a:endParaRPr>
          </a:p>
        </p:txBody>
      </p:sp>
      <p:sp>
        <p:nvSpPr>
          <p:cNvPr id="126" name="Google Shape;126;p26"/>
          <p:cNvSpPr txBox="1"/>
          <p:nvPr/>
        </p:nvSpPr>
        <p:spPr>
          <a:xfrm>
            <a:off x="4424025" y="12246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27" name="Google Shape;127;p26"/>
          <p:cNvSpPr txBox="1"/>
          <p:nvPr/>
        </p:nvSpPr>
        <p:spPr>
          <a:xfrm>
            <a:off x="4530841" y="30534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5" name="Google Shape;124;p26">
            <a:extLst>
              <a:ext uri="{FF2B5EF4-FFF2-40B4-BE49-F238E27FC236}">
                <a16:creationId xmlns:a16="http://schemas.microsoft.com/office/drawing/2014/main" id="{365D21EB-7C07-44A1-A21E-F6A944E2E7A0}"/>
              </a:ext>
            </a:extLst>
          </p:cNvPr>
          <p:cNvSpPr txBox="1"/>
          <p:nvPr/>
        </p:nvSpPr>
        <p:spPr>
          <a:xfrm>
            <a:off x="357830" y="3448116"/>
            <a:ext cx="1104197" cy="3198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かんせいけい</a:t>
            </a:r>
          </a:p>
        </p:txBody>
      </p:sp>
      <p:sp>
        <p:nvSpPr>
          <p:cNvPr id="16" name="Google Shape;78;p14">
            <a:extLst>
              <a:ext uri="{FF2B5EF4-FFF2-40B4-BE49-F238E27FC236}">
                <a16:creationId xmlns:a16="http://schemas.microsoft.com/office/drawing/2014/main" id="{30BA3D56-348D-424C-9392-FD3E44FAB71B}"/>
              </a:ext>
            </a:extLst>
          </p:cNvPr>
          <p:cNvSpPr/>
          <p:nvPr/>
        </p:nvSpPr>
        <p:spPr>
          <a:xfrm>
            <a:off x="382700" y="1178725"/>
            <a:ext cx="2020500" cy="1167600"/>
          </a:xfrm>
          <a:prstGeom prst="wedgeRoundRectCallout">
            <a:avLst>
              <a:gd name="adj1" fmla="val 64404"/>
              <a:gd name="adj2" fmla="val -180"/>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ja" sz="1500" b="1" i="0" u="none" strike="noStrike" cap="none" dirty="0">
                <a:solidFill>
                  <a:schemeClr val="dk2"/>
                </a:solidFill>
                <a:latin typeface="Arial"/>
                <a:ea typeface="Arial"/>
                <a:cs typeface="Arial"/>
                <a:sym typeface="Arial"/>
              </a:rPr>
              <a:t>いっしょにScratch</a:t>
            </a:r>
            <a:r>
              <a:rPr lang="ja-JP" altLang="en-US" sz="1500" b="1" i="0" u="none" strike="noStrike" cap="none" dirty="0">
                <a:solidFill>
                  <a:schemeClr val="dk2"/>
                </a:solidFill>
                <a:latin typeface="Arial"/>
                <a:ea typeface="Arial"/>
                <a:cs typeface="Arial"/>
                <a:sym typeface="Arial"/>
              </a:rPr>
              <a:t>でゲームを作ろう！</a:t>
            </a:r>
            <a:endParaRPr sz="1500" b="1" i="0" u="none" strike="noStrike" cap="none" dirty="0">
              <a:solidFill>
                <a:schemeClr val="dk2"/>
              </a:solidFill>
              <a:latin typeface="Arial"/>
              <a:ea typeface="Arial"/>
              <a:cs typeface="Arial"/>
              <a:sym typeface="Arial"/>
            </a:endParaRPr>
          </a:p>
        </p:txBody>
      </p:sp>
      <p:sp>
        <p:nvSpPr>
          <p:cNvPr id="17" name="Google Shape;79;p14">
            <a:extLst>
              <a:ext uri="{FF2B5EF4-FFF2-40B4-BE49-F238E27FC236}">
                <a16:creationId xmlns:a16="http://schemas.microsoft.com/office/drawing/2014/main" id="{EC4670C1-9F8B-4AED-8307-DDFB4A0B33FE}"/>
              </a:ext>
            </a:extLst>
          </p:cNvPr>
          <p:cNvSpPr txBox="1"/>
          <p:nvPr/>
        </p:nvSpPr>
        <p:spPr>
          <a:xfrm>
            <a:off x="734775" y="1668575"/>
            <a:ext cx="3981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8" name="Google Shape;80;p14">
            <a:extLst>
              <a:ext uri="{FF2B5EF4-FFF2-40B4-BE49-F238E27FC236}">
                <a16:creationId xmlns:a16="http://schemas.microsoft.com/office/drawing/2014/main" id="{6594C7B5-9C3C-4072-B8D4-732DE90CF287}"/>
              </a:ext>
            </a:extLst>
          </p:cNvPr>
          <p:cNvSpPr txBox="1"/>
          <p:nvPr/>
        </p:nvSpPr>
        <p:spPr>
          <a:xfrm>
            <a:off x="750100" y="1668575"/>
            <a:ext cx="3828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9" name="Google Shape;81;p14">
            <a:extLst>
              <a:ext uri="{FF2B5EF4-FFF2-40B4-BE49-F238E27FC236}">
                <a16:creationId xmlns:a16="http://schemas.microsoft.com/office/drawing/2014/main" id="{4542B53D-5B34-4BA9-81D1-C34880F18984}"/>
              </a:ext>
            </a:extLst>
          </p:cNvPr>
          <p:cNvSpPr txBox="1"/>
          <p:nvPr/>
        </p:nvSpPr>
        <p:spPr>
          <a:xfrm>
            <a:off x="1302156" y="1616672"/>
            <a:ext cx="795900" cy="27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sym typeface="Lato"/>
              </a:rPr>
              <a:t>つく</a:t>
            </a:r>
            <a:endParaRPr sz="900" b="1" dirty="0">
              <a:solidFill>
                <a:schemeClr val="dk2"/>
              </a:solidFill>
              <a:ea typeface="Lato"/>
              <a:sym typeface="Lato"/>
            </a:endParaRPr>
          </a:p>
        </p:txBody>
      </p:sp>
      <p:sp>
        <p:nvSpPr>
          <p:cNvPr id="20" name="Google Shape;122;p17">
            <a:extLst>
              <a:ext uri="{FF2B5EF4-FFF2-40B4-BE49-F238E27FC236}">
                <a16:creationId xmlns:a16="http://schemas.microsoft.com/office/drawing/2014/main" id="{302D4004-AD29-45FA-B1C6-C6A35F9A2AD2}"/>
              </a:ext>
            </a:extLst>
          </p:cNvPr>
          <p:cNvSpPr txBox="1"/>
          <p:nvPr/>
        </p:nvSpPr>
        <p:spPr>
          <a:xfrm>
            <a:off x="1384767" y="1299363"/>
            <a:ext cx="1018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スクラッチ</a:t>
            </a:r>
            <a:endParaRPr sz="900" b="1">
              <a:solidFill>
                <a:schemeClr val="dk2"/>
              </a:solidFill>
              <a:ea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7"/>
          <p:cNvPicPr preferRelativeResize="0"/>
          <p:nvPr/>
        </p:nvPicPr>
        <p:blipFill>
          <a:blip r:embed="rId3">
            <a:alphaModFix/>
          </a:blip>
          <a:stretch>
            <a:fillRect/>
          </a:stretch>
        </p:blipFill>
        <p:spPr>
          <a:xfrm>
            <a:off x="2203675" y="1086300"/>
            <a:ext cx="4922974" cy="3711450"/>
          </a:xfrm>
          <a:prstGeom prst="rect">
            <a:avLst/>
          </a:prstGeom>
          <a:noFill/>
          <a:ln>
            <a:noFill/>
          </a:ln>
        </p:spPr>
      </p:pic>
      <p:sp>
        <p:nvSpPr>
          <p:cNvPr id="144" name="Google Shape;144;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Scratchを開いてね</a:t>
            </a:r>
            <a:endParaRPr>
              <a:latin typeface="Arial"/>
              <a:cs typeface="Arial"/>
            </a:endParaRPr>
          </a:p>
        </p:txBody>
      </p:sp>
      <p:pic>
        <p:nvPicPr>
          <p:cNvPr id="145" name="Google Shape;145;p27"/>
          <p:cNvPicPr preferRelativeResize="0"/>
          <p:nvPr/>
        </p:nvPicPr>
        <p:blipFill rotWithShape="1">
          <a:blip r:embed="rId4">
            <a:alphaModFix/>
          </a:blip>
          <a:srcRect/>
          <a:stretch/>
        </p:blipFill>
        <p:spPr>
          <a:xfrm>
            <a:off x="7438175" y="694475"/>
            <a:ext cx="1272050" cy="1272050"/>
          </a:xfrm>
          <a:prstGeom prst="rect">
            <a:avLst/>
          </a:prstGeom>
          <a:noFill/>
          <a:ln>
            <a:noFill/>
          </a:ln>
        </p:spPr>
      </p:pic>
      <p:sp>
        <p:nvSpPr>
          <p:cNvPr id="146" name="Google Shape;146;p27"/>
          <p:cNvSpPr/>
          <p:nvPr/>
        </p:nvSpPr>
        <p:spPr>
          <a:xfrm>
            <a:off x="2635021" y="1069572"/>
            <a:ext cx="442500" cy="2790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7">
            <a:hlinkClick r:id="rId5"/>
          </p:cNvPr>
          <p:cNvSpPr/>
          <p:nvPr/>
        </p:nvSpPr>
        <p:spPr>
          <a:xfrm>
            <a:off x="6460000" y="2319750"/>
            <a:ext cx="2586900" cy="1522500"/>
          </a:xfrm>
          <a:prstGeom prst="wedgeRoundRectCallout">
            <a:avLst>
              <a:gd name="adj1" fmla="val 12657"/>
              <a:gd name="adj2" fmla="val -71575"/>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700"/>
              <a:buFont typeface="Arial"/>
              <a:buNone/>
            </a:pPr>
            <a:r>
              <a:rPr lang="ja" sz="1500" b="1" dirty="0">
                <a:solidFill>
                  <a:schemeClr val="dk2"/>
                </a:solidFill>
                <a:ea typeface="Lato"/>
                <a:sym typeface="Lato"/>
              </a:rPr>
              <a:t>ウェブブラウザで</a:t>
            </a:r>
            <a:r>
              <a:rPr lang="ja" sz="1500" b="1" u="sng" dirty="0">
                <a:solidFill>
                  <a:schemeClr val="accent5"/>
                </a:solidFill>
                <a:ea typeface="Lato"/>
                <a:sym typeface="Lato"/>
                <a:hlinkClick r:id="rId6">
                  <a:extLst>
                    <a:ext uri="{A12FA001-AC4F-418D-AE19-62706E023703}">
                      <ahyp:hlinkClr xmlns:ahyp="http://schemas.microsoft.com/office/drawing/2018/hyperlinkcolor" val="tx"/>
                    </a:ext>
                  </a:extLst>
                </a:hlinkClick>
              </a:rPr>
              <a:t>https://scratch.mit.edu/</a:t>
            </a:r>
            <a:r>
              <a:rPr lang="ja" sz="1500" b="1" dirty="0">
                <a:solidFill>
                  <a:schemeClr val="dk2"/>
                </a:solidFill>
                <a:ea typeface="Lato"/>
                <a:sym typeface="Lato"/>
              </a:rPr>
              <a:t>にアクセスして、</a:t>
            </a:r>
            <a:r>
              <a:rPr lang="ja" sz="1500" b="1" i="0" u="none" strike="noStrike" cap="none" dirty="0">
                <a:solidFill>
                  <a:schemeClr val="dk2"/>
                </a:solidFill>
                <a:ea typeface="Lato"/>
                <a:sym typeface="Lato"/>
              </a:rPr>
              <a:t>「</a:t>
            </a:r>
            <a:r>
              <a:rPr lang="ja" sz="1500" b="1" i="0" u="none" strike="noStrike" cap="none" dirty="0">
                <a:solidFill>
                  <a:schemeClr val="accent5"/>
                </a:solidFill>
                <a:ea typeface="Lato"/>
                <a:sym typeface="Lato"/>
              </a:rPr>
              <a:t>作る</a:t>
            </a:r>
            <a:r>
              <a:rPr lang="ja" sz="1500" b="1" i="0" u="none" strike="noStrike" cap="none" dirty="0">
                <a:solidFill>
                  <a:schemeClr val="dk2"/>
                </a:solidFill>
                <a:ea typeface="Lato"/>
                <a:sym typeface="Lato"/>
              </a:rPr>
              <a:t>」を</a:t>
            </a:r>
            <a:r>
              <a:rPr lang="ja" sz="1500" b="1" i="0" u="none" strike="noStrike" cap="none" dirty="0">
                <a:solidFill>
                  <a:schemeClr val="accent5"/>
                </a:solidFill>
                <a:ea typeface="Lato"/>
                <a:sym typeface="Lato"/>
              </a:rPr>
              <a:t>左クリック</a:t>
            </a:r>
            <a:r>
              <a:rPr lang="ja" sz="1500" b="1" i="0" u="none" strike="noStrike" cap="none" dirty="0">
                <a:solidFill>
                  <a:schemeClr val="dk2"/>
                </a:solidFill>
                <a:ea typeface="Lato"/>
                <a:sym typeface="Lato"/>
              </a:rPr>
              <a:t>してね。</a:t>
            </a:r>
            <a:endParaRPr sz="1100" b="0" i="0" u="none" strike="noStrike" cap="none" dirty="0">
              <a:solidFill>
                <a:schemeClr val="dk2"/>
              </a:solidFill>
              <a:sym typeface="Arial"/>
            </a:endParaRPr>
          </a:p>
        </p:txBody>
      </p:sp>
      <p:sp>
        <p:nvSpPr>
          <p:cNvPr id="148" name="Google Shape;148;p27"/>
          <p:cNvSpPr/>
          <p:nvPr/>
        </p:nvSpPr>
        <p:spPr>
          <a:xfrm>
            <a:off x="3459650" y="1484875"/>
            <a:ext cx="1049100" cy="1386300"/>
          </a:xfrm>
          <a:prstGeom prst="wedgeRoundRectCallout">
            <a:avLst>
              <a:gd name="adj1" fmla="val -82104"/>
              <a:gd name="adj2" fmla="val -65458"/>
              <a:gd name="adj3" fmla="val 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9" name="Google Shape;149;p27"/>
          <p:cNvPicPr preferRelativeResize="0"/>
          <p:nvPr/>
        </p:nvPicPr>
        <p:blipFill rotWithShape="1">
          <a:blip r:embed="rId7">
            <a:alphaModFix/>
          </a:blip>
          <a:srcRect/>
          <a:stretch/>
        </p:blipFill>
        <p:spPr>
          <a:xfrm>
            <a:off x="3529766" y="1515484"/>
            <a:ext cx="908871" cy="1386300"/>
          </a:xfrm>
          <a:prstGeom prst="rect">
            <a:avLst/>
          </a:prstGeom>
          <a:noFill/>
          <a:ln>
            <a:noFill/>
          </a:ln>
        </p:spPr>
      </p:pic>
      <p:sp>
        <p:nvSpPr>
          <p:cNvPr id="150" name="Google Shape;150;p27"/>
          <p:cNvSpPr txBox="1"/>
          <p:nvPr/>
        </p:nvSpPr>
        <p:spPr>
          <a:xfrm>
            <a:off x="7975316" y="2933061"/>
            <a:ext cx="505200" cy="2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つく</a:t>
            </a:r>
            <a:endParaRPr sz="900" b="1">
              <a:solidFill>
                <a:schemeClr val="accent5"/>
              </a:solidFill>
              <a:ea typeface="Lato"/>
              <a:sym typeface="Lato"/>
            </a:endParaRPr>
          </a:p>
        </p:txBody>
      </p:sp>
      <p:sp>
        <p:nvSpPr>
          <p:cNvPr id="151" name="Google Shape;151;p27"/>
          <p:cNvSpPr txBox="1"/>
          <p:nvPr/>
        </p:nvSpPr>
        <p:spPr>
          <a:xfrm>
            <a:off x="6394642" y="3177089"/>
            <a:ext cx="581700" cy="2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2" name="Google Shape;152;p27"/>
          <p:cNvSpPr txBox="1"/>
          <p:nvPr/>
        </p:nvSpPr>
        <p:spPr>
          <a:xfrm>
            <a:off x="4607707" y="183700"/>
            <a:ext cx="7194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53" name="Google Shape;153;p27"/>
          <p:cNvSpPr txBox="1"/>
          <p:nvPr/>
        </p:nvSpPr>
        <p:spPr>
          <a:xfrm>
            <a:off x="3106175" y="183700"/>
            <a:ext cx="16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dk1"/>
                </a:solidFill>
                <a:ea typeface="Lato"/>
                <a:sym typeface="Lato"/>
              </a:rPr>
              <a:t>スクラッチ</a:t>
            </a:r>
            <a:endParaRPr b="1">
              <a:solidFill>
                <a:schemeClr val="dk1"/>
              </a:solidFill>
              <a:ea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保存しておいたゲームを開こう</a:t>
            </a:r>
            <a:endParaRPr>
              <a:latin typeface="Arial"/>
              <a:cs typeface="Arial"/>
            </a:endParaRPr>
          </a:p>
        </p:txBody>
      </p:sp>
      <p:sp>
        <p:nvSpPr>
          <p:cNvPr id="148" name="Google Shape;148;p28"/>
          <p:cNvSpPr/>
          <p:nvPr/>
        </p:nvSpPr>
        <p:spPr>
          <a:xfrm>
            <a:off x="5070650" y="1410925"/>
            <a:ext cx="3226200" cy="1898700"/>
          </a:xfrm>
          <a:prstGeom prst="wedgeRoundRectCallout">
            <a:avLst>
              <a:gd name="adj1" fmla="val 40432"/>
              <a:gd name="adj2" fmla="val 7141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i="0" u="none" strike="noStrike" cap="none">
                <a:solidFill>
                  <a:schemeClr val="accent5"/>
                </a:solidFill>
                <a:latin typeface="Arial"/>
                <a:ea typeface="Arial"/>
                <a:cs typeface="Arial"/>
                <a:sym typeface="Arial"/>
              </a:rPr>
              <a:t>ファイル</a:t>
            </a:r>
            <a:r>
              <a:rPr lang="ja" sz="1500" b="1" i="0" u="none" strike="noStrike" cap="none">
                <a:solidFill>
                  <a:schemeClr val="dk2"/>
                </a:solidFill>
                <a:latin typeface="Arial"/>
                <a:ea typeface="Arial"/>
                <a:cs typeface="Arial"/>
                <a:sym typeface="Arial"/>
              </a:rPr>
              <a:t>」</a:t>
            </a:r>
            <a:r>
              <a:rPr lang="ja" sz="1500" b="1">
                <a:solidFill>
                  <a:schemeClr val="dk2"/>
                </a:solidFill>
              </a:rPr>
              <a:t>→</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a:solidFill>
                  <a:schemeClr val="accent5"/>
                </a:solidFill>
              </a:rPr>
              <a:t>コンピューターから読み込む</a:t>
            </a:r>
            <a:r>
              <a:rPr lang="ja" sz="1500" b="1" i="0" u="none" strike="noStrike" cap="none">
                <a:solidFill>
                  <a:schemeClr val="dk2"/>
                </a:solidFill>
                <a:latin typeface="Arial"/>
                <a:ea typeface="Arial"/>
                <a:cs typeface="Arial"/>
                <a:sym typeface="Arial"/>
              </a:rPr>
              <a:t>」を</a:t>
            </a:r>
            <a:r>
              <a:rPr lang="ja" sz="1500" b="1" i="0" u="none" strike="noStrike" cap="none">
                <a:solidFill>
                  <a:schemeClr val="accent5"/>
                </a:solidFill>
                <a:latin typeface="Arial"/>
                <a:ea typeface="Arial"/>
                <a:cs typeface="Arial"/>
                <a:sym typeface="Arial"/>
              </a:rPr>
              <a:t>左クリック</a:t>
            </a:r>
            <a:r>
              <a:rPr lang="ja" sz="1500" b="1">
                <a:solidFill>
                  <a:schemeClr val="dk2"/>
                </a:solidFill>
              </a:rPr>
              <a:t>して、前回保存したゲームを開いてね。</a:t>
            </a:r>
            <a:endParaRPr sz="1500" b="1">
              <a:solidFill>
                <a:schemeClr val="dk2"/>
              </a:solidFill>
            </a:endParaRPr>
          </a:p>
        </p:txBody>
      </p:sp>
      <p:pic>
        <p:nvPicPr>
          <p:cNvPr id="149" name="Google Shape;149;p28"/>
          <p:cNvPicPr preferRelativeResize="0"/>
          <p:nvPr/>
        </p:nvPicPr>
        <p:blipFill rotWithShape="1">
          <a:blip r:embed="rId3">
            <a:alphaModFix/>
          </a:blip>
          <a:srcRect/>
          <a:stretch/>
        </p:blipFill>
        <p:spPr>
          <a:xfrm>
            <a:off x="7992050" y="3790675"/>
            <a:ext cx="1012651" cy="1012651"/>
          </a:xfrm>
          <a:prstGeom prst="rect">
            <a:avLst/>
          </a:prstGeom>
          <a:noFill/>
          <a:ln>
            <a:noFill/>
          </a:ln>
        </p:spPr>
      </p:pic>
      <p:pic>
        <p:nvPicPr>
          <p:cNvPr id="150" name="Google Shape;150;p28"/>
          <p:cNvPicPr preferRelativeResize="0"/>
          <p:nvPr/>
        </p:nvPicPr>
        <p:blipFill rotWithShape="1">
          <a:blip r:embed="rId4">
            <a:alphaModFix/>
          </a:blip>
          <a:srcRect t="11743" r="71384" b="40322"/>
          <a:stretch/>
        </p:blipFill>
        <p:spPr>
          <a:xfrm>
            <a:off x="720325" y="1071575"/>
            <a:ext cx="4037026" cy="3804025"/>
          </a:xfrm>
          <a:prstGeom prst="rect">
            <a:avLst/>
          </a:prstGeom>
          <a:noFill/>
          <a:ln>
            <a:noFill/>
          </a:ln>
        </p:spPr>
      </p:pic>
      <p:sp>
        <p:nvSpPr>
          <p:cNvPr id="151" name="Google Shape;151;p28"/>
          <p:cNvSpPr/>
          <p:nvPr/>
        </p:nvSpPr>
        <p:spPr>
          <a:xfrm>
            <a:off x="2009945" y="1071583"/>
            <a:ext cx="690300" cy="4608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8"/>
          <p:cNvSpPr/>
          <p:nvPr/>
        </p:nvSpPr>
        <p:spPr>
          <a:xfrm>
            <a:off x="1948050" y="1791925"/>
            <a:ext cx="1845300" cy="3834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28"/>
          <p:cNvSpPr txBox="1"/>
          <p:nvPr/>
        </p:nvSpPr>
        <p:spPr>
          <a:xfrm>
            <a:off x="7012144" y="1876163"/>
            <a:ext cx="3216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よ</a:t>
            </a:r>
            <a:endParaRPr sz="400" b="1">
              <a:solidFill>
                <a:schemeClr val="accent5"/>
              </a:solidFill>
              <a:ea typeface="Lato"/>
              <a:sym typeface="Lato"/>
            </a:endParaRPr>
          </a:p>
        </p:txBody>
      </p:sp>
      <p:sp>
        <p:nvSpPr>
          <p:cNvPr id="154" name="Google Shape;154;p28"/>
          <p:cNvSpPr txBox="1"/>
          <p:nvPr/>
        </p:nvSpPr>
        <p:spPr>
          <a:xfrm>
            <a:off x="7390319" y="1876147"/>
            <a:ext cx="5217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こ</a:t>
            </a:r>
            <a:endParaRPr sz="900" b="1">
              <a:solidFill>
                <a:schemeClr val="accent5"/>
              </a:solidFill>
              <a:ea typeface="Lato"/>
              <a:sym typeface="Lato"/>
            </a:endParaRPr>
          </a:p>
        </p:txBody>
      </p:sp>
      <p:sp>
        <p:nvSpPr>
          <p:cNvPr id="155" name="Google Shape;155;p28"/>
          <p:cNvSpPr txBox="1"/>
          <p:nvPr/>
        </p:nvSpPr>
        <p:spPr>
          <a:xfrm>
            <a:off x="5357825" y="2587050"/>
            <a:ext cx="4593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56" name="Google Shape;156;p28"/>
          <p:cNvSpPr txBox="1"/>
          <p:nvPr/>
        </p:nvSpPr>
        <p:spPr>
          <a:xfrm>
            <a:off x="5227558" y="2226229"/>
            <a:ext cx="6123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7" name="Google Shape;157;p28"/>
          <p:cNvSpPr txBox="1"/>
          <p:nvPr/>
        </p:nvSpPr>
        <p:spPr>
          <a:xfrm>
            <a:off x="7202757" y="2210539"/>
            <a:ext cx="6903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ほぞん</a:t>
            </a:r>
            <a:endParaRPr sz="900" b="1">
              <a:solidFill>
                <a:schemeClr val="dk2"/>
              </a:solidFill>
              <a:ea typeface="Lato"/>
              <a:sym typeface="Lato"/>
            </a:endParaRPr>
          </a:p>
        </p:txBody>
      </p:sp>
      <p:pic>
        <p:nvPicPr>
          <p:cNvPr id="158" name="Google Shape;158;p28"/>
          <p:cNvPicPr preferRelativeResize="0"/>
          <p:nvPr/>
        </p:nvPicPr>
        <p:blipFill rotWithShape="1">
          <a:blip r:embed="rId5">
            <a:alphaModFix/>
          </a:blip>
          <a:srcRect/>
          <a:stretch/>
        </p:blipFill>
        <p:spPr>
          <a:xfrm>
            <a:off x="3889698" y="3904451"/>
            <a:ext cx="753199" cy="753225"/>
          </a:xfrm>
          <a:prstGeom prst="rect">
            <a:avLst/>
          </a:prstGeom>
          <a:noFill/>
          <a:ln>
            <a:noFill/>
          </a:ln>
        </p:spPr>
      </p:pic>
      <p:sp>
        <p:nvSpPr>
          <p:cNvPr id="159" name="Google Shape;159;p28"/>
          <p:cNvSpPr/>
          <p:nvPr/>
        </p:nvSpPr>
        <p:spPr>
          <a:xfrm>
            <a:off x="4948950" y="3566775"/>
            <a:ext cx="2337600" cy="1308900"/>
          </a:xfrm>
          <a:prstGeom prst="wedgeRoundRectCallout">
            <a:avLst>
              <a:gd name="adj1" fmla="val -61867"/>
              <a:gd name="adj2" fmla="val 1803"/>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a:solidFill>
                  <a:schemeClr val="dk2"/>
                </a:solidFill>
              </a:rPr>
              <a:t>「〇〇〇.sb3」っていう名前のファイルだよね。</a:t>
            </a:r>
            <a:endParaRPr sz="1500" b="1" i="0" u="none" strike="noStrike" cap="none">
              <a:solidFill>
                <a:schemeClr val="dk2"/>
              </a:solidFill>
            </a:endParaRPr>
          </a:p>
        </p:txBody>
      </p:sp>
      <p:sp>
        <p:nvSpPr>
          <p:cNvPr id="160" name="Google Shape;160;p28"/>
          <p:cNvSpPr txBox="1"/>
          <p:nvPr/>
        </p:nvSpPr>
        <p:spPr>
          <a:xfrm>
            <a:off x="6747064" y="2213598"/>
            <a:ext cx="7533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ぜんかい</a:t>
            </a:r>
            <a:endParaRPr sz="900" b="1">
              <a:solidFill>
                <a:schemeClr val="dk2"/>
              </a:solidFill>
              <a:ea typeface="Lato"/>
              <a:sym typeface="Lato"/>
            </a:endParaRPr>
          </a:p>
        </p:txBody>
      </p:sp>
      <p:sp>
        <p:nvSpPr>
          <p:cNvPr id="161" name="Google Shape;161;p28"/>
          <p:cNvSpPr txBox="1"/>
          <p:nvPr/>
        </p:nvSpPr>
        <p:spPr>
          <a:xfrm>
            <a:off x="1806351" y="199017"/>
            <a:ext cx="9645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ほぞん</a:t>
            </a:r>
            <a:endParaRPr b="1">
              <a:solidFill>
                <a:schemeClr val="dk1"/>
              </a:solidFill>
              <a:ea typeface="Lato"/>
              <a:sym typeface="Lato"/>
            </a:endParaRPr>
          </a:p>
        </p:txBody>
      </p:sp>
      <p:sp>
        <p:nvSpPr>
          <p:cNvPr id="162" name="Google Shape;162;p28"/>
          <p:cNvSpPr txBox="1"/>
          <p:nvPr/>
        </p:nvSpPr>
        <p:spPr>
          <a:xfrm>
            <a:off x="6122541" y="229292"/>
            <a:ext cx="9525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63" name="Google Shape;163;p28"/>
          <p:cNvSpPr txBox="1"/>
          <p:nvPr/>
        </p:nvSpPr>
        <p:spPr>
          <a:xfrm>
            <a:off x="5821310" y="2575884"/>
            <a:ext cx="459300" cy="2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ひら</a:t>
            </a:r>
            <a:endParaRPr sz="900" b="1">
              <a:solidFill>
                <a:schemeClr val="dk2"/>
              </a:solidFill>
              <a:ea typeface="Lato"/>
              <a:sym typeface="Lato"/>
            </a:endParaRPr>
          </a:p>
        </p:txBody>
      </p:sp>
      <p:sp>
        <p:nvSpPr>
          <p:cNvPr id="164" name="Google Shape;164;p28"/>
          <p:cNvSpPr txBox="1"/>
          <p:nvPr/>
        </p:nvSpPr>
        <p:spPr>
          <a:xfrm>
            <a:off x="4989545" y="4089610"/>
            <a:ext cx="69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なまえ</a:t>
            </a:r>
            <a:endParaRPr sz="900" b="1">
              <a:solidFill>
                <a:schemeClr val="dk2"/>
              </a:solidFill>
              <a:ea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4" name="Google Shape;216;p33">
            <a:extLst>
              <a:ext uri="{FF2B5EF4-FFF2-40B4-BE49-F238E27FC236}">
                <a16:creationId xmlns:a16="http://schemas.microsoft.com/office/drawing/2014/main" id="{09DFEA5A-6BC3-4483-9122-38D2B4D2549F}"/>
              </a:ext>
            </a:extLst>
          </p:cNvPr>
          <p:cNvSpPr/>
          <p:nvPr/>
        </p:nvSpPr>
        <p:spPr>
          <a:xfrm>
            <a:off x="1303481" y="3201558"/>
            <a:ext cx="3107154" cy="1596623"/>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dirty="0">
                <a:solidFill>
                  <a:schemeClr val="accent5"/>
                </a:solidFill>
              </a:rPr>
              <a:t>ス</a:t>
            </a:r>
            <a:r>
              <a:rPr lang="ja-JP" altLang="en-US" sz="1500" b="1" dirty="0">
                <a:solidFill>
                  <a:schemeClr val="accent5"/>
                </a:solidFill>
              </a:rPr>
              <a:t>ピードをはやくするリンゴ</a:t>
            </a:r>
            <a:r>
              <a:rPr lang="ja" sz="1500" b="1" dirty="0">
                <a:solidFill>
                  <a:schemeClr val="bg2"/>
                </a:solidFill>
              </a:rPr>
              <a:t>をだすようにしたよね。</a:t>
            </a:r>
            <a:endParaRPr lang="ja-JP" altLang="en-US" sz="1500" dirty="0"/>
          </a:p>
          <a:p>
            <a:pPr>
              <a:lnSpc>
                <a:spcPct val="150000"/>
              </a:lnSpc>
            </a:pPr>
            <a:r>
              <a:rPr lang="ja" sz="1500" b="1" dirty="0">
                <a:solidFill>
                  <a:schemeClr val="dk2"/>
                </a:solidFill>
              </a:rPr>
              <a:t>うん！</a:t>
            </a:r>
            <a:r>
              <a:rPr lang="ja" sz="1500" b="1" dirty="0">
                <a:solidFill>
                  <a:schemeClr val="accent5"/>
                </a:solidFill>
              </a:rPr>
              <a:t>前に作ったゲームと</a:t>
            </a:r>
            <a:endParaRPr lang="ja-JP" altLang="en-US" sz="1500" dirty="0"/>
          </a:p>
          <a:p>
            <a:pPr>
              <a:lnSpc>
                <a:spcPct val="150000"/>
              </a:lnSpc>
            </a:pPr>
            <a:r>
              <a:rPr lang="ja" sz="1500" b="1" dirty="0">
                <a:solidFill>
                  <a:schemeClr val="accent5"/>
                </a:solidFill>
              </a:rPr>
              <a:t>おなじ</a:t>
            </a:r>
            <a:r>
              <a:rPr lang="ja" sz="1500" b="1" dirty="0">
                <a:solidFill>
                  <a:schemeClr val="dk2"/>
                </a:solidFill>
              </a:rPr>
              <a:t>だ！</a:t>
            </a:r>
            <a:endParaRPr lang="ja" dirty="0"/>
          </a:p>
        </p:txBody>
      </p:sp>
      <p:sp>
        <p:nvSpPr>
          <p:cNvPr id="3" name="Google Shape;219;p33">
            <a:extLst>
              <a:ext uri="{FF2B5EF4-FFF2-40B4-BE49-F238E27FC236}">
                <a16:creationId xmlns:a16="http://schemas.microsoft.com/office/drawing/2014/main" id="{CA758A48-8012-4010-8BF6-E5712325AE2D}"/>
              </a:ext>
            </a:extLst>
          </p:cNvPr>
          <p:cNvSpPr/>
          <p:nvPr/>
        </p:nvSpPr>
        <p:spPr>
          <a:xfrm>
            <a:off x="1296662" y="1633167"/>
            <a:ext cx="3095298" cy="134925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はたを押してみよう！</a:t>
            </a:r>
            <a:endParaRPr lang="en-US" sz="1500"/>
          </a:p>
          <a:p>
            <a:pPr>
              <a:lnSpc>
                <a:spcPct val="150000"/>
              </a:lnSpc>
            </a:pPr>
            <a:r>
              <a:rPr lang="ja" sz="1500" b="1">
                <a:solidFill>
                  <a:schemeClr val="accent5"/>
                </a:solidFill>
              </a:rPr>
              <a:t>前とおなじ</a:t>
            </a:r>
            <a:r>
              <a:rPr lang="ja" sz="1500" b="1">
                <a:solidFill>
                  <a:schemeClr val="dk2"/>
                </a:solidFill>
              </a:rPr>
              <a:t>動きをするかな？</a:t>
            </a:r>
            <a:endParaRPr lang="en-US" altLang="ja" sz="1500"/>
          </a:p>
        </p:txBody>
      </p:sp>
      <p:sp>
        <p:nvSpPr>
          <p:cNvPr id="169" name="Google Shape;169;p2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開いたゲームを実行してみよう</a:t>
            </a:r>
            <a:endParaRPr>
              <a:latin typeface="Arial"/>
              <a:cs typeface="Arial"/>
            </a:endParaRPr>
          </a:p>
        </p:txBody>
      </p:sp>
      <p:pic>
        <p:nvPicPr>
          <p:cNvPr id="170" name="Google Shape;170;p29"/>
          <p:cNvPicPr preferRelativeResize="0"/>
          <p:nvPr/>
        </p:nvPicPr>
        <p:blipFill rotWithShape="1">
          <a:blip r:embed="rId3">
            <a:alphaModFix/>
          </a:blip>
          <a:srcRect/>
          <a:stretch/>
        </p:blipFill>
        <p:spPr>
          <a:xfrm>
            <a:off x="96420" y="1626888"/>
            <a:ext cx="918456" cy="976425"/>
          </a:xfrm>
          <a:prstGeom prst="rect">
            <a:avLst/>
          </a:prstGeom>
          <a:noFill/>
          <a:ln>
            <a:noFill/>
          </a:ln>
        </p:spPr>
      </p:pic>
      <p:pic>
        <p:nvPicPr>
          <p:cNvPr id="172" name="Google Shape;172;p29"/>
          <p:cNvPicPr preferRelativeResize="0"/>
          <p:nvPr/>
        </p:nvPicPr>
        <p:blipFill rotWithShape="1">
          <a:blip r:embed="rId4">
            <a:alphaModFix/>
          </a:blip>
          <a:srcRect/>
          <a:stretch/>
        </p:blipFill>
        <p:spPr>
          <a:xfrm>
            <a:off x="96426" y="3238875"/>
            <a:ext cx="913949" cy="913981"/>
          </a:xfrm>
          <a:prstGeom prst="rect">
            <a:avLst/>
          </a:prstGeom>
          <a:noFill/>
          <a:ln>
            <a:noFill/>
          </a:ln>
        </p:spPr>
      </p:pic>
      <p:sp>
        <p:nvSpPr>
          <p:cNvPr id="174" name="Google Shape;174;p29"/>
          <p:cNvSpPr txBox="1"/>
          <p:nvPr/>
        </p:nvSpPr>
        <p:spPr>
          <a:xfrm>
            <a:off x="1665782" y="209783"/>
            <a:ext cx="597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75" name="Google Shape;175;p29"/>
          <p:cNvSpPr txBox="1"/>
          <p:nvPr/>
        </p:nvSpPr>
        <p:spPr>
          <a:xfrm>
            <a:off x="4560731" y="229625"/>
            <a:ext cx="9183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じっこう</a:t>
            </a:r>
            <a:endParaRPr b="1">
              <a:solidFill>
                <a:schemeClr val="dk1"/>
              </a:solidFill>
              <a:ea typeface="Lato"/>
              <a:sym typeface="Lato"/>
            </a:endParaRPr>
          </a:p>
        </p:txBody>
      </p:sp>
      <p:sp>
        <p:nvSpPr>
          <p:cNvPr id="176" name="Google Shape;176;p29"/>
          <p:cNvSpPr txBox="1"/>
          <p:nvPr/>
        </p:nvSpPr>
        <p:spPr>
          <a:xfrm>
            <a:off x="1890289" y="1825129"/>
            <a:ext cx="3813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お</a:t>
            </a:r>
            <a:endParaRPr sz="900" b="1">
              <a:solidFill>
                <a:schemeClr val="dk2"/>
              </a:solidFill>
              <a:ea typeface="Lato"/>
              <a:sym typeface="Lato"/>
            </a:endParaRPr>
          </a:p>
        </p:txBody>
      </p:sp>
      <p:sp>
        <p:nvSpPr>
          <p:cNvPr id="177" name="Google Shape;177;p29"/>
          <p:cNvSpPr txBox="1"/>
          <p:nvPr/>
        </p:nvSpPr>
        <p:spPr>
          <a:xfrm>
            <a:off x="1269077" y="2177211"/>
            <a:ext cx="5970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まえ</a:t>
            </a:r>
            <a:endParaRPr sz="900" b="1">
              <a:solidFill>
                <a:schemeClr val="accent5"/>
              </a:solidFill>
              <a:ea typeface="Lato"/>
              <a:sym typeface="Lato"/>
            </a:endParaRPr>
          </a:p>
        </p:txBody>
      </p:sp>
      <p:sp>
        <p:nvSpPr>
          <p:cNvPr id="178" name="Google Shape;178;p29"/>
          <p:cNvSpPr txBox="1"/>
          <p:nvPr/>
        </p:nvSpPr>
        <p:spPr>
          <a:xfrm>
            <a:off x="2219945" y="2185725"/>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うご</a:t>
            </a:r>
            <a:endParaRPr sz="900" b="1">
              <a:solidFill>
                <a:schemeClr val="dk2"/>
              </a:solidFill>
              <a:ea typeface="Lato"/>
              <a:sym typeface="Lato"/>
            </a:endParaRPr>
          </a:p>
        </p:txBody>
      </p:sp>
      <p:sp>
        <p:nvSpPr>
          <p:cNvPr id="179" name="Google Shape;179;p29"/>
          <p:cNvSpPr txBox="1"/>
          <p:nvPr/>
        </p:nvSpPr>
        <p:spPr>
          <a:xfrm>
            <a:off x="1867525" y="3855062"/>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まえ</a:t>
            </a:r>
            <a:endParaRPr sz="900" b="1">
              <a:solidFill>
                <a:schemeClr val="accent5"/>
              </a:solidFill>
              <a:ea typeface="Lato"/>
              <a:sym typeface="Lato"/>
            </a:endParaRPr>
          </a:p>
        </p:txBody>
      </p:sp>
      <p:sp>
        <p:nvSpPr>
          <p:cNvPr id="180" name="Google Shape;180;p29"/>
          <p:cNvSpPr txBox="1"/>
          <p:nvPr/>
        </p:nvSpPr>
        <p:spPr>
          <a:xfrm>
            <a:off x="2229796" y="3837635"/>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つく</a:t>
            </a:r>
            <a:endParaRPr sz="900" b="1">
              <a:solidFill>
                <a:schemeClr val="accent5"/>
              </a:solidFill>
              <a:ea typeface="Lato"/>
              <a:sym typeface="Lato"/>
            </a:endParaRPr>
          </a:p>
        </p:txBody>
      </p:sp>
      <p:pic>
        <p:nvPicPr>
          <p:cNvPr id="19" name="図 6" descr="設計図&#10;&#10;説明は自動で生成されたものです">
            <a:extLst>
              <a:ext uri="{FF2B5EF4-FFF2-40B4-BE49-F238E27FC236}">
                <a16:creationId xmlns:a16="http://schemas.microsoft.com/office/drawing/2014/main" id="{FCF39B93-63AD-4A47-A217-5B438BEC0D53}"/>
              </a:ext>
            </a:extLst>
          </p:cNvPr>
          <p:cNvPicPr>
            <a:picLocks noChangeAspect="1"/>
          </p:cNvPicPr>
          <p:nvPr/>
        </p:nvPicPr>
        <p:blipFill>
          <a:blip r:embed="rId5"/>
          <a:stretch>
            <a:fillRect/>
          </a:stretch>
        </p:blipFill>
        <p:spPr>
          <a:xfrm>
            <a:off x="4733366" y="1498481"/>
            <a:ext cx="4112831" cy="325366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509550" y="1423875"/>
            <a:ext cx="8124900" cy="1798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ja" dirty="0">
                <a:latin typeface="Arial"/>
                <a:cs typeface="Arial"/>
              </a:rPr>
              <a:t>ゲームを作ろう！</a:t>
            </a:r>
            <a:endParaRPr dirty="0">
              <a:latin typeface="Arial"/>
              <a:cs typeface="Arial"/>
            </a:endParaRPr>
          </a:p>
          <a:p>
            <a:pPr marL="0" lvl="0" indent="0" algn="ctr" rtl="0">
              <a:lnSpc>
                <a:spcPct val="100000"/>
              </a:lnSpc>
              <a:spcBef>
                <a:spcPts val="0"/>
              </a:spcBef>
              <a:spcAft>
                <a:spcPts val="0"/>
              </a:spcAft>
              <a:buSzPts val="4800"/>
              <a:buNone/>
            </a:pPr>
            <a:r>
              <a:rPr lang="ja" sz="4000" dirty="0">
                <a:latin typeface="Arial"/>
                <a:cs typeface="Arial"/>
              </a:rPr>
              <a:t>レベル</a:t>
            </a:r>
            <a:r>
              <a:rPr lang="ja" altLang="en-US" sz="4000" dirty="0">
                <a:latin typeface="Arial"/>
                <a:cs typeface="Arial"/>
              </a:rPr>
              <a:t>７</a:t>
            </a:r>
            <a:r>
              <a:rPr lang="ja-JP" altLang="en-US" sz="4000" dirty="0">
                <a:latin typeface="Arial"/>
                <a:cs typeface="Arial"/>
              </a:rPr>
              <a:t>の続き</a:t>
            </a:r>
            <a:endParaRPr sz="4000" dirty="0">
              <a:latin typeface="Arial"/>
              <a:cs typeface="Arial"/>
            </a:endParaRPr>
          </a:p>
        </p:txBody>
      </p:sp>
      <p:sp>
        <p:nvSpPr>
          <p:cNvPr id="187" name="Google Shape;187;p30"/>
          <p:cNvSpPr txBox="1"/>
          <p:nvPr/>
        </p:nvSpPr>
        <p:spPr>
          <a:xfrm>
            <a:off x="4578200" y="1314375"/>
            <a:ext cx="8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dirty="0">
                <a:solidFill>
                  <a:schemeClr val="lt1"/>
                </a:solidFill>
                <a:ea typeface="Lato"/>
                <a:sym typeface="Lato"/>
              </a:rPr>
              <a:t>つく</a:t>
            </a:r>
            <a:endParaRPr b="1" dirty="0">
              <a:solidFill>
                <a:schemeClr val="lt1"/>
              </a:solidFill>
              <a:ea typeface="Lato"/>
              <a:sym typeface="Lato"/>
            </a:endParaRPr>
          </a:p>
        </p:txBody>
      </p:sp>
      <p:sp>
        <p:nvSpPr>
          <p:cNvPr id="4" name="Google Shape;187;p30">
            <a:extLst>
              <a:ext uri="{FF2B5EF4-FFF2-40B4-BE49-F238E27FC236}">
                <a16:creationId xmlns:a16="http://schemas.microsoft.com/office/drawing/2014/main" id="{9456EA94-1D76-4E61-BA54-5EC0B5979765}"/>
              </a:ext>
            </a:extLst>
          </p:cNvPr>
          <p:cNvSpPr txBox="1"/>
          <p:nvPr/>
        </p:nvSpPr>
        <p:spPr>
          <a:xfrm>
            <a:off x="5354055" y="2210302"/>
            <a:ext cx="8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dirty="0">
                <a:solidFill>
                  <a:schemeClr val="lt1"/>
                </a:solidFill>
                <a:ea typeface="Lato"/>
                <a:sym typeface="Lato"/>
              </a:rPr>
              <a:t>つ</a:t>
            </a:r>
            <a:r>
              <a:rPr lang="ja-JP" altLang="en-US" b="1" dirty="0">
                <a:solidFill>
                  <a:schemeClr val="lt1"/>
                </a:solidFill>
                <a:ea typeface="Lato"/>
                <a:sym typeface="Lato"/>
              </a:rPr>
              <a:t>づ</a:t>
            </a:r>
            <a:endParaRPr b="1" dirty="0">
              <a:solidFill>
                <a:schemeClr val="lt1"/>
              </a:solidFill>
              <a:ea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クリアしたあともリンゴがでてきちゃうね</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511307" y="3349287"/>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141022" y="3229867"/>
            <a:ext cx="2588853" cy="137295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ほんとだね。ゲームクリアしたら、リンゴを表示するスクリプトをとめるようにしないとね。</a:t>
            </a: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548161" y="1068785"/>
            <a:ext cx="913949" cy="913981"/>
          </a:xfrm>
          <a:prstGeom prst="rect">
            <a:avLst/>
          </a:prstGeom>
          <a:noFill/>
          <a:ln>
            <a:noFill/>
          </a:ln>
        </p:spPr>
      </p:pic>
      <p:sp>
        <p:nvSpPr>
          <p:cNvPr id="6" name="Google Shape;352;p42">
            <a:extLst>
              <a:ext uri="{FF2B5EF4-FFF2-40B4-BE49-F238E27FC236}">
                <a16:creationId xmlns:a16="http://schemas.microsoft.com/office/drawing/2014/main" id="{A37D0B3E-E398-46E3-862F-CB12BB9ACA59}"/>
              </a:ext>
            </a:extLst>
          </p:cNvPr>
          <p:cNvSpPr/>
          <p:nvPr/>
        </p:nvSpPr>
        <p:spPr>
          <a:xfrm>
            <a:off x="2181641" y="1136983"/>
            <a:ext cx="2552427" cy="1837804"/>
          </a:xfrm>
          <a:prstGeom prst="wedgeRoundRectCallout">
            <a:avLst>
              <a:gd name="adj1" fmla="val -73350"/>
              <a:gd name="adj2" fmla="val -27001"/>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うーん、でも、ゲームクリアしたあともリンゴがでてきちゃうときがたまにあるね。</a:t>
            </a:r>
            <a:endParaRPr lang="ja" altLang="en-US" sz="1500" b="1" dirty="0">
              <a:solidFill>
                <a:schemeClr val="dk2"/>
              </a:solidFill>
            </a:endParaRPr>
          </a:p>
        </p:txBody>
      </p:sp>
      <p:pic>
        <p:nvPicPr>
          <p:cNvPr id="7" name="図 7" descr="設計図 が含まれている画像&#10;&#10;説明は自動で生成されたものです">
            <a:extLst>
              <a:ext uri="{FF2B5EF4-FFF2-40B4-BE49-F238E27FC236}">
                <a16:creationId xmlns:a16="http://schemas.microsoft.com/office/drawing/2014/main" id="{71A74191-9810-47F1-9561-E21ADA14582A}"/>
              </a:ext>
            </a:extLst>
          </p:cNvPr>
          <p:cNvPicPr>
            <a:picLocks noChangeAspect="1"/>
          </p:cNvPicPr>
          <p:nvPr/>
        </p:nvPicPr>
        <p:blipFill>
          <a:blip r:embed="rId5"/>
          <a:stretch>
            <a:fillRect/>
          </a:stretch>
        </p:blipFill>
        <p:spPr>
          <a:xfrm>
            <a:off x="4991669" y="1206817"/>
            <a:ext cx="3835020" cy="2994290"/>
          </a:xfrm>
          <a:prstGeom prst="rect">
            <a:avLst/>
          </a:prstGeom>
        </p:spPr>
      </p:pic>
      <p:sp>
        <p:nvSpPr>
          <p:cNvPr id="4" name="Google Shape;178;p29">
            <a:extLst>
              <a:ext uri="{FF2B5EF4-FFF2-40B4-BE49-F238E27FC236}">
                <a16:creationId xmlns:a16="http://schemas.microsoft.com/office/drawing/2014/main" id="{A595D048-759C-496E-98FD-34ABC4C0CDC1}"/>
              </a:ext>
            </a:extLst>
          </p:cNvPr>
          <p:cNvSpPr txBox="1"/>
          <p:nvPr/>
        </p:nvSpPr>
        <p:spPr>
          <a:xfrm>
            <a:off x="3618841" y="3422551"/>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Tree>
    <p:extLst>
      <p:ext uri="{BB962C8B-B14F-4D97-AF65-F5344CB8AC3E}">
        <p14:creationId xmlns:p14="http://schemas.microsoft.com/office/powerpoint/2010/main" val="412491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メッセージ機能をつかおう</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511307" y="3349287"/>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141022" y="3229867"/>
            <a:ext cx="2742390" cy="1594733"/>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そうだね！メッセージをうけとったら、リンゴを表示するスクリプトをとめて、リンゴをかくそう。</a:t>
            </a: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548161" y="1068785"/>
            <a:ext cx="913949" cy="913981"/>
          </a:xfrm>
          <a:prstGeom prst="rect">
            <a:avLst/>
          </a:prstGeom>
          <a:noFill/>
          <a:ln>
            <a:noFill/>
          </a:ln>
        </p:spPr>
      </p:pic>
      <p:sp>
        <p:nvSpPr>
          <p:cNvPr id="6" name="Google Shape;352;p42">
            <a:extLst>
              <a:ext uri="{FF2B5EF4-FFF2-40B4-BE49-F238E27FC236}">
                <a16:creationId xmlns:a16="http://schemas.microsoft.com/office/drawing/2014/main" id="{A37D0B3E-E398-46E3-862F-CB12BB9ACA59}"/>
              </a:ext>
            </a:extLst>
          </p:cNvPr>
          <p:cNvSpPr/>
          <p:nvPr/>
        </p:nvSpPr>
        <p:spPr>
          <a:xfrm>
            <a:off x="2181641" y="1136983"/>
            <a:ext cx="2757143" cy="1837804"/>
          </a:xfrm>
          <a:prstGeom prst="wedgeRoundRectCallout">
            <a:avLst>
              <a:gd name="adj1" fmla="val -73350"/>
              <a:gd name="adj2" fmla="val -27001"/>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これは</a:t>
            </a:r>
            <a:r>
              <a:rPr lang="ja" altLang="en-US" sz="1500" b="1">
                <a:solidFill>
                  <a:schemeClr val="accent5"/>
                </a:solidFill>
              </a:rPr>
              <a:t>メッセージ機能</a:t>
            </a:r>
            <a:r>
              <a:rPr lang="ja" altLang="en-US" sz="1500" b="1">
                <a:solidFill>
                  <a:schemeClr val="dk2"/>
                </a:solidFill>
              </a:rPr>
              <a:t>がつかうとよさそうだよね。ゲームクリアしたら、「</a:t>
            </a:r>
            <a:r>
              <a:rPr lang="ja" altLang="en-US" sz="1500" b="1">
                <a:solidFill>
                  <a:schemeClr val="accent5"/>
                </a:solidFill>
              </a:rPr>
              <a:t>リンゴをかくす</a:t>
            </a:r>
            <a:r>
              <a:rPr lang="ja" altLang="en-US" sz="1500" b="1">
                <a:solidFill>
                  <a:schemeClr val="dk2"/>
                </a:solidFill>
              </a:rPr>
              <a:t>」っていうメッセージを送ればいいかな。</a:t>
            </a:r>
            <a:endParaRPr lang="ja-JP" altLang="en-US"/>
          </a:p>
        </p:txBody>
      </p:sp>
      <p:pic>
        <p:nvPicPr>
          <p:cNvPr id="4" name="図 6">
            <a:extLst>
              <a:ext uri="{FF2B5EF4-FFF2-40B4-BE49-F238E27FC236}">
                <a16:creationId xmlns:a16="http://schemas.microsoft.com/office/drawing/2014/main" id="{00357C9D-30A2-4D19-8934-59DEF43D7C9D}"/>
              </a:ext>
            </a:extLst>
          </p:cNvPr>
          <p:cNvPicPr>
            <a:picLocks noChangeAspect="1"/>
          </p:cNvPicPr>
          <p:nvPr/>
        </p:nvPicPr>
        <p:blipFill>
          <a:blip r:embed="rId5"/>
          <a:stretch>
            <a:fillRect/>
          </a:stretch>
        </p:blipFill>
        <p:spPr>
          <a:xfrm>
            <a:off x="5546109" y="3483908"/>
            <a:ext cx="2743200" cy="1331728"/>
          </a:xfrm>
          <a:prstGeom prst="rect">
            <a:avLst/>
          </a:prstGeom>
        </p:spPr>
      </p:pic>
      <p:pic>
        <p:nvPicPr>
          <p:cNvPr id="7" name="図 7" descr="グラフィカル ユーザー インターフェイス が含まれている画像&#10;&#10;説明は自動で生成されたものです">
            <a:extLst>
              <a:ext uri="{FF2B5EF4-FFF2-40B4-BE49-F238E27FC236}">
                <a16:creationId xmlns:a16="http://schemas.microsoft.com/office/drawing/2014/main" id="{6945FE81-547A-4024-A2C7-D82E2DE38EDA}"/>
              </a:ext>
            </a:extLst>
          </p:cNvPr>
          <p:cNvPicPr>
            <a:picLocks noChangeAspect="1"/>
          </p:cNvPicPr>
          <p:nvPr/>
        </p:nvPicPr>
        <p:blipFill>
          <a:blip r:embed="rId6"/>
          <a:stretch>
            <a:fillRect/>
          </a:stretch>
        </p:blipFill>
        <p:spPr>
          <a:xfrm>
            <a:off x="5546109" y="1017533"/>
            <a:ext cx="1975515" cy="2357807"/>
          </a:xfrm>
          <a:prstGeom prst="rect">
            <a:avLst/>
          </a:prstGeom>
        </p:spPr>
      </p:pic>
      <p:sp>
        <p:nvSpPr>
          <p:cNvPr id="8" name="Google Shape;269;p36">
            <a:extLst>
              <a:ext uri="{FF2B5EF4-FFF2-40B4-BE49-F238E27FC236}">
                <a16:creationId xmlns:a16="http://schemas.microsoft.com/office/drawing/2014/main" id="{5C2C8F06-DA3D-4904-A198-94EEEA2862AD}"/>
              </a:ext>
            </a:extLst>
          </p:cNvPr>
          <p:cNvSpPr/>
          <p:nvPr/>
        </p:nvSpPr>
        <p:spPr>
          <a:xfrm>
            <a:off x="5717466" y="2271405"/>
            <a:ext cx="1109987" cy="24458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95;p31">
            <a:extLst>
              <a:ext uri="{FF2B5EF4-FFF2-40B4-BE49-F238E27FC236}">
                <a16:creationId xmlns:a16="http://schemas.microsoft.com/office/drawing/2014/main" id="{E7DEB14A-2D55-4264-9712-1C52E05C3CC7}"/>
              </a:ext>
            </a:extLst>
          </p:cNvPr>
          <p:cNvSpPr txBox="1"/>
          <p:nvPr/>
        </p:nvSpPr>
        <p:spPr>
          <a:xfrm>
            <a:off x="3182666" y="27215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きのう</a:t>
            </a:r>
            <a:endParaRPr lang="ja" b="1" dirty="0">
              <a:solidFill>
                <a:schemeClr val="dk1"/>
              </a:solidFill>
              <a:ea typeface="Lato"/>
            </a:endParaRPr>
          </a:p>
        </p:txBody>
      </p:sp>
      <p:sp>
        <p:nvSpPr>
          <p:cNvPr id="13" name="Google Shape;178;p29">
            <a:extLst>
              <a:ext uri="{FF2B5EF4-FFF2-40B4-BE49-F238E27FC236}">
                <a16:creationId xmlns:a16="http://schemas.microsoft.com/office/drawing/2014/main" id="{2B8D13DC-B376-4377-AA8B-CC4D9E31107C}"/>
              </a:ext>
            </a:extLst>
          </p:cNvPr>
          <p:cNvSpPr txBox="1"/>
          <p:nvPr/>
        </p:nvSpPr>
        <p:spPr>
          <a:xfrm>
            <a:off x="3815028" y="3541969"/>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5" name="Google Shape;178;p29">
            <a:extLst>
              <a:ext uri="{FF2B5EF4-FFF2-40B4-BE49-F238E27FC236}">
                <a16:creationId xmlns:a16="http://schemas.microsoft.com/office/drawing/2014/main" id="{5D934572-373D-4265-9C60-E9CC6083CE1E}"/>
              </a:ext>
            </a:extLst>
          </p:cNvPr>
          <p:cNvSpPr txBox="1"/>
          <p:nvPr/>
        </p:nvSpPr>
        <p:spPr>
          <a:xfrm>
            <a:off x="3670020" y="105978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accent5"/>
                </a:solidFill>
                <a:ea typeface="Lato"/>
              </a:rPr>
              <a:t>きのう</a:t>
            </a:r>
            <a:endParaRPr lang="ja" altLang="en-US" sz="900" b="1" dirty="0">
              <a:solidFill>
                <a:schemeClr val="accent5"/>
              </a:solidFill>
              <a:ea typeface="Lato"/>
            </a:endParaRPr>
          </a:p>
        </p:txBody>
      </p:sp>
      <p:sp>
        <p:nvSpPr>
          <p:cNvPr id="18" name="Google Shape;178;p29">
            <a:extLst>
              <a:ext uri="{FF2B5EF4-FFF2-40B4-BE49-F238E27FC236}">
                <a16:creationId xmlns:a16="http://schemas.microsoft.com/office/drawing/2014/main" id="{D99F64BA-CBA9-4CCA-B5CA-8DA893FF7B28}"/>
              </a:ext>
            </a:extLst>
          </p:cNvPr>
          <p:cNvSpPr txBox="1"/>
          <p:nvPr/>
        </p:nvSpPr>
        <p:spPr>
          <a:xfrm>
            <a:off x="2177297" y="2450148"/>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おく</a:t>
            </a:r>
            <a:endParaRPr lang="ja" altLang="en-US" sz="900" b="1" dirty="0">
              <a:solidFill>
                <a:schemeClr val="dk2"/>
              </a:solidFill>
              <a:ea typeface="Lato"/>
            </a:endParaRPr>
          </a:p>
        </p:txBody>
      </p:sp>
      <p:sp>
        <p:nvSpPr>
          <p:cNvPr id="19" name="Google Shape;269;p36">
            <a:extLst>
              <a:ext uri="{FF2B5EF4-FFF2-40B4-BE49-F238E27FC236}">
                <a16:creationId xmlns:a16="http://schemas.microsoft.com/office/drawing/2014/main" id="{4DD353CE-87EE-40EE-B665-A7D93DD25C55}"/>
              </a:ext>
            </a:extLst>
          </p:cNvPr>
          <p:cNvSpPr/>
          <p:nvPr/>
        </p:nvSpPr>
        <p:spPr>
          <a:xfrm>
            <a:off x="5623638" y="3602061"/>
            <a:ext cx="2116509" cy="1140219"/>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557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13" name="図 13" descr="挿絵 が含まれている画像&#10;&#10;説明は自動で生成されたものです">
            <a:extLst>
              <a:ext uri="{FF2B5EF4-FFF2-40B4-BE49-F238E27FC236}">
                <a16:creationId xmlns:a16="http://schemas.microsoft.com/office/drawing/2014/main" id="{6673E968-EC8F-4F15-B38A-9DB9254A8B18}"/>
              </a:ext>
            </a:extLst>
          </p:cNvPr>
          <p:cNvPicPr>
            <a:picLocks noChangeAspect="1"/>
          </p:cNvPicPr>
          <p:nvPr/>
        </p:nvPicPr>
        <p:blipFill>
          <a:blip r:embed="rId3"/>
          <a:stretch>
            <a:fillRect/>
          </a:stretch>
        </p:blipFill>
        <p:spPr>
          <a:xfrm>
            <a:off x="4987332" y="1165532"/>
            <a:ext cx="1131201" cy="824979"/>
          </a:xfrm>
          <a:prstGeom prst="rect">
            <a:avLst/>
          </a:prstGeom>
        </p:spPr>
      </p:pic>
      <p:pic>
        <p:nvPicPr>
          <p:cNvPr id="12" name="図 12" descr="挿絵 が含まれている画像&#10;&#10;説明は自動で生成されたものです">
            <a:extLst>
              <a:ext uri="{FF2B5EF4-FFF2-40B4-BE49-F238E27FC236}">
                <a16:creationId xmlns:a16="http://schemas.microsoft.com/office/drawing/2014/main" id="{79EFE0AE-7EB6-40E8-B399-FD9D922B5D41}"/>
              </a:ext>
            </a:extLst>
          </p:cNvPr>
          <p:cNvPicPr>
            <a:picLocks noChangeAspect="1"/>
          </p:cNvPicPr>
          <p:nvPr/>
        </p:nvPicPr>
        <p:blipFill>
          <a:blip r:embed="rId4"/>
          <a:stretch>
            <a:fillRect/>
          </a:stretch>
        </p:blipFill>
        <p:spPr>
          <a:xfrm>
            <a:off x="4889311" y="2438826"/>
            <a:ext cx="1301655" cy="973824"/>
          </a:xfrm>
          <a:prstGeom prst="rect">
            <a:avLst/>
          </a:prstGeom>
        </p:spPr>
      </p:pic>
      <p:pic>
        <p:nvPicPr>
          <p:cNvPr id="11" name="図 11"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07B3A0D5-068C-4717-B7F4-28EB34508997}"/>
              </a:ext>
            </a:extLst>
          </p:cNvPr>
          <p:cNvPicPr>
            <a:picLocks noChangeAspect="1"/>
          </p:cNvPicPr>
          <p:nvPr/>
        </p:nvPicPr>
        <p:blipFill>
          <a:blip r:embed="rId5"/>
          <a:stretch>
            <a:fillRect/>
          </a:stretch>
        </p:blipFill>
        <p:spPr>
          <a:xfrm>
            <a:off x="6237027" y="1017630"/>
            <a:ext cx="2743200" cy="3875926"/>
          </a:xfrm>
          <a:prstGeom prst="rect">
            <a:avLst/>
          </a:prstGeom>
        </p:spPr>
      </p:pic>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「最背面へ移動する」ブロックをつかおう</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6">
            <a:alphaModFix/>
          </a:blip>
          <a:srcRect/>
          <a:stretch/>
        </p:blipFill>
        <p:spPr>
          <a:xfrm>
            <a:off x="255411" y="2573071"/>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697470" y="2436592"/>
            <a:ext cx="3237122" cy="2405068"/>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かさなり順をかえるには、</a:t>
            </a:r>
            <a:endParaRPr lang="ja" altLang="en-US" sz="1500" b="1" dirty="0">
              <a:solidFill>
                <a:schemeClr val="dk2"/>
              </a:solidFill>
            </a:endParaRPr>
          </a:p>
          <a:p>
            <a:pPr>
              <a:lnSpc>
                <a:spcPct val="150000"/>
              </a:lnSpc>
            </a:pPr>
            <a:r>
              <a:rPr lang="ja" altLang="en-US" sz="1500" b="1">
                <a:solidFill>
                  <a:schemeClr val="dk2"/>
                </a:solidFill>
              </a:rPr>
              <a:t>「</a:t>
            </a:r>
            <a:r>
              <a:rPr lang="ja" altLang="en-US" sz="1500" b="1">
                <a:solidFill>
                  <a:schemeClr val="accent5"/>
                </a:solidFill>
              </a:rPr>
              <a:t>見ため</a:t>
            </a:r>
            <a:r>
              <a:rPr lang="ja" altLang="en-US" sz="1500" b="1">
                <a:solidFill>
                  <a:schemeClr val="dk2"/>
                </a:solidFill>
              </a:rPr>
              <a:t>」カテゴリにある「</a:t>
            </a:r>
            <a:r>
              <a:rPr lang="ja" altLang="en-US" sz="1500" b="1">
                <a:solidFill>
                  <a:schemeClr val="accent5"/>
                </a:solidFill>
              </a:rPr>
              <a:t>最前面へ移動する</a:t>
            </a:r>
            <a:r>
              <a:rPr lang="ja" altLang="en-US" sz="1500" b="1">
                <a:solidFill>
                  <a:schemeClr val="dk2"/>
                </a:solidFill>
              </a:rPr>
              <a:t>」のブロックをつかうよ。「</a:t>
            </a:r>
            <a:r>
              <a:rPr lang="ja" altLang="en-US" sz="1500" b="1">
                <a:solidFill>
                  <a:schemeClr val="accent5"/>
                </a:solidFill>
              </a:rPr>
              <a:t>最背面へ移動する</a:t>
            </a:r>
            <a:r>
              <a:rPr lang="ja" altLang="en-US" sz="1500" b="1">
                <a:solidFill>
                  <a:schemeClr val="dk2"/>
                </a:solidFill>
              </a:rPr>
              <a:t>」にかえてつかえば、そのスプライトがいちばんうしろになるよ。</a:t>
            </a: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7">
            <a:alphaModFix/>
          </a:blip>
          <a:srcRect/>
          <a:stretch/>
        </p:blipFill>
        <p:spPr>
          <a:xfrm>
            <a:off x="309325" y="1119964"/>
            <a:ext cx="913949" cy="913981"/>
          </a:xfrm>
          <a:prstGeom prst="rect">
            <a:avLst/>
          </a:prstGeom>
          <a:noFill/>
          <a:ln>
            <a:noFill/>
          </a:ln>
        </p:spPr>
      </p:pic>
      <p:sp>
        <p:nvSpPr>
          <p:cNvPr id="15" name="矢印: 下 14">
            <a:extLst>
              <a:ext uri="{FF2B5EF4-FFF2-40B4-BE49-F238E27FC236}">
                <a16:creationId xmlns:a16="http://schemas.microsoft.com/office/drawing/2014/main" id="{2294A72C-6CB4-4130-A013-B02FFD84F1C0}"/>
              </a:ext>
            </a:extLst>
          </p:cNvPr>
          <p:cNvSpPr/>
          <p:nvPr/>
        </p:nvSpPr>
        <p:spPr>
          <a:xfrm>
            <a:off x="5265834" y="1978055"/>
            <a:ext cx="383843" cy="588560"/>
          </a:xfrm>
          <a:prstGeom prst="down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Google Shape;269;p36">
            <a:extLst>
              <a:ext uri="{FF2B5EF4-FFF2-40B4-BE49-F238E27FC236}">
                <a16:creationId xmlns:a16="http://schemas.microsoft.com/office/drawing/2014/main" id="{1D0EE406-1F0B-41F3-A5C8-B1C53BC6E279}"/>
              </a:ext>
            </a:extLst>
          </p:cNvPr>
          <p:cNvSpPr/>
          <p:nvPr/>
        </p:nvSpPr>
        <p:spPr>
          <a:xfrm>
            <a:off x="6357205" y="1682845"/>
            <a:ext cx="1254994" cy="28723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95;p31">
            <a:extLst>
              <a:ext uri="{FF2B5EF4-FFF2-40B4-BE49-F238E27FC236}">
                <a16:creationId xmlns:a16="http://schemas.microsoft.com/office/drawing/2014/main" id="{5B68E033-7901-4E26-A3E7-88B799FD4FFD}"/>
              </a:ext>
            </a:extLst>
          </p:cNvPr>
          <p:cNvSpPr txBox="1"/>
          <p:nvPr/>
        </p:nvSpPr>
        <p:spPr>
          <a:xfrm>
            <a:off x="350756" y="29774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さいは</a:t>
            </a:r>
            <a:r>
              <a:rPr lang="ja" altLang="en-US" b="1">
                <a:solidFill>
                  <a:schemeClr val="dk1"/>
                </a:solidFill>
                <a:ea typeface="Lato"/>
              </a:rPr>
              <a:t>い</a:t>
            </a:r>
            <a:r>
              <a:rPr lang="ja" b="1">
                <a:solidFill>
                  <a:schemeClr val="dk1"/>
                </a:solidFill>
                <a:ea typeface="Lato"/>
              </a:rPr>
              <a:t>めん</a:t>
            </a:r>
            <a:endParaRPr lang="ja" b="1" dirty="0">
              <a:solidFill>
                <a:schemeClr val="dk1"/>
              </a:solidFill>
              <a:ea typeface="Lato"/>
            </a:endParaRPr>
          </a:p>
        </p:txBody>
      </p:sp>
      <p:sp>
        <p:nvSpPr>
          <p:cNvPr id="18" name="Google Shape;195;p31">
            <a:extLst>
              <a:ext uri="{FF2B5EF4-FFF2-40B4-BE49-F238E27FC236}">
                <a16:creationId xmlns:a16="http://schemas.microsoft.com/office/drawing/2014/main" id="{10DA3F76-D8C3-4A14-91BD-179515917C4A}"/>
              </a:ext>
            </a:extLst>
          </p:cNvPr>
          <p:cNvSpPr txBox="1"/>
          <p:nvPr/>
        </p:nvSpPr>
        <p:spPr>
          <a:xfrm>
            <a:off x="1775241" y="29774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い</a:t>
            </a:r>
            <a:r>
              <a:rPr lang="ja" altLang="en-US" b="1">
                <a:solidFill>
                  <a:schemeClr val="dk1"/>
                </a:solidFill>
                <a:ea typeface="Lato"/>
              </a:rPr>
              <a:t>どう</a:t>
            </a:r>
            <a:endParaRPr lang="ja" b="1" dirty="0">
              <a:solidFill>
                <a:schemeClr val="dk1"/>
              </a:solidFill>
              <a:ea typeface="Lato"/>
            </a:endParaRPr>
          </a:p>
        </p:txBody>
      </p:sp>
      <p:sp>
        <p:nvSpPr>
          <p:cNvPr id="21" name="Google Shape;178;p29">
            <a:extLst>
              <a:ext uri="{FF2B5EF4-FFF2-40B4-BE49-F238E27FC236}">
                <a16:creationId xmlns:a16="http://schemas.microsoft.com/office/drawing/2014/main" id="{265244CC-F98E-44BC-8A19-9BAA2DCB9FF1}"/>
              </a:ext>
            </a:extLst>
          </p:cNvPr>
          <p:cNvSpPr txBox="1"/>
          <p:nvPr/>
        </p:nvSpPr>
        <p:spPr>
          <a:xfrm>
            <a:off x="1912871" y="2833991"/>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み</a:t>
            </a:r>
            <a:endParaRPr lang="ja" altLang="en-US" sz="900" b="1" dirty="0">
              <a:solidFill>
                <a:schemeClr val="accent5"/>
              </a:solidFill>
              <a:ea typeface="Lato"/>
            </a:endParaRPr>
          </a:p>
        </p:txBody>
      </p:sp>
      <p:sp>
        <p:nvSpPr>
          <p:cNvPr id="22" name="Google Shape;178;p29">
            <a:extLst>
              <a:ext uri="{FF2B5EF4-FFF2-40B4-BE49-F238E27FC236}">
                <a16:creationId xmlns:a16="http://schemas.microsoft.com/office/drawing/2014/main" id="{35886BEA-59C6-4D30-97E6-1857BF792E1F}"/>
              </a:ext>
            </a:extLst>
          </p:cNvPr>
          <p:cNvSpPr txBox="1"/>
          <p:nvPr/>
        </p:nvSpPr>
        <p:spPr>
          <a:xfrm>
            <a:off x="4122103" y="2833991"/>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さいぜんめん</a:t>
            </a:r>
            <a:endParaRPr lang="ja" altLang="en-US" sz="900" b="1" dirty="0">
              <a:solidFill>
                <a:schemeClr val="accent5"/>
              </a:solidFill>
              <a:ea typeface="Lato"/>
            </a:endParaRPr>
          </a:p>
        </p:txBody>
      </p:sp>
      <p:sp>
        <p:nvSpPr>
          <p:cNvPr id="23" name="Google Shape;178;p29">
            <a:extLst>
              <a:ext uri="{FF2B5EF4-FFF2-40B4-BE49-F238E27FC236}">
                <a16:creationId xmlns:a16="http://schemas.microsoft.com/office/drawing/2014/main" id="{A13383DA-F049-44FB-B33A-93F0F5C3A682}"/>
              </a:ext>
            </a:extLst>
          </p:cNvPr>
          <p:cNvSpPr txBox="1"/>
          <p:nvPr/>
        </p:nvSpPr>
        <p:spPr>
          <a:xfrm>
            <a:off x="2663498" y="3507849"/>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いどう</a:t>
            </a:r>
            <a:endParaRPr lang="ja" altLang="en-US" sz="900" b="1" dirty="0">
              <a:solidFill>
                <a:schemeClr val="accent5"/>
              </a:solidFill>
              <a:ea typeface="Lato"/>
            </a:endParaRPr>
          </a:p>
        </p:txBody>
      </p:sp>
      <p:sp>
        <p:nvSpPr>
          <p:cNvPr id="24" name="Google Shape;178;p29">
            <a:extLst>
              <a:ext uri="{FF2B5EF4-FFF2-40B4-BE49-F238E27FC236}">
                <a16:creationId xmlns:a16="http://schemas.microsoft.com/office/drawing/2014/main" id="{DE8B9F2D-8818-43E6-B983-CE5A61BB1794}"/>
              </a:ext>
            </a:extLst>
          </p:cNvPr>
          <p:cNvSpPr txBox="1"/>
          <p:nvPr/>
        </p:nvSpPr>
        <p:spPr>
          <a:xfrm>
            <a:off x="1878751" y="3507848"/>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さいはいめん</a:t>
            </a:r>
            <a:endParaRPr lang="ja" altLang="en-US" sz="900" b="1" dirty="0">
              <a:solidFill>
                <a:schemeClr val="accent5"/>
              </a:solidFill>
              <a:ea typeface="Lato"/>
            </a:endParaRPr>
          </a:p>
        </p:txBody>
      </p:sp>
      <p:sp>
        <p:nvSpPr>
          <p:cNvPr id="25" name="Google Shape;178;p29">
            <a:extLst>
              <a:ext uri="{FF2B5EF4-FFF2-40B4-BE49-F238E27FC236}">
                <a16:creationId xmlns:a16="http://schemas.microsoft.com/office/drawing/2014/main" id="{6A4C7EBD-D714-419F-B6FF-32D91E2F929C}"/>
              </a:ext>
            </a:extLst>
          </p:cNvPr>
          <p:cNvSpPr txBox="1"/>
          <p:nvPr/>
        </p:nvSpPr>
        <p:spPr>
          <a:xfrm>
            <a:off x="1912871" y="3175185"/>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いどう</a:t>
            </a:r>
            <a:endParaRPr lang="ja" altLang="en-US" sz="900" b="1" dirty="0">
              <a:solidFill>
                <a:schemeClr val="accent5"/>
              </a:solidFill>
              <a:ea typeface="Lato"/>
            </a:endParaRPr>
          </a:p>
        </p:txBody>
      </p:sp>
      <p:sp>
        <p:nvSpPr>
          <p:cNvPr id="9" name="Google Shape;340;p41">
            <a:extLst>
              <a:ext uri="{FF2B5EF4-FFF2-40B4-BE49-F238E27FC236}">
                <a16:creationId xmlns:a16="http://schemas.microsoft.com/office/drawing/2014/main" id="{C5839DF1-CF12-4493-9EAC-924FB64DC002}"/>
              </a:ext>
            </a:extLst>
          </p:cNvPr>
          <p:cNvSpPr/>
          <p:nvPr/>
        </p:nvSpPr>
        <p:spPr>
          <a:xfrm>
            <a:off x="1693013" y="966622"/>
            <a:ext cx="2584811" cy="1383241"/>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あと、リンゴにネズミがか</a:t>
            </a:r>
            <a:r>
              <a:rPr lang="ja" altLang="en-US" sz="1500" b="1">
                <a:solidFill>
                  <a:schemeClr val="dk2"/>
                </a:solidFill>
              </a:rPr>
              <a:t>さなっ</a:t>
            </a:r>
            <a:r>
              <a:rPr lang="ja" sz="1500" b="1">
                <a:solidFill>
                  <a:schemeClr val="dk2"/>
                </a:solidFill>
              </a:rPr>
              <a:t>たとき、</a:t>
            </a:r>
            <a:r>
              <a:rPr lang="ja" sz="1500" b="1">
                <a:solidFill>
                  <a:schemeClr val="accent5"/>
                </a:solidFill>
              </a:rPr>
              <a:t>ネズミが前</a:t>
            </a:r>
            <a:r>
              <a:rPr lang="ja" sz="1500" b="1">
                <a:solidFill>
                  <a:schemeClr val="dk2"/>
                </a:solidFill>
              </a:rPr>
              <a:t>になってほしいな。</a:t>
            </a:r>
            <a:endParaRPr lang="ja" altLang="en-US" sz="1500">
              <a:solidFill>
                <a:schemeClr val="dk2"/>
              </a:solidFill>
            </a:endParaRPr>
          </a:p>
        </p:txBody>
      </p:sp>
      <p:sp>
        <p:nvSpPr>
          <p:cNvPr id="27" name="Google Shape;178;p29">
            <a:extLst>
              <a:ext uri="{FF2B5EF4-FFF2-40B4-BE49-F238E27FC236}">
                <a16:creationId xmlns:a16="http://schemas.microsoft.com/office/drawing/2014/main" id="{A4114CDC-3C4E-4BE8-BC4D-F9378D3A7889}"/>
              </a:ext>
            </a:extLst>
          </p:cNvPr>
          <p:cNvSpPr txBox="1"/>
          <p:nvPr/>
        </p:nvSpPr>
        <p:spPr>
          <a:xfrm>
            <a:off x="3763849" y="1341267"/>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まえ</a:t>
            </a:r>
            <a:endParaRPr lang="ja" altLang="en-US" sz="900" b="1" dirty="0">
              <a:solidFill>
                <a:schemeClr val="accent5"/>
              </a:solidFill>
              <a:ea typeface="Lato"/>
            </a:endParaRPr>
          </a:p>
        </p:txBody>
      </p:sp>
      <p:sp>
        <p:nvSpPr>
          <p:cNvPr id="10" name="Google Shape;178;p29">
            <a:extLst>
              <a:ext uri="{FF2B5EF4-FFF2-40B4-BE49-F238E27FC236}">
                <a16:creationId xmlns:a16="http://schemas.microsoft.com/office/drawing/2014/main" id="{1BB98F7E-6F49-44C9-BAA6-6F45EF8D3BDC}"/>
              </a:ext>
            </a:extLst>
          </p:cNvPr>
          <p:cNvSpPr txBox="1"/>
          <p:nvPr/>
        </p:nvSpPr>
        <p:spPr>
          <a:xfrm>
            <a:off x="2373484" y="2467208"/>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じゅん</a:t>
            </a:r>
            <a:endParaRPr lang="ja" altLang="en-US" sz="900" b="1" dirty="0">
              <a:solidFill>
                <a:schemeClr val="dk2"/>
              </a:solidFill>
              <a:ea typeface="Lato"/>
            </a:endParaRPr>
          </a:p>
        </p:txBody>
      </p:sp>
      <p:sp>
        <p:nvSpPr>
          <p:cNvPr id="4" name="テキスト ボックス 3">
            <a:extLst>
              <a:ext uri="{FF2B5EF4-FFF2-40B4-BE49-F238E27FC236}">
                <a16:creationId xmlns:a16="http://schemas.microsoft.com/office/drawing/2014/main" id="{E2ED92B9-B6AF-44DA-A2E5-C9FAF780565E}"/>
              </a:ext>
            </a:extLst>
          </p:cNvPr>
          <p:cNvSpPr txBox="1"/>
          <p:nvPr/>
        </p:nvSpPr>
        <p:spPr>
          <a:xfrm>
            <a:off x="52885" y="3673807"/>
            <a:ext cx="1591671" cy="14414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sz="1200"/>
              <a:t>※最背面</a:t>
            </a:r>
            <a:endParaRPr lang="ja-JP"/>
          </a:p>
          <a:p>
            <a:pPr>
              <a:lnSpc>
                <a:spcPct val="150000"/>
              </a:lnSpc>
            </a:pPr>
            <a:r>
              <a:rPr lang="ja-JP" altLang="en-US" sz="1200"/>
              <a:t>「もっとも背後の面」という意味で、「いちばんろうしろ」ということだよ。</a:t>
            </a:r>
          </a:p>
        </p:txBody>
      </p:sp>
      <p:sp>
        <p:nvSpPr>
          <p:cNvPr id="26" name="Google Shape;178;p29">
            <a:extLst>
              <a:ext uri="{FF2B5EF4-FFF2-40B4-BE49-F238E27FC236}">
                <a16:creationId xmlns:a16="http://schemas.microsoft.com/office/drawing/2014/main" id="{F5C95B7F-43CB-424A-9987-C7E7A377684D}"/>
              </a:ext>
            </a:extLst>
          </p:cNvPr>
          <p:cNvSpPr txBox="1"/>
          <p:nvPr/>
        </p:nvSpPr>
        <p:spPr>
          <a:xfrm>
            <a:off x="172780" y="3576086"/>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rgbClr val="1E2D31"/>
                </a:solidFill>
                <a:ea typeface="Lato"/>
              </a:rPr>
              <a:t>さいはいめん</a:t>
            </a:r>
            <a:endParaRPr lang="ja" altLang="en-US" sz="800" dirty="0">
              <a:solidFill>
                <a:srgbClr val="1E2D31"/>
              </a:solidFill>
              <a:ea typeface="Lato"/>
            </a:endParaRPr>
          </a:p>
        </p:txBody>
      </p:sp>
      <p:sp>
        <p:nvSpPr>
          <p:cNvPr id="28" name="Google Shape;178;p29">
            <a:extLst>
              <a:ext uri="{FF2B5EF4-FFF2-40B4-BE49-F238E27FC236}">
                <a16:creationId xmlns:a16="http://schemas.microsoft.com/office/drawing/2014/main" id="{5445A3E0-63ED-4533-85A0-54D6C04D2469}"/>
              </a:ext>
            </a:extLst>
          </p:cNvPr>
          <p:cNvSpPr txBox="1"/>
          <p:nvPr/>
        </p:nvSpPr>
        <p:spPr>
          <a:xfrm>
            <a:off x="786929" y="3831982"/>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rgbClr val="1E2D31"/>
                </a:solidFill>
                <a:ea typeface="Lato"/>
              </a:rPr>
              <a:t>はいご</a:t>
            </a:r>
            <a:endParaRPr lang="ja" altLang="en-US" sz="800" dirty="0">
              <a:solidFill>
                <a:srgbClr val="1E2D31"/>
              </a:solidFill>
              <a:ea typeface="Lato"/>
            </a:endParaRPr>
          </a:p>
        </p:txBody>
      </p:sp>
      <p:sp>
        <p:nvSpPr>
          <p:cNvPr id="29" name="Google Shape;178;p29">
            <a:extLst>
              <a:ext uri="{FF2B5EF4-FFF2-40B4-BE49-F238E27FC236}">
                <a16:creationId xmlns:a16="http://schemas.microsoft.com/office/drawing/2014/main" id="{BD815894-ACC0-492D-8CE4-893ACD6C9F0E}"/>
              </a:ext>
            </a:extLst>
          </p:cNvPr>
          <p:cNvSpPr txBox="1"/>
          <p:nvPr/>
        </p:nvSpPr>
        <p:spPr>
          <a:xfrm>
            <a:off x="19242" y="4113466"/>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rgbClr val="1E2D31"/>
                </a:solidFill>
                <a:ea typeface="Lato"/>
              </a:rPr>
              <a:t>めん</a:t>
            </a:r>
            <a:endParaRPr lang="ja" altLang="en-US" sz="800" dirty="0">
              <a:solidFill>
                <a:srgbClr val="1E2D31"/>
              </a:solidFill>
              <a:ea typeface="Lato"/>
            </a:endParaRPr>
          </a:p>
        </p:txBody>
      </p:sp>
      <p:sp>
        <p:nvSpPr>
          <p:cNvPr id="30" name="Google Shape;178;p29">
            <a:extLst>
              <a:ext uri="{FF2B5EF4-FFF2-40B4-BE49-F238E27FC236}">
                <a16:creationId xmlns:a16="http://schemas.microsoft.com/office/drawing/2014/main" id="{78DB6EC1-CCC5-44DA-B90D-E38ABB359866}"/>
              </a:ext>
            </a:extLst>
          </p:cNvPr>
          <p:cNvSpPr txBox="1"/>
          <p:nvPr/>
        </p:nvSpPr>
        <p:spPr>
          <a:xfrm>
            <a:off x="855167" y="4113466"/>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rgbClr val="1E2D31"/>
                </a:solidFill>
                <a:ea typeface="Lato"/>
              </a:rPr>
              <a:t>いみ</a:t>
            </a:r>
            <a:endParaRPr lang="ja" altLang="en-US" sz="800" dirty="0">
              <a:solidFill>
                <a:srgbClr val="1E2D31"/>
              </a:solidFill>
              <a:ea typeface="Lato"/>
            </a:endParaRPr>
          </a:p>
        </p:txBody>
      </p:sp>
    </p:spTree>
    <p:extLst>
      <p:ext uri="{BB962C8B-B14F-4D97-AF65-F5344CB8AC3E}">
        <p14:creationId xmlns:p14="http://schemas.microsoft.com/office/powerpoint/2010/main" val="144007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リンゴが表示されるばしょをランダムにしよう</a:t>
            </a: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15120" y="2931324"/>
            <a:ext cx="1065875" cy="1133150"/>
          </a:xfrm>
          <a:prstGeom prst="rect">
            <a:avLst/>
          </a:prstGeom>
          <a:noFill/>
          <a:ln>
            <a:noFill/>
          </a:ln>
        </p:spPr>
      </p:pic>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28743" y="1196733"/>
            <a:ext cx="913949" cy="913981"/>
          </a:xfrm>
          <a:prstGeom prst="rect">
            <a:avLst/>
          </a:prstGeom>
          <a:noFill/>
          <a:ln>
            <a:noFill/>
          </a:ln>
        </p:spPr>
      </p:pic>
      <p:pic>
        <p:nvPicPr>
          <p:cNvPr id="4" name="図 6"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C52B3FCC-1F2F-4F45-AB18-AC4F127CB674}"/>
              </a:ext>
            </a:extLst>
          </p:cNvPr>
          <p:cNvPicPr>
            <a:picLocks noChangeAspect="1"/>
          </p:cNvPicPr>
          <p:nvPr/>
        </p:nvPicPr>
        <p:blipFill>
          <a:blip r:embed="rId5"/>
          <a:stretch>
            <a:fillRect/>
          </a:stretch>
        </p:blipFill>
        <p:spPr>
          <a:xfrm>
            <a:off x="5874012" y="923783"/>
            <a:ext cx="1268528" cy="4012442"/>
          </a:xfrm>
          <a:prstGeom prst="rect">
            <a:avLst/>
          </a:prstGeom>
        </p:spPr>
      </p:pic>
      <p:sp>
        <p:nvSpPr>
          <p:cNvPr id="7" name="Google Shape;195;p31">
            <a:extLst>
              <a:ext uri="{FF2B5EF4-FFF2-40B4-BE49-F238E27FC236}">
                <a16:creationId xmlns:a16="http://schemas.microsoft.com/office/drawing/2014/main" id="{4D3416FC-F774-4FFF-9B90-B3B24DA1FBFC}"/>
              </a:ext>
            </a:extLst>
          </p:cNvPr>
          <p:cNvSpPr txBox="1"/>
          <p:nvPr/>
        </p:nvSpPr>
        <p:spPr>
          <a:xfrm>
            <a:off x="1306099" y="30627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ひょうじ</a:t>
            </a:r>
            <a:endParaRPr lang="ja" b="1" dirty="0">
              <a:solidFill>
                <a:schemeClr val="dk1"/>
              </a:solidFill>
              <a:ea typeface="Lato"/>
            </a:endParaRPr>
          </a:p>
        </p:txBody>
      </p:sp>
      <p:sp>
        <p:nvSpPr>
          <p:cNvPr id="9" name="Google Shape;340;p41">
            <a:extLst>
              <a:ext uri="{FF2B5EF4-FFF2-40B4-BE49-F238E27FC236}">
                <a16:creationId xmlns:a16="http://schemas.microsoft.com/office/drawing/2014/main" id="{F5991510-E17F-44C6-BD29-5657A77B3134}"/>
              </a:ext>
            </a:extLst>
          </p:cNvPr>
          <p:cNvSpPr/>
          <p:nvPr/>
        </p:nvSpPr>
        <p:spPr>
          <a:xfrm>
            <a:off x="1923319" y="1111630"/>
            <a:ext cx="3608393" cy="1383241"/>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あと</a:t>
            </a:r>
            <a:r>
              <a:rPr lang="ja" altLang="en-US" sz="1500" b="1">
                <a:solidFill>
                  <a:schemeClr val="dk2"/>
                </a:solidFill>
              </a:rPr>
              <a:t>さ</a:t>
            </a:r>
            <a:r>
              <a:rPr lang="ja" sz="1500" b="1">
                <a:solidFill>
                  <a:schemeClr val="dk2"/>
                </a:solidFill>
              </a:rPr>
              <a:t>、</a:t>
            </a:r>
            <a:r>
              <a:rPr lang="ja" sz="1500" b="1">
                <a:solidFill>
                  <a:schemeClr val="accent5"/>
                </a:solidFill>
              </a:rPr>
              <a:t>リンゴが</a:t>
            </a:r>
            <a:r>
              <a:rPr lang="ja" altLang="en-US" sz="1500" b="1">
                <a:solidFill>
                  <a:schemeClr val="accent5"/>
                </a:solidFill>
              </a:rPr>
              <a:t>表示</a:t>
            </a:r>
            <a:r>
              <a:rPr lang="ja" sz="1500" b="1">
                <a:solidFill>
                  <a:schemeClr val="accent5"/>
                </a:solidFill>
              </a:rPr>
              <a:t>されるばしょ</a:t>
            </a:r>
            <a:r>
              <a:rPr lang="ja" sz="1500" b="1">
                <a:solidFill>
                  <a:schemeClr val="dk2"/>
                </a:solidFill>
              </a:rPr>
              <a:t>が</a:t>
            </a:r>
            <a:r>
              <a:rPr lang="ja" sz="1500" b="1">
                <a:solidFill>
                  <a:schemeClr val="accent5"/>
                </a:solidFill>
              </a:rPr>
              <a:t>いつもおなじ</a:t>
            </a:r>
            <a:r>
              <a:rPr lang="ja" sz="1500" b="1">
                <a:solidFill>
                  <a:schemeClr val="dk2"/>
                </a:solidFill>
              </a:rPr>
              <a:t>だよね。</a:t>
            </a:r>
            <a:endParaRPr lang="ja-JP" altLang="en-US" sz="1500"/>
          </a:p>
          <a:p>
            <a:pPr>
              <a:lnSpc>
                <a:spcPct val="150000"/>
              </a:lnSpc>
            </a:pPr>
            <a:r>
              <a:rPr lang="ja" altLang="en-US" sz="1500" b="1">
                <a:solidFill>
                  <a:schemeClr val="dk2"/>
                </a:solidFill>
              </a:rPr>
              <a:t>これも</a:t>
            </a:r>
            <a:r>
              <a:rPr lang="ja" altLang="en-US" sz="1500" b="1">
                <a:solidFill>
                  <a:schemeClr val="accent5"/>
                </a:solidFill>
              </a:rPr>
              <a:t>ランダム</a:t>
            </a:r>
            <a:r>
              <a:rPr lang="ja" sz="1500" b="1">
                <a:solidFill>
                  <a:schemeClr val="dk2"/>
                </a:solidFill>
              </a:rPr>
              <a:t>に</a:t>
            </a:r>
            <a:r>
              <a:rPr lang="ja" altLang="en-US" sz="1500" b="1">
                <a:solidFill>
                  <a:schemeClr val="dk2"/>
                </a:solidFill>
              </a:rPr>
              <a:t>でき</a:t>
            </a:r>
            <a:r>
              <a:rPr lang="ja" sz="1500" b="1">
                <a:solidFill>
                  <a:schemeClr val="dk2"/>
                </a:solidFill>
              </a:rPr>
              <a:t>ない</a:t>
            </a:r>
            <a:r>
              <a:rPr lang="ja" altLang="en-US" sz="1500" b="1">
                <a:solidFill>
                  <a:schemeClr val="dk2"/>
                </a:solidFill>
              </a:rPr>
              <a:t>のか</a:t>
            </a:r>
            <a:r>
              <a:rPr lang="ja" sz="1500" b="1">
                <a:solidFill>
                  <a:schemeClr val="dk2"/>
                </a:solidFill>
              </a:rPr>
              <a:t>な</a:t>
            </a:r>
            <a:r>
              <a:rPr lang="ja" altLang="en-US" sz="1500" b="1">
                <a:solidFill>
                  <a:schemeClr val="dk2"/>
                </a:solidFill>
              </a:rPr>
              <a:t>？</a:t>
            </a:r>
            <a:endParaRPr lang="ja-JP" altLang="en-US" sz="1500"/>
          </a:p>
        </p:txBody>
      </p:sp>
      <p:sp>
        <p:nvSpPr>
          <p:cNvPr id="11" name="Google Shape;339;p41">
            <a:extLst>
              <a:ext uri="{FF2B5EF4-FFF2-40B4-BE49-F238E27FC236}">
                <a16:creationId xmlns:a16="http://schemas.microsoft.com/office/drawing/2014/main" id="{8EB80C0C-D35E-44F2-9E97-F78EE24895DD}"/>
              </a:ext>
            </a:extLst>
          </p:cNvPr>
          <p:cNvSpPr/>
          <p:nvPr/>
        </p:nvSpPr>
        <p:spPr>
          <a:xfrm>
            <a:off x="1919245" y="2931322"/>
            <a:ext cx="3612434" cy="189327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もちろん「</a:t>
            </a:r>
            <a:r>
              <a:rPr lang="ja" sz="1500" b="1">
                <a:solidFill>
                  <a:schemeClr val="accent5"/>
                </a:solidFill>
              </a:rPr>
              <a:t>乱数</a:t>
            </a:r>
            <a:r>
              <a:rPr lang="ja" sz="1500" b="1">
                <a:solidFill>
                  <a:schemeClr val="dk2"/>
                </a:solidFill>
              </a:rPr>
              <a:t>」をつかってできるよ！</a:t>
            </a:r>
            <a:endParaRPr lang="en-US" altLang="ja" sz="1500"/>
          </a:p>
          <a:p>
            <a:pPr>
              <a:lnSpc>
                <a:spcPct val="150000"/>
              </a:lnSpc>
            </a:pPr>
            <a:r>
              <a:rPr lang="ja" sz="1500" b="1">
                <a:solidFill>
                  <a:schemeClr val="dk2"/>
                </a:solidFill>
              </a:rPr>
              <a:t>せいとくん、どのブロックをつかえばいいか、かんがえてみてね。</a:t>
            </a:r>
            <a:endParaRPr lang="en-US" altLang="ja" sz="1500"/>
          </a:p>
          <a:p>
            <a:pPr>
              <a:lnSpc>
                <a:spcPct val="150000"/>
              </a:lnSpc>
            </a:pPr>
            <a:r>
              <a:rPr lang="ja" sz="1500" b="1">
                <a:solidFill>
                  <a:schemeClr val="dk2"/>
                </a:solidFill>
              </a:rPr>
              <a:t>ヒントは「</a:t>
            </a:r>
            <a:r>
              <a:rPr lang="ja" sz="1500" b="1">
                <a:solidFill>
                  <a:schemeClr val="accent5"/>
                </a:solidFill>
              </a:rPr>
              <a:t>動き</a:t>
            </a:r>
            <a:r>
              <a:rPr lang="ja" sz="1500" b="1">
                <a:solidFill>
                  <a:schemeClr val="dk2"/>
                </a:solidFill>
              </a:rPr>
              <a:t>」カテゴリのブロックだよ。</a:t>
            </a:r>
            <a:endParaRPr lang="en-US" sz="1500">
              <a:solidFill>
                <a:schemeClr val="dk2"/>
              </a:solidFill>
            </a:endParaRPr>
          </a:p>
        </p:txBody>
      </p:sp>
      <p:sp>
        <p:nvSpPr>
          <p:cNvPr id="13" name="Google Shape;178;p29">
            <a:extLst>
              <a:ext uri="{FF2B5EF4-FFF2-40B4-BE49-F238E27FC236}">
                <a16:creationId xmlns:a16="http://schemas.microsoft.com/office/drawing/2014/main" id="{E3B76617-8CA3-4FE5-99E6-60407EF82AAF}"/>
              </a:ext>
            </a:extLst>
          </p:cNvPr>
          <p:cNvSpPr txBox="1"/>
          <p:nvPr/>
        </p:nvSpPr>
        <p:spPr>
          <a:xfrm>
            <a:off x="3380005" y="1119491"/>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ひょうじ</a:t>
            </a:r>
            <a:endParaRPr lang="ja" altLang="en-US" sz="900" b="1" dirty="0">
              <a:solidFill>
                <a:schemeClr val="accent5"/>
              </a:solidFill>
              <a:ea typeface="Lato"/>
            </a:endParaRPr>
          </a:p>
        </p:txBody>
      </p:sp>
      <p:sp>
        <p:nvSpPr>
          <p:cNvPr id="15" name="Google Shape;178;p29">
            <a:extLst>
              <a:ext uri="{FF2B5EF4-FFF2-40B4-BE49-F238E27FC236}">
                <a16:creationId xmlns:a16="http://schemas.microsoft.com/office/drawing/2014/main" id="{0E2367D4-93E9-42B7-9556-3FDA39CAB300}"/>
              </a:ext>
            </a:extLst>
          </p:cNvPr>
          <p:cNvSpPr txBox="1"/>
          <p:nvPr/>
        </p:nvSpPr>
        <p:spPr>
          <a:xfrm>
            <a:off x="2842625" y="2885170"/>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らんすう</a:t>
            </a:r>
            <a:endParaRPr lang="ja" altLang="en-US" sz="900" b="1" dirty="0">
              <a:solidFill>
                <a:schemeClr val="accent5"/>
              </a:solidFill>
              <a:ea typeface="Lato"/>
            </a:endParaRPr>
          </a:p>
        </p:txBody>
      </p:sp>
      <p:sp>
        <p:nvSpPr>
          <p:cNvPr id="18" name="Google Shape;178;p29">
            <a:extLst>
              <a:ext uri="{FF2B5EF4-FFF2-40B4-BE49-F238E27FC236}">
                <a16:creationId xmlns:a16="http://schemas.microsoft.com/office/drawing/2014/main" id="{3F1F124C-D2EF-4435-A88D-29F534A9D48B}"/>
              </a:ext>
            </a:extLst>
          </p:cNvPr>
          <p:cNvSpPr txBox="1"/>
          <p:nvPr/>
        </p:nvSpPr>
        <p:spPr>
          <a:xfrm>
            <a:off x="2842625" y="3917281"/>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うご</a:t>
            </a:r>
            <a:endParaRPr lang="ja" altLang="en-US" sz="900" b="1" dirty="0">
              <a:solidFill>
                <a:schemeClr val="accent5"/>
              </a:solidFill>
              <a:ea typeface="Lato"/>
            </a:endParaRPr>
          </a:p>
        </p:txBody>
      </p:sp>
      <p:sp>
        <p:nvSpPr>
          <p:cNvPr id="3" name="Google Shape;269;p36">
            <a:extLst>
              <a:ext uri="{FF2B5EF4-FFF2-40B4-BE49-F238E27FC236}">
                <a16:creationId xmlns:a16="http://schemas.microsoft.com/office/drawing/2014/main" id="{1F8BE4E8-876A-4E76-B0DF-D866C6BF9AFB}"/>
              </a:ext>
            </a:extLst>
          </p:cNvPr>
          <p:cNvSpPr/>
          <p:nvPr/>
        </p:nvSpPr>
        <p:spPr>
          <a:xfrm>
            <a:off x="5871004" y="1077224"/>
            <a:ext cx="248472" cy="19340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6179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リンゴが表示されるばしょをランダムにしよう</a:t>
            </a: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511307" y="3349287"/>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141022" y="3204278"/>
            <a:ext cx="3023874" cy="1637382"/>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お！きづいたね！</a:t>
            </a:r>
          </a:p>
          <a:p>
            <a:pPr>
              <a:lnSpc>
                <a:spcPct val="150000"/>
              </a:lnSpc>
            </a:pPr>
            <a:r>
              <a:rPr lang="ja" altLang="en-US" sz="1500" b="1">
                <a:solidFill>
                  <a:schemeClr val="dk2"/>
                </a:solidFill>
              </a:rPr>
              <a:t>そう、ネズミの動きでつかったことがあるよね。</a:t>
            </a:r>
          </a:p>
          <a:p>
            <a:pPr>
              <a:lnSpc>
                <a:spcPct val="150000"/>
              </a:lnSpc>
            </a:pPr>
            <a:r>
              <a:rPr lang="ja" altLang="en-US" sz="1500" b="1">
                <a:solidFill>
                  <a:schemeClr val="dk2"/>
                </a:solidFill>
              </a:rPr>
              <a:t>これはじつは内部では乱数がつかわれているんだ。</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548161" y="1068785"/>
            <a:ext cx="913949" cy="913981"/>
          </a:xfrm>
          <a:prstGeom prst="rect">
            <a:avLst/>
          </a:prstGeom>
          <a:noFill/>
          <a:ln>
            <a:noFill/>
          </a:ln>
        </p:spPr>
      </p:pic>
      <p:sp>
        <p:nvSpPr>
          <p:cNvPr id="6" name="Google Shape;352;p42">
            <a:extLst>
              <a:ext uri="{FF2B5EF4-FFF2-40B4-BE49-F238E27FC236}">
                <a16:creationId xmlns:a16="http://schemas.microsoft.com/office/drawing/2014/main" id="{A37D0B3E-E398-46E3-862F-CB12BB9ACA59}"/>
              </a:ext>
            </a:extLst>
          </p:cNvPr>
          <p:cNvSpPr/>
          <p:nvPr/>
        </p:nvSpPr>
        <p:spPr>
          <a:xfrm>
            <a:off x="2138992" y="1068744"/>
            <a:ext cx="3030097" cy="1624558"/>
          </a:xfrm>
          <a:prstGeom prst="wedgeRoundRectCallout">
            <a:avLst>
              <a:gd name="adj1" fmla="val -73350"/>
              <a:gd name="adj2" fmla="val -27001"/>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うーん、どれかな...。</a:t>
            </a:r>
            <a:endParaRPr lang="ja" altLang="en-US" sz="1500" b="1" dirty="0">
              <a:solidFill>
                <a:schemeClr val="dk2"/>
              </a:solidFill>
            </a:endParaRPr>
          </a:p>
          <a:p>
            <a:pPr>
              <a:lnSpc>
                <a:spcPct val="150000"/>
              </a:lnSpc>
            </a:pPr>
            <a:r>
              <a:rPr lang="ja" altLang="en-US" sz="1500" b="1">
                <a:solidFill>
                  <a:schemeClr val="dk2"/>
                </a:solidFill>
              </a:rPr>
              <a:t>あ！もしかして「</a:t>
            </a:r>
            <a:r>
              <a:rPr lang="ja" altLang="en-US" sz="1500" b="1">
                <a:solidFill>
                  <a:schemeClr val="accent5"/>
                </a:solidFill>
              </a:rPr>
              <a:t>どこかの場所へ行く</a:t>
            </a:r>
            <a:r>
              <a:rPr lang="ja" altLang="en-US" sz="1500" b="1">
                <a:solidFill>
                  <a:schemeClr val="dk2"/>
                </a:solidFill>
              </a:rPr>
              <a:t>」っていうこれ？まえにもつかったことがあるような...。</a:t>
            </a:r>
            <a:endParaRPr lang="ja" altLang="en-US" sz="1500" b="1" dirty="0">
              <a:solidFill>
                <a:schemeClr val="dk2"/>
              </a:solidFill>
            </a:endParaRPr>
          </a:p>
        </p:txBody>
      </p:sp>
      <p:pic>
        <p:nvPicPr>
          <p:cNvPr id="7" name="図 7" descr="グラフィカル ユーザー インターフェイス, アプリケーション&#10;&#10;説明は自動で生成されたものです">
            <a:extLst>
              <a:ext uri="{FF2B5EF4-FFF2-40B4-BE49-F238E27FC236}">
                <a16:creationId xmlns:a16="http://schemas.microsoft.com/office/drawing/2014/main" id="{EB0503BD-94D7-48BB-B344-8A467FBB2AE0}"/>
              </a:ext>
            </a:extLst>
          </p:cNvPr>
          <p:cNvPicPr>
            <a:picLocks noChangeAspect="1"/>
          </p:cNvPicPr>
          <p:nvPr/>
        </p:nvPicPr>
        <p:blipFill>
          <a:blip r:embed="rId5"/>
          <a:stretch>
            <a:fillRect/>
          </a:stretch>
        </p:blipFill>
        <p:spPr>
          <a:xfrm>
            <a:off x="5539072" y="1512556"/>
            <a:ext cx="2143125" cy="600075"/>
          </a:xfrm>
          <a:prstGeom prst="rect">
            <a:avLst/>
          </a:prstGeom>
        </p:spPr>
      </p:pic>
      <p:sp>
        <p:nvSpPr>
          <p:cNvPr id="4" name="Google Shape;195;p31">
            <a:extLst>
              <a:ext uri="{FF2B5EF4-FFF2-40B4-BE49-F238E27FC236}">
                <a16:creationId xmlns:a16="http://schemas.microsoft.com/office/drawing/2014/main" id="{8305418B-A050-44D0-8152-F9C790BEBB6D}"/>
              </a:ext>
            </a:extLst>
          </p:cNvPr>
          <p:cNvSpPr txBox="1"/>
          <p:nvPr/>
        </p:nvSpPr>
        <p:spPr>
          <a:xfrm>
            <a:off x="1306099" y="30627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ひょうじ</a:t>
            </a:r>
            <a:endParaRPr lang="ja" b="1" dirty="0">
              <a:solidFill>
                <a:schemeClr val="dk1"/>
              </a:solidFill>
              <a:ea typeface="Lato"/>
            </a:endParaRPr>
          </a:p>
        </p:txBody>
      </p:sp>
      <p:sp>
        <p:nvSpPr>
          <p:cNvPr id="9" name="Google Shape;178;p29">
            <a:extLst>
              <a:ext uri="{FF2B5EF4-FFF2-40B4-BE49-F238E27FC236}">
                <a16:creationId xmlns:a16="http://schemas.microsoft.com/office/drawing/2014/main" id="{FFE1157C-5AFD-4317-8779-456EB4CE9A7D}"/>
              </a:ext>
            </a:extLst>
          </p:cNvPr>
          <p:cNvSpPr txBox="1"/>
          <p:nvPr/>
        </p:nvSpPr>
        <p:spPr>
          <a:xfrm>
            <a:off x="4420648" y="1392447"/>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ばしょ</a:t>
            </a:r>
            <a:endParaRPr lang="ja" altLang="en-US" sz="900" b="1" dirty="0">
              <a:solidFill>
                <a:schemeClr val="dk2"/>
              </a:solidFill>
              <a:ea typeface="Lato"/>
            </a:endParaRPr>
          </a:p>
        </p:txBody>
      </p:sp>
      <p:sp>
        <p:nvSpPr>
          <p:cNvPr id="11" name="Google Shape;178;p29">
            <a:extLst>
              <a:ext uri="{FF2B5EF4-FFF2-40B4-BE49-F238E27FC236}">
                <a16:creationId xmlns:a16="http://schemas.microsoft.com/office/drawing/2014/main" id="{0BA5CD07-464B-4D9D-BBA5-1A1BE7EDE756}"/>
              </a:ext>
            </a:extLst>
          </p:cNvPr>
          <p:cNvSpPr txBox="1"/>
          <p:nvPr/>
        </p:nvSpPr>
        <p:spPr>
          <a:xfrm>
            <a:off x="2356424" y="1759230"/>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い</a:t>
            </a:r>
            <a:endParaRPr lang="ja" altLang="en-US" sz="900" b="1" dirty="0">
              <a:solidFill>
                <a:srgbClr val="AF4345"/>
              </a:solidFill>
              <a:ea typeface="Lato"/>
            </a:endParaRPr>
          </a:p>
        </p:txBody>
      </p:sp>
      <p:sp>
        <p:nvSpPr>
          <p:cNvPr id="14" name="Google Shape;178;p29">
            <a:extLst>
              <a:ext uri="{FF2B5EF4-FFF2-40B4-BE49-F238E27FC236}">
                <a16:creationId xmlns:a16="http://schemas.microsoft.com/office/drawing/2014/main" id="{526A77FA-2FC2-46C9-923D-E532E3DA9ADE}"/>
              </a:ext>
            </a:extLst>
          </p:cNvPr>
          <p:cNvSpPr txBox="1"/>
          <p:nvPr/>
        </p:nvSpPr>
        <p:spPr>
          <a:xfrm>
            <a:off x="3431185" y="3371372"/>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うご</a:t>
            </a:r>
            <a:endParaRPr lang="ja" altLang="en-US" sz="900" b="1" dirty="0">
              <a:solidFill>
                <a:schemeClr val="dk2"/>
              </a:solidFill>
              <a:ea typeface="Lato"/>
            </a:endParaRPr>
          </a:p>
        </p:txBody>
      </p:sp>
      <p:sp>
        <p:nvSpPr>
          <p:cNvPr id="15" name="Google Shape;178;p29">
            <a:extLst>
              <a:ext uri="{FF2B5EF4-FFF2-40B4-BE49-F238E27FC236}">
                <a16:creationId xmlns:a16="http://schemas.microsoft.com/office/drawing/2014/main" id="{F39E1833-AC54-4B31-AFC1-D9B28A1EE5E2}"/>
              </a:ext>
            </a:extLst>
          </p:cNvPr>
          <p:cNvSpPr txBox="1"/>
          <p:nvPr/>
        </p:nvSpPr>
        <p:spPr>
          <a:xfrm>
            <a:off x="3985625" y="4062290"/>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13" name="Google Shape;178;p29">
            <a:extLst>
              <a:ext uri="{FF2B5EF4-FFF2-40B4-BE49-F238E27FC236}">
                <a16:creationId xmlns:a16="http://schemas.microsoft.com/office/drawing/2014/main" id="{09977D91-B700-4AAD-8650-43B75A6648BF}"/>
              </a:ext>
            </a:extLst>
          </p:cNvPr>
          <p:cNvSpPr txBox="1"/>
          <p:nvPr/>
        </p:nvSpPr>
        <p:spPr>
          <a:xfrm>
            <a:off x="3303237" y="4062290"/>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ないぶ</a:t>
            </a:r>
            <a:endParaRPr lang="ja" altLang="en-US" sz="900" b="1" dirty="0">
              <a:solidFill>
                <a:schemeClr val="dk2"/>
              </a:solidFill>
              <a:ea typeface="Lato"/>
            </a:endParaRPr>
          </a:p>
        </p:txBody>
      </p:sp>
    </p:spTree>
    <p:extLst>
      <p:ext uri="{BB962C8B-B14F-4D97-AF65-F5344CB8AC3E}">
        <p14:creationId xmlns:p14="http://schemas.microsoft.com/office/powerpoint/2010/main" val="73279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乱数のブロックをつかうとこうなるよ</a:t>
            </a:r>
            <a:endParaRPr lang="ja" altLang="en-US" sz="2800"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135994" y="1088876"/>
            <a:ext cx="920868" cy="1064912"/>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492753" y="1012104"/>
            <a:ext cx="3168882" cy="1884749"/>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「どこかの場所へ行く」を乱数のブロックをつかってかきかえると、こうなるよ。どっちでもいいけど、乱数のほうをつかってみようか。</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215497" y="3107419"/>
            <a:ext cx="913949" cy="913981"/>
          </a:xfrm>
          <a:prstGeom prst="rect">
            <a:avLst/>
          </a:prstGeom>
          <a:noFill/>
          <a:ln>
            <a:noFill/>
          </a:ln>
        </p:spPr>
      </p:pic>
      <p:pic>
        <p:nvPicPr>
          <p:cNvPr id="7" name="図 7" descr="グラフィカル ユーザー インターフェイス, アプリケーション&#10;&#10;説明は自動で生成されたものです">
            <a:extLst>
              <a:ext uri="{FF2B5EF4-FFF2-40B4-BE49-F238E27FC236}">
                <a16:creationId xmlns:a16="http://schemas.microsoft.com/office/drawing/2014/main" id="{EB0503BD-94D7-48BB-B344-8A467FBB2AE0}"/>
              </a:ext>
            </a:extLst>
          </p:cNvPr>
          <p:cNvPicPr>
            <a:picLocks noChangeAspect="1"/>
          </p:cNvPicPr>
          <p:nvPr/>
        </p:nvPicPr>
        <p:blipFill>
          <a:blip r:embed="rId5"/>
          <a:stretch>
            <a:fillRect/>
          </a:stretch>
        </p:blipFill>
        <p:spPr>
          <a:xfrm>
            <a:off x="5504953" y="1017825"/>
            <a:ext cx="2143125" cy="600075"/>
          </a:xfrm>
          <a:prstGeom prst="rect">
            <a:avLst/>
          </a:prstGeom>
        </p:spPr>
      </p:pic>
      <p:pic>
        <p:nvPicPr>
          <p:cNvPr id="4" name="図 7">
            <a:extLst>
              <a:ext uri="{FF2B5EF4-FFF2-40B4-BE49-F238E27FC236}">
                <a16:creationId xmlns:a16="http://schemas.microsoft.com/office/drawing/2014/main" id="{CE4BF0F7-294D-4EF5-AE05-6BDFCA4E3533}"/>
              </a:ext>
            </a:extLst>
          </p:cNvPr>
          <p:cNvPicPr>
            <a:picLocks noChangeAspect="1"/>
          </p:cNvPicPr>
          <p:nvPr/>
        </p:nvPicPr>
        <p:blipFill>
          <a:blip r:embed="rId6"/>
          <a:stretch>
            <a:fillRect/>
          </a:stretch>
        </p:blipFill>
        <p:spPr>
          <a:xfrm>
            <a:off x="4744303" y="2724436"/>
            <a:ext cx="4304162" cy="487904"/>
          </a:xfrm>
          <a:prstGeom prst="rect">
            <a:avLst/>
          </a:prstGeom>
        </p:spPr>
      </p:pic>
      <p:sp>
        <p:nvSpPr>
          <p:cNvPr id="8" name="矢印: 下 7">
            <a:extLst>
              <a:ext uri="{FF2B5EF4-FFF2-40B4-BE49-F238E27FC236}">
                <a16:creationId xmlns:a16="http://schemas.microsoft.com/office/drawing/2014/main" id="{E82D7B40-A32D-4D26-AA00-9723508FC02B}"/>
              </a:ext>
            </a:extLst>
          </p:cNvPr>
          <p:cNvSpPr/>
          <p:nvPr/>
        </p:nvSpPr>
        <p:spPr>
          <a:xfrm>
            <a:off x="6391774" y="1918346"/>
            <a:ext cx="383843" cy="588560"/>
          </a:xfrm>
          <a:prstGeom prst="down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Google Shape;340;p41">
            <a:extLst>
              <a:ext uri="{FF2B5EF4-FFF2-40B4-BE49-F238E27FC236}">
                <a16:creationId xmlns:a16="http://schemas.microsoft.com/office/drawing/2014/main" id="{8DDED78E-9163-4246-BF1B-C79639A904B0}"/>
              </a:ext>
            </a:extLst>
          </p:cNvPr>
          <p:cNvSpPr/>
          <p:nvPr/>
        </p:nvSpPr>
        <p:spPr>
          <a:xfrm>
            <a:off x="1496827" y="3150263"/>
            <a:ext cx="3164840" cy="1519719"/>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a:t>
            </a:r>
            <a:r>
              <a:rPr lang="ja" sz="1500" b="1">
                <a:solidFill>
                  <a:schemeClr val="dk2"/>
                </a:solidFill>
              </a:rPr>
              <a:t>ど</a:t>
            </a:r>
            <a:r>
              <a:rPr lang="ja" altLang="en-US" sz="1500" b="1">
                <a:solidFill>
                  <a:schemeClr val="dk2"/>
                </a:solidFill>
              </a:rPr>
              <a:t>、</a:t>
            </a:r>
            <a:r>
              <a:rPr lang="en-US" altLang="ja" sz="1500" b="1">
                <a:solidFill>
                  <a:schemeClr val="dk2"/>
                </a:solidFill>
              </a:rPr>
              <a:t>x</a:t>
            </a:r>
            <a:r>
              <a:rPr lang="ja" altLang="en-US" sz="1500" b="1">
                <a:solidFill>
                  <a:schemeClr val="dk2"/>
                </a:solidFill>
              </a:rPr>
              <a:t>座標</a:t>
            </a:r>
            <a:r>
              <a:rPr lang="ja" sz="1500" b="1">
                <a:solidFill>
                  <a:schemeClr val="dk2"/>
                </a:solidFill>
              </a:rPr>
              <a:t>とy座</a:t>
            </a:r>
            <a:r>
              <a:rPr lang="ja" altLang="en-US" sz="1500" b="1">
                <a:solidFill>
                  <a:schemeClr val="dk2"/>
                </a:solidFill>
              </a:rPr>
              <a:t>標を乱数できめるから</a:t>
            </a:r>
            <a:r>
              <a:rPr lang="ja" sz="1500" b="1">
                <a:solidFill>
                  <a:schemeClr val="dk2"/>
                </a:solidFill>
              </a:rPr>
              <a:t>、</a:t>
            </a:r>
            <a:r>
              <a:rPr lang="ja" altLang="en-US" sz="1500" b="1">
                <a:solidFill>
                  <a:schemeClr val="dk2"/>
                </a:solidFill>
              </a:rPr>
              <a:t>ラ</a:t>
            </a:r>
            <a:r>
              <a:rPr lang="ja" sz="1500" b="1">
                <a:solidFill>
                  <a:schemeClr val="dk2"/>
                </a:solidFill>
              </a:rPr>
              <a:t>ン</a:t>
            </a:r>
            <a:r>
              <a:rPr lang="ja" altLang="en-US" sz="1500" b="1">
                <a:solidFill>
                  <a:schemeClr val="dk2"/>
                </a:solidFill>
              </a:rPr>
              <a:t>ダムなばしょ</a:t>
            </a:r>
            <a:r>
              <a:rPr lang="ja" sz="1500" b="1">
                <a:solidFill>
                  <a:schemeClr val="dk2"/>
                </a:solidFill>
              </a:rPr>
              <a:t>に表示される</a:t>
            </a:r>
            <a:r>
              <a:rPr lang="ja" altLang="en-US" sz="1500" b="1">
                <a:solidFill>
                  <a:schemeClr val="dk2"/>
                </a:solidFill>
              </a:rPr>
              <a:t>ん</a:t>
            </a:r>
            <a:r>
              <a:rPr lang="ja" sz="1500" b="1">
                <a:solidFill>
                  <a:schemeClr val="dk2"/>
                </a:solidFill>
              </a:rPr>
              <a:t>だね。</a:t>
            </a:r>
            <a:endParaRPr lang="ja" altLang="en-US" sz="1500">
              <a:solidFill>
                <a:schemeClr val="dk2"/>
              </a:solidFill>
            </a:endParaRPr>
          </a:p>
        </p:txBody>
      </p:sp>
      <p:sp>
        <p:nvSpPr>
          <p:cNvPr id="11" name="Google Shape;178;p29">
            <a:extLst>
              <a:ext uri="{FF2B5EF4-FFF2-40B4-BE49-F238E27FC236}">
                <a16:creationId xmlns:a16="http://schemas.microsoft.com/office/drawing/2014/main" id="{8CAF886C-97EE-4CAC-A817-C6B97E028932}"/>
              </a:ext>
            </a:extLst>
          </p:cNvPr>
          <p:cNvSpPr txBox="1"/>
          <p:nvPr/>
        </p:nvSpPr>
        <p:spPr>
          <a:xfrm>
            <a:off x="3712670" y="1110962"/>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14" name="Google Shape;178;p29">
            <a:extLst>
              <a:ext uri="{FF2B5EF4-FFF2-40B4-BE49-F238E27FC236}">
                <a16:creationId xmlns:a16="http://schemas.microsoft.com/office/drawing/2014/main" id="{E4BF48FF-F909-4757-B103-BB882844199C}"/>
              </a:ext>
            </a:extLst>
          </p:cNvPr>
          <p:cNvSpPr txBox="1"/>
          <p:nvPr/>
        </p:nvSpPr>
        <p:spPr>
          <a:xfrm>
            <a:off x="1452260" y="215160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13" name="Google Shape;178;p29">
            <a:extLst>
              <a:ext uri="{FF2B5EF4-FFF2-40B4-BE49-F238E27FC236}">
                <a16:creationId xmlns:a16="http://schemas.microsoft.com/office/drawing/2014/main" id="{5FC92634-74C8-488D-AABB-C0B36B06C7AE}"/>
              </a:ext>
            </a:extLst>
          </p:cNvPr>
          <p:cNvSpPr txBox="1"/>
          <p:nvPr/>
        </p:nvSpPr>
        <p:spPr>
          <a:xfrm>
            <a:off x="2416133" y="109390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ばしょ</a:t>
            </a:r>
            <a:endParaRPr lang="ja" altLang="en-US" sz="900" b="1" dirty="0">
              <a:solidFill>
                <a:schemeClr val="dk2"/>
              </a:solidFill>
              <a:ea typeface="Lato"/>
            </a:endParaRPr>
          </a:p>
        </p:txBody>
      </p:sp>
      <p:sp>
        <p:nvSpPr>
          <p:cNvPr id="16" name="Google Shape;178;p29">
            <a:extLst>
              <a:ext uri="{FF2B5EF4-FFF2-40B4-BE49-F238E27FC236}">
                <a16:creationId xmlns:a16="http://schemas.microsoft.com/office/drawing/2014/main" id="{89F14545-DF3B-4FFC-800C-63B8EF3C6635}"/>
              </a:ext>
            </a:extLst>
          </p:cNvPr>
          <p:cNvSpPr txBox="1"/>
          <p:nvPr/>
        </p:nvSpPr>
        <p:spPr>
          <a:xfrm>
            <a:off x="3038813" y="109390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9" name="Google Shape;178;p29">
            <a:extLst>
              <a:ext uri="{FF2B5EF4-FFF2-40B4-BE49-F238E27FC236}">
                <a16:creationId xmlns:a16="http://schemas.microsoft.com/office/drawing/2014/main" id="{E3076163-B73C-45DD-A638-E969741E3466}"/>
              </a:ext>
            </a:extLst>
          </p:cNvPr>
          <p:cNvSpPr txBox="1"/>
          <p:nvPr/>
        </p:nvSpPr>
        <p:spPr>
          <a:xfrm>
            <a:off x="2527020" y="3217835"/>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ざひょう</a:t>
            </a:r>
            <a:endParaRPr lang="ja" altLang="en-US" sz="900" b="1" dirty="0">
              <a:solidFill>
                <a:schemeClr val="dk2"/>
              </a:solidFill>
              <a:ea typeface="Lato"/>
            </a:endParaRPr>
          </a:p>
        </p:txBody>
      </p:sp>
      <p:sp>
        <p:nvSpPr>
          <p:cNvPr id="20" name="Google Shape;178;p29">
            <a:extLst>
              <a:ext uri="{FF2B5EF4-FFF2-40B4-BE49-F238E27FC236}">
                <a16:creationId xmlns:a16="http://schemas.microsoft.com/office/drawing/2014/main" id="{456CF860-43FB-4B9E-90FB-A5C2C9845C10}"/>
              </a:ext>
            </a:extLst>
          </p:cNvPr>
          <p:cNvSpPr txBox="1"/>
          <p:nvPr/>
        </p:nvSpPr>
        <p:spPr>
          <a:xfrm>
            <a:off x="3789439" y="3209305"/>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21" name="Google Shape;178;p29">
            <a:extLst>
              <a:ext uri="{FF2B5EF4-FFF2-40B4-BE49-F238E27FC236}">
                <a16:creationId xmlns:a16="http://schemas.microsoft.com/office/drawing/2014/main" id="{EEDF1CCB-8218-46FF-B24E-5034C00A7FB2}"/>
              </a:ext>
            </a:extLst>
          </p:cNvPr>
          <p:cNvSpPr txBox="1"/>
          <p:nvPr/>
        </p:nvSpPr>
        <p:spPr>
          <a:xfrm>
            <a:off x="3166759" y="3217834"/>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ざひょう</a:t>
            </a:r>
            <a:endParaRPr lang="ja" altLang="en-US" sz="900" b="1" dirty="0">
              <a:solidFill>
                <a:schemeClr val="dk2"/>
              </a:solidFill>
              <a:ea typeface="Lato"/>
            </a:endParaRPr>
          </a:p>
        </p:txBody>
      </p:sp>
      <p:sp>
        <p:nvSpPr>
          <p:cNvPr id="18" name="Google Shape;178;p29">
            <a:extLst>
              <a:ext uri="{FF2B5EF4-FFF2-40B4-BE49-F238E27FC236}">
                <a16:creationId xmlns:a16="http://schemas.microsoft.com/office/drawing/2014/main" id="{BEAC1480-EFE6-4317-8B55-D5251684754F}"/>
              </a:ext>
            </a:extLst>
          </p:cNvPr>
          <p:cNvSpPr txBox="1"/>
          <p:nvPr/>
        </p:nvSpPr>
        <p:spPr>
          <a:xfrm>
            <a:off x="1452259" y="395140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24" name="Google Shape;195;p31">
            <a:extLst>
              <a:ext uri="{FF2B5EF4-FFF2-40B4-BE49-F238E27FC236}">
                <a16:creationId xmlns:a16="http://schemas.microsoft.com/office/drawing/2014/main" id="{2BC37A90-121B-43B3-AFE0-18F9BBC90AA7}"/>
              </a:ext>
            </a:extLst>
          </p:cNvPr>
          <p:cNvSpPr txBox="1"/>
          <p:nvPr/>
        </p:nvSpPr>
        <p:spPr>
          <a:xfrm>
            <a:off x="598121" y="220977"/>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らんすう</a:t>
            </a:r>
            <a:endParaRPr lang="ja" b="1" dirty="0">
              <a:solidFill>
                <a:schemeClr val="dk1"/>
              </a:solidFill>
              <a:ea typeface="Lato"/>
            </a:endParaRPr>
          </a:p>
        </p:txBody>
      </p:sp>
    </p:spTree>
    <p:extLst>
      <p:ext uri="{BB962C8B-B14F-4D97-AF65-F5344CB8AC3E}">
        <p14:creationId xmlns:p14="http://schemas.microsoft.com/office/powerpoint/2010/main" val="3758271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リンゴの表示ばしょはいつきめる？</a:t>
            </a:r>
            <a:endParaRPr lang="ja" altLang="en-US" sz="2800"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579546" y="986518"/>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055723" y="986517"/>
            <a:ext cx="2588853" cy="1637382"/>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このブロックはどこにおけばいいかな？</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659049" y="3158598"/>
            <a:ext cx="913949" cy="913981"/>
          </a:xfrm>
          <a:prstGeom prst="rect">
            <a:avLst/>
          </a:prstGeom>
          <a:noFill/>
          <a:ln>
            <a:noFill/>
          </a:ln>
        </p:spPr>
      </p:pic>
      <p:pic>
        <p:nvPicPr>
          <p:cNvPr id="10" name="図 10">
            <a:extLst>
              <a:ext uri="{FF2B5EF4-FFF2-40B4-BE49-F238E27FC236}">
                <a16:creationId xmlns:a16="http://schemas.microsoft.com/office/drawing/2014/main" id="{D00685E2-8AE0-4268-80AE-1015B734A563}"/>
              </a:ext>
            </a:extLst>
          </p:cNvPr>
          <p:cNvPicPr>
            <a:picLocks noChangeAspect="1"/>
          </p:cNvPicPr>
          <p:nvPr/>
        </p:nvPicPr>
        <p:blipFill>
          <a:blip r:embed="rId5"/>
          <a:stretch>
            <a:fillRect/>
          </a:stretch>
        </p:blipFill>
        <p:spPr>
          <a:xfrm>
            <a:off x="4812542" y="1050862"/>
            <a:ext cx="3681483" cy="3690044"/>
          </a:xfrm>
          <a:prstGeom prst="rect">
            <a:avLst/>
          </a:prstGeom>
        </p:spPr>
      </p:pic>
      <p:sp>
        <p:nvSpPr>
          <p:cNvPr id="11" name="Google Shape;269;p36">
            <a:extLst>
              <a:ext uri="{FF2B5EF4-FFF2-40B4-BE49-F238E27FC236}">
                <a16:creationId xmlns:a16="http://schemas.microsoft.com/office/drawing/2014/main" id="{F1F582E5-8487-4DE8-A1D3-4EA026BEA86F}"/>
              </a:ext>
            </a:extLst>
          </p:cNvPr>
          <p:cNvSpPr/>
          <p:nvPr/>
        </p:nvSpPr>
        <p:spPr>
          <a:xfrm>
            <a:off x="5026548" y="2621128"/>
            <a:ext cx="3464225" cy="236056"/>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95;p31">
            <a:extLst>
              <a:ext uri="{FF2B5EF4-FFF2-40B4-BE49-F238E27FC236}">
                <a16:creationId xmlns:a16="http://schemas.microsoft.com/office/drawing/2014/main" id="{1500C920-D798-439C-8A6D-CAB7CC0B9D8C}"/>
              </a:ext>
            </a:extLst>
          </p:cNvPr>
          <p:cNvSpPr txBox="1"/>
          <p:nvPr/>
        </p:nvSpPr>
        <p:spPr>
          <a:xfrm>
            <a:off x="2133495" y="30627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ひょうじ</a:t>
            </a:r>
            <a:endParaRPr lang="ja" b="1" dirty="0">
              <a:solidFill>
                <a:schemeClr val="dk1"/>
              </a:solidFill>
              <a:ea typeface="Lato"/>
            </a:endParaRPr>
          </a:p>
        </p:txBody>
      </p:sp>
      <p:sp>
        <p:nvSpPr>
          <p:cNvPr id="8" name="Google Shape;340;p41">
            <a:extLst>
              <a:ext uri="{FF2B5EF4-FFF2-40B4-BE49-F238E27FC236}">
                <a16:creationId xmlns:a16="http://schemas.microsoft.com/office/drawing/2014/main" id="{376E6E5A-F250-4C24-95B0-F65EBB001630}"/>
              </a:ext>
            </a:extLst>
          </p:cNvPr>
          <p:cNvSpPr/>
          <p:nvPr/>
        </p:nvSpPr>
        <p:spPr>
          <a:xfrm>
            <a:off x="2059797" y="3013786"/>
            <a:ext cx="2584811" cy="1383241"/>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r>
              <a:rPr lang="ja" sz="1500" b="1">
                <a:solidFill>
                  <a:schemeClr val="dk2"/>
                </a:solidFill>
              </a:rPr>
              <a:t>うーん、</a:t>
            </a:r>
            <a:r>
              <a:rPr lang="ja" altLang="en-US" sz="1500" b="1">
                <a:solidFill>
                  <a:schemeClr val="dk2"/>
                </a:solidFill>
              </a:rPr>
              <a:t>リンゴ</a:t>
            </a:r>
            <a:r>
              <a:rPr lang="ja" sz="1500" b="1">
                <a:solidFill>
                  <a:schemeClr val="dk2"/>
                </a:solidFill>
              </a:rPr>
              <a:t>を表示</a:t>
            </a:r>
            <a:r>
              <a:rPr lang="ja" altLang="en-US" sz="1500" b="1">
                <a:solidFill>
                  <a:schemeClr val="dk2"/>
                </a:solidFill>
              </a:rPr>
              <a:t>す</a:t>
            </a:r>
            <a:r>
              <a:rPr lang="ja" sz="1500" b="1">
                <a:solidFill>
                  <a:schemeClr val="dk2"/>
                </a:solidFill>
              </a:rPr>
              <a:t>る</a:t>
            </a:r>
            <a:r>
              <a:rPr lang="ja" altLang="en-US" sz="1500" b="1">
                <a:solidFill>
                  <a:schemeClr val="dk2"/>
                </a:solidFill>
              </a:rPr>
              <a:t>まえか</a:t>
            </a:r>
            <a:r>
              <a:rPr lang="ja" sz="1500" b="1">
                <a:solidFill>
                  <a:schemeClr val="dk2"/>
                </a:solidFill>
              </a:rPr>
              <a:t>な？</a:t>
            </a:r>
            <a:endParaRPr lang="ja" sz="1500"/>
          </a:p>
        </p:txBody>
      </p:sp>
      <p:sp>
        <p:nvSpPr>
          <p:cNvPr id="15" name="Google Shape;178;p29">
            <a:extLst>
              <a:ext uri="{FF2B5EF4-FFF2-40B4-BE49-F238E27FC236}">
                <a16:creationId xmlns:a16="http://schemas.microsoft.com/office/drawing/2014/main" id="{8EA1D4B6-433B-4EC3-816C-2AEB5EED5C38}"/>
              </a:ext>
            </a:extLst>
          </p:cNvPr>
          <p:cNvSpPr txBox="1"/>
          <p:nvPr/>
        </p:nvSpPr>
        <p:spPr>
          <a:xfrm>
            <a:off x="3542073" y="3226365"/>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Tree>
    <p:extLst>
      <p:ext uri="{BB962C8B-B14F-4D97-AF65-F5344CB8AC3E}">
        <p14:creationId xmlns:p14="http://schemas.microsoft.com/office/powerpoint/2010/main" val="206003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とるまで表示ばしょがかわらないようにするには？</a:t>
            </a:r>
            <a:endParaRPr lang="ja" altLang="en-US" sz="2800"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460128" y="3289578"/>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004543" y="3042211"/>
            <a:ext cx="2819160" cy="188474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乱数が1になるたびにばしょがかわってしまっているね。</a:t>
            </a:r>
            <a:endParaRPr lang="ja" altLang="en-US" sz="1500" b="1" dirty="0">
              <a:solidFill>
                <a:schemeClr val="dk2"/>
              </a:solidFill>
            </a:endParaRPr>
          </a:p>
          <a:p>
            <a:pPr>
              <a:lnSpc>
                <a:spcPct val="150000"/>
              </a:lnSpc>
            </a:pPr>
            <a:r>
              <a:rPr lang="ja" altLang="en-US" sz="1500" b="1">
                <a:solidFill>
                  <a:schemeClr val="dk2"/>
                </a:solidFill>
              </a:rPr>
              <a:t>じゃあ、また「</a:t>
            </a:r>
            <a:r>
              <a:rPr lang="ja" altLang="en-US" sz="1500" b="1">
                <a:solidFill>
                  <a:schemeClr val="accent5"/>
                </a:solidFill>
              </a:rPr>
              <a:t>～まで待つ</a:t>
            </a:r>
            <a:r>
              <a:rPr lang="ja" altLang="en-US" sz="1500" b="1">
                <a:solidFill>
                  <a:schemeClr val="dk2"/>
                </a:solidFill>
              </a:rPr>
              <a:t>」をつかって、ばしょがかわらないようにしよう。</a:t>
            </a: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539631" y="1282032"/>
            <a:ext cx="913949" cy="913981"/>
          </a:xfrm>
          <a:prstGeom prst="rect">
            <a:avLst/>
          </a:prstGeom>
          <a:noFill/>
          <a:ln>
            <a:noFill/>
          </a:ln>
        </p:spPr>
      </p:pic>
      <p:pic>
        <p:nvPicPr>
          <p:cNvPr id="4" name="図 6" descr="ダイアグラム, 設計図, カレンダー&#10;&#10;説明は自動で生成されたものです">
            <a:extLst>
              <a:ext uri="{FF2B5EF4-FFF2-40B4-BE49-F238E27FC236}">
                <a16:creationId xmlns:a16="http://schemas.microsoft.com/office/drawing/2014/main" id="{C7A666BF-AFD5-48C5-A410-EBDC7FEF1B2D}"/>
              </a:ext>
            </a:extLst>
          </p:cNvPr>
          <p:cNvPicPr>
            <a:picLocks noChangeAspect="1"/>
          </p:cNvPicPr>
          <p:nvPr/>
        </p:nvPicPr>
        <p:blipFill>
          <a:blip r:embed="rId5"/>
          <a:stretch>
            <a:fillRect/>
          </a:stretch>
        </p:blipFill>
        <p:spPr>
          <a:xfrm>
            <a:off x="4940489" y="1017912"/>
            <a:ext cx="4005618" cy="3167386"/>
          </a:xfrm>
          <a:prstGeom prst="rect">
            <a:avLst/>
          </a:prstGeom>
        </p:spPr>
      </p:pic>
      <p:sp>
        <p:nvSpPr>
          <p:cNvPr id="7" name="Google Shape;195;p31">
            <a:extLst>
              <a:ext uri="{FF2B5EF4-FFF2-40B4-BE49-F238E27FC236}">
                <a16:creationId xmlns:a16="http://schemas.microsoft.com/office/drawing/2014/main" id="{009BBF30-933B-4F9B-8D62-CF7BBE07B721}"/>
              </a:ext>
            </a:extLst>
          </p:cNvPr>
          <p:cNvSpPr txBox="1"/>
          <p:nvPr/>
        </p:nvSpPr>
        <p:spPr>
          <a:xfrm>
            <a:off x="896667" y="29774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ひょうじ</a:t>
            </a:r>
            <a:endParaRPr lang="ja" b="1" dirty="0">
              <a:solidFill>
                <a:schemeClr val="dk1"/>
              </a:solidFill>
              <a:ea typeface="Lato"/>
            </a:endParaRPr>
          </a:p>
        </p:txBody>
      </p:sp>
      <p:sp>
        <p:nvSpPr>
          <p:cNvPr id="9" name="Google Shape;340;p41">
            <a:extLst>
              <a:ext uri="{FF2B5EF4-FFF2-40B4-BE49-F238E27FC236}">
                <a16:creationId xmlns:a16="http://schemas.microsoft.com/office/drawing/2014/main" id="{35374F80-3A61-4388-B358-F4B425E7EF6B}"/>
              </a:ext>
            </a:extLst>
          </p:cNvPr>
          <p:cNvSpPr/>
          <p:nvPr/>
        </p:nvSpPr>
        <p:spPr>
          <a:xfrm>
            <a:off x="2008618" y="1009271"/>
            <a:ext cx="2815117" cy="18523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実行したみたけど</a:t>
            </a:r>
            <a:r>
              <a:rPr lang="en-US" altLang="ja" sz="1500" b="1">
                <a:solidFill>
                  <a:schemeClr val="dk2"/>
                </a:solidFill>
              </a:rPr>
              <a:t>...</a:t>
            </a:r>
            <a:r>
              <a:rPr lang="ja" altLang="en-US" sz="1500" b="1">
                <a:solidFill>
                  <a:schemeClr val="dk2"/>
                </a:solidFill>
              </a:rPr>
              <a:t>ぼくがかんがえていたイメージとうごきがちが</a:t>
            </a:r>
            <a:r>
              <a:rPr lang="ja" sz="1500" b="1">
                <a:solidFill>
                  <a:schemeClr val="dk2"/>
                </a:solidFill>
              </a:rPr>
              <a:t>う</a:t>
            </a:r>
            <a:r>
              <a:rPr lang="ja" altLang="en-US" sz="1500" b="1">
                <a:solidFill>
                  <a:schemeClr val="dk2"/>
                </a:solidFill>
              </a:rPr>
              <a:t>なぁ。</a:t>
            </a:r>
            <a:r>
              <a:rPr lang="ja" sz="1500" b="1">
                <a:solidFill>
                  <a:schemeClr val="dk2"/>
                </a:solidFill>
              </a:rPr>
              <a:t>表示されたら、とるまでばしょはか</a:t>
            </a:r>
            <a:r>
              <a:rPr lang="ja" altLang="en-US" sz="1500" b="1">
                <a:solidFill>
                  <a:schemeClr val="dk2"/>
                </a:solidFill>
              </a:rPr>
              <a:t>わら</a:t>
            </a:r>
            <a:r>
              <a:rPr lang="ja" sz="1500" b="1">
                <a:solidFill>
                  <a:schemeClr val="dk2"/>
                </a:solidFill>
              </a:rPr>
              <a:t>な</a:t>
            </a:r>
            <a:r>
              <a:rPr lang="ja" altLang="en-US" sz="1500" b="1">
                <a:solidFill>
                  <a:schemeClr val="dk2"/>
                </a:solidFill>
              </a:rPr>
              <a:t>いでほしいんだけどな。</a:t>
            </a:r>
            <a:endParaRPr lang="ja" altLang="en-US" sz="1500">
              <a:solidFill>
                <a:schemeClr val="dk2"/>
              </a:solidFill>
            </a:endParaRPr>
          </a:p>
        </p:txBody>
      </p:sp>
      <p:sp>
        <p:nvSpPr>
          <p:cNvPr id="11" name="Google Shape;178;p29">
            <a:extLst>
              <a:ext uri="{FF2B5EF4-FFF2-40B4-BE49-F238E27FC236}">
                <a16:creationId xmlns:a16="http://schemas.microsoft.com/office/drawing/2014/main" id="{4823709B-A595-489C-A6E3-D093500850BE}"/>
              </a:ext>
            </a:extLst>
          </p:cNvPr>
          <p:cNvSpPr txBox="1"/>
          <p:nvPr/>
        </p:nvSpPr>
        <p:spPr>
          <a:xfrm>
            <a:off x="3482364" y="161422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3" name="Google Shape;178;p29">
            <a:extLst>
              <a:ext uri="{FF2B5EF4-FFF2-40B4-BE49-F238E27FC236}">
                <a16:creationId xmlns:a16="http://schemas.microsoft.com/office/drawing/2014/main" id="{7C0778D3-7584-4CD2-9FD6-8D167DB404D2}"/>
              </a:ext>
            </a:extLst>
          </p:cNvPr>
          <p:cNvSpPr txBox="1"/>
          <p:nvPr/>
        </p:nvSpPr>
        <p:spPr>
          <a:xfrm>
            <a:off x="2006700" y="2978998"/>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15" name="Google Shape;178;p29">
            <a:extLst>
              <a:ext uri="{FF2B5EF4-FFF2-40B4-BE49-F238E27FC236}">
                <a16:creationId xmlns:a16="http://schemas.microsoft.com/office/drawing/2014/main" id="{C32F56A8-6682-4BC2-B8D9-4B8706BCD3E6}"/>
              </a:ext>
            </a:extLst>
          </p:cNvPr>
          <p:cNvSpPr txBox="1"/>
          <p:nvPr/>
        </p:nvSpPr>
        <p:spPr>
          <a:xfrm>
            <a:off x="3925916" y="3686976"/>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ま</a:t>
            </a:r>
            <a:endParaRPr lang="ja" altLang="en-US" sz="900" b="1" dirty="0">
              <a:solidFill>
                <a:schemeClr val="accent5"/>
              </a:solidFill>
              <a:ea typeface="Lato"/>
            </a:endParaRPr>
          </a:p>
        </p:txBody>
      </p:sp>
      <p:sp>
        <p:nvSpPr>
          <p:cNvPr id="18" name="Google Shape;178;p29">
            <a:extLst>
              <a:ext uri="{FF2B5EF4-FFF2-40B4-BE49-F238E27FC236}">
                <a16:creationId xmlns:a16="http://schemas.microsoft.com/office/drawing/2014/main" id="{49B62F95-A624-4D8C-8290-FF4F3D10171E}"/>
              </a:ext>
            </a:extLst>
          </p:cNvPr>
          <p:cNvSpPr txBox="1"/>
          <p:nvPr/>
        </p:nvSpPr>
        <p:spPr>
          <a:xfrm>
            <a:off x="1964051" y="948893"/>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じっこう</a:t>
            </a:r>
            <a:endParaRPr lang="ja" altLang="en-US" sz="900" b="1" dirty="0">
              <a:solidFill>
                <a:schemeClr val="dk2"/>
              </a:solidFill>
              <a:ea typeface="Lato"/>
            </a:endParaRPr>
          </a:p>
        </p:txBody>
      </p:sp>
    </p:spTree>
    <p:extLst>
      <p:ext uri="{BB962C8B-B14F-4D97-AF65-F5344CB8AC3E}">
        <p14:creationId xmlns:p14="http://schemas.microsoft.com/office/powerpoint/2010/main" val="274045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ネコにとられるまで処理を待とう</a:t>
            </a:r>
            <a:endParaRPr lang="ja" altLang="en-US" sz="2800"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460128" y="3289578"/>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004543" y="3042211"/>
            <a:ext cx="2571795" cy="188474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そうだね！</a:t>
            </a:r>
          </a:p>
          <a:p>
            <a:pPr>
              <a:lnSpc>
                <a:spcPct val="150000"/>
              </a:lnSpc>
            </a:pPr>
            <a:r>
              <a:rPr lang="ja" altLang="en-US" sz="1500" b="1">
                <a:solidFill>
                  <a:schemeClr val="dk2"/>
                </a:solidFill>
              </a:rPr>
              <a:t>こんなかんじかな。</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96982" y="1077315"/>
            <a:ext cx="913949" cy="913981"/>
          </a:xfrm>
          <a:prstGeom prst="rect">
            <a:avLst/>
          </a:prstGeom>
          <a:noFill/>
          <a:ln>
            <a:noFill/>
          </a:ln>
        </p:spPr>
      </p:pic>
      <p:sp>
        <p:nvSpPr>
          <p:cNvPr id="6" name="Google Shape;352;p42">
            <a:extLst>
              <a:ext uri="{FF2B5EF4-FFF2-40B4-BE49-F238E27FC236}">
                <a16:creationId xmlns:a16="http://schemas.microsoft.com/office/drawing/2014/main" id="{A37D0B3E-E398-46E3-862F-CB12BB9ACA59}"/>
              </a:ext>
            </a:extLst>
          </p:cNvPr>
          <p:cNvSpPr/>
          <p:nvPr/>
        </p:nvSpPr>
        <p:spPr>
          <a:xfrm>
            <a:off x="2002516" y="1171102"/>
            <a:ext cx="2578015" cy="1641618"/>
          </a:xfrm>
          <a:prstGeom prst="wedgeRoundRectCallout">
            <a:avLst>
              <a:gd name="adj1" fmla="val -73350"/>
              <a:gd name="adj2" fmla="val -27001"/>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いつまで待ってもらえばいいのかな..。</a:t>
            </a:r>
            <a:endParaRPr lang="ja" altLang="en-US" sz="1500" b="1" dirty="0">
              <a:solidFill>
                <a:schemeClr val="dk2"/>
              </a:solidFill>
            </a:endParaRPr>
          </a:p>
          <a:p>
            <a:pPr>
              <a:lnSpc>
                <a:spcPct val="150000"/>
              </a:lnSpc>
            </a:pPr>
            <a:r>
              <a:rPr lang="ja" altLang="en-US" sz="1500" b="1">
                <a:solidFill>
                  <a:schemeClr val="dk2"/>
                </a:solidFill>
              </a:rPr>
              <a:t>あ！ネコにとられるまで</a:t>
            </a:r>
          </a:p>
          <a:p>
            <a:pPr>
              <a:lnSpc>
                <a:spcPct val="150000"/>
              </a:lnSpc>
            </a:pPr>
            <a:r>
              <a:rPr lang="ja" altLang="en-US" sz="1500" b="1">
                <a:solidFill>
                  <a:schemeClr val="dk2"/>
                </a:solidFill>
              </a:rPr>
              <a:t>待てばいいか。</a:t>
            </a:r>
            <a:endParaRPr lang="ja">
              <a:solidFill>
                <a:schemeClr val="dk2"/>
              </a:solidFill>
            </a:endParaRPr>
          </a:p>
        </p:txBody>
      </p:sp>
      <p:pic>
        <p:nvPicPr>
          <p:cNvPr id="4" name="図 6">
            <a:extLst>
              <a:ext uri="{FF2B5EF4-FFF2-40B4-BE49-F238E27FC236}">
                <a16:creationId xmlns:a16="http://schemas.microsoft.com/office/drawing/2014/main" id="{45163AFF-4867-4A17-B4A1-B045C5E363F8}"/>
              </a:ext>
            </a:extLst>
          </p:cNvPr>
          <p:cNvPicPr>
            <a:picLocks noChangeAspect="1"/>
          </p:cNvPicPr>
          <p:nvPr/>
        </p:nvPicPr>
        <p:blipFill>
          <a:blip r:embed="rId5"/>
          <a:stretch>
            <a:fillRect/>
          </a:stretch>
        </p:blipFill>
        <p:spPr>
          <a:xfrm>
            <a:off x="4684594" y="1077242"/>
            <a:ext cx="3664423" cy="3790822"/>
          </a:xfrm>
          <a:prstGeom prst="rect">
            <a:avLst/>
          </a:prstGeom>
        </p:spPr>
      </p:pic>
      <p:sp>
        <p:nvSpPr>
          <p:cNvPr id="7" name="Google Shape;269;p36">
            <a:extLst>
              <a:ext uri="{FF2B5EF4-FFF2-40B4-BE49-F238E27FC236}">
                <a16:creationId xmlns:a16="http://schemas.microsoft.com/office/drawing/2014/main" id="{72680A67-C844-4200-923B-5BB550B803D2}"/>
              </a:ext>
            </a:extLst>
          </p:cNvPr>
          <p:cNvSpPr/>
          <p:nvPr/>
        </p:nvSpPr>
        <p:spPr>
          <a:xfrm>
            <a:off x="4949779" y="3039091"/>
            <a:ext cx="1698546" cy="20193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78;p29">
            <a:extLst>
              <a:ext uri="{FF2B5EF4-FFF2-40B4-BE49-F238E27FC236}">
                <a16:creationId xmlns:a16="http://schemas.microsoft.com/office/drawing/2014/main" id="{A7B785D5-02F5-443F-8629-1A3C900CB4BF}"/>
              </a:ext>
            </a:extLst>
          </p:cNvPr>
          <p:cNvSpPr txBox="1"/>
          <p:nvPr/>
        </p:nvSpPr>
        <p:spPr>
          <a:xfrm>
            <a:off x="2006700" y="2194252"/>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5E696C"/>
                </a:solidFill>
                <a:ea typeface="Lato"/>
              </a:rPr>
              <a:t>ま</a:t>
            </a:r>
            <a:endParaRPr lang="ja" altLang="en-US" sz="900" b="1" dirty="0">
              <a:solidFill>
                <a:srgbClr val="5E696C"/>
              </a:solidFill>
              <a:ea typeface="Lato"/>
            </a:endParaRPr>
          </a:p>
        </p:txBody>
      </p:sp>
      <p:sp>
        <p:nvSpPr>
          <p:cNvPr id="10" name="Google Shape;195;p31">
            <a:extLst>
              <a:ext uri="{FF2B5EF4-FFF2-40B4-BE49-F238E27FC236}">
                <a16:creationId xmlns:a16="http://schemas.microsoft.com/office/drawing/2014/main" id="{34EB2B4C-877C-4D77-8079-00B64FE700BD}"/>
              </a:ext>
            </a:extLst>
          </p:cNvPr>
          <p:cNvSpPr txBox="1"/>
          <p:nvPr/>
        </p:nvSpPr>
        <p:spPr>
          <a:xfrm>
            <a:off x="4112421" y="22097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しょり</a:t>
            </a:r>
            <a:endParaRPr lang="ja" b="1" dirty="0">
              <a:solidFill>
                <a:schemeClr val="dk1"/>
              </a:solidFill>
              <a:ea typeface="Lato"/>
            </a:endParaRPr>
          </a:p>
        </p:txBody>
      </p:sp>
      <p:sp>
        <p:nvSpPr>
          <p:cNvPr id="15" name="Google Shape;195;p31">
            <a:extLst>
              <a:ext uri="{FF2B5EF4-FFF2-40B4-BE49-F238E27FC236}">
                <a16:creationId xmlns:a16="http://schemas.microsoft.com/office/drawing/2014/main" id="{547823E8-E102-4C25-B4DF-9D2F6E916487}"/>
              </a:ext>
            </a:extLst>
          </p:cNvPr>
          <p:cNvSpPr txBox="1"/>
          <p:nvPr/>
        </p:nvSpPr>
        <p:spPr>
          <a:xfrm>
            <a:off x="4990995" y="22097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ま</a:t>
            </a:r>
            <a:endParaRPr lang="ja" altLang="en-US" b="1" dirty="0">
              <a:solidFill>
                <a:schemeClr val="dk1"/>
              </a:solidFill>
              <a:ea typeface="Lato"/>
            </a:endParaRPr>
          </a:p>
        </p:txBody>
      </p:sp>
      <p:sp>
        <p:nvSpPr>
          <p:cNvPr id="16" name="Google Shape;178;p29">
            <a:extLst>
              <a:ext uri="{FF2B5EF4-FFF2-40B4-BE49-F238E27FC236}">
                <a16:creationId xmlns:a16="http://schemas.microsoft.com/office/drawing/2014/main" id="{2AA6CE26-4DE1-4D47-83D5-5B142AA7BA7E}"/>
              </a:ext>
            </a:extLst>
          </p:cNvPr>
          <p:cNvSpPr txBox="1"/>
          <p:nvPr/>
        </p:nvSpPr>
        <p:spPr>
          <a:xfrm>
            <a:off x="2799975" y="1187730"/>
            <a:ext cx="1051108" cy="3386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5E696C"/>
                </a:solidFill>
                <a:ea typeface="Lato"/>
              </a:rPr>
              <a:t>ま</a:t>
            </a:r>
            <a:endParaRPr lang="ja" altLang="en-US" sz="900" b="1" dirty="0">
              <a:solidFill>
                <a:srgbClr val="5E696C"/>
              </a:solidFill>
              <a:ea typeface="Lato"/>
            </a:endParaRPr>
          </a:p>
        </p:txBody>
      </p:sp>
    </p:spTree>
    <p:extLst>
      <p:ext uri="{BB962C8B-B14F-4D97-AF65-F5344CB8AC3E}">
        <p14:creationId xmlns:p14="http://schemas.microsoft.com/office/powerpoint/2010/main" val="347801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「もしスプライト1に触れたなら」は消そう</a:t>
            </a:r>
            <a:endParaRPr lang="ja" altLang="en-US" sz="2800"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49240" y="1165645"/>
            <a:ext cx="954987" cy="1081971"/>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663350" y="1012107"/>
            <a:ext cx="2895928" cy="188474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「スプライト1（ネコ）に触れたまで待つ」をおけば、そのつぎの「</a:t>
            </a:r>
            <a:r>
              <a:rPr lang="ja" sz="1500" b="1">
                <a:solidFill>
                  <a:schemeClr val="dk2"/>
                </a:solidFill>
              </a:rPr>
              <a:t>もしスプライト</a:t>
            </a:r>
            <a:r>
              <a:rPr lang="en-US" altLang="ja" sz="1500" b="1">
                <a:solidFill>
                  <a:schemeClr val="dk2"/>
                </a:solidFill>
              </a:rPr>
              <a:t>1</a:t>
            </a:r>
            <a:r>
              <a:rPr lang="ja" sz="1500" b="1">
                <a:solidFill>
                  <a:schemeClr val="dk2"/>
                </a:solidFill>
              </a:rPr>
              <a:t>に触れたなら</a:t>
            </a:r>
            <a:r>
              <a:rPr lang="ja" altLang="en-US" sz="1500" b="1">
                <a:solidFill>
                  <a:schemeClr val="dk2"/>
                </a:solidFill>
              </a:rPr>
              <a:t>」のほうはひつようないから、消しちゃっていいよ。</a:t>
            </a: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394624" y="3081830"/>
            <a:ext cx="913949" cy="913981"/>
          </a:xfrm>
          <a:prstGeom prst="rect">
            <a:avLst/>
          </a:prstGeom>
          <a:noFill/>
          <a:ln>
            <a:noFill/>
          </a:ln>
        </p:spPr>
      </p:pic>
      <p:sp>
        <p:nvSpPr>
          <p:cNvPr id="4" name="Google Shape;195;p31">
            <a:extLst>
              <a:ext uri="{FF2B5EF4-FFF2-40B4-BE49-F238E27FC236}">
                <a16:creationId xmlns:a16="http://schemas.microsoft.com/office/drawing/2014/main" id="{32B89408-2B27-411B-8A5F-11EA094C436E}"/>
              </a:ext>
            </a:extLst>
          </p:cNvPr>
          <p:cNvSpPr txBox="1"/>
          <p:nvPr/>
        </p:nvSpPr>
        <p:spPr>
          <a:xfrm>
            <a:off x="3285025" y="22097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ふ</a:t>
            </a:r>
            <a:endParaRPr lang="ja" altLang="en-US" b="1" dirty="0">
              <a:solidFill>
                <a:schemeClr val="dk1"/>
              </a:solidFill>
              <a:ea typeface="Lato"/>
            </a:endParaRPr>
          </a:p>
        </p:txBody>
      </p:sp>
      <p:sp>
        <p:nvSpPr>
          <p:cNvPr id="10" name="Google Shape;195;p31">
            <a:extLst>
              <a:ext uri="{FF2B5EF4-FFF2-40B4-BE49-F238E27FC236}">
                <a16:creationId xmlns:a16="http://schemas.microsoft.com/office/drawing/2014/main" id="{D73813BF-307A-4C7A-BC9C-2E1938762CF9}"/>
              </a:ext>
            </a:extLst>
          </p:cNvPr>
          <p:cNvSpPr txBox="1"/>
          <p:nvPr/>
        </p:nvSpPr>
        <p:spPr>
          <a:xfrm>
            <a:off x="5835450" y="22097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け</a:t>
            </a:r>
            <a:endParaRPr lang="ja" altLang="en-US" b="1" dirty="0">
              <a:solidFill>
                <a:schemeClr val="dk1"/>
              </a:solidFill>
              <a:ea typeface="Lato"/>
            </a:endParaRPr>
          </a:p>
        </p:txBody>
      </p:sp>
      <p:sp>
        <p:nvSpPr>
          <p:cNvPr id="12" name="Google Shape;340;p41">
            <a:extLst>
              <a:ext uri="{FF2B5EF4-FFF2-40B4-BE49-F238E27FC236}">
                <a16:creationId xmlns:a16="http://schemas.microsoft.com/office/drawing/2014/main" id="{E3A449DD-606B-412B-88F8-B818B9A8848B}"/>
              </a:ext>
            </a:extLst>
          </p:cNvPr>
          <p:cNvSpPr/>
          <p:nvPr/>
        </p:nvSpPr>
        <p:spPr>
          <a:xfrm>
            <a:off x="1667424" y="3005257"/>
            <a:ext cx="2891885" cy="1920620"/>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スプライト1に触れるまで待って</a:t>
            </a:r>
            <a:r>
              <a:rPr lang="ja" altLang="en-US" sz="1500" b="1">
                <a:solidFill>
                  <a:schemeClr val="dk2"/>
                </a:solidFill>
              </a:rPr>
              <a:t>、そのつぎの「も</a:t>
            </a:r>
            <a:r>
              <a:rPr lang="ja" sz="1500" b="1">
                <a:solidFill>
                  <a:schemeClr val="dk2"/>
                </a:solidFill>
              </a:rPr>
              <a:t>し</a:t>
            </a:r>
            <a:r>
              <a:rPr lang="ja" altLang="en-US" sz="1500" b="1">
                <a:solidFill>
                  <a:schemeClr val="dk2"/>
                </a:solidFill>
              </a:rPr>
              <a:t>スプライト</a:t>
            </a:r>
            <a:r>
              <a:rPr lang="en-US" altLang="ja" sz="1500" b="1" dirty="0">
                <a:solidFill>
                  <a:schemeClr val="dk2"/>
                </a:solidFill>
              </a:rPr>
              <a:t>1</a:t>
            </a:r>
            <a:r>
              <a:rPr lang="ja" altLang="en-US" sz="1500" b="1">
                <a:solidFill>
                  <a:schemeClr val="dk2"/>
                </a:solidFill>
              </a:rPr>
              <a:t>に触れたなら」のブロックにすすんでるんだから、条件にぜった</a:t>
            </a:r>
            <a:r>
              <a:rPr lang="ja" sz="1500" b="1">
                <a:solidFill>
                  <a:schemeClr val="dk2"/>
                </a:solidFill>
              </a:rPr>
              <a:t>いあてはまってるもんね</a:t>
            </a:r>
            <a:r>
              <a:rPr lang="ja" altLang="en-US" sz="1500" b="1">
                <a:solidFill>
                  <a:schemeClr val="dk2"/>
                </a:solidFill>
              </a:rPr>
              <a:t>。</a:t>
            </a:r>
            <a:endParaRPr lang="ja" sz="1500">
              <a:solidFill>
                <a:schemeClr val="dk2"/>
              </a:solidFill>
            </a:endParaRPr>
          </a:p>
        </p:txBody>
      </p:sp>
      <p:pic>
        <p:nvPicPr>
          <p:cNvPr id="20" name="図 20" descr="テキスト&#10;&#10;説明は自動で生成されたものです">
            <a:extLst>
              <a:ext uri="{FF2B5EF4-FFF2-40B4-BE49-F238E27FC236}">
                <a16:creationId xmlns:a16="http://schemas.microsoft.com/office/drawing/2014/main" id="{A1D6F462-A744-427E-942E-8AA51E3F8A70}"/>
              </a:ext>
            </a:extLst>
          </p:cNvPr>
          <p:cNvPicPr>
            <a:picLocks noChangeAspect="1"/>
          </p:cNvPicPr>
          <p:nvPr/>
        </p:nvPicPr>
        <p:blipFill>
          <a:blip r:embed="rId5"/>
          <a:stretch>
            <a:fillRect/>
          </a:stretch>
        </p:blipFill>
        <p:spPr>
          <a:xfrm>
            <a:off x="4676064" y="1062498"/>
            <a:ext cx="4184744" cy="3871489"/>
          </a:xfrm>
          <a:prstGeom prst="rect">
            <a:avLst/>
          </a:prstGeom>
        </p:spPr>
      </p:pic>
      <p:sp>
        <p:nvSpPr>
          <p:cNvPr id="6" name="Google Shape;1047;p87">
            <a:extLst>
              <a:ext uri="{FF2B5EF4-FFF2-40B4-BE49-F238E27FC236}">
                <a16:creationId xmlns:a16="http://schemas.microsoft.com/office/drawing/2014/main" id="{AA5610CB-1593-4603-B3AE-9A406398C332}"/>
              </a:ext>
            </a:extLst>
          </p:cNvPr>
          <p:cNvSpPr txBox="1"/>
          <p:nvPr/>
        </p:nvSpPr>
        <p:spPr>
          <a:xfrm>
            <a:off x="3605696" y="94900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ふ</a:t>
            </a:r>
            <a:endParaRPr lang="ja" altLang="en-US" sz="900" b="1" dirty="0">
              <a:solidFill>
                <a:schemeClr val="dk2"/>
              </a:solidFill>
              <a:ea typeface="Lato"/>
            </a:endParaRPr>
          </a:p>
        </p:txBody>
      </p:sp>
      <p:sp>
        <p:nvSpPr>
          <p:cNvPr id="7" name="Google Shape;1047;p87">
            <a:extLst>
              <a:ext uri="{FF2B5EF4-FFF2-40B4-BE49-F238E27FC236}">
                <a16:creationId xmlns:a16="http://schemas.microsoft.com/office/drawing/2014/main" id="{07ABB5BC-7326-4B1F-BA34-2A2ABADB4245}"/>
              </a:ext>
            </a:extLst>
          </p:cNvPr>
          <p:cNvSpPr txBox="1"/>
          <p:nvPr/>
        </p:nvSpPr>
        <p:spPr>
          <a:xfrm>
            <a:off x="1958431" y="1285180"/>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ま</a:t>
            </a:r>
            <a:endParaRPr lang="ja" altLang="en-US" sz="900" b="1" dirty="0">
              <a:solidFill>
                <a:schemeClr val="dk2"/>
              </a:solidFill>
              <a:ea typeface="Lato"/>
            </a:endParaRPr>
          </a:p>
        </p:txBody>
      </p:sp>
      <p:sp>
        <p:nvSpPr>
          <p:cNvPr id="14" name="Google Shape;1047;p87">
            <a:extLst>
              <a:ext uri="{FF2B5EF4-FFF2-40B4-BE49-F238E27FC236}">
                <a16:creationId xmlns:a16="http://schemas.microsoft.com/office/drawing/2014/main" id="{865BA2D9-1346-4E8B-BE3E-E09C59DA999F}"/>
              </a:ext>
            </a:extLst>
          </p:cNvPr>
          <p:cNvSpPr txBox="1"/>
          <p:nvPr/>
        </p:nvSpPr>
        <p:spPr>
          <a:xfrm>
            <a:off x="3605696" y="161463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ふ</a:t>
            </a:r>
            <a:endParaRPr lang="ja" altLang="en-US" sz="900" b="1" dirty="0">
              <a:solidFill>
                <a:schemeClr val="dk2"/>
              </a:solidFill>
              <a:ea typeface="Lato"/>
            </a:endParaRPr>
          </a:p>
        </p:txBody>
      </p:sp>
      <p:sp>
        <p:nvSpPr>
          <p:cNvPr id="15" name="Google Shape;1047;p87">
            <a:extLst>
              <a:ext uri="{FF2B5EF4-FFF2-40B4-BE49-F238E27FC236}">
                <a16:creationId xmlns:a16="http://schemas.microsoft.com/office/drawing/2014/main" id="{E4124FAA-C396-48CA-A10F-7FD4899DF569}"/>
              </a:ext>
            </a:extLst>
          </p:cNvPr>
          <p:cNvSpPr txBox="1"/>
          <p:nvPr/>
        </p:nvSpPr>
        <p:spPr>
          <a:xfrm>
            <a:off x="1958431" y="230043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け</a:t>
            </a:r>
            <a:endParaRPr lang="ja" altLang="en-US" sz="900" b="1" dirty="0">
              <a:solidFill>
                <a:schemeClr val="dk2"/>
              </a:solidFill>
              <a:ea typeface="Lato"/>
            </a:endParaRPr>
          </a:p>
        </p:txBody>
      </p:sp>
      <p:sp>
        <p:nvSpPr>
          <p:cNvPr id="16" name="Google Shape;1047;p87">
            <a:extLst>
              <a:ext uri="{FF2B5EF4-FFF2-40B4-BE49-F238E27FC236}">
                <a16:creationId xmlns:a16="http://schemas.microsoft.com/office/drawing/2014/main" id="{37502312-C4FB-4AB6-BEA1-B11799164A0D}"/>
              </a:ext>
            </a:extLst>
          </p:cNvPr>
          <p:cNvSpPr txBox="1"/>
          <p:nvPr/>
        </p:nvSpPr>
        <p:spPr>
          <a:xfrm>
            <a:off x="2630784" y="294589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ふ</a:t>
            </a:r>
            <a:endParaRPr lang="ja" altLang="en-US" sz="900" b="1" dirty="0">
              <a:solidFill>
                <a:schemeClr val="dk2"/>
              </a:solidFill>
              <a:ea typeface="Lato"/>
            </a:endParaRPr>
          </a:p>
        </p:txBody>
      </p:sp>
      <p:sp>
        <p:nvSpPr>
          <p:cNvPr id="17" name="Google Shape;1047;p87">
            <a:extLst>
              <a:ext uri="{FF2B5EF4-FFF2-40B4-BE49-F238E27FC236}">
                <a16:creationId xmlns:a16="http://schemas.microsoft.com/office/drawing/2014/main" id="{753B23E1-BFE7-48EB-8B3B-47827494EC53}"/>
              </a:ext>
            </a:extLst>
          </p:cNvPr>
          <p:cNvSpPr txBox="1"/>
          <p:nvPr/>
        </p:nvSpPr>
        <p:spPr>
          <a:xfrm>
            <a:off x="3605696" y="294589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ま</a:t>
            </a:r>
            <a:endParaRPr lang="ja" altLang="en-US" sz="900" b="1" dirty="0">
              <a:solidFill>
                <a:schemeClr val="dk2"/>
              </a:solidFill>
              <a:ea typeface="Lato"/>
            </a:endParaRPr>
          </a:p>
        </p:txBody>
      </p:sp>
      <p:sp>
        <p:nvSpPr>
          <p:cNvPr id="18" name="Google Shape;1047;p87">
            <a:extLst>
              <a:ext uri="{FF2B5EF4-FFF2-40B4-BE49-F238E27FC236}">
                <a16:creationId xmlns:a16="http://schemas.microsoft.com/office/drawing/2014/main" id="{26541BBD-91FE-4E21-85BD-79E55C7A55AD}"/>
              </a:ext>
            </a:extLst>
          </p:cNvPr>
          <p:cNvSpPr txBox="1"/>
          <p:nvPr/>
        </p:nvSpPr>
        <p:spPr>
          <a:xfrm>
            <a:off x="1871025" y="363169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ふ</a:t>
            </a:r>
            <a:endParaRPr lang="ja" altLang="en-US" sz="900" b="1" dirty="0">
              <a:solidFill>
                <a:schemeClr val="dk2"/>
              </a:solidFill>
              <a:ea typeface="Lato"/>
            </a:endParaRPr>
          </a:p>
        </p:txBody>
      </p:sp>
      <p:sp>
        <p:nvSpPr>
          <p:cNvPr id="19" name="Google Shape;1047;p87">
            <a:extLst>
              <a:ext uri="{FF2B5EF4-FFF2-40B4-BE49-F238E27FC236}">
                <a16:creationId xmlns:a16="http://schemas.microsoft.com/office/drawing/2014/main" id="{829D74B5-B434-40D9-B010-8845B155EF46}"/>
              </a:ext>
            </a:extLst>
          </p:cNvPr>
          <p:cNvSpPr txBox="1"/>
          <p:nvPr/>
        </p:nvSpPr>
        <p:spPr>
          <a:xfrm>
            <a:off x="3572078" y="3994762"/>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じょうけん</a:t>
            </a:r>
            <a:endParaRPr lang="ja" altLang="en-US" sz="900" b="1" dirty="0">
              <a:solidFill>
                <a:schemeClr val="dk2"/>
              </a:solidFill>
              <a:ea typeface="Lato"/>
            </a:endParaRPr>
          </a:p>
        </p:txBody>
      </p:sp>
    </p:spTree>
    <p:extLst>
      <p:ext uri="{BB962C8B-B14F-4D97-AF65-F5344CB8AC3E}">
        <p14:creationId xmlns:p14="http://schemas.microsoft.com/office/powerpoint/2010/main" val="1252576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ゲームバランスをととのえよう</a:t>
            </a:r>
            <a:endParaRPr lang="ja" altLang="en-US" dirty="0">
              <a:latin typeface="Arial"/>
              <a:cs typeface="Arial"/>
            </a:endParaRPr>
          </a:p>
        </p:txBody>
      </p:sp>
      <p:pic>
        <p:nvPicPr>
          <p:cNvPr id="351" name="Google Shape;351;p42"/>
          <p:cNvPicPr preferRelativeResize="0"/>
          <p:nvPr/>
        </p:nvPicPr>
        <p:blipFill rotWithShape="1">
          <a:blip r:embed="rId3">
            <a:alphaModFix/>
          </a:blip>
          <a:srcRect/>
          <a:stretch/>
        </p:blipFill>
        <p:spPr>
          <a:xfrm>
            <a:off x="411682" y="3491263"/>
            <a:ext cx="913949" cy="913981"/>
          </a:xfrm>
          <a:prstGeom prst="rect">
            <a:avLst/>
          </a:prstGeom>
          <a:noFill/>
          <a:ln>
            <a:noFill/>
          </a:ln>
        </p:spPr>
      </p:pic>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4">
            <a:alphaModFix/>
          </a:blip>
          <a:srcRect/>
          <a:stretch/>
        </p:blipFill>
        <p:spPr>
          <a:xfrm>
            <a:off x="408949" y="1199764"/>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859537" y="1097406"/>
            <a:ext cx="2964166" cy="2140642"/>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さあ、何回かあそんでみて、もうちょっとこうしたほうがいいかな？っていうところはまだあるかな？あったらなおしてみてね。</a:t>
            </a:r>
          </a:p>
        </p:txBody>
      </p:sp>
      <p:pic>
        <p:nvPicPr>
          <p:cNvPr id="4" name="図 6" descr="ダイアグラム, 設計図, カレンダー&#10;&#10;説明は自動で生成されたものです">
            <a:extLst>
              <a:ext uri="{FF2B5EF4-FFF2-40B4-BE49-F238E27FC236}">
                <a16:creationId xmlns:a16="http://schemas.microsoft.com/office/drawing/2014/main" id="{D1CBABE2-91E6-418B-A7A8-DE740F0B0B13}"/>
              </a:ext>
            </a:extLst>
          </p:cNvPr>
          <p:cNvPicPr>
            <a:picLocks noChangeAspect="1"/>
          </p:cNvPicPr>
          <p:nvPr/>
        </p:nvPicPr>
        <p:blipFill>
          <a:blip r:embed="rId5"/>
          <a:stretch>
            <a:fillRect/>
          </a:stretch>
        </p:blipFill>
        <p:spPr>
          <a:xfrm>
            <a:off x="4838131" y="1162920"/>
            <a:ext cx="4005618" cy="3167386"/>
          </a:xfrm>
          <a:prstGeom prst="rect">
            <a:avLst/>
          </a:prstGeom>
        </p:spPr>
      </p:pic>
      <p:sp>
        <p:nvSpPr>
          <p:cNvPr id="5" name="Google Shape;340;p41">
            <a:extLst>
              <a:ext uri="{FF2B5EF4-FFF2-40B4-BE49-F238E27FC236}">
                <a16:creationId xmlns:a16="http://schemas.microsoft.com/office/drawing/2014/main" id="{704674E9-7EDA-4E6A-B0C9-99C977CC20B4}"/>
              </a:ext>
            </a:extLst>
          </p:cNvPr>
          <p:cNvSpPr/>
          <p:nvPr/>
        </p:nvSpPr>
        <p:spPr>
          <a:xfrm>
            <a:off x="1863611" y="3295271"/>
            <a:ext cx="2891885" cy="1647666"/>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そうだなー、リンゴがでてくるのがはやすぎるきがする</a:t>
            </a:r>
            <a:r>
              <a:rPr lang="ja" altLang="en-US" sz="1500" b="1">
                <a:solidFill>
                  <a:schemeClr val="dk2"/>
                </a:solidFill>
              </a:rPr>
              <a:t>か</a:t>
            </a:r>
            <a:r>
              <a:rPr lang="ja" sz="1500" b="1">
                <a:solidFill>
                  <a:schemeClr val="dk2"/>
                </a:solidFill>
              </a:rPr>
              <a:t>な。</a:t>
            </a:r>
            <a:endParaRPr lang="ja" sz="1500">
              <a:solidFill>
                <a:schemeClr val="dk2"/>
              </a:solidFill>
            </a:endParaRPr>
          </a:p>
          <a:p>
            <a:pPr>
              <a:lnSpc>
                <a:spcPct val="150000"/>
              </a:lnSpc>
            </a:pPr>
            <a:r>
              <a:rPr lang="ja" sz="1500" b="1">
                <a:solidFill>
                  <a:schemeClr val="dk2"/>
                </a:solidFill>
              </a:rPr>
              <a:t>もっとたま</a:t>
            </a:r>
            <a:r>
              <a:rPr lang="ja" altLang="en-US" sz="1500" b="1">
                <a:solidFill>
                  <a:schemeClr val="dk2"/>
                </a:solidFill>
              </a:rPr>
              <a:t>にで</a:t>
            </a:r>
            <a:r>
              <a:rPr lang="ja" sz="1500" b="1">
                <a:solidFill>
                  <a:schemeClr val="dk2"/>
                </a:solidFill>
              </a:rPr>
              <a:t>て</a:t>
            </a:r>
            <a:r>
              <a:rPr lang="ja" altLang="en-US" sz="1500" b="1">
                <a:solidFill>
                  <a:schemeClr val="dk2"/>
                </a:solidFill>
              </a:rPr>
              <a:t>く</a:t>
            </a:r>
            <a:r>
              <a:rPr lang="ja" sz="1500" b="1">
                <a:solidFill>
                  <a:schemeClr val="dk2"/>
                </a:solidFill>
              </a:rPr>
              <a:t>る</a:t>
            </a:r>
            <a:r>
              <a:rPr lang="ja" altLang="en-US" sz="1500" b="1">
                <a:solidFill>
                  <a:schemeClr val="dk2"/>
                </a:solidFill>
              </a:rPr>
              <a:t>かんじがいい</a:t>
            </a:r>
            <a:r>
              <a:rPr lang="ja" sz="1500" b="1">
                <a:solidFill>
                  <a:schemeClr val="dk2"/>
                </a:solidFill>
              </a:rPr>
              <a:t>ん</a:t>
            </a:r>
            <a:r>
              <a:rPr lang="ja" altLang="en-US" sz="1500" b="1">
                <a:solidFill>
                  <a:schemeClr val="dk2"/>
                </a:solidFill>
              </a:rPr>
              <a:t>だけど</a:t>
            </a:r>
            <a:r>
              <a:rPr lang="en-US" altLang="ja" sz="1500" b="1">
                <a:solidFill>
                  <a:schemeClr val="dk2"/>
                </a:solidFill>
              </a:rPr>
              <a:t>...</a:t>
            </a:r>
            <a:r>
              <a:rPr lang="ja" sz="1500" b="1">
                <a:solidFill>
                  <a:schemeClr val="dk2"/>
                </a:solidFill>
              </a:rPr>
              <a:t>。</a:t>
            </a:r>
            <a:endParaRPr lang="ja">
              <a:solidFill>
                <a:schemeClr val="dk2"/>
              </a:solidFill>
            </a:endParaRPr>
          </a:p>
        </p:txBody>
      </p:sp>
      <p:sp>
        <p:nvSpPr>
          <p:cNvPr id="6" name="Google Shape;1047;p87">
            <a:extLst>
              <a:ext uri="{FF2B5EF4-FFF2-40B4-BE49-F238E27FC236}">
                <a16:creationId xmlns:a16="http://schemas.microsoft.com/office/drawing/2014/main" id="{C611836D-095C-4F38-8C14-B290AA3782D0}"/>
              </a:ext>
            </a:extLst>
          </p:cNvPr>
          <p:cNvSpPr txBox="1"/>
          <p:nvPr/>
        </p:nvSpPr>
        <p:spPr>
          <a:xfrm>
            <a:off x="2234096" y="1150709"/>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なんかい</a:t>
            </a:r>
            <a:endParaRPr lang="ja" altLang="en-US" sz="900" b="1" dirty="0">
              <a:solidFill>
                <a:schemeClr val="dk2"/>
              </a:solidFill>
              <a:ea typeface="Lato"/>
            </a:endParaRPr>
          </a:p>
        </p:txBody>
      </p:sp>
    </p:spTree>
    <p:extLst>
      <p:ext uri="{BB962C8B-B14F-4D97-AF65-F5344CB8AC3E}">
        <p14:creationId xmlns:p14="http://schemas.microsoft.com/office/powerpoint/2010/main" val="3051177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4" name="図 5"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FA2C2CE9-18A9-40F4-A6C1-507CA73541E3}"/>
              </a:ext>
            </a:extLst>
          </p:cNvPr>
          <p:cNvPicPr>
            <a:picLocks noChangeAspect="1"/>
          </p:cNvPicPr>
          <p:nvPr/>
        </p:nvPicPr>
        <p:blipFill>
          <a:blip r:embed="rId3"/>
          <a:stretch>
            <a:fillRect/>
          </a:stretch>
        </p:blipFill>
        <p:spPr>
          <a:xfrm>
            <a:off x="4931959" y="1043814"/>
            <a:ext cx="3758252" cy="3559135"/>
          </a:xfrm>
          <a:prstGeom prst="rect">
            <a:avLst/>
          </a:prstGeom>
        </p:spPr>
      </p:pic>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atin typeface="Arial"/>
                <a:cs typeface="Arial"/>
              </a:rPr>
              <a:t>表示タイミングをおそくするには？</a:t>
            </a:r>
            <a:endParaRPr lang="ja" b="0">
              <a:cs typeface="Arial"/>
            </a:endParaRPr>
          </a:p>
          <a:p>
            <a:pPr marL="0" lvl="0" indent="0" algn="ctr">
              <a:spcBef>
                <a:spcPts val="0"/>
              </a:spcBef>
              <a:spcAft>
                <a:spcPts val="0"/>
              </a:spcAft>
              <a:buNone/>
            </a:pP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4">
            <a:alphaModFix/>
          </a:blip>
          <a:srcRect/>
          <a:stretch/>
        </p:blipFill>
        <p:spPr>
          <a:xfrm>
            <a:off x="391889" y="1779794"/>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893657" y="1447129"/>
            <a:ext cx="2520614" cy="1799448"/>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なるほど、それにはここをかえればいいよ。</a:t>
            </a:r>
          </a:p>
          <a:p>
            <a:pPr>
              <a:lnSpc>
                <a:spcPct val="150000"/>
              </a:lnSpc>
            </a:pPr>
            <a:r>
              <a:rPr lang="ja" altLang="en-US" sz="1500" b="1">
                <a:solidFill>
                  <a:schemeClr val="dk2"/>
                </a:solidFill>
              </a:rPr>
              <a:t>どうすればいいかわかるかな？</a:t>
            </a:r>
          </a:p>
        </p:txBody>
      </p:sp>
      <p:sp>
        <p:nvSpPr>
          <p:cNvPr id="6" name="Google Shape;269;p36">
            <a:extLst>
              <a:ext uri="{FF2B5EF4-FFF2-40B4-BE49-F238E27FC236}">
                <a16:creationId xmlns:a16="http://schemas.microsoft.com/office/drawing/2014/main" id="{8CC1D73A-6F94-460E-8234-46FEE5E10F08}"/>
              </a:ext>
            </a:extLst>
          </p:cNvPr>
          <p:cNvSpPr/>
          <p:nvPr/>
        </p:nvSpPr>
        <p:spPr>
          <a:xfrm>
            <a:off x="5137436" y="2288465"/>
            <a:ext cx="2073859" cy="28723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351;p42" descr="ランプ, 時計 が含まれている画像&#10;&#10;説明は自動で生成されたものです">
            <a:extLst>
              <a:ext uri="{FF2B5EF4-FFF2-40B4-BE49-F238E27FC236}">
                <a16:creationId xmlns:a16="http://schemas.microsoft.com/office/drawing/2014/main" id="{F659B0BB-1127-41A2-9332-8735B71C0C1B}"/>
              </a:ext>
            </a:extLst>
          </p:cNvPr>
          <p:cNvPicPr preferRelativeResize="0"/>
          <p:nvPr/>
        </p:nvPicPr>
        <p:blipFill rotWithShape="1">
          <a:blip r:embed="rId5">
            <a:alphaModFix/>
          </a:blip>
          <a:srcRect/>
          <a:stretch/>
        </p:blipFill>
        <p:spPr>
          <a:xfrm>
            <a:off x="471392" y="3457144"/>
            <a:ext cx="913949" cy="913981"/>
          </a:xfrm>
          <a:prstGeom prst="rect">
            <a:avLst/>
          </a:prstGeom>
          <a:noFill/>
          <a:ln>
            <a:noFill/>
          </a:ln>
        </p:spPr>
      </p:pic>
      <p:sp>
        <p:nvSpPr>
          <p:cNvPr id="5" name="Google Shape;340;p41">
            <a:extLst>
              <a:ext uri="{FF2B5EF4-FFF2-40B4-BE49-F238E27FC236}">
                <a16:creationId xmlns:a16="http://schemas.microsoft.com/office/drawing/2014/main" id="{A4A75FDD-CD3D-4B36-8531-0C20A00EC4C5}"/>
              </a:ext>
            </a:extLst>
          </p:cNvPr>
          <p:cNvSpPr/>
          <p:nvPr/>
        </p:nvSpPr>
        <p:spPr>
          <a:xfrm>
            <a:off x="1897731" y="3457338"/>
            <a:ext cx="2516572" cy="1451480"/>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乱数のところ</a:t>
            </a:r>
            <a:r>
              <a:rPr lang="ja" sz="1500" b="1">
                <a:solidFill>
                  <a:schemeClr val="dk2"/>
                </a:solidFill>
              </a:rPr>
              <a:t>だね。</a:t>
            </a:r>
            <a:endParaRPr lang="ja" sz="1500">
              <a:solidFill>
                <a:schemeClr val="dk2"/>
              </a:solidFill>
            </a:endParaRPr>
          </a:p>
          <a:p>
            <a:pPr>
              <a:lnSpc>
                <a:spcPct val="114999"/>
              </a:lnSpc>
            </a:pPr>
            <a:r>
              <a:rPr lang="ja" altLang="en-US" sz="1500" b="1">
                <a:solidFill>
                  <a:schemeClr val="dk2"/>
                </a:solidFill>
              </a:rPr>
              <a:t>うー</a:t>
            </a:r>
            <a:r>
              <a:rPr lang="ja" sz="1500" b="1">
                <a:solidFill>
                  <a:schemeClr val="dk2"/>
                </a:solidFill>
              </a:rPr>
              <a:t>ん、どうすればいいんだろ</a:t>
            </a:r>
            <a:r>
              <a:rPr lang="ja" altLang="en-US" sz="1500" b="1">
                <a:solidFill>
                  <a:schemeClr val="dk2"/>
                </a:solidFill>
              </a:rPr>
              <a:t>う</a:t>
            </a:r>
            <a:r>
              <a:rPr lang="ja" sz="1500" b="1">
                <a:solidFill>
                  <a:schemeClr val="dk2"/>
                </a:solidFill>
              </a:rPr>
              <a:t>。</a:t>
            </a:r>
            <a:endParaRPr lang="ja">
              <a:solidFill>
                <a:schemeClr val="dk2"/>
              </a:solidFill>
            </a:endParaRPr>
          </a:p>
        </p:txBody>
      </p:sp>
      <p:sp>
        <p:nvSpPr>
          <p:cNvPr id="8" name="Google Shape;174;p29">
            <a:extLst>
              <a:ext uri="{FF2B5EF4-FFF2-40B4-BE49-F238E27FC236}">
                <a16:creationId xmlns:a16="http://schemas.microsoft.com/office/drawing/2014/main" id="{B8ADF409-17EC-42A6-B5AD-5EE349D58D6F}"/>
              </a:ext>
            </a:extLst>
          </p:cNvPr>
          <p:cNvSpPr txBox="1"/>
          <p:nvPr/>
        </p:nvSpPr>
        <p:spPr>
          <a:xfrm>
            <a:off x="1275818" y="209783"/>
            <a:ext cx="986964"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
        <p:nvSpPr>
          <p:cNvPr id="10" name="Google Shape;1047;p87">
            <a:extLst>
              <a:ext uri="{FF2B5EF4-FFF2-40B4-BE49-F238E27FC236}">
                <a16:creationId xmlns:a16="http://schemas.microsoft.com/office/drawing/2014/main" id="{608ECD14-ADDD-40AC-BD2A-99F4B467F0C0}"/>
              </a:ext>
            </a:extLst>
          </p:cNvPr>
          <p:cNvSpPr txBox="1"/>
          <p:nvPr/>
        </p:nvSpPr>
        <p:spPr>
          <a:xfrm>
            <a:off x="1709661" y="357790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Tree>
    <p:extLst>
      <p:ext uri="{BB962C8B-B14F-4D97-AF65-F5344CB8AC3E}">
        <p14:creationId xmlns:p14="http://schemas.microsoft.com/office/powerpoint/2010/main" val="2411830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tLang="en-US">
                <a:latin typeface="Arial"/>
                <a:cs typeface="Arial"/>
              </a:rPr>
              <a:t>表示</a:t>
            </a:r>
            <a:r>
              <a:rPr lang="ja">
                <a:latin typeface="Arial"/>
                <a:cs typeface="Arial"/>
              </a:rPr>
              <a:t>タイミングをおそくするに</a:t>
            </a:r>
            <a:r>
              <a:rPr lang="ja" altLang="en-US" dirty="0">
                <a:latin typeface="Arial"/>
                <a:cs typeface="Arial"/>
              </a:rPr>
              <a:t>は？</a:t>
            </a:r>
            <a:endParaRPr lang="ja" dirty="0">
              <a:latin typeface="Arial"/>
              <a:cs typeface="Arial"/>
            </a:endParaRPr>
          </a:p>
        </p:txBody>
      </p:sp>
      <p:pic>
        <p:nvPicPr>
          <p:cNvPr id="351" name="Google Shape;351;p42"/>
          <p:cNvPicPr preferRelativeResize="0"/>
          <p:nvPr/>
        </p:nvPicPr>
        <p:blipFill rotWithShape="1">
          <a:blip r:embed="rId3">
            <a:alphaModFix/>
          </a:blip>
          <a:srcRect/>
          <a:stretch/>
        </p:blipFill>
        <p:spPr>
          <a:xfrm>
            <a:off x="573750" y="1247913"/>
            <a:ext cx="913949" cy="913981"/>
          </a:xfrm>
          <a:prstGeom prst="rect">
            <a:avLst/>
          </a:prstGeom>
          <a:noFill/>
          <a:ln>
            <a:noFill/>
          </a:ln>
        </p:spPr>
      </p:pic>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4">
            <a:alphaModFix/>
          </a:blip>
          <a:srcRect/>
          <a:stretch/>
        </p:blipFill>
        <p:spPr>
          <a:xfrm>
            <a:off x="571016" y="3451645"/>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96015" y="3289577"/>
            <a:ext cx="3083584" cy="1628852"/>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そう！よくわかったね！ぐうぜん1回目で1をえらぶこともありえるから、そのときの運によるけど、そのとおりだよ。</a:t>
            </a:r>
          </a:p>
        </p:txBody>
      </p:sp>
      <p:pic>
        <p:nvPicPr>
          <p:cNvPr id="6" name="図 6" descr="グラフィカル ユーザー インターフェイス, テキスト, アプリケーション&#10;&#10;説明は自動で生成されたものです">
            <a:extLst>
              <a:ext uri="{FF2B5EF4-FFF2-40B4-BE49-F238E27FC236}">
                <a16:creationId xmlns:a16="http://schemas.microsoft.com/office/drawing/2014/main" id="{ECB91658-7D9D-4305-B1D8-511A31D9FC5F}"/>
              </a:ext>
            </a:extLst>
          </p:cNvPr>
          <p:cNvPicPr>
            <a:picLocks noChangeAspect="1"/>
          </p:cNvPicPr>
          <p:nvPr/>
        </p:nvPicPr>
        <p:blipFill>
          <a:blip r:embed="rId5"/>
          <a:stretch>
            <a:fillRect/>
          </a:stretch>
        </p:blipFill>
        <p:spPr>
          <a:xfrm>
            <a:off x="5221975" y="1080494"/>
            <a:ext cx="3758252" cy="3511362"/>
          </a:xfrm>
          <a:prstGeom prst="rect">
            <a:avLst/>
          </a:prstGeom>
        </p:spPr>
      </p:pic>
      <p:sp>
        <p:nvSpPr>
          <p:cNvPr id="7" name="Google Shape;269;p36">
            <a:extLst>
              <a:ext uri="{FF2B5EF4-FFF2-40B4-BE49-F238E27FC236}">
                <a16:creationId xmlns:a16="http://schemas.microsoft.com/office/drawing/2014/main" id="{B473BD24-71A4-4A28-9BDF-D7413EAD18A6}"/>
              </a:ext>
            </a:extLst>
          </p:cNvPr>
          <p:cNvSpPr/>
          <p:nvPr/>
        </p:nvSpPr>
        <p:spPr>
          <a:xfrm>
            <a:off x="5393331" y="2279935"/>
            <a:ext cx="2142097" cy="28723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340;p41">
            <a:extLst>
              <a:ext uri="{FF2B5EF4-FFF2-40B4-BE49-F238E27FC236}">
                <a16:creationId xmlns:a16="http://schemas.microsoft.com/office/drawing/2014/main" id="{59D282B1-BBBF-4A80-B193-BBE7DB3CC307}"/>
              </a:ext>
            </a:extLst>
          </p:cNvPr>
          <p:cNvSpPr/>
          <p:nvPr/>
        </p:nvSpPr>
        <p:spPr>
          <a:xfrm>
            <a:off x="1991559" y="1017801"/>
            <a:ext cx="3079541" cy="2219165"/>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dirty="0">
                <a:solidFill>
                  <a:schemeClr val="dk2"/>
                </a:solidFill>
              </a:rPr>
              <a:t>あ！</a:t>
            </a:r>
            <a:r>
              <a:rPr lang="ja" sz="1500" b="1" dirty="0">
                <a:solidFill>
                  <a:schemeClr val="accent5"/>
                </a:solidFill>
              </a:rPr>
              <a:t>1から100までの乱数</a:t>
            </a:r>
            <a:r>
              <a:rPr lang="ja" sz="1500" b="1" dirty="0">
                <a:solidFill>
                  <a:schemeClr val="dk2"/>
                </a:solidFill>
              </a:rPr>
              <a:t>にすれば</a:t>
            </a:r>
            <a:r>
              <a:rPr lang="ja" altLang="en-US" sz="1500" b="1" dirty="0">
                <a:solidFill>
                  <a:schemeClr val="dk2"/>
                </a:solidFill>
              </a:rPr>
              <a:t>、コンピューターが</a:t>
            </a:r>
            <a:r>
              <a:rPr lang="en-US" altLang="ja-JP" sz="1500" b="1" dirty="0">
                <a:solidFill>
                  <a:schemeClr val="dk2"/>
                </a:solidFill>
              </a:rPr>
              <a:t>100</a:t>
            </a:r>
            <a:r>
              <a:rPr lang="ja-JP" altLang="en-US" sz="1500" b="1" dirty="0">
                <a:solidFill>
                  <a:schemeClr val="dk2"/>
                </a:solidFill>
              </a:rPr>
              <a:t>こ</a:t>
            </a:r>
            <a:endParaRPr lang="en-US" altLang="ja-JP" sz="1500" b="1" dirty="0">
              <a:solidFill>
                <a:schemeClr val="dk2"/>
              </a:solidFill>
            </a:endParaRPr>
          </a:p>
          <a:p>
            <a:pPr>
              <a:lnSpc>
                <a:spcPct val="150000"/>
              </a:lnSpc>
            </a:pPr>
            <a:r>
              <a:rPr lang="ja-JP" altLang="en-US" sz="1500" b="1" dirty="0">
                <a:solidFill>
                  <a:schemeClr val="dk2"/>
                </a:solidFill>
              </a:rPr>
              <a:t>の数字から</a:t>
            </a:r>
            <a:r>
              <a:rPr lang="en-US" altLang="ja" sz="1500" b="1" dirty="0">
                <a:solidFill>
                  <a:schemeClr val="dk2"/>
                </a:solidFill>
              </a:rPr>
              <a:t>1</a:t>
            </a:r>
            <a:r>
              <a:rPr lang="ja" altLang="en-US" sz="1500" b="1" dirty="0">
                <a:solidFill>
                  <a:schemeClr val="dk2"/>
                </a:solidFill>
              </a:rPr>
              <a:t>をえら</a:t>
            </a:r>
            <a:r>
              <a:rPr lang="ja-JP" altLang="en-US" sz="1500" b="1" dirty="0">
                <a:solidFill>
                  <a:schemeClr val="dk2"/>
                </a:solidFill>
              </a:rPr>
              <a:t>ぶから</a:t>
            </a:r>
            <a:r>
              <a:rPr lang="ja" altLang="en-US" sz="1500" b="1" dirty="0">
                <a:solidFill>
                  <a:schemeClr val="dk2"/>
                </a:solidFill>
              </a:rPr>
              <a:t>、</a:t>
            </a:r>
            <a:endParaRPr lang="en-US" altLang="ja" sz="1500" b="1" dirty="0">
              <a:solidFill>
                <a:schemeClr val="dk2"/>
              </a:solidFill>
            </a:endParaRPr>
          </a:p>
          <a:p>
            <a:pPr>
              <a:lnSpc>
                <a:spcPct val="150000"/>
              </a:lnSpc>
            </a:pPr>
            <a:r>
              <a:rPr lang="ja" altLang="en-US" sz="1500" b="1" dirty="0">
                <a:solidFill>
                  <a:schemeClr val="dk2"/>
                </a:solidFill>
              </a:rPr>
              <a:t>リンゴが表示されるまでにもっと時間がかかるようにできるんじゃな</a:t>
            </a:r>
            <a:r>
              <a:rPr lang="ja" sz="1500" b="1" dirty="0">
                <a:solidFill>
                  <a:schemeClr val="dk2"/>
                </a:solidFill>
              </a:rPr>
              <a:t>い</a:t>
            </a:r>
            <a:r>
              <a:rPr lang="ja" altLang="en-US" sz="1500" b="1" dirty="0">
                <a:solidFill>
                  <a:schemeClr val="dk2"/>
                </a:solidFill>
              </a:rPr>
              <a:t>かな</a:t>
            </a:r>
            <a:r>
              <a:rPr lang="ja" sz="1500" b="1" dirty="0">
                <a:solidFill>
                  <a:schemeClr val="dk2"/>
                </a:solidFill>
              </a:rPr>
              <a:t>？</a:t>
            </a:r>
            <a:endParaRPr lang="ja" altLang="en-US" sz="1500" dirty="0">
              <a:solidFill>
                <a:schemeClr val="dk2"/>
              </a:solidFill>
            </a:endParaRPr>
          </a:p>
        </p:txBody>
      </p:sp>
      <p:sp>
        <p:nvSpPr>
          <p:cNvPr id="5" name="Google Shape;174;p29">
            <a:extLst>
              <a:ext uri="{FF2B5EF4-FFF2-40B4-BE49-F238E27FC236}">
                <a16:creationId xmlns:a16="http://schemas.microsoft.com/office/drawing/2014/main" id="{07F5C7D1-B609-4EBB-B216-431D75308B4A}"/>
              </a:ext>
            </a:extLst>
          </p:cNvPr>
          <p:cNvSpPr txBox="1"/>
          <p:nvPr/>
        </p:nvSpPr>
        <p:spPr>
          <a:xfrm>
            <a:off x="1309436" y="209783"/>
            <a:ext cx="953346"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
        <p:nvSpPr>
          <p:cNvPr id="8" name="Google Shape;1047;p87">
            <a:extLst>
              <a:ext uri="{FF2B5EF4-FFF2-40B4-BE49-F238E27FC236}">
                <a16:creationId xmlns:a16="http://schemas.microsoft.com/office/drawing/2014/main" id="{16A37A96-A2BF-4C4A-A261-72B8E46F3D5D}"/>
              </a:ext>
            </a:extLst>
          </p:cNvPr>
          <p:cNvSpPr txBox="1"/>
          <p:nvPr/>
        </p:nvSpPr>
        <p:spPr>
          <a:xfrm>
            <a:off x="3558631" y="949004"/>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rgbClr val="C00000"/>
                </a:solidFill>
                <a:ea typeface="Lato"/>
              </a:rPr>
              <a:t>らんすう</a:t>
            </a:r>
          </a:p>
        </p:txBody>
      </p:sp>
      <p:sp>
        <p:nvSpPr>
          <p:cNvPr id="10" name="Google Shape;1047;p87">
            <a:extLst>
              <a:ext uri="{FF2B5EF4-FFF2-40B4-BE49-F238E27FC236}">
                <a16:creationId xmlns:a16="http://schemas.microsoft.com/office/drawing/2014/main" id="{DC3FDA54-E081-4D18-AB80-BF2D1DD6E5D8}"/>
              </a:ext>
            </a:extLst>
          </p:cNvPr>
          <p:cNvSpPr txBox="1"/>
          <p:nvPr/>
        </p:nvSpPr>
        <p:spPr>
          <a:xfrm>
            <a:off x="2624007" y="195753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dirty="0">
                <a:solidFill>
                  <a:schemeClr val="dk2"/>
                </a:solidFill>
                <a:ea typeface="Lato"/>
              </a:rPr>
              <a:t>ひょうじ</a:t>
            </a:r>
          </a:p>
        </p:txBody>
      </p:sp>
      <p:sp>
        <p:nvSpPr>
          <p:cNvPr id="15" name="Google Shape;1047;p87">
            <a:extLst>
              <a:ext uri="{FF2B5EF4-FFF2-40B4-BE49-F238E27FC236}">
                <a16:creationId xmlns:a16="http://schemas.microsoft.com/office/drawing/2014/main" id="{C02C31D5-FF71-4BEB-808C-86E53B409A16}"/>
              </a:ext>
            </a:extLst>
          </p:cNvPr>
          <p:cNvSpPr txBox="1"/>
          <p:nvPr/>
        </p:nvSpPr>
        <p:spPr>
          <a:xfrm>
            <a:off x="1840684" y="229443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じかん</a:t>
            </a:r>
            <a:endParaRPr lang="ja" altLang="en-US" sz="900" b="1" dirty="0">
              <a:solidFill>
                <a:schemeClr val="dk2"/>
              </a:solidFill>
              <a:ea typeface="Lato"/>
            </a:endParaRPr>
          </a:p>
        </p:txBody>
      </p:sp>
      <p:sp>
        <p:nvSpPr>
          <p:cNvPr id="16" name="Google Shape;1047;p87">
            <a:extLst>
              <a:ext uri="{FF2B5EF4-FFF2-40B4-BE49-F238E27FC236}">
                <a16:creationId xmlns:a16="http://schemas.microsoft.com/office/drawing/2014/main" id="{D9B78B4F-6ABF-4A40-87ED-DE1319494674}"/>
              </a:ext>
            </a:extLst>
          </p:cNvPr>
          <p:cNvSpPr txBox="1"/>
          <p:nvPr/>
        </p:nvSpPr>
        <p:spPr>
          <a:xfrm>
            <a:off x="1904643" y="3634520"/>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dirty="0">
                <a:solidFill>
                  <a:schemeClr val="dk2"/>
                </a:solidFill>
                <a:ea typeface="Lato"/>
              </a:rPr>
              <a:t>かいめ</a:t>
            </a:r>
          </a:p>
        </p:txBody>
      </p:sp>
      <p:sp>
        <p:nvSpPr>
          <p:cNvPr id="17" name="Google Shape;1047;p87">
            <a:extLst>
              <a:ext uri="{FF2B5EF4-FFF2-40B4-BE49-F238E27FC236}">
                <a16:creationId xmlns:a16="http://schemas.microsoft.com/office/drawing/2014/main" id="{28938913-A208-4866-99D7-8C9EE4188216}"/>
              </a:ext>
            </a:extLst>
          </p:cNvPr>
          <p:cNvSpPr txBox="1"/>
          <p:nvPr/>
        </p:nvSpPr>
        <p:spPr>
          <a:xfrm>
            <a:off x="3256072" y="3957249"/>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dirty="0">
                <a:solidFill>
                  <a:schemeClr val="dk2"/>
                </a:solidFill>
                <a:ea typeface="Lato"/>
              </a:rPr>
              <a:t>うん</a:t>
            </a:r>
          </a:p>
        </p:txBody>
      </p:sp>
      <p:sp>
        <p:nvSpPr>
          <p:cNvPr id="18" name="Google Shape;1047;p87">
            <a:extLst>
              <a:ext uri="{FF2B5EF4-FFF2-40B4-BE49-F238E27FC236}">
                <a16:creationId xmlns:a16="http://schemas.microsoft.com/office/drawing/2014/main" id="{064A7D37-9496-43D0-96E4-1FB61A681267}"/>
              </a:ext>
            </a:extLst>
          </p:cNvPr>
          <p:cNvSpPr txBox="1"/>
          <p:nvPr/>
        </p:nvSpPr>
        <p:spPr>
          <a:xfrm>
            <a:off x="1997599" y="1614217"/>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JP" altLang="en-US" sz="900" b="1" dirty="0">
                <a:solidFill>
                  <a:schemeClr val="dk2"/>
                </a:solidFill>
                <a:ea typeface="Lato"/>
              </a:rPr>
              <a:t>すうじ</a:t>
            </a:r>
            <a:endParaRPr lang="ja" altLang="en-US" sz="900" b="1" dirty="0">
              <a:solidFill>
                <a:schemeClr val="dk2"/>
              </a:solidFill>
              <a:ea typeface="Lato"/>
            </a:endParaRPr>
          </a:p>
        </p:txBody>
      </p:sp>
    </p:spTree>
    <p:extLst>
      <p:ext uri="{BB962C8B-B14F-4D97-AF65-F5344CB8AC3E}">
        <p14:creationId xmlns:p14="http://schemas.microsoft.com/office/powerpoint/2010/main" val="3276162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sz="2800">
                <a:latin typeface="Arial"/>
                <a:cs typeface="Arial"/>
              </a:rPr>
              <a:t>実行しよう！</a:t>
            </a:r>
            <a:endParaRPr lang="ja" altLang="en-US" sz="2800"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57769" y="1114466"/>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731588" y="1165644"/>
            <a:ext cx="2716802" cy="132177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さあ、こんどはどうかな？</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45803" y="3423024"/>
            <a:ext cx="913949" cy="913981"/>
          </a:xfrm>
          <a:prstGeom prst="rect">
            <a:avLst/>
          </a:prstGeom>
          <a:noFill/>
          <a:ln>
            <a:noFill/>
          </a:ln>
        </p:spPr>
      </p:pic>
      <p:pic>
        <p:nvPicPr>
          <p:cNvPr id="4" name="図 6" descr="ダイアグラム, 設計図, カレンダー&#10;&#10;説明は自動で生成されたものです">
            <a:extLst>
              <a:ext uri="{FF2B5EF4-FFF2-40B4-BE49-F238E27FC236}">
                <a16:creationId xmlns:a16="http://schemas.microsoft.com/office/drawing/2014/main" id="{5F5F680F-7F24-4F26-834A-0E0774899C78}"/>
              </a:ext>
            </a:extLst>
          </p:cNvPr>
          <p:cNvPicPr>
            <a:picLocks noChangeAspect="1"/>
          </p:cNvPicPr>
          <p:nvPr/>
        </p:nvPicPr>
        <p:blipFill>
          <a:blip r:embed="rId5"/>
          <a:stretch>
            <a:fillRect/>
          </a:stretch>
        </p:blipFill>
        <p:spPr>
          <a:xfrm>
            <a:off x="4650475" y="1017912"/>
            <a:ext cx="4295632" cy="3397691"/>
          </a:xfrm>
          <a:prstGeom prst="rect">
            <a:avLst/>
          </a:prstGeom>
        </p:spPr>
      </p:pic>
      <p:sp>
        <p:nvSpPr>
          <p:cNvPr id="8" name="Google Shape;340;p41">
            <a:extLst>
              <a:ext uri="{FF2B5EF4-FFF2-40B4-BE49-F238E27FC236}">
                <a16:creationId xmlns:a16="http://schemas.microsoft.com/office/drawing/2014/main" id="{49F937B6-C496-433C-9B86-8FFA5958DE85}"/>
              </a:ext>
            </a:extLst>
          </p:cNvPr>
          <p:cNvSpPr/>
          <p:nvPr/>
        </p:nvSpPr>
        <p:spPr>
          <a:xfrm>
            <a:off x="1693015" y="3414688"/>
            <a:ext cx="2798056" cy="132353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う</a:t>
            </a:r>
            <a:r>
              <a:rPr lang="ja" sz="1500" b="1">
                <a:solidFill>
                  <a:schemeClr val="dk2"/>
                </a:solidFill>
              </a:rPr>
              <a:t>ん！イメージどおりだよ！</a:t>
            </a:r>
            <a:endParaRPr lang="en-US" altLang="ja" sz="1500"/>
          </a:p>
          <a:p>
            <a:pPr>
              <a:lnSpc>
                <a:spcPct val="114999"/>
              </a:lnSpc>
            </a:pPr>
            <a:r>
              <a:rPr lang="ja" sz="1500" b="1">
                <a:solidFill>
                  <a:schemeClr val="dk2"/>
                </a:solidFill>
              </a:rPr>
              <a:t>できたー！</a:t>
            </a:r>
            <a:endParaRPr lang="ja"/>
          </a:p>
        </p:txBody>
      </p:sp>
      <p:sp>
        <p:nvSpPr>
          <p:cNvPr id="6" name="Google Shape;174;p29">
            <a:extLst>
              <a:ext uri="{FF2B5EF4-FFF2-40B4-BE49-F238E27FC236}">
                <a16:creationId xmlns:a16="http://schemas.microsoft.com/office/drawing/2014/main" id="{60C0474D-ABF6-45B7-BD82-1F4070A8901E}"/>
              </a:ext>
            </a:extLst>
          </p:cNvPr>
          <p:cNvSpPr txBox="1"/>
          <p:nvPr/>
        </p:nvSpPr>
        <p:spPr>
          <a:xfrm>
            <a:off x="3400453" y="223230"/>
            <a:ext cx="933176"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b="1">
                <a:solidFill>
                  <a:schemeClr val="dk1"/>
                </a:solidFill>
                <a:ea typeface="Lato"/>
              </a:rPr>
              <a:t>じ</a:t>
            </a:r>
            <a:r>
              <a:rPr lang="ja" b="1">
                <a:solidFill>
                  <a:schemeClr val="dk1"/>
                </a:solidFill>
                <a:ea typeface="Lato"/>
              </a:rPr>
              <a:t>っこう</a:t>
            </a:r>
            <a:endParaRPr lang="ja" altLang="en-US" b="1" dirty="0">
              <a:solidFill>
                <a:schemeClr val="dk1"/>
              </a:solidFill>
              <a:ea typeface="Lato"/>
            </a:endParaRPr>
          </a:p>
        </p:txBody>
      </p:sp>
    </p:spTree>
    <p:extLst>
      <p:ext uri="{BB962C8B-B14F-4D97-AF65-F5344CB8AC3E}">
        <p14:creationId xmlns:p14="http://schemas.microsoft.com/office/powerpoint/2010/main" val="1983677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sp>
        <p:nvSpPr>
          <p:cNvPr id="985" name="Google Shape;985;p84"/>
          <p:cNvSpPr/>
          <p:nvPr/>
        </p:nvSpPr>
        <p:spPr>
          <a:xfrm>
            <a:off x="3628000" y="964400"/>
            <a:ext cx="5036400" cy="3811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8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さいごにちょっとうでだめし！</a:t>
            </a:r>
            <a:endParaRPr>
              <a:latin typeface="Arial"/>
              <a:cs typeface="Arial"/>
            </a:endParaRPr>
          </a:p>
        </p:txBody>
      </p:sp>
      <p:pic>
        <p:nvPicPr>
          <p:cNvPr id="987" name="Google Shape;987;p84"/>
          <p:cNvPicPr preferRelativeResize="0"/>
          <p:nvPr/>
        </p:nvPicPr>
        <p:blipFill rotWithShape="1">
          <a:blip r:embed="rId3">
            <a:alphaModFix/>
          </a:blip>
          <a:srcRect/>
          <a:stretch/>
        </p:blipFill>
        <p:spPr>
          <a:xfrm>
            <a:off x="405062" y="924575"/>
            <a:ext cx="989901" cy="1052369"/>
          </a:xfrm>
          <a:prstGeom prst="rect">
            <a:avLst/>
          </a:prstGeom>
          <a:noFill/>
          <a:ln>
            <a:noFill/>
          </a:ln>
        </p:spPr>
      </p:pic>
      <p:sp>
        <p:nvSpPr>
          <p:cNvPr id="988" name="Google Shape;988;p84"/>
          <p:cNvSpPr/>
          <p:nvPr/>
        </p:nvSpPr>
        <p:spPr>
          <a:xfrm>
            <a:off x="228107" y="2362050"/>
            <a:ext cx="3150300" cy="1208400"/>
          </a:xfrm>
          <a:prstGeom prst="wedgeRoundRectCallout">
            <a:avLst>
              <a:gd name="adj1" fmla="val -27875"/>
              <a:gd name="adj2" fmla="val -7760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さいごにもんだいをだすから、</a:t>
            </a:r>
            <a:endParaRPr lang="ja-JP" altLang="en-US" sz="1500" b="1">
              <a:solidFill>
                <a:schemeClr val="dk2"/>
              </a:solidFill>
            </a:endParaRPr>
          </a:p>
          <a:p>
            <a:pPr marL="0" lvl="0" indent="0" algn="l">
              <a:lnSpc>
                <a:spcPct val="150000"/>
              </a:lnSpc>
              <a:spcBef>
                <a:spcPts val="0"/>
              </a:spcBef>
              <a:spcAft>
                <a:spcPts val="0"/>
              </a:spcAft>
              <a:buNone/>
            </a:pPr>
            <a:r>
              <a:rPr lang="ja" sz="1500" b="1">
                <a:solidFill>
                  <a:schemeClr val="dk2"/>
                </a:solidFill>
              </a:rPr>
              <a:t>チャレンジしてみてね！</a:t>
            </a:r>
            <a:endParaRPr sz="1500" b="1">
              <a:solidFill>
                <a:schemeClr val="dk2"/>
              </a:solidFill>
            </a:endParaRPr>
          </a:p>
          <a:p>
            <a:pPr marL="0" lvl="0" indent="0" algn="l" rtl="0">
              <a:lnSpc>
                <a:spcPct val="150000"/>
              </a:lnSpc>
              <a:spcBef>
                <a:spcPts val="0"/>
              </a:spcBef>
              <a:spcAft>
                <a:spcPts val="0"/>
              </a:spcAft>
              <a:buNone/>
            </a:pPr>
            <a:r>
              <a:rPr lang="ja" sz="1500" b="1">
                <a:solidFill>
                  <a:schemeClr val="dk2"/>
                </a:solidFill>
              </a:rPr>
              <a:t>できるかな？</a:t>
            </a:r>
            <a:endParaRPr sz="1500" b="1">
              <a:solidFill>
                <a:schemeClr val="dk2"/>
              </a:solidFill>
            </a:endParaRPr>
          </a:p>
        </p:txBody>
      </p:sp>
      <p:sp>
        <p:nvSpPr>
          <p:cNvPr id="989" name="Google Shape;989;p84"/>
          <p:cNvSpPr txBox="1"/>
          <p:nvPr/>
        </p:nvSpPr>
        <p:spPr>
          <a:xfrm>
            <a:off x="3597725" y="923575"/>
            <a:ext cx="5227500" cy="3670205"/>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ja" sz="1900" b="1">
                <a:solidFill>
                  <a:schemeClr val="dk2"/>
                </a:solidFill>
                <a:ea typeface="Lato"/>
                <a:sym typeface="Lato"/>
              </a:rPr>
              <a:t>もんだい</a:t>
            </a:r>
            <a:endParaRPr sz="1900" b="1">
              <a:solidFill>
                <a:schemeClr val="dk2"/>
              </a:solidFill>
              <a:ea typeface="Lato"/>
              <a:sym typeface="Lato"/>
            </a:endParaRPr>
          </a:p>
          <a:p>
            <a:pPr marL="0" lvl="0" indent="0" algn="l" rtl="0">
              <a:lnSpc>
                <a:spcPct val="100000"/>
              </a:lnSpc>
              <a:spcBef>
                <a:spcPts val="0"/>
              </a:spcBef>
              <a:spcAft>
                <a:spcPts val="0"/>
              </a:spcAft>
              <a:buNone/>
            </a:pPr>
            <a:endParaRPr sz="1900" b="1">
              <a:solidFill>
                <a:schemeClr val="dk2"/>
              </a:solidFill>
              <a:ea typeface="Lato"/>
              <a:sym typeface="Lato"/>
            </a:endParaRPr>
          </a:p>
          <a:p>
            <a:r>
              <a:rPr lang="ja" altLang="en-US" sz="1900" b="1">
                <a:solidFill>
                  <a:schemeClr val="dk2"/>
                </a:solidFill>
                <a:ea typeface="Lato"/>
              </a:rPr>
              <a:t>スピードアップモードがONのあいだだけ、</a:t>
            </a:r>
            <a:endParaRPr lang="ja">
              <a:solidFill>
                <a:schemeClr val="dk2"/>
              </a:solidFill>
              <a:ea typeface="Lato"/>
            </a:endParaRPr>
          </a:p>
          <a:p>
            <a:r>
              <a:rPr lang="ja" altLang="en-US" sz="1900" b="1">
                <a:solidFill>
                  <a:schemeClr val="dk2"/>
                </a:solidFill>
                <a:ea typeface="Lato"/>
              </a:rPr>
              <a:t>ネコのコスチュームを「</a:t>
            </a:r>
            <a:r>
              <a:rPr lang="ja" sz="1900" b="1">
                <a:solidFill>
                  <a:schemeClr val="accent5"/>
                </a:solidFill>
                <a:ea typeface="Lato"/>
              </a:rPr>
              <a:t>Cat Flying-a</a:t>
            </a:r>
            <a:r>
              <a:rPr lang="ja" sz="1900" b="1">
                <a:solidFill>
                  <a:schemeClr val="bg2"/>
                </a:solidFill>
                <a:ea typeface="Lato"/>
              </a:rPr>
              <a:t>」</a:t>
            </a:r>
            <a:r>
              <a:rPr lang="ja" altLang="en-US" sz="1900" b="1">
                <a:solidFill>
                  <a:schemeClr val="dk2"/>
                </a:solidFill>
                <a:ea typeface="Lato"/>
              </a:rPr>
              <a:t>に</a:t>
            </a:r>
            <a:endParaRPr lang="ja">
              <a:solidFill>
                <a:schemeClr val="dk2"/>
              </a:solidFill>
              <a:ea typeface="Lato"/>
            </a:endParaRPr>
          </a:p>
          <a:p>
            <a:r>
              <a:rPr lang="ja" altLang="en-US" sz="1900" b="1">
                <a:solidFill>
                  <a:schemeClr val="dk2"/>
                </a:solidFill>
                <a:ea typeface="Lato"/>
              </a:rPr>
              <a:t>かえよう！</a:t>
            </a:r>
            <a:endParaRPr lang="ja">
              <a:solidFill>
                <a:schemeClr val="dk2"/>
              </a:solidFill>
            </a:endParaRPr>
          </a:p>
          <a:p>
            <a:endParaRPr lang="ja" altLang="en-US" sz="1900" b="1" dirty="0">
              <a:solidFill>
                <a:schemeClr val="dk2"/>
              </a:solidFill>
              <a:ea typeface="Lato"/>
              <a:sym typeface="Lato"/>
            </a:endParaRPr>
          </a:p>
          <a:p>
            <a:pPr>
              <a:lnSpc>
                <a:spcPct val="150000"/>
              </a:lnSpc>
            </a:pPr>
            <a:r>
              <a:rPr lang="ja" sz="1500">
                <a:solidFill>
                  <a:schemeClr val="dk2"/>
                </a:solidFill>
                <a:ea typeface="Lato"/>
                <a:sym typeface="Lato"/>
              </a:rPr>
              <a:t>ヒント：コスチュームは</a:t>
            </a:r>
            <a:r>
              <a:rPr lang="ja" altLang="en-US" sz="1500">
                <a:solidFill>
                  <a:schemeClr val="dk2"/>
                </a:solidFill>
                <a:ea typeface="Lato"/>
                <a:sym typeface="Lato"/>
              </a:rPr>
              <a:t>レッスン6で勉強したね。</a:t>
            </a:r>
            <a:endParaRPr lang="ja" altLang="en-US" sz="1500">
              <a:solidFill>
                <a:schemeClr val="dk2"/>
              </a:solidFill>
              <a:ea typeface="Lato"/>
            </a:endParaRPr>
          </a:p>
          <a:p>
            <a:pPr marL="0" lvl="0" indent="0" algn="l">
              <a:lnSpc>
                <a:spcPct val="150000"/>
              </a:lnSpc>
              <a:spcBef>
                <a:spcPts val="0"/>
              </a:spcBef>
              <a:spcAft>
                <a:spcPts val="0"/>
              </a:spcAft>
              <a:buNone/>
            </a:pPr>
            <a:r>
              <a:rPr lang="ja" altLang="en-US" sz="1500">
                <a:solidFill>
                  <a:schemeClr val="dk2"/>
                </a:solidFill>
                <a:ea typeface="Lato"/>
              </a:rPr>
              <a:t>まずはコスチュームを追加してね。</a:t>
            </a:r>
            <a:endParaRPr lang="ja" altLang="en-US" sz="1500" dirty="0">
              <a:solidFill>
                <a:schemeClr val="dk2"/>
              </a:solidFill>
              <a:ea typeface="Lato"/>
            </a:endParaRPr>
          </a:p>
          <a:p>
            <a:pPr>
              <a:lnSpc>
                <a:spcPct val="150000"/>
              </a:lnSpc>
            </a:pPr>
            <a:r>
              <a:rPr lang="ja" altLang="en-US" sz="1500">
                <a:solidFill>
                  <a:schemeClr val="dk2"/>
                </a:solidFill>
                <a:ea typeface="Lato"/>
              </a:rPr>
              <a:t>コスチュームをもとにもどすのもわすれないようにね。</a:t>
            </a:r>
            <a:endParaRPr lang="ja" altLang="en-US" sz="1500" dirty="0">
              <a:solidFill>
                <a:schemeClr val="dk2"/>
              </a:solidFill>
              <a:ea typeface="Lato"/>
            </a:endParaRPr>
          </a:p>
          <a:p>
            <a:pPr>
              <a:lnSpc>
                <a:spcPct val="150000"/>
              </a:lnSpc>
            </a:pPr>
            <a:endParaRPr lang="ja" altLang="en-US" sz="1500" dirty="0">
              <a:solidFill>
                <a:schemeClr val="dk2"/>
              </a:solidFill>
              <a:ea typeface="Lato"/>
            </a:endParaRPr>
          </a:p>
          <a:p>
            <a:pPr>
              <a:lnSpc>
                <a:spcPct val="150000"/>
              </a:lnSpc>
            </a:pPr>
            <a:endParaRPr lang="ja" altLang="en-US" sz="1500" dirty="0">
              <a:solidFill>
                <a:schemeClr val="dk2"/>
              </a:solidFill>
              <a:ea typeface="Lato"/>
            </a:endParaRPr>
          </a:p>
        </p:txBody>
      </p:sp>
      <p:sp>
        <p:nvSpPr>
          <p:cNvPr id="2" name="Google Shape;1047;p87">
            <a:extLst>
              <a:ext uri="{FF2B5EF4-FFF2-40B4-BE49-F238E27FC236}">
                <a16:creationId xmlns:a16="http://schemas.microsoft.com/office/drawing/2014/main" id="{6F6F793C-D151-44D4-AC52-1A1239010C16}"/>
              </a:ext>
            </a:extLst>
          </p:cNvPr>
          <p:cNvSpPr txBox="1"/>
          <p:nvPr/>
        </p:nvSpPr>
        <p:spPr>
          <a:xfrm>
            <a:off x="6570772" y="2589545"/>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べんきょう</a:t>
            </a:r>
          </a:p>
        </p:txBody>
      </p:sp>
      <p:sp>
        <p:nvSpPr>
          <p:cNvPr id="9" name="Google Shape;1047;p87">
            <a:extLst>
              <a:ext uri="{FF2B5EF4-FFF2-40B4-BE49-F238E27FC236}">
                <a16:creationId xmlns:a16="http://schemas.microsoft.com/office/drawing/2014/main" id="{FE97A3FA-FB6D-467B-B0B9-DC9CA59BF830}"/>
              </a:ext>
            </a:extLst>
          </p:cNvPr>
          <p:cNvSpPr txBox="1"/>
          <p:nvPr/>
        </p:nvSpPr>
        <p:spPr>
          <a:xfrm>
            <a:off x="5353813" y="2966063"/>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ついか</a:t>
            </a:r>
            <a:endParaRPr lang="ja" altLang="en-US" sz="900" b="1" dirty="0">
              <a:solidFill>
                <a:schemeClr val="dk2"/>
              </a:solidFill>
              <a:ea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8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sz="3100">
                <a:latin typeface="Arial"/>
                <a:cs typeface="Arial"/>
              </a:rPr>
              <a:t>完成したコードだよ！（１）</a:t>
            </a:r>
          </a:p>
        </p:txBody>
      </p:sp>
      <p:pic>
        <p:nvPicPr>
          <p:cNvPr id="1008" name="Google Shape;1008;p85"/>
          <p:cNvPicPr preferRelativeResize="0"/>
          <p:nvPr/>
        </p:nvPicPr>
        <p:blipFill rotWithShape="1">
          <a:blip r:embed="rId3">
            <a:alphaModFix/>
          </a:blip>
          <a:srcRect/>
          <a:stretch/>
        </p:blipFill>
        <p:spPr>
          <a:xfrm>
            <a:off x="7114141" y="271963"/>
            <a:ext cx="670975" cy="713299"/>
          </a:xfrm>
          <a:prstGeom prst="rect">
            <a:avLst/>
          </a:prstGeom>
          <a:noFill/>
          <a:ln>
            <a:noFill/>
          </a:ln>
        </p:spPr>
      </p:pic>
      <p:sp>
        <p:nvSpPr>
          <p:cNvPr id="1010" name="Google Shape;1010;p85"/>
          <p:cNvSpPr txBox="1"/>
          <p:nvPr/>
        </p:nvSpPr>
        <p:spPr>
          <a:xfrm>
            <a:off x="7877625" y="4040952"/>
            <a:ext cx="1268700" cy="103409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ja" sz="1200">
                <a:solidFill>
                  <a:schemeClr val="dk2"/>
                </a:solidFill>
                <a:ea typeface="Lato"/>
                <a:sym typeface="Lato"/>
              </a:rPr>
              <a:t>※今回のレッスンでは、</a:t>
            </a:r>
            <a:r>
              <a:rPr lang="ja" altLang="en-US" sz="1200">
                <a:solidFill>
                  <a:schemeClr val="dk2"/>
                </a:solidFill>
                <a:ea typeface="Lato"/>
                <a:sym typeface="Lato"/>
              </a:rPr>
              <a:t>ネズミ</a:t>
            </a:r>
            <a:r>
              <a:rPr lang="ja" sz="1200">
                <a:solidFill>
                  <a:schemeClr val="dk2"/>
                </a:solidFill>
                <a:ea typeface="Lato"/>
                <a:sym typeface="Lato"/>
              </a:rPr>
              <a:t>のコードに変更はないよ！</a:t>
            </a:r>
            <a:endParaRPr sz="1200">
              <a:solidFill>
                <a:schemeClr val="dk2"/>
              </a:solidFill>
              <a:ea typeface="Lato"/>
              <a:sym typeface="Lato"/>
            </a:endParaRPr>
          </a:p>
        </p:txBody>
      </p:sp>
      <p:sp>
        <p:nvSpPr>
          <p:cNvPr id="1012" name="Google Shape;1012;p85"/>
          <p:cNvSpPr txBox="1"/>
          <p:nvPr/>
        </p:nvSpPr>
        <p:spPr>
          <a:xfrm>
            <a:off x="1932360" y="292074"/>
            <a:ext cx="9141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sym typeface="Lato"/>
              </a:rPr>
              <a:t>かんせい</a:t>
            </a:r>
            <a:endParaRPr b="1">
              <a:solidFill>
                <a:schemeClr val="dk1"/>
              </a:solidFill>
              <a:ea typeface="Lato"/>
              <a:sym typeface="Lato"/>
            </a:endParaRPr>
          </a:p>
        </p:txBody>
      </p:sp>
      <p:sp>
        <p:nvSpPr>
          <p:cNvPr id="1014" name="Google Shape;1014;p85"/>
          <p:cNvSpPr txBox="1"/>
          <p:nvPr/>
        </p:nvSpPr>
        <p:spPr>
          <a:xfrm>
            <a:off x="8574192" y="4405321"/>
            <a:ext cx="705217"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700">
                <a:solidFill>
                  <a:schemeClr val="dk2"/>
                </a:solidFill>
                <a:ea typeface="Lato"/>
                <a:sym typeface="Lato"/>
              </a:rPr>
              <a:t>へんこう</a:t>
            </a:r>
            <a:endParaRPr sz="700">
              <a:solidFill>
                <a:schemeClr val="dk2"/>
              </a:solidFill>
              <a:ea typeface="Lato"/>
              <a:sym typeface="Lato"/>
            </a:endParaRPr>
          </a:p>
        </p:txBody>
      </p:sp>
      <p:sp>
        <p:nvSpPr>
          <p:cNvPr id="12" name="Google Shape;1014;p85">
            <a:extLst>
              <a:ext uri="{FF2B5EF4-FFF2-40B4-BE49-F238E27FC236}">
                <a16:creationId xmlns:a16="http://schemas.microsoft.com/office/drawing/2014/main" id="{13EAF557-F787-48F5-94C1-53F491BFF21F}"/>
              </a:ext>
            </a:extLst>
          </p:cNvPr>
          <p:cNvSpPr txBox="1"/>
          <p:nvPr/>
        </p:nvSpPr>
        <p:spPr>
          <a:xfrm>
            <a:off x="8009231" y="3967596"/>
            <a:ext cx="679629" cy="2923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tLang="en-US" sz="700">
                <a:solidFill>
                  <a:schemeClr val="dk2"/>
                </a:solidFill>
                <a:ea typeface="Lato"/>
              </a:rPr>
              <a:t>こんかい</a:t>
            </a:r>
            <a:endParaRPr lang="ja" altLang="en-US" sz="700" dirty="0">
              <a:solidFill>
                <a:schemeClr val="dk2"/>
              </a:solidFill>
              <a:ea typeface="Lato"/>
            </a:endParaRPr>
          </a:p>
        </p:txBody>
      </p:sp>
      <p:pic>
        <p:nvPicPr>
          <p:cNvPr id="2" name="図 2" descr="グラフィカル ユーザー インターフェイス&#10;&#10;説明は自動で生成されたものです">
            <a:extLst>
              <a:ext uri="{FF2B5EF4-FFF2-40B4-BE49-F238E27FC236}">
                <a16:creationId xmlns:a16="http://schemas.microsoft.com/office/drawing/2014/main" id="{A2A45519-F4E5-43DE-9802-794BC24A01D6}"/>
              </a:ext>
            </a:extLst>
          </p:cNvPr>
          <p:cNvPicPr>
            <a:picLocks noChangeAspect="1"/>
          </p:cNvPicPr>
          <p:nvPr/>
        </p:nvPicPr>
        <p:blipFill>
          <a:blip r:embed="rId4"/>
          <a:stretch>
            <a:fillRect/>
          </a:stretch>
        </p:blipFill>
        <p:spPr>
          <a:xfrm>
            <a:off x="615855" y="1111719"/>
            <a:ext cx="3050274" cy="3824225"/>
          </a:xfrm>
          <a:prstGeom prst="rect">
            <a:avLst/>
          </a:prstGeom>
        </p:spPr>
      </p:pic>
      <p:pic>
        <p:nvPicPr>
          <p:cNvPr id="3" name="図 3" descr="タイムライン&#10;&#10;説明は自動で生成されたものです">
            <a:extLst>
              <a:ext uri="{FF2B5EF4-FFF2-40B4-BE49-F238E27FC236}">
                <a16:creationId xmlns:a16="http://schemas.microsoft.com/office/drawing/2014/main" id="{B0E295F6-F246-4641-AA20-133EC3362A09}"/>
              </a:ext>
            </a:extLst>
          </p:cNvPr>
          <p:cNvPicPr>
            <a:picLocks noChangeAspect="1"/>
          </p:cNvPicPr>
          <p:nvPr/>
        </p:nvPicPr>
        <p:blipFill>
          <a:blip r:embed="rId5"/>
          <a:stretch>
            <a:fillRect/>
          </a:stretch>
        </p:blipFill>
        <p:spPr>
          <a:xfrm>
            <a:off x="3788959" y="1069995"/>
            <a:ext cx="4090916" cy="33276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8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sz="3100">
                <a:latin typeface="Arial"/>
                <a:cs typeface="Arial"/>
              </a:rPr>
              <a:t>完成したコードだよ！（</a:t>
            </a:r>
            <a:r>
              <a:rPr lang="ja" altLang="en-US" sz="3100">
                <a:latin typeface="Arial"/>
                <a:cs typeface="Arial"/>
              </a:rPr>
              <a:t>２</a:t>
            </a:r>
            <a:r>
              <a:rPr lang="ja" sz="3100">
                <a:latin typeface="Arial"/>
                <a:cs typeface="Arial"/>
              </a:rPr>
              <a:t>）</a:t>
            </a:r>
          </a:p>
        </p:txBody>
      </p:sp>
      <p:pic>
        <p:nvPicPr>
          <p:cNvPr id="1008" name="Google Shape;1008;p85"/>
          <p:cNvPicPr preferRelativeResize="0"/>
          <p:nvPr/>
        </p:nvPicPr>
        <p:blipFill rotWithShape="1">
          <a:blip r:embed="rId3">
            <a:alphaModFix/>
          </a:blip>
          <a:srcRect/>
          <a:stretch/>
        </p:blipFill>
        <p:spPr>
          <a:xfrm>
            <a:off x="7523573" y="340201"/>
            <a:ext cx="670975" cy="713299"/>
          </a:xfrm>
          <a:prstGeom prst="rect">
            <a:avLst/>
          </a:prstGeom>
          <a:noFill/>
          <a:ln>
            <a:noFill/>
          </a:ln>
        </p:spPr>
      </p:pic>
      <p:sp>
        <p:nvSpPr>
          <p:cNvPr id="1012" name="Google Shape;1012;p85"/>
          <p:cNvSpPr txBox="1"/>
          <p:nvPr/>
        </p:nvSpPr>
        <p:spPr>
          <a:xfrm>
            <a:off x="1932360" y="292074"/>
            <a:ext cx="9141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sym typeface="Lato"/>
              </a:rPr>
              <a:t>かんせい</a:t>
            </a:r>
            <a:endParaRPr b="1">
              <a:solidFill>
                <a:schemeClr val="dk1"/>
              </a:solidFill>
              <a:ea typeface="Lato"/>
              <a:sym typeface="Lato"/>
            </a:endParaRPr>
          </a:p>
        </p:txBody>
      </p:sp>
      <p:pic>
        <p:nvPicPr>
          <p:cNvPr id="2" name="図 2"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E8D8852D-2A06-4708-B57C-77DF7BE7F1FC}"/>
              </a:ext>
            </a:extLst>
          </p:cNvPr>
          <p:cNvPicPr>
            <a:picLocks noChangeAspect="1"/>
          </p:cNvPicPr>
          <p:nvPr/>
        </p:nvPicPr>
        <p:blipFill>
          <a:blip r:embed="rId4"/>
          <a:stretch>
            <a:fillRect/>
          </a:stretch>
        </p:blipFill>
        <p:spPr>
          <a:xfrm>
            <a:off x="982639" y="1016293"/>
            <a:ext cx="3203811" cy="3827422"/>
          </a:xfrm>
          <a:prstGeom prst="rect">
            <a:avLst/>
          </a:prstGeom>
        </p:spPr>
      </p:pic>
      <p:pic>
        <p:nvPicPr>
          <p:cNvPr id="3" name="図 3" descr="タイムライン&#10;&#10;説明は自動で生成されたものです">
            <a:extLst>
              <a:ext uri="{FF2B5EF4-FFF2-40B4-BE49-F238E27FC236}">
                <a16:creationId xmlns:a16="http://schemas.microsoft.com/office/drawing/2014/main" id="{9A74BBE9-22E8-4521-B35C-2955828742B2}"/>
              </a:ext>
            </a:extLst>
          </p:cNvPr>
          <p:cNvPicPr>
            <a:picLocks noChangeAspect="1"/>
          </p:cNvPicPr>
          <p:nvPr/>
        </p:nvPicPr>
        <p:blipFill>
          <a:blip r:embed="rId5"/>
          <a:stretch>
            <a:fillRect/>
          </a:stretch>
        </p:blipFill>
        <p:spPr>
          <a:xfrm>
            <a:off x="4479878" y="1172854"/>
            <a:ext cx="4244453" cy="3522828"/>
          </a:xfrm>
          <a:prstGeom prst="rect">
            <a:avLst/>
          </a:prstGeom>
        </p:spPr>
      </p:pic>
    </p:spTree>
    <p:extLst>
      <p:ext uri="{BB962C8B-B14F-4D97-AF65-F5344CB8AC3E}">
        <p14:creationId xmlns:p14="http://schemas.microsoft.com/office/powerpoint/2010/main" val="3429178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8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このレッスンで習ったこと</a:t>
            </a:r>
            <a:endParaRPr>
              <a:latin typeface="Arial"/>
              <a:cs typeface="Arial"/>
            </a:endParaRPr>
          </a:p>
        </p:txBody>
      </p:sp>
      <p:sp>
        <p:nvSpPr>
          <p:cNvPr id="1042" name="Google Shape;1042;p87"/>
          <p:cNvSpPr txBox="1"/>
          <p:nvPr/>
        </p:nvSpPr>
        <p:spPr>
          <a:xfrm>
            <a:off x="4972225" y="1157700"/>
            <a:ext cx="3389400" cy="3287700"/>
          </a:xfrm>
          <a:prstGeom prst="rect">
            <a:avLst/>
          </a:prstGeom>
          <a:noFill/>
          <a:ln>
            <a:noFill/>
          </a:ln>
        </p:spPr>
        <p:txBody>
          <a:bodyPr spcFirstLastPara="1" wrap="square" lIns="91425" tIns="91425" rIns="91425" bIns="91425" anchor="t" anchorCtr="0">
            <a:noAutofit/>
          </a:bodyPr>
          <a:lstStyle/>
          <a:p>
            <a:pPr>
              <a:spcBef>
                <a:spcPts val="1600"/>
              </a:spcBef>
              <a:buSzPts val="1800"/>
            </a:pPr>
            <a:r>
              <a:rPr lang="ja" altLang="en-US" sz="1700" b="1" dirty="0">
                <a:solidFill>
                  <a:schemeClr val="dk2"/>
                </a:solidFill>
                <a:ea typeface="Lato"/>
              </a:rPr>
              <a:t>最背面へ移動する</a:t>
            </a:r>
          </a:p>
          <a:p>
            <a:pPr>
              <a:spcBef>
                <a:spcPts val="1600"/>
              </a:spcBef>
              <a:buSzPts val="1800"/>
            </a:pPr>
            <a:r>
              <a:rPr lang="ja" altLang="en-US" sz="1700" b="1" dirty="0">
                <a:solidFill>
                  <a:schemeClr val="dk2"/>
                </a:solidFill>
                <a:ea typeface="Lato"/>
              </a:rPr>
              <a:t>x座標を～、y座標を～にする</a:t>
            </a:r>
          </a:p>
          <a:p>
            <a:pPr>
              <a:spcBef>
                <a:spcPts val="1600"/>
              </a:spcBef>
              <a:buSzPts val="1800"/>
            </a:pPr>
            <a:endParaRPr lang="ja" altLang="en-US" sz="1700" b="1" dirty="0">
              <a:solidFill>
                <a:schemeClr val="dk2"/>
              </a:solidFill>
              <a:ea typeface="Lato"/>
            </a:endParaRPr>
          </a:p>
          <a:p>
            <a:pPr>
              <a:spcBef>
                <a:spcPts val="1600"/>
              </a:spcBef>
              <a:spcAft>
                <a:spcPts val="1600"/>
              </a:spcAft>
              <a:buSzPts val="1800"/>
            </a:pPr>
            <a:endParaRPr lang="ja-JP" altLang="en-US" dirty="0">
              <a:solidFill>
                <a:schemeClr val="dk2"/>
              </a:solidFill>
              <a:ea typeface="Lato"/>
            </a:endParaRPr>
          </a:p>
        </p:txBody>
      </p:sp>
      <p:pic>
        <p:nvPicPr>
          <p:cNvPr id="1043" name="Google Shape;1043;p87"/>
          <p:cNvPicPr preferRelativeResize="0"/>
          <p:nvPr/>
        </p:nvPicPr>
        <p:blipFill rotWithShape="1">
          <a:blip r:embed="rId3">
            <a:alphaModFix/>
          </a:blip>
          <a:srcRect/>
          <a:stretch/>
        </p:blipFill>
        <p:spPr>
          <a:xfrm>
            <a:off x="112624" y="1339625"/>
            <a:ext cx="1073926" cy="1073895"/>
          </a:xfrm>
          <a:prstGeom prst="rect">
            <a:avLst/>
          </a:prstGeom>
          <a:noFill/>
          <a:ln>
            <a:noFill/>
          </a:ln>
        </p:spPr>
      </p:pic>
      <p:sp>
        <p:nvSpPr>
          <p:cNvPr id="1044" name="Google Shape;1044;p87"/>
          <p:cNvSpPr/>
          <p:nvPr/>
        </p:nvSpPr>
        <p:spPr>
          <a:xfrm>
            <a:off x="1572050" y="1339625"/>
            <a:ext cx="2642400" cy="1157700"/>
          </a:xfrm>
          <a:prstGeom prst="wedgeRoundRectCallout">
            <a:avLst>
              <a:gd name="adj1" fmla="val -64347"/>
              <a:gd name="adj2" fmla="val -15714"/>
              <a:gd name="adj3" fmla="val 0"/>
            </a:avLst>
          </a:prstGeom>
          <a:solidFill>
            <a:srgbClr val="F6CD4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このレッスンでは</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こんな</a:t>
            </a:r>
            <a:r>
              <a:rPr lang="ja" sz="1500" b="1">
                <a:solidFill>
                  <a:schemeClr val="dk2"/>
                </a:solidFill>
              </a:rPr>
              <a:t>こと</a:t>
            </a:r>
            <a:r>
              <a:rPr lang="ja" sz="1500" b="1" i="0" u="none" strike="noStrike" cap="none">
                <a:solidFill>
                  <a:schemeClr val="dk2"/>
                </a:solidFill>
                <a:latin typeface="Arial"/>
                <a:ea typeface="Arial"/>
                <a:cs typeface="Arial"/>
                <a:sym typeface="Arial"/>
              </a:rPr>
              <a:t>を勉強したよ！</a:t>
            </a:r>
            <a:endParaRPr sz="1500" b="1" i="0" u="none" strike="noStrike" cap="none">
              <a:solidFill>
                <a:schemeClr val="dk2"/>
              </a:solidFill>
              <a:latin typeface="Arial"/>
              <a:ea typeface="Arial"/>
              <a:cs typeface="Arial"/>
              <a:sym typeface="Arial"/>
            </a:endParaRPr>
          </a:p>
        </p:txBody>
      </p:sp>
      <p:sp>
        <p:nvSpPr>
          <p:cNvPr id="1045" name="Google Shape;1045;p87"/>
          <p:cNvSpPr txBox="1"/>
          <p:nvPr/>
        </p:nvSpPr>
        <p:spPr>
          <a:xfrm>
            <a:off x="4714975" y="234500"/>
            <a:ext cx="913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b="1">
                <a:solidFill>
                  <a:schemeClr val="dk1"/>
                </a:solidFill>
                <a:ea typeface="Lato"/>
                <a:sym typeface="Lato"/>
              </a:rPr>
              <a:t>なら</a:t>
            </a:r>
            <a:endParaRPr b="1" u="sng">
              <a:solidFill>
                <a:schemeClr val="dk1"/>
              </a:solidFill>
              <a:ea typeface="Lato"/>
              <a:sym typeface="Lato"/>
            </a:endParaRPr>
          </a:p>
        </p:txBody>
      </p:sp>
      <p:sp>
        <p:nvSpPr>
          <p:cNvPr id="1046" name="Google Shape;1046;p87"/>
          <p:cNvSpPr txBox="1"/>
          <p:nvPr/>
        </p:nvSpPr>
        <p:spPr>
          <a:xfrm>
            <a:off x="2634148" y="1757502"/>
            <a:ext cx="7917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sym typeface="Lato"/>
              </a:rPr>
              <a:t>べんきょう</a:t>
            </a:r>
            <a:endParaRPr sz="900" b="1">
              <a:solidFill>
                <a:schemeClr val="dk2"/>
              </a:solidFill>
              <a:ea typeface="Lato"/>
              <a:sym typeface="Lato"/>
            </a:endParaRPr>
          </a:p>
        </p:txBody>
      </p:sp>
      <p:sp>
        <p:nvSpPr>
          <p:cNvPr id="12" name="Google Shape;1047;p87">
            <a:extLst>
              <a:ext uri="{FF2B5EF4-FFF2-40B4-BE49-F238E27FC236}">
                <a16:creationId xmlns:a16="http://schemas.microsoft.com/office/drawing/2014/main" id="{D5B4F276-EE5E-4662-9911-D3C9173A5867}"/>
              </a:ext>
            </a:extLst>
          </p:cNvPr>
          <p:cNvSpPr txBox="1"/>
          <p:nvPr/>
        </p:nvSpPr>
        <p:spPr>
          <a:xfrm>
            <a:off x="4930230" y="1174301"/>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sz="900" b="1">
                <a:solidFill>
                  <a:schemeClr val="dk2"/>
                </a:solidFill>
                <a:ea typeface="Lato"/>
              </a:rPr>
              <a:t>さ</a:t>
            </a:r>
            <a:r>
              <a:rPr lang="ja" altLang="en-US" sz="900" b="1">
                <a:solidFill>
                  <a:schemeClr val="dk2"/>
                </a:solidFill>
                <a:ea typeface="Lato"/>
              </a:rPr>
              <a:t>いはいめん</a:t>
            </a:r>
            <a:endParaRPr lang="ja" sz="900" b="1" dirty="0">
              <a:solidFill>
                <a:schemeClr val="dk2"/>
              </a:solidFill>
              <a:ea typeface="Lato"/>
            </a:endParaRPr>
          </a:p>
        </p:txBody>
      </p:sp>
      <p:sp>
        <p:nvSpPr>
          <p:cNvPr id="14" name="Google Shape;1047;p87">
            <a:extLst>
              <a:ext uri="{FF2B5EF4-FFF2-40B4-BE49-F238E27FC236}">
                <a16:creationId xmlns:a16="http://schemas.microsoft.com/office/drawing/2014/main" id="{0769B805-C007-4CDF-94C6-B3CA0A4FF5AC}"/>
              </a:ext>
            </a:extLst>
          </p:cNvPr>
          <p:cNvSpPr txBox="1"/>
          <p:nvPr/>
        </p:nvSpPr>
        <p:spPr>
          <a:xfrm>
            <a:off x="5676542" y="1174300"/>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いどう</a:t>
            </a:r>
          </a:p>
        </p:txBody>
      </p:sp>
      <p:sp>
        <p:nvSpPr>
          <p:cNvPr id="15" name="Google Shape;1047;p87">
            <a:extLst>
              <a:ext uri="{FF2B5EF4-FFF2-40B4-BE49-F238E27FC236}">
                <a16:creationId xmlns:a16="http://schemas.microsoft.com/office/drawing/2014/main" id="{A12453A7-C124-4E4F-95EA-0C450D11530D}"/>
              </a:ext>
            </a:extLst>
          </p:cNvPr>
          <p:cNvSpPr txBox="1"/>
          <p:nvPr/>
        </p:nvSpPr>
        <p:spPr>
          <a:xfrm>
            <a:off x="6133742" y="1631500"/>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ざひょう</a:t>
            </a:r>
          </a:p>
        </p:txBody>
      </p:sp>
      <p:sp>
        <p:nvSpPr>
          <p:cNvPr id="16" name="Google Shape;1047;p87">
            <a:extLst>
              <a:ext uri="{FF2B5EF4-FFF2-40B4-BE49-F238E27FC236}">
                <a16:creationId xmlns:a16="http://schemas.microsoft.com/office/drawing/2014/main" id="{E15F1E73-2495-41CB-A36E-3231240CAF3B}"/>
              </a:ext>
            </a:extLst>
          </p:cNvPr>
          <p:cNvSpPr txBox="1"/>
          <p:nvPr/>
        </p:nvSpPr>
        <p:spPr>
          <a:xfrm>
            <a:off x="4930230" y="1631500"/>
            <a:ext cx="913800" cy="336900"/>
          </a:xfrm>
          <a:prstGeom prst="rect">
            <a:avLst/>
          </a:prstGeom>
          <a:noFill/>
          <a:ln>
            <a:noFill/>
          </a:ln>
        </p:spPr>
        <p:txBody>
          <a:bodyPr spcFirstLastPara="1" wrap="square" lIns="91425" tIns="91425" rIns="91425" bIns="91425" anchor="b" anchorCtr="0">
            <a:noAutofit/>
          </a:bodyPr>
          <a:lstStyle/>
          <a:p>
            <a:pPr marL="0" lvl="0" indent="0" algn="ctr">
              <a:spcBef>
                <a:spcPts val="0"/>
              </a:spcBef>
              <a:spcAft>
                <a:spcPts val="0"/>
              </a:spcAft>
              <a:buNone/>
            </a:pPr>
            <a:r>
              <a:rPr lang="ja" altLang="en-US" sz="900" b="1">
                <a:solidFill>
                  <a:schemeClr val="dk2"/>
                </a:solidFill>
                <a:ea typeface="Lato"/>
              </a:rPr>
              <a:t>ざひょう</a:t>
            </a:r>
            <a:endParaRPr lang="ja" sz="900" b="1" dirty="0">
              <a:solidFill>
                <a:schemeClr val="dk2"/>
              </a:solidFill>
              <a:ea typeface="Lato"/>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1252</Words>
  <Application>Microsoft Office PowerPoint</Application>
  <PresentationFormat>画面に合わせる (16:9)</PresentationFormat>
  <Paragraphs>223</Paragraphs>
  <Slides>24</Slides>
  <Notes>24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24</vt:i4>
      </vt:variant>
    </vt:vector>
  </HeadingPairs>
  <TitlesOfParts>
    <vt:vector size="28" baseType="lpstr">
      <vt:lpstr>Playfair Display</vt:lpstr>
      <vt:lpstr>Lato</vt:lpstr>
      <vt:lpstr>Arial</vt:lpstr>
      <vt:lpstr>Coral</vt:lpstr>
      <vt:lpstr>Scratchで ゲームを 作ろう！</vt:lpstr>
      <vt:lpstr>登場人物紹介</vt:lpstr>
      <vt:lpstr>Scratchを開いてね</vt:lpstr>
      <vt:lpstr>保存しておいたゲームを開こう</vt:lpstr>
      <vt:lpstr>開いたゲームを実行してみよう</vt:lpstr>
      <vt:lpstr>ゲームを作ろう！ レベル７の続き</vt:lpstr>
      <vt:lpstr>クリアしたあともリンゴがでてきちゃうね</vt:lpstr>
      <vt:lpstr>メッセージ機能をつかおう</vt:lpstr>
      <vt:lpstr>「最背面へ移動する」ブロックをつかおう</vt:lpstr>
      <vt:lpstr>リンゴが表示されるばしょをランダムにしよう</vt:lpstr>
      <vt:lpstr>リンゴが表示されるばしょをランダムにしよう</vt:lpstr>
      <vt:lpstr>乱数のブロックをつかうとこうなるよ</vt:lpstr>
      <vt:lpstr>リンゴの表示ばしょはいつきめる？</vt:lpstr>
      <vt:lpstr>とるまで表示ばしょがかわらないようにするには？</vt:lpstr>
      <vt:lpstr>ネコにとられるまで処理を待とう</vt:lpstr>
      <vt:lpstr>「もしスプライト1に触れたなら」は消そう</vt:lpstr>
      <vt:lpstr>ゲームバランスをととのえよう</vt:lpstr>
      <vt:lpstr>表示タイミングをおそくするには？ </vt:lpstr>
      <vt:lpstr>表示タイミングをおそくするには？</vt:lpstr>
      <vt:lpstr>実行しよう！</vt:lpstr>
      <vt:lpstr>さいごにちょっとうでだめし！</vt:lpstr>
      <vt:lpstr>完成したコードだよ！（１）</vt:lpstr>
      <vt:lpstr>完成したコードだよ！（２）</vt:lpstr>
      <vt:lpstr>このレッスンで習ったこと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Scratchで プログラミングを 勉強しよう</dc:title>
  <cp:lastModifiedBy>中山 大資</cp:lastModifiedBy>
  <cp:revision>4340</cp:revision>
  <dcterms:modified xsi:type="dcterms:W3CDTF">2021-11-25T06:43:25Z</dcterms:modified>
</cp:coreProperties>
</file>