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Lst>
  <p:notesMasterIdLst>
    <p:notesMasterId r:id="rId39"/>
  </p:notesMasterIdLst>
  <p:sldIdLst>
    <p:sldId id="401" r:id="rId2"/>
    <p:sldId id="257" r:id="rId3"/>
    <p:sldId id="400" r:id="rId4"/>
    <p:sldId id="259" r:id="rId5"/>
    <p:sldId id="260" r:id="rId6"/>
    <p:sldId id="261" r:id="rId7"/>
    <p:sldId id="262" r:id="rId8"/>
    <p:sldId id="263" r:id="rId9"/>
    <p:sldId id="264" r:id="rId10"/>
    <p:sldId id="265" r:id="rId11"/>
    <p:sldId id="266" r:id="rId12"/>
    <p:sldId id="267" r:id="rId13"/>
    <p:sldId id="268" r:id="rId14"/>
    <p:sldId id="269" r:id="rId15"/>
    <p:sldId id="270" r:id="rId16"/>
    <p:sldId id="274" r:id="rId17"/>
    <p:sldId id="272" r:id="rId18"/>
    <p:sldId id="278" r:id="rId19"/>
    <p:sldId id="275" r:id="rId20"/>
    <p:sldId id="276" r:id="rId21"/>
    <p:sldId id="277" r:id="rId22"/>
    <p:sldId id="279" r:id="rId23"/>
    <p:sldId id="320" r:id="rId24"/>
    <p:sldId id="322" r:id="rId25"/>
    <p:sldId id="323" r:id="rId26"/>
    <p:sldId id="333" r:id="rId27"/>
    <p:sldId id="326" r:id="rId28"/>
    <p:sldId id="328" r:id="rId29"/>
    <p:sldId id="334" r:id="rId30"/>
    <p:sldId id="329" r:id="rId31"/>
    <p:sldId id="330" r:id="rId32"/>
    <p:sldId id="331" r:id="rId33"/>
    <p:sldId id="332" r:id="rId34"/>
    <p:sldId id="335" r:id="rId35"/>
    <p:sldId id="337" r:id="rId36"/>
    <p:sldId id="338" r:id="rId37"/>
    <p:sldId id="318" r:id="rId38"/>
  </p:sldIdLst>
  <p:sldSz cx="9144000" cy="5143500" type="screen16x9"/>
  <p:notesSz cx="6858000" cy="9144000"/>
  <p:embeddedFontLst>
    <p:embeddedFont>
      <p:font typeface="Lato" panose="020F0502020204030203" pitchFamily="34" charset="0"/>
      <p:regular r:id="rId40"/>
      <p:bold r:id="rId41"/>
      <p:italic r:id="rId42"/>
      <p:boldItalic r:id="rId43"/>
    </p:embeddedFont>
    <p:embeddedFont>
      <p:font typeface="Playfair Display" panose="00000500000000000000" pitchFamily="2"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26D020-6624-4C5F-A31B-994B9731DF14}" v="485" dt="2021-03-16T00:10:16.061"/>
    <p1510:client id="{09C9C445-5DDE-4DAC-B785-EEF511AE8660}" v="22" dt="2021-04-03T04:48:13.943"/>
    <p1510:client id="{1193C2C8-0C29-465E-86BA-C85B6E568B0A}" v="7" dt="2021-03-04T08:59:38.029"/>
    <p1510:client id="{13F5437A-5C71-41A2-81CA-D426B34E848F}" v="430" dt="2021-03-15T04:27:04.833"/>
    <p1510:client id="{1A6A0F04-A9EA-40E3-9E3E-E1836731E81B}" v="1149" dt="2021-03-23T09:41:01.852"/>
    <p1510:client id="{1AD72DD7-2014-4842-9A4A-0127F950F0CF}" v="1852" dt="2021-03-24T05:10:37.110"/>
    <p1510:client id="{4F0E8FFB-6EDB-460F-B17E-A5BBCD3D6AFE}" v="218" dt="2021-03-03T08:47:44.517"/>
    <p1510:client id="{567DF9D4-C04E-4137-9FAA-F08FCF66B3FE}" v="20" dt="2021-03-18T04:48:37.015"/>
    <p1510:client id="{6CB42880-3508-46BC-B940-C69A1C9B2271}" v="2384" dt="2021-03-17T02:05:39.748"/>
    <p1510:client id="{6E96C4DE-F423-42C0-968A-22AAAD5BE99B}" v="1461" dt="2021-03-17T11:41:51.394"/>
    <p1510:client id="{6F06A9FA-0E36-4FF1-9132-EEDB1405AEFF}" v="3" dt="2021-03-26T03:33:34.857"/>
    <p1510:client id="{7F67AC55-F5DD-4847-B68D-5E7CC264B032}" v="160" dt="2021-04-03T08:15:19.803"/>
    <p1510:client id="{8128A7B8-980F-4A6A-8730-5A63A82DA4D0}" v="208" dt="2021-04-05T01:47:38.933"/>
    <p1510:client id="{823F87B7-7FC9-4E40-9072-70CA1F1C2198}" v="50" dt="2021-03-25T01:01:05.153"/>
    <p1510:client id="{8397B5D6-490A-4A99-AB08-C27364E7BA43}" v="164" dt="2021-03-05T08:20:05.790"/>
    <p1510:client id="{8846571E-8DFE-4D4E-A3F5-132AFF5D2AA4}" v="850" dt="2021-03-24T09:03:28.804"/>
    <p1510:client id="{8DED4023-259A-470A-AD33-A8C38697E642}" v="62" dt="2021-03-05T07:27:59.738"/>
    <p1510:client id="{A226E90B-63F8-4295-8428-EE463851F0E9}" v="778" dt="2021-03-18T05:17:49.387"/>
    <p1510:client id="{AAB0A584-7633-4E88-BF5F-40BB7CDFEF1D}" v="2322" dt="2021-03-15T03:31:20.520"/>
    <p1510:client id="{AFCC58F8-B29A-4193-9AD7-4609A20DBEEC}" v="312" dt="2021-03-04T06:39:08.523"/>
    <p1510:client id="{C46900A6-4D07-403D-BEC4-41E462CAB498}" v="88" dt="2021-06-18T00:52:47.265"/>
    <p1510:client id="{C583B653-D557-4848-A484-92B873675025}" v="1449" dt="2021-03-25T08:51:28.001"/>
    <p1510:client id="{CD166D09-413D-417D-A079-458F1DBBCF69}" v="121" dt="2021-03-04T08:19:35.795"/>
    <p1510:client id="{D9848F8B-88AC-4DDC-B4E5-AB0DC06E4700}" v="1164" dt="2021-03-18T00:11:34.394"/>
    <p1510:client id="{FDD48489-4098-4B6B-9ED2-AD11EA58D177}" v="499" dt="2021-03-22T08:31:55.109"/>
  </p1510:revLst>
</p1510:revInfo>
</file>

<file path=ppt/tableStyles.xml><?xml version="1.0" encoding="utf-8"?>
<a:tblStyleLst xmlns:a="http://schemas.openxmlformats.org/drawingml/2006/main" def="{E716A814-4B6B-4D53-AE64-6539C0FC2E98}">
  <a:tblStyle styleId="{E716A814-4B6B-4D53-AE64-6539C0FC2E9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5" d="100"/>
          <a:sy n="135" d="100"/>
        </p:scale>
        <p:origin x="96" y="11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saki Suzuki" userId="2c4feb2ed34ad1a7" providerId="Windows Live" clId="Web-{8DED4023-259A-470A-AD33-A8C38697E642}"/>
    <pc:docChg chg="modSld">
      <pc:chgData name="Masaki Suzuki" userId="2c4feb2ed34ad1a7" providerId="Windows Live" clId="Web-{8DED4023-259A-470A-AD33-A8C38697E642}" dt="2021-03-05T07:27:59.738" v="61" actId="1076"/>
      <pc:docMkLst>
        <pc:docMk/>
      </pc:docMkLst>
      <pc:sldChg chg="modSp">
        <pc:chgData name="Masaki Suzuki" userId="2c4feb2ed34ad1a7" providerId="Windows Live" clId="Web-{8DED4023-259A-470A-AD33-A8C38697E642}" dt="2021-03-05T07:17:51.504" v="0" actId="1076"/>
        <pc:sldMkLst>
          <pc:docMk/>
          <pc:sldMk cId="0" sldId="256"/>
        </pc:sldMkLst>
        <pc:spChg chg="mod">
          <ac:chgData name="Masaki Suzuki" userId="2c4feb2ed34ad1a7" providerId="Windows Live" clId="Web-{8DED4023-259A-470A-AD33-A8C38697E642}" dt="2021-03-05T07:17:51.504" v="0" actId="1076"/>
          <ac:spMkLst>
            <pc:docMk/>
            <pc:sldMk cId="0" sldId="256"/>
            <ac:spMk id="108" creationId="{00000000-0000-0000-0000-000000000000}"/>
          </ac:spMkLst>
        </pc:spChg>
      </pc:sldChg>
      <pc:sldChg chg="modSp">
        <pc:chgData name="Masaki Suzuki" userId="2c4feb2ed34ad1a7" providerId="Windows Live" clId="Web-{8DED4023-259A-470A-AD33-A8C38697E642}" dt="2021-03-05T07:18:01.631" v="1" actId="1076"/>
        <pc:sldMkLst>
          <pc:docMk/>
          <pc:sldMk cId="0" sldId="257"/>
        </pc:sldMkLst>
        <pc:spChg chg="mod">
          <ac:chgData name="Masaki Suzuki" userId="2c4feb2ed34ad1a7" providerId="Windows Live" clId="Web-{8DED4023-259A-470A-AD33-A8C38697E642}" dt="2021-03-05T07:18:01.631" v="1" actId="1076"/>
          <ac:spMkLst>
            <pc:docMk/>
            <pc:sldMk cId="0" sldId="257"/>
            <ac:spMk id="125" creationId="{00000000-0000-0000-0000-000000000000}"/>
          </ac:spMkLst>
        </pc:spChg>
      </pc:sldChg>
      <pc:sldChg chg="modSp">
        <pc:chgData name="Masaki Suzuki" userId="2c4feb2ed34ad1a7" providerId="Windows Live" clId="Web-{8DED4023-259A-470A-AD33-A8C38697E642}" dt="2021-03-05T07:18:20.442" v="4" actId="1076"/>
        <pc:sldMkLst>
          <pc:docMk/>
          <pc:sldMk cId="0" sldId="258"/>
        </pc:sldMkLst>
        <pc:spChg chg="mod">
          <ac:chgData name="Masaki Suzuki" userId="2c4feb2ed34ad1a7" providerId="Windows Live" clId="Web-{8DED4023-259A-470A-AD33-A8C38697E642}" dt="2021-03-05T07:18:10.645" v="2" actId="1076"/>
          <ac:spMkLst>
            <pc:docMk/>
            <pc:sldMk cId="0" sldId="258"/>
            <ac:spMk id="139" creationId="{00000000-0000-0000-0000-000000000000}"/>
          </ac:spMkLst>
        </pc:spChg>
        <pc:spChg chg="mod">
          <ac:chgData name="Masaki Suzuki" userId="2c4feb2ed34ad1a7" providerId="Windows Live" clId="Web-{8DED4023-259A-470A-AD33-A8C38697E642}" dt="2021-03-05T07:18:15.833" v="3" actId="1076"/>
          <ac:spMkLst>
            <pc:docMk/>
            <pc:sldMk cId="0" sldId="258"/>
            <ac:spMk id="140" creationId="{00000000-0000-0000-0000-000000000000}"/>
          </ac:spMkLst>
        </pc:spChg>
        <pc:spChg chg="mod">
          <ac:chgData name="Masaki Suzuki" userId="2c4feb2ed34ad1a7" providerId="Windows Live" clId="Web-{8DED4023-259A-470A-AD33-A8C38697E642}" dt="2021-03-05T07:18:20.442" v="4" actId="1076"/>
          <ac:spMkLst>
            <pc:docMk/>
            <pc:sldMk cId="0" sldId="258"/>
            <ac:spMk id="141" creationId="{00000000-0000-0000-0000-000000000000}"/>
          </ac:spMkLst>
        </pc:spChg>
      </pc:sldChg>
      <pc:sldChg chg="modSp">
        <pc:chgData name="Masaki Suzuki" userId="2c4feb2ed34ad1a7" providerId="Windows Live" clId="Web-{8DED4023-259A-470A-AD33-A8C38697E642}" dt="2021-03-05T07:19:09.896" v="10" actId="1076"/>
        <pc:sldMkLst>
          <pc:docMk/>
          <pc:sldMk cId="0" sldId="259"/>
        </pc:sldMkLst>
        <pc:spChg chg="mod">
          <ac:chgData name="Masaki Suzuki" userId="2c4feb2ed34ad1a7" providerId="Windows Live" clId="Web-{8DED4023-259A-470A-AD33-A8C38697E642}" dt="2021-03-05T07:18:43.177" v="5" actId="1076"/>
          <ac:spMkLst>
            <pc:docMk/>
            <pc:sldMk cId="0" sldId="259"/>
            <ac:spMk id="153" creationId="{00000000-0000-0000-0000-000000000000}"/>
          </ac:spMkLst>
        </pc:spChg>
        <pc:spChg chg="mod">
          <ac:chgData name="Masaki Suzuki" userId="2c4feb2ed34ad1a7" providerId="Windows Live" clId="Web-{8DED4023-259A-470A-AD33-A8C38697E642}" dt="2021-03-05T07:18:48.584" v="6" actId="1076"/>
          <ac:spMkLst>
            <pc:docMk/>
            <pc:sldMk cId="0" sldId="259"/>
            <ac:spMk id="154" creationId="{00000000-0000-0000-0000-000000000000}"/>
          </ac:spMkLst>
        </pc:spChg>
        <pc:spChg chg="mod">
          <ac:chgData name="Masaki Suzuki" userId="2c4feb2ed34ad1a7" providerId="Windows Live" clId="Web-{8DED4023-259A-470A-AD33-A8C38697E642}" dt="2021-03-05T07:18:53.912" v="7" actId="1076"/>
          <ac:spMkLst>
            <pc:docMk/>
            <pc:sldMk cId="0" sldId="259"/>
            <ac:spMk id="156" creationId="{00000000-0000-0000-0000-000000000000}"/>
          </ac:spMkLst>
        </pc:spChg>
        <pc:spChg chg="mod">
          <ac:chgData name="Masaki Suzuki" userId="2c4feb2ed34ad1a7" providerId="Windows Live" clId="Web-{8DED4023-259A-470A-AD33-A8C38697E642}" dt="2021-03-05T07:19:04.021" v="9" actId="1076"/>
          <ac:spMkLst>
            <pc:docMk/>
            <pc:sldMk cId="0" sldId="259"/>
            <ac:spMk id="163" creationId="{00000000-0000-0000-0000-000000000000}"/>
          </ac:spMkLst>
        </pc:spChg>
        <pc:spChg chg="mod">
          <ac:chgData name="Masaki Suzuki" userId="2c4feb2ed34ad1a7" providerId="Windows Live" clId="Web-{8DED4023-259A-470A-AD33-A8C38697E642}" dt="2021-03-05T07:19:09.896" v="10" actId="1076"/>
          <ac:spMkLst>
            <pc:docMk/>
            <pc:sldMk cId="0" sldId="259"/>
            <ac:spMk id="164" creationId="{00000000-0000-0000-0000-000000000000}"/>
          </ac:spMkLst>
        </pc:spChg>
      </pc:sldChg>
      <pc:sldChg chg="modSp">
        <pc:chgData name="Masaki Suzuki" userId="2c4feb2ed34ad1a7" providerId="Windows Live" clId="Web-{8DED4023-259A-470A-AD33-A8C38697E642}" dt="2021-03-05T07:19:39.991" v="15" actId="1076"/>
        <pc:sldMkLst>
          <pc:docMk/>
          <pc:sldMk cId="0" sldId="260"/>
        </pc:sldMkLst>
        <pc:spChg chg="mod">
          <ac:chgData name="Masaki Suzuki" userId="2c4feb2ed34ad1a7" providerId="Windows Live" clId="Web-{8DED4023-259A-470A-AD33-A8C38697E642}" dt="2021-03-05T07:19:25.709" v="13" actId="1076"/>
          <ac:spMkLst>
            <pc:docMk/>
            <pc:sldMk cId="0" sldId="260"/>
            <ac:spMk id="174" creationId="{00000000-0000-0000-0000-000000000000}"/>
          </ac:spMkLst>
        </pc:spChg>
        <pc:spChg chg="mod">
          <ac:chgData name="Masaki Suzuki" userId="2c4feb2ed34ad1a7" providerId="Windows Live" clId="Web-{8DED4023-259A-470A-AD33-A8C38697E642}" dt="2021-03-05T07:19:21.819" v="12" actId="1076"/>
          <ac:spMkLst>
            <pc:docMk/>
            <pc:sldMk cId="0" sldId="260"/>
            <ac:spMk id="175" creationId="{00000000-0000-0000-0000-000000000000}"/>
          </ac:spMkLst>
        </pc:spChg>
        <pc:spChg chg="mod">
          <ac:chgData name="Masaki Suzuki" userId="2c4feb2ed34ad1a7" providerId="Windows Live" clId="Web-{8DED4023-259A-470A-AD33-A8C38697E642}" dt="2021-03-05T07:19:35.866" v="14" actId="1076"/>
          <ac:spMkLst>
            <pc:docMk/>
            <pc:sldMk cId="0" sldId="260"/>
            <ac:spMk id="179" creationId="{00000000-0000-0000-0000-000000000000}"/>
          </ac:spMkLst>
        </pc:spChg>
        <pc:spChg chg="mod">
          <ac:chgData name="Masaki Suzuki" userId="2c4feb2ed34ad1a7" providerId="Windows Live" clId="Web-{8DED4023-259A-470A-AD33-A8C38697E642}" dt="2021-03-05T07:19:39.991" v="15" actId="1076"/>
          <ac:spMkLst>
            <pc:docMk/>
            <pc:sldMk cId="0" sldId="260"/>
            <ac:spMk id="180" creationId="{00000000-0000-0000-0000-000000000000}"/>
          </ac:spMkLst>
        </pc:spChg>
      </pc:sldChg>
      <pc:sldChg chg="modSp">
        <pc:chgData name="Masaki Suzuki" userId="2c4feb2ed34ad1a7" providerId="Windows Live" clId="Web-{8DED4023-259A-470A-AD33-A8C38697E642}" dt="2021-03-05T07:20:02.632" v="17" actId="1076"/>
        <pc:sldMkLst>
          <pc:docMk/>
          <pc:sldMk cId="0" sldId="262"/>
        </pc:sldMkLst>
        <pc:spChg chg="mod">
          <ac:chgData name="Masaki Suzuki" userId="2c4feb2ed34ad1a7" providerId="Windows Live" clId="Web-{8DED4023-259A-470A-AD33-A8C38697E642}" dt="2021-03-05T07:20:02.632" v="17" actId="1076"/>
          <ac:spMkLst>
            <pc:docMk/>
            <pc:sldMk cId="0" sldId="262"/>
            <ac:spMk id="197" creationId="{00000000-0000-0000-0000-000000000000}"/>
          </ac:spMkLst>
        </pc:spChg>
        <pc:spChg chg="mod">
          <ac:chgData name="Masaki Suzuki" userId="2c4feb2ed34ad1a7" providerId="Windows Live" clId="Web-{8DED4023-259A-470A-AD33-A8C38697E642}" dt="2021-03-05T07:19:59.726" v="16" actId="1076"/>
          <ac:spMkLst>
            <pc:docMk/>
            <pc:sldMk cId="0" sldId="262"/>
            <ac:spMk id="199" creationId="{00000000-0000-0000-0000-000000000000}"/>
          </ac:spMkLst>
        </pc:spChg>
      </pc:sldChg>
      <pc:sldChg chg="modSp">
        <pc:chgData name="Masaki Suzuki" userId="2c4feb2ed34ad1a7" providerId="Windows Live" clId="Web-{8DED4023-259A-470A-AD33-A8C38697E642}" dt="2021-03-05T07:20:12.617" v="19" actId="1076"/>
        <pc:sldMkLst>
          <pc:docMk/>
          <pc:sldMk cId="0" sldId="263"/>
        </pc:sldMkLst>
        <pc:spChg chg="mod">
          <ac:chgData name="Masaki Suzuki" userId="2c4feb2ed34ad1a7" providerId="Windows Live" clId="Web-{8DED4023-259A-470A-AD33-A8C38697E642}" dt="2021-03-05T07:20:12.617" v="19" actId="1076"/>
          <ac:spMkLst>
            <pc:docMk/>
            <pc:sldMk cId="0" sldId="263"/>
            <ac:spMk id="210" creationId="{00000000-0000-0000-0000-000000000000}"/>
          </ac:spMkLst>
        </pc:spChg>
      </pc:sldChg>
      <pc:sldChg chg="modSp">
        <pc:chgData name="Masaki Suzuki" userId="2c4feb2ed34ad1a7" providerId="Windows Live" clId="Web-{8DED4023-259A-470A-AD33-A8C38697E642}" dt="2021-03-05T07:21:58.323" v="21" actId="1076"/>
        <pc:sldMkLst>
          <pc:docMk/>
          <pc:sldMk cId="0" sldId="264"/>
        </pc:sldMkLst>
        <pc:spChg chg="mod">
          <ac:chgData name="Masaki Suzuki" userId="2c4feb2ed34ad1a7" providerId="Windows Live" clId="Web-{8DED4023-259A-470A-AD33-A8C38697E642}" dt="2021-03-05T07:21:58.323" v="21" actId="1076"/>
          <ac:spMkLst>
            <pc:docMk/>
            <pc:sldMk cId="0" sldId="264"/>
            <ac:spMk id="226" creationId="{00000000-0000-0000-0000-000000000000}"/>
          </ac:spMkLst>
        </pc:spChg>
        <pc:spChg chg="mod">
          <ac:chgData name="Masaki Suzuki" userId="2c4feb2ed34ad1a7" providerId="Windows Live" clId="Web-{8DED4023-259A-470A-AD33-A8C38697E642}" dt="2021-03-05T07:21:55.698" v="20" actId="1076"/>
          <ac:spMkLst>
            <pc:docMk/>
            <pc:sldMk cId="0" sldId="264"/>
            <ac:spMk id="228" creationId="{00000000-0000-0000-0000-000000000000}"/>
          </ac:spMkLst>
        </pc:spChg>
      </pc:sldChg>
      <pc:sldChg chg="modSp">
        <pc:chgData name="Masaki Suzuki" userId="2c4feb2ed34ad1a7" providerId="Windows Live" clId="Web-{8DED4023-259A-470A-AD33-A8C38697E642}" dt="2021-03-05T07:22:19.464" v="24" actId="1076"/>
        <pc:sldMkLst>
          <pc:docMk/>
          <pc:sldMk cId="0" sldId="265"/>
        </pc:sldMkLst>
        <pc:spChg chg="mod">
          <ac:chgData name="Masaki Suzuki" userId="2c4feb2ed34ad1a7" providerId="Windows Live" clId="Web-{8DED4023-259A-470A-AD33-A8C38697E642}" dt="2021-03-05T07:22:07.557" v="22" actId="1076"/>
          <ac:spMkLst>
            <pc:docMk/>
            <pc:sldMk cId="0" sldId="265"/>
            <ac:spMk id="243" creationId="{00000000-0000-0000-0000-000000000000}"/>
          </ac:spMkLst>
        </pc:spChg>
        <pc:spChg chg="mod">
          <ac:chgData name="Masaki Suzuki" userId="2c4feb2ed34ad1a7" providerId="Windows Live" clId="Web-{8DED4023-259A-470A-AD33-A8C38697E642}" dt="2021-03-05T07:22:19.464" v="24" actId="1076"/>
          <ac:spMkLst>
            <pc:docMk/>
            <pc:sldMk cId="0" sldId="265"/>
            <ac:spMk id="244" creationId="{00000000-0000-0000-0000-000000000000}"/>
          </ac:spMkLst>
        </pc:spChg>
        <pc:spChg chg="mod">
          <ac:chgData name="Masaki Suzuki" userId="2c4feb2ed34ad1a7" providerId="Windows Live" clId="Web-{8DED4023-259A-470A-AD33-A8C38697E642}" dt="2021-03-05T07:22:10.635" v="23" actId="1076"/>
          <ac:spMkLst>
            <pc:docMk/>
            <pc:sldMk cId="0" sldId="265"/>
            <ac:spMk id="245" creationId="{00000000-0000-0000-0000-000000000000}"/>
          </ac:spMkLst>
        </pc:spChg>
      </pc:sldChg>
      <pc:sldChg chg="modSp">
        <pc:chgData name="Masaki Suzuki" userId="2c4feb2ed34ad1a7" providerId="Windows Live" clId="Web-{8DED4023-259A-470A-AD33-A8C38697E642}" dt="2021-03-05T07:22:37.121" v="26" actId="1076"/>
        <pc:sldMkLst>
          <pc:docMk/>
          <pc:sldMk cId="0" sldId="266"/>
        </pc:sldMkLst>
        <pc:spChg chg="mod">
          <ac:chgData name="Masaki Suzuki" userId="2c4feb2ed34ad1a7" providerId="Windows Live" clId="Web-{8DED4023-259A-470A-AD33-A8C38697E642}" dt="2021-03-05T07:22:37.121" v="26" actId="1076"/>
          <ac:spMkLst>
            <pc:docMk/>
            <pc:sldMk cId="0" sldId="266"/>
            <ac:spMk id="257" creationId="{00000000-0000-0000-0000-000000000000}"/>
          </ac:spMkLst>
        </pc:spChg>
        <pc:spChg chg="mod">
          <ac:chgData name="Masaki Suzuki" userId="2c4feb2ed34ad1a7" providerId="Windows Live" clId="Web-{8DED4023-259A-470A-AD33-A8C38697E642}" dt="2021-03-05T07:22:26.839" v="25" actId="1076"/>
          <ac:spMkLst>
            <pc:docMk/>
            <pc:sldMk cId="0" sldId="266"/>
            <ac:spMk id="258" creationId="{00000000-0000-0000-0000-000000000000}"/>
          </ac:spMkLst>
        </pc:spChg>
      </pc:sldChg>
      <pc:sldChg chg="modSp">
        <pc:chgData name="Masaki Suzuki" userId="2c4feb2ed34ad1a7" providerId="Windows Live" clId="Web-{8DED4023-259A-470A-AD33-A8C38697E642}" dt="2021-03-05T07:22:51.980" v="29" actId="1076"/>
        <pc:sldMkLst>
          <pc:docMk/>
          <pc:sldMk cId="0" sldId="267"/>
        </pc:sldMkLst>
        <pc:spChg chg="mod">
          <ac:chgData name="Masaki Suzuki" userId="2c4feb2ed34ad1a7" providerId="Windows Live" clId="Web-{8DED4023-259A-470A-AD33-A8C38697E642}" dt="2021-03-05T07:22:47.511" v="28" actId="1076"/>
          <ac:spMkLst>
            <pc:docMk/>
            <pc:sldMk cId="0" sldId="267"/>
            <ac:spMk id="270" creationId="{00000000-0000-0000-0000-000000000000}"/>
          </ac:spMkLst>
        </pc:spChg>
        <pc:spChg chg="mod">
          <ac:chgData name="Masaki Suzuki" userId="2c4feb2ed34ad1a7" providerId="Windows Live" clId="Web-{8DED4023-259A-470A-AD33-A8C38697E642}" dt="2021-03-05T07:22:51.980" v="29" actId="1076"/>
          <ac:spMkLst>
            <pc:docMk/>
            <pc:sldMk cId="0" sldId="267"/>
            <ac:spMk id="271" creationId="{00000000-0000-0000-0000-000000000000}"/>
          </ac:spMkLst>
        </pc:spChg>
      </pc:sldChg>
      <pc:sldChg chg="modSp">
        <pc:chgData name="Masaki Suzuki" userId="2c4feb2ed34ad1a7" providerId="Windows Live" clId="Web-{8DED4023-259A-470A-AD33-A8C38697E642}" dt="2021-03-05T07:23:49.716" v="33" actId="1076"/>
        <pc:sldMkLst>
          <pc:docMk/>
          <pc:sldMk cId="0" sldId="268"/>
        </pc:sldMkLst>
        <pc:spChg chg="mod">
          <ac:chgData name="Masaki Suzuki" userId="2c4feb2ed34ad1a7" providerId="Windows Live" clId="Web-{8DED4023-259A-470A-AD33-A8C38697E642}" dt="2021-03-05T07:23:33.309" v="30" actId="1076"/>
          <ac:spMkLst>
            <pc:docMk/>
            <pc:sldMk cId="0" sldId="268"/>
            <ac:spMk id="286" creationId="{00000000-0000-0000-0000-000000000000}"/>
          </ac:spMkLst>
        </pc:spChg>
        <pc:spChg chg="mod">
          <ac:chgData name="Masaki Suzuki" userId="2c4feb2ed34ad1a7" providerId="Windows Live" clId="Web-{8DED4023-259A-470A-AD33-A8C38697E642}" dt="2021-03-05T07:23:46.138" v="32" actId="1076"/>
          <ac:spMkLst>
            <pc:docMk/>
            <pc:sldMk cId="0" sldId="268"/>
            <ac:spMk id="287" creationId="{00000000-0000-0000-0000-000000000000}"/>
          </ac:spMkLst>
        </pc:spChg>
        <pc:spChg chg="mod">
          <ac:chgData name="Masaki Suzuki" userId="2c4feb2ed34ad1a7" providerId="Windows Live" clId="Web-{8DED4023-259A-470A-AD33-A8C38697E642}" dt="2021-03-05T07:23:41.294" v="31" actId="1076"/>
          <ac:spMkLst>
            <pc:docMk/>
            <pc:sldMk cId="0" sldId="268"/>
            <ac:spMk id="288" creationId="{00000000-0000-0000-0000-000000000000}"/>
          </ac:spMkLst>
        </pc:spChg>
        <pc:spChg chg="mod">
          <ac:chgData name="Masaki Suzuki" userId="2c4feb2ed34ad1a7" providerId="Windows Live" clId="Web-{8DED4023-259A-470A-AD33-A8C38697E642}" dt="2021-03-05T07:23:49.716" v="33" actId="1076"/>
          <ac:spMkLst>
            <pc:docMk/>
            <pc:sldMk cId="0" sldId="268"/>
            <ac:spMk id="289" creationId="{00000000-0000-0000-0000-000000000000}"/>
          </ac:spMkLst>
        </pc:spChg>
      </pc:sldChg>
      <pc:sldChg chg="modSp">
        <pc:chgData name="Masaki Suzuki" userId="2c4feb2ed34ad1a7" providerId="Windows Live" clId="Web-{8DED4023-259A-470A-AD33-A8C38697E642}" dt="2021-03-05T07:24:22.483" v="34" actId="1076"/>
        <pc:sldMkLst>
          <pc:docMk/>
          <pc:sldMk cId="0" sldId="270"/>
        </pc:sldMkLst>
        <pc:spChg chg="mod">
          <ac:chgData name="Masaki Suzuki" userId="2c4feb2ed34ad1a7" providerId="Windows Live" clId="Web-{8DED4023-259A-470A-AD33-A8C38697E642}" dt="2021-03-05T07:24:22.483" v="34" actId="1076"/>
          <ac:spMkLst>
            <pc:docMk/>
            <pc:sldMk cId="0" sldId="270"/>
            <ac:spMk id="318" creationId="{00000000-0000-0000-0000-000000000000}"/>
          </ac:spMkLst>
        </pc:spChg>
      </pc:sldChg>
      <pc:sldChg chg="modSp">
        <pc:chgData name="Masaki Suzuki" userId="2c4feb2ed34ad1a7" providerId="Windows Live" clId="Web-{8DED4023-259A-470A-AD33-A8C38697E642}" dt="2021-03-05T07:24:33.327" v="36" actId="1076"/>
        <pc:sldMkLst>
          <pc:docMk/>
          <pc:sldMk cId="0" sldId="271"/>
        </pc:sldMkLst>
        <pc:spChg chg="mod">
          <ac:chgData name="Masaki Suzuki" userId="2c4feb2ed34ad1a7" providerId="Windows Live" clId="Web-{8DED4023-259A-470A-AD33-A8C38697E642}" dt="2021-03-05T07:24:29.342" v="35" actId="1076"/>
          <ac:spMkLst>
            <pc:docMk/>
            <pc:sldMk cId="0" sldId="271"/>
            <ac:spMk id="329" creationId="{00000000-0000-0000-0000-000000000000}"/>
          </ac:spMkLst>
        </pc:spChg>
        <pc:spChg chg="mod">
          <ac:chgData name="Masaki Suzuki" userId="2c4feb2ed34ad1a7" providerId="Windows Live" clId="Web-{8DED4023-259A-470A-AD33-A8C38697E642}" dt="2021-03-05T07:24:33.327" v="36" actId="1076"/>
          <ac:spMkLst>
            <pc:docMk/>
            <pc:sldMk cId="0" sldId="271"/>
            <ac:spMk id="330" creationId="{00000000-0000-0000-0000-000000000000}"/>
          </ac:spMkLst>
        </pc:spChg>
      </pc:sldChg>
      <pc:sldChg chg="modSp">
        <pc:chgData name="Masaki Suzuki" userId="2c4feb2ed34ad1a7" providerId="Windows Live" clId="Web-{8DED4023-259A-470A-AD33-A8C38697E642}" dt="2021-03-05T07:24:51.093" v="39" actId="1076"/>
        <pc:sldMkLst>
          <pc:docMk/>
          <pc:sldMk cId="0" sldId="272"/>
        </pc:sldMkLst>
        <pc:spChg chg="mod">
          <ac:chgData name="Masaki Suzuki" userId="2c4feb2ed34ad1a7" providerId="Windows Live" clId="Web-{8DED4023-259A-470A-AD33-A8C38697E642}" dt="2021-03-05T07:24:44.139" v="37" actId="1076"/>
          <ac:spMkLst>
            <pc:docMk/>
            <pc:sldMk cId="0" sldId="272"/>
            <ac:spMk id="343" creationId="{00000000-0000-0000-0000-000000000000}"/>
          </ac:spMkLst>
        </pc:spChg>
        <pc:spChg chg="mod">
          <ac:chgData name="Masaki Suzuki" userId="2c4feb2ed34ad1a7" providerId="Windows Live" clId="Web-{8DED4023-259A-470A-AD33-A8C38697E642}" dt="2021-03-05T07:24:48.874" v="38" actId="1076"/>
          <ac:spMkLst>
            <pc:docMk/>
            <pc:sldMk cId="0" sldId="272"/>
            <ac:spMk id="344" creationId="{00000000-0000-0000-0000-000000000000}"/>
          </ac:spMkLst>
        </pc:spChg>
        <pc:spChg chg="mod">
          <ac:chgData name="Masaki Suzuki" userId="2c4feb2ed34ad1a7" providerId="Windows Live" clId="Web-{8DED4023-259A-470A-AD33-A8C38697E642}" dt="2021-03-05T07:24:51.093" v="39" actId="1076"/>
          <ac:spMkLst>
            <pc:docMk/>
            <pc:sldMk cId="0" sldId="272"/>
            <ac:spMk id="345" creationId="{00000000-0000-0000-0000-000000000000}"/>
          </ac:spMkLst>
        </pc:spChg>
      </pc:sldChg>
      <pc:sldChg chg="modSp">
        <pc:chgData name="Masaki Suzuki" userId="2c4feb2ed34ad1a7" providerId="Windows Live" clId="Web-{8DED4023-259A-470A-AD33-A8C38697E642}" dt="2021-03-05T07:26:31.845" v="50" actId="1076"/>
        <pc:sldMkLst>
          <pc:docMk/>
          <pc:sldMk cId="0" sldId="274"/>
        </pc:sldMkLst>
        <pc:spChg chg="mod">
          <ac:chgData name="Masaki Suzuki" userId="2c4feb2ed34ad1a7" providerId="Windows Live" clId="Web-{8DED4023-259A-470A-AD33-A8C38697E642}" dt="2021-03-05T07:25:36.953" v="40" actId="20577"/>
          <ac:spMkLst>
            <pc:docMk/>
            <pc:sldMk cId="0" sldId="274"/>
            <ac:spMk id="362" creationId="{00000000-0000-0000-0000-000000000000}"/>
          </ac:spMkLst>
        </pc:spChg>
        <pc:spChg chg="mod">
          <ac:chgData name="Masaki Suzuki" userId="2c4feb2ed34ad1a7" providerId="Windows Live" clId="Web-{8DED4023-259A-470A-AD33-A8C38697E642}" dt="2021-03-05T07:25:58.329" v="43" actId="1076"/>
          <ac:spMkLst>
            <pc:docMk/>
            <pc:sldMk cId="0" sldId="274"/>
            <ac:spMk id="368" creationId="{00000000-0000-0000-0000-000000000000}"/>
          </ac:spMkLst>
        </pc:spChg>
        <pc:spChg chg="mod">
          <ac:chgData name="Masaki Suzuki" userId="2c4feb2ed34ad1a7" providerId="Windows Live" clId="Web-{8DED4023-259A-470A-AD33-A8C38697E642}" dt="2021-03-05T07:26:01.438" v="44" actId="1076"/>
          <ac:spMkLst>
            <pc:docMk/>
            <pc:sldMk cId="0" sldId="274"/>
            <ac:spMk id="369" creationId="{00000000-0000-0000-0000-000000000000}"/>
          </ac:spMkLst>
        </pc:spChg>
        <pc:spChg chg="mod">
          <ac:chgData name="Masaki Suzuki" userId="2c4feb2ed34ad1a7" providerId="Windows Live" clId="Web-{8DED4023-259A-470A-AD33-A8C38697E642}" dt="2021-03-05T07:26:05.516" v="45" actId="1076"/>
          <ac:spMkLst>
            <pc:docMk/>
            <pc:sldMk cId="0" sldId="274"/>
            <ac:spMk id="370" creationId="{00000000-0000-0000-0000-000000000000}"/>
          </ac:spMkLst>
        </pc:spChg>
        <pc:spChg chg="mod">
          <ac:chgData name="Masaki Suzuki" userId="2c4feb2ed34ad1a7" providerId="Windows Live" clId="Web-{8DED4023-259A-470A-AD33-A8C38697E642}" dt="2021-03-05T07:26:11.798" v="46" actId="1076"/>
          <ac:spMkLst>
            <pc:docMk/>
            <pc:sldMk cId="0" sldId="274"/>
            <ac:spMk id="371" creationId="{00000000-0000-0000-0000-000000000000}"/>
          </ac:spMkLst>
        </pc:spChg>
        <pc:spChg chg="mod">
          <ac:chgData name="Masaki Suzuki" userId="2c4feb2ed34ad1a7" providerId="Windows Live" clId="Web-{8DED4023-259A-470A-AD33-A8C38697E642}" dt="2021-03-05T07:26:23.548" v="48" actId="1076"/>
          <ac:spMkLst>
            <pc:docMk/>
            <pc:sldMk cId="0" sldId="274"/>
            <ac:spMk id="372" creationId="{00000000-0000-0000-0000-000000000000}"/>
          </ac:spMkLst>
        </pc:spChg>
        <pc:spChg chg="mod">
          <ac:chgData name="Masaki Suzuki" userId="2c4feb2ed34ad1a7" providerId="Windows Live" clId="Web-{8DED4023-259A-470A-AD33-A8C38697E642}" dt="2021-03-05T07:26:26.830" v="49" actId="1076"/>
          <ac:spMkLst>
            <pc:docMk/>
            <pc:sldMk cId="0" sldId="274"/>
            <ac:spMk id="373" creationId="{00000000-0000-0000-0000-000000000000}"/>
          </ac:spMkLst>
        </pc:spChg>
        <pc:spChg chg="mod">
          <ac:chgData name="Masaki Suzuki" userId="2c4feb2ed34ad1a7" providerId="Windows Live" clId="Web-{8DED4023-259A-470A-AD33-A8C38697E642}" dt="2021-03-05T07:26:31.845" v="50" actId="1076"/>
          <ac:spMkLst>
            <pc:docMk/>
            <pc:sldMk cId="0" sldId="274"/>
            <ac:spMk id="374" creationId="{00000000-0000-0000-0000-000000000000}"/>
          </ac:spMkLst>
        </pc:spChg>
        <pc:spChg chg="mod">
          <ac:chgData name="Masaki Suzuki" userId="2c4feb2ed34ad1a7" providerId="Windows Live" clId="Web-{8DED4023-259A-470A-AD33-A8C38697E642}" dt="2021-03-05T07:26:18.142" v="47" actId="1076"/>
          <ac:spMkLst>
            <pc:docMk/>
            <pc:sldMk cId="0" sldId="274"/>
            <ac:spMk id="375" creationId="{00000000-0000-0000-0000-000000000000}"/>
          </ac:spMkLst>
        </pc:spChg>
      </pc:sldChg>
      <pc:sldChg chg="modSp">
        <pc:chgData name="Masaki Suzuki" userId="2c4feb2ed34ad1a7" providerId="Windows Live" clId="Web-{8DED4023-259A-470A-AD33-A8C38697E642}" dt="2021-03-05T07:26:47.424" v="51" actId="1076"/>
        <pc:sldMkLst>
          <pc:docMk/>
          <pc:sldMk cId="0" sldId="275"/>
        </pc:sldMkLst>
        <pc:spChg chg="mod">
          <ac:chgData name="Masaki Suzuki" userId="2c4feb2ed34ad1a7" providerId="Windows Live" clId="Web-{8DED4023-259A-470A-AD33-A8C38697E642}" dt="2021-03-05T07:26:47.424" v="51" actId="1076"/>
          <ac:spMkLst>
            <pc:docMk/>
            <pc:sldMk cId="0" sldId="275"/>
            <ac:spMk id="386" creationId="{00000000-0000-0000-0000-000000000000}"/>
          </ac:spMkLst>
        </pc:spChg>
      </pc:sldChg>
      <pc:sldChg chg="modSp">
        <pc:chgData name="Masaki Suzuki" userId="2c4feb2ed34ad1a7" providerId="Windows Live" clId="Web-{8DED4023-259A-470A-AD33-A8C38697E642}" dt="2021-03-05T07:27:01.612" v="52" actId="1076"/>
        <pc:sldMkLst>
          <pc:docMk/>
          <pc:sldMk cId="0" sldId="276"/>
        </pc:sldMkLst>
        <pc:spChg chg="mod">
          <ac:chgData name="Masaki Suzuki" userId="2c4feb2ed34ad1a7" providerId="Windows Live" clId="Web-{8DED4023-259A-470A-AD33-A8C38697E642}" dt="2021-03-05T07:27:01.612" v="52" actId="1076"/>
          <ac:spMkLst>
            <pc:docMk/>
            <pc:sldMk cId="0" sldId="276"/>
            <ac:spMk id="402" creationId="{00000000-0000-0000-0000-000000000000}"/>
          </ac:spMkLst>
        </pc:spChg>
      </pc:sldChg>
      <pc:sldChg chg="modSp">
        <pc:chgData name="Masaki Suzuki" userId="2c4feb2ed34ad1a7" providerId="Windows Live" clId="Web-{8DED4023-259A-470A-AD33-A8C38697E642}" dt="2021-03-05T07:27:07.487" v="53" actId="1076"/>
        <pc:sldMkLst>
          <pc:docMk/>
          <pc:sldMk cId="0" sldId="277"/>
        </pc:sldMkLst>
        <pc:spChg chg="mod">
          <ac:chgData name="Masaki Suzuki" userId="2c4feb2ed34ad1a7" providerId="Windows Live" clId="Web-{8DED4023-259A-470A-AD33-A8C38697E642}" dt="2021-03-05T07:27:07.487" v="53" actId="1076"/>
          <ac:spMkLst>
            <pc:docMk/>
            <pc:sldMk cId="0" sldId="277"/>
            <ac:spMk id="411" creationId="{00000000-0000-0000-0000-000000000000}"/>
          </ac:spMkLst>
        </pc:spChg>
      </pc:sldChg>
      <pc:sldChg chg="modSp">
        <pc:chgData name="Masaki Suzuki" userId="2c4feb2ed34ad1a7" providerId="Windows Live" clId="Web-{8DED4023-259A-470A-AD33-A8C38697E642}" dt="2021-03-05T07:27:24.253" v="55" actId="1076"/>
        <pc:sldMkLst>
          <pc:docMk/>
          <pc:sldMk cId="0" sldId="278"/>
        </pc:sldMkLst>
        <pc:spChg chg="mod">
          <ac:chgData name="Masaki Suzuki" userId="2c4feb2ed34ad1a7" providerId="Windows Live" clId="Web-{8DED4023-259A-470A-AD33-A8C38697E642}" dt="2021-03-05T07:27:20.425" v="54" actId="1076"/>
          <ac:spMkLst>
            <pc:docMk/>
            <pc:sldMk cId="0" sldId="278"/>
            <ac:spMk id="422" creationId="{00000000-0000-0000-0000-000000000000}"/>
          </ac:spMkLst>
        </pc:spChg>
        <pc:spChg chg="mod">
          <ac:chgData name="Masaki Suzuki" userId="2c4feb2ed34ad1a7" providerId="Windows Live" clId="Web-{8DED4023-259A-470A-AD33-A8C38697E642}" dt="2021-03-05T07:27:24.253" v="55" actId="1076"/>
          <ac:spMkLst>
            <pc:docMk/>
            <pc:sldMk cId="0" sldId="278"/>
            <ac:spMk id="423" creationId="{00000000-0000-0000-0000-000000000000}"/>
          </ac:spMkLst>
        </pc:spChg>
      </pc:sldChg>
      <pc:sldChg chg="modSp">
        <pc:chgData name="Masaki Suzuki" userId="2c4feb2ed34ad1a7" providerId="Windows Live" clId="Web-{8DED4023-259A-470A-AD33-A8C38697E642}" dt="2021-03-05T07:27:59.738" v="61" actId="1076"/>
        <pc:sldMkLst>
          <pc:docMk/>
          <pc:sldMk cId="0" sldId="279"/>
        </pc:sldMkLst>
        <pc:spChg chg="mod">
          <ac:chgData name="Masaki Suzuki" userId="2c4feb2ed34ad1a7" providerId="Windows Live" clId="Web-{8DED4023-259A-470A-AD33-A8C38697E642}" dt="2021-03-05T07:27:38.597" v="56" actId="1076"/>
          <ac:spMkLst>
            <pc:docMk/>
            <pc:sldMk cId="0" sldId="279"/>
            <ac:spMk id="435" creationId="{00000000-0000-0000-0000-000000000000}"/>
          </ac:spMkLst>
        </pc:spChg>
        <pc:spChg chg="mod">
          <ac:chgData name="Masaki Suzuki" userId="2c4feb2ed34ad1a7" providerId="Windows Live" clId="Web-{8DED4023-259A-470A-AD33-A8C38697E642}" dt="2021-03-05T07:27:44.785" v="57" actId="1076"/>
          <ac:spMkLst>
            <pc:docMk/>
            <pc:sldMk cId="0" sldId="279"/>
            <ac:spMk id="436" creationId="{00000000-0000-0000-0000-000000000000}"/>
          </ac:spMkLst>
        </pc:spChg>
        <pc:spChg chg="mod">
          <ac:chgData name="Masaki Suzuki" userId="2c4feb2ed34ad1a7" providerId="Windows Live" clId="Web-{8DED4023-259A-470A-AD33-A8C38697E642}" dt="2021-03-05T07:27:50.457" v="58" actId="1076"/>
          <ac:spMkLst>
            <pc:docMk/>
            <pc:sldMk cId="0" sldId="279"/>
            <ac:spMk id="439" creationId="{00000000-0000-0000-0000-000000000000}"/>
          </ac:spMkLst>
        </pc:spChg>
        <pc:spChg chg="mod">
          <ac:chgData name="Masaki Suzuki" userId="2c4feb2ed34ad1a7" providerId="Windows Live" clId="Web-{8DED4023-259A-470A-AD33-A8C38697E642}" dt="2021-03-05T07:27:59.738" v="61" actId="1076"/>
          <ac:spMkLst>
            <pc:docMk/>
            <pc:sldMk cId="0" sldId="279"/>
            <ac:spMk id="440" creationId="{00000000-0000-0000-0000-000000000000}"/>
          </ac:spMkLst>
        </pc:spChg>
        <pc:spChg chg="mod">
          <ac:chgData name="Masaki Suzuki" userId="2c4feb2ed34ad1a7" providerId="Windows Live" clId="Web-{8DED4023-259A-470A-AD33-A8C38697E642}" dt="2021-03-05T07:27:56.879" v="60" actId="1076"/>
          <ac:spMkLst>
            <pc:docMk/>
            <pc:sldMk cId="0" sldId="279"/>
            <ac:spMk id="441" creationId="{00000000-0000-0000-0000-000000000000}"/>
          </ac:spMkLst>
        </pc:spChg>
        <pc:spChg chg="mod">
          <ac:chgData name="Masaki Suzuki" userId="2c4feb2ed34ad1a7" providerId="Windows Live" clId="Web-{8DED4023-259A-470A-AD33-A8C38697E642}" dt="2021-03-05T07:27:53.800" v="59" actId="1076"/>
          <ac:spMkLst>
            <pc:docMk/>
            <pc:sldMk cId="0" sldId="279"/>
            <ac:spMk id="442" creationId="{00000000-0000-0000-0000-000000000000}"/>
          </ac:spMkLst>
        </pc:spChg>
      </pc:sldChg>
    </pc:docChg>
  </pc:docChgLst>
  <pc:docChgLst>
    <pc:chgData name="ゲスト ユーザー" providerId="Windows Live" clId="Web-{A226E90B-63F8-4295-8428-EE463851F0E9}"/>
    <pc:docChg chg="addSld modSld">
      <pc:chgData name="ゲスト ユーザー" userId="" providerId="Windows Live" clId="Web-{A226E90B-63F8-4295-8428-EE463851F0E9}" dt="2021-03-18T05:17:49.387" v="567" actId="14100"/>
      <pc:docMkLst>
        <pc:docMk/>
      </pc:docMkLst>
      <pc:sldChg chg="modSp">
        <pc:chgData name="ゲスト ユーザー" userId="" providerId="Windows Live" clId="Web-{A226E90B-63F8-4295-8428-EE463851F0E9}" dt="2021-03-18T04:59:52.784" v="89" actId="14100"/>
        <pc:sldMkLst>
          <pc:docMk/>
          <pc:sldMk cId="0" sldId="278"/>
        </pc:sldMkLst>
        <pc:spChg chg="mod">
          <ac:chgData name="ゲスト ユーザー" userId="" providerId="Windows Live" clId="Web-{A226E90B-63F8-4295-8428-EE463851F0E9}" dt="2021-03-18T04:59:47.033" v="87" actId="1076"/>
          <ac:spMkLst>
            <pc:docMk/>
            <pc:sldMk cId="0" sldId="278"/>
            <ac:spMk id="418" creationId="{00000000-0000-0000-0000-000000000000}"/>
          </ac:spMkLst>
        </pc:spChg>
        <pc:spChg chg="mod">
          <ac:chgData name="ゲスト ユーザー" userId="" providerId="Windows Live" clId="Web-{A226E90B-63F8-4295-8428-EE463851F0E9}" dt="2021-03-18T04:59:52.784" v="89" actId="14100"/>
          <ac:spMkLst>
            <pc:docMk/>
            <pc:sldMk cId="0" sldId="278"/>
            <ac:spMk id="420" creationId="{00000000-0000-0000-0000-000000000000}"/>
          </ac:spMkLst>
        </pc:spChg>
        <pc:picChg chg="mod">
          <ac:chgData name="ゲスト ユーザー" userId="" providerId="Windows Live" clId="Web-{A226E90B-63F8-4295-8428-EE463851F0E9}" dt="2021-03-18T04:59:50.002" v="88" actId="1076"/>
          <ac:picMkLst>
            <pc:docMk/>
            <pc:sldMk cId="0" sldId="278"/>
            <ac:picMk id="417" creationId="{00000000-0000-0000-0000-000000000000}"/>
          </ac:picMkLst>
        </pc:picChg>
      </pc:sldChg>
      <pc:sldChg chg="modSp">
        <pc:chgData name="ゲスト ユーザー" userId="" providerId="Windows Live" clId="Web-{A226E90B-63F8-4295-8428-EE463851F0E9}" dt="2021-03-18T04:55:14.715" v="3" actId="14100"/>
        <pc:sldMkLst>
          <pc:docMk/>
          <pc:sldMk cId="0" sldId="279"/>
        </pc:sldMkLst>
        <pc:spChg chg="mod">
          <ac:chgData name="ゲスト ユーザー" userId="" providerId="Windows Live" clId="Web-{A226E90B-63F8-4295-8428-EE463851F0E9}" dt="2021-03-18T04:55:14.715" v="3" actId="14100"/>
          <ac:spMkLst>
            <pc:docMk/>
            <pc:sldMk cId="0" sldId="279"/>
            <ac:spMk id="430" creationId="{00000000-0000-0000-0000-000000000000}"/>
          </ac:spMkLst>
        </pc:spChg>
        <pc:spChg chg="mod">
          <ac:chgData name="ゲスト ユーザー" userId="" providerId="Windows Live" clId="Web-{A226E90B-63F8-4295-8428-EE463851F0E9}" dt="2021-03-18T04:55:10.668" v="2" actId="14100"/>
          <ac:spMkLst>
            <pc:docMk/>
            <pc:sldMk cId="0" sldId="279"/>
            <ac:spMk id="432" creationId="{00000000-0000-0000-0000-000000000000}"/>
          </ac:spMkLst>
        </pc:spChg>
      </pc:sldChg>
      <pc:sldChg chg="modSp">
        <pc:chgData name="ゲスト ユーザー" userId="" providerId="Windows Live" clId="Web-{A226E90B-63F8-4295-8428-EE463851F0E9}" dt="2021-03-18T05:08:54.765" v="364" actId="1076"/>
        <pc:sldMkLst>
          <pc:docMk/>
          <pc:sldMk cId="0" sldId="315"/>
        </pc:sldMkLst>
        <pc:spChg chg="mod">
          <ac:chgData name="ゲスト ユーザー" userId="" providerId="Windows Live" clId="Web-{A226E90B-63F8-4295-8428-EE463851F0E9}" dt="2021-03-18T05:08:54.765" v="364" actId="1076"/>
          <ac:spMkLst>
            <pc:docMk/>
            <pc:sldMk cId="0" sldId="315"/>
            <ac:spMk id="989" creationId="{00000000-0000-0000-0000-000000000000}"/>
          </ac:spMkLst>
        </pc:spChg>
      </pc:sldChg>
      <pc:sldChg chg="delSp modSp">
        <pc:chgData name="ゲスト ユーザー" userId="" providerId="Windows Live" clId="Web-{A226E90B-63F8-4295-8428-EE463851F0E9}" dt="2021-03-18T05:14:28.866" v="485" actId="1076"/>
        <pc:sldMkLst>
          <pc:docMk/>
          <pc:sldMk cId="0" sldId="316"/>
        </pc:sldMkLst>
        <pc:spChg chg="mod">
          <ac:chgData name="ゲスト ユーザー" userId="" providerId="Windows Live" clId="Web-{A226E90B-63F8-4295-8428-EE463851F0E9}" dt="2021-03-18T05:09:40.157" v="370" actId="20577"/>
          <ac:spMkLst>
            <pc:docMk/>
            <pc:sldMk cId="0" sldId="316"/>
            <ac:spMk id="1010" creationId="{00000000-0000-0000-0000-000000000000}"/>
          </ac:spMkLst>
        </pc:spChg>
        <pc:spChg chg="mod">
          <ac:chgData name="ゲスト ユーザー" userId="" providerId="Windows Live" clId="Web-{A226E90B-63F8-4295-8428-EE463851F0E9}" dt="2021-03-18T05:14:28.866" v="485" actId="1076"/>
          <ac:spMkLst>
            <pc:docMk/>
            <pc:sldMk cId="0" sldId="316"/>
            <ac:spMk id="1014" creationId="{00000000-0000-0000-0000-000000000000}"/>
          </ac:spMkLst>
        </pc:spChg>
        <pc:picChg chg="del">
          <ac:chgData name="ゲスト ユーザー" userId="" providerId="Windows Live" clId="Web-{A226E90B-63F8-4295-8428-EE463851F0E9}" dt="2021-03-18T05:09:22.797" v="365"/>
          <ac:picMkLst>
            <pc:docMk/>
            <pc:sldMk cId="0" sldId="316"/>
            <ac:picMk id="1006" creationId="{00000000-0000-0000-0000-000000000000}"/>
          </ac:picMkLst>
        </pc:picChg>
        <pc:picChg chg="del">
          <ac:chgData name="ゲスト ユーザー" userId="" providerId="Windows Live" clId="Web-{A226E90B-63F8-4295-8428-EE463851F0E9}" dt="2021-03-18T05:09:51.797" v="373"/>
          <ac:picMkLst>
            <pc:docMk/>
            <pc:sldMk cId="0" sldId="316"/>
            <ac:picMk id="1007" creationId="{00000000-0000-0000-0000-000000000000}"/>
          </ac:picMkLst>
        </pc:picChg>
        <pc:picChg chg="del">
          <ac:chgData name="ゲスト ユーザー" userId="" providerId="Windows Live" clId="Web-{A226E90B-63F8-4295-8428-EE463851F0E9}" dt="2021-03-18T05:09:50.860" v="372"/>
          <ac:picMkLst>
            <pc:docMk/>
            <pc:sldMk cId="0" sldId="316"/>
            <ac:picMk id="1011" creationId="{00000000-0000-0000-0000-000000000000}"/>
          </ac:picMkLst>
        </pc:picChg>
      </pc:sldChg>
      <pc:sldChg chg="delSp modSp">
        <pc:chgData name="ゲスト ユーザー" userId="" providerId="Windows Live" clId="Web-{A226E90B-63F8-4295-8428-EE463851F0E9}" dt="2021-03-18T05:15:04.305" v="509" actId="20577"/>
        <pc:sldMkLst>
          <pc:docMk/>
          <pc:sldMk cId="0" sldId="317"/>
        </pc:sldMkLst>
        <pc:spChg chg="mod">
          <ac:chgData name="ゲスト ユーザー" userId="" providerId="Windows Live" clId="Web-{A226E90B-63F8-4295-8428-EE463851F0E9}" dt="2021-03-18T05:11:12.237" v="444" actId="1076"/>
          <ac:spMkLst>
            <pc:docMk/>
            <pc:sldMk cId="0" sldId="317"/>
            <ac:spMk id="1021" creationId="{00000000-0000-0000-0000-000000000000}"/>
          </ac:spMkLst>
        </pc:spChg>
        <pc:spChg chg="mod">
          <ac:chgData name="ゲスト ユーザー" userId="" providerId="Windows Live" clId="Web-{A226E90B-63F8-4295-8428-EE463851F0E9}" dt="2021-03-18T05:15:04.305" v="509" actId="20577"/>
          <ac:spMkLst>
            <pc:docMk/>
            <pc:sldMk cId="0" sldId="317"/>
            <ac:spMk id="1023" creationId="{00000000-0000-0000-0000-000000000000}"/>
          </ac:spMkLst>
        </pc:spChg>
        <pc:spChg chg="del">
          <ac:chgData name="ゲスト ユーザー" userId="" providerId="Windows Live" clId="Web-{A226E90B-63F8-4295-8428-EE463851F0E9}" dt="2021-03-18T05:09:59.016" v="374"/>
          <ac:spMkLst>
            <pc:docMk/>
            <pc:sldMk cId="0" sldId="317"/>
            <ac:spMk id="1025" creationId="{00000000-0000-0000-0000-000000000000}"/>
          </ac:spMkLst>
        </pc:spChg>
        <pc:spChg chg="del">
          <ac:chgData name="ゲスト ユーザー" userId="" providerId="Windows Live" clId="Web-{A226E90B-63F8-4295-8428-EE463851F0E9}" dt="2021-03-18T05:10:20.517" v="394"/>
          <ac:spMkLst>
            <pc:docMk/>
            <pc:sldMk cId="0" sldId="317"/>
            <ac:spMk id="1027" creationId="{00000000-0000-0000-0000-000000000000}"/>
          </ac:spMkLst>
        </pc:spChg>
        <pc:spChg chg="del">
          <ac:chgData name="ゲスト ユーザー" userId="" providerId="Windows Live" clId="Web-{A226E90B-63F8-4295-8428-EE463851F0E9}" dt="2021-03-18T05:10:19.689" v="393"/>
          <ac:spMkLst>
            <pc:docMk/>
            <pc:sldMk cId="0" sldId="317"/>
            <ac:spMk id="1028" creationId="{00000000-0000-0000-0000-000000000000}"/>
          </ac:spMkLst>
        </pc:spChg>
        <pc:spChg chg="del">
          <ac:chgData name="ゲスト ユーザー" userId="" providerId="Windows Live" clId="Web-{A226E90B-63F8-4295-8428-EE463851F0E9}" dt="2021-03-18T05:10:21.204" v="395"/>
          <ac:spMkLst>
            <pc:docMk/>
            <pc:sldMk cId="0" sldId="317"/>
            <ac:spMk id="1029" creationId="{00000000-0000-0000-0000-000000000000}"/>
          </ac:spMkLst>
        </pc:spChg>
        <pc:spChg chg="del">
          <ac:chgData name="ゲスト ユーザー" userId="" providerId="Windows Live" clId="Web-{A226E90B-63F8-4295-8428-EE463851F0E9}" dt="2021-03-18T05:10:21.986" v="396"/>
          <ac:spMkLst>
            <pc:docMk/>
            <pc:sldMk cId="0" sldId="317"/>
            <ac:spMk id="1030" creationId="{00000000-0000-0000-0000-000000000000}"/>
          </ac:spMkLst>
        </pc:spChg>
        <pc:spChg chg="del">
          <ac:chgData name="ゲスト ユーザー" userId="" providerId="Windows Live" clId="Web-{A226E90B-63F8-4295-8428-EE463851F0E9}" dt="2021-03-18T05:10:00.563" v="375"/>
          <ac:spMkLst>
            <pc:docMk/>
            <pc:sldMk cId="0" sldId="317"/>
            <ac:spMk id="1031" creationId="{00000000-0000-0000-0000-000000000000}"/>
          </ac:spMkLst>
        </pc:spChg>
        <pc:spChg chg="del">
          <ac:chgData name="ゲスト ユーザー" userId="" providerId="Windows Live" clId="Web-{A226E90B-63F8-4295-8428-EE463851F0E9}" dt="2021-03-18T05:10:02.657" v="376"/>
          <ac:spMkLst>
            <pc:docMk/>
            <pc:sldMk cId="0" sldId="317"/>
            <ac:spMk id="1032" creationId="{00000000-0000-0000-0000-000000000000}"/>
          </ac:spMkLst>
        </pc:spChg>
        <pc:spChg chg="del mod">
          <ac:chgData name="ゲスト ユーザー" userId="" providerId="Windows Live" clId="Web-{A226E90B-63F8-4295-8428-EE463851F0E9}" dt="2021-03-18T05:10:05.938" v="379"/>
          <ac:spMkLst>
            <pc:docMk/>
            <pc:sldMk cId="0" sldId="317"/>
            <ac:spMk id="1033" creationId="{00000000-0000-0000-0000-000000000000}"/>
          </ac:spMkLst>
        </pc:spChg>
        <pc:spChg chg="del">
          <ac:chgData name="ゲスト ユーザー" userId="" providerId="Windows Live" clId="Web-{A226E90B-63F8-4295-8428-EE463851F0E9}" dt="2021-03-18T05:10:52.346" v="438"/>
          <ac:spMkLst>
            <pc:docMk/>
            <pc:sldMk cId="0" sldId="317"/>
            <ac:spMk id="1034" creationId="{00000000-0000-0000-0000-000000000000}"/>
          </ac:spMkLst>
        </pc:spChg>
        <pc:spChg chg="del">
          <ac:chgData name="ゲスト ユーザー" userId="" providerId="Windows Live" clId="Web-{A226E90B-63F8-4295-8428-EE463851F0E9}" dt="2021-03-18T05:10:04.032" v="378"/>
          <ac:spMkLst>
            <pc:docMk/>
            <pc:sldMk cId="0" sldId="317"/>
            <ac:spMk id="1035" creationId="{00000000-0000-0000-0000-000000000000}"/>
          </ac:spMkLst>
        </pc:spChg>
        <pc:spChg chg="del">
          <ac:chgData name="ゲスト ユーザー" userId="" providerId="Windows Live" clId="Web-{A226E90B-63F8-4295-8428-EE463851F0E9}" dt="2021-03-18T05:10:53.314" v="439"/>
          <ac:spMkLst>
            <pc:docMk/>
            <pc:sldMk cId="0" sldId="317"/>
            <ac:spMk id="1036" creationId="{00000000-0000-0000-0000-000000000000}"/>
          </ac:spMkLst>
        </pc:spChg>
        <pc:picChg chg="del">
          <ac:chgData name="ゲスト ユーザー" userId="" providerId="Windows Live" clId="Web-{A226E90B-63F8-4295-8428-EE463851F0E9}" dt="2021-03-18T05:11:20.003" v="446"/>
          <ac:picMkLst>
            <pc:docMk/>
            <pc:sldMk cId="0" sldId="317"/>
            <ac:picMk id="1024" creationId="{00000000-0000-0000-0000-000000000000}"/>
          </ac:picMkLst>
        </pc:picChg>
      </pc:sldChg>
      <pc:sldChg chg="addSp delSp modSp">
        <pc:chgData name="ゲスト ユーザー" userId="" providerId="Windows Live" clId="Web-{A226E90B-63F8-4295-8428-EE463851F0E9}" dt="2021-03-18T05:14:17.022" v="484" actId="1076"/>
        <pc:sldMkLst>
          <pc:docMk/>
          <pc:sldMk cId="0" sldId="318"/>
        </pc:sldMkLst>
        <pc:spChg chg="add mod">
          <ac:chgData name="ゲスト ユーザー" userId="" providerId="Windows Live" clId="Web-{A226E90B-63F8-4295-8428-EE463851F0E9}" dt="2021-03-18T05:14:17.022" v="484" actId="1076"/>
          <ac:spMkLst>
            <pc:docMk/>
            <pc:sldMk cId="0" sldId="318"/>
            <ac:spMk id="13" creationId="{8616D2A9-70E3-4B41-B3F0-8FAC7800BE9E}"/>
          </ac:spMkLst>
        </pc:spChg>
        <pc:spChg chg="mod">
          <ac:chgData name="ゲスト ユーザー" userId="" providerId="Windows Live" clId="Web-{A226E90B-63F8-4295-8428-EE463851F0E9}" dt="2021-03-18T05:13:27.615" v="475" actId="20577"/>
          <ac:spMkLst>
            <pc:docMk/>
            <pc:sldMk cId="0" sldId="318"/>
            <ac:spMk id="1042" creationId="{00000000-0000-0000-0000-000000000000}"/>
          </ac:spMkLst>
        </pc:spChg>
        <pc:spChg chg="mod">
          <ac:chgData name="ゲスト ユーザー" userId="" providerId="Windows Live" clId="Web-{A226E90B-63F8-4295-8428-EE463851F0E9}" dt="2021-03-18T05:14:02.647" v="480" actId="1076"/>
          <ac:spMkLst>
            <pc:docMk/>
            <pc:sldMk cId="0" sldId="318"/>
            <ac:spMk id="1047" creationId="{00000000-0000-0000-0000-000000000000}"/>
          </ac:spMkLst>
        </pc:spChg>
        <pc:spChg chg="del">
          <ac:chgData name="ゲスト ユーザー" userId="" providerId="Windows Live" clId="Web-{A226E90B-63F8-4295-8428-EE463851F0E9}" dt="2021-03-18T05:11:56.753" v="456"/>
          <ac:spMkLst>
            <pc:docMk/>
            <pc:sldMk cId="0" sldId="318"/>
            <ac:spMk id="1048" creationId="{00000000-0000-0000-0000-000000000000}"/>
          </ac:spMkLst>
        </pc:spChg>
        <pc:spChg chg="del">
          <ac:chgData name="ゲスト ユーザー" userId="" providerId="Windows Live" clId="Web-{A226E90B-63F8-4295-8428-EE463851F0E9}" dt="2021-03-18T05:13:22.240" v="474"/>
          <ac:spMkLst>
            <pc:docMk/>
            <pc:sldMk cId="0" sldId="318"/>
            <ac:spMk id="1049" creationId="{00000000-0000-0000-0000-000000000000}"/>
          </ac:spMkLst>
        </pc:spChg>
        <pc:spChg chg="del">
          <ac:chgData name="ゲスト ユーザー" userId="" providerId="Windows Live" clId="Web-{A226E90B-63F8-4295-8428-EE463851F0E9}" dt="2021-03-18T05:13:28.865" v="476"/>
          <ac:spMkLst>
            <pc:docMk/>
            <pc:sldMk cId="0" sldId="318"/>
            <ac:spMk id="1050" creationId="{00000000-0000-0000-0000-000000000000}"/>
          </ac:spMkLst>
        </pc:spChg>
        <pc:spChg chg="del">
          <ac:chgData name="ゲスト ユーザー" userId="" providerId="Windows Live" clId="Web-{A226E90B-63F8-4295-8428-EE463851F0E9}" dt="2021-03-18T05:11:47.519" v="454"/>
          <ac:spMkLst>
            <pc:docMk/>
            <pc:sldMk cId="0" sldId="318"/>
            <ac:spMk id="1051" creationId="{00000000-0000-0000-0000-000000000000}"/>
          </ac:spMkLst>
        </pc:spChg>
      </pc:sldChg>
      <pc:sldChg chg="modSp">
        <pc:chgData name="ゲスト ユーザー" userId="" providerId="Windows Live" clId="Web-{A226E90B-63F8-4295-8428-EE463851F0E9}" dt="2021-03-18T04:55:43.465" v="4" actId="20577"/>
        <pc:sldMkLst>
          <pc:docMk/>
          <pc:sldMk cId="562492338" sldId="322"/>
        </pc:sldMkLst>
        <pc:spChg chg="mod">
          <ac:chgData name="ゲスト ユーザー" userId="" providerId="Windows Live" clId="Web-{A226E90B-63F8-4295-8428-EE463851F0E9}" dt="2021-03-18T04:55:43.465" v="4" actId="20577"/>
          <ac:spMkLst>
            <pc:docMk/>
            <pc:sldMk cId="562492338" sldId="322"/>
            <ac:spMk id="3" creationId="{41B6E82B-6D9B-4BBB-B277-69B8CA0B91C3}"/>
          </ac:spMkLst>
        </pc:spChg>
      </pc:sldChg>
      <pc:sldChg chg="modSp">
        <pc:chgData name="ゲスト ユーザー" userId="" providerId="Windows Live" clId="Web-{A226E90B-63F8-4295-8428-EE463851F0E9}" dt="2021-03-18T05:00:28.456" v="114" actId="20577"/>
        <pc:sldMkLst>
          <pc:docMk/>
          <pc:sldMk cId="2539985523" sldId="329"/>
        </pc:sldMkLst>
        <pc:spChg chg="mod">
          <ac:chgData name="ゲスト ユーザー" userId="" providerId="Windows Live" clId="Web-{A226E90B-63F8-4295-8428-EE463851F0E9}" dt="2021-03-18T05:00:28.456" v="114" actId="20577"/>
          <ac:spMkLst>
            <pc:docMk/>
            <pc:sldMk cId="2539985523" sldId="329"/>
            <ac:spMk id="6" creationId="{A37D0B3E-E398-46E3-862F-CB12BB9ACA59}"/>
          </ac:spMkLst>
        </pc:spChg>
      </pc:sldChg>
      <pc:sldChg chg="addSp delSp modSp">
        <pc:chgData name="ゲスト ユーザー" userId="" providerId="Windows Live" clId="Web-{A226E90B-63F8-4295-8428-EE463851F0E9}" dt="2021-03-18T05:17:43.840" v="566" actId="20577"/>
        <pc:sldMkLst>
          <pc:docMk/>
          <pc:sldMk cId="1769068483" sldId="334"/>
        </pc:sldMkLst>
        <pc:spChg chg="mod topLvl">
          <ac:chgData name="ゲスト ユーザー" userId="" providerId="Windows Live" clId="Web-{A226E90B-63F8-4295-8428-EE463851F0E9}" dt="2021-03-18T05:17:43.840" v="566" actId="20577"/>
          <ac:spMkLst>
            <pc:docMk/>
            <pc:sldMk cId="1769068483" sldId="334"/>
            <ac:spMk id="15" creationId="{D6505006-B74D-41DB-B680-AF00B5DFC417}"/>
          </ac:spMkLst>
        </pc:spChg>
        <pc:spChg chg="mod topLvl">
          <ac:chgData name="ゲスト ユーザー" userId="" providerId="Windows Live" clId="Web-{A226E90B-63F8-4295-8428-EE463851F0E9}" dt="2021-03-18T05:17:40.496" v="565" actId="20577"/>
          <ac:spMkLst>
            <pc:docMk/>
            <pc:sldMk cId="1769068483" sldId="334"/>
            <ac:spMk id="16" creationId="{32A9F19A-F72F-4AA5-953F-B63A5077B24E}"/>
          </ac:spMkLst>
        </pc:spChg>
        <pc:grpChg chg="add del">
          <ac:chgData name="ゲスト ユーザー" userId="" providerId="Windows Live" clId="Web-{A226E90B-63F8-4295-8428-EE463851F0E9}" dt="2021-03-18T05:17:31.605" v="563"/>
          <ac:grpSpMkLst>
            <pc:docMk/>
            <pc:sldMk cId="1769068483" sldId="334"/>
            <ac:grpSpMk id="17" creationId="{F3CE24AA-2903-4DAB-8BFA-D3F57D4F55EF}"/>
          </ac:grpSpMkLst>
        </pc:grpChg>
        <pc:picChg chg="mod topLvl">
          <ac:chgData name="ゲスト ユーザー" userId="" providerId="Windows Live" clId="Web-{A226E90B-63F8-4295-8428-EE463851F0E9}" dt="2021-03-18T05:17:27.761" v="562" actId="14100"/>
          <ac:picMkLst>
            <pc:docMk/>
            <pc:sldMk cId="1769068483" sldId="334"/>
            <ac:picMk id="14" creationId="{FAB9F7F9-A1D5-4B65-9564-FE5F5F465BD1}"/>
          </ac:picMkLst>
        </pc:picChg>
      </pc:sldChg>
      <pc:sldChg chg="modSp">
        <pc:chgData name="ゲスト ユーザー" userId="" providerId="Windows Live" clId="Web-{A226E90B-63F8-4295-8428-EE463851F0E9}" dt="2021-03-18T04:58:19.719" v="42" actId="20577"/>
        <pc:sldMkLst>
          <pc:docMk/>
          <pc:sldMk cId="3150105958" sldId="336"/>
        </pc:sldMkLst>
        <pc:spChg chg="mod">
          <ac:chgData name="ゲスト ユーザー" userId="" providerId="Windows Live" clId="Web-{A226E90B-63F8-4295-8428-EE463851F0E9}" dt="2021-03-18T04:57:37.968" v="26" actId="14100"/>
          <ac:spMkLst>
            <pc:docMk/>
            <pc:sldMk cId="3150105958" sldId="336"/>
            <ac:spMk id="3" creationId="{41B6E82B-6D9B-4BBB-B277-69B8CA0B91C3}"/>
          </ac:spMkLst>
        </pc:spChg>
        <pc:spChg chg="mod">
          <ac:chgData name="ゲスト ユーザー" userId="" providerId="Windows Live" clId="Web-{A226E90B-63F8-4295-8428-EE463851F0E9}" dt="2021-03-18T04:58:19.719" v="42" actId="20577"/>
          <ac:spMkLst>
            <pc:docMk/>
            <pc:sldMk cId="3150105958" sldId="336"/>
            <ac:spMk id="4" creationId="{F76CB4E3-2CAA-4681-AF78-9D9173C6BB5A}"/>
          </ac:spMkLst>
        </pc:spChg>
        <pc:spChg chg="mod">
          <ac:chgData name="ゲスト ユーザー" userId="" providerId="Windows Live" clId="Web-{A226E90B-63F8-4295-8428-EE463851F0E9}" dt="2021-03-18T04:57:40.359" v="27" actId="14100"/>
          <ac:spMkLst>
            <pc:docMk/>
            <pc:sldMk cId="3150105958" sldId="336"/>
            <ac:spMk id="6" creationId="{A37D0B3E-E398-46E3-862F-CB12BB9ACA59}"/>
          </ac:spMkLst>
        </pc:spChg>
      </pc:sldChg>
      <pc:sldChg chg="addSp delSp modSp add replId">
        <pc:chgData name="ゲスト ユーザー" userId="" providerId="Windows Live" clId="Web-{A226E90B-63F8-4295-8428-EE463851F0E9}" dt="2021-03-18T05:17:49.387" v="567" actId="14100"/>
        <pc:sldMkLst>
          <pc:docMk/>
          <pc:sldMk cId="960304463" sldId="337"/>
        </pc:sldMkLst>
        <pc:spChg chg="mod">
          <ac:chgData name="ゲスト ユーザー" userId="" providerId="Windows Live" clId="Web-{A226E90B-63F8-4295-8428-EE463851F0E9}" dt="2021-03-18T05:01:49.927" v="143" actId="20577"/>
          <ac:spMkLst>
            <pc:docMk/>
            <pc:sldMk cId="960304463" sldId="337"/>
            <ac:spMk id="3" creationId="{41B6E82B-6D9B-4BBB-B277-69B8CA0B91C3}"/>
          </ac:spMkLst>
        </pc:spChg>
        <pc:spChg chg="mod">
          <ac:chgData name="ゲスト ユーザー" userId="" providerId="Windows Live" clId="Web-{A226E90B-63F8-4295-8428-EE463851F0E9}" dt="2021-03-18T05:15:52.431" v="544" actId="20577"/>
          <ac:spMkLst>
            <pc:docMk/>
            <pc:sldMk cId="960304463" sldId="337"/>
            <ac:spMk id="6" creationId="{A37D0B3E-E398-46E3-862F-CB12BB9ACA59}"/>
          </ac:spMkLst>
        </pc:spChg>
        <pc:spChg chg="mod">
          <ac:chgData name="ゲスト ユーザー" userId="" providerId="Windows Live" clId="Web-{A226E90B-63F8-4295-8428-EE463851F0E9}" dt="2021-03-18T05:01:17.457" v="124" actId="20577"/>
          <ac:spMkLst>
            <pc:docMk/>
            <pc:sldMk cId="960304463" sldId="337"/>
            <ac:spMk id="350" creationId="{00000000-0000-0000-0000-000000000000}"/>
          </ac:spMkLst>
        </pc:spChg>
        <pc:picChg chg="add mod">
          <ac:chgData name="ゲスト ユーザー" userId="" providerId="Windows Live" clId="Web-{A226E90B-63F8-4295-8428-EE463851F0E9}" dt="2021-03-18T05:17:49.387" v="567" actId="14100"/>
          <ac:picMkLst>
            <pc:docMk/>
            <pc:sldMk cId="960304463" sldId="337"/>
            <ac:picMk id="4" creationId="{7EE1246B-0E52-42A4-B7E0-2BE862B52D5F}"/>
          </ac:picMkLst>
        </pc:picChg>
        <pc:picChg chg="del">
          <ac:chgData name="ゲスト ユーザー" userId="" providerId="Windows Live" clId="Web-{A226E90B-63F8-4295-8428-EE463851F0E9}" dt="2021-03-18T05:01:36.505" v="140"/>
          <ac:picMkLst>
            <pc:docMk/>
            <pc:sldMk cId="960304463" sldId="337"/>
            <ac:picMk id="8" creationId="{E61C36CD-F22C-4A77-8716-62F3F5799209}"/>
          </ac:picMkLst>
        </pc:picChg>
        <pc:picChg chg="del">
          <ac:chgData name="ゲスト ユーザー" userId="" providerId="Windows Live" clId="Web-{A226E90B-63F8-4295-8428-EE463851F0E9}" dt="2021-03-18T05:01:37.489" v="141"/>
          <ac:picMkLst>
            <pc:docMk/>
            <pc:sldMk cId="960304463" sldId="337"/>
            <ac:picMk id="11" creationId="{C20B18BA-E426-4785-ABBB-0C5F730A8EE4}"/>
          </ac:picMkLst>
        </pc:picChg>
      </pc:sldChg>
    </pc:docChg>
  </pc:docChgLst>
  <pc:docChgLst>
    <pc:chgData name="ゲスト ユーザー" providerId="Windows Live" clId="Web-{09C9C445-5DDE-4DAC-B785-EEF511AE8660}"/>
    <pc:docChg chg="modSld">
      <pc:chgData name="ゲスト ユーザー" userId="" providerId="Windows Live" clId="Web-{09C9C445-5DDE-4DAC-B785-EEF511AE8660}" dt="2021-04-03T04:48:13.583" v="20" actId="14100"/>
      <pc:docMkLst>
        <pc:docMk/>
      </pc:docMkLst>
      <pc:sldChg chg="modSp">
        <pc:chgData name="ゲスト ユーザー" userId="" providerId="Windows Live" clId="Web-{09C9C445-5DDE-4DAC-B785-EEF511AE8660}" dt="2021-04-03T04:46:19.425" v="3" actId="14100"/>
        <pc:sldMkLst>
          <pc:docMk/>
          <pc:sldMk cId="3276162484" sldId="321"/>
        </pc:sldMkLst>
        <pc:spChg chg="mod">
          <ac:chgData name="ゲスト ユーザー" userId="" providerId="Windows Live" clId="Web-{09C9C445-5DDE-4DAC-B785-EEF511AE8660}" dt="2021-04-03T04:46:17.488" v="2" actId="1076"/>
          <ac:spMkLst>
            <pc:docMk/>
            <pc:sldMk cId="3276162484" sldId="321"/>
            <ac:spMk id="3" creationId="{41B6E82B-6D9B-4BBB-B277-69B8CA0B91C3}"/>
          </ac:spMkLst>
        </pc:spChg>
        <pc:spChg chg="mod">
          <ac:chgData name="ゲスト ユーザー" userId="" providerId="Windows Live" clId="Web-{09C9C445-5DDE-4DAC-B785-EEF511AE8660}" dt="2021-04-03T04:46:19.425" v="3" actId="14100"/>
          <ac:spMkLst>
            <pc:docMk/>
            <pc:sldMk cId="3276162484" sldId="321"/>
            <ac:spMk id="4" creationId="{59D282B1-BBBF-4A80-B193-BBE7DB3CC307}"/>
          </ac:spMkLst>
        </pc:spChg>
      </pc:sldChg>
      <pc:sldChg chg="modSp">
        <pc:chgData name="ゲスト ユーザー" userId="" providerId="Windows Live" clId="Web-{09C9C445-5DDE-4DAC-B785-EEF511AE8660}" dt="2021-04-03T04:46:51.473" v="5"/>
        <pc:sldMkLst>
          <pc:docMk/>
          <pc:sldMk cId="732794299" sldId="343"/>
        </pc:sldMkLst>
        <pc:spChg chg="mod">
          <ac:chgData name="ゲスト ユーザー" userId="" providerId="Windows Live" clId="Web-{09C9C445-5DDE-4DAC-B785-EEF511AE8660}" dt="2021-04-03T04:46:48.988" v="4" actId="20577"/>
          <ac:spMkLst>
            <pc:docMk/>
            <pc:sldMk cId="732794299" sldId="343"/>
            <ac:spMk id="6" creationId="{A37D0B3E-E398-46E3-862F-CB12BB9ACA59}"/>
          </ac:spMkLst>
        </pc:spChg>
        <pc:spChg chg="mod">
          <ac:chgData name="ゲスト ユーザー" userId="" providerId="Windows Live" clId="Web-{09C9C445-5DDE-4DAC-B785-EEF511AE8660}" dt="2021-04-03T04:46:51.473" v="5"/>
          <ac:spMkLst>
            <pc:docMk/>
            <pc:sldMk cId="732794299" sldId="343"/>
            <ac:spMk id="11" creationId="{0BA5CD07-464B-4D9D-BBA5-1A1BE7EDE756}"/>
          </ac:spMkLst>
        </pc:spChg>
      </pc:sldChg>
      <pc:sldChg chg="modSp">
        <pc:chgData name="ゲスト ユーザー" userId="" providerId="Windows Live" clId="Web-{09C9C445-5DDE-4DAC-B785-EEF511AE8660}" dt="2021-04-03T04:47:03.598" v="6" actId="1076"/>
        <pc:sldMkLst>
          <pc:docMk/>
          <pc:sldMk cId="3758271538" sldId="344"/>
        </pc:sldMkLst>
        <pc:spChg chg="mod">
          <ac:chgData name="ゲスト ユーザー" userId="" providerId="Windows Live" clId="Web-{09C9C445-5DDE-4DAC-B785-EEF511AE8660}" dt="2021-04-03T04:47:03.598" v="6" actId="1076"/>
          <ac:spMkLst>
            <pc:docMk/>
            <pc:sldMk cId="3758271538" sldId="344"/>
            <ac:spMk id="11" creationId="{8CAF886C-97EE-4CAC-A817-C6B97E028932}"/>
          </ac:spMkLst>
        </pc:spChg>
      </pc:sldChg>
      <pc:sldChg chg="modSp">
        <pc:chgData name="ゲスト ユーザー" userId="" providerId="Windows Live" clId="Web-{09C9C445-5DDE-4DAC-B785-EEF511AE8660}" dt="2021-04-03T04:48:13.583" v="20" actId="14100"/>
        <pc:sldMkLst>
          <pc:docMk/>
          <pc:sldMk cId="1252576902" sldId="348"/>
        </pc:sldMkLst>
        <pc:spChg chg="mod">
          <ac:chgData name="ゲスト ユーザー" userId="" providerId="Windows Live" clId="Web-{09C9C445-5DDE-4DAC-B785-EEF511AE8660}" dt="2021-04-03T04:48:13.583" v="20" actId="14100"/>
          <ac:spMkLst>
            <pc:docMk/>
            <pc:sldMk cId="1252576902" sldId="348"/>
            <ac:spMk id="12" creationId="{E3A449DD-606B-412B-88F8-B818B9A8848B}"/>
          </ac:spMkLst>
        </pc:spChg>
      </pc:sldChg>
    </pc:docChg>
  </pc:docChgLst>
  <pc:docChgLst>
    <pc:chgData name="Masaki Suzuki" userId="2c4feb2ed34ad1a7" providerId="Windows Live" clId="Web-{13F5437A-5C71-41A2-81CA-D426B34E848F}"/>
    <pc:docChg chg="modSld">
      <pc:chgData name="Masaki Suzuki" userId="2c4feb2ed34ad1a7" providerId="Windows Live" clId="Web-{13F5437A-5C71-41A2-81CA-D426B34E848F}" dt="2021-03-15T04:27:04.833" v="422" actId="20577"/>
      <pc:docMkLst>
        <pc:docMk/>
      </pc:docMkLst>
      <pc:sldChg chg="modSp">
        <pc:chgData name="Masaki Suzuki" userId="2c4feb2ed34ad1a7" providerId="Windows Live" clId="Web-{13F5437A-5C71-41A2-81CA-D426B34E848F}" dt="2021-03-15T04:14:14.783" v="37" actId="20577"/>
        <pc:sldMkLst>
          <pc:docMk/>
          <pc:sldMk cId="0" sldId="268"/>
        </pc:sldMkLst>
        <pc:spChg chg="mod">
          <ac:chgData name="Masaki Suzuki" userId="2c4feb2ed34ad1a7" providerId="Windows Live" clId="Web-{13F5437A-5C71-41A2-81CA-D426B34E848F}" dt="2021-03-15T04:14:14.783" v="37" actId="20577"/>
          <ac:spMkLst>
            <pc:docMk/>
            <pc:sldMk cId="0" sldId="268"/>
            <ac:spMk id="276" creationId="{00000000-0000-0000-0000-000000000000}"/>
          </ac:spMkLst>
        </pc:spChg>
        <pc:spChg chg="mod">
          <ac:chgData name="Masaki Suzuki" userId="2c4feb2ed34ad1a7" providerId="Windows Live" clId="Web-{13F5437A-5C71-41A2-81CA-D426B34E848F}" dt="2021-03-15T04:13:33.516" v="0" actId="20577"/>
          <ac:spMkLst>
            <pc:docMk/>
            <pc:sldMk cId="0" sldId="268"/>
            <ac:spMk id="278" creationId="{00000000-0000-0000-0000-000000000000}"/>
          </ac:spMkLst>
        </pc:spChg>
      </pc:sldChg>
      <pc:sldChg chg="modSp">
        <pc:chgData name="Masaki Suzuki" userId="2c4feb2ed34ad1a7" providerId="Windows Live" clId="Web-{13F5437A-5C71-41A2-81CA-D426B34E848F}" dt="2021-03-15T04:19:41.916" v="152" actId="20577"/>
        <pc:sldMkLst>
          <pc:docMk/>
          <pc:sldMk cId="0" sldId="271"/>
        </pc:sldMkLst>
        <pc:spChg chg="mod">
          <ac:chgData name="Masaki Suzuki" userId="2c4feb2ed34ad1a7" providerId="Windows Live" clId="Web-{13F5437A-5C71-41A2-81CA-D426B34E848F}" dt="2021-03-15T04:17:01.834" v="90" actId="20577"/>
          <ac:spMkLst>
            <pc:docMk/>
            <pc:sldMk cId="0" sldId="271"/>
            <ac:spMk id="323" creationId="{00000000-0000-0000-0000-000000000000}"/>
          </ac:spMkLst>
        </pc:spChg>
        <pc:spChg chg="mod">
          <ac:chgData name="Masaki Suzuki" userId="2c4feb2ed34ad1a7" providerId="Windows Live" clId="Web-{13F5437A-5C71-41A2-81CA-D426B34E848F}" dt="2021-03-15T04:19:41.916" v="152" actId="20577"/>
          <ac:spMkLst>
            <pc:docMk/>
            <pc:sldMk cId="0" sldId="271"/>
            <ac:spMk id="325" creationId="{00000000-0000-0000-0000-000000000000}"/>
          </ac:spMkLst>
        </pc:spChg>
      </pc:sldChg>
      <pc:sldChg chg="modSp">
        <pc:chgData name="Masaki Suzuki" userId="2c4feb2ed34ad1a7" providerId="Windows Live" clId="Web-{13F5437A-5C71-41A2-81CA-D426B34E848F}" dt="2021-03-15T04:16:05.958" v="82" actId="20577"/>
        <pc:sldMkLst>
          <pc:docMk/>
          <pc:sldMk cId="0" sldId="272"/>
        </pc:sldMkLst>
        <pc:spChg chg="mod">
          <ac:chgData name="Masaki Suzuki" userId="2c4feb2ed34ad1a7" providerId="Windows Live" clId="Web-{13F5437A-5C71-41A2-81CA-D426B34E848F}" dt="2021-03-15T04:15:50.629" v="70" actId="20577"/>
          <ac:spMkLst>
            <pc:docMk/>
            <pc:sldMk cId="0" sldId="272"/>
            <ac:spMk id="3" creationId="{163415A1-F6BA-4993-A9B8-6C1CE5C104F0}"/>
          </ac:spMkLst>
        </pc:spChg>
        <pc:spChg chg="mod">
          <ac:chgData name="Masaki Suzuki" userId="2c4feb2ed34ad1a7" providerId="Windows Live" clId="Web-{13F5437A-5C71-41A2-81CA-D426B34E848F}" dt="2021-03-15T04:16:05.958" v="82" actId="20577"/>
          <ac:spMkLst>
            <pc:docMk/>
            <pc:sldMk cId="0" sldId="272"/>
            <ac:spMk id="339" creationId="{00000000-0000-0000-0000-000000000000}"/>
          </ac:spMkLst>
        </pc:spChg>
      </pc:sldChg>
      <pc:sldChg chg="modSp">
        <pc:chgData name="Masaki Suzuki" userId="2c4feb2ed34ad1a7" providerId="Windows Live" clId="Web-{13F5437A-5C71-41A2-81CA-D426B34E848F}" dt="2021-03-15T04:21:07.387" v="222" actId="20577"/>
        <pc:sldMkLst>
          <pc:docMk/>
          <pc:sldMk cId="0" sldId="273"/>
        </pc:sldMkLst>
        <pc:spChg chg="mod">
          <ac:chgData name="Masaki Suzuki" userId="2c4feb2ed34ad1a7" providerId="Windows Live" clId="Web-{13F5437A-5C71-41A2-81CA-D426B34E848F}" dt="2021-03-15T04:21:07.387" v="222" actId="20577"/>
          <ac:spMkLst>
            <pc:docMk/>
            <pc:sldMk cId="0" sldId="273"/>
            <ac:spMk id="352" creationId="{00000000-0000-0000-0000-000000000000}"/>
          </ac:spMkLst>
        </pc:spChg>
      </pc:sldChg>
      <pc:sldChg chg="delSp modSp">
        <pc:chgData name="Masaki Suzuki" userId="2c4feb2ed34ad1a7" providerId="Windows Live" clId="Web-{13F5437A-5C71-41A2-81CA-D426B34E848F}" dt="2021-03-15T04:27:04.833" v="422" actId="20577"/>
        <pc:sldMkLst>
          <pc:docMk/>
          <pc:sldMk cId="0" sldId="274"/>
        </pc:sldMkLst>
        <pc:spChg chg="mod">
          <ac:chgData name="Masaki Suzuki" userId="2c4feb2ed34ad1a7" providerId="Windows Live" clId="Web-{13F5437A-5C71-41A2-81CA-D426B34E848F}" dt="2021-03-15T04:27:04.833" v="422" actId="20577"/>
          <ac:spMkLst>
            <pc:docMk/>
            <pc:sldMk cId="0" sldId="274"/>
            <ac:spMk id="364" creationId="{00000000-0000-0000-0000-000000000000}"/>
          </ac:spMkLst>
        </pc:spChg>
        <pc:picChg chg="del">
          <ac:chgData name="Masaki Suzuki" userId="2c4feb2ed34ad1a7" providerId="Windows Live" clId="Web-{13F5437A-5C71-41A2-81CA-D426B34E848F}" dt="2021-03-15T04:26:46.301" v="419"/>
          <ac:picMkLst>
            <pc:docMk/>
            <pc:sldMk cId="0" sldId="274"/>
            <ac:picMk id="2" creationId="{68539DFF-2FA1-446C-BFF1-7D38DD4A617A}"/>
          </ac:picMkLst>
        </pc:picChg>
      </pc:sldChg>
      <pc:sldChg chg="addSp delSp modSp">
        <pc:chgData name="Masaki Suzuki" userId="2c4feb2ed34ad1a7" providerId="Windows Live" clId="Web-{13F5437A-5C71-41A2-81CA-D426B34E848F}" dt="2021-03-15T04:26:33.645" v="418" actId="20577"/>
        <pc:sldMkLst>
          <pc:docMk/>
          <pc:sldMk cId="0" sldId="276"/>
        </pc:sldMkLst>
        <pc:spChg chg="add mod">
          <ac:chgData name="Masaki Suzuki" userId="2c4feb2ed34ad1a7" providerId="Windows Live" clId="Web-{13F5437A-5C71-41A2-81CA-D426B34E848F}" dt="2021-03-15T04:26:33.645" v="418" actId="20577"/>
          <ac:spMkLst>
            <pc:docMk/>
            <pc:sldMk cId="0" sldId="276"/>
            <ac:spMk id="3" creationId="{F0E03801-4DFA-48E7-A2A3-C9B37BE61019}"/>
          </ac:spMkLst>
        </pc:spChg>
        <pc:spChg chg="del">
          <ac:chgData name="Masaki Suzuki" userId="2c4feb2ed34ad1a7" providerId="Windows Live" clId="Web-{13F5437A-5C71-41A2-81CA-D426B34E848F}" dt="2021-03-15T04:22:25.154" v="252"/>
          <ac:spMkLst>
            <pc:docMk/>
            <pc:sldMk cId="0" sldId="276"/>
            <ac:spMk id="395" creationId="{00000000-0000-0000-0000-000000000000}"/>
          </ac:spMkLst>
        </pc:spChg>
        <pc:spChg chg="mod">
          <ac:chgData name="Masaki Suzuki" userId="2c4feb2ed34ad1a7" providerId="Windows Live" clId="Web-{13F5437A-5C71-41A2-81CA-D426B34E848F}" dt="2021-03-15T04:25:10.143" v="398" actId="20577"/>
          <ac:spMkLst>
            <pc:docMk/>
            <pc:sldMk cId="0" sldId="276"/>
            <ac:spMk id="398" creationId="{00000000-0000-0000-0000-000000000000}"/>
          </ac:spMkLst>
        </pc:spChg>
        <pc:spChg chg="mod">
          <ac:chgData name="Masaki Suzuki" userId="2c4feb2ed34ad1a7" providerId="Windows Live" clId="Web-{13F5437A-5C71-41A2-81CA-D426B34E848F}" dt="2021-03-15T04:24:30.298" v="376" actId="20577"/>
          <ac:spMkLst>
            <pc:docMk/>
            <pc:sldMk cId="0" sldId="276"/>
            <ac:spMk id="399" creationId="{00000000-0000-0000-0000-000000000000}"/>
          </ac:spMkLst>
        </pc:spChg>
        <pc:spChg chg="del">
          <ac:chgData name="Masaki Suzuki" userId="2c4feb2ed34ad1a7" providerId="Windows Live" clId="Web-{13F5437A-5C71-41A2-81CA-D426B34E848F}" dt="2021-03-15T04:22:23.607" v="251"/>
          <ac:spMkLst>
            <pc:docMk/>
            <pc:sldMk cId="0" sldId="276"/>
            <ac:spMk id="402" creationId="{00000000-0000-0000-0000-000000000000}"/>
          </ac:spMkLst>
        </pc:spChg>
      </pc:sldChg>
    </pc:docChg>
  </pc:docChgLst>
  <pc:docChgLst>
    <pc:chgData name="ゲスト ユーザー" providerId="Windows Live" clId="Web-{CD166D09-413D-417D-A079-458F1DBBCF69}"/>
    <pc:docChg chg="addSld modSld">
      <pc:chgData name="ゲスト ユーザー" userId="" providerId="Windows Live" clId="Web-{CD166D09-413D-417D-A079-458F1DBBCF69}" dt="2021-03-04T08:19:35.795" v="94" actId="1076"/>
      <pc:docMkLst>
        <pc:docMk/>
      </pc:docMkLst>
      <pc:sldChg chg="modSp">
        <pc:chgData name="ゲスト ユーザー" userId="" providerId="Windows Live" clId="Web-{CD166D09-413D-417D-A079-458F1DBBCF69}" dt="2021-03-04T08:04:03.288" v="14"/>
        <pc:sldMkLst>
          <pc:docMk/>
          <pc:sldMk cId="0" sldId="256"/>
        </pc:sldMkLst>
        <pc:spChg chg="mod">
          <ac:chgData name="ゲスト ユーザー" userId="" providerId="Windows Live" clId="Web-{CD166D09-413D-417D-A079-458F1DBBCF69}" dt="2021-03-04T08:04:03.288" v="14"/>
          <ac:spMkLst>
            <pc:docMk/>
            <pc:sldMk cId="0" sldId="256"/>
            <ac:spMk id="105" creationId="{00000000-0000-0000-0000-000000000000}"/>
          </ac:spMkLst>
        </pc:spChg>
        <pc:spChg chg="mod">
          <ac:chgData name="ゲスト ユーザー" userId="" providerId="Windows Live" clId="Web-{CD166D09-413D-417D-A079-458F1DBBCF69}" dt="2021-03-04T08:04:03.288" v="13"/>
          <ac:spMkLst>
            <pc:docMk/>
            <pc:sldMk cId="0" sldId="256"/>
            <ac:spMk id="106" creationId="{00000000-0000-0000-0000-000000000000}"/>
          </ac:spMkLst>
        </pc:spChg>
        <pc:spChg chg="mod">
          <ac:chgData name="ゲスト ユーザー" userId="" providerId="Windows Live" clId="Web-{CD166D09-413D-417D-A079-458F1DBBCF69}" dt="2021-03-04T08:04:03.288" v="12"/>
          <ac:spMkLst>
            <pc:docMk/>
            <pc:sldMk cId="0" sldId="256"/>
            <ac:spMk id="107" creationId="{00000000-0000-0000-0000-000000000000}"/>
          </ac:spMkLst>
        </pc:spChg>
        <pc:spChg chg="mod">
          <ac:chgData name="ゲスト ユーザー" userId="" providerId="Windows Live" clId="Web-{CD166D09-413D-417D-A079-458F1DBBCF69}" dt="2021-03-04T07:58:34.499" v="4" actId="20577"/>
          <ac:spMkLst>
            <pc:docMk/>
            <pc:sldMk cId="0" sldId="256"/>
            <ac:spMk id="108" creationId="{00000000-0000-0000-0000-000000000000}"/>
          </ac:spMkLst>
        </pc:spChg>
        <pc:spChg chg="mod">
          <ac:chgData name="ゲスト ユーザー" userId="" providerId="Windows Live" clId="Web-{CD166D09-413D-417D-A079-458F1DBBCF69}" dt="2021-03-04T07:47:40.869" v="3" actId="1076"/>
          <ac:spMkLst>
            <pc:docMk/>
            <pc:sldMk cId="0" sldId="256"/>
            <ac:spMk id="111" creationId="{00000000-0000-0000-0000-000000000000}"/>
          </ac:spMkLst>
        </pc:spChg>
        <pc:spChg chg="mod">
          <ac:chgData name="ゲスト ユーザー" userId="" providerId="Windows Live" clId="Web-{CD166D09-413D-417D-A079-458F1DBBCF69}" dt="2021-03-04T08:02:48.161" v="8" actId="1076"/>
          <ac:spMkLst>
            <pc:docMk/>
            <pc:sldMk cId="0" sldId="256"/>
            <ac:spMk id="112" creationId="{00000000-0000-0000-0000-000000000000}"/>
          </ac:spMkLst>
        </pc:spChg>
      </pc:sldChg>
      <pc:sldChg chg="modSp">
        <pc:chgData name="ゲスト ユーザー" userId="" providerId="Windows Live" clId="Web-{CD166D09-413D-417D-A079-458F1DBBCF69}" dt="2021-03-04T08:05:49.197" v="15" actId="1076"/>
        <pc:sldMkLst>
          <pc:docMk/>
          <pc:sldMk cId="0" sldId="259"/>
        </pc:sldMkLst>
        <pc:spChg chg="mod">
          <ac:chgData name="ゲスト ユーザー" userId="" providerId="Windows Live" clId="Web-{CD166D09-413D-417D-A079-458F1DBBCF69}" dt="2021-03-04T08:05:49.197" v="15" actId="1076"/>
          <ac:spMkLst>
            <pc:docMk/>
            <pc:sldMk cId="0" sldId="259"/>
            <ac:spMk id="157" creationId="{00000000-0000-0000-0000-000000000000}"/>
          </ac:spMkLst>
        </pc:spChg>
      </pc:sldChg>
      <pc:sldChg chg="addSp delSp modSp">
        <pc:chgData name="ゲスト ユーザー" userId="" providerId="Windows Live" clId="Web-{CD166D09-413D-417D-A079-458F1DBBCF69}" dt="2021-03-04T08:08:05.747" v="19" actId="1076"/>
        <pc:sldMkLst>
          <pc:docMk/>
          <pc:sldMk cId="0" sldId="266"/>
        </pc:sldMkLst>
        <pc:picChg chg="add mod">
          <ac:chgData name="ゲスト ユーザー" userId="" providerId="Windows Live" clId="Web-{CD166D09-413D-417D-A079-458F1DBBCF69}" dt="2021-03-04T08:08:05.747" v="19" actId="1076"/>
          <ac:picMkLst>
            <pc:docMk/>
            <pc:sldMk cId="0" sldId="266"/>
            <ac:picMk id="2" creationId="{22C5AB24-8059-472F-9871-3EE95913D35A}"/>
          </ac:picMkLst>
        </pc:picChg>
        <pc:picChg chg="del">
          <ac:chgData name="ゲスト ユーザー" userId="" providerId="Windows Live" clId="Web-{CD166D09-413D-417D-A079-458F1DBBCF69}" dt="2021-03-04T08:06:59.417" v="16"/>
          <ac:picMkLst>
            <pc:docMk/>
            <pc:sldMk cId="0" sldId="266"/>
            <ac:picMk id="255" creationId="{00000000-0000-0000-0000-000000000000}"/>
          </ac:picMkLst>
        </pc:picChg>
      </pc:sldChg>
      <pc:sldChg chg="modSp">
        <pc:chgData name="ゲスト ユーザー" userId="" providerId="Windows Live" clId="Web-{CD166D09-413D-417D-A079-458F1DBBCF69}" dt="2021-03-04T08:08:37.170" v="23" actId="1076"/>
        <pc:sldMkLst>
          <pc:docMk/>
          <pc:sldMk cId="0" sldId="272"/>
        </pc:sldMkLst>
        <pc:spChg chg="mod">
          <ac:chgData name="ゲスト ユーザー" userId="" providerId="Windows Live" clId="Web-{CD166D09-413D-417D-A079-458F1DBBCF69}" dt="2021-03-04T08:08:37.170" v="23" actId="1076"/>
          <ac:spMkLst>
            <pc:docMk/>
            <pc:sldMk cId="0" sldId="272"/>
            <ac:spMk id="341" creationId="{00000000-0000-0000-0000-000000000000}"/>
          </ac:spMkLst>
        </pc:spChg>
        <pc:spChg chg="mod">
          <ac:chgData name="ゲスト ユーザー" userId="" providerId="Windows Live" clId="Web-{CD166D09-413D-417D-A079-458F1DBBCF69}" dt="2021-03-04T08:08:34.748" v="22" actId="1076"/>
          <ac:spMkLst>
            <pc:docMk/>
            <pc:sldMk cId="0" sldId="272"/>
            <ac:spMk id="342" creationId="{00000000-0000-0000-0000-000000000000}"/>
          </ac:spMkLst>
        </pc:spChg>
        <pc:picChg chg="mod">
          <ac:chgData name="ゲスト ユーザー" userId="" providerId="Windows Live" clId="Web-{CD166D09-413D-417D-A079-458F1DBBCF69}" dt="2021-03-04T08:08:26.638" v="20" actId="1076"/>
          <ac:picMkLst>
            <pc:docMk/>
            <pc:sldMk cId="0" sldId="272"/>
            <ac:picMk id="335" creationId="{00000000-0000-0000-0000-000000000000}"/>
          </ac:picMkLst>
        </pc:picChg>
      </pc:sldChg>
      <pc:sldChg chg="addSp delSp modSp">
        <pc:chgData name="ゲスト ユーザー" userId="" providerId="Windows Live" clId="Web-{CD166D09-413D-417D-A079-458F1DBBCF69}" dt="2021-03-04T08:10:41.876" v="27" actId="1076"/>
        <pc:sldMkLst>
          <pc:docMk/>
          <pc:sldMk cId="0" sldId="287"/>
        </pc:sldMkLst>
        <pc:picChg chg="add mod">
          <ac:chgData name="ゲスト ユーザー" userId="" providerId="Windows Live" clId="Web-{CD166D09-413D-417D-A079-458F1DBBCF69}" dt="2021-03-04T08:10:41.876" v="27" actId="1076"/>
          <ac:picMkLst>
            <pc:docMk/>
            <pc:sldMk cId="0" sldId="287"/>
            <ac:picMk id="2" creationId="{FF83DAEA-3A7A-4CA8-9A16-9BDCBCD811F1}"/>
          </ac:picMkLst>
        </pc:picChg>
        <pc:picChg chg="del">
          <ac:chgData name="ゲスト ユーザー" userId="" providerId="Windows Live" clId="Web-{CD166D09-413D-417D-A079-458F1DBBCF69}" dt="2021-03-04T08:09:26.234" v="25"/>
          <ac:picMkLst>
            <pc:docMk/>
            <pc:sldMk cId="0" sldId="287"/>
            <ac:picMk id="555" creationId="{00000000-0000-0000-0000-000000000000}"/>
          </ac:picMkLst>
        </pc:picChg>
        <pc:picChg chg="del">
          <ac:chgData name="ゲスト ユーザー" userId="" providerId="Windows Live" clId="Web-{CD166D09-413D-417D-A079-458F1DBBCF69}" dt="2021-03-04T08:09:22.780" v="24"/>
          <ac:picMkLst>
            <pc:docMk/>
            <pc:sldMk cId="0" sldId="287"/>
            <ac:picMk id="563" creationId="{00000000-0000-0000-0000-000000000000}"/>
          </ac:picMkLst>
        </pc:picChg>
      </pc:sldChg>
      <pc:sldChg chg="modSp">
        <pc:chgData name="ゲスト ユーザー" userId="" providerId="Windows Live" clId="Web-{CD166D09-413D-417D-A079-458F1DBBCF69}" dt="2021-03-04T08:11:35.518" v="36" actId="1076"/>
        <pc:sldMkLst>
          <pc:docMk/>
          <pc:sldMk cId="0" sldId="290"/>
        </pc:sldMkLst>
        <pc:spChg chg="mod">
          <ac:chgData name="ゲスト ユーザー" userId="" providerId="Windows Live" clId="Web-{CD166D09-413D-417D-A079-458F1DBBCF69}" dt="2021-03-04T08:11:35.518" v="36" actId="1076"/>
          <ac:spMkLst>
            <pc:docMk/>
            <pc:sldMk cId="0" sldId="290"/>
            <ac:spMk id="599" creationId="{00000000-0000-0000-0000-000000000000}"/>
          </ac:spMkLst>
        </pc:spChg>
        <pc:spChg chg="mod">
          <ac:chgData name="ゲスト ユーザー" userId="" providerId="Windows Live" clId="Web-{CD166D09-413D-417D-A079-458F1DBBCF69}" dt="2021-03-04T08:11:30.096" v="35" actId="1076"/>
          <ac:spMkLst>
            <pc:docMk/>
            <pc:sldMk cId="0" sldId="290"/>
            <ac:spMk id="600" creationId="{00000000-0000-0000-0000-000000000000}"/>
          </ac:spMkLst>
        </pc:spChg>
      </pc:sldChg>
      <pc:sldChg chg="modSp">
        <pc:chgData name="ゲスト ユーザー" userId="" providerId="Windows Live" clId="Web-{CD166D09-413D-417D-A079-458F1DBBCF69}" dt="2021-03-04T08:11:59.503" v="38" actId="1076"/>
        <pc:sldMkLst>
          <pc:docMk/>
          <pc:sldMk cId="0" sldId="291"/>
        </pc:sldMkLst>
        <pc:spChg chg="mod">
          <ac:chgData name="ゲスト ユーザー" userId="" providerId="Windows Live" clId="Web-{CD166D09-413D-417D-A079-458F1DBBCF69}" dt="2021-03-04T08:11:42.784" v="37" actId="1076"/>
          <ac:spMkLst>
            <pc:docMk/>
            <pc:sldMk cId="0" sldId="291"/>
            <ac:spMk id="622" creationId="{00000000-0000-0000-0000-000000000000}"/>
          </ac:spMkLst>
        </pc:spChg>
        <pc:spChg chg="mod">
          <ac:chgData name="ゲスト ユーザー" userId="" providerId="Windows Live" clId="Web-{CD166D09-413D-417D-A079-458F1DBBCF69}" dt="2021-03-04T08:11:59.503" v="38" actId="1076"/>
          <ac:spMkLst>
            <pc:docMk/>
            <pc:sldMk cId="0" sldId="291"/>
            <ac:spMk id="625" creationId="{00000000-0000-0000-0000-000000000000}"/>
          </ac:spMkLst>
        </pc:spChg>
      </pc:sldChg>
      <pc:sldChg chg="modSp">
        <pc:chgData name="ゲスト ユーザー" userId="" providerId="Windows Live" clId="Web-{CD166D09-413D-417D-A079-458F1DBBCF69}" dt="2021-03-04T08:12:11.956" v="40" actId="1076"/>
        <pc:sldMkLst>
          <pc:docMk/>
          <pc:sldMk cId="0" sldId="292"/>
        </pc:sldMkLst>
        <pc:spChg chg="mod">
          <ac:chgData name="ゲスト ユーザー" userId="" providerId="Windows Live" clId="Web-{CD166D09-413D-417D-A079-458F1DBBCF69}" dt="2021-03-04T08:12:11.956" v="40" actId="1076"/>
          <ac:spMkLst>
            <pc:docMk/>
            <pc:sldMk cId="0" sldId="292"/>
            <ac:spMk id="642" creationId="{00000000-0000-0000-0000-000000000000}"/>
          </ac:spMkLst>
        </pc:spChg>
        <pc:spChg chg="mod">
          <ac:chgData name="ゲスト ユーザー" userId="" providerId="Windows Live" clId="Web-{CD166D09-413D-417D-A079-458F1DBBCF69}" dt="2021-03-04T08:12:08.503" v="39" actId="1076"/>
          <ac:spMkLst>
            <pc:docMk/>
            <pc:sldMk cId="0" sldId="292"/>
            <ac:spMk id="643" creationId="{00000000-0000-0000-0000-000000000000}"/>
          </ac:spMkLst>
        </pc:spChg>
      </pc:sldChg>
      <pc:sldChg chg="modSp">
        <pc:chgData name="ゲスト ユーザー" userId="" providerId="Windows Live" clId="Web-{CD166D09-413D-417D-A079-458F1DBBCF69}" dt="2021-03-04T08:12:26.582" v="41" actId="1076"/>
        <pc:sldMkLst>
          <pc:docMk/>
          <pc:sldMk cId="0" sldId="293"/>
        </pc:sldMkLst>
        <pc:spChg chg="mod">
          <ac:chgData name="ゲスト ユーザー" userId="" providerId="Windows Live" clId="Web-{CD166D09-413D-417D-A079-458F1DBBCF69}" dt="2021-03-04T08:12:26.582" v="41" actId="1076"/>
          <ac:spMkLst>
            <pc:docMk/>
            <pc:sldMk cId="0" sldId="293"/>
            <ac:spMk id="655" creationId="{00000000-0000-0000-0000-000000000000}"/>
          </ac:spMkLst>
        </pc:spChg>
      </pc:sldChg>
      <pc:sldChg chg="modSp">
        <pc:chgData name="ゲスト ユーザー" userId="" providerId="Windows Live" clId="Web-{CD166D09-413D-417D-A079-458F1DBBCF69}" dt="2021-03-04T08:12:33.066" v="42" actId="1076"/>
        <pc:sldMkLst>
          <pc:docMk/>
          <pc:sldMk cId="0" sldId="294"/>
        </pc:sldMkLst>
        <pc:spChg chg="mod">
          <ac:chgData name="ゲスト ユーザー" userId="" providerId="Windows Live" clId="Web-{CD166D09-413D-417D-A079-458F1DBBCF69}" dt="2021-03-04T08:12:33.066" v="42" actId="1076"/>
          <ac:spMkLst>
            <pc:docMk/>
            <pc:sldMk cId="0" sldId="294"/>
            <ac:spMk id="668" creationId="{00000000-0000-0000-0000-000000000000}"/>
          </ac:spMkLst>
        </pc:spChg>
      </pc:sldChg>
      <pc:sldChg chg="modSp">
        <pc:chgData name="ゲスト ユーザー" userId="" providerId="Windows Live" clId="Web-{CD166D09-413D-417D-A079-458F1DBBCF69}" dt="2021-03-04T08:12:43.051" v="43" actId="1076"/>
        <pc:sldMkLst>
          <pc:docMk/>
          <pc:sldMk cId="0" sldId="295"/>
        </pc:sldMkLst>
        <pc:picChg chg="mod">
          <ac:chgData name="ゲスト ユーザー" userId="" providerId="Windows Live" clId="Web-{CD166D09-413D-417D-A079-458F1DBBCF69}" dt="2021-03-04T08:12:43.051" v="43" actId="1076"/>
          <ac:picMkLst>
            <pc:docMk/>
            <pc:sldMk cId="0" sldId="295"/>
            <ac:picMk id="677" creationId="{00000000-0000-0000-0000-000000000000}"/>
          </ac:picMkLst>
        </pc:picChg>
      </pc:sldChg>
      <pc:sldChg chg="modSp">
        <pc:chgData name="ゲスト ユーザー" userId="" providerId="Windows Live" clId="Web-{CD166D09-413D-417D-A079-458F1DBBCF69}" dt="2021-03-04T08:12:50.895" v="44" actId="1076"/>
        <pc:sldMkLst>
          <pc:docMk/>
          <pc:sldMk cId="0" sldId="296"/>
        </pc:sldMkLst>
        <pc:spChg chg="mod">
          <ac:chgData name="ゲスト ユーザー" userId="" providerId="Windows Live" clId="Web-{CD166D09-413D-417D-A079-458F1DBBCF69}" dt="2021-03-04T08:12:50.895" v="44" actId="1076"/>
          <ac:spMkLst>
            <pc:docMk/>
            <pc:sldMk cId="0" sldId="296"/>
            <ac:spMk id="701" creationId="{00000000-0000-0000-0000-000000000000}"/>
          </ac:spMkLst>
        </pc:spChg>
      </pc:sldChg>
      <pc:sldChg chg="modSp">
        <pc:chgData name="ゲスト ユーザー" userId="" providerId="Windows Live" clId="Web-{CD166D09-413D-417D-A079-458F1DBBCF69}" dt="2021-03-04T08:14:27.960" v="56" actId="14100"/>
        <pc:sldMkLst>
          <pc:docMk/>
          <pc:sldMk cId="0" sldId="301"/>
        </pc:sldMkLst>
        <pc:spChg chg="mod">
          <ac:chgData name="ゲスト ユーザー" userId="" providerId="Windows Live" clId="Web-{CD166D09-413D-417D-A079-458F1DBBCF69}" dt="2021-03-04T08:13:42.490" v="53" actId="20577"/>
          <ac:spMkLst>
            <pc:docMk/>
            <pc:sldMk cId="0" sldId="301"/>
            <ac:spMk id="761" creationId="{00000000-0000-0000-0000-000000000000}"/>
          </ac:spMkLst>
        </pc:spChg>
        <pc:picChg chg="mod">
          <ac:chgData name="ゲスト ユーザー" userId="" providerId="Windows Live" clId="Web-{CD166D09-413D-417D-A079-458F1DBBCF69}" dt="2021-03-04T08:13:17.224" v="47" actId="1076"/>
          <ac:picMkLst>
            <pc:docMk/>
            <pc:sldMk cId="0" sldId="301"/>
            <ac:picMk id="768" creationId="{00000000-0000-0000-0000-000000000000}"/>
          </ac:picMkLst>
        </pc:picChg>
        <pc:picChg chg="mod">
          <ac:chgData name="ゲスト ユーザー" userId="" providerId="Windows Live" clId="Web-{CD166D09-413D-417D-A079-458F1DBBCF69}" dt="2021-03-04T08:13:22.411" v="49" actId="1076"/>
          <ac:picMkLst>
            <pc:docMk/>
            <pc:sldMk cId="0" sldId="301"/>
            <ac:picMk id="771" creationId="{00000000-0000-0000-0000-000000000000}"/>
          </ac:picMkLst>
        </pc:picChg>
        <pc:picChg chg="mod">
          <ac:chgData name="ゲスト ユーザー" userId="" providerId="Windows Live" clId="Web-{CD166D09-413D-417D-A079-458F1DBBCF69}" dt="2021-03-04T08:13:20.224" v="48" actId="1076"/>
          <ac:picMkLst>
            <pc:docMk/>
            <pc:sldMk cId="0" sldId="301"/>
            <ac:picMk id="772" creationId="{00000000-0000-0000-0000-000000000000}"/>
          </ac:picMkLst>
        </pc:picChg>
        <pc:picChg chg="mod">
          <ac:chgData name="ゲスト ユーザー" userId="" providerId="Windows Live" clId="Web-{CD166D09-413D-417D-A079-458F1DBBCF69}" dt="2021-03-04T08:14:27.960" v="56" actId="14100"/>
          <ac:picMkLst>
            <pc:docMk/>
            <pc:sldMk cId="0" sldId="301"/>
            <ac:picMk id="773" creationId="{00000000-0000-0000-0000-000000000000}"/>
          </ac:picMkLst>
        </pc:picChg>
        <pc:picChg chg="mod">
          <ac:chgData name="ゲスト ユーザー" userId="" providerId="Windows Live" clId="Web-{CD166D09-413D-417D-A079-458F1DBBCF69}" dt="2021-03-04T08:14:17.709" v="55" actId="14100"/>
          <ac:picMkLst>
            <pc:docMk/>
            <pc:sldMk cId="0" sldId="301"/>
            <ac:picMk id="774" creationId="{00000000-0000-0000-0000-000000000000}"/>
          </ac:picMkLst>
        </pc:picChg>
      </pc:sldChg>
      <pc:sldChg chg="addSp delSp modSp">
        <pc:chgData name="ゲスト ユーザー" userId="" providerId="Windows Live" clId="Web-{CD166D09-413D-417D-A079-458F1DBBCF69}" dt="2021-03-04T08:15:51.977" v="71" actId="1076"/>
        <pc:sldMkLst>
          <pc:docMk/>
          <pc:sldMk cId="0" sldId="302"/>
        </pc:sldMkLst>
        <pc:spChg chg="add del mod">
          <ac:chgData name="ゲスト ユーザー" userId="" providerId="Windows Live" clId="Web-{CD166D09-413D-417D-A079-458F1DBBCF69}" dt="2021-03-04T08:15:09.961" v="60"/>
          <ac:spMkLst>
            <pc:docMk/>
            <pc:sldMk cId="0" sldId="302"/>
            <ac:spMk id="18" creationId="{CC849CD4-7A19-43BE-B8E3-78E9CE664357}"/>
          </ac:spMkLst>
        </pc:spChg>
        <pc:spChg chg="add mod">
          <ac:chgData name="ゲスト ユーザー" userId="" providerId="Windows Live" clId="Web-{CD166D09-413D-417D-A079-458F1DBBCF69}" dt="2021-03-04T08:15:33.274" v="70" actId="20577"/>
          <ac:spMkLst>
            <pc:docMk/>
            <pc:sldMk cId="0" sldId="302"/>
            <ac:spMk id="19" creationId="{DCF90DC2-DE62-4ABC-9BC6-B33738D332B5}"/>
          </ac:spMkLst>
        </pc:spChg>
        <pc:spChg chg="mod">
          <ac:chgData name="ゲスト ユーザー" userId="" providerId="Windows Live" clId="Web-{CD166D09-413D-417D-A079-458F1DBBCF69}" dt="2021-03-04T08:14:32.913" v="57" actId="1076"/>
          <ac:spMkLst>
            <pc:docMk/>
            <pc:sldMk cId="0" sldId="302"/>
            <ac:spMk id="794" creationId="{00000000-0000-0000-0000-000000000000}"/>
          </ac:spMkLst>
        </pc:spChg>
        <pc:spChg chg="mod">
          <ac:chgData name="ゲスト ユーザー" userId="" providerId="Windows Live" clId="Web-{CD166D09-413D-417D-A079-458F1DBBCF69}" dt="2021-03-04T08:15:51.977" v="71" actId="1076"/>
          <ac:spMkLst>
            <pc:docMk/>
            <pc:sldMk cId="0" sldId="302"/>
            <ac:spMk id="795" creationId="{00000000-0000-0000-0000-000000000000}"/>
          </ac:spMkLst>
        </pc:spChg>
      </pc:sldChg>
      <pc:sldChg chg="modSp">
        <pc:chgData name="ゲスト ユーザー" userId="" providerId="Windows Live" clId="Web-{CD166D09-413D-417D-A079-458F1DBBCF69}" dt="2021-03-04T08:16:31.728" v="72" actId="1076"/>
        <pc:sldMkLst>
          <pc:docMk/>
          <pc:sldMk cId="0" sldId="304"/>
        </pc:sldMkLst>
        <pc:spChg chg="mod">
          <ac:chgData name="ゲスト ユーザー" userId="" providerId="Windows Live" clId="Web-{CD166D09-413D-417D-A079-458F1DBBCF69}" dt="2021-03-04T08:16:31.728" v="72" actId="1076"/>
          <ac:spMkLst>
            <pc:docMk/>
            <pc:sldMk cId="0" sldId="304"/>
            <ac:spMk id="828" creationId="{00000000-0000-0000-0000-000000000000}"/>
          </ac:spMkLst>
        </pc:spChg>
      </pc:sldChg>
      <pc:sldChg chg="modSp">
        <pc:chgData name="ゲスト ユーザー" userId="" providerId="Windows Live" clId="Web-{CD166D09-413D-417D-A079-458F1DBBCF69}" dt="2021-03-04T08:16:43.151" v="73" actId="1076"/>
        <pc:sldMkLst>
          <pc:docMk/>
          <pc:sldMk cId="0" sldId="306"/>
        </pc:sldMkLst>
        <pc:spChg chg="mod">
          <ac:chgData name="ゲスト ユーザー" userId="" providerId="Windows Live" clId="Web-{CD166D09-413D-417D-A079-458F1DBBCF69}" dt="2021-03-04T08:16:43.151" v="73" actId="1076"/>
          <ac:spMkLst>
            <pc:docMk/>
            <pc:sldMk cId="0" sldId="306"/>
            <ac:spMk id="852" creationId="{00000000-0000-0000-0000-000000000000}"/>
          </ac:spMkLst>
        </pc:spChg>
      </pc:sldChg>
      <pc:sldChg chg="modSp">
        <pc:chgData name="ゲスト ユーザー" userId="" providerId="Windows Live" clId="Web-{CD166D09-413D-417D-A079-458F1DBBCF69}" dt="2021-03-04T08:17:06.932" v="75" actId="1076"/>
        <pc:sldMkLst>
          <pc:docMk/>
          <pc:sldMk cId="0" sldId="309"/>
        </pc:sldMkLst>
        <pc:spChg chg="mod">
          <ac:chgData name="ゲスト ユーザー" userId="" providerId="Windows Live" clId="Web-{CD166D09-413D-417D-A079-458F1DBBCF69}" dt="2021-03-04T08:17:04.292" v="74" actId="1076"/>
          <ac:spMkLst>
            <pc:docMk/>
            <pc:sldMk cId="0" sldId="309"/>
            <ac:spMk id="891" creationId="{00000000-0000-0000-0000-000000000000}"/>
          </ac:spMkLst>
        </pc:spChg>
        <pc:spChg chg="mod">
          <ac:chgData name="ゲスト ユーザー" userId="" providerId="Windows Live" clId="Web-{CD166D09-413D-417D-A079-458F1DBBCF69}" dt="2021-03-04T08:17:06.932" v="75" actId="1076"/>
          <ac:spMkLst>
            <pc:docMk/>
            <pc:sldMk cId="0" sldId="309"/>
            <ac:spMk id="894" creationId="{00000000-0000-0000-0000-000000000000}"/>
          </ac:spMkLst>
        </pc:spChg>
      </pc:sldChg>
      <pc:sldChg chg="modSp">
        <pc:chgData name="ゲスト ユーザー" userId="" providerId="Windows Live" clId="Web-{CD166D09-413D-417D-A079-458F1DBBCF69}" dt="2021-03-04T08:17:23.683" v="77" actId="1076"/>
        <pc:sldMkLst>
          <pc:docMk/>
          <pc:sldMk cId="0" sldId="311"/>
        </pc:sldMkLst>
        <pc:spChg chg="mod">
          <ac:chgData name="ゲスト ユーザー" userId="" providerId="Windows Live" clId="Web-{CD166D09-413D-417D-A079-458F1DBBCF69}" dt="2021-03-04T08:17:21.011" v="76" actId="1076"/>
          <ac:spMkLst>
            <pc:docMk/>
            <pc:sldMk cId="0" sldId="311"/>
            <ac:spMk id="924" creationId="{00000000-0000-0000-0000-000000000000}"/>
          </ac:spMkLst>
        </pc:spChg>
        <pc:spChg chg="mod">
          <ac:chgData name="ゲスト ユーザー" userId="" providerId="Windows Live" clId="Web-{CD166D09-413D-417D-A079-458F1DBBCF69}" dt="2021-03-04T08:17:23.683" v="77" actId="1076"/>
          <ac:spMkLst>
            <pc:docMk/>
            <pc:sldMk cId="0" sldId="311"/>
            <ac:spMk id="925" creationId="{00000000-0000-0000-0000-000000000000}"/>
          </ac:spMkLst>
        </pc:spChg>
      </pc:sldChg>
      <pc:sldChg chg="modSp">
        <pc:chgData name="ゲスト ユーザー" userId="" providerId="Windows Live" clId="Web-{CD166D09-413D-417D-A079-458F1DBBCF69}" dt="2021-03-04T08:17:32.621" v="78" actId="1076"/>
        <pc:sldMkLst>
          <pc:docMk/>
          <pc:sldMk cId="0" sldId="312"/>
        </pc:sldMkLst>
        <pc:spChg chg="mod">
          <ac:chgData name="ゲスト ユーザー" userId="" providerId="Windows Live" clId="Web-{CD166D09-413D-417D-A079-458F1DBBCF69}" dt="2021-03-04T08:17:32.621" v="78" actId="1076"/>
          <ac:spMkLst>
            <pc:docMk/>
            <pc:sldMk cId="0" sldId="312"/>
            <ac:spMk id="943" creationId="{00000000-0000-0000-0000-000000000000}"/>
          </ac:spMkLst>
        </pc:spChg>
      </pc:sldChg>
      <pc:sldChg chg="modSp">
        <pc:chgData name="ゲスト ユーザー" userId="" providerId="Windows Live" clId="Web-{CD166D09-413D-417D-A079-458F1DBBCF69}" dt="2021-03-04T08:18:18.059" v="82" actId="1076"/>
        <pc:sldMkLst>
          <pc:docMk/>
          <pc:sldMk cId="0" sldId="315"/>
        </pc:sldMkLst>
        <pc:spChg chg="mod">
          <ac:chgData name="ゲスト ユーザー" userId="" providerId="Windows Live" clId="Web-{CD166D09-413D-417D-A079-458F1DBBCF69}" dt="2021-03-04T08:18:12.606" v="80" actId="1076"/>
          <ac:spMkLst>
            <pc:docMk/>
            <pc:sldMk cId="0" sldId="315"/>
            <ac:spMk id="990" creationId="{00000000-0000-0000-0000-000000000000}"/>
          </ac:spMkLst>
        </pc:spChg>
        <pc:spChg chg="mod">
          <ac:chgData name="ゲスト ユーザー" userId="" providerId="Windows Live" clId="Web-{CD166D09-413D-417D-A079-458F1DBBCF69}" dt="2021-03-04T08:18:15.262" v="81" actId="1076"/>
          <ac:spMkLst>
            <pc:docMk/>
            <pc:sldMk cId="0" sldId="315"/>
            <ac:spMk id="991" creationId="{00000000-0000-0000-0000-000000000000}"/>
          </ac:spMkLst>
        </pc:spChg>
        <pc:spChg chg="mod">
          <ac:chgData name="ゲスト ユーザー" userId="" providerId="Windows Live" clId="Web-{CD166D09-413D-417D-A079-458F1DBBCF69}" dt="2021-03-04T08:18:18.059" v="82" actId="1076"/>
          <ac:spMkLst>
            <pc:docMk/>
            <pc:sldMk cId="0" sldId="315"/>
            <ac:spMk id="992" creationId="{00000000-0000-0000-0000-000000000000}"/>
          </ac:spMkLst>
        </pc:spChg>
        <pc:spChg chg="mod">
          <ac:chgData name="ゲスト ユーザー" userId="" providerId="Windows Live" clId="Web-{CD166D09-413D-417D-A079-458F1DBBCF69}" dt="2021-03-04T08:18:08.371" v="79" actId="1076"/>
          <ac:spMkLst>
            <pc:docMk/>
            <pc:sldMk cId="0" sldId="315"/>
            <ac:spMk id="999" creationId="{00000000-0000-0000-0000-000000000000}"/>
          </ac:spMkLst>
        </pc:spChg>
      </pc:sldChg>
      <pc:sldChg chg="addSp delSp modSp">
        <pc:chgData name="ゲスト ユーザー" userId="" providerId="Windows Live" clId="Web-{CD166D09-413D-417D-A079-458F1DBBCF69}" dt="2021-03-04T08:19:24.358" v="93" actId="1076"/>
        <pc:sldMkLst>
          <pc:docMk/>
          <pc:sldMk cId="0" sldId="316"/>
        </pc:sldMkLst>
        <pc:spChg chg="add mod">
          <ac:chgData name="ゲスト ユーザー" userId="" providerId="Windows Live" clId="Web-{CD166D09-413D-417D-A079-458F1DBBCF69}" dt="2021-03-04T08:19:24.358" v="93" actId="1076"/>
          <ac:spMkLst>
            <pc:docMk/>
            <pc:sldMk cId="0" sldId="316"/>
            <ac:spMk id="12" creationId="{13EAF557-F787-48F5-94C1-53F491BFF21F}"/>
          </ac:spMkLst>
        </pc:spChg>
        <pc:spChg chg="del">
          <ac:chgData name="ゲスト ユーザー" userId="" providerId="Windows Live" clId="Web-{CD166D09-413D-417D-A079-458F1DBBCF69}" dt="2021-03-04T08:18:48.091" v="91"/>
          <ac:spMkLst>
            <pc:docMk/>
            <pc:sldMk cId="0" sldId="316"/>
            <ac:spMk id="1013" creationId="{00000000-0000-0000-0000-000000000000}"/>
          </ac:spMkLst>
        </pc:spChg>
      </pc:sldChg>
      <pc:sldChg chg="modSp">
        <pc:chgData name="ゲスト ユーザー" userId="" providerId="Windows Live" clId="Web-{CD166D09-413D-417D-A079-458F1DBBCF69}" dt="2021-03-04T08:19:35.795" v="94" actId="1076"/>
        <pc:sldMkLst>
          <pc:docMk/>
          <pc:sldMk cId="0" sldId="317"/>
        </pc:sldMkLst>
        <pc:spChg chg="mod">
          <ac:chgData name="ゲスト ユーザー" userId="" providerId="Windows Live" clId="Web-{CD166D09-413D-417D-A079-458F1DBBCF69}" dt="2021-03-04T08:19:35.795" v="94" actId="1076"/>
          <ac:spMkLst>
            <pc:docMk/>
            <pc:sldMk cId="0" sldId="317"/>
            <ac:spMk id="1034" creationId="{00000000-0000-0000-0000-000000000000}"/>
          </ac:spMkLst>
        </pc:spChg>
      </pc:sldChg>
      <pc:sldChg chg="addSp modSp add replId">
        <pc:chgData name="ゲスト ユーザー" userId="" providerId="Windows Live" clId="Web-{CD166D09-413D-417D-A079-458F1DBBCF69}" dt="2021-03-04T08:11:15.174" v="34" actId="20577"/>
        <pc:sldMkLst>
          <pc:docMk/>
          <pc:sldMk cId="65545281" sldId="319"/>
        </pc:sldMkLst>
        <pc:spChg chg="mod">
          <ac:chgData name="ゲスト ユーザー" userId="" providerId="Windows Live" clId="Web-{CD166D09-413D-417D-A079-458F1DBBCF69}" dt="2021-03-04T08:11:15.174" v="34" actId="20577"/>
          <ac:spMkLst>
            <pc:docMk/>
            <pc:sldMk cId="65545281" sldId="319"/>
            <ac:spMk id="558" creationId="{00000000-0000-0000-0000-000000000000}"/>
          </ac:spMkLst>
        </pc:spChg>
        <pc:picChg chg="add mod ord">
          <ac:chgData name="ゲスト ユーザー" userId="" providerId="Windows Live" clId="Web-{CD166D09-413D-417D-A079-458F1DBBCF69}" dt="2021-03-04T08:11:05.798" v="33"/>
          <ac:picMkLst>
            <pc:docMk/>
            <pc:sldMk cId="65545281" sldId="319"/>
            <ac:picMk id="11" creationId="{4B31C178-BD66-4BD7-8433-6E3F04350ED4}"/>
          </ac:picMkLst>
        </pc:picChg>
      </pc:sldChg>
    </pc:docChg>
  </pc:docChgLst>
  <pc:docChgLst>
    <pc:chgData name="ゲスト ユーザー" providerId="Windows Live" clId="Web-{D9848F8B-88AC-4DDC-B4E5-AB0DC06E4700}"/>
    <pc:docChg chg="addSld delSld modSld sldOrd">
      <pc:chgData name="ゲスト ユーザー" userId="" providerId="Windows Live" clId="Web-{D9848F8B-88AC-4DDC-B4E5-AB0DC06E4700}" dt="2021-03-18T00:11:33.128" v="941" actId="20577"/>
      <pc:docMkLst>
        <pc:docMk/>
      </pc:docMkLst>
      <pc:sldChg chg="modSp">
        <pc:chgData name="ゲスト ユーザー" userId="" providerId="Windows Live" clId="Web-{D9848F8B-88AC-4DDC-B4E5-AB0DC06E4700}" dt="2021-03-17T23:17:48.530" v="7" actId="20577"/>
        <pc:sldMkLst>
          <pc:docMk/>
          <pc:sldMk cId="0" sldId="268"/>
        </pc:sldMkLst>
        <pc:spChg chg="mod">
          <ac:chgData name="ゲスト ユーザー" userId="" providerId="Windows Live" clId="Web-{D9848F8B-88AC-4DDC-B4E5-AB0DC06E4700}" dt="2021-03-17T23:17:48.530" v="7" actId="20577"/>
          <ac:spMkLst>
            <pc:docMk/>
            <pc:sldMk cId="0" sldId="268"/>
            <ac:spMk id="280" creationId="{00000000-0000-0000-0000-000000000000}"/>
          </ac:spMkLst>
        </pc:spChg>
      </pc:sldChg>
      <pc:sldChg chg="addSp modSp">
        <pc:chgData name="ゲスト ユーザー" userId="" providerId="Windows Live" clId="Web-{D9848F8B-88AC-4DDC-B4E5-AB0DC06E4700}" dt="2021-03-17T23:18:58.219" v="19" actId="1076"/>
        <pc:sldMkLst>
          <pc:docMk/>
          <pc:sldMk cId="0" sldId="272"/>
        </pc:sldMkLst>
        <pc:picChg chg="mod">
          <ac:chgData name="ゲスト ユーザー" userId="" providerId="Windows Live" clId="Web-{D9848F8B-88AC-4DDC-B4E5-AB0DC06E4700}" dt="2021-03-17T23:18:58.219" v="19" actId="1076"/>
          <ac:picMkLst>
            <pc:docMk/>
            <pc:sldMk cId="0" sldId="272"/>
            <ac:picMk id="2" creationId="{60D03A8A-77E6-4750-A4BC-D722D86BEFEB}"/>
          </ac:picMkLst>
        </pc:picChg>
        <pc:picChg chg="add mod">
          <ac:chgData name="ゲスト ユーザー" userId="" providerId="Windows Live" clId="Web-{D9848F8B-88AC-4DDC-B4E5-AB0DC06E4700}" dt="2021-03-17T23:18:56.735" v="18" actId="1076"/>
          <ac:picMkLst>
            <pc:docMk/>
            <pc:sldMk cId="0" sldId="272"/>
            <ac:picMk id="4" creationId="{DA19A8F2-5AE5-4B40-9EE0-7126D7F6CF72}"/>
          </ac:picMkLst>
        </pc:picChg>
      </pc:sldChg>
      <pc:sldChg chg="modSp">
        <pc:chgData name="ゲスト ユーザー" userId="" providerId="Windows Live" clId="Web-{D9848F8B-88AC-4DDC-B4E5-AB0DC06E4700}" dt="2021-03-17T23:18:20.234" v="11" actId="20577"/>
        <pc:sldMkLst>
          <pc:docMk/>
          <pc:sldMk cId="0" sldId="274"/>
        </pc:sldMkLst>
        <pc:spChg chg="mod">
          <ac:chgData name="ゲスト ユーザー" userId="" providerId="Windows Live" clId="Web-{D9848F8B-88AC-4DDC-B4E5-AB0DC06E4700}" dt="2021-03-17T23:18:20.234" v="11" actId="20577"/>
          <ac:spMkLst>
            <pc:docMk/>
            <pc:sldMk cId="0" sldId="274"/>
            <ac:spMk id="362" creationId="{00000000-0000-0000-0000-000000000000}"/>
          </ac:spMkLst>
        </pc:spChg>
      </pc:sldChg>
      <pc:sldChg chg="modSp">
        <pc:chgData name="ゲスト ユーザー" userId="" providerId="Windows Live" clId="Web-{D9848F8B-88AC-4DDC-B4E5-AB0DC06E4700}" dt="2021-03-17T23:19:39.407" v="35" actId="20577"/>
        <pc:sldMkLst>
          <pc:docMk/>
          <pc:sldMk cId="0" sldId="278"/>
        </pc:sldMkLst>
        <pc:spChg chg="mod">
          <ac:chgData name="ゲスト ユーザー" userId="" providerId="Windows Live" clId="Web-{D9848F8B-88AC-4DDC-B4E5-AB0DC06E4700}" dt="2021-03-17T23:19:39.407" v="35" actId="20577"/>
          <ac:spMkLst>
            <pc:docMk/>
            <pc:sldMk cId="0" sldId="278"/>
            <ac:spMk id="418" creationId="{00000000-0000-0000-0000-000000000000}"/>
          </ac:spMkLst>
        </pc:spChg>
      </pc:sldChg>
      <pc:sldChg chg="modSp">
        <pc:chgData name="ゲスト ユーザー" userId="" providerId="Windows Live" clId="Web-{D9848F8B-88AC-4DDC-B4E5-AB0DC06E4700}" dt="2021-03-18T00:01:09.897" v="693" actId="1076"/>
        <pc:sldMkLst>
          <pc:docMk/>
          <pc:sldMk cId="0" sldId="315"/>
        </pc:sldMkLst>
        <pc:spChg chg="mod">
          <ac:chgData name="ゲスト ユーザー" userId="" providerId="Windows Live" clId="Web-{D9848F8B-88AC-4DDC-B4E5-AB0DC06E4700}" dt="2021-03-18T00:01:09.897" v="693" actId="1076"/>
          <ac:spMkLst>
            <pc:docMk/>
            <pc:sldMk cId="0" sldId="315"/>
            <ac:spMk id="988" creationId="{00000000-0000-0000-0000-000000000000}"/>
          </ac:spMkLst>
        </pc:spChg>
      </pc:sldChg>
      <pc:sldChg chg="addSp modSp">
        <pc:chgData name="ゲスト ユーザー" userId="" providerId="Windows Live" clId="Web-{D9848F8B-88AC-4DDC-B4E5-AB0DC06E4700}" dt="2021-03-17T23:23:42.428" v="108" actId="20577"/>
        <pc:sldMkLst>
          <pc:docMk/>
          <pc:sldMk cId="156761354" sldId="320"/>
        </pc:sldMkLst>
        <pc:spChg chg="mod">
          <ac:chgData name="ゲスト ユーザー" userId="" providerId="Windows Live" clId="Web-{D9848F8B-88AC-4DDC-B4E5-AB0DC06E4700}" dt="2021-03-17T23:23:30.865" v="100" actId="20577"/>
          <ac:spMkLst>
            <pc:docMk/>
            <pc:sldMk cId="156761354" sldId="320"/>
            <ac:spMk id="3" creationId="{41B6E82B-6D9B-4BBB-B277-69B8CA0B91C3}"/>
          </ac:spMkLst>
        </pc:spChg>
        <pc:spChg chg="mod">
          <ac:chgData name="ゲスト ユーザー" userId="" providerId="Windows Live" clId="Web-{D9848F8B-88AC-4DDC-B4E5-AB0DC06E4700}" dt="2021-03-17T23:23:42.428" v="108" actId="20577"/>
          <ac:spMkLst>
            <pc:docMk/>
            <pc:sldMk cId="156761354" sldId="320"/>
            <ac:spMk id="352" creationId="{00000000-0000-0000-0000-000000000000}"/>
          </ac:spMkLst>
        </pc:spChg>
        <pc:picChg chg="add mod">
          <ac:chgData name="ゲスト ユーザー" userId="" providerId="Windows Live" clId="Web-{D9848F8B-88AC-4DDC-B4E5-AB0DC06E4700}" dt="2021-03-17T23:22:48.177" v="75" actId="1076"/>
          <ac:picMkLst>
            <pc:docMk/>
            <pc:sldMk cId="156761354" sldId="320"/>
            <ac:picMk id="4" creationId="{62CB59E6-95B0-463D-A96C-4D1B08089709}"/>
          </ac:picMkLst>
        </pc:picChg>
      </pc:sldChg>
      <pc:sldChg chg="modSp">
        <pc:chgData name="ゲスト ユーザー" userId="" providerId="Windows Live" clId="Web-{D9848F8B-88AC-4DDC-B4E5-AB0DC06E4700}" dt="2021-03-17T23:24:48.351" v="123" actId="20577"/>
        <pc:sldMkLst>
          <pc:docMk/>
          <pc:sldMk cId="562492338" sldId="322"/>
        </pc:sldMkLst>
        <pc:spChg chg="mod">
          <ac:chgData name="ゲスト ユーザー" userId="" providerId="Windows Live" clId="Web-{D9848F8B-88AC-4DDC-B4E5-AB0DC06E4700}" dt="2021-03-17T23:24:48.351" v="123" actId="20577"/>
          <ac:spMkLst>
            <pc:docMk/>
            <pc:sldMk cId="562492338" sldId="322"/>
            <ac:spMk id="3" creationId="{41B6E82B-6D9B-4BBB-B277-69B8CA0B91C3}"/>
          </ac:spMkLst>
        </pc:spChg>
      </pc:sldChg>
      <pc:sldChg chg="addSp delSp modSp">
        <pc:chgData name="ゲスト ユーザー" userId="" providerId="Windows Live" clId="Web-{D9848F8B-88AC-4DDC-B4E5-AB0DC06E4700}" dt="2021-03-18T00:05:47.090" v="756" actId="20577"/>
        <pc:sldMkLst>
          <pc:docMk/>
          <pc:sldMk cId="2202833139" sldId="323"/>
        </pc:sldMkLst>
        <pc:spChg chg="mod">
          <ac:chgData name="ゲスト ユーザー" userId="" providerId="Windows Live" clId="Web-{D9848F8B-88AC-4DDC-B4E5-AB0DC06E4700}" dt="2021-03-17T23:25:00.570" v="125" actId="20577"/>
          <ac:spMkLst>
            <pc:docMk/>
            <pc:sldMk cId="2202833139" sldId="323"/>
            <ac:spMk id="3" creationId="{41B6E82B-6D9B-4BBB-B277-69B8CA0B91C3}"/>
          </ac:spMkLst>
        </pc:spChg>
        <pc:spChg chg="del">
          <ac:chgData name="ゲスト ユーザー" userId="" providerId="Windows Live" clId="Web-{D9848F8B-88AC-4DDC-B4E5-AB0DC06E4700}" dt="2021-03-17T23:24:55.539" v="124"/>
          <ac:spMkLst>
            <pc:docMk/>
            <pc:sldMk cId="2202833139" sldId="323"/>
            <ac:spMk id="5" creationId="{73B6737A-0665-4C6A-99A4-0389AB18BED6}"/>
          </ac:spMkLst>
        </pc:spChg>
        <pc:spChg chg="mod">
          <ac:chgData name="ゲスト ユーザー" userId="" providerId="Windows Live" clId="Web-{D9848F8B-88AC-4DDC-B4E5-AB0DC06E4700}" dt="2021-03-18T00:05:47.090" v="756" actId="20577"/>
          <ac:spMkLst>
            <pc:docMk/>
            <pc:sldMk cId="2202833139" sldId="323"/>
            <ac:spMk id="350" creationId="{00000000-0000-0000-0000-000000000000}"/>
          </ac:spMkLst>
        </pc:spChg>
        <pc:picChg chg="add">
          <ac:chgData name="ゲスト ユーザー" userId="" providerId="Windows Live" clId="Web-{D9848F8B-88AC-4DDC-B4E5-AB0DC06E4700}" dt="2021-03-17T23:25:27.524" v="128"/>
          <ac:picMkLst>
            <pc:docMk/>
            <pc:sldMk cId="2202833139" sldId="323"/>
            <ac:picMk id="6" creationId="{12451420-339E-45D7-803F-8CBCFD811D30}"/>
          </ac:picMkLst>
        </pc:picChg>
      </pc:sldChg>
      <pc:sldChg chg="addSp delSp del ord">
        <pc:chgData name="ゲスト ユーザー" userId="" providerId="Windows Live" clId="Web-{D9848F8B-88AC-4DDC-B4E5-AB0DC06E4700}" dt="2021-03-17T23:32:28.689" v="239"/>
        <pc:sldMkLst>
          <pc:docMk/>
          <pc:sldMk cId="2452160810" sldId="324"/>
        </pc:sldMkLst>
        <pc:picChg chg="add del">
          <ac:chgData name="ゲスト ユーザー" userId="" providerId="Windows Live" clId="Web-{D9848F8B-88AC-4DDC-B4E5-AB0DC06E4700}" dt="2021-03-17T23:25:21.852" v="127"/>
          <ac:picMkLst>
            <pc:docMk/>
            <pc:sldMk cId="2452160810" sldId="324"/>
            <ac:picMk id="4" creationId="{BEA451CB-62E7-4A4A-9F19-A4452AC5F7B3}"/>
          </ac:picMkLst>
        </pc:picChg>
        <pc:picChg chg="add">
          <ac:chgData name="ゲスト ユーザー" userId="" providerId="Windows Live" clId="Web-{D9848F8B-88AC-4DDC-B4E5-AB0DC06E4700}" dt="2021-03-17T23:30:52.468" v="211"/>
          <ac:picMkLst>
            <pc:docMk/>
            <pc:sldMk cId="2452160810" sldId="324"/>
            <ac:picMk id="8" creationId="{6FD613D3-EFD2-4813-985A-7B6ED6C66AB5}"/>
          </ac:picMkLst>
        </pc:picChg>
      </pc:sldChg>
      <pc:sldChg chg="del">
        <pc:chgData name="ゲスト ユーザー" userId="" providerId="Windows Live" clId="Web-{D9848F8B-88AC-4DDC-B4E5-AB0DC06E4700}" dt="2021-03-17T23:49:45.242" v="503"/>
        <pc:sldMkLst>
          <pc:docMk/>
          <pc:sldMk cId="3572098385" sldId="325"/>
        </pc:sldMkLst>
      </pc:sldChg>
      <pc:sldChg chg="addSp delSp modSp ord">
        <pc:chgData name="ゲスト ユーザー" userId="" providerId="Windows Live" clId="Web-{D9848F8B-88AC-4DDC-B4E5-AB0DC06E4700}" dt="2021-03-17T23:39:23.885" v="433" actId="20577"/>
        <pc:sldMkLst>
          <pc:docMk/>
          <pc:sldMk cId="2287875244" sldId="326"/>
        </pc:sldMkLst>
        <pc:spChg chg="mod">
          <ac:chgData name="ゲスト ユーザー" userId="" providerId="Windows Live" clId="Web-{D9848F8B-88AC-4DDC-B4E5-AB0DC06E4700}" dt="2021-03-17T23:39:23.885" v="433" actId="20577"/>
          <ac:spMkLst>
            <pc:docMk/>
            <pc:sldMk cId="2287875244" sldId="326"/>
            <ac:spMk id="3" creationId="{41B6E82B-6D9B-4BBB-B277-69B8CA0B91C3}"/>
          </ac:spMkLst>
        </pc:spChg>
        <pc:spChg chg="del">
          <ac:chgData name="ゲスト ユーザー" userId="" providerId="Windows Live" clId="Web-{D9848F8B-88AC-4DDC-B4E5-AB0DC06E4700}" dt="2021-03-17T23:31:40.735" v="225"/>
          <ac:spMkLst>
            <pc:docMk/>
            <pc:sldMk cId="2287875244" sldId="326"/>
            <ac:spMk id="6" creationId="{A37D0B3E-E398-46E3-862F-CB12BB9ACA59}"/>
          </ac:spMkLst>
        </pc:spChg>
        <pc:spChg chg="add mod">
          <ac:chgData name="ゲスト ユーザー" userId="" providerId="Windows Live" clId="Web-{D9848F8B-88AC-4DDC-B4E5-AB0DC06E4700}" dt="2021-03-17T23:38:51.713" v="412" actId="20577"/>
          <ac:spMkLst>
            <pc:docMk/>
            <pc:sldMk cId="2287875244" sldId="326"/>
            <ac:spMk id="9" creationId="{BE2A416C-C369-41CE-82FD-F00DAFDA2A2B}"/>
          </ac:spMkLst>
        </pc:spChg>
        <pc:spChg chg="mod">
          <ac:chgData name="ゲスト ユーザー" userId="" providerId="Windows Live" clId="Web-{D9848F8B-88AC-4DDC-B4E5-AB0DC06E4700}" dt="2021-03-17T23:39:12.901" v="432" actId="20577"/>
          <ac:spMkLst>
            <pc:docMk/>
            <pc:sldMk cId="2287875244" sldId="326"/>
            <ac:spMk id="350" creationId="{00000000-0000-0000-0000-000000000000}"/>
          </ac:spMkLst>
        </pc:spChg>
        <pc:picChg chg="add">
          <ac:chgData name="ゲスト ユーザー" userId="" providerId="Windows Live" clId="Web-{D9848F8B-88AC-4DDC-B4E5-AB0DC06E4700}" dt="2021-03-17T23:31:39.376" v="224"/>
          <ac:picMkLst>
            <pc:docMk/>
            <pc:sldMk cId="2287875244" sldId="326"/>
            <ac:picMk id="4" creationId="{EF5BEFC7-6891-46B3-9939-C98C0429486C}"/>
          </ac:picMkLst>
        </pc:picChg>
        <pc:picChg chg="del">
          <ac:chgData name="ゲスト ユーザー" userId="" providerId="Windows Live" clId="Web-{D9848F8B-88AC-4DDC-B4E5-AB0DC06E4700}" dt="2021-03-17T23:31:38.532" v="223"/>
          <ac:picMkLst>
            <pc:docMk/>
            <pc:sldMk cId="2287875244" sldId="326"/>
            <ac:picMk id="5" creationId="{2123D3A6-0369-433D-BE08-D625094BE9F6}"/>
          </ac:picMkLst>
        </pc:picChg>
      </pc:sldChg>
      <pc:sldChg chg="modSp del">
        <pc:chgData name="ゲスト ユーザー" userId="" providerId="Windows Live" clId="Web-{D9848F8B-88AC-4DDC-B4E5-AB0DC06E4700}" dt="2021-03-17T23:29:02.450" v="198"/>
        <pc:sldMkLst>
          <pc:docMk/>
          <pc:sldMk cId="364781576" sldId="327"/>
        </pc:sldMkLst>
        <pc:picChg chg="mod">
          <ac:chgData name="ゲスト ユーザー" userId="" providerId="Windows Live" clId="Web-{D9848F8B-88AC-4DDC-B4E5-AB0DC06E4700}" dt="2021-03-17T23:27:44.964" v="195" actId="1076"/>
          <ac:picMkLst>
            <pc:docMk/>
            <pc:sldMk cId="364781576" sldId="327"/>
            <ac:picMk id="5" creationId="{2123D3A6-0369-433D-BE08-D625094BE9F6}"/>
          </ac:picMkLst>
        </pc:picChg>
      </pc:sldChg>
      <pc:sldChg chg="modSp">
        <pc:chgData name="ゲスト ユーザー" userId="" providerId="Windows Live" clId="Web-{D9848F8B-88AC-4DDC-B4E5-AB0DC06E4700}" dt="2021-03-18T00:06:19.200" v="757" actId="20577"/>
        <pc:sldMkLst>
          <pc:docMk/>
          <pc:sldMk cId="438134143" sldId="328"/>
        </pc:sldMkLst>
        <pc:spChg chg="mod">
          <ac:chgData name="ゲスト ユーザー" userId="" providerId="Windows Live" clId="Web-{D9848F8B-88AC-4DDC-B4E5-AB0DC06E4700}" dt="2021-03-17T23:35:04.192" v="260" actId="20577"/>
          <ac:spMkLst>
            <pc:docMk/>
            <pc:sldMk cId="438134143" sldId="328"/>
            <ac:spMk id="3" creationId="{41B6E82B-6D9B-4BBB-B277-69B8CA0B91C3}"/>
          </ac:spMkLst>
        </pc:spChg>
        <pc:spChg chg="mod">
          <ac:chgData name="ゲスト ユーザー" userId="" providerId="Windows Live" clId="Web-{D9848F8B-88AC-4DDC-B4E5-AB0DC06E4700}" dt="2021-03-18T00:06:19.200" v="757" actId="20577"/>
          <ac:spMkLst>
            <pc:docMk/>
            <pc:sldMk cId="438134143" sldId="328"/>
            <ac:spMk id="6" creationId="{A37D0B3E-E398-46E3-862F-CB12BB9ACA59}"/>
          </ac:spMkLst>
        </pc:spChg>
      </pc:sldChg>
      <pc:sldChg chg="addSp delSp modSp ord">
        <pc:chgData name="ゲスト ユーザー" userId="" providerId="Windows Live" clId="Web-{D9848F8B-88AC-4DDC-B4E5-AB0DC06E4700}" dt="2021-03-17T23:54:47.795" v="595" actId="20577"/>
        <pc:sldMkLst>
          <pc:docMk/>
          <pc:sldMk cId="2539985523" sldId="329"/>
        </pc:sldMkLst>
        <pc:spChg chg="mod">
          <ac:chgData name="ゲスト ユーザー" userId="" providerId="Windows Live" clId="Web-{D9848F8B-88AC-4DDC-B4E5-AB0DC06E4700}" dt="2021-03-17T23:54:36.967" v="592" actId="1076"/>
          <ac:spMkLst>
            <pc:docMk/>
            <pc:sldMk cId="2539985523" sldId="329"/>
            <ac:spMk id="3" creationId="{41B6E82B-6D9B-4BBB-B277-69B8CA0B91C3}"/>
          </ac:spMkLst>
        </pc:spChg>
        <pc:spChg chg="add del mod">
          <ac:chgData name="ゲスト ユーザー" userId="" providerId="Windows Live" clId="Web-{D9848F8B-88AC-4DDC-B4E5-AB0DC06E4700}" dt="2021-03-17T23:54:47.795" v="595" actId="20577"/>
          <ac:spMkLst>
            <pc:docMk/>
            <pc:sldMk cId="2539985523" sldId="329"/>
            <ac:spMk id="6" creationId="{A37D0B3E-E398-46E3-862F-CB12BB9ACA59}"/>
          </ac:spMkLst>
        </pc:spChg>
      </pc:sldChg>
      <pc:sldChg chg="modSp">
        <pc:chgData name="ゲスト ユーザー" userId="" providerId="Windows Live" clId="Web-{D9848F8B-88AC-4DDC-B4E5-AB0DC06E4700}" dt="2021-03-17T23:55:32.249" v="606" actId="20577"/>
        <pc:sldMkLst>
          <pc:docMk/>
          <pc:sldMk cId="2026746202" sldId="330"/>
        </pc:sldMkLst>
        <pc:spChg chg="mod">
          <ac:chgData name="ゲスト ユーザー" userId="" providerId="Windows Live" clId="Web-{D9848F8B-88AC-4DDC-B4E5-AB0DC06E4700}" dt="2021-03-17T23:55:32.249" v="606" actId="20577"/>
          <ac:spMkLst>
            <pc:docMk/>
            <pc:sldMk cId="2026746202" sldId="330"/>
            <ac:spMk id="350" creationId="{00000000-0000-0000-0000-000000000000}"/>
          </ac:spMkLst>
        </pc:spChg>
      </pc:sldChg>
      <pc:sldChg chg="modSp">
        <pc:chgData name="ゲスト ユーザー" userId="" providerId="Windows Live" clId="Web-{D9848F8B-88AC-4DDC-B4E5-AB0DC06E4700}" dt="2021-03-18T00:04:37.401" v="752" actId="20577"/>
        <pc:sldMkLst>
          <pc:docMk/>
          <pc:sldMk cId="3785275960" sldId="331"/>
        </pc:sldMkLst>
        <pc:spChg chg="mod">
          <ac:chgData name="ゲスト ユーザー" userId="" providerId="Windows Live" clId="Web-{D9848F8B-88AC-4DDC-B4E5-AB0DC06E4700}" dt="2021-03-18T00:04:37.401" v="752" actId="20577"/>
          <ac:spMkLst>
            <pc:docMk/>
            <pc:sldMk cId="3785275960" sldId="331"/>
            <ac:spMk id="3" creationId="{41B6E82B-6D9B-4BBB-B277-69B8CA0B91C3}"/>
          </ac:spMkLst>
        </pc:spChg>
      </pc:sldChg>
      <pc:sldChg chg="addSp modSp">
        <pc:chgData name="ゲスト ユーザー" userId="" providerId="Windows Live" clId="Web-{D9848F8B-88AC-4DDC-B4E5-AB0DC06E4700}" dt="2021-03-18T00:04:45.182" v="754" actId="20577"/>
        <pc:sldMkLst>
          <pc:docMk/>
          <pc:sldMk cId="2809793291" sldId="332"/>
        </pc:sldMkLst>
        <pc:spChg chg="mod">
          <ac:chgData name="ゲスト ユーザー" userId="" providerId="Windows Live" clId="Web-{D9848F8B-88AC-4DDC-B4E5-AB0DC06E4700}" dt="2021-03-18T00:04:45.182" v="754" actId="20577"/>
          <ac:spMkLst>
            <pc:docMk/>
            <pc:sldMk cId="2809793291" sldId="332"/>
            <ac:spMk id="3" creationId="{41B6E82B-6D9B-4BBB-B277-69B8CA0B91C3}"/>
          </ac:spMkLst>
        </pc:spChg>
        <pc:spChg chg="add mod">
          <ac:chgData name="ゲスト ユーザー" userId="" providerId="Windows Live" clId="Web-{D9848F8B-88AC-4DDC-B4E5-AB0DC06E4700}" dt="2021-03-18T00:03:47.322" v="744" actId="20577"/>
          <ac:spMkLst>
            <pc:docMk/>
            <pc:sldMk cId="2809793291" sldId="332"/>
            <ac:spMk id="4" creationId="{88EF6A4C-9608-4401-A9C9-AC4F681DC086}"/>
          </ac:spMkLst>
        </pc:spChg>
      </pc:sldChg>
      <pc:sldChg chg="modSp add replId">
        <pc:chgData name="ゲスト ユーザー" userId="" providerId="Windows Live" clId="Web-{D9848F8B-88AC-4DDC-B4E5-AB0DC06E4700}" dt="2021-03-17T23:40:10.980" v="436" actId="20577"/>
        <pc:sldMkLst>
          <pc:docMk/>
          <pc:sldMk cId="1515517985" sldId="333"/>
        </pc:sldMkLst>
        <pc:spChg chg="mod">
          <ac:chgData name="ゲスト ユーザー" userId="" providerId="Windows Live" clId="Web-{D9848F8B-88AC-4DDC-B4E5-AB0DC06E4700}" dt="2021-03-17T23:40:10.980" v="436" actId="20577"/>
          <ac:spMkLst>
            <pc:docMk/>
            <pc:sldMk cId="1515517985" sldId="333"/>
            <ac:spMk id="3" creationId="{41B6E82B-6D9B-4BBB-B277-69B8CA0B91C3}"/>
          </ac:spMkLst>
        </pc:spChg>
        <pc:spChg chg="mod">
          <ac:chgData name="ゲスト ユーザー" userId="" providerId="Windows Live" clId="Web-{D9848F8B-88AC-4DDC-B4E5-AB0DC06E4700}" dt="2021-03-17T23:34:22.129" v="250" actId="20577"/>
          <ac:spMkLst>
            <pc:docMk/>
            <pc:sldMk cId="1515517985" sldId="333"/>
            <ac:spMk id="6" creationId="{A37D0B3E-E398-46E3-862F-CB12BB9ACA59}"/>
          </ac:spMkLst>
        </pc:spChg>
        <pc:spChg chg="mod">
          <ac:chgData name="ゲスト ユーザー" userId="" providerId="Windows Live" clId="Web-{D9848F8B-88AC-4DDC-B4E5-AB0DC06E4700}" dt="2021-03-17T23:29:45.358" v="208" actId="14100"/>
          <ac:spMkLst>
            <pc:docMk/>
            <pc:sldMk cId="1515517985" sldId="333"/>
            <ac:spMk id="10" creationId="{F23E8DA3-6141-4280-8B6C-BEB0BAD1F5EA}"/>
          </ac:spMkLst>
        </pc:spChg>
        <pc:spChg chg="mod">
          <ac:chgData name="ゲスト ユーザー" userId="" providerId="Windows Live" clId="Web-{D9848F8B-88AC-4DDC-B4E5-AB0DC06E4700}" dt="2021-03-17T23:29:39.154" v="207" actId="14100"/>
          <ac:spMkLst>
            <pc:docMk/>
            <pc:sldMk cId="1515517985" sldId="333"/>
            <ac:spMk id="13" creationId="{8CF219A9-F971-4A9A-93AA-E74281D4E453}"/>
          </ac:spMkLst>
        </pc:spChg>
      </pc:sldChg>
      <pc:sldChg chg="add del replId">
        <pc:chgData name="ゲスト ユーザー" userId="" providerId="Windows Live" clId="Web-{D9848F8B-88AC-4DDC-B4E5-AB0DC06E4700}" dt="2021-03-17T23:26:00.087" v="130"/>
        <pc:sldMkLst>
          <pc:docMk/>
          <pc:sldMk cId="3421192648" sldId="333"/>
        </pc:sldMkLst>
      </pc:sldChg>
      <pc:sldChg chg="addSp delSp modSp add replId">
        <pc:chgData name="ゲスト ユーザー" userId="" providerId="Windows Live" clId="Web-{D9848F8B-88AC-4DDC-B4E5-AB0DC06E4700}" dt="2021-03-17T23:54:58.920" v="596" actId="20577"/>
        <pc:sldMkLst>
          <pc:docMk/>
          <pc:sldMk cId="1769068483" sldId="334"/>
        </pc:sldMkLst>
        <pc:spChg chg="mod">
          <ac:chgData name="ゲスト ユーザー" userId="" providerId="Windows Live" clId="Web-{D9848F8B-88AC-4DDC-B4E5-AB0DC06E4700}" dt="2021-03-17T23:54:08.950" v="588" actId="20577"/>
          <ac:spMkLst>
            <pc:docMk/>
            <pc:sldMk cId="1769068483" sldId="334"/>
            <ac:spMk id="3" creationId="{41B6E82B-6D9B-4BBB-B277-69B8CA0B91C3}"/>
          </ac:spMkLst>
        </pc:spChg>
        <pc:spChg chg="mod">
          <ac:chgData name="ゲスト ユーザー" userId="" providerId="Windows Live" clId="Web-{D9848F8B-88AC-4DDC-B4E5-AB0DC06E4700}" dt="2021-03-17T23:54:58.920" v="596" actId="20577"/>
          <ac:spMkLst>
            <pc:docMk/>
            <pc:sldMk cId="1769068483" sldId="334"/>
            <ac:spMk id="6" creationId="{A37D0B3E-E398-46E3-862F-CB12BB9ACA59}"/>
          </ac:spMkLst>
        </pc:spChg>
        <pc:spChg chg="topLvl">
          <ac:chgData name="ゲスト ユーザー" userId="" providerId="Windows Live" clId="Web-{D9848F8B-88AC-4DDC-B4E5-AB0DC06E4700}" dt="2021-03-17T23:53:24.731" v="559"/>
          <ac:spMkLst>
            <pc:docMk/>
            <pc:sldMk cId="1769068483" sldId="334"/>
            <ac:spMk id="15" creationId="{D6505006-B74D-41DB-B680-AF00B5DFC417}"/>
          </ac:spMkLst>
        </pc:spChg>
        <pc:spChg chg="topLvl">
          <ac:chgData name="ゲスト ユーザー" userId="" providerId="Windows Live" clId="Web-{D9848F8B-88AC-4DDC-B4E5-AB0DC06E4700}" dt="2021-03-17T23:53:24.731" v="559"/>
          <ac:spMkLst>
            <pc:docMk/>
            <pc:sldMk cId="1769068483" sldId="334"/>
            <ac:spMk id="16" creationId="{32A9F19A-F72F-4AA5-953F-B63A5077B24E}"/>
          </ac:spMkLst>
        </pc:spChg>
        <pc:spChg chg="mod">
          <ac:chgData name="ゲスト ユーザー" userId="" providerId="Windows Live" clId="Web-{D9848F8B-88AC-4DDC-B4E5-AB0DC06E4700}" dt="2021-03-17T23:51:00.415" v="543" actId="20577"/>
          <ac:spMkLst>
            <pc:docMk/>
            <pc:sldMk cId="1769068483" sldId="334"/>
            <ac:spMk id="350" creationId="{00000000-0000-0000-0000-000000000000}"/>
          </ac:spMkLst>
        </pc:spChg>
        <pc:grpChg chg="add del">
          <ac:chgData name="ゲスト ユーザー" userId="" providerId="Windows Live" clId="Web-{D9848F8B-88AC-4DDC-B4E5-AB0DC06E4700}" dt="2021-03-17T23:52:33.027" v="557"/>
          <ac:grpSpMkLst>
            <pc:docMk/>
            <pc:sldMk cId="1769068483" sldId="334"/>
            <ac:grpSpMk id="7" creationId="{AE9CD0D2-362A-476C-B053-ACAF233597C6}"/>
          </ac:grpSpMkLst>
        </pc:grpChg>
        <pc:grpChg chg="add del">
          <ac:chgData name="ゲスト ユーザー" userId="" providerId="Windows Live" clId="Web-{D9848F8B-88AC-4DDC-B4E5-AB0DC06E4700}" dt="2021-03-17T23:53:24.731" v="559"/>
          <ac:grpSpMkLst>
            <pc:docMk/>
            <pc:sldMk cId="1769068483" sldId="334"/>
            <ac:grpSpMk id="12" creationId="{C835B037-D39F-4EA4-817F-72519F10AE8E}"/>
          </ac:grpSpMkLst>
        </pc:grpChg>
        <pc:grpChg chg="add">
          <ac:chgData name="ゲスト ユーザー" userId="" providerId="Windows Live" clId="Web-{D9848F8B-88AC-4DDC-B4E5-AB0DC06E4700}" dt="2021-03-17T23:53:35.950" v="560"/>
          <ac:grpSpMkLst>
            <pc:docMk/>
            <pc:sldMk cId="1769068483" sldId="334"/>
            <ac:grpSpMk id="17" creationId="{F3CE24AA-2903-4DAB-8BFA-D3F57D4F55EF}"/>
          </ac:grpSpMkLst>
        </pc:grpChg>
        <pc:picChg chg="mod">
          <ac:chgData name="ゲスト ユーザー" userId="" providerId="Windows Live" clId="Web-{D9848F8B-88AC-4DDC-B4E5-AB0DC06E4700}" dt="2021-03-17T23:51:11.462" v="547" actId="1076"/>
          <ac:picMkLst>
            <pc:docMk/>
            <pc:sldMk cId="1769068483" sldId="334"/>
            <ac:picMk id="2" creationId="{0ABE893C-5261-4583-9731-706F2263B320}"/>
          </ac:picMkLst>
        </pc:picChg>
        <pc:picChg chg="del">
          <ac:chgData name="ゲスト ユーザー" userId="" providerId="Windows Live" clId="Web-{D9848F8B-88AC-4DDC-B4E5-AB0DC06E4700}" dt="2021-03-17T23:52:32.777" v="555"/>
          <ac:picMkLst>
            <pc:docMk/>
            <pc:sldMk cId="1769068483" sldId="334"/>
            <ac:picMk id="4" creationId="{4EEC9653-351A-4180-B6F5-894AD65D04E2}"/>
          </ac:picMkLst>
        </pc:picChg>
        <pc:picChg chg="mod">
          <ac:chgData name="ゲスト ユーザー" userId="" providerId="Windows Live" clId="Web-{D9848F8B-88AC-4DDC-B4E5-AB0DC06E4700}" dt="2021-03-17T23:51:16.103" v="550" actId="1076"/>
          <ac:picMkLst>
            <pc:docMk/>
            <pc:sldMk cId="1769068483" sldId="334"/>
            <ac:picMk id="5" creationId="{2123D3A6-0369-433D-BE08-D625094BE9F6}"/>
          </ac:picMkLst>
        </pc:picChg>
        <pc:picChg chg="topLvl">
          <ac:chgData name="ゲスト ユーザー" userId="" providerId="Windows Live" clId="Web-{D9848F8B-88AC-4DDC-B4E5-AB0DC06E4700}" dt="2021-03-17T23:53:24.731" v="559"/>
          <ac:picMkLst>
            <pc:docMk/>
            <pc:sldMk cId="1769068483" sldId="334"/>
            <ac:picMk id="14" creationId="{FAB9F7F9-A1D5-4B65-9564-FE5F5F465BD1}"/>
          </ac:picMkLst>
        </pc:picChg>
      </pc:sldChg>
      <pc:sldChg chg="addSp delSp modSp add del replId">
        <pc:chgData name="ゲスト ユーザー" userId="" providerId="Windows Live" clId="Web-{D9848F8B-88AC-4DDC-B4E5-AB0DC06E4700}" dt="2021-03-17T23:49:31.851" v="502"/>
        <pc:sldMkLst>
          <pc:docMk/>
          <pc:sldMk cId="1974844798" sldId="334"/>
        </pc:sldMkLst>
        <pc:spChg chg="mod">
          <ac:chgData name="ゲスト ユーザー" userId="" providerId="Windows Live" clId="Web-{D9848F8B-88AC-4DDC-B4E5-AB0DC06E4700}" dt="2021-03-17T23:41:09.747" v="460" actId="20577"/>
          <ac:spMkLst>
            <pc:docMk/>
            <pc:sldMk cId="1974844798" sldId="334"/>
            <ac:spMk id="3" creationId="{41B6E82B-6D9B-4BBB-B277-69B8CA0B91C3}"/>
          </ac:spMkLst>
        </pc:spChg>
        <pc:spChg chg="del">
          <ac:chgData name="ゲスト ユーザー" userId="" providerId="Windows Live" clId="Web-{D9848F8B-88AC-4DDC-B4E5-AB0DC06E4700}" dt="2021-03-17T23:35:54.693" v="288"/>
          <ac:spMkLst>
            <pc:docMk/>
            <pc:sldMk cId="1974844798" sldId="334"/>
            <ac:spMk id="4" creationId="{F76CB4E3-2CAA-4681-AF78-9D9173C6BB5A}"/>
          </ac:spMkLst>
        </pc:spChg>
        <pc:spChg chg="mod">
          <ac:chgData name="ゲスト ユーザー" userId="" providerId="Windows Live" clId="Web-{D9848F8B-88AC-4DDC-B4E5-AB0DC06E4700}" dt="2021-03-17T23:46:18.456" v="499" actId="20577"/>
          <ac:spMkLst>
            <pc:docMk/>
            <pc:sldMk cId="1974844798" sldId="334"/>
            <ac:spMk id="6" creationId="{A37D0B3E-E398-46E3-862F-CB12BB9ACA59}"/>
          </ac:spMkLst>
        </pc:spChg>
        <pc:spChg chg="mod">
          <ac:chgData name="ゲスト ユーザー" userId="" providerId="Windows Live" clId="Web-{D9848F8B-88AC-4DDC-B4E5-AB0DC06E4700}" dt="2021-03-17T23:35:47.787" v="287" actId="20577"/>
          <ac:spMkLst>
            <pc:docMk/>
            <pc:sldMk cId="1974844798" sldId="334"/>
            <ac:spMk id="350" creationId="{00000000-0000-0000-0000-000000000000}"/>
          </ac:spMkLst>
        </pc:spChg>
        <pc:picChg chg="mod">
          <ac:chgData name="ゲスト ユーザー" userId="" providerId="Windows Live" clId="Web-{D9848F8B-88AC-4DDC-B4E5-AB0DC06E4700}" dt="2021-03-17T23:37:05.632" v="391" actId="1076"/>
          <ac:picMkLst>
            <pc:docMk/>
            <pc:sldMk cId="1974844798" sldId="334"/>
            <ac:picMk id="5" creationId="{2123D3A6-0369-433D-BE08-D625094BE9F6}"/>
          </ac:picMkLst>
        </pc:picChg>
        <pc:picChg chg="add mod">
          <ac:chgData name="ゲスト ユーザー" userId="" providerId="Windows Live" clId="Web-{D9848F8B-88AC-4DDC-B4E5-AB0DC06E4700}" dt="2021-03-17T23:46:52.660" v="501" actId="1076"/>
          <ac:picMkLst>
            <pc:docMk/>
            <pc:sldMk cId="1974844798" sldId="334"/>
            <ac:picMk id="7" creationId="{6858F572-FF68-4257-AA23-DF1807496498}"/>
          </ac:picMkLst>
        </pc:picChg>
      </pc:sldChg>
      <pc:sldChg chg="addSp delSp modSp add replId">
        <pc:chgData name="ゲスト ユーザー" userId="" providerId="Windows Live" clId="Web-{D9848F8B-88AC-4DDC-B4E5-AB0DC06E4700}" dt="2021-03-18T00:03:37.540" v="743" actId="20577"/>
        <pc:sldMkLst>
          <pc:docMk/>
          <pc:sldMk cId="2444299485" sldId="335"/>
        </pc:sldMkLst>
        <pc:spChg chg="mod">
          <ac:chgData name="ゲスト ユーザー" userId="" providerId="Windows Live" clId="Web-{D9848F8B-88AC-4DDC-B4E5-AB0DC06E4700}" dt="2021-03-18T00:03:24.196" v="728" actId="1076"/>
          <ac:spMkLst>
            <pc:docMk/>
            <pc:sldMk cId="2444299485" sldId="335"/>
            <ac:spMk id="3" creationId="{41B6E82B-6D9B-4BBB-B277-69B8CA0B91C3}"/>
          </ac:spMkLst>
        </pc:spChg>
        <pc:spChg chg="del">
          <ac:chgData name="ゲスト ユーザー" userId="" providerId="Windows Live" clId="Web-{D9848F8B-88AC-4DDC-B4E5-AB0DC06E4700}" dt="2021-03-18T00:00:39.552" v="690"/>
          <ac:spMkLst>
            <pc:docMk/>
            <pc:sldMk cId="2444299485" sldId="335"/>
            <ac:spMk id="4" creationId="{88EF6A4C-9608-4401-A9C9-AC4F681DC086}"/>
          </ac:spMkLst>
        </pc:spChg>
        <pc:spChg chg="mod">
          <ac:chgData name="ゲスト ユーザー" userId="" providerId="Windows Live" clId="Web-{D9848F8B-88AC-4DDC-B4E5-AB0DC06E4700}" dt="2021-03-18T00:03:26.009" v="729" actId="1076"/>
          <ac:spMkLst>
            <pc:docMk/>
            <pc:sldMk cId="2444299485" sldId="335"/>
            <ac:spMk id="6" creationId="{A37D0B3E-E398-46E3-862F-CB12BB9ACA59}"/>
          </ac:spMkLst>
        </pc:spChg>
        <pc:spChg chg="mod">
          <ac:chgData name="ゲスト ユーザー" userId="" providerId="Windows Live" clId="Web-{D9848F8B-88AC-4DDC-B4E5-AB0DC06E4700}" dt="2021-03-18T00:03:37.540" v="743" actId="20577"/>
          <ac:spMkLst>
            <pc:docMk/>
            <pc:sldMk cId="2444299485" sldId="335"/>
            <ac:spMk id="350" creationId="{00000000-0000-0000-0000-000000000000}"/>
          </ac:spMkLst>
        </pc:spChg>
        <pc:picChg chg="mod">
          <ac:chgData name="ゲスト ユーザー" userId="" providerId="Windows Live" clId="Web-{D9848F8B-88AC-4DDC-B4E5-AB0DC06E4700}" dt="2021-03-18T00:00:33.099" v="686" actId="1076"/>
          <ac:picMkLst>
            <pc:docMk/>
            <pc:sldMk cId="2444299485" sldId="335"/>
            <ac:picMk id="2" creationId="{0ABE893C-5261-4583-9731-706F2263B320}"/>
          </ac:picMkLst>
        </pc:picChg>
        <pc:picChg chg="mod">
          <ac:chgData name="ゲスト ユーザー" userId="" providerId="Windows Live" clId="Web-{D9848F8B-88AC-4DDC-B4E5-AB0DC06E4700}" dt="2021-03-18T00:00:26.865" v="683" actId="1076"/>
          <ac:picMkLst>
            <pc:docMk/>
            <pc:sldMk cId="2444299485" sldId="335"/>
            <ac:picMk id="5" creationId="{2123D3A6-0369-433D-BE08-D625094BE9F6}"/>
          </ac:picMkLst>
        </pc:picChg>
        <pc:picChg chg="del">
          <ac:chgData name="ゲスト ユーザー" userId="" providerId="Windows Live" clId="Web-{D9848F8B-88AC-4DDC-B4E5-AB0DC06E4700}" dt="2021-03-18T00:00:37.521" v="688"/>
          <ac:picMkLst>
            <pc:docMk/>
            <pc:sldMk cId="2444299485" sldId="335"/>
            <ac:picMk id="7" creationId="{B81B4463-1E51-4129-A767-05992C091F1E}"/>
          </ac:picMkLst>
        </pc:picChg>
        <pc:picChg chg="add mod">
          <ac:chgData name="ゲスト ユーザー" userId="" providerId="Windows Live" clId="Web-{D9848F8B-88AC-4DDC-B4E5-AB0DC06E4700}" dt="2021-03-18T00:02:42.102" v="698" actId="1076"/>
          <ac:picMkLst>
            <pc:docMk/>
            <pc:sldMk cId="2444299485" sldId="335"/>
            <ac:picMk id="8" creationId="{E61C36CD-F22C-4A77-8716-62F3F5799209}"/>
          </ac:picMkLst>
        </pc:picChg>
        <pc:picChg chg="del">
          <ac:chgData name="ゲスト ユーザー" userId="" providerId="Windows Live" clId="Web-{D9848F8B-88AC-4DDC-B4E5-AB0DC06E4700}" dt="2021-03-18T00:00:37.912" v="689"/>
          <ac:picMkLst>
            <pc:docMk/>
            <pc:sldMk cId="2444299485" sldId="335"/>
            <ac:picMk id="9" creationId="{1F77E276-CBB2-4D45-AA3B-EFBC63A37032}"/>
          </ac:picMkLst>
        </pc:picChg>
        <pc:picChg chg="del">
          <ac:chgData name="ゲスト ユーザー" userId="" providerId="Windows Live" clId="Web-{D9848F8B-88AC-4DDC-B4E5-AB0DC06E4700}" dt="2021-03-18T00:00:40.459" v="691"/>
          <ac:picMkLst>
            <pc:docMk/>
            <pc:sldMk cId="2444299485" sldId="335"/>
            <ac:picMk id="10" creationId="{78874D65-247D-4869-B167-54BDC1A6D0F5}"/>
          </ac:picMkLst>
        </pc:picChg>
        <pc:picChg chg="add mod">
          <ac:chgData name="ゲスト ユーザー" userId="" providerId="Windows Live" clId="Web-{D9848F8B-88AC-4DDC-B4E5-AB0DC06E4700}" dt="2021-03-18T00:02:44.039" v="699" actId="1076"/>
          <ac:picMkLst>
            <pc:docMk/>
            <pc:sldMk cId="2444299485" sldId="335"/>
            <ac:picMk id="11" creationId="{C20B18BA-E426-4785-ABBB-0C5F730A8EE4}"/>
          </ac:picMkLst>
        </pc:picChg>
      </pc:sldChg>
      <pc:sldChg chg="modSp add replId">
        <pc:chgData name="ゲスト ユーザー" userId="" providerId="Windows Live" clId="Web-{D9848F8B-88AC-4DDC-B4E5-AB0DC06E4700}" dt="2021-03-18T00:11:33.128" v="941" actId="20577"/>
        <pc:sldMkLst>
          <pc:docMk/>
          <pc:sldMk cId="3150105958" sldId="336"/>
        </pc:sldMkLst>
        <pc:spChg chg="mod">
          <ac:chgData name="ゲスト ユーザー" userId="" providerId="Windows Live" clId="Web-{D9848F8B-88AC-4DDC-B4E5-AB0DC06E4700}" dt="2021-03-18T00:10:33.268" v="914" actId="20577"/>
          <ac:spMkLst>
            <pc:docMk/>
            <pc:sldMk cId="3150105958" sldId="336"/>
            <ac:spMk id="3" creationId="{41B6E82B-6D9B-4BBB-B277-69B8CA0B91C3}"/>
          </ac:spMkLst>
        </pc:spChg>
        <pc:spChg chg="mod">
          <ac:chgData name="ゲスト ユーザー" userId="" providerId="Windows Live" clId="Web-{D9848F8B-88AC-4DDC-B4E5-AB0DC06E4700}" dt="2021-03-18T00:11:33.128" v="941" actId="20577"/>
          <ac:spMkLst>
            <pc:docMk/>
            <pc:sldMk cId="3150105958" sldId="336"/>
            <ac:spMk id="4" creationId="{F76CB4E3-2CAA-4681-AF78-9D9173C6BB5A}"/>
          </ac:spMkLst>
        </pc:spChg>
        <pc:spChg chg="mod">
          <ac:chgData name="ゲスト ユーザー" userId="" providerId="Windows Live" clId="Web-{D9848F8B-88AC-4DDC-B4E5-AB0DC06E4700}" dt="2021-03-18T00:10:22.846" v="911" actId="20577"/>
          <ac:spMkLst>
            <pc:docMk/>
            <pc:sldMk cId="3150105958" sldId="336"/>
            <ac:spMk id="6" creationId="{A37D0B3E-E398-46E3-862F-CB12BB9ACA59}"/>
          </ac:spMkLst>
        </pc:spChg>
        <pc:spChg chg="mod">
          <ac:chgData name="ゲスト ユーザー" userId="" providerId="Windows Live" clId="Web-{D9848F8B-88AC-4DDC-B4E5-AB0DC06E4700}" dt="2021-03-18T00:10:47.862" v="915" actId="20577"/>
          <ac:spMkLst>
            <pc:docMk/>
            <pc:sldMk cId="3150105958" sldId="336"/>
            <ac:spMk id="350" creationId="{00000000-0000-0000-0000-000000000000}"/>
          </ac:spMkLst>
        </pc:spChg>
      </pc:sldChg>
    </pc:docChg>
  </pc:docChgLst>
  <pc:docChgLst>
    <pc:chgData name="ゲスト ユーザー" providerId="Windows Live" clId="Web-{6E96C4DE-F423-42C0-968A-22AAAD5BE99B}"/>
    <pc:docChg chg="addSld delSld modSld">
      <pc:chgData name="ゲスト ユーザー" userId="" providerId="Windows Live" clId="Web-{6E96C4DE-F423-42C0-968A-22AAAD5BE99B}" dt="2021-03-17T11:41:51.394" v="1237" actId="1076"/>
      <pc:docMkLst>
        <pc:docMk/>
      </pc:docMkLst>
      <pc:sldChg chg="del">
        <pc:chgData name="ゲスト ユーザー" userId="" providerId="Windows Live" clId="Web-{6E96C4DE-F423-42C0-968A-22AAAD5BE99B}" dt="2021-03-17T08:54:38.977" v="538"/>
        <pc:sldMkLst>
          <pc:docMk/>
          <pc:sldMk cId="0" sldId="273"/>
        </pc:sldMkLst>
      </pc:sldChg>
      <pc:sldChg chg="del">
        <pc:chgData name="ゲスト ユーザー" userId="" providerId="Windows Live" clId="Web-{6E96C4DE-F423-42C0-968A-22AAAD5BE99B}" dt="2021-03-17T08:56:30.135" v="561"/>
        <pc:sldMkLst>
          <pc:docMk/>
          <pc:sldMk cId="0" sldId="280"/>
        </pc:sldMkLst>
      </pc:sldChg>
      <pc:sldChg chg="del">
        <pc:chgData name="ゲスト ユーザー" userId="" providerId="Windows Live" clId="Web-{6E96C4DE-F423-42C0-968A-22AAAD5BE99B}" dt="2021-03-17T08:56:35.495" v="562"/>
        <pc:sldMkLst>
          <pc:docMk/>
          <pc:sldMk cId="0" sldId="281"/>
        </pc:sldMkLst>
      </pc:sldChg>
      <pc:sldChg chg="del">
        <pc:chgData name="ゲスト ユーザー" userId="" providerId="Windows Live" clId="Web-{6E96C4DE-F423-42C0-968A-22AAAD5BE99B}" dt="2021-03-17T08:56:39.557" v="563"/>
        <pc:sldMkLst>
          <pc:docMk/>
          <pc:sldMk cId="0" sldId="282"/>
        </pc:sldMkLst>
      </pc:sldChg>
      <pc:sldChg chg="del">
        <pc:chgData name="ゲスト ユーザー" userId="" providerId="Windows Live" clId="Web-{6E96C4DE-F423-42C0-968A-22AAAD5BE99B}" dt="2021-03-17T08:56:43.573" v="564"/>
        <pc:sldMkLst>
          <pc:docMk/>
          <pc:sldMk cId="0" sldId="283"/>
        </pc:sldMkLst>
      </pc:sldChg>
      <pc:sldChg chg="del">
        <pc:chgData name="ゲスト ユーザー" userId="" providerId="Windows Live" clId="Web-{6E96C4DE-F423-42C0-968A-22AAAD5BE99B}" dt="2021-03-17T08:56:46.776" v="565"/>
        <pc:sldMkLst>
          <pc:docMk/>
          <pc:sldMk cId="0" sldId="284"/>
        </pc:sldMkLst>
      </pc:sldChg>
      <pc:sldChg chg="del">
        <pc:chgData name="ゲスト ユーザー" userId="" providerId="Windows Live" clId="Web-{6E96C4DE-F423-42C0-968A-22AAAD5BE99B}" dt="2021-03-17T08:56:50.901" v="566"/>
        <pc:sldMkLst>
          <pc:docMk/>
          <pc:sldMk cId="0" sldId="285"/>
        </pc:sldMkLst>
      </pc:sldChg>
      <pc:sldChg chg="del">
        <pc:chgData name="ゲスト ユーザー" userId="" providerId="Windows Live" clId="Web-{6E96C4DE-F423-42C0-968A-22AAAD5BE99B}" dt="2021-03-17T08:56:54.026" v="567"/>
        <pc:sldMkLst>
          <pc:docMk/>
          <pc:sldMk cId="0" sldId="286"/>
        </pc:sldMkLst>
      </pc:sldChg>
      <pc:sldChg chg="del">
        <pc:chgData name="ゲスト ユーザー" userId="" providerId="Windows Live" clId="Web-{6E96C4DE-F423-42C0-968A-22AAAD5BE99B}" dt="2021-03-17T08:56:57.120" v="568"/>
        <pc:sldMkLst>
          <pc:docMk/>
          <pc:sldMk cId="0" sldId="287"/>
        </pc:sldMkLst>
      </pc:sldChg>
      <pc:sldChg chg="del">
        <pc:chgData name="ゲスト ユーザー" userId="" providerId="Windows Live" clId="Web-{6E96C4DE-F423-42C0-968A-22AAAD5BE99B}" dt="2021-03-17T08:57:03.808" v="570"/>
        <pc:sldMkLst>
          <pc:docMk/>
          <pc:sldMk cId="0" sldId="288"/>
        </pc:sldMkLst>
      </pc:sldChg>
      <pc:sldChg chg="del">
        <pc:chgData name="ゲスト ユーザー" userId="" providerId="Windows Live" clId="Web-{6E96C4DE-F423-42C0-968A-22AAAD5BE99B}" dt="2021-03-17T08:57:07.324" v="571"/>
        <pc:sldMkLst>
          <pc:docMk/>
          <pc:sldMk cId="0" sldId="289"/>
        </pc:sldMkLst>
      </pc:sldChg>
      <pc:sldChg chg="del">
        <pc:chgData name="ゲスト ユーザー" userId="" providerId="Windows Live" clId="Web-{6E96C4DE-F423-42C0-968A-22AAAD5BE99B}" dt="2021-03-17T08:58:11.137" v="572"/>
        <pc:sldMkLst>
          <pc:docMk/>
          <pc:sldMk cId="0" sldId="290"/>
        </pc:sldMkLst>
      </pc:sldChg>
      <pc:sldChg chg="del">
        <pc:chgData name="ゲスト ユーザー" userId="" providerId="Windows Live" clId="Web-{6E96C4DE-F423-42C0-968A-22AAAD5BE99B}" dt="2021-03-17T08:58:20.700" v="573"/>
        <pc:sldMkLst>
          <pc:docMk/>
          <pc:sldMk cId="0" sldId="291"/>
        </pc:sldMkLst>
      </pc:sldChg>
      <pc:sldChg chg="del">
        <pc:chgData name="ゲスト ユーザー" userId="" providerId="Windows Live" clId="Web-{6E96C4DE-F423-42C0-968A-22AAAD5BE99B}" dt="2021-03-17T08:58:21.653" v="574"/>
        <pc:sldMkLst>
          <pc:docMk/>
          <pc:sldMk cId="0" sldId="292"/>
        </pc:sldMkLst>
      </pc:sldChg>
      <pc:sldChg chg="del">
        <pc:chgData name="ゲスト ユーザー" userId="" providerId="Windows Live" clId="Web-{6E96C4DE-F423-42C0-968A-22AAAD5BE99B}" dt="2021-03-17T08:58:23.715" v="575"/>
        <pc:sldMkLst>
          <pc:docMk/>
          <pc:sldMk cId="0" sldId="293"/>
        </pc:sldMkLst>
      </pc:sldChg>
      <pc:sldChg chg="del">
        <pc:chgData name="ゲスト ユーザー" userId="" providerId="Windows Live" clId="Web-{6E96C4DE-F423-42C0-968A-22AAAD5BE99B}" dt="2021-03-17T08:58:28.247" v="576"/>
        <pc:sldMkLst>
          <pc:docMk/>
          <pc:sldMk cId="0" sldId="294"/>
        </pc:sldMkLst>
      </pc:sldChg>
      <pc:sldChg chg="del">
        <pc:chgData name="ゲスト ユーザー" userId="" providerId="Windows Live" clId="Web-{6E96C4DE-F423-42C0-968A-22AAAD5BE99B}" dt="2021-03-17T08:58:31.700" v="577"/>
        <pc:sldMkLst>
          <pc:docMk/>
          <pc:sldMk cId="0" sldId="295"/>
        </pc:sldMkLst>
      </pc:sldChg>
      <pc:sldChg chg="del">
        <pc:chgData name="ゲスト ユーザー" userId="" providerId="Windows Live" clId="Web-{6E96C4DE-F423-42C0-968A-22AAAD5BE99B}" dt="2021-03-17T08:58:35.997" v="578"/>
        <pc:sldMkLst>
          <pc:docMk/>
          <pc:sldMk cId="0" sldId="296"/>
        </pc:sldMkLst>
      </pc:sldChg>
      <pc:sldChg chg="del">
        <pc:chgData name="ゲスト ユーザー" userId="" providerId="Windows Live" clId="Web-{6E96C4DE-F423-42C0-968A-22AAAD5BE99B}" dt="2021-03-17T08:58:40.216" v="579"/>
        <pc:sldMkLst>
          <pc:docMk/>
          <pc:sldMk cId="0" sldId="297"/>
        </pc:sldMkLst>
      </pc:sldChg>
      <pc:sldChg chg="del">
        <pc:chgData name="ゲスト ユーザー" userId="" providerId="Windows Live" clId="Web-{6E96C4DE-F423-42C0-968A-22AAAD5BE99B}" dt="2021-03-17T08:58:44.434" v="580"/>
        <pc:sldMkLst>
          <pc:docMk/>
          <pc:sldMk cId="0" sldId="298"/>
        </pc:sldMkLst>
      </pc:sldChg>
      <pc:sldChg chg="del">
        <pc:chgData name="ゲスト ユーザー" userId="" providerId="Windows Live" clId="Web-{6E96C4DE-F423-42C0-968A-22AAAD5BE99B}" dt="2021-03-17T08:58:49.981" v="581"/>
        <pc:sldMkLst>
          <pc:docMk/>
          <pc:sldMk cId="0" sldId="299"/>
        </pc:sldMkLst>
      </pc:sldChg>
      <pc:sldChg chg="del">
        <pc:chgData name="ゲスト ユーザー" userId="" providerId="Windows Live" clId="Web-{6E96C4DE-F423-42C0-968A-22AAAD5BE99B}" dt="2021-03-17T08:58:53.794" v="582"/>
        <pc:sldMkLst>
          <pc:docMk/>
          <pc:sldMk cId="0" sldId="300"/>
        </pc:sldMkLst>
      </pc:sldChg>
      <pc:sldChg chg="del">
        <pc:chgData name="ゲスト ユーザー" userId="" providerId="Windows Live" clId="Web-{6E96C4DE-F423-42C0-968A-22AAAD5BE99B}" dt="2021-03-17T08:58:58.435" v="583"/>
        <pc:sldMkLst>
          <pc:docMk/>
          <pc:sldMk cId="0" sldId="301"/>
        </pc:sldMkLst>
      </pc:sldChg>
      <pc:sldChg chg="del">
        <pc:chgData name="ゲスト ユーザー" userId="" providerId="Windows Live" clId="Web-{6E96C4DE-F423-42C0-968A-22AAAD5BE99B}" dt="2021-03-17T08:59:04.841" v="584"/>
        <pc:sldMkLst>
          <pc:docMk/>
          <pc:sldMk cId="0" sldId="302"/>
        </pc:sldMkLst>
      </pc:sldChg>
      <pc:sldChg chg="del">
        <pc:chgData name="ゲスト ユーザー" userId="" providerId="Windows Live" clId="Web-{6E96C4DE-F423-42C0-968A-22AAAD5BE99B}" dt="2021-03-17T09:00:13.436" v="585"/>
        <pc:sldMkLst>
          <pc:docMk/>
          <pc:sldMk cId="0" sldId="303"/>
        </pc:sldMkLst>
      </pc:sldChg>
      <pc:sldChg chg="del">
        <pc:chgData name="ゲスト ユーザー" userId="" providerId="Windows Live" clId="Web-{6E96C4DE-F423-42C0-968A-22AAAD5BE99B}" dt="2021-03-17T09:00:19.201" v="586"/>
        <pc:sldMkLst>
          <pc:docMk/>
          <pc:sldMk cId="0" sldId="304"/>
        </pc:sldMkLst>
      </pc:sldChg>
      <pc:sldChg chg="del">
        <pc:chgData name="ゲスト ユーザー" userId="" providerId="Windows Live" clId="Web-{6E96C4DE-F423-42C0-968A-22AAAD5BE99B}" dt="2021-03-17T09:00:23.061" v="587"/>
        <pc:sldMkLst>
          <pc:docMk/>
          <pc:sldMk cId="0" sldId="305"/>
        </pc:sldMkLst>
      </pc:sldChg>
      <pc:sldChg chg="del">
        <pc:chgData name="ゲスト ユーザー" userId="" providerId="Windows Live" clId="Web-{6E96C4DE-F423-42C0-968A-22AAAD5BE99B}" dt="2021-03-17T09:00:27.999" v="588"/>
        <pc:sldMkLst>
          <pc:docMk/>
          <pc:sldMk cId="0" sldId="306"/>
        </pc:sldMkLst>
      </pc:sldChg>
      <pc:sldChg chg="del">
        <pc:chgData name="ゲスト ユーザー" userId="" providerId="Windows Live" clId="Web-{6E96C4DE-F423-42C0-968A-22AAAD5BE99B}" dt="2021-03-17T09:00:33.014" v="589"/>
        <pc:sldMkLst>
          <pc:docMk/>
          <pc:sldMk cId="0" sldId="307"/>
        </pc:sldMkLst>
      </pc:sldChg>
      <pc:sldChg chg="del">
        <pc:chgData name="ゲスト ユーザー" userId="" providerId="Windows Live" clId="Web-{6E96C4DE-F423-42C0-968A-22AAAD5BE99B}" dt="2021-03-17T09:00:43.249" v="590"/>
        <pc:sldMkLst>
          <pc:docMk/>
          <pc:sldMk cId="0" sldId="308"/>
        </pc:sldMkLst>
      </pc:sldChg>
      <pc:sldChg chg="del">
        <pc:chgData name="ゲスト ユーザー" userId="" providerId="Windows Live" clId="Web-{6E96C4DE-F423-42C0-968A-22AAAD5BE99B}" dt="2021-03-17T09:00:49.311" v="591"/>
        <pc:sldMkLst>
          <pc:docMk/>
          <pc:sldMk cId="0" sldId="309"/>
        </pc:sldMkLst>
      </pc:sldChg>
      <pc:sldChg chg="del">
        <pc:chgData name="ゲスト ユーザー" userId="" providerId="Windows Live" clId="Web-{6E96C4DE-F423-42C0-968A-22AAAD5BE99B}" dt="2021-03-17T09:00:55.593" v="592"/>
        <pc:sldMkLst>
          <pc:docMk/>
          <pc:sldMk cId="0" sldId="310"/>
        </pc:sldMkLst>
      </pc:sldChg>
      <pc:sldChg chg="del">
        <pc:chgData name="ゲスト ユーザー" userId="" providerId="Windows Live" clId="Web-{6E96C4DE-F423-42C0-968A-22AAAD5BE99B}" dt="2021-03-17T09:01:09.280" v="593"/>
        <pc:sldMkLst>
          <pc:docMk/>
          <pc:sldMk cId="0" sldId="311"/>
        </pc:sldMkLst>
      </pc:sldChg>
      <pc:sldChg chg="del">
        <pc:chgData name="ゲスト ユーザー" userId="" providerId="Windows Live" clId="Web-{6E96C4DE-F423-42C0-968A-22AAAD5BE99B}" dt="2021-03-17T09:01:16.874" v="594"/>
        <pc:sldMkLst>
          <pc:docMk/>
          <pc:sldMk cId="0" sldId="312"/>
        </pc:sldMkLst>
      </pc:sldChg>
      <pc:sldChg chg="del">
        <pc:chgData name="ゲスト ユーザー" userId="" providerId="Windows Live" clId="Web-{6E96C4DE-F423-42C0-968A-22AAAD5BE99B}" dt="2021-03-17T09:01:22.421" v="595"/>
        <pc:sldMkLst>
          <pc:docMk/>
          <pc:sldMk cId="0" sldId="313"/>
        </pc:sldMkLst>
      </pc:sldChg>
      <pc:sldChg chg="del">
        <pc:chgData name="ゲスト ユーザー" userId="" providerId="Windows Live" clId="Web-{6E96C4DE-F423-42C0-968A-22AAAD5BE99B}" dt="2021-03-17T09:01:28.093" v="596"/>
        <pc:sldMkLst>
          <pc:docMk/>
          <pc:sldMk cId="0" sldId="314"/>
        </pc:sldMkLst>
      </pc:sldChg>
      <pc:sldChg chg="delSp modSp">
        <pc:chgData name="ゲスト ユーザー" userId="" providerId="Windows Live" clId="Web-{6E96C4DE-F423-42C0-968A-22AAAD5BE99B}" dt="2021-03-17T09:01:57.187" v="613"/>
        <pc:sldMkLst>
          <pc:docMk/>
          <pc:sldMk cId="0" sldId="315"/>
        </pc:sldMkLst>
        <pc:spChg chg="mod">
          <ac:chgData name="ゲスト ユーザー" userId="" providerId="Windows Live" clId="Web-{6E96C4DE-F423-42C0-968A-22AAAD5BE99B}" dt="2021-03-17T09:01:43.609" v="600" actId="20577"/>
          <ac:spMkLst>
            <pc:docMk/>
            <pc:sldMk cId="0" sldId="315"/>
            <ac:spMk id="989" creationId="{00000000-0000-0000-0000-000000000000}"/>
          </ac:spMkLst>
        </pc:spChg>
        <pc:spChg chg="del">
          <ac:chgData name="ゲスト ユーザー" userId="" providerId="Windows Live" clId="Web-{6E96C4DE-F423-42C0-968A-22AAAD5BE99B}" dt="2021-03-17T09:01:46.750" v="601"/>
          <ac:spMkLst>
            <pc:docMk/>
            <pc:sldMk cId="0" sldId="315"/>
            <ac:spMk id="990" creationId="{00000000-0000-0000-0000-000000000000}"/>
          </ac:spMkLst>
        </pc:spChg>
        <pc:spChg chg="del">
          <ac:chgData name="ゲスト ユーザー" userId="" providerId="Windows Live" clId="Web-{6E96C4DE-F423-42C0-968A-22AAAD5BE99B}" dt="2021-03-17T09:01:49.484" v="604"/>
          <ac:spMkLst>
            <pc:docMk/>
            <pc:sldMk cId="0" sldId="315"/>
            <ac:spMk id="991" creationId="{00000000-0000-0000-0000-000000000000}"/>
          </ac:spMkLst>
        </pc:spChg>
        <pc:spChg chg="del">
          <ac:chgData name="ゲスト ユーザー" userId="" providerId="Windows Live" clId="Web-{6E96C4DE-F423-42C0-968A-22AAAD5BE99B}" dt="2021-03-17T09:01:48.797" v="603"/>
          <ac:spMkLst>
            <pc:docMk/>
            <pc:sldMk cId="0" sldId="315"/>
            <ac:spMk id="992" creationId="{00000000-0000-0000-0000-000000000000}"/>
          </ac:spMkLst>
        </pc:spChg>
        <pc:spChg chg="del">
          <ac:chgData name="ゲスト ユーザー" userId="" providerId="Windows Live" clId="Web-{6E96C4DE-F423-42C0-968A-22AAAD5BE99B}" dt="2021-03-17T09:01:50.406" v="605"/>
          <ac:spMkLst>
            <pc:docMk/>
            <pc:sldMk cId="0" sldId="315"/>
            <ac:spMk id="993" creationId="{00000000-0000-0000-0000-000000000000}"/>
          </ac:spMkLst>
        </pc:spChg>
        <pc:spChg chg="del">
          <ac:chgData name="ゲスト ユーザー" userId="" providerId="Windows Live" clId="Web-{6E96C4DE-F423-42C0-968A-22AAAD5BE99B}" dt="2021-03-17T09:01:47.828" v="602"/>
          <ac:spMkLst>
            <pc:docMk/>
            <pc:sldMk cId="0" sldId="315"/>
            <ac:spMk id="994" creationId="{00000000-0000-0000-0000-000000000000}"/>
          </ac:spMkLst>
        </pc:spChg>
        <pc:spChg chg="del">
          <ac:chgData name="ゲスト ユーザー" userId="" providerId="Windows Live" clId="Web-{6E96C4DE-F423-42C0-968A-22AAAD5BE99B}" dt="2021-03-17T09:01:51.734" v="606"/>
          <ac:spMkLst>
            <pc:docMk/>
            <pc:sldMk cId="0" sldId="315"/>
            <ac:spMk id="995" creationId="{00000000-0000-0000-0000-000000000000}"/>
          </ac:spMkLst>
        </pc:spChg>
        <pc:spChg chg="del">
          <ac:chgData name="ゲスト ユーザー" userId="" providerId="Windows Live" clId="Web-{6E96C4DE-F423-42C0-968A-22AAAD5BE99B}" dt="2021-03-17T09:01:57.187" v="613"/>
          <ac:spMkLst>
            <pc:docMk/>
            <pc:sldMk cId="0" sldId="315"/>
            <ac:spMk id="996" creationId="{00000000-0000-0000-0000-000000000000}"/>
          </ac:spMkLst>
        </pc:spChg>
        <pc:spChg chg="del mod">
          <ac:chgData name="ゲスト ユーザー" userId="" providerId="Windows Live" clId="Web-{6E96C4DE-F423-42C0-968A-22AAAD5BE99B}" dt="2021-03-17T09:01:55.219" v="611"/>
          <ac:spMkLst>
            <pc:docMk/>
            <pc:sldMk cId="0" sldId="315"/>
            <ac:spMk id="997" creationId="{00000000-0000-0000-0000-000000000000}"/>
          </ac:spMkLst>
        </pc:spChg>
        <pc:spChg chg="del">
          <ac:chgData name="ゲスト ユーザー" userId="" providerId="Windows Live" clId="Web-{6E96C4DE-F423-42C0-968A-22AAAD5BE99B}" dt="2021-03-17T09:01:56.234" v="612"/>
          <ac:spMkLst>
            <pc:docMk/>
            <pc:sldMk cId="0" sldId="315"/>
            <ac:spMk id="998" creationId="{00000000-0000-0000-0000-000000000000}"/>
          </ac:spMkLst>
        </pc:spChg>
        <pc:spChg chg="del">
          <ac:chgData name="ゲスト ユーザー" userId="" providerId="Windows Live" clId="Web-{6E96C4DE-F423-42C0-968A-22AAAD5BE99B}" dt="2021-03-17T09:01:52.359" v="609"/>
          <ac:spMkLst>
            <pc:docMk/>
            <pc:sldMk cId="0" sldId="315"/>
            <ac:spMk id="999" creationId="{00000000-0000-0000-0000-000000000000}"/>
          </ac:spMkLst>
        </pc:spChg>
        <pc:spChg chg="del">
          <ac:chgData name="ゲスト ユーザー" userId="" providerId="Windows Live" clId="Web-{6E96C4DE-F423-42C0-968A-22AAAD5BE99B}" dt="2021-03-17T09:01:53.937" v="610"/>
          <ac:spMkLst>
            <pc:docMk/>
            <pc:sldMk cId="0" sldId="315"/>
            <ac:spMk id="1000" creationId="{00000000-0000-0000-0000-000000000000}"/>
          </ac:spMkLst>
        </pc:spChg>
      </pc:sldChg>
      <pc:sldChg chg="del">
        <pc:chgData name="ゲスト ユーザー" userId="" providerId="Windows Live" clId="Web-{6E96C4DE-F423-42C0-968A-22AAAD5BE99B}" dt="2021-03-17T08:56:59.948" v="569"/>
        <pc:sldMkLst>
          <pc:docMk/>
          <pc:sldMk cId="65545281" sldId="319"/>
        </pc:sldMkLst>
      </pc:sldChg>
      <pc:sldChg chg="modSp">
        <pc:chgData name="ゲスト ユーザー" userId="" providerId="Windows Live" clId="Web-{6E96C4DE-F423-42C0-968A-22AAAD5BE99B}" dt="2021-03-17T08:53:39.945" v="537" actId="20577"/>
        <pc:sldMkLst>
          <pc:docMk/>
          <pc:sldMk cId="156761354" sldId="320"/>
        </pc:sldMkLst>
        <pc:spChg chg="mod">
          <ac:chgData name="ゲスト ユーザー" userId="" providerId="Windows Live" clId="Web-{6E96C4DE-F423-42C0-968A-22AAAD5BE99B}" dt="2021-03-17T08:53:26.179" v="525" actId="20577"/>
          <ac:spMkLst>
            <pc:docMk/>
            <pc:sldMk cId="156761354" sldId="320"/>
            <ac:spMk id="3" creationId="{41B6E82B-6D9B-4BBB-B277-69B8CA0B91C3}"/>
          </ac:spMkLst>
        </pc:spChg>
        <pc:spChg chg="mod">
          <ac:chgData name="ゲスト ユーザー" userId="" providerId="Windows Live" clId="Web-{6E96C4DE-F423-42C0-968A-22AAAD5BE99B}" dt="2021-03-17T08:53:39.945" v="537" actId="20577"/>
          <ac:spMkLst>
            <pc:docMk/>
            <pc:sldMk cId="156761354" sldId="320"/>
            <ac:spMk id="350" creationId="{00000000-0000-0000-0000-000000000000}"/>
          </ac:spMkLst>
        </pc:spChg>
      </pc:sldChg>
      <pc:sldChg chg="modSp">
        <pc:chgData name="ゲスト ユーザー" userId="" providerId="Windows Live" clId="Web-{6E96C4DE-F423-42C0-968A-22AAAD5BE99B}" dt="2021-03-17T07:53:59.220" v="369" actId="20577"/>
        <pc:sldMkLst>
          <pc:docMk/>
          <pc:sldMk cId="562492338" sldId="322"/>
        </pc:sldMkLst>
        <pc:spChg chg="mod">
          <ac:chgData name="ゲスト ユーザー" userId="" providerId="Windows Live" clId="Web-{6E96C4DE-F423-42C0-968A-22AAAD5BE99B}" dt="2021-03-17T07:51:55.171" v="310" actId="20577"/>
          <ac:spMkLst>
            <pc:docMk/>
            <pc:sldMk cId="562492338" sldId="322"/>
            <ac:spMk id="3" creationId="{41B6E82B-6D9B-4BBB-B277-69B8CA0B91C3}"/>
          </ac:spMkLst>
        </pc:spChg>
        <pc:spChg chg="mod">
          <ac:chgData name="ゲスト ユーザー" userId="" providerId="Windows Live" clId="Web-{6E96C4DE-F423-42C0-968A-22AAAD5BE99B}" dt="2021-03-17T07:53:59.220" v="369" actId="20577"/>
          <ac:spMkLst>
            <pc:docMk/>
            <pc:sldMk cId="562492338" sldId="322"/>
            <ac:spMk id="350" creationId="{00000000-0000-0000-0000-000000000000}"/>
          </ac:spMkLst>
        </pc:spChg>
      </pc:sldChg>
      <pc:sldChg chg="addSp delSp modSp">
        <pc:chgData name="ゲスト ユーザー" userId="" providerId="Windows Live" clId="Web-{6E96C4DE-F423-42C0-968A-22AAAD5BE99B}" dt="2021-03-17T08:40:38.980" v="481"/>
        <pc:sldMkLst>
          <pc:docMk/>
          <pc:sldMk cId="2202833139" sldId="323"/>
        </pc:sldMkLst>
        <pc:spChg chg="mod">
          <ac:chgData name="ゲスト ユーザー" userId="" providerId="Windows Live" clId="Web-{6E96C4DE-F423-42C0-968A-22AAAD5BE99B}" dt="2021-03-17T07:52:41.187" v="348" actId="20577"/>
          <ac:spMkLst>
            <pc:docMk/>
            <pc:sldMk cId="2202833139" sldId="323"/>
            <ac:spMk id="3" creationId="{41B6E82B-6D9B-4BBB-B277-69B8CA0B91C3}"/>
          </ac:spMkLst>
        </pc:spChg>
        <pc:spChg chg="add del mod">
          <ac:chgData name="ゲスト ユーザー" userId="" providerId="Windows Live" clId="Web-{6E96C4DE-F423-42C0-968A-22AAAD5BE99B}" dt="2021-03-17T08:40:38.980" v="481"/>
          <ac:spMkLst>
            <pc:docMk/>
            <pc:sldMk cId="2202833139" sldId="323"/>
            <ac:spMk id="5" creationId="{73B6737A-0665-4C6A-99A4-0389AB18BED6}"/>
          </ac:spMkLst>
        </pc:spChg>
        <pc:spChg chg="mod">
          <ac:chgData name="ゲスト ユーザー" userId="" providerId="Windows Live" clId="Web-{6E96C4DE-F423-42C0-968A-22AAAD5BE99B}" dt="2021-03-17T07:53:33.141" v="368" actId="20577"/>
          <ac:spMkLst>
            <pc:docMk/>
            <pc:sldMk cId="2202833139" sldId="323"/>
            <ac:spMk id="350" creationId="{00000000-0000-0000-0000-000000000000}"/>
          </ac:spMkLst>
        </pc:spChg>
      </pc:sldChg>
      <pc:sldChg chg="modSp">
        <pc:chgData name="ゲスト ユーザー" userId="" providerId="Windows Live" clId="Web-{6E96C4DE-F423-42C0-968A-22AAAD5BE99B}" dt="2021-03-17T08:39:37.495" v="479" actId="20577"/>
        <pc:sldMkLst>
          <pc:docMk/>
          <pc:sldMk cId="2452160810" sldId="324"/>
        </pc:sldMkLst>
        <pc:spChg chg="mod">
          <ac:chgData name="ゲスト ユーザー" userId="" providerId="Windows Live" clId="Web-{6E96C4DE-F423-42C0-968A-22AAAD5BE99B}" dt="2021-03-17T08:39:37.495" v="479" actId="20577"/>
          <ac:spMkLst>
            <pc:docMk/>
            <pc:sldMk cId="2452160810" sldId="324"/>
            <ac:spMk id="3" creationId="{41B6E82B-6D9B-4BBB-B277-69B8CA0B91C3}"/>
          </ac:spMkLst>
        </pc:spChg>
        <pc:spChg chg="mod">
          <ac:chgData name="ゲスト ユーザー" userId="" providerId="Windows Live" clId="Web-{6E96C4DE-F423-42C0-968A-22AAAD5BE99B}" dt="2021-03-17T07:53:18.813" v="367" actId="20577"/>
          <ac:spMkLst>
            <pc:docMk/>
            <pc:sldMk cId="2452160810" sldId="324"/>
            <ac:spMk id="350" creationId="{00000000-0000-0000-0000-000000000000}"/>
          </ac:spMkLst>
        </pc:spChg>
      </pc:sldChg>
      <pc:sldChg chg="modSp">
        <pc:chgData name="ゲスト ユーザー" userId="" providerId="Windows Live" clId="Web-{6E96C4DE-F423-42C0-968A-22AAAD5BE99B}" dt="2021-03-17T08:55:55.260" v="560" actId="20577"/>
        <pc:sldMkLst>
          <pc:docMk/>
          <pc:sldMk cId="3572098385" sldId="325"/>
        </pc:sldMkLst>
        <pc:spChg chg="mod">
          <ac:chgData name="ゲスト ユーザー" userId="" providerId="Windows Live" clId="Web-{6E96C4DE-F423-42C0-968A-22AAAD5BE99B}" dt="2021-03-17T06:23:44.363" v="86" actId="20577"/>
          <ac:spMkLst>
            <pc:docMk/>
            <pc:sldMk cId="3572098385" sldId="325"/>
            <ac:spMk id="3" creationId="{41B6E82B-6D9B-4BBB-B277-69B8CA0B91C3}"/>
          </ac:spMkLst>
        </pc:spChg>
        <pc:spChg chg="mod">
          <ac:chgData name="ゲスト ユーザー" userId="" providerId="Windows Live" clId="Web-{6E96C4DE-F423-42C0-968A-22AAAD5BE99B}" dt="2021-03-17T08:55:55.260" v="560" actId="20577"/>
          <ac:spMkLst>
            <pc:docMk/>
            <pc:sldMk cId="3572098385" sldId="325"/>
            <ac:spMk id="6" creationId="{A37D0B3E-E398-46E3-862F-CB12BB9ACA59}"/>
          </ac:spMkLst>
        </pc:spChg>
      </pc:sldChg>
      <pc:sldChg chg="modSp">
        <pc:chgData name="ゲスト ユーザー" userId="" providerId="Windows Live" clId="Web-{6E96C4DE-F423-42C0-968A-22AAAD5BE99B}" dt="2021-03-17T10:20:12.279" v="681" actId="20577"/>
        <pc:sldMkLst>
          <pc:docMk/>
          <pc:sldMk cId="364781576" sldId="327"/>
        </pc:sldMkLst>
        <pc:spChg chg="mod">
          <ac:chgData name="ゲスト ユーザー" userId="" providerId="Windows Live" clId="Web-{6E96C4DE-F423-42C0-968A-22AAAD5BE99B}" dt="2021-03-17T10:19:34.356" v="675" actId="20577"/>
          <ac:spMkLst>
            <pc:docMk/>
            <pc:sldMk cId="364781576" sldId="327"/>
            <ac:spMk id="3" creationId="{41B6E82B-6D9B-4BBB-B277-69B8CA0B91C3}"/>
          </ac:spMkLst>
        </pc:spChg>
        <pc:spChg chg="mod">
          <ac:chgData name="ゲスト ユーザー" userId="" providerId="Windows Live" clId="Web-{6E96C4DE-F423-42C0-968A-22AAAD5BE99B}" dt="2021-03-17T10:20:12.279" v="681" actId="20577"/>
          <ac:spMkLst>
            <pc:docMk/>
            <pc:sldMk cId="364781576" sldId="327"/>
            <ac:spMk id="6" creationId="{A37D0B3E-E398-46E3-862F-CB12BB9ACA59}"/>
          </ac:spMkLst>
        </pc:spChg>
        <pc:spChg chg="mod">
          <ac:chgData name="ゲスト ユーザー" userId="" providerId="Windows Live" clId="Web-{6E96C4DE-F423-42C0-968A-22AAAD5BE99B}" dt="2021-03-17T08:50:37.521" v="492" actId="20577"/>
          <ac:spMkLst>
            <pc:docMk/>
            <pc:sldMk cId="364781576" sldId="327"/>
            <ac:spMk id="10" creationId="{F23E8DA3-6141-4280-8B6C-BEB0BAD1F5EA}"/>
          </ac:spMkLst>
        </pc:spChg>
        <pc:spChg chg="mod">
          <ac:chgData name="ゲスト ユーザー" userId="" providerId="Windows Live" clId="Web-{6E96C4DE-F423-42C0-968A-22AAAD5BE99B}" dt="2021-03-17T08:50:50.255" v="495" actId="20577"/>
          <ac:spMkLst>
            <pc:docMk/>
            <pc:sldMk cId="364781576" sldId="327"/>
            <ac:spMk id="13" creationId="{8CF219A9-F971-4A9A-93AA-E74281D4E453}"/>
          </ac:spMkLst>
        </pc:spChg>
      </pc:sldChg>
      <pc:sldChg chg="addSp modSp add replId">
        <pc:chgData name="ゲスト ユーザー" userId="" providerId="Windows Live" clId="Web-{6E96C4DE-F423-42C0-968A-22AAAD5BE99B}" dt="2021-03-17T08:39:05.822" v="476" actId="20577"/>
        <pc:sldMkLst>
          <pc:docMk/>
          <pc:sldMk cId="438134143" sldId="328"/>
        </pc:sldMkLst>
        <pc:spChg chg="mod">
          <ac:chgData name="ゲスト ユーザー" userId="" providerId="Windows Live" clId="Web-{6E96C4DE-F423-42C0-968A-22AAAD5BE99B}" dt="2021-03-17T06:34:14.767" v="213" actId="20577"/>
          <ac:spMkLst>
            <pc:docMk/>
            <pc:sldMk cId="438134143" sldId="328"/>
            <ac:spMk id="3" creationId="{41B6E82B-6D9B-4BBB-B277-69B8CA0B91C3}"/>
          </ac:spMkLst>
        </pc:spChg>
        <pc:spChg chg="add mod">
          <ac:chgData name="ゲスト ユーザー" userId="" providerId="Windows Live" clId="Web-{6E96C4DE-F423-42C0-968A-22AAAD5BE99B}" dt="2021-03-17T08:39:05.822" v="476" actId="20577"/>
          <ac:spMkLst>
            <pc:docMk/>
            <pc:sldMk cId="438134143" sldId="328"/>
            <ac:spMk id="4" creationId="{F76CB4E3-2CAA-4681-AF78-9D9173C6BB5A}"/>
          </ac:spMkLst>
        </pc:spChg>
        <pc:spChg chg="mod">
          <ac:chgData name="ゲスト ユーザー" userId="" providerId="Windows Live" clId="Web-{6E96C4DE-F423-42C0-968A-22AAAD5BE99B}" dt="2021-03-17T06:23:54.207" v="87" actId="20577"/>
          <ac:spMkLst>
            <pc:docMk/>
            <pc:sldMk cId="438134143" sldId="328"/>
            <ac:spMk id="6" creationId="{A37D0B3E-E398-46E3-862F-CB12BB9ACA59}"/>
          </ac:spMkLst>
        </pc:spChg>
        <pc:spChg chg="mod">
          <ac:chgData name="ゲスト ユーザー" userId="" providerId="Windows Live" clId="Web-{6E96C4DE-F423-42C0-968A-22AAAD5BE99B}" dt="2021-03-17T06:23:31.316" v="81" actId="20577"/>
          <ac:spMkLst>
            <pc:docMk/>
            <pc:sldMk cId="438134143" sldId="328"/>
            <ac:spMk id="350" creationId="{00000000-0000-0000-0000-000000000000}"/>
          </ac:spMkLst>
        </pc:spChg>
      </pc:sldChg>
      <pc:sldChg chg="addSp delSp modSp add replId">
        <pc:chgData name="ゲスト ユーザー" userId="" providerId="Windows Live" clId="Web-{6E96C4DE-F423-42C0-968A-22AAAD5BE99B}" dt="2021-03-17T11:29:06.607" v="849" actId="20577"/>
        <pc:sldMkLst>
          <pc:docMk/>
          <pc:sldMk cId="2539985523" sldId="329"/>
        </pc:sldMkLst>
        <pc:spChg chg="mod">
          <ac:chgData name="ゲスト ユーザー" userId="" providerId="Windows Live" clId="Web-{6E96C4DE-F423-42C0-968A-22AAAD5BE99B}" dt="2021-03-17T10:22:30.297" v="811" actId="20577"/>
          <ac:spMkLst>
            <pc:docMk/>
            <pc:sldMk cId="2539985523" sldId="329"/>
            <ac:spMk id="3" creationId="{41B6E82B-6D9B-4BBB-B277-69B8CA0B91C3}"/>
          </ac:spMkLst>
        </pc:spChg>
        <pc:spChg chg="mod">
          <ac:chgData name="ゲスト ユーザー" userId="" providerId="Windows Live" clId="Web-{6E96C4DE-F423-42C0-968A-22AAAD5BE99B}" dt="2021-03-17T10:22:52.016" v="817" actId="20577"/>
          <ac:spMkLst>
            <pc:docMk/>
            <pc:sldMk cId="2539985523" sldId="329"/>
            <ac:spMk id="6" creationId="{A37D0B3E-E398-46E3-862F-CB12BB9ACA59}"/>
          </ac:spMkLst>
        </pc:spChg>
        <pc:spChg chg="mod">
          <ac:chgData name="ゲスト ユーザー" userId="" providerId="Windows Live" clId="Web-{6E96C4DE-F423-42C0-968A-22AAAD5BE99B}" dt="2021-03-17T11:29:06.607" v="849" actId="20577"/>
          <ac:spMkLst>
            <pc:docMk/>
            <pc:sldMk cId="2539985523" sldId="329"/>
            <ac:spMk id="350" creationId="{00000000-0000-0000-0000-000000000000}"/>
          </ac:spMkLst>
        </pc:spChg>
        <pc:grpChg chg="del">
          <ac:chgData name="ゲスト ユーザー" userId="" providerId="Windows Live" clId="Web-{6E96C4DE-F423-42C0-968A-22AAAD5BE99B}" dt="2021-03-17T10:22:35.469" v="812"/>
          <ac:grpSpMkLst>
            <pc:docMk/>
            <pc:sldMk cId="2539985523" sldId="329"/>
            <ac:grpSpMk id="12" creationId="{7F45D348-1EF8-4C80-BDB9-5B82C3918ECA}"/>
          </ac:grpSpMkLst>
        </pc:grpChg>
        <pc:picChg chg="mod">
          <ac:chgData name="ゲスト ユーザー" userId="" providerId="Windows Live" clId="Web-{6E96C4DE-F423-42C0-968A-22AAAD5BE99B}" dt="2021-03-17T10:20:36.904" v="685" actId="1076"/>
          <ac:picMkLst>
            <pc:docMk/>
            <pc:sldMk cId="2539985523" sldId="329"/>
            <ac:picMk id="2" creationId="{0ABE893C-5261-4583-9731-706F2263B320}"/>
          </ac:picMkLst>
        </pc:picChg>
        <pc:picChg chg="add mod">
          <ac:chgData name="ゲスト ユーザー" userId="" providerId="Windows Live" clId="Web-{6E96C4DE-F423-42C0-968A-22AAAD5BE99B}" dt="2021-03-17T10:23:43.830" v="820" actId="14100"/>
          <ac:picMkLst>
            <pc:docMk/>
            <pc:sldMk cId="2539985523" sldId="329"/>
            <ac:picMk id="4" creationId="{4EEC9653-351A-4180-B6F5-894AD65D04E2}"/>
          </ac:picMkLst>
        </pc:picChg>
        <pc:picChg chg="mod">
          <ac:chgData name="ゲスト ユーザー" userId="" providerId="Windows Live" clId="Web-{6E96C4DE-F423-42C0-968A-22AAAD5BE99B}" dt="2021-03-17T10:20:38.545" v="686" actId="1076"/>
          <ac:picMkLst>
            <pc:docMk/>
            <pc:sldMk cId="2539985523" sldId="329"/>
            <ac:picMk id="5" creationId="{2123D3A6-0369-433D-BE08-D625094BE9F6}"/>
          </ac:picMkLst>
        </pc:picChg>
      </pc:sldChg>
      <pc:sldChg chg="addSp delSp modSp add replId">
        <pc:chgData name="ゲスト ユーザー" userId="" providerId="Windows Live" clId="Web-{6E96C4DE-F423-42C0-968A-22AAAD5BE99B}" dt="2021-03-17T11:34:12.916" v="1025" actId="20577"/>
        <pc:sldMkLst>
          <pc:docMk/>
          <pc:sldMk cId="2026746202" sldId="330"/>
        </pc:sldMkLst>
        <pc:spChg chg="mod">
          <ac:chgData name="ゲスト ユーザー" userId="" providerId="Windows Live" clId="Web-{6E96C4DE-F423-42C0-968A-22AAAD5BE99B}" dt="2021-03-17T11:33:54.306" v="1012" actId="20577"/>
          <ac:spMkLst>
            <pc:docMk/>
            <pc:sldMk cId="2026746202" sldId="330"/>
            <ac:spMk id="3" creationId="{41B6E82B-6D9B-4BBB-B277-69B8CA0B91C3}"/>
          </ac:spMkLst>
        </pc:spChg>
        <pc:spChg chg="mod">
          <ac:chgData name="ゲスト ユーザー" userId="" providerId="Windows Live" clId="Web-{6E96C4DE-F423-42C0-968A-22AAAD5BE99B}" dt="2021-03-17T11:34:12.916" v="1025" actId="20577"/>
          <ac:spMkLst>
            <pc:docMk/>
            <pc:sldMk cId="2026746202" sldId="330"/>
            <ac:spMk id="6" creationId="{A37D0B3E-E398-46E3-862F-CB12BB9ACA59}"/>
          </ac:spMkLst>
        </pc:spChg>
        <pc:picChg chg="mod">
          <ac:chgData name="ゲスト ユーザー" userId="" providerId="Windows Live" clId="Web-{6E96C4DE-F423-42C0-968A-22AAAD5BE99B}" dt="2021-03-17T11:31:34.067" v="946" actId="1076"/>
          <ac:picMkLst>
            <pc:docMk/>
            <pc:sldMk cId="2026746202" sldId="330"/>
            <ac:picMk id="2" creationId="{0ABE893C-5261-4583-9731-706F2263B320}"/>
          </ac:picMkLst>
        </pc:picChg>
        <pc:picChg chg="del">
          <ac:chgData name="ゲスト ユーザー" userId="" providerId="Windows Live" clId="Web-{6E96C4DE-F423-42C0-968A-22AAAD5BE99B}" dt="2021-03-17T11:31:46.145" v="949"/>
          <ac:picMkLst>
            <pc:docMk/>
            <pc:sldMk cId="2026746202" sldId="330"/>
            <ac:picMk id="4" creationId="{4EEC9653-351A-4180-B6F5-894AD65D04E2}"/>
          </ac:picMkLst>
        </pc:picChg>
        <pc:picChg chg="mod">
          <ac:chgData name="ゲスト ユーザー" userId="" providerId="Windows Live" clId="Web-{6E96C4DE-F423-42C0-968A-22AAAD5BE99B}" dt="2021-03-17T11:31:50.208" v="951" actId="1076"/>
          <ac:picMkLst>
            <pc:docMk/>
            <pc:sldMk cId="2026746202" sldId="330"/>
            <ac:picMk id="5" creationId="{2123D3A6-0369-433D-BE08-D625094BE9F6}"/>
          </ac:picMkLst>
        </pc:picChg>
        <pc:picChg chg="add mod">
          <ac:chgData name="ゲスト ユーザー" userId="" providerId="Windows Live" clId="Web-{6E96C4DE-F423-42C0-968A-22AAAD5BE99B}" dt="2021-03-17T11:33:39.040" v="992" actId="1076"/>
          <ac:picMkLst>
            <pc:docMk/>
            <pc:sldMk cId="2026746202" sldId="330"/>
            <ac:picMk id="7" creationId="{686454AF-FD65-4265-BE57-2E86BD7E5690}"/>
          </ac:picMkLst>
        </pc:picChg>
      </pc:sldChg>
      <pc:sldChg chg="addSp delSp modSp add replId">
        <pc:chgData name="ゲスト ユーザー" userId="" providerId="Windows Live" clId="Web-{6E96C4DE-F423-42C0-968A-22AAAD5BE99B}" dt="2021-03-17T11:37:19.138" v="1099" actId="1076"/>
        <pc:sldMkLst>
          <pc:docMk/>
          <pc:sldMk cId="3785275960" sldId="331"/>
        </pc:sldMkLst>
        <pc:spChg chg="mod">
          <ac:chgData name="ゲスト ユーザー" userId="" providerId="Windows Live" clId="Web-{6E96C4DE-F423-42C0-968A-22AAAD5BE99B}" dt="2021-03-17T11:36:25.262" v="1094" actId="20577"/>
          <ac:spMkLst>
            <pc:docMk/>
            <pc:sldMk cId="3785275960" sldId="331"/>
            <ac:spMk id="3" creationId="{41B6E82B-6D9B-4BBB-B277-69B8CA0B91C3}"/>
          </ac:spMkLst>
        </pc:spChg>
        <pc:spChg chg="mod">
          <ac:chgData name="ゲスト ユーザー" userId="" providerId="Windows Live" clId="Web-{6E96C4DE-F423-42C0-968A-22AAAD5BE99B}" dt="2021-03-17T11:36:16.200" v="1091" actId="20577"/>
          <ac:spMkLst>
            <pc:docMk/>
            <pc:sldMk cId="3785275960" sldId="331"/>
            <ac:spMk id="6" creationId="{A37D0B3E-E398-46E3-862F-CB12BB9ACA59}"/>
          </ac:spMkLst>
        </pc:spChg>
        <pc:spChg chg="mod">
          <ac:chgData name="ゲスト ユーザー" userId="" providerId="Windows Live" clId="Web-{6E96C4DE-F423-42C0-968A-22AAAD5BE99B}" dt="2021-03-17T11:35:05.136" v="1041" actId="20577"/>
          <ac:spMkLst>
            <pc:docMk/>
            <pc:sldMk cId="3785275960" sldId="331"/>
            <ac:spMk id="350" creationId="{00000000-0000-0000-0000-000000000000}"/>
          </ac:spMkLst>
        </pc:spChg>
        <pc:picChg chg="add mod">
          <ac:chgData name="ゲスト ユーザー" userId="" providerId="Windows Live" clId="Web-{6E96C4DE-F423-42C0-968A-22AAAD5BE99B}" dt="2021-03-17T11:36:59.482" v="1097" actId="1076"/>
          <ac:picMkLst>
            <pc:docMk/>
            <pc:sldMk cId="3785275960" sldId="331"/>
            <ac:picMk id="4" creationId="{FBB0BA19-B0FC-4E45-B514-08125AD24D76}"/>
          </ac:picMkLst>
        </pc:picChg>
        <pc:picChg chg="del">
          <ac:chgData name="ゲスト ユーザー" userId="" providerId="Windows Live" clId="Web-{6E96C4DE-F423-42C0-968A-22AAAD5BE99B}" dt="2021-03-17T11:36:08.668" v="1082"/>
          <ac:picMkLst>
            <pc:docMk/>
            <pc:sldMk cId="3785275960" sldId="331"/>
            <ac:picMk id="7" creationId="{686454AF-FD65-4265-BE57-2E86BD7E5690}"/>
          </ac:picMkLst>
        </pc:picChg>
        <pc:picChg chg="add mod">
          <ac:chgData name="ゲスト ユーザー" userId="" providerId="Windows Live" clId="Web-{6E96C4DE-F423-42C0-968A-22AAAD5BE99B}" dt="2021-03-17T11:37:19.138" v="1099" actId="1076"/>
          <ac:picMkLst>
            <pc:docMk/>
            <pc:sldMk cId="3785275960" sldId="331"/>
            <ac:picMk id="8" creationId="{548208C3-279A-41D1-A347-E2DB47C373E1}"/>
          </ac:picMkLst>
        </pc:picChg>
      </pc:sldChg>
      <pc:sldChg chg="addSp delSp modSp add replId">
        <pc:chgData name="ゲスト ユーザー" userId="" providerId="Windows Live" clId="Web-{6E96C4DE-F423-42C0-968A-22AAAD5BE99B}" dt="2021-03-17T11:41:51.394" v="1237" actId="1076"/>
        <pc:sldMkLst>
          <pc:docMk/>
          <pc:sldMk cId="2809793291" sldId="332"/>
        </pc:sldMkLst>
        <pc:spChg chg="mod">
          <ac:chgData name="ゲスト ユーザー" userId="" providerId="Windows Live" clId="Web-{6E96C4DE-F423-42C0-968A-22AAAD5BE99B}" dt="2021-03-17T11:39:40.751" v="1214" actId="20577"/>
          <ac:spMkLst>
            <pc:docMk/>
            <pc:sldMk cId="2809793291" sldId="332"/>
            <ac:spMk id="3" creationId="{41B6E82B-6D9B-4BBB-B277-69B8CA0B91C3}"/>
          </ac:spMkLst>
        </pc:spChg>
        <pc:spChg chg="mod">
          <ac:chgData name="ゲスト ユーザー" userId="" providerId="Windows Live" clId="Web-{6E96C4DE-F423-42C0-968A-22AAAD5BE99B}" dt="2021-03-17T11:38:35.484" v="1144" actId="20577"/>
          <ac:spMkLst>
            <pc:docMk/>
            <pc:sldMk cId="2809793291" sldId="332"/>
            <ac:spMk id="6" creationId="{A37D0B3E-E398-46E3-862F-CB12BB9ACA59}"/>
          </ac:spMkLst>
        </pc:spChg>
        <pc:spChg chg="mod">
          <ac:chgData name="ゲスト ユーザー" userId="" providerId="Windows Live" clId="Web-{6E96C4DE-F423-42C0-968A-22AAAD5BE99B}" dt="2021-03-17T11:39:55.798" v="1229" actId="20577"/>
          <ac:spMkLst>
            <pc:docMk/>
            <pc:sldMk cId="2809793291" sldId="332"/>
            <ac:spMk id="350" creationId="{00000000-0000-0000-0000-000000000000}"/>
          </ac:spMkLst>
        </pc:spChg>
        <pc:picChg chg="mod">
          <ac:chgData name="ゲスト ユーザー" userId="" providerId="Windows Live" clId="Web-{6E96C4DE-F423-42C0-968A-22AAAD5BE99B}" dt="2021-03-17T11:37:42.201" v="1105" actId="1076"/>
          <ac:picMkLst>
            <pc:docMk/>
            <pc:sldMk cId="2809793291" sldId="332"/>
            <ac:picMk id="2" creationId="{0ABE893C-5261-4583-9731-706F2263B320}"/>
          </ac:picMkLst>
        </pc:picChg>
        <pc:picChg chg="del">
          <ac:chgData name="ゲスト ユーザー" userId="" providerId="Windows Live" clId="Web-{6E96C4DE-F423-42C0-968A-22AAAD5BE99B}" dt="2021-03-17T11:39:44.798" v="1216"/>
          <ac:picMkLst>
            <pc:docMk/>
            <pc:sldMk cId="2809793291" sldId="332"/>
            <ac:picMk id="4" creationId="{FBB0BA19-B0FC-4E45-B514-08125AD24D76}"/>
          </ac:picMkLst>
        </pc:picChg>
        <pc:picChg chg="mod">
          <ac:chgData name="ゲスト ユーザー" userId="" providerId="Windows Live" clId="Web-{6E96C4DE-F423-42C0-968A-22AAAD5BE99B}" dt="2021-03-17T11:37:39.920" v="1104" actId="1076"/>
          <ac:picMkLst>
            <pc:docMk/>
            <pc:sldMk cId="2809793291" sldId="332"/>
            <ac:picMk id="5" creationId="{2123D3A6-0369-433D-BE08-D625094BE9F6}"/>
          </ac:picMkLst>
        </pc:picChg>
        <pc:picChg chg="add mod">
          <ac:chgData name="ゲスト ユーザー" userId="" providerId="Windows Live" clId="Web-{6E96C4DE-F423-42C0-968A-22AAAD5BE99B}" dt="2021-03-17T11:40:16.299" v="1231" actId="1076"/>
          <ac:picMkLst>
            <pc:docMk/>
            <pc:sldMk cId="2809793291" sldId="332"/>
            <ac:picMk id="7" creationId="{B81B4463-1E51-4129-A767-05992C091F1E}"/>
          </ac:picMkLst>
        </pc:picChg>
        <pc:picChg chg="del">
          <ac:chgData name="ゲスト ユーザー" userId="" providerId="Windows Live" clId="Web-{6E96C4DE-F423-42C0-968A-22AAAD5BE99B}" dt="2021-03-17T11:39:44.298" v="1215"/>
          <ac:picMkLst>
            <pc:docMk/>
            <pc:sldMk cId="2809793291" sldId="332"/>
            <ac:picMk id="8" creationId="{548208C3-279A-41D1-A347-E2DB47C373E1}"/>
          </ac:picMkLst>
        </pc:picChg>
        <pc:picChg chg="add mod">
          <ac:chgData name="ゲスト ユーザー" userId="" providerId="Windows Live" clId="Web-{6E96C4DE-F423-42C0-968A-22AAAD5BE99B}" dt="2021-03-17T11:41:16.534" v="1233" actId="1076"/>
          <ac:picMkLst>
            <pc:docMk/>
            <pc:sldMk cId="2809793291" sldId="332"/>
            <ac:picMk id="9" creationId="{1F77E276-CBB2-4D45-AA3B-EFBC63A37032}"/>
          </ac:picMkLst>
        </pc:picChg>
        <pc:picChg chg="add mod">
          <ac:chgData name="ゲスト ユーザー" userId="" providerId="Windows Live" clId="Web-{6E96C4DE-F423-42C0-968A-22AAAD5BE99B}" dt="2021-03-17T11:41:51.394" v="1237" actId="1076"/>
          <ac:picMkLst>
            <pc:docMk/>
            <pc:sldMk cId="2809793291" sldId="332"/>
            <ac:picMk id="10" creationId="{78874D65-247D-4869-B167-54BDC1A6D0F5}"/>
          </ac:picMkLst>
        </pc:picChg>
      </pc:sldChg>
    </pc:docChg>
  </pc:docChgLst>
  <pc:docChgLst>
    <pc:chgData name="ゲスト ユーザー" providerId="Windows Live" clId="Web-{4F0E8FFB-6EDB-460F-B17E-A5BBCD3D6AFE}"/>
    <pc:docChg chg="modSld">
      <pc:chgData name="ゲスト ユーザー" userId="" providerId="Windows Live" clId="Web-{4F0E8FFB-6EDB-460F-B17E-A5BBCD3D6AFE}" dt="2021-03-03T08:47:44.517" v="217" actId="1076"/>
      <pc:docMkLst>
        <pc:docMk/>
      </pc:docMkLst>
      <pc:sldChg chg="modSp">
        <pc:chgData name="ゲスト ユーザー" userId="" providerId="Windows Live" clId="Web-{4F0E8FFB-6EDB-460F-B17E-A5BBCD3D6AFE}" dt="2021-03-03T08:21:16.107" v="0" actId="1076"/>
        <pc:sldMkLst>
          <pc:docMk/>
          <pc:sldMk cId="0" sldId="256"/>
        </pc:sldMkLst>
        <pc:spChg chg="mod">
          <ac:chgData name="ゲスト ユーザー" userId="" providerId="Windows Live" clId="Web-{4F0E8FFB-6EDB-460F-B17E-A5BBCD3D6AFE}" dt="2021-03-03T08:21:16.107" v="0" actId="1076"/>
          <ac:spMkLst>
            <pc:docMk/>
            <pc:sldMk cId="0" sldId="256"/>
            <ac:spMk id="108" creationId="{00000000-0000-0000-0000-000000000000}"/>
          </ac:spMkLst>
        </pc:spChg>
      </pc:sldChg>
      <pc:sldChg chg="modSp">
        <pc:chgData name="ゲスト ユーザー" userId="" providerId="Windows Live" clId="Web-{4F0E8FFB-6EDB-460F-B17E-A5BBCD3D6AFE}" dt="2021-03-03T08:21:22.967" v="1" actId="1076"/>
        <pc:sldMkLst>
          <pc:docMk/>
          <pc:sldMk cId="0" sldId="257"/>
        </pc:sldMkLst>
        <pc:spChg chg="mod">
          <ac:chgData name="ゲスト ユーザー" userId="" providerId="Windows Live" clId="Web-{4F0E8FFB-6EDB-460F-B17E-A5BBCD3D6AFE}" dt="2021-03-03T08:21:22.967" v="1" actId="1076"/>
          <ac:spMkLst>
            <pc:docMk/>
            <pc:sldMk cId="0" sldId="257"/>
            <ac:spMk id="124" creationId="{00000000-0000-0000-0000-000000000000}"/>
          </ac:spMkLst>
        </pc:spChg>
      </pc:sldChg>
      <pc:sldChg chg="modSp">
        <pc:chgData name="ゲスト ユーザー" userId="" providerId="Windows Live" clId="Web-{4F0E8FFB-6EDB-460F-B17E-A5BBCD3D6AFE}" dt="2021-03-03T08:47:44.517" v="217" actId="1076"/>
        <pc:sldMkLst>
          <pc:docMk/>
          <pc:sldMk cId="0" sldId="258"/>
        </pc:sldMkLst>
        <pc:spChg chg="mod">
          <ac:chgData name="ゲスト ユーザー" userId="" providerId="Windows Live" clId="Web-{4F0E8FFB-6EDB-460F-B17E-A5BBCD3D6AFE}" dt="2021-03-03T08:47:44.517" v="217" actId="1076"/>
          <ac:spMkLst>
            <pc:docMk/>
            <pc:sldMk cId="0" sldId="258"/>
            <ac:spMk id="140" creationId="{00000000-0000-0000-0000-000000000000}"/>
          </ac:spMkLst>
        </pc:spChg>
      </pc:sldChg>
      <pc:sldChg chg="modSp">
        <pc:chgData name="ゲスト ユーザー" userId="" providerId="Windows Live" clId="Web-{4F0E8FFB-6EDB-460F-B17E-A5BBCD3D6AFE}" dt="2021-03-03T08:23:04.513" v="7" actId="1076"/>
        <pc:sldMkLst>
          <pc:docMk/>
          <pc:sldMk cId="0" sldId="259"/>
        </pc:sldMkLst>
        <pc:spChg chg="mod">
          <ac:chgData name="ゲスト ユーザー" userId="" providerId="Windows Live" clId="Web-{4F0E8FFB-6EDB-460F-B17E-A5BBCD3D6AFE}" dt="2021-03-03T08:22:35.825" v="2" actId="1076"/>
          <ac:spMkLst>
            <pc:docMk/>
            <pc:sldMk cId="0" sldId="259"/>
            <ac:spMk id="153" creationId="{00000000-0000-0000-0000-000000000000}"/>
          </ac:spMkLst>
        </pc:spChg>
        <pc:spChg chg="mod">
          <ac:chgData name="ゲスト ユーザー" userId="" providerId="Windows Live" clId="Web-{4F0E8FFB-6EDB-460F-B17E-A5BBCD3D6AFE}" dt="2021-03-03T08:22:35.841" v="3" actId="1076"/>
          <ac:spMkLst>
            <pc:docMk/>
            <pc:sldMk cId="0" sldId="259"/>
            <ac:spMk id="154" creationId="{00000000-0000-0000-0000-000000000000}"/>
          </ac:spMkLst>
        </pc:spChg>
        <pc:spChg chg="mod">
          <ac:chgData name="ゲスト ユーザー" userId="" providerId="Windows Live" clId="Web-{4F0E8FFB-6EDB-460F-B17E-A5BBCD3D6AFE}" dt="2021-03-03T08:22:48.919" v="4" actId="1076"/>
          <ac:spMkLst>
            <pc:docMk/>
            <pc:sldMk cId="0" sldId="259"/>
            <ac:spMk id="156" creationId="{00000000-0000-0000-0000-000000000000}"/>
          </ac:spMkLst>
        </pc:spChg>
        <pc:spChg chg="mod">
          <ac:chgData name="ゲスト ユーザー" userId="" providerId="Windows Live" clId="Web-{4F0E8FFB-6EDB-460F-B17E-A5BBCD3D6AFE}" dt="2021-03-03T08:22:48.935" v="5" actId="1076"/>
          <ac:spMkLst>
            <pc:docMk/>
            <pc:sldMk cId="0" sldId="259"/>
            <ac:spMk id="157" creationId="{00000000-0000-0000-0000-000000000000}"/>
          </ac:spMkLst>
        </pc:spChg>
        <pc:spChg chg="mod">
          <ac:chgData name="ゲスト ユーザー" userId="" providerId="Windows Live" clId="Web-{4F0E8FFB-6EDB-460F-B17E-A5BBCD3D6AFE}" dt="2021-03-03T08:22:48.966" v="6" actId="1076"/>
          <ac:spMkLst>
            <pc:docMk/>
            <pc:sldMk cId="0" sldId="259"/>
            <ac:spMk id="160" creationId="{00000000-0000-0000-0000-000000000000}"/>
          </ac:spMkLst>
        </pc:spChg>
        <pc:spChg chg="mod">
          <ac:chgData name="ゲスト ユーザー" userId="" providerId="Windows Live" clId="Web-{4F0E8FFB-6EDB-460F-B17E-A5BBCD3D6AFE}" dt="2021-03-03T08:23:04.513" v="7" actId="1076"/>
          <ac:spMkLst>
            <pc:docMk/>
            <pc:sldMk cId="0" sldId="259"/>
            <ac:spMk id="164" creationId="{00000000-0000-0000-0000-000000000000}"/>
          </ac:spMkLst>
        </pc:spChg>
      </pc:sldChg>
      <pc:sldChg chg="modSp">
        <pc:chgData name="ゲスト ユーザー" userId="" providerId="Windows Live" clId="Web-{4F0E8FFB-6EDB-460F-B17E-A5BBCD3D6AFE}" dt="2021-03-03T08:23:31.841" v="10" actId="1076"/>
        <pc:sldMkLst>
          <pc:docMk/>
          <pc:sldMk cId="0" sldId="260"/>
        </pc:sldMkLst>
        <pc:spChg chg="mod">
          <ac:chgData name="ゲスト ユーザー" userId="" providerId="Windows Live" clId="Web-{4F0E8FFB-6EDB-460F-B17E-A5BBCD3D6AFE}" dt="2021-03-03T08:23:31.809" v="8" actId="1076"/>
          <ac:spMkLst>
            <pc:docMk/>
            <pc:sldMk cId="0" sldId="260"/>
            <ac:spMk id="176" creationId="{00000000-0000-0000-0000-000000000000}"/>
          </ac:spMkLst>
        </pc:spChg>
        <pc:spChg chg="mod">
          <ac:chgData name="ゲスト ユーザー" userId="" providerId="Windows Live" clId="Web-{4F0E8FFB-6EDB-460F-B17E-A5BBCD3D6AFE}" dt="2021-03-03T08:23:31.825" v="9" actId="1076"/>
          <ac:spMkLst>
            <pc:docMk/>
            <pc:sldMk cId="0" sldId="260"/>
            <ac:spMk id="177" creationId="{00000000-0000-0000-0000-000000000000}"/>
          </ac:spMkLst>
        </pc:spChg>
        <pc:spChg chg="mod">
          <ac:chgData name="ゲスト ユーザー" userId="" providerId="Windows Live" clId="Web-{4F0E8FFB-6EDB-460F-B17E-A5BBCD3D6AFE}" dt="2021-03-03T08:23:31.841" v="10" actId="1076"/>
          <ac:spMkLst>
            <pc:docMk/>
            <pc:sldMk cId="0" sldId="260"/>
            <ac:spMk id="178" creationId="{00000000-0000-0000-0000-000000000000}"/>
          </ac:spMkLst>
        </pc:spChg>
      </pc:sldChg>
      <pc:sldChg chg="modSp">
        <pc:chgData name="ゲスト ユーザー" userId="" providerId="Windows Live" clId="Web-{4F0E8FFB-6EDB-460F-B17E-A5BBCD3D6AFE}" dt="2021-03-03T08:24:23.950" v="15" actId="1076"/>
        <pc:sldMkLst>
          <pc:docMk/>
          <pc:sldMk cId="0" sldId="264"/>
        </pc:sldMkLst>
        <pc:spChg chg="mod">
          <ac:chgData name="ゲスト ユーザー" userId="" providerId="Windows Live" clId="Web-{4F0E8FFB-6EDB-460F-B17E-A5BBCD3D6AFE}" dt="2021-03-03T08:24:01.215" v="12" actId="1076"/>
          <ac:spMkLst>
            <pc:docMk/>
            <pc:sldMk cId="0" sldId="264"/>
            <ac:spMk id="223" creationId="{00000000-0000-0000-0000-000000000000}"/>
          </ac:spMkLst>
        </pc:spChg>
        <pc:spChg chg="mod">
          <ac:chgData name="ゲスト ユーザー" userId="" providerId="Windows Live" clId="Web-{4F0E8FFB-6EDB-460F-B17E-A5BBCD3D6AFE}" dt="2021-03-03T08:23:57.997" v="11" actId="1076"/>
          <ac:spMkLst>
            <pc:docMk/>
            <pc:sldMk cId="0" sldId="264"/>
            <ac:spMk id="224" creationId="{00000000-0000-0000-0000-000000000000}"/>
          </ac:spMkLst>
        </pc:spChg>
        <pc:spChg chg="mod">
          <ac:chgData name="ゲスト ユーザー" userId="" providerId="Windows Live" clId="Web-{4F0E8FFB-6EDB-460F-B17E-A5BBCD3D6AFE}" dt="2021-03-03T08:24:23.918" v="13" actId="1076"/>
          <ac:spMkLst>
            <pc:docMk/>
            <pc:sldMk cId="0" sldId="264"/>
            <ac:spMk id="225" creationId="{00000000-0000-0000-0000-000000000000}"/>
          </ac:spMkLst>
        </pc:spChg>
        <pc:spChg chg="mod">
          <ac:chgData name="ゲスト ユーザー" userId="" providerId="Windows Live" clId="Web-{4F0E8FFB-6EDB-460F-B17E-A5BBCD3D6AFE}" dt="2021-03-03T08:24:23.934" v="14" actId="1076"/>
          <ac:spMkLst>
            <pc:docMk/>
            <pc:sldMk cId="0" sldId="264"/>
            <ac:spMk id="226" creationId="{00000000-0000-0000-0000-000000000000}"/>
          </ac:spMkLst>
        </pc:spChg>
        <pc:spChg chg="mod">
          <ac:chgData name="ゲスト ユーザー" userId="" providerId="Windows Live" clId="Web-{4F0E8FFB-6EDB-460F-B17E-A5BBCD3D6AFE}" dt="2021-03-03T08:24:23.950" v="15" actId="1076"/>
          <ac:spMkLst>
            <pc:docMk/>
            <pc:sldMk cId="0" sldId="264"/>
            <ac:spMk id="228" creationId="{00000000-0000-0000-0000-000000000000}"/>
          </ac:spMkLst>
        </pc:spChg>
      </pc:sldChg>
      <pc:sldChg chg="modSp">
        <pc:chgData name="ゲスト ユーザー" userId="" providerId="Windows Live" clId="Web-{4F0E8FFB-6EDB-460F-B17E-A5BBCD3D6AFE}" dt="2021-03-03T08:24:58.152" v="17" actId="1076"/>
        <pc:sldMkLst>
          <pc:docMk/>
          <pc:sldMk cId="0" sldId="267"/>
        </pc:sldMkLst>
        <pc:spChg chg="mod">
          <ac:chgData name="ゲスト ユーザー" userId="" providerId="Windows Live" clId="Web-{4F0E8FFB-6EDB-460F-B17E-A5BBCD3D6AFE}" dt="2021-03-03T08:24:58.152" v="17" actId="1076"/>
          <ac:spMkLst>
            <pc:docMk/>
            <pc:sldMk cId="0" sldId="267"/>
            <ac:spMk id="270" creationId="{00000000-0000-0000-0000-000000000000}"/>
          </ac:spMkLst>
        </pc:spChg>
      </pc:sldChg>
      <pc:sldChg chg="modSp">
        <pc:chgData name="ゲスト ユーザー" userId="" providerId="Windows Live" clId="Web-{4F0E8FFB-6EDB-460F-B17E-A5BBCD3D6AFE}" dt="2021-03-03T08:25:41.496" v="21" actId="1076"/>
        <pc:sldMkLst>
          <pc:docMk/>
          <pc:sldMk cId="0" sldId="268"/>
        </pc:sldMkLst>
        <pc:spChg chg="mod">
          <ac:chgData name="ゲスト ユーザー" userId="" providerId="Windows Live" clId="Web-{4F0E8FFB-6EDB-460F-B17E-A5BBCD3D6AFE}" dt="2021-03-03T08:25:27.965" v="18" actId="1076"/>
          <ac:spMkLst>
            <pc:docMk/>
            <pc:sldMk cId="0" sldId="268"/>
            <ac:spMk id="286" creationId="{00000000-0000-0000-0000-000000000000}"/>
          </ac:spMkLst>
        </pc:spChg>
        <pc:spChg chg="mod">
          <ac:chgData name="ゲスト ユーザー" userId="" providerId="Windows Live" clId="Web-{4F0E8FFB-6EDB-460F-B17E-A5BBCD3D6AFE}" dt="2021-03-03T08:25:41.496" v="21" actId="1076"/>
          <ac:spMkLst>
            <pc:docMk/>
            <pc:sldMk cId="0" sldId="268"/>
            <ac:spMk id="287" creationId="{00000000-0000-0000-0000-000000000000}"/>
          </ac:spMkLst>
        </pc:spChg>
        <pc:spChg chg="mod">
          <ac:chgData name="ゲスト ユーザー" userId="" providerId="Windows Live" clId="Web-{4F0E8FFB-6EDB-460F-B17E-A5BBCD3D6AFE}" dt="2021-03-03T08:25:27.980" v="19" actId="1076"/>
          <ac:spMkLst>
            <pc:docMk/>
            <pc:sldMk cId="0" sldId="268"/>
            <ac:spMk id="288" creationId="{00000000-0000-0000-0000-000000000000}"/>
          </ac:spMkLst>
        </pc:spChg>
        <pc:spChg chg="mod">
          <ac:chgData name="ゲスト ユーザー" userId="" providerId="Windows Live" clId="Web-{4F0E8FFB-6EDB-460F-B17E-A5BBCD3D6AFE}" dt="2021-03-03T08:25:33.090" v="20" actId="1076"/>
          <ac:spMkLst>
            <pc:docMk/>
            <pc:sldMk cId="0" sldId="268"/>
            <ac:spMk id="289" creationId="{00000000-0000-0000-0000-000000000000}"/>
          </ac:spMkLst>
        </pc:spChg>
      </pc:sldChg>
      <pc:sldChg chg="modSp">
        <pc:chgData name="ゲスト ユーザー" userId="" providerId="Windows Live" clId="Web-{4F0E8FFB-6EDB-460F-B17E-A5BBCD3D6AFE}" dt="2021-03-03T08:26:23.605" v="22" actId="1076"/>
        <pc:sldMkLst>
          <pc:docMk/>
          <pc:sldMk cId="0" sldId="269"/>
        </pc:sldMkLst>
        <pc:spChg chg="mod">
          <ac:chgData name="ゲスト ユーザー" userId="" providerId="Windows Live" clId="Web-{4F0E8FFB-6EDB-460F-B17E-A5BBCD3D6AFE}" dt="2021-03-03T08:26:23.605" v="22" actId="1076"/>
          <ac:spMkLst>
            <pc:docMk/>
            <pc:sldMk cId="0" sldId="269"/>
            <ac:spMk id="301" creationId="{00000000-0000-0000-0000-000000000000}"/>
          </ac:spMkLst>
        </pc:spChg>
      </pc:sldChg>
      <pc:sldChg chg="modSp">
        <pc:chgData name="ゲスト ユーザー" userId="" providerId="Windows Live" clId="Web-{4F0E8FFB-6EDB-460F-B17E-A5BBCD3D6AFE}" dt="2021-03-03T08:47:09.642" v="215" actId="1076"/>
        <pc:sldMkLst>
          <pc:docMk/>
          <pc:sldMk cId="0" sldId="270"/>
        </pc:sldMkLst>
        <pc:spChg chg="mod">
          <ac:chgData name="ゲスト ユーザー" userId="" providerId="Windows Live" clId="Web-{4F0E8FFB-6EDB-460F-B17E-A5BBCD3D6AFE}" dt="2021-03-03T08:47:09.642" v="215" actId="1076"/>
          <ac:spMkLst>
            <pc:docMk/>
            <pc:sldMk cId="0" sldId="270"/>
            <ac:spMk id="318" creationId="{00000000-0000-0000-0000-000000000000}"/>
          </ac:spMkLst>
        </pc:spChg>
      </pc:sldChg>
      <pc:sldChg chg="modSp">
        <pc:chgData name="ゲスト ユーザー" userId="" providerId="Windows Live" clId="Web-{4F0E8FFB-6EDB-460F-B17E-A5BBCD3D6AFE}" dt="2021-03-03T08:26:38.277" v="23" actId="1076"/>
        <pc:sldMkLst>
          <pc:docMk/>
          <pc:sldMk cId="0" sldId="271"/>
        </pc:sldMkLst>
        <pc:spChg chg="mod">
          <ac:chgData name="ゲスト ユーザー" userId="" providerId="Windows Live" clId="Web-{4F0E8FFB-6EDB-460F-B17E-A5BBCD3D6AFE}" dt="2021-03-03T08:26:38.277" v="23" actId="1076"/>
          <ac:spMkLst>
            <pc:docMk/>
            <pc:sldMk cId="0" sldId="271"/>
            <ac:spMk id="330" creationId="{00000000-0000-0000-0000-000000000000}"/>
          </ac:spMkLst>
        </pc:spChg>
      </pc:sldChg>
      <pc:sldChg chg="modSp">
        <pc:chgData name="ゲスト ユーザー" userId="" providerId="Windows Live" clId="Web-{4F0E8FFB-6EDB-460F-B17E-A5BBCD3D6AFE}" dt="2021-03-03T08:26:58.136" v="25" actId="1076"/>
        <pc:sldMkLst>
          <pc:docMk/>
          <pc:sldMk cId="0" sldId="272"/>
        </pc:sldMkLst>
        <pc:spChg chg="mod">
          <ac:chgData name="ゲスト ユーザー" userId="" providerId="Windows Live" clId="Web-{4F0E8FFB-6EDB-460F-B17E-A5BBCD3D6AFE}" dt="2021-03-03T08:26:58.120" v="24" actId="1076"/>
          <ac:spMkLst>
            <pc:docMk/>
            <pc:sldMk cId="0" sldId="272"/>
            <ac:spMk id="344" creationId="{00000000-0000-0000-0000-000000000000}"/>
          </ac:spMkLst>
        </pc:spChg>
        <pc:spChg chg="mod">
          <ac:chgData name="ゲスト ユーザー" userId="" providerId="Windows Live" clId="Web-{4F0E8FFB-6EDB-460F-B17E-A5BBCD3D6AFE}" dt="2021-03-03T08:26:58.136" v="25" actId="1076"/>
          <ac:spMkLst>
            <pc:docMk/>
            <pc:sldMk cId="0" sldId="272"/>
            <ac:spMk id="345" creationId="{00000000-0000-0000-0000-000000000000}"/>
          </ac:spMkLst>
        </pc:spChg>
      </pc:sldChg>
      <pc:sldChg chg="modSp">
        <pc:chgData name="ゲスト ユーザー" userId="" providerId="Windows Live" clId="Web-{4F0E8FFB-6EDB-460F-B17E-A5BBCD3D6AFE}" dt="2021-03-03T08:28:16.417" v="42" actId="1076"/>
        <pc:sldMkLst>
          <pc:docMk/>
          <pc:sldMk cId="0" sldId="274"/>
        </pc:sldMkLst>
        <pc:spChg chg="mod">
          <ac:chgData name="ゲスト ユーザー" userId="" providerId="Windows Live" clId="Web-{4F0E8FFB-6EDB-460F-B17E-A5BBCD3D6AFE}" dt="2021-03-03T08:27:48.557" v="30" actId="20577"/>
          <ac:spMkLst>
            <pc:docMk/>
            <pc:sldMk cId="0" sldId="274"/>
            <ac:spMk id="366" creationId="{00000000-0000-0000-0000-000000000000}"/>
          </ac:spMkLst>
        </pc:spChg>
        <pc:spChg chg="mod">
          <ac:chgData name="ゲスト ユーザー" userId="" providerId="Windows Live" clId="Web-{4F0E8FFB-6EDB-460F-B17E-A5BBCD3D6AFE}" dt="2021-03-03T08:28:16.354" v="39" actId="1076"/>
          <ac:spMkLst>
            <pc:docMk/>
            <pc:sldMk cId="0" sldId="274"/>
            <ac:spMk id="368" creationId="{00000000-0000-0000-0000-000000000000}"/>
          </ac:spMkLst>
        </pc:spChg>
        <pc:spChg chg="mod">
          <ac:chgData name="ゲスト ユーザー" userId="" providerId="Windows Live" clId="Web-{4F0E8FFB-6EDB-460F-B17E-A5BBCD3D6AFE}" dt="2021-03-03T08:28:16.385" v="40" actId="1076"/>
          <ac:spMkLst>
            <pc:docMk/>
            <pc:sldMk cId="0" sldId="274"/>
            <ac:spMk id="369" creationId="{00000000-0000-0000-0000-000000000000}"/>
          </ac:spMkLst>
        </pc:spChg>
        <pc:spChg chg="mod">
          <ac:chgData name="ゲスト ユーザー" userId="" providerId="Windows Live" clId="Web-{4F0E8FFB-6EDB-460F-B17E-A5BBCD3D6AFE}" dt="2021-03-03T08:28:16.401" v="41" actId="1076"/>
          <ac:spMkLst>
            <pc:docMk/>
            <pc:sldMk cId="0" sldId="274"/>
            <ac:spMk id="370" creationId="{00000000-0000-0000-0000-000000000000}"/>
          </ac:spMkLst>
        </pc:spChg>
        <pc:spChg chg="mod">
          <ac:chgData name="ゲスト ユーザー" userId="" providerId="Windows Live" clId="Web-{4F0E8FFB-6EDB-460F-B17E-A5BBCD3D6AFE}" dt="2021-03-03T08:28:16.417" v="42" actId="1076"/>
          <ac:spMkLst>
            <pc:docMk/>
            <pc:sldMk cId="0" sldId="274"/>
            <ac:spMk id="371" creationId="{00000000-0000-0000-0000-000000000000}"/>
          </ac:spMkLst>
        </pc:spChg>
        <pc:spChg chg="mod">
          <ac:chgData name="ゲスト ユーザー" userId="" providerId="Windows Live" clId="Web-{4F0E8FFB-6EDB-460F-B17E-A5BBCD3D6AFE}" dt="2021-03-03T08:28:02.120" v="33" actId="1076"/>
          <ac:spMkLst>
            <pc:docMk/>
            <pc:sldMk cId="0" sldId="274"/>
            <ac:spMk id="372" creationId="{00000000-0000-0000-0000-000000000000}"/>
          </ac:spMkLst>
        </pc:spChg>
        <pc:spChg chg="mod">
          <ac:chgData name="ゲスト ユーザー" userId="" providerId="Windows Live" clId="Web-{4F0E8FFB-6EDB-460F-B17E-A5BBCD3D6AFE}" dt="2021-03-03T08:27:56.760" v="32" actId="1076"/>
          <ac:spMkLst>
            <pc:docMk/>
            <pc:sldMk cId="0" sldId="274"/>
            <ac:spMk id="373" creationId="{00000000-0000-0000-0000-000000000000}"/>
          </ac:spMkLst>
        </pc:spChg>
        <pc:spChg chg="mod">
          <ac:chgData name="ゲスト ユーザー" userId="" providerId="Windows Live" clId="Web-{4F0E8FFB-6EDB-460F-B17E-A5BBCD3D6AFE}" dt="2021-03-03T08:27:53.182" v="31" actId="1076"/>
          <ac:spMkLst>
            <pc:docMk/>
            <pc:sldMk cId="0" sldId="274"/>
            <ac:spMk id="374" creationId="{00000000-0000-0000-0000-000000000000}"/>
          </ac:spMkLst>
        </pc:spChg>
        <pc:spChg chg="mod">
          <ac:chgData name="ゲスト ユーザー" userId="" providerId="Windows Live" clId="Web-{4F0E8FFB-6EDB-460F-B17E-A5BBCD3D6AFE}" dt="2021-03-03T08:28:04.229" v="34" actId="1076"/>
          <ac:spMkLst>
            <pc:docMk/>
            <pc:sldMk cId="0" sldId="274"/>
            <ac:spMk id="375" creationId="{00000000-0000-0000-0000-000000000000}"/>
          </ac:spMkLst>
        </pc:spChg>
      </pc:sldChg>
      <pc:sldChg chg="modSp">
        <pc:chgData name="ゲスト ユーザー" userId="" providerId="Windows Live" clId="Web-{4F0E8FFB-6EDB-460F-B17E-A5BBCD3D6AFE}" dt="2021-03-03T08:29:10.635" v="47" actId="1076"/>
        <pc:sldMkLst>
          <pc:docMk/>
          <pc:sldMk cId="0" sldId="275"/>
        </pc:sldMkLst>
        <pc:spChg chg="mod">
          <ac:chgData name="ゲスト ユーザー" userId="" providerId="Windows Live" clId="Web-{4F0E8FFB-6EDB-460F-B17E-A5BBCD3D6AFE}" dt="2021-03-03T08:28:58.838" v="45" actId="1076"/>
          <ac:spMkLst>
            <pc:docMk/>
            <pc:sldMk cId="0" sldId="275"/>
            <ac:spMk id="386" creationId="{00000000-0000-0000-0000-000000000000}"/>
          </ac:spMkLst>
        </pc:spChg>
        <pc:spChg chg="mod">
          <ac:chgData name="ゲスト ユーザー" userId="" providerId="Windows Live" clId="Web-{4F0E8FFB-6EDB-460F-B17E-A5BBCD3D6AFE}" dt="2021-03-03T08:28:43.588" v="44" actId="1076"/>
          <ac:spMkLst>
            <pc:docMk/>
            <pc:sldMk cId="0" sldId="275"/>
            <ac:spMk id="387" creationId="{00000000-0000-0000-0000-000000000000}"/>
          </ac:spMkLst>
        </pc:spChg>
        <pc:spChg chg="mod">
          <ac:chgData name="ゲスト ユーザー" userId="" providerId="Windows Live" clId="Web-{4F0E8FFB-6EDB-460F-B17E-A5BBCD3D6AFE}" dt="2021-03-03T08:29:10.635" v="46" actId="1076"/>
          <ac:spMkLst>
            <pc:docMk/>
            <pc:sldMk cId="0" sldId="275"/>
            <ac:spMk id="388" creationId="{00000000-0000-0000-0000-000000000000}"/>
          </ac:spMkLst>
        </pc:spChg>
        <pc:spChg chg="mod">
          <ac:chgData name="ゲスト ユーザー" userId="" providerId="Windows Live" clId="Web-{4F0E8FFB-6EDB-460F-B17E-A5BBCD3D6AFE}" dt="2021-03-03T08:29:10.635" v="47" actId="1076"/>
          <ac:spMkLst>
            <pc:docMk/>
            <pc:sldMk cId="0" sldId="275"/>
            <ac:spMk id="390" creationId="{00000000-0000-0000-0000-000000000000}"/>
          </ac:spMkLst>
        </pc:spChg>
      </pc:sldChg>
      <pc:sldChg chg="modSp">
        <pc:chgData name="ゲスト ユーザー" userId="" providerId="Windows Live" clId="Web-{4F0E8FFB-6EDB-460F-B17E-A5BBCD3D6AFE}" dt="2021-03-03T08:29:29.057" v="49" actId="1076"/>
        <pc:sldMkLst>
          <pc:docMk/>
          <pc:sldMk cId="0" sldId="278"/>
        </pc:sldMkLst>
        <pc:spChg chg="mod">
          <ac:chgData name="ゲスト ユーザー" userId="" providerId="Windows Live" clId="Web-{4F0E8FFB-6EDB-460F-B17E-A5BBCD3D6AFE}" dt="2021-03-03T08:29:22.150" v="48" actId="1076"/>
          <ac:spMkLst>
            <pc:docMk/>
            <pc:sldMk cId="0" sldId="278"/>
            <ac:spMk id="422" creationId="{00000000-0000-0000-0000-000000000000}"/>
          </ac:spMkLst>
        </pc:spChg>
        <pc:spChg chg="mod">
          <ac:chgData name="ゲスト ユーザー" userId="" providerId="Windows Live" clId="Web-{4F0E8FFB-6EDB-460F-B17E-A5BBCD3D6AFE}" dt="2021-03-03T08:29:29.057" v="49" actId="1076"/>
          <ac:spMkLst>
            <pc:docMk/>
            <pc:sldMk cId="0" sldId="278"/>
            <ac:spMk id="423" creationId="{00000000-0000-0000-0000-000000000000}"/>
          </ac:spMkLst>
        </pc:spChg>
      </pc:sldChg>
      <pc:sldChg chg="modSp">
        <pc:chgData name="ゲスト ユーザー" userId="" providerId="Windows Live" clId="Web-{4F0E8FFB-6EDB-460F-B17E-A5BBCD3D6AFE}" dt="2021-03-03T08:30:06.713" v="55" actId="1076"/>
        <pc:sldMkLst>
          <pc:docMk/>
          <pc:sldMk cId="0" sldId="279"/>
        </pc:sldMkLst>
        <pc:spChg chg="mod">
          <ac:chgData name="ゲスト ユーザー" userId="" providerId="Windows Live" clId="Web-{4F0E8FFB-6EDB-460F-B17E-A5BBCD3D6AFE}" dt="2021-03-03T08:29:46.463" v="52" actId="1076"/>
          <ac:spMkLst>
            <pc:docMk/>
            <pc:sldMk cId="0" sldId="279"/>
            <ac:spMk id="437" creationId="{00000000-0000-0000-0000-000000000000}"/>
          </ac:spMkLst>
        </pc:spChg>
        <pc:spChg chg="mod">
          <ac:chgData name="ゲスト ユーザー" userId="" providerId="Windows Live" clId="Web-{4F0E8FFB-6EDB-460F-B17E-A5BBCD3D6AFE}" dt="2021-03-03T08:29:43.369" v="51" actId="1076"/>
          <ac:spMkLst>
            <pc:docMk/>
            <pc:sldMk cId="0" sldId="279"/>
            <ac:spMk id="438" creationId="{00000000-0000-0000-0000-000000000000}"/>
          </ac:spMkLst>
        </pc:spChg>
        <pc:spChg chg="mod">
          <ac:chgData name="ゲスト ユーザー" userId="" providerId="Windows Live" clId="Web-{4F0E8FFB-6EDB-460F-B17E-A5BBCD3D6AFE}" dt="2021-03-03T08:29:53.775" v="53" actId="1076"/>
          <ac:spMkLst>
            <pc:docMk/>
            <pc:sldMk cId="0" sldId="279"/>
            <ac:spMk id="439" creationId="{00000000-0000-0000-0000-000000000000}"/>
          </ac:spMkLst>
        </pc:spChg>
        <pc:spChg chg="mod">
          <ac:chgData name="ゲスト ユーザー" userId="" providerId="Windows Live" clId="Web-{4F0E8FFB-6EDB-460F-B17E-A5BBCD3D6AFE}" dt="2021-03-03T08:30:06.697" v="54" actId="1076"/>
          <ac:spMkLst>
            <pc:docMk/>
            <pc:sldMk cId="0" sldId="279"/>
            <ac:spMk id="440" creationId="{00000000-0000-0000-0000-000000000000}"/>
          </ac:spMkLst>
        </pc:spChg>
        <pc:spChg chg="mod">
          <ac:chgData name="ゲスト ユーザー" userId="" providerId="Windows Live" clId="Web-{4F0E8FFB-6EDB-460F-B17E-A5BBCD3D6AFE}" dt="2021-03-03T08:30:06.713" v="55" actId="1076"/>
          <ac:spMkLst>
            <pc:docMk/>
            <pc:sldMk cId="0" sldId="279"/>
            <ac:spMk id="441" creationId="{00000000-0000-0000-0000-000000000000}"/>
          </ac:spMkLst>
        </pc:spChg>
      </pc:sldChg>
      <pc:sldChg chg="modSp">
        <pc:chgData name="ゲスト ユーザー" userId="" providerId="Windows Live" clId="Web-{4F0E8FFB-6EDB-460F-B17E-A5BBCD3D6AFE}" dt="2021-03-03T08:31:13.243" v="104" actId="20577"/>
        <pc:sldMkLst>
          <pc:docMk/>
          <pc:sldMk cId="0" sldId="280"/>
        </pc:sldMkLst>
        <pc:spChg chg="mod">
          <ac:chgData name="ゲスト ユーザー" userId="" providerId="Windows Live" clId="Web-{4F0E8FFB-6EDB-460F-B17E-A5BBCD3D6AFE}" dt="2021-03-03T08:30:53.790" v="94" actId="1076"/>
          <ac:spMkLst>
            <pc:docMk/>
            <pc:sldMk cId="0" sldId="280"/>
            <ac:spMk id="458" creationId="{00000000-0000-0000-0000-000000000000}"/>
          </ac:spMkLst>
        </pc:spChg>
        <pc:spChg chg="mod">
          <ac:chgData name="ゲスト ユーザー" userId="" providerId="Windows Live" clId="Web-{4F0E8FFB-6EDB-460F-B17E-A5BBCD3D6AFE}" dt="2021-03-03T08:30:53.822" v="95" actId="1076"/>
          <ac:spMkLst>
            <pc:docMk/>
            <pc:sldMk cId="0" sldId="280"/>
            <ac:spMk id="459" creationId="{00000000-0000-0000-0000-000000000000}"/>
          </ac:spMkLst>
        </pc:spChg>
        <pc:spChg chg="mod">
          <ac:chgData name="ゲスト ユーザー" userId="" providerId="Windows Live" clId="Web-{4F0E8FFB-6EDB-460F-B17E-A5BBCD3D6AFE}" dt="2021-03-03T08:30:53.837" v="96" actId="1076"/>
          <ac:spMkLst>
            <pc:docMk/>
            <pc:sldMk cId="0" sldId="280"/>
            <ac:spMk id="460" creationId="{00000000-0000-0000-0000-000000000000}"/>
          </ac:spMkLst>
        </pc:spChg>
        <pc:spChg chg="mod">
          <ac:chgData name="ゲスト ユーザー" userId="" providerId="Windows Live" clId="Web-{4F0E8FFB-6EDB-460F-B17E-A5BBCD3D6AFE}" dt="2021-03-03T08:30:53.868" v="97" actId="1076"/>
          <ac:spMkLst>
            <pc:docMk/>
            <pc:sldMk cId="0" sldId="280"/>
            <ac:spMk id="461" creationId="{00000000-0000-0000-0000-000000000000}"/>
          </ac:spMkLst>
        </pc:spChg>
        <pc:spChg chg="mod">
          <ac:chgData name="ゲスト ユーザー" userId="" providerId="Windows Live" clId="Web-{4F0E8FFB-6EDB-460F-B17E-A5BBCD3D6AFE}" dt="2021-03-03T08:31:13.243" v="104" actId="20577"/>
          <ac:spMkLst>
            <pc:docMk/>
            <pc:sldMk cId="0" sldId="280"/>
            <ac:spMk id="462" creationId="{00000000-0000-0000-0000-000000000000}"/>
          </ac:spMkLst>
        </pc:spChg>
        <pc:spChg chg="mod">
          <ac:chgData name="ゲスト ユーザー" userId="" providerId="Windows Live" clId="Web-{4F0E8FFB-6EDB-460F-B17E-A5BBCD3D6AFE}" dt="2021-03-03T08:31:03.681" v="101" actId="1076"/>
          <ac:spMkLst>
            <pc:docMk/>
            <pc:sldMk cId="0" sldId="280"/>
            <ac:spMk id="463" creationId="{00000000-0000-0000-0000-000000000000}"/>
          </ac:spMkLst>
        </pc:spChg>
        <pc:spChg chg="mod">
          <ac:chgData name="ゲスト ユーザー" userId="" providerId="Windows Live" clId="Web-{4F0E8FFB-6EDB-460F-B17E-A5BBCD3D6AFE}" dt="2021-03-03T08:31:00.322" v="100" actId="1076"/>
          <ac:spMkLst>
            <pc:docMk/>
            <pc:sldMk cId="0" sldId="280"/>
            <ac:spMk id="464" creationId="{00000000-0000-0000-0000-000000000000}"/>
          </ac:spMkLst>
        </pc:spChg>
        <pc:spChg chg="mod">
          <ac:chgData name="ゲスト ユーザー" userId="" providerId="Windows Live" clId="Web-{4F0E8FFB-6EDB-460F-B17E-A5BBCD3D6AFE}" dt="2021-03-03T08:30:53.915" v="99" actId="1076"/>
          <ac:spMkLst>
            <pc:docMk/>
            <pc:sldMk cId="0" sldId="280"/>
            <ac:spMk id="465" creationId="{00000000-0000-0000-0000-000000000000}"/>
          </ac:spMkLst>
        </pc:spChg>
      </pc:sldChg>
      <pc:sldChg chg="modSp">
        <pc:chgData name="ゲスト ユーザー" userId="" providerId="Windows Live" clId="Web-{4F0E8FFB-6EDB-460F-B17E-A5BBCD3D6AFE}" dt="2021-03-03T08:46:16.940" v="214" actId="1076"/>
        <pc:sldMkLst>
          <pc:docMk/>
          <pc:sldMk cId="0" sldId="281"/>
        </pc:sldMkLst>
        <pc:spChg chg="mod">
          <ac:chgData name="ゲスト ユーザー" userId="" providerId="Windows Live" clId="Web-{4F0E8FFB-6EDB-460F-B17E-A5BBCD3D6AFE}" dt="2021-03-03T08:31:22.571" v="105" actId="20577"/>
          <ac:spMkLst>
            <pc:docMk/>
            <pc:sldMk cId="0" sldId="281"/>
            <ac:spMk id="472" creationId="{00000000-0000-0000-0000-000000000000}"/>
          </ac:spMkLst>
        </pc:spChg>
        <pc:spChg chg="mod">
          <ac:chgData name="ゲスト ユーザー" userId="" providerId="Windows Live" clId="Web-{4F0E8FFB-6EDB-460F-B17E-A5BBCD3D6AFE}" dt="2021-03-03T08:31:27.009" v="106" actId="1076"/>
          <ac:spMkLst>
            <pc:docMk/>
            <pc:sldMk cId="0" sldId="281"/>
            <ac:spMk id="476" creationId="{00000000-0000-0000-0000-000000000000}"/>
          </ac:spMkLst>
        </pc:spChg>
        <pc:spChg chg="mod">
          <ac:chgData name="ゲスト ユーザー" userId="" providerId="Windows Live" clId="Web-{4F0E8FFB-6EDB-460F-B17E-A5BBCD3D6AFE}" dt="2021-03-03T08:46:16.940" v="214" actId="1076"/>
          <ac:spMkLst>
            <pc:docMk/>
            <pc:sldMk cId="0" sldId="281"/>
            <ac:spMk id="477" creationId="{00000000-0000-0000-0000-000000000000}"/>
          </ac:spMkLst>
        </pc:spChg>
      </pc:sldChg>
      <pc:sldChg chg="modSp">
        <pc:chgData name="ゲスト ユーザー" userId="" providerId="Windows Live" clId="Web-{4F0E8FFB-6EDB-460F-B17E-A5BBCD3D6AFE}" dt="2021-03-03T08:46:10.518" v="213" actId="1076"/>
        <pc:sldMkLst>
          <pc:docMk/>
          <pc:sldMk cId="0" sldId="282"/>
        </pc:sldMkLst>
        <pc:spChg chg="mod">
          <ac:chgData name="ゲスト ユーザー" userId="" providerId="Windows Live" clId="Web-{4F0E8FFB-6EDB-460F-B17E-A5BBCD3D6AFE}" dt="2021-03-03T08:31:42.196" v="109" actId="1076"/>
          <ac:spMkLst>
            <pc:docMk/>
            <pc:sldMk cId="0" sldId="282"/>
            <ac:spMk id="493" creationId="{00000000-0000-0000-0000-000000000000}"/>
          </ac:spMkLst>
        </pc:spChg>
        <pc:spChg chg="mod">
          <ac:chgData name="ゲスト ユーザー" userId="" providerId="Windows Live" clId="Web-{4F0E8FFB-6EDB-460F-B17E-A5BBCD3D6AFE}" dt="2021-03-03T08:46:10.518" v="213" actId="1076"/>
          <ac:spMkLst>
            <pc:docMk/>
            <pc:sldMk cId="0" sldId="282"/>
            <ac:spMk id="494" creationId="{00000000-0000-0000-0000-000000000000}"/>
          </ac:spMkLst>
        </pc:spChg>
        <pc:spChg chg="mod">
          <ac:chgData name="ゲスト ユーザー" userId="" providerId="Windows Live" clId="Web-{4F0E8FFB-6EDB-460F-B17E-A5BBCD3D6AFE}" dt="2021-03-03T08:31:39.134" v="108" actId="1076"/>
          <ac:spMkLst>
            <pc:docMk/>
            <pc:sldMk cId="0" sldId="282"/>
            <ac:spMk id="495" creationId="{00000000-0000-0000-0000-000000000000}"/>
          </ac:spMkLst>
        </pc:spChg>
        <pc:spChg chg="mod">
          <ac:chgData name="ゲスト ユーザー" userId="" providerId="Windows Live" clId="Web-{4F0E8FFB-6EDB-460F-B17E-A5BBCD3D6AFE}" dt="2021-03-03T08:31:35.696" v="107" actId="1076"/>
          <ac:spMkLst>
            <pc:docMk/>
            <pc:sldMk cId="0" sldId="282"/>
            <ac:spMk id="496" creationId="{00000000-0000-0000-0000-000000000000}"/>
          </ac:spMkLst>
        </pc:spChg>
      </pc:sldChg>
      <pc:sldChg chg="modSp">
        <pc:chgData name="ゲスト ユーザー" userId="" providerId="Windows Live" clId="Web-{4F0E8FFB-6EDB-460F-B17E-A5BBCD3D6AFE}" dt="2021-03-03T08:32:01.446" v="113" actId="1076"/>
        <pc:sldMkLst>
          <pc:docMk/>
          <pc:sldMk cId="0" sldId="284"/>
        </pc:sldMkLst>
        <pc:spChg chg="mod">
          <ac:chgData name="ゲスト ユーザー" userId="" providerId="Windows Live" clId="Web-{4F0E8FFB-6EDB-460F-B17E-A5BBCD3D6AFE}" dt="2021-03-03T08:32:01.399" v="110" actId="1076"/>
          <ac:spMkLst>
            <pc:docMk/>
            <pc:sldMk cId="0" sldId="284"/>
            <ac:spMk id="523" creationId="{00000000-0000-0000-0000-000000000000}"/>
          </ac:spMkLst>
        </pc:spChg>
        <pc:spChg chg="mod">
          <ac:chgData name="ゲスト ユーザー" userId="" providerId="Windows Live" clId="Web-{4F0E8FFB-6EDB-460F-B17E-A5BBCD3D6AFE}" dt="2021-03-03T08:32:01.415" v="111" actId="1076"/>
          <ac:spMkLst>
            <pc:docMk/>
            <pc:sldMk cId="0" sldId="284"/>
            <ac:spMk id="524" creationId="{00000000-0000-0000-0000-000000000000}"/>
          </ac:spMkLst>
        </pc:spChg>
        <pc:spChg chg="mod">
          <ac:chgData name="ゲスト ユーザー" userId="" providerId="Windows Live" clId="Web-{4F0E8FFB-6EDB-460F-B17E-A5BBCD3D6AFE}" dt="2021-03-03T08:32:01.430" v="112" actId="1076"/>
          <ac:spMkLst>
            <pc:docMk/>
            <pc:sldMk cId="0" sldId="284"/>
            <ac:spMk id="525" creationId="{00000000-0000-0000-0000-000000000000}"/>
          </ac:spMkLst>
        </pc:spChg>
        <pc:spChg chg="mod">
          <ac:chgData name="ゲスト ユーザー" userId="" providerId="Windows Live" clId="Web-{4F0E8FFB-6EDB-460F-B17E-A5BBCD3D6AFE}" dt="2021-03-03T08:32:01.446" v="113" actId="1076"/>
          <ac:spMkLst>
            <pc:docMk/>
            <pc:sldMk cId="0" sldId="284"/>
            <ac:spMk id="526" creationId="{00000000-0000-0000-0000-000000000000}"/>
          </ac:spMkLst>
        </pc:spChg>
      </pc:sldChg>
      <pc:sldChg chg="modSp">
        <pc:chgData name="ゲスト ユーザー" userId="" providerId="Windows Live" clId="Web-{4F0E8FFB-6EDB-460F-B17E-A5BBCD3D6AFE}" dt="2021-03-03T08:45:23.299" v="212" actId="1076"/>
        <pc:sldMkLst>
          <pc:docMk/>
          <pc:sldMk cId="0" sldId="286"/>
        </pc:sldMkLst>
        <pc:spChg chg="mod">
          <ac:chgData name="ゲスト ユーザー" userId="" providerId="Windows Live" clId="Web-{4F0E8FFB-6EDB-460F-B17E-A5BBCD3D6AFE}" dt="2021-03-03T08:45:23.299" v="211" actId="1076"/>
          <ac:spMkLst>
            <pc:docMk/>
            <pc:sldMk cId="0" sldId="286"/>
            <ac:spMk id="548" creationId="{00000000-0000-0000-0000-000000000000}"/>
          </ac:spMkLst>
        </pc:spChg>
        <pc:spChg chg="mod">
          <ac:chgData name="ゲスト ユーザー" userId="" providerId="Windows Live" clId="Web-{4F0E8FFB-6EDB-460F-B17E-A5BBCD3D6AFE}" dt="2021-03-03T08:45:23.299" v="212" actId="1076"/>
          <ac:spMkLst>
            <pc:docMk/>
            <pc:sldMk cId="0" sldId="286"/>
            <ac:spMk id="549" creationId="{00000000-0000-0000-0000-000000000000}"/>
          </ac:spMkLst>
        </pc:spChg>
        <pc:spChg chg="mod">
          <ac:chgData name="ゲスト ユーザー" userId="" providerId="Windows Live" clId="Web-{4F0E8FFB-6EDB-460F-B17E-A5BBCD3D6AFE}" dt="2021-03-03T08:32:10.134" v="114" actId="1076"/>
          <ac:spMkLst>
            <pc:docMk/>
            <pc:sldMk cId="0" sldId="286"/>
            <ac:spMk id="550" creationId="{00000000-0000-0000-0000-000000000000}"/>
          </ac:spMkLst>
        </pc:spChg>
      </pc:sldChg>
      <pc:sldChg chg="modSp">
        <pc:chgData name="ゲスト ユーザー" userId="" providerId="Windows Live" clId="Web-{4F0E8FFB-6EDB-460F-B17E-A5BBCD3D6AFE}" dt="2021-03-03T08:32:15.930" v="115" actId="1076"/>
        <pc:sldMkLst>
          <pc:docMk/>
          <pc:sldMk cId="0" sldId="287"/>
        </pc:sldMkLst>
        <pc:spChg chg="mod">
          <ac:chgData name="ゲスト ユーザー" userId="" providerId="Windows Live" clId="Web-{4F0E8FFB-6EDB-460F-B17E-A5BBCD3D6AFE}" dt="2021-03-03T08:32:15.930" v="115" actId="1076"/>
          <ac:spMkLst>
            <pc:docMk/>
            <pc:sldMk cId="0" sldId="287"/>
            <ac:spMk id="564" creationId="{00000000-0000-0000-0000-000000000000}"/>
          </ac:spMkLst>
        </pc:spChg>
      </pc:sldChg>
      <pc:sldChg chg="modSp">
        <pc:chgData name="ゲスト ユーザー" userId="" providerId="Windows Live" clId="Web-{4F0E8FFB-6EDB-460F-B17E-A5BBCD3D6AFE}" dt="2021-03-03T08:32:20.696" v="116" actId="1076"/>
        <pc:sldMkLst>
          <pc:docMk/>
          <pc:sldMk cId="0" sldId="288"/>
        </pc:sldMkLst>
        <pc:spChg chg="mod">
          <ac:chgData name="ゲスト ユーザー" userId="" providerId="Windows Live" clId="Web-{4F0E8FFB-6EDB-460F-B17E-A5BBCD3D6AFE}" dt="2021-03-03T08:32:20.696" v="116" actId="1076"/>
          <ac:spMkLst>
            <pc:docMk/>
            <pc:sldMk cId="0" sldId="288"/>
            <ac:spMk id="576" creationId="{00000000-0000-0000-0000-000000000000}"/>
          </ac:spMkLst>
        </pc:spChg>
      </pc:sldChg>
      <pc:sldChg chg="modSp">
        <pc:chgData name="ゲスト ユーザー" userId="" providerId="Windows Live" clId="Web-{4F0E8FFB-6EDB-460F-B17E-A5BBCD3D6AFE}" dt="2021-03-03T08:32:38.524" v="118" actId="1076"/>
        <pc:sldMkLst>
          <pc:docMk/>
          <pc:sldMk cId="0" sldId="290"/>
        </pc:sldMkLst>
        <pc:spChg chg="mod">
          <ac:chgData name="ゲスト ユーザー" userId="" providerId="Windows Live" clId="Web-{4F0E8FFB-6EDB-460F-B17E-A5BBCD3D6AFE}" dt="2021-03-03T08:32:38.524" v="118" actId="1076"/>
          <ac:spMkLst>
            <pc:docMk/>
            <pc:sldMk cId="0" sldId="290"/>
            <ac:spMk id="599" creationId="{00000000-0000-0000-0000-000000000000}"/>
          </ac:spMkLst>
        </pc:spChg>
        <pc:spChg chg="mod">
          <ac:chgData name="ゲスト ユーザー" userId="" providerId="Windows Live" clId="Web-{4F0E8FFB-6EDB-460F-B17E-A5BBCD3D6AFE}" dt="2021-03-03T08:32:31.024" v="117" actId="1076"/>
          <ac:spMkLst>
            <pc:docMk/>
            <pc:sldMk cId="0" sldId="290"/>
            <ac:spMk id="600" creationId="{00000000-0000-0000-0000-000000000000}"/>
          </ac:spMkLst>
        </pc:spChg>
      </pc:sldChg>
      <pc:sldChg chg="modSp">
        <pc:chgData name="ゲスト ユーザー" userId="" providerId="Windows Live" clId="Web-{4F0E8FFB-6EDB-460F-B17E-A5BBCD3D6AFE}" dt="2021-03-03T08:32:49.868" v="121" actId="1076"/>
        <pc:sldMkLst>
          <pc:docMk/>
          <pc:sldMk cId="0" sldId="291"/>
        </pc:sldMkLst>
        <pc:spChg chg="mod">
          <ac:chgData name="ゲスト ユーザー" userId="" providerId="Windows Live" clId="Web-{4F0E8FFB-6EDB-460F-B17E-A5BBCD3D6AFE}" dt="2021-03-03T08:32:47.461" v="120" actId="1076"/>
          <ac:spMkLst>
            <pc:docMk/>
            <pc:sldMk cId="0" sldId="291"/>
            <ac:spMk id="623" creationId="{00000000-0000-0000-0000-000000000000}"/>
          </ac:spMkLst>
        </pc:spChg>
        <pc:spChg chg="mod">
          <ac:chgData name="ゲスト ユーザー" userId="" providerId="Windows Live" clId="Web-{4F0E8FFB-6EDB-460F-B17E-A5BBCD3D6AFE}" dt="2021-03-03T08:32:49.868" v="121" actId="1076"/>
          <ac:spMkLst>
            <pc:docMk/>
            <pc:sldMk cId="0" sldId="291"/>
            <ac:spMk id="624" creationId="{00000000-0000-0000-0000-000000000000}"/>
          </ac:spMkLst>
        </pc:spChg>
        <pc:spChg chg="mod">
          <ac:chgData name="ゲスト ユーザー" userId="" providerId="Windows Live" clId="Web-{4F0E8FFB-6EDB-460F-B17E-A5BBCD3D6AFE}" dt="2021-03-03T08:32:45.258" v="119" actId="1076"/>
          <ac:spMkLst>
            <pc:docMk/>
            <pc:sldMk cId="0" sldId="291"/>
            <ac:spMk id="629" creationId="{00000000-0000-0000-0000-000000000000}"/>
          </ac:spMkLst>
        </pc:spChg>
      </pc:sldChg>
      <pc:sldChg chg="modSp">
        <pc:chgData name="ゲスト ユーザー" userId="" providerId="Windows Live" clId="Web-{4F0E8FFB-6EDB-460F-B17E-A5BBCD3D6AFE}" dt="2021-03-03T08:33:01.586" v="122" actId="1076"/>
        <pc:sldMkLst>
          <pc:docMk/>
          <pc:sldMk cId="0" sldId="292"/>
        </pc:sldMkLst>
        <pc:spChg chg="mod">
          <ac:chgData name="ゲスト ユーザー" userId="" providerId="Windows Live" clId="Web-{4F0E8FFB-6EDB-460F-B17E-A5BBCD3D6AFE}" dt="2021-03-03T08:33:01.586" v="122" actId="1076"/>
          <ac:spMkLst>
            <pc:docMk/>
            <pc:sldMk cId="0" sldId="292"/>
            <ac:spMk id="642" creationId="{00000000-0000-0000-0000-000000000000}"/>
          </ac:spMkLst>
        </pc:spChg>
      </pc:sldChg>
      <pc:sldChg chg="modSp">
        <pc:chgData name="ゲスト ユーザー" userId="" providerId="Windows Live" clId="Web-{4F0E8FFB-6EDB-460F-B17E-A5BBCD3D6AFE}" dt="2021-03-03T08:33:10.727" v="124" actId="1076"/>
        <pc:sldMkLst>
          <pc:docMk/>
          <pc:sldMk cId="0" sldId="293"/>
        </pc:sldMkLst>
        <pc:spChg chg="mod">
          <ac:chgData name="ゲスト ユーザー" userId="" providerId="Windows Live" clId="Web-{4F0E8FFB-6EDB-460F-B17E-A5BBCD3D6AFE}" dt="2021-03-03T08:33:10.727" v="124" actId="1076"/>
          <ac:spMkLst>
            <pc:docMk/>
            <pc:sldMk cId="0" sldId="293"/>
            <ac:spMk id="655" creationId="{00000000-0000-0000-0000-000000000000}"/>
          </ac:spMkLst>
        </pc:spChg>
        <pc:spChg chg="mod">
          <ac:chgData name="ゲスト ユーザー" userId="" providerId="Windows Live" clId="Web-{4F0E8FFB-6EDB-460F-B17E-A5BBCD3D6AFE}" dt="2021-03-03T08:33:06.930" v="123" actId="1076"/>
          <ac:spMkLst>
            <pc:docMk/>
            <pc:sldMk cId="0" sldId="293"/>
            <ac:spMk id="656" creationId="{00000000-0000-0000-0000-000000000000}"/>
          </ac:spMkLst>
        </pc:spChg>
      </pc:sldChg>
      <pc:sldChg chg="modSp">
        <pc:chgData name="ゲスト ユーザー" userId="" providerId="Windows Live" clId="Web-{4F0E8FFB-6EDB-460F-B17E-A5BBCD3D6AFE}" dt="2021-03-03T08:44:27.362" v="210" actId="1076"/>
        <pc:sldMkLst>
          <pc:docMk/>
          <pc:sldMk cId="0" sldId="295"/>
        </pc:sldMkLst>
        <pc:spChg chg="mod">
          <ac:chgData name="ゲスト ユーザー" userId="" providerId="Windows Live" clId="Web-{4F0E8FFB-6EDB-460F-B17E-A5BBCD3D6AFE}" dt="2021-03-03T08:33:21.008" v="125" actId="1076"/>
          <ac:spMkLst>
            <pc:docMk/>
            <pc:sldMk cId="0" sldId="295"/>
            <ac:spMk id="683" creationId="{00000000-0000-0000-0000-000000000000}"/>
          </ac:spMkLst>
        </pc:spChg>
        <pc:spChg chg="mod">
          <ac:chgData name="ゲスト ユーザー" userId="" providerId="Windows Live" clId="Web-{4F0E8FFB-6EDB-460F-B17E-A5BBCD3D6AFE}" dt="2021-03-03T08:33:24.914" v="126" actId="1076"/>
          <ac:spMkLst>
            <pc:docMk/>
            <pc:sldMk cId="0" sldId="295"/>
            <ac:spMk id="684" creationId="{00000000-0000-0000-0000-000000000000}"/>
          </ac:spMkLst>
        </pc:spChg>
        <pc:spChg chg="mod">
          <ac:chgData name="ゲスト ユーザー" userId="" providerId="Windows Live" clId="Web-{4F0E8FFB-6EDB-460F-B17E-A5BBCD3D6AFE}" dt="2021-03-03T08:33:28.508" v="127" actId="1076"/>
          <ac:spMkLst>
            <pc:docMk/>
            <pc:sldMk cId="0" sldId="295"/>
            <ac:spMk id="685" creationId="{00000000-0000-0000-0000-000000000000}"/>
          </ac:spMkLst>
        </pc:spChg>
        <pc:spChg chg="mod">
          <ac:chgData name="ゲスト ユーザー" userId="" providerId="Windows Live" clId="Web-{4F0E8FFB-6EDB-460F-B17E-A5BBCD3D6AFE}" dt="2021-03-03T08:33:31.289" v="128" actId="1076"/>
          <ac:spMkLst>
            <pc:docMk/>
            <pc:sldMk cId="0" sldId="295"/>
            <ac:spMk id="686" creationId="{00000000-0000-0000-0000-000000000000}"/>
          </ac:spMkLst>
        </pc:spChg>
        <pc:spChg chg="mod">
          <ac:chgData name="ゲスト ユーザー" userId="" providerId="Windows Live" clId="Web-{4F0E8FFB-6EDB-460F-B17E-A5BBCD3D6AFE}" dt="2021-03-03T08:44:27.362" v="210" actId="1076"/>
          <ac:spMkLst>
            <pc:docMk/>
            <pc:sldMk cId="0" sldId="295"/>
            <ac:spMk id="687" creationId="{00000000-0000-0000-0000-000000000000}"/>
          </ac:spMkLst>
        </pc:spChg>
        <pc:spChg chg="mod">
          <ac:chgData name="ゲスト ユーザー" userId="" providerId="Windows Live" clId="Web-{4F0E8FFB-6EDB-460F-B17E-A5BBCD3D6AFE}" dt="2021-03-03T08:33:38.242" v="130" actId="1076"/>
          <ac:spMkLst>
            <pc:docMk/>
            <pc:sldMk cId="0" sldId="295"/>
            <ac:spMk id="688" creationId="{00000000-0000-0000-0000-000000000000}"/>
          </ac:spMkLst>
        </pc:spChg>
      </pc:sldChg>
      <pc:sldChg chg="modSp">
        <pc:chgData name="ゲスト ユーザー" userId="" providerId="Windows Live" clId="Web-{4F0E8FFB-6EDB-460F-B17E-A5BBCD3D6AFE}" dt="2021-03-03T08:44:10.909" v="209" actId="1076"/>
        <pc:sldMkLst>
          <pc:docMk/>
          <pc:sldMk cId="0" sldId="297"/>
        </pc:sldMkLst>
        <pc:spChg chg="mod">
          <ac:chgData name="ゲスト ユーザー" userId="" providerId="Windows Live" clId="Web-{4F0E8FFB-6EDB-460F-B17E-A5BBCD3D6AFE}" dt="2021-03-03T08:44:10.909" v="209" actId="1076"/>
          <ac:spMkLst>
            <pc:docMk/>
            <pc:sldMk cId="0" sldId="297"/>
            <ac:spMk id="715" creationId="{00000000-0000-0000-0000-000000000000}"/>
          </ac:spMkLst>
        </pc:spChg>
        <pc:spChg chg="mod">
          <ac:chgData name="ゲスト ユーザー" userId="" providerId="Windows Live" clId="Web-{4F0E8FFB-6EDB-460F-B17E-A5BBCD3D6AFE}" dt="2021-03-03T08:34:01.930" v="131" actId="1076"/>
          <ac:spMkLst>
            <pc:docMk/>
            <pc:sldMk cId="0" sldId="297"/>
            <ac:spMk id="716" creationId="{00000000-0000-0000-0000-000000000000}"/>
          </ac:spMkLst>
        </pc:spChg>
      </pc:sldChg>
      <pc:sldChg chg="modSp">
        <pc:chgData name="ゲスト ユーザー" userId="" providerId="Windows Live" clId="Web-{4F0E8FFB-6EDB-460F-B17E-A5BBCD3D6AFE}" dt="2021-03-03T08:34:18.508" v="132" actId="1076"/>
        <pc:sldMkLst>
          <pc:docMk/>
          <pc:sldMk cId="0" sldId="299"/>
        </pc:sldMkLst>
        <pc:spChg chg="mod">
          <ac:chgData name="ゲスト ユーザー" userId="" providerId="Windows Live" clId="Web-{4F0E8FFB-6EDB-460F-B17E-A5BBCD3D6AFE}" dt="2021-03-03T08:34:18.508" v="132" actId="1076"/>
          <ac:spMkLst>
            <pc:docMk/>
            <pc:sldMk cId="0" sldId="299"/>
            <ac:spMk id="742" creationId="{00000000-0000-0000-0000-000000000000}"/>
          </ac:spMkLst>
        </pc:spChg>
      </pc:sldChg>
      <pc:sldChg chg="modSp">
        <pc:chgData name="ゲスト ユーザー" userId="" providerId="Windows Live" clId="Web-{4F0E8FFB-6EDB-460F-B17E-A5BBCD3D6AFE}" dt="2021-03-03T08:34:28.836" v="133" actId="1076"/>
        <pc:sldMkLst>
          <pc:docMk/>
          <pc:sldMk cId="0" sldId="301"/>
        </pc:sldMkLst>
        <pc:spChg chg="mod">
          <ac:chgData name="ゲスト ユーザー" userId="" providerId="Windows Live" clId="Web-{4F0E8FFB-6EDB-460F-B17E-A5BBCD3D6AFE}" dt="2021-03-03T08:34:28.836" v="133" actId="1076"/>
          <ac:spMkLst>
            <pc:docMk/>
            <pc:sldMk cId="0" sldId="301"/>
            <ac:spMk id="775" creationId="{00000000-0000-0000-0000-000000000000}"/>
          </ac:spMkLst>
        </pc:spChg>
      </pc:sldChg>
      <pc:sldChg chg="modSp">
        <pc:chgData name="ゲスト ユーザー" userId="" providerId="Windows Live" clId="Web-{4F0E8FFB-6EDB-460F-B17E-A5BBCD3D6AFE}" dt="2021-03-03T08:34:48.898" v="139" actId="1076"/>
        <pc:sldMkLst>
          <pc:docMk/>
          <pc:sldMk cId="0" sldId="302"/>
        </pc:sldMkLst>
        <pc:spChg chg="mod">
          <ac:chgData name="ゲスト ユーザー" userId="" providerId="Windows Live" clId="Web-{4F0E8FFB-6EDB-460F-B17E-A5BBCD3D6AFE}" dt="2021-03-03T08:34:34.445" v="134" actId="1076"/>
          <ac:spMkLst>
            <pc:docMk/>
            <pc:sldMk cId="0" sldId="302"/>
            <ac:spMk id="789" creationId="{00000000-0000-0000-0000-000000000000}"/>
          </ac:spMkLst>
        </pc:spChg>
        <pc:spChg chg="mod">
          <ac:chgData name="ゲスト ユーザー" userId="" providerId="Windows Live" clId="Web-{4F0E8FFB-6EDB-460F-B17E-A5BBCD3D6AFE}" dt="2021-03-03T08:34:46.726" v="138" actId="1076"/>
          <ac:spMkLst>
            <pc:docMk/>
            <pc:sldMk cId="0" sldId="302"/>
            <ac:spMk id="790" creationId="{00000000-0000-0000-0000-000000000000}"/>
          </ac:spMkLst>
        </pc:spChg>
        <pc:spChg chg="mod">
          <ac:chgData name="ゲスト ユーザー" userId="" providerId="Windows Live" clId="Web-{4F0E8FFB-6EDB-460F-B17E-A5BBCD3D6AFE}" dt="2021-03-03T08:34:44.164" v="137" actId="1076"/>
          <ac:spMkLst>
            <pc:docMk/>
            <pc:sldMk cId="0" sldId="302"/>
            <ac:spMk id="792" creationId="{00000000-0000-0000-0000-000000000000}"/>
          </ac:spMkLst>
        </pc:spChg>
        <pc:spChg chg="mod">
          <ac:chgData name="ゲスト ユーザー" userId="" providerId="Windows Live" clId="Web-{4F0E8FFB-6EDB-460F-B17E-A5BBCD3D6AFE}" dt="2021-03-03T08:34:41.929" v="136" actId="1076"/>
          <ac:spMkLst>
            <pc:docMk/>
            <pc:sldMk cId="0" sldId="302"/>
            <ac:spMk id="793" creationId="{00000000-0000-0000-0000-000000000000}"/>
          </ac:spMkLst>
        </pc:spChg>
        <pc:spChg chg="mod">
          <ac:chgData name="ゲスト ユーザー" userId="" providerId="Windows Live" clId="Web-{4F0E8FFB-6EDB-460F-B17E-A5BBCD3D6AFE}" dt="2021-03-03T08:34:38.914" v="135" actId="1076"/>
          <ac:spMkLst>
            <pc:docMk/>
            <pc:sldMk cId="0" sldId="302"/>
            <ac:spMk id="794" creationId="{00000000-0000-0000-0000-000000000000}"/>
          </ac:spMkLst>
        </pc:spChg>
        <pc:spChg chg="mod">
          <ac:chgData name="ゲスト ユーザー" userId="" providerId="Windows Live" clId="Web-{4F0E8FFB-6EDB-460F-B17E-A5BBCD3D6AFE}" dt="2021-03-03T08:34:48.898" v="139" actId="1076"/>
          <ac:spMkLst>
            <pc:docMk/>
            <pc:sldMk cId="0" sldId="302"/>
            <ac:spMk id="795" creationId="{00000000-0000-0000-0000-000000000000}"/>
          </ac:spMkLst>
        </pc:spChg>
      </pc:sldChg>
      <pc:sldChg chg="modSp">
        <pc:chgData name="ゲスト ユーザー" userId="" providerId="Windows Live" clId="Web-{4F0E8FFB-6EDB-460F-B17E-A5BBCD3D6AFE}" dt="2021-03-03T08:34:55.070" v="141" actId="1076"/>
        <pc:sldMkLst>
          <pc:docMk/>
          <pc:sldMk cId="0" sldId="303"/>
        </pc:sldMkLst>
        <pc:spChg chg="mod">
          <ac:chgData name="ゲスト ユーザー" userId="" providerId="Windows Live" clId="Web-{4F0E8FFB-6EDB-460F-B17E-A5BBCD3D6AFE}" dt="2021-03-03T08:34:55.070" v="141" actId="1076"/>
          <ac:spMkLst>
            <pc:docMk/>
            <pc:sldMk cId="0" sldId="303"/>
            <ac:spMk id="811" creationId="{00000000-0000-0000-0000-000000000000}"/>
          </ac:spMkLst>
        </pc:spChg>
        <pc:spChg chg="mod">
          <ac:chgData name="ゲスト ユーザー" userId="" providerId="Windows Live" clId="Web-{4F0E8FFB-6EDB-460F-B17E-A5BBCD3D6AFE}" dt="2021-03-03T08:34:52.976" v="140" actId="1076"/>
          <ac:spMkLst>
            <pc:docMk/>
            <pc:sldMk cId="0" sldId="303"/>
            <ac:spMk id="812" creationId="{00000000-0000-0000-0000-000000000000}"/>
          </ac:spMkLst>
        </pc:spChg>
      </pc:sldChg>
      <pc:sldChg chg="modSp">
        <pc:chgData name="ゲスト ユーザー" userId="" providerId="Windows Live" clId="Web-{4F0E8FFB-6EDB-460F-B17E-A5BBCD3D6AFE}" dt="2021-03-03T08:35:05.632" v="144" actId="1076"/>
        <pc:sldMkLst>
          <pc:docMk/>
          <pc:sldMk cId="0" sldId="304"/>
        </pc:sldMkLst>
        <pc:spChg chg="mod">
          <ac:chgData name="ゲスト ユーザー" userId="" providerId="Windows Live" clId="Web-{4F0E8FFB-6EDB-460F-B17E-A5BBCD3D6AFE}" dt="2021-03-03T08:35:00.648" v="142" actId="1076"/>
          <ac:spMkLst>
            <pc:docMk/>
            <pc:sldMk cId="0" sldId="304"/>
            <ac:spMk id="826" creationId="{00000000-0000-0000-0000-000000000000}"/>
          </ac:spMkLst>
        </pc:spChg>
        <pc:spChg chg="mod">
          <ac:chgData name="ゲスト ユーザー" userId="" providerId="Windows Live" clId="Web-{4F0E8FFB-6EDB-460F-B17E-A5BBCD3D6AFE}" dt="2021-03-03T08:35:05.632" v="144" actId="1076"/>
          <ac:spMkLst>
            <pc:docMk/>
            <pc:sldMk cId="0" sldId="304"/>
            <ac:spMk id="827" creationId="{00000000-0000-0000-0000-000000000000}"/>
          </ac:spMkLst>
        </pc:spChg>
        <pc:spChg chg="mod">
          <ac:chgData name="ゲスト ユーザー" userId="" providerId="Windows Live" clId="Web-{4F0E8FFB-6EDB-460F-B17E-A5BBCD3D6AFE}" dt="2021-03-03T08:35:02.820" v="143" actId="1076"/>
          <ac:spMkLst>
            <pc:docMk/>
            <pc:sldMk cId="0" sldId="304"/>
            <ac:spMk id="828" creationId="{00000000-0000-0000-0000-000000000000}"/>
          </ac:spMkLst>
        </pc:spChg>
      </pc:sldChg>
      <pc:sldChg chg="modSp">
        <pc:chgData name="ゲスト ユーザー" userId="" providerId="Windows Live" clId="Web-{4F0E8FFB-6EDB-460F-B17E-A5BBCD3D6AFE}" dt="2021-03-03T08:35:23.726" v="145" actId="1076"/>
        <pc:sldMkLst>
          <pc:docMk/>
          <pc:sldMk cId="0" sldId="307"/>
        </pc:sldMkLst>
        <pc:spChg chg="mod">
          <ac:chgData name="ゲスト ユーザー" userId="" providerId="Windows Live" clId="Web-{4F0E8FFB-6EDB-460F-B17E-A5BBCD3D6AFE}" dt="2021-03-03T08:35:23.726" v="145" actId="1076"/>
          <ac:spMkLst>
            <pc:docMk/>
            <pc:sldMk cId="0" sldId="307"/>
            <ac:spMk id="863" creationId="{00000000-0000-0000-0000-000000000000}"/>
          </ac:spMkLst>
        </pc:spChg>
      </pc:sldChg>
      <pc:sldChg chg="modSp">
        <pc:chgData name="ゲスト ユーザー" userId="" providerId="Windows Live" clId="Web-{4F0E8FFB-6EDB-460F-B17E-A5BBCD3D6AFE}" dt="2021-03-03T08:35:53.741" v="149" actId="1076"/>
        <pc:sldMkLst>
          <pc:docMk/>
          <pc:sldMk cId="0" sldId="308"/>
        </pc:sldMkLst>
        <pc:spChg chg="mod">
          <ac:chgData name="ゲスト ユーザー" userId="" providerId="Windows Live" clId="Web-{4F0E8FFB-6EDB-460F-B17E-A5BBCD3D6AFE}" dt="2021-03-03T08:35:48.147" v="147" actId="1076"/>
          <ac:spMkLst>
            <pc:docMk/>
            <pc:sldMk cId="0" sldId="308"/>
            <ac:spMk id="874" creationId="{00000000-0000-0000-0000-000000000000}"/>
          </ac:spMkLst>
        </pc:spChg>
        <pc:spChg chg="mod">
          <ac:chgData name="ゲスト ユーザー" userId="" providerId="Windows Live" clId="Web-{4F0E8FFB-6EDB-460F-B17E-A5BBCD3D6AFE}" dt="2021-03-03T08:35:51.569" v="148" actId="1076"/>
          <ac:spMkLst>
            <pc:docMk/>
            <pc:sldMk cId="0" sldId="308"/>
            <ac:spMk id="875" creationId="{00000000-0000-0000-0000-000000000000}"/>
          </ac:spMkLst>
        </pc:spChg>
        <pc:spChg chg="mod">
          <ac:chgData name="ゲスト ユーザー" userId="" providerId="Windows Live" clId="Web-{4F0E8FFB-6EDB-460F-B17E-A5BBCD3D6AFE}" dt="2021-03-03T08:35:53.741" v="149" actId="1076"/>
          <ac:spMkLst>
            <pc:docMk/>
            <pc:sldMk cId="0" sldId="308"/>
            <ac:spMk id="876" creationId="{00000000-0000-0000-0000-000000000000}"/>
          </ac:spMkLst>
        </pc:spChg>
      </pc:sldChg>
      <pc:sldChg chg="modSp">
        <pc:chgData name="ゲスト ユーザー" userId="" providerId="Windows Live" clId="Web-{4F0E8FFB-6EDB-460F-B17E-A5BBCD3D6AFE}" dt="2021-03-03T08:36:12.616" v="155" actId="1076"/>
        <pc:sldMkLst>
          <pc:docMk/>
          <pc:sldMk cId="0" sldId="309"/>
        </pc:sldMkLst>
        <pc:spChg chg="mod">
          <ac:chgData name="ゲスト ユーザー" userId="" providerId="Windows Live" clId="Web-{4F0E8FFB-6EDB-460F-B17E-A5BBCD3D6AFE}" dt="2021-03-03T08:36:03.522" v="152" actId="20577"/>
          <ac:spMkLst>
            <pc:docMk/>
            <pc:sldMk cId="0" sldId="309"/>
            <ac:spMk id="883" creationId="{00000000-0000-0000-0000-000000000000}"/>
          </ac:spMkLst>
        </pc:spChg>
        <pc:spChg chg="mod">
          <ac:chgData name="ゲスト ユーザー" userId="" providerId="Windows Live" clId="Web-{4F0E8FFB-6EDB-460F-B17E-A5BBCD3D6AFE}" dt="2021-03-03T08:35:58.600" v="150" actId="1076"/>
          <ac:spMkLst>
            <pc:docMk/>
            <pc:sldMk cId="0" sldId="309"/>
            <ac:spMk id="888" creationId="{00000000-0000-0000-0000-000000000000}"/>
          </ac:spMkLst>
        </pc:spChg>
        <pc:spChg chg="mod">
          <ac:chgData name="ゲスト ユーザー" userId="" providerId="Windows Live" clId="Web-{4F0E8FFB-6EDB-460F-B17E-A5BBCD3D6AFE}" dt="2021-03-03T08:36:05.897" v="153" actId="1076"/>
          <ac:spMkLst>
            <pc:docMk/>
            <pc:sldMk cId="0" sldId="309"/>
            <ac:spMk id="889" creationId="{00000000-0000-0000-0000-000000000000}"/>
          </ac:spMkLst>
        </pc:spChg>
        <pc:spChg chg="mod">
          <ac:chgData name="ゲスト ユーザー" userId="" providerId="Windows Live" clId="Web-{4F0E8FFB-6EDB-460F-B17E-A5BBCD3D6AFE}" dt="2021-03-03T08:36:10.632" v="154" actId="1076"/>
          <ac:spMkLst>
            <pc:docMk/>
            <pc:sldMk cId="0" sldId="309"/>
            <ac:spMk id="893" creationId="{00000000-0000-0000-0000-000000000000}"/>
          </ac:spMkLst>
        </pc:spChg>
        <pc:spChg chg="mod">
          <ac:chgData name="ゲスト ユーザー" userId="" providerId="Windows Live" clId="Web-{4F0E8FFB-6EDB-460F-B17E-A5BBCD3D6AFE}" dt="2021-03-03T08:36:12.616" v="155" actId="1076"/>
          <ac:spMkLst>
            <pc:docMk/>
            <pc:sldMk cId="0" sldId="309"/>
            <ac:spMk id="894" creationId="{00000000-0000-0000-0000-000000000000}"/>
          </ac:spMkLst>
        </pc:spChg>
      </pc:sldChg>
      <pc:sldChg chg="modSp">
        <pc:chgData name="ゲスト ユーザー" userId="" providerId="Windows Live" clId="Web-{4F0E8FFB-6EDB-460F-B17E-A5BBCD3D6AFE}" dt="2021-03-03T08:40:13.692" v="162" actId="1076"/>
        <pc:sldMkLst>
          <pc:docMk/>
          <pc:sldMk cId="0" sldId="311"/>
        </pc:sldMkLst>
        <pc:spChg chg="mod">
          <ac:chgData name="ゲスト ユーザー" userId="" providerId="Windows Live" clId="Web-{4F0E8FFB-6EDB-460F-B17E-A5BBCD3D6AFE}" dt="2021-03-03T08:39:52.442" v="156" actId="1076"/>
          <ac:spMkLst>
            <pc:docMk/>
            <pc:sldMk cId="0" sldId="311"/>
            <ac:spMk id="919" creationId="{00000000-0000-0000-0000-000000000000}"/>
          </ac:spMkLst>
        </pc:spChg>
        <pc:spChg chg="mod">
          <ac:chgData name="ゲスト ユーザー" userId="" providerId="Windows Live" clId="Web-{4F0E8FFB-6EDB-460F-B17E-A5BBCD3D6AFE}" dt="2021-03-03T08:39:55.958" v="157" actId="1076"/>
          <ac:spMkLst>
            <pc:docMk/>
            <pc:sldMk cId="0" sldId="311"/>
            <ac:spMk id="920" creationId="{00000000-0000-0000-0000-000000000000}"/>
          </ac:spMkLst>
        </pc:spChg>
        <pc:spChg chg="mod">
          <ac:chgData name="ゲスト ユーザー" userId="" providerId="Windows Live" clId="Web-{4F0E8FFB-6EDB-460F-B17E-A5BBCD3D6AFE}" dt="2021-03-03T08:40:00.802" v="158" actId="1076"/>
          <ac:spMkLst>
            <pc:docMk/>
            <pc:sldMk cId="0" sldId="311"/>
            <ac:spMk id="921" creationId="{00000000-0000-0000-0000-000000000000}"/>
          </ac:spMkLst>
        </pc:spChg>
        <pc:spChg chg="mod">
          <ac:chgData name="ゲスト ユーザー" userId="" providerId="Windows Live" clId="Web-{4F0E8FFB-6EDB-460F-B17E-A5BBCD3D6AFE}" dt="2021-03-03T08:40:03.849" v="159" actId="1076"/>
          <ac:spMkLst>
            <pc:docMk/>
            <pc:sldMk cId="0" sldId="311"/>
            <ac:spMk id="922" creationId="{00000000-0000-0000-0000-000000000000}"/>
          </ac:spMkLst>
        </pc:spChg>
        <pc:spChg chg="mod">
          <ac:chgData name="ゲスト ユーザー" userId="" providerId="Windows Live" clId="Web-{4F0E8FFB-6EDB-460F-B17E-A5BBCD3D6AFE}" dt="2021-03-03T08:40:07.333" v="160" actId="1076"/>
          <ac:spMkLst>
            <pc:docMk/>
            <pc:sldMk cId="0" sldId="311"/>
            <ac:spMk id="923" creationId="{00000000-0000-0000-0000-000000000000}"/>
          </ac:spMkLst>
        </pc:spChg>
        <pc:spChg chg="mod">
          <ac:chgData name="ゲスト ユーザー" userId="" providerId="Windows Live" clId="Web-{4F0E8FFB-6EDB-460F-B17E-A5BBCD3D6AFE}" dt="2021-03-03T08:40:10.958" v="161" actId="1076"/>
          <ac:spMkLst>
            <pc:docMk/>
            <pc:sldMk cId="0" sldId="311"/>
            <ac:spMk id="926" creationId="{00000000-0000-0000-0000-000000000000}"/>
          </ac:spMkLst>
        </pc:spChg>
        <pc:spChg chg="mod">
          <ac:chgData name="ゲスト ユーザー" userId="" providerId="Windows Live" clId="Web-{4F0E8FFB-6EDB-460F-B17E-A5BBCD3D6AFE}" dt="2021-03-03T08:40:13.692" v="162" actId="1076"/>
          <ac:spMkLst>
            <pc:docMk/>
            <pc:sldMk cId="0" sldId="311"/>
            <ac:spMk id="927" creationId="{00000000-0000-0000-0000-000000000000}"/>
          </ac:spMkLst>
        </pc:spChg>
      </pc:sldChg>
      <pc:sldChg chg="modSp">
        <pc:chgData name="ゲスト ユーザー" userId="" providerId="Windows Live" clId="Web-{4F0E8FFB-6EDB-460F-B17E-A5BBCD3D6AFE}" dt="2021-03-03T08:40:37.958" v="168" actId="1076"/>
        <pc:sldMkLst>
          <pc:docMk/>
          <pc:sldMk cId="0" sldId="312"/>
        </pc:sldMkLst>
        <pc:spChg chg="mod">
          <ac:chgData name="ゲスト ユーザー" userId="" providerId="Windows Live" clId="Web-{4F0E8FFB-6EDB-460F-B17E-A5BBCD3D6AFE}" dt="2021-03-03T08:40:26.614" v="163" actId="1076"/>
          <ac:spMkLst>
            <pc:docMk/>
            <pc:sldMk cId="0" sldId="312"/>
            <ac:spMk id="942" creationId="{00000000-0000-0000-0000-000000000000}"/>
          </ac:spMkLst>
        </pc:spChg>
        <pc:spChg chg="mod">
          <ac:chgData name="ゲスト ユーザー" userId="" providerId="Windows Live" clId="Web-{4F0E8FFB-6EDB-460F-B17E-A5BBCD3D6AFE}" dt="2021-03-03T08:40:30.567" v="165" actId="1076"/>
          <ac:spMkLst>
            <pc:docMk/>
            <pc:sldMk cId="0" sldId="312"/>
            <ac:spMk id="943" creationId="{00000000-0000-0000-0000-000000000000}"/>
          </ac:spMkLst>
        </pc:spChg>
        <pc:spChg chg="mod">
          <ac:chgData name="ゲスト ユーザー" userId="" providerId="Windows Live" clId="Web-{4F0E8FFB-6EDB-460F-B17E-A5BBCD3D6AFE}" dt="2021-03-03T08:40:32.411" v="166" actId="1076"/>
          <ac:spMkLst>
            <pc:docMk/>
            <pc:sldMk cId="0" sldId="312"/>
            <ac:spMk id="944" creationId="{00000000-0000-0000-0000-000000000000}"/>
          </ac:spMkLst>
        </pc:spChg>
        <pc:spChg chg="mod">
          <ac:chgData name="ゲスト ユーザー" userId="" providerId="Windows Live" clId="Web-{4F0E8FFB-6EDB-460F-B17E-A5BBCD3D6AFE}" dt="2021-03-03T08:40:35.552" v="167" actId="1076"/>
          <ac:spMkLst>
            <pc:docMk/>
            <pc:sldMk cId="0" sldId="312"/>
            <ac:spMk id="945" creationId="{00000000-0000-0000-0000-000000000000}"/>
          </ac:spMkLst>
        </pc:spChg>
        <pc:spChg chg="mod">
          <ac:chgData name="ゲスト ユーザー" userId="" providerId="Windows Live" clId="Web-{4F0E8FFB-6EDB-460F-B17E-A5BBCD3D6AFE}" dt="2021-03-03T08:40:37.958" v="168" actId="1076"/>
          <ac:spMkLst>
            <pc:docMk/>
            <pc:sldMk cId="0" sldId="312"/>
            <ac:spMk id="946" creationId="{00000000-0000-0000-0000-000000000000}"/>
          </ac:spMkLst>
        </pc:spChg>
      </pc:sldChg>
      <pc:sldChg chg="modSp">
        <pc:chgData name="ゲスト ユーザー" userId="" providerId="Windows Live" clId="Web-{4F0E8FFB-6EDB-460F-B17E-A5BBCD3D6AFE}" dt="2021-03-03T08:40:44.614" v="170" actId="1076"/>
        <pc:sldMkLst>
          <pc:docMk/>
          <pc:sldMk cId="0" sldId="313"/>
        </pc:sldMkLst>
        <pc:spChg chg="mod">
          <ac:chgData name="ゲスト ユーザー" userId="" providerId="Windows Live" clId="Web-{4F0E8FFB-6EDB-460F-B17E-A5BBCD3D6AFE}" dt="2021-03-03T08:40:42.442" v="169" actId="1076"/>
          <ac:spMkLst>
            <pc:docMk/>
            <pc:sldMk cId="0" sldId="313"/>
            <ac:spMk id="961" creationId="{00000000-0000-0000-0000-000000000000}"/>
          </ac:spMkLst>
        </pc:spChg>
        <pc:spChg chg="mod">
          <ac:chgData name="ゲスト ユーザー" userId="" providerId="Windows Live" clId="Web-{4F0E8FFB-6EDB-460F-B17E-A5BBCD3D6AFE}" dt="2021-03-03T08:40:44.614" v="170" actId="1076"/>
          <ac:spMkLst>
            <pc:docMk/>
            <pc:sldMk cId="0" sldId="313"/>
            <ac:spMk id="962" creationId="{00000000-0000-0000-0000-000000000000}"/>
          </ac:spMkLst>
        </pc:spChg>
      </pc:sldChg>
      <pc:sldChg chg="modSp">
        <pc:chgData name="ゲスト ユーザー" userId="" providerId="Windows Live" clId="Web-{4F0E8FFB-6EDB-460F-B17E-A5BBCD3D6AFE}" dt="2021-03-03T08:40:55.348" v="173" actId="1076"/>
        <pc:sldMkLst>
          <pc:docMk/>
          <pc:sldMk cId="0" sldId="314"/>
        </pc:sldMkLst>
        <pc:spChg chg="mod">
          <ac:chgData name="ゲスト ユーザー" userId="" providerId="Windows Live" clId="Web-{4F0E8FFB-6EDB-460F-B17E-A5BBCD3D6AFE}" dt="2021-03-03T08:40:49.426" v="171" actId="1076"/>
          <ac:spMkLst>
            <pc:docMk/>
            <pc:sldMk cId="0" sldId="314"/>
            <ac:spMk id="978" creationId="{00000000-0000-0000-0000-000000000000}"/>
          </ac:spMkLst>
        </pc:spChg>
        <pc:spChg chg="mod">
          <ac:chgData name="ゲスト ユーザー" userId="" providerId="Windows Live" clId="Web-{4F0E8FFB-6EDB-460F-B17E-A5BBCD3D6AFE}" dt="2021-03-03T08:40:51.458" v="172" actId="1076"/>
          <ac:spMkLst>
            <pc:docMk/>
            <pc:sldMk cId="0" sldId="314"/>
            <ac:spMk id="979" creationId="{00000000-0000-0000-0000-000000000000}"/>
          </ac:spMkLst>
        </pc:spChg>
        <pc:spChg chg="mod">
          <ac:chgData name="ゲスト ユーザー" userId="" providerId="Windows Live" clId="Web-{4F0E8FFB-6EDB-460F-B17E-A5BBCD3D6AFE}" dt="2021-03-03T08:40:55.348" v="173" actId="1076"/>
          <ac:spMkLst>
            <pc:docMk/>
            <pc:sldMk cId="0" sldId="314"/>
            <ac:spMk id="980" creationId="{00000000-0000-0000-0000-000000000000}"/>
          </ac:spMkLst>
        </pc:spChg>
      </pc:sldChg>
      <pc:sldChg chg="modSp">
        <pc:chgData name="ゲスト ユーザー" userId="" providerId="Windows Live" clId="Web-{4F0E8FFB-6EDB-460F-B17E-A5BBCD3D6AFE}" dt="2021-03-03T08:41:29.442" v="183" actId="1076"/>
        <pc:sldMkLst>
          <pc:docMk/>
          <pc:sldMk cId="0" sldId="315"/>
        </pc:sldMkLst>
        <pc:spChg chg="mod">
          <ac:chgData name="ゲスト ユーザー" userId="" providerId="Windows Live" clId="Web-{4F0E8FFB-6EDB-460F-B17E-A5BBCD3D6AFE}" dt="2021-03-03T08:41:02.801" v="174" actId="1076"/>
          <ac:spMkLst>
            <pc:docMk/>
            <pc:sldMk cId="0" sldId="315"/>
            <ac:spMk id="991" creationId="{00000000-0000-0000-0000-000000000000}"/>
          </ac:spMkLst>
        </pc:spChg>
        <pc:spChg chg="mod">
          <ac:chgData name="ゲスト ユーザー" userId="" providerId="Windows Live" clId="Web-{4F0E8FFB-6EDB-460F-B17E-A5BBCD3D6AFE}" dt="2021-03-03T08:41:05.286" v="175" actId="1076"/>
          <ac:spMkLst>
            <pc:docMk/>
            <pc:sldMk cId="0" sldId="315"/>
            <ac:spMk id="992" creationId="{00000000-0000-0000-0000-000000000000}"/>
          </ac:spMkLst>
        </pc:spChg>
        <pc:spChg chg="mod">
          <ac:chgData name="ゲスト ユーザー" userId="" providerId="Windows Live" clId="Web-{4F0E8FFB-6EDB-460F-B17E-A5BBCD3D6AFE}" dt="2021-03-03T08:41:13.161" v="177" actId="1076"/>
          <ac:spMkLst>
            <pc:docMk/>
            <pc:sldMk cId="0" sldId="315"/>
            <ac:spMk id="993" creationId="{00000000-0000-0000-0000-000000000000}"/>
          </ac:spMkLst>
        </pc:spChg>
        <pc:spChg chg="mod">
          <ac:chgData name="ゲスト ユーザー" userId="" providerId="Windows Live" clId="Web-{4F0E8FFB-6EDB-460F-B17E-A5BBCD3D6AFE}" dt="2021-03-03T08:41:08.958" v="176" actId="1076"/>
          <ac:spMkLst>
            <pc:docMk/>
            <pc:sldMk cId="0" sldId="315"/>
            <ac:spMk id="994" creationId="{00000000-0000-0000-0000-000000000000}"/>
          </ac:spMkLst>
        </pc:spChg>
        <pc:spChg chg="mod">
          <ac:chgData name="ゲスト ユーザー" userId="" providerId="Windows Live" clId="Web-{4F0E8FFB-6EDB-460F-B17E-A5BBCD3D6AFE}" dt="2021-03-03T08:41:15.895" v="178" actId="1076"/>
          <ac:spMkLst>
            <pc:docMk/>
            <pc:sldMk cId="0" sldId="315"/>
            <ac:spMk id="995" creationId="{00000000-0000-0000-0000-000000000000}"/>
          </ac:spMkLst>
        </pc:spChg>
        <pc:spChg chg="mod">
          <ac:chgData name="ゲスト ユーザー" userId="" providerId="Windows Live" clId="Web-{4F0E8FFB-6EDB-460F-B17E-A5BBCD3D6AFE}" dt="2021-03-03T08:41:24.504" v="180" actId="1076"/>
          <ac:spMkLst>
            <pc:docMk/>
            <pc:sldMk cId="0" sldId="315"/>
            <ac:spMk id="996" creationId="{00000000-0000-0000-0000-000000000000}"/>
          </ac:spMkLst>
        </pc:spChg>
        <pc:spChg chg="mod">
          <ac:chgData name="ゲスト ユーザー" userId="" providerId="Windows Live" clId="Web-{4F0E8FFB-6EDB-460F-B17E-A5BBCD3D6AFE}" dt="2021-03-03T08:41:19.739" v="179" actId="1076"/>
          <ac:spMkLst>
            <pc:docMk/>
            <pc:sldMk cId="0" sldId="315"/>
            <ac:spMk id="997" creationId="{00000000-0000-0000-0000-000000000000}"/>
          </ac:spMkLst>
        </pc:spChg>
        <pc:spChg chg="mod">
          <ac:chgData name="ゲスト ユーザー" userId="" providerId="Windows Live" clId="Web-{4F0E8FFB-6EDB-460F-B17E-A5BBCD3D6AFE}" dt="2021-03-03T08:41:24.520" v="181" actId="1076"/>
          <ac:spMkLst>
            <pc:docMk/>
            <pc:sldMk cId="0" sldId="315"/>
            <ac:spMk id="998" creationId="{00000000-0000-0000-0000-000000000000}"/>
          </ac:spMkLst>
        </pc:spChg>
        <pc:spChg chg="mod">
          <ac:chgData name="ゲスト ユーザー" userId="" providerId="Windows Live" clId="Web-{4F0E8FFB-6EDB-460F-B17E-A5BBCD3D6AFE}" dt="2021-03-03T08:41:29.426" v="182" actId="1076"/>
          <ac:spMkLst>
            <pc:docMk/>
            <pc:sldMk cId="0" sldId="315"/>
            <ac:spMk id="999" creationId="{00000000-0000-0000-0000-000000000000}"/>
          </ac:spMkLst>
        </pc:spChg>
        <pc:spChg chg="mod">
          <ac:chgData name="ゲスト ユーザー" userId="" providerId="Windows Live" clId="Web-{4F0E8FFB-6EDB-460F-B17E-A5BBCD3D6AFE}" dt="2021-03-03T08:41:29.442" v="183" actId="1076"/>
          <ac:spMkLst>
            <pc:docMk/>
            <pc:sldMk cId="0" sldId="315"/>
            <ac:spMk id="1000" creationId="{00000000-0000-0000-0000-000000000000}"/>
          </ac:spMkLst>
        </pc:spChg>
      </pc:sldChg>
      <pc:sldChg chg="modSp">
        <pc:chgData name="ゲスト ユーザー" userId="" providerId="Windows Live" clId="Web-{4F0E8FFB-6EDB-460F-B17E-A5BBCD3D6AFE}" dt="2021-03-03T08:42:38.957" v="208" actId="1076"/>
        <pc:sldMkLst>
          <pc:docMk/>
          <pc:sldMk cId="0" sldId="317"/>
        </pc:sldMkLst>
        <pc:spChg chg="mod">
          <ac:chgData name="ゲスト ユーザー" userId="" providerId="Windows Live" clId="Web-{4F0E8FFB-6EDB-460F-B17E-A5BBCD3D6AFE}" dt="2021-03-03T08:42:07.785" v="201" actId="20577"/>
          <ac:spMkLst>
            <pc:docMk/>
            <pc:sldMk cId="0" sldId="317"/>
            <ac:spMk id="1025" creationId="{00000000-0000-0000-0000-000000000000}"/>
          </ac:spMkLst>
        </pc:spChg>
        <pc:spChg chg="mod">
          <ac:chgData name="ゲスト ユーザー" userId="" providerId="Windows Live" clId="Web-{4F0E8FFB-6EDB-460F-B17E-A5BBCD3D6AFE}" dt="2021-03-03T08:41:47.676" v="188" actId="1076"/>
          <ac:spMkLst>
            <pc:docMk/>
            <pc:sldMk cId="0" sldId="317"/>
            <ac:spMk id="1027" creationId="{00000000-0000-0000-0000-000000000000}"/>
          </ac:spMkLst>
        </pc:spChg>
        <pc:spChg chg="mod">
          <ac:chgData name="ゲスト ユーザー" userId="" providerId="Windows Live" clId="Web-{4F0E8FFB-6EDB-460F-B17E-A5BBCD3D6AFE}" dt="2021-03-03T08:41:47.692" v="189" actId="1076"/>
          <ac:spMkLst>
            <pc:docMk/>
            <pc:sldMk cId="0" sldId="317"/>
            <ac:spMk id="1028" creationId="{00000000-0000-0000-0000-000000000000}"/>
          </ac:spMkLst>
        </pc:spChg>
        <pc:spChg chg="mod">
          <ac:chgData name="ゲスト ユーザー" userId="" providerId="Windows Live" clId="Web-{4F0E8FFB-6EDB-460F-B17E-A5BBCD3D6AFE}" dt="2021-03-03T08:41:47.707" v="190" actId="1076"/>
          <ac:spMkLst>
            <pc:docMk/>
            <pc:sldMk cId="0" sldId="317"/>
            <ac:spMk id="1029" creationId="{00000000-0000-0000-0000-000000000000}"/>
          </ac:spMkLst>
        </pc:spChg>
        <pc:spChg chg="mod">
          <ac:chgData name="ゲスト ユーザー" userId="" providerId="Windows Live" clId="Web-{4F0E8FFB-6EDB-460F-B17E-A5BBCD3D6AFE}" dt="2021-03-03T08:41:53.660" v="192" actId="1076"/>
          <ac:spMkLst>
            <pc:docMk/>
            <pc:sldMk cId="0" sldId="317"/>
            <ac:spMk id="1030" creationId="{00000000-0000-0000-0000-000000000000}"/>
          </ac:spMkLst>
        </pc:spChg>
        <pc:spChg chg="mod">
          <ac:chgData name="ゲスト ユーザー" userId="" providerId="Windows Live" clId="Web-{4F0E8FFB-6EDB-460F-B17E-A5BBCD3D6AFE}" dt="2021-03-03T08:42:38.941" v="207" actId="1076"/>
          <ac:spMkLst>
            <pc:docMk/>
            <pc:sldMk cId="0" sldId="317"/>
            <ac:spMk id="1031" creationId="{00000000-0000-0000-0000-000000000000}"/>
          </ac:spMkLst>
        </pc:spChg>
        <pc:spChg chg="mod">
          <ac:chgData name="ゲスト ユーザー" userId="" providerId="Windows Live" clId="Web-{4F0E8FFB-6EDB-460F-B17E-A5BBCD3D6AFE}" dt="2021-03-03T08:42:38.957" v="208" actId="1076"/>
          <ac:spMkLst>
            <pc:docMk/>
            <pc:sldMk cId="0" sldId="317"/>
            <ac:spMk id="1032" creationId="{00000000-0000-0000-0000-000000000000}"/>
          </ac:spMkLst>
        </pc:spChg>
        <pc:spChg chg="mod">
          <ac:chgData name="ゲスト ユーザー" userId="" providerId="Windows Live" clId="Web-{4F0E8FFB-6EDB-460F-B17E-A5BBCD3D6AFE}" dt="2021-03-03T08:42:04.348" v="197" actId="1076"/>
          <ac:spMkLst>
            <pc:docMk/>
            <pc:sldMk cId="0" sldId="317"/>
            <ac:spMk id="1033" creationId="{00000000-0000-0000-0000-000000000000}"/>
          </ac:spMkLst>
        </pc:spChg>
        <pc:spChg chg="mod">
          <ac:chgData name="ゲスト ユーザー" userId="" providerId="Windows Live" clId="Web-{4F0E8FFB-6EDB-460F-B17E-A5BBCD3D6AFE}" dt="2021-03-03T08:42:14.066" v="202" actId="1076"/>
          <ac:spMkLst>
            <pc:docMk/>
            <pc:sldMk cId="0" sldId="317"/>
            <ac:spMk id="1034" creationId="{00000000-0000-0000-0000-000000000000}"/>
          </ac:spMkLst>
        </pc:spChg>
        <pc:spChg chg="mod">
          <ac:chgData name="ゲスト ユーザー" userId="" providerId="Windows Live" clId="Web-{4F0E8FFB-6EDB-460F-B17E-A5BBCD3D6AFE}" dt="2021-03-03T08:42:04.410" v="199" actId="1076"/>
          <ac:spMkLst>
            <pc:docMk/>
            <pc:sldMk cId="0" sldId="317"/>
            <ac:spMk id="1035" creationId="{00000000-0000-0000-0000-000000000000}"/>
          </ac:spMkLst>
        </pc:spChg>
        <pc:spChg chg="mod">
          <ac:chgData name="ゲスト ユーザー" userId="" providerId="Windows Live" clId="Web-{4F0E8FFB-6EDB-460F-B17E-A5BBCD3D6AFE}" dt="2021-03-03T08:42:14.082" v="203" actId="1076"/>
          <ac:spMkLst>
            <pc:docMk/>
            <pc:sldMk cId="0" sldId="317"/>
            <ac:spMk id="1036" creationId="{00000000-0000-0000-0000-000000000000}"/>
          </ac:spMkLst>
        </pc:spChg>
      </pc:sldChg>
      <pc:sldChg chg="modSp">
        <pc:chgData name="ゲスト ユーザー" userId="" providerId="Windows Live" clId="Web-{4F0E8FFB-6EDB-460F-B17E-A5BBCD3D6AFE}" dt="2021-03-03T08:42:20.332" v="204" actId="1076"/>
        <pc:sldMkLst>
          <pc:docMk/>
          <pc:sldMk cId="0" sldId="318"/>
        </pc:sldMkLst>
        <pc:spChg chg="mod">
          <ac:chgData name="ゲスト ユーザー" userId="" providerId="Windows Live" clId="Web-{4F0E8FFB-6EDB-460F-B17E-A5BBCD3D6AFE}" dt="2021-03-03T08:42:20.332" v="204" actId="1076"/>
          <ac:spMkLst>
            <pc:docMk/>
            <pc:sldMk cId="0" sldId="318"/>
            <ac:spMk id="1046" creationId="{00000000-0000-0000-0000-000000000000}"/>
          </ac:spMkLst>
        </pc:spChg>
      </pc:sldChg>
    </pc:docChg>
  </pc:docChgLst>
  <pc:docChgLst>
    <pc:chgData name="ゲスト ユーザー" providerId="Windows Live" clId="Web-{0626D020-6624-4C5F-A31B-994B9731DF14}"/>
    <pc:docChg chg="modSld sldOrd">
      <pc:chgData name="ゲスト ユーザー" userId="" providerId="Windows Live" clId="Web-{0626D020-6624-4C5F-A31B-994B9731DF14}" dt="2021-03-16T00:10:16.061" v="465" actId="20577"/>
      <pc:docMkLst>
        <pc:docMk/>
      </pc:docMkLst>
      <pc:sldChg chg="modSp">
        <pc:chgData name="ゲスト ユーザー" userId="" providerId="Windows Live" clId="Web-{0626D020-6624-4C5F-A31B-994B9731DF14}" dt="2021-03-15T23:12:59.476" v="21" actId="20577"/>
        <pc:sldMkLst>
          <pc:docMk/>
          <pc:sldMk cId="0" sldId="264"/>
        </pc:sldMkLst>
        <pc:spChg chg="mod">
          <ac:chgData name="ゲスト ユーザー" userId="" providerId="Windows Live" clId="Web-{0626D020-6624-4C5F-A31B-994B9731DF14}" dt="2021-03-15T23:12:59.476" v="21" actId="20577"/>
          <ac:spMkLst>
            <pc:docMk/>
            <pc:sldMk cId="0" sldId="264"/>
            <ac:spMk id="216" creationId="{00000000-0000-0000-0000-000000000000}"/>
          </ac:spMkLst>
        </pc:spChg>
      </pc:sldChg>
      <pc:sldChg chg="modSp">
        <pc:chgData name="ゲスト ユーザー" userId="" providerId="Windows Live" clId="Web-{0626D020-6624-4C5F-A31B-994B9731DF14}" dt="2021-03-15T23:12:26.710" v="11" actId="20577"/>
        <pc:sldMkLst>
          <pc:docMk/>
          <pc:sldMk cId="0" sldId="265"/>
        </pc:sldMkLst>
        <pc:spChg chg="mod">
          <ac:chgData name="ゲスト ユーザー" userId="" providerId="Windows Live" clId="Web-{0626D020-6624-4C5F-A31B-994B9731DF14}" dt="2021-03-15T23:12:26.710" v="11" actId="20577"/>
          <ac:spMkLst>
            <pc:docMk/>
            <pc:sldMk cId="0" sldId="265"/>
            <ac:spMk id="3" creationId="{3CB21E07-D58C-456C-86C7-C3C437854117}"/>
          </ac:spMkLst>
        </pc:spChg>
        <pc:spChg chg="mod">
          <ac:chgData name="ゲスト ユーザー" userId="" providerId="Windows Live" clId="Web-{0626D020-6624-4C5F-A31B-994B9731DF14}" dt="2021-03-15T23:12:11.928" v="8" actId="20577"/>
          <ac:spMkLst>
            <pc:docMk/>
            <pc:sldMk cId="0" sldId="265"/>
            <ac:spMk id="235" creationId="{00000000-0000-0000-0000-000000000000}"/>
          </ac:spMkLst>
        </pc:spChg>
      </pc:sldChg>
      <pc:sldChg chg="addSp delSp modSp">
        <pc:chgData name="ゲスト ユーザー" userId="" providerId="Windows Live" clId="Web-{0626D020-6624-4C5F-A31B-994B9731DF14}" dt="2021-03-15T23:14:23.681" v="87" actId="20577"/>
        <pc:sldMkLst>
          <pc:docMk/>
          <pc:sldMk cId="0" sldId="266"/>
        </pc:sldMkLst>
        <pc:spChg chg="add mod">
          <ac:chgData name="ゲスト ユーザー" userId="" providerId="Windows Live" clId="Web-{0626D020-6624-4C5F-A31B-994B9731DF14}" dt="2021-03-15T23:14:23.681" v="87" actId="20577"/>
          <ac:spMkLst>
            <pc:docMk/>
            <pc:sldMk cId="0" sldId="266"/>
            <ac:spMk id="2" creationId="{B0ED5645-CD98-4538-83F6-DE7E446E73FC}"/>
          </ac:spMkLst>
        </pc:spChg>
        <pc:spChg chg="del mod">
          <ac:chgData name="ゲスト ユーザー" userId="" providerId="Windows Live" clId="Web-{0626D020-6624-4C5F-A31B-994B9731DF14}" dt="2021-03-15T23:11:40.677" v="1"/>
          <ac:spMkLst>
            <pc:docMk/>
            <pc:sldMk cId="0" sldId="266"/>
            <ac:spMk id="252" creationId="{00000000-0000-0000-0000-000000000000}"/>
          </ac:spMkLst>
        </pc:spChg>
      </pc:sldChg>
      <pc:sldChg chg="modSp">
        <pc:chgData name="ゲスト ユーザー" userId="" providerId="Windows Live" clId="Web-{0626D020-6624-4C5F-A31B-994B9731DF14}" dt="2021-03-15T23:15:23.792" v="94" actId="20577"/>
        <pc:sldMkLst>
          <pc:docMk/>
          <pc:sldMk cId="0" sldId="268"/>
        </pc:sldMkLst>
        <pc:spChg chg="mod">
          <ac:chgData name="ゲスト ユーザー" userId="" providerId="Windows Live" clId="Web-{0626D020-6624-4C5F-A31B-994B9731DF14}" dt="2021-03-15T23:15:15.401" v="92" actId="20577"/>
          <ac:spMkLst>
            <pc:docMk/>
            <pc:sldMk cId="0" sldId="268"/>
            <ac:spMk id="278" creationId="{00000000-0000-0000-0000-000000000000}"/>
          </ac:spMkLst>
        </pc:spChg>
        <pc:spChg chg="mod">
          <ac:chgData name="ゲスト ユーザー" userId="" providerId="Windows Live" clId="Web-{0626D020-6624-4C5F-A31B-994B9731DF14}" dt="2021-03-15T23:15:23.792" v="94" actId="20577"/>
          <ac:spMkLst>
            <pc:docMk/>
            <pc:sldMk cId="0" sldId="268"/>
            <ac:spMk id="280" creationId="{00000000-0000-0000-0000-000000000000}"/>
          </ac:spMkLst>
        </pc:spChg>
      </pc:sldChg>
      <pc:sldChg chg="addSp delSp modSp">
        <pc:chgData name="ゲスト ユーザー" userId="" providerId="Windows Live" clId="Web-{0626D020-6624-4C5F-A31B-994B9731DF14}" dt="2021-03-15T23:17:09.936" v="141" actId="20577"/>
        <pc:sldMkLst>
          <pc:docMk/>
          <pc:sldMk cId="0" sldId="270"/>
        </pc:sldMkLst>
        <pc:spChg chg="add mod">
          <ac:chgData name="ゲスト ユーザー" userId="" providerId="Windows Live" clId="Web-{0626D020-6624-4C5F-A31B-994B9731DF14}" dt="2021-03-15T23:16:37.935" v="124" actId="20577"/>
          <ac:spMkLst>
            <pc:docMk/>
            <pc:sldMk cId="0" sldId="270"/>
            <ac:spMk id="3" creationId="{6C7613EE-3558-4546-AF60-226B939DEE7F}"/>
          </ac:spMkLst>
        </pc:spChg>
        <pc:spChg chg="del">
          <ac:chgData name="ゲスト ユーザー" userId="" providerId="Windows Live" clId="Web-{0626D020-6624-4C5F-A31B-994B9731DF14}" dt="2021-03-15T23:16:10.888" v="96"/>
          <ac:spMkLst>
            <pc:docMk/>
            <pc:sldMk cId="0" sldId="270"/>
            <ac:spMk id="309" creationId="{00000000-0000-0000-0000-000000000000}"/>
          </ac:spMkLst>
        </pc:spChg>
        <pc:spChg chg="mod">
          <ac:chgData name="ゲスト ユーザー" userId="" providerId="Windows Live" clId="Web-{0626D020-6624-4C5F-A31B-994B9731DF14}" dt="2021-03-15T23:17:09.936" v="141" actId="20577"/>
          <ac:spMkLst>
            <pc:docMk/>
            <pc:sldMk cId="0" sldId="270"/>
            <ac:spMk id="311" creationId="{00000000-0000-0000-0000-000000000000}"/>
          </ac:spMkLst>
        </pc:spChg>
      </pc:sldChg>
      <pc:sldChg chg="modSp">
        <pc:chgData name="ゲスト ユーザー" userId="" providerId="Windows Live" clId="Web-{0626D020-6624-4C5F-A31B-994B9731DF14}" dt="2021-03-16T00:10:04.217" v="463" actId="20577"/>
        <pc:sldMkLst>
          <pc:docMk/>
          <pc:sldMk cId="0" sldId="271"/>
        </pc:sldMkLst>
        <pc:spChg chg="mod">
          <ac:chgData name="ゲスト ユーザー" userId="" providerId="Windows Live" clId="Web-{0626D020-6624-4C5F-A31B-994B9731DF14}" dt="2021-03-16T00:10:04.217" v="463" actId="20577"/>
          <ac:spMkLst>
            <pc:docMk/>
            <pc:sldMk cId="0" sldId="271"/>
            <ac:spMk id="325" creationId="{00000000-0000-0000-0000-000000000000}"/>
          </ac:spMkLst>
        </pc:spChg>
      </pc:sldChg>
      <pc:sldChg chg="addSp delSp modSp">
        <pc:chgData name="ゲスト ユーザー" userId="" providerId="Windows Live" clId="Web-{0626D020-6624-4C5F-A31B-994B9731DF14}" dt="2021-03-16T00:09:44.389" v="459" actId="1076"/>
        <pc:sldMkLst>
          <pc:docMk/>
          <pc:sldMk cId="0" sldId="272"/>
        </pc:sldMkLst>
        <pc:spChg chg="mod">
          <ac:chgData name="ゲスト ユーザー" userId="" providerId="Windows Live" clId="Web-{0626D020-6624-4C5F-A31B-994B9731DF14}" dt="2021-03-15T23:22:05.088" v="287" actId="20577"/>
          <ac:spMkLst>
            <pc:docMk/>
            <pc:sldMk cId="0" sldId="272"/>
            <ac:spMk id="3" creationId="{163415A1-F6BA-4993-A9B8-6C1CE5C104F0}"/>
          </ac:spMkLst>
        </pc:spChg>
        <pc:spChg chg="mod">
          <ac:chgData name="ゲスト ユーザー" userId="" providerId="Windows Live" clId="Web-{0626D020-6624-4C5F-A31B-994B9731DF14}" dt="2021-03-15T23:21:56.650" v="282" actId="20577"/>
          <ac:spMkLst>
            <pc:docMk/>
            <pc:sldMk cId="0" sldId="272"/>
            <ac:spMk id="339" creationId="{00000000-0000-0000-0000-000000000000}"/>
          </ac:spMkLst>
        </pc:spChg>
        <pc:picChg chg="add del mod">
          <ac:chgData name="ゲスト ユーザー" userId="" providerId="Windows Live" clId="Web-{0626D020-6624-4C5F-A31B-994B9731DF14}" dt="2021-03-15T23:23:22.090" v="312"/>
          <ac:picMkLst>
            <pc:docMk/>
            <pc:sldMk cId="0" sldId="272"/>
            <ac:picMk id="2" creationId="{349190CC-162F-4C5C-AF22-F0109DE593DC}"/>
          </ac:picMkLst>
        </pc:picChg>
        <pc:picChg chg="add mod">
          <ac:chgData name="ゲスト ユーザー" userId="" providerId="Windows Live" clId="Web-{0626D020-6624-4C5F-A31B-994B9731DF14}" dt="2021-03-16T00:09:44.389" v="459" actId="1076"/>
          <ac:picMkLst>
            <pc:docMk/>
            <pc:sldMk cId="0" sldId="272"/>
            <ac:picMk id="2" creationId="{60D03A8A-77E6-4750-A4BC-D722D86BEFEB}"/>
          </ac:picMkLst>
        </pc:picChg>
      </pc:sldChg>
      <pc:sldChg chg="modSp">
        <pc:chgData name="ゲスト ユーザー" userId="" providerId="Windows Live" clId="Web-{0626D020-6624-4C5F-A31B-994B9731DF14}" dt="2021-03-15T23:26:23.141" v="381" actId="20577"/>
        <pc:sldMkLst>
          <pc:docMk/>
          <pc:sldMk cId="0" sldId="273"/>
        </pc:sldMkLst>
        <pc:spChg chg="mod">
          <ac:chgData name="ゲスト ユーザー" userId="" providerId="Windows Live" clId="Web-{0626D020-6624-4C5F-A31B-994B9731DF14}" dt="2021-03-15T23:26:23.141" v="381" actId="20577"/>
          <ac:spMkLst>
            <pc:docMk/>
            <pc:sldMk cId="0" sldId="273"/>
            <ac:spMk id="3" creationId="{41B6E82B-6D9B-4BBB-B277-69B8CA0B91C3}"/>
          </ac:spMkLst>
        </pc:spChg>
        <pc:spChg chg="mod">
          <ac:chgData name="ゲスト ユーザー" userId="" providerId="Windows Live" clId="Web-{0626D020-6624-4C5F-A31B-994B9731DF14}" dt="2021-03-15T23:25:49.624" v="375" actId="20577"/>
          <ac:spMkLst>
            <pc:docMk/>
            <pc:sldMk cId="0" sldId="273"/>
            <ac:spMk id="352" creationId="{00000000-0000-0000-0000-000000000000}"/>
          </ac:spMkLst>
        </pc:spChg>
      </pc:sldChg>
      <pc:sldChg chg="addSp delSp modSp ord">
        <pc:chgData name="ゲスト ユーザー" userId="" providerId="Windows Live" clId="Web-{0626D020-6624-4C5F-A31B-994B9731DF14}" dt="2021-03-16T00:10:16.061" v="465" actId="20577"/>
        <pc:sldMkLst>
          <pc:docMk/>
          <pc:sldMk cId="0" sldId="274"/>
        </pc:sldMkLst>
        <pc:spChg chg="mod">
          <ac:chgData name="ゲスト ユーザー" userId="" providerId="Windows Live" clId="Web-{0626D020-6624-4C5F-A31B-994B9731DF14}" dt="2021-03-16T00:10:16.061" v="465" actId="20577"/>
          <ac:spMkLst>
            <pc:docMk/>
            <pc:sldMk cId="0" sldId="274"/>
            <ac:spMk id="364" creationId="{00000000-0000-0000-0000-000000000000}"/>
          </ac:spMkLst>
        </pc:spChg>
        <pc:picChg chg="add del mod">
          <ac:chgData name="ゲスト ユーザー" userId="" providerId="Windows Live" clId="Web-{0626D020-6624-4C5F-A31B-994B9731DF14}" dt="2021-03-16T00:07:48.809" v="446"/>
          <ac:picMkLst>
            <pc:docMk/>
            <pc:sldMk cId="0" sldId="274"/>
            <ac:picMk id="2" creationId="{17244AD9-8E76-457D-BFAA-547A03745132}"/>
          </ac:picMkLst>
        </pc:picChg>
        <pc:picChg chg="add del mod">
          <ac:chgData name="ゲスト ユーザー" userId="" providerId="Windows Live" clId="Web-{0626D020-6624-4C5F-A31B-994B9731DF14}" dt="2021-03-16T00:06:32.401" v="445"/>
          <ac:picMkLst>
            <pc:docMk/>
            <pc:sldMk cId="0" sldId="274"/>
            <ac:picMk id="3" creationId="{4CF560BC-6942-48FE-BB3D-5357E51D8B8E}"/>
          </ac:picMkLst>
        </pc:picChg>
        <pc:picChg chg="add del mod">
          <ac:chgData name="ゲスト ユーザー" userId="" providerId="Windows Live" clId="Web-{0626D020-6624-4C5F-A31B-994B9731DF14}" dt="2021-03-16T00:07:51.762" v="448"/>
          <ac:picMkLst>
            <pc:docMk/>
            <pc:sldMk cId="0" sldId="274"/>
            <ac:picMk id="4" creationId="{9E9B452C-8441-4032-BD2B-163742F5F98F}"/>
          </ac:picMkLst>
        </pc:picChg>
        <pc:picChg chg="add del mod">
          <ac:chgData name="ゲスト ユーザー" userId="" providerId="Windows Live" clId="Web-{0626D020-6624-4C5F-A31B-994B9731DF14}" dt="2021-03-16T00:09:09.966" v="455"/>
          <ac:picMkLst>
            <pc:docMk/>
            <pc:sldMk cId="0" sldId="274"/>
            <ac:picMk id="5" creationId="{34A42C2C-E991-4030-878C-8E9A5468D550}"/>
          </ac:picMkLst>
        </pc:picChg>
        <pc:picChg chg="add mod">
          <ac:chgData name="ゲスト ユーザー" userId="" providerId="Windows Live" clId="Web-{0626D020-6624-4C5F-A31B-994B9731DF14}" dt="2021-03-16T00:08:30.919" v="452" actId="1076"/>
          <ac:picMkLst>
            <pc:docMk/>
            <pc:sldMk cId="0" sldId="274"/>
            <ac:picMk id="6" creationId="{F1358A44-832B-4949-9FC8-C9D933E557F8}"/>
          </ac:picMkLst>
        </pc:picChg>
        <pc:picChg chg="add mod">
          <ac:chgData name="ゲスト ユーザー" userId="" providerId="Windows Live" clId="Web-{0626D020-6624-4C5F-A31B-994B9731DF14}" dt="2021-03-16T00:09:14.279" v="457" actId="1076"/>
          <ac:picMkLst>
            <pc:docMk/>
            <pc:sldMk cId="0" sldId="274"/>
            <ac:picMk id="7" creationId="{DC3402C7-77B9-49F9-85A8-648D210D047C}"/>
          </ac:picMkLst>
        </pc:picChg>
      </pc:sldChg>
      <pc:sldChg chg="modSp">
        <pc:chgData name="ゲスト ユーザー" userId="" providerId="Windows Live" clId="Web-{0626D020-6624-4C5F-A31B-994B9731DF14}" dt="2021-03-15T23:27:26.455" v="392" actId="14100"/>
        <pc:sldMkLst>
          <pc:docMk/>
          <pc:sldMk cId="0" sldId="275"/>
        </pc:sldMkLst>
        <pc:spChg chg="mod">
          <ac:chgData name="ゲスト ユーザー" userId="" providerId="Windows Live" clId="Web-{0626D020-6624-4C5F-A31B-994B9731DF14}" dt="2021-03-15T23:27:26.455" v="392" actId="14100"/>
          <ac:spMkLst>
            <pc:docMk/>
            <pc:sldMk cId="0" sldId="275"/>
            <ac:spMk id="384" creationId="{00000000-0000-0000-0000-000000000000}"/>
          </ac:spMkLst>
        </pc:spChg>
      </pc:sldChg>
      <pc:sldChg chg="delSp">
        <pc:chgData name="ゲスト ユーザー" userId="" providerId="Windows Live" clId="Web-{0626D020-6624-4C5F-A31B-994B9731DF14}" dt="2021-03-15T23:27:41.236" v="393"/>
        <pc:sldMkLst>
          <pc:docMk/>
          <pc:sldMk cId="0" sldId="276"/>
        </pc:sldMkLst>
        <pc:picChg chg="del">
          <ac:chgData name="ゲスト ユーザー" userId="" providerId="Windows Live" clId="Web-{0626D020-6624-4C5F-A31B-994B9731DF14}" dt="2021-03-15T23:27:41.236" v="393"/>
          <ac:picMkLst>
            <pc:docMk/>
            <pc:sldMk cId="0" sldId="276"/>
            <ac:picMk id="400" creationId="{00000000-0000-0000-0000-000000000000}"/>
          </ac:picMkLst>
        </pc:picChg>
      </pc:sldChg>
      <pc:sldChg chg="modSp">
        <pc:chgData name="ゲスト ユーザー" userId="" providerId="Windows Live" clId="Web-{0626D020-6624-4C5F-A31B-994B9731DF14}" dt="2021-03-16T00:02:04.022" v="438" actId="20577"/>
        <pc:sldMkLst>
          <pc:docMk/>
          <pc:sldMk cId="0" sldId="277"/>
        </pc:sldMkLst>
        <pc:spChg chg="mod">
          <ac:chgData name="ゲスト ユーザー" userId="" providerId="Windows Live" clId="Web-{0626D020-6624-4C5F-A31B-994B9731DF14}" dt="2021-03-16T00:02:04.022" v="438" actId="20577"/>
          <ac:spMkLst>
            <pc:docMk/>
            <pc:sldMk cId="0" sldId="277"/>
            <ac:spMk id="409" creationId="{00000000-0000-0000-0000-000000000000}"/>
          </ac:spMkLst>
        </pc:spChg>
        <pc:spChg chg="mod">
          <ac:chgData name="ゲスト ユーザー" userId="" providerId="Windows Live" clId="Web-{0626D020-6624-4C5F-A31B-994B9731DF14}" dt="2021-03-16T00:01:49.162" v="428" actId="20577"/>
          <ac:spMkLst>
            <pc:docMk/>
            <pc:sldMk cId="0" sldId="277"/>
            <ac:spMk id="411" creationId="{00000000-0000-0000-0000-000000000000}"/>
          </ac:spMkLst>
        </pc:spChg>
      </pc:sldChg>
    </pc:docChg>
  </pc:docChgLst>
  <pc:docChgLst>
    <pc:chgData name="ゲスト ユーザー" providerId="Windows Live" clId="Web-{6CB42880-3508-46BC-B940-C69A1C9B2271}"/>
    <pc:docChg chg="addSld delSld modSld sldOrd">
      <pc:chgData name="ゲスト ユーザー" userId="" providerId="Windows Live" clId="Web-{6CB42880-3508-46BC-B940-C69A1C9B2271}" dt="2021-03-17T02:05:39.748" v="2354"/>
      <pc:docMkLst>
        <pc:docMk/>
      </pc:docMkLst>
      <pc:sldChg chg="modSp">
        <pc:chgData name="ゲスト ユーザー" userId="" providerId="Windows Live" clId="Web-{6CB42880-3508-46BC-B940-C69A1C9B2271}" dt="2021-03-17T00:24:19.408" v="812" actId="20577"/>
        <pc:sldMkLst>
          <pc:docMk/>
          <pc:sldMk cId="0" sldId="263"/>
        </pc:sldMkLst>
        <pc:spChg chg="mod">
          <ac:chgData name="ゲスト ユーザー" userId="" providerId="Windows Live" clId="Web-{6CB42880-3508-46BC-B940-C69A1C9B2271}" dt="2021-03-17T00:24:19.408" v="812" actId="20577"/>
          <ac:spMkLst>
            <pc:docMk/>
            <pc:sldMk cId="0" sldId="263"/>
            <ac:spMk id="2" creationId="{DC593FD8-6C71-4B69-A2AA-C8514B2A6CEE}"/>
          </ac:spMkLst>
        </pc:spChg>
      </pc:sldChg>
      <pc:sldChg chg="addSp delSp modSp del ord">
        <pc:chgData name="ゲスト ユーザー" userId="" providerId="Windows Live" clId="Web-{6CB42880-3508-46BC-B940-C69A1C9B2271}" dt="2021-03-16T23:54:12.580" v="183"/>
        <pc:sldMkLst>
          <pc:docMk/>
          <pc:sldMk cId="0" sldId="271"/>
        </pc:sldMkLst>
        <pc:spChg chg="mod">
          <ac:chgData name="ゲスト ユーザー" userId="" providerId="Windows Live" clId="Web-{6CB42880-3508-46BC-B940-C69A1C9B2271}" dt="2021-03-16T23:25:55.888" v="44" actId="20577"/>
          <ac:spMkLst>
            <pc:docMk/>
            <pc:sldMk cId="0" sldId="271"/>
            <ac:spMk id="325" creationId="{00000000-0000-0000-0000-000000000000}"/>
          </ac:spMkLst>
        </pc:spChg>
        <pc:picChg chg="add del mod">
          <ac:chgData name="ゲスト ユーザー" userId="" providerId="Windows Live" clId="Web-{6CB42880-3508-46BC-B940-C69A1C9B2271}" dt="2021-03-16T23:26:14.170" v="45"/>
          <ac:picMkLst>
            <pc:docMk/>
            <pc:sldMk cId="0" sldId="271"/>
            <ac:picMk id="2" creationId="{7EF858D4-340D-4FB1-B028-DA621E1715D5}"/>
          </ac:picMkLst>
        </pc:picChg>
      </pc:sldChg>
      <pc:sldChg chg="addSp delSp modSp">
        <pc:chgData name="ゲスト ユーザー" userId="" providerId="Windows Live" clId="Web-{6CB42880-3508-46BC-B940-C69A1C9B2271}" dt="2021-03-17T00:47:51.854" v="1396" actId="20577"/>
        <pc:sldMkLst>
          <pc:docMk/>
          <pc:sldMk cId="0" sldId="273"/>
        </pc:sldMkLst>
        <pc:spChg chg="mod">
          <ac:chgData name="ゲスト ユーザー" userId="" providerId="Windows Live" clId="Web-{6CB42880-3508-46BC-B940-C69A1C9B2271}" dt="2021-03-17T00:47:51.854" v="1396" actId="20577"/>
          <ac:spMkLst>
            <pc:docMk/>
            <pc:sldMk cId="0" sldId="273"/>
            <ac:spMk id="3" creationId="{41B6E82B-6D9B-4BBB-B277-69B8CA0B91C3}"/>
          </ac:spMkLst>
        </pc:spChg>
        <pc:spChg chg="mod">
          <ac:chgData name="ゲスト ユーザー" userId="" providerId="Windows Live" clId="Web-{6CB42880-3508-46BC-B940-C69A1C9B2271}" dt="2021-03-17T00:47:04.494" v="1369" actId="20577"/>
          <ac:spMkLst>
            <pc:docMk/>
            <pc:sldMk cId="0" sldId="273"/>
            <ac:spMk id="350" creationId="{00000000-0000-0000-0000-000000000000}"/>
          </ac:spMkLst>
        </pc:spChg>
        <pc:spChg chg="mod">
          <ac:chgData name="ゲスト ユーザー" userId="" providerId="Windows Live" clId="Web-{6CB42880-3508-46BC-B940-C69A1C9B2271}" dt="2021-03-17T00:46:54.884" v="1368" actId="20577"/>
          <ac:spMkLst>
            <pc:docMk/>
            <pc:sldMk cId="0" sldId="273"/>
            <ac:spMk id="352" creationId="{00000000-0000-0000-0000-000000000000}"/>
          </ac:spMkLst>
        </pc:spChg>
        <pc:picChg chg="del">
          <ac:chgData name="ゲスト ユーザー" userId="" providerId="Windows Live" clId="Web-{6CB42880-3508-46BC-B940-C69A1C9B2271}" dt="2021-03-17T00:43:43.162" v="1312"/>
          <ac:picMkLst>
            <pc:docMk/>
            <pc:sldMk cId="0" sldId="273"/>
            <ac:picMk id="4" creationId="{3299CA1B-86CF-4C26-8085-5B66127D8E24}"/>
          </ac:picMkLst>
        </pc:picChg>
        <pc:picChg chg="add mod">
          <ac:chgData name="ゲスト ユーザー" userId="" providerId="Windows Live" clId="Web-{6CB42880-3508-46BC-B940-C69A1C9B2271}" dt="2021-03-17T00:45:15.476" v="1315" actId="14100"/>
          <ac:picMkLst>
            <pc:docMk/>
            <pc:sldMk cId="0" sldId="273"/>
            <ac:picMk id="5" creationId="{3428690F-E33B-44A7-ADA0-4EB49CBABFB1}"/>
          </ac:picMkLst>
        </pc:picChg>
      </pc:sldChg>
      <pc:sldChg chg="modSp ord">
        <pc:chgData name="ゲスト ユーザー" userId="" providerId="Windows Live" clId="Web-{6CB42880-3508-46BC-B940-C69A1C9B2271}" dt="2021-03-17T00:25:01.049" v="814" actId="1076"/>
        <pc:sldMkLst>
          <pc:docMk/>
          <pc:sldMk cId="0" sldId="274"/>
        </pc:sldMkLst>
        <pc:spChg chg="mod">
          <ac:chgData name="ゲスト ユーザー" userId="" providerId="Windows Live" clId="Web-{6CB42880-3508-46BC-B940-C69A1C9B2271}" dt="2021-03-16T23:21:12.507" v="22" actId="20577"/>
          <ac:spMkLst>
            <pc:docMk/>
            <pc:sldMk cId="0" sldId="274"/>
            <ac:spMk id="360" creationId="{00000000-0000-0000-0000-000000000000}"/>
          </ac:spMkLst>
        </pc:spChg>
        <pc:spChg chg="mod">
          <ac:chgData name="ゲスト ユーザー" userId="" providerId="Windows Live" clId="Web-{6CB42880-3508-46BC-B940-C69A1C9B2271}" dt="2021-03-17T00:25:01.049" v="814" actId="1076"/>
          <ac:spMkLst>
            <pc:docMk/>
            <pc:sldMk cId="0" sldId="274"/>
            <ac:spMk id="362" creationId="{00000000-0000-0000-0000-000000000000}"/>
          </ac:spMkLst>
        </pc:spChg>
        <pc:spChg chg="mod">
          <ac:chgData name="ゲスト ユーザー" userId="" providerId="Windows Live" clId="Web-{6CB42880-3508-46BC-B940-C69A1C9B2271}" dt="2021-03-16T23:52:18.750" v="103" actId="20577"/>
          <ac:spMkLst>
            <pc:docMk/>
            <pc:sldMk cId="0" sldId="274"/>
            <ac:spMk id="364" creationId="{00000000-0000-0000-0000-000000000000}"/>
          </ac:spMkLst>
        </pc:spChg>
      </pc:sldChg>
      <pc:sldChg chg="addSp delSp modSp ord">
        <pc:chgData name="ゲスト ユーザー" userId="" providerId="Windows Live" clId="Web-{6CB42880-3508-46BC-B940-C69A1C9B2271}" dt="2021-03-17T00:34:22.090" v="1021" actId="20577"/>
        <pc:sldMkLst>
          <pc:docMk/>
          <pc:sldMk cId="0" sldId="275"/>
        </pc:sldMkLst>
        <pc:spChg chg="mod">
          <ac:chgData name="ゲスト ユーザー" userId="" providerId="Windows Live" clId="Web-{6CB42880-3508-46BC-B940-C69A1C9B2271}" dt="2021-03-16T23:57:58.037" v="282" actId="14100"/>
          <ac:spMkLst>
            <pc:docMk/>
            <pc:sldMk cId="0" sldId="275"/>
            <ac:spMk id="382" creationId="{00000000-0000-0000-0000-000000000000}"/>
          </ac:spMkLst>
        </pc:spChg>
        <pc:spChg chg="mod">
          <ac:chgData name="ゲスト ユーザー" userId="" providerId="Windows Live" clId="Web-{6CB42880-3508-46BC-B940-C69A1C9B2271}" dt="2021-03-17T00:34:22.090" v="1021" actId="20577"/>
          <ac:spMkLst>
            <pc:docMk/>
            <pc:sldMk cId="0" sldId="275"/>
            <ac:spMk id="384" creationId="{00000000-0000-0000-0000-000000000000}"/>
          </ac:spMkLst>
        </pc:spChg>
        <pc:picChg chg="del">
          <ac:chgData name="ゲスト ユーザー" userId="" providerId="Windows Live" clId="Web-{6CB42880-3508-46BC-B940-C69A1C9B2271}" dt="2021-03-16T23:57:13.864" v="254"/>
          <ac:picMkLst>
            <pc:docMk/>
            <pc:sldMk cId="0" sldId="275"/>
            <ac:picMk id="2" creationId="{E3F5AD69-329B-4E25-8932-DD43D96A0D98}"/>
          </ac:picMkLst>
        </pc:picChg>
        <pc:picChg chg="add mod">
          <ac:chgData name="ゲスト ユーザー" userId="" providerId="Windows Live" clId="Web-{6CB42880-3508-46BC-B940-C69A1C9B2271}" dt="2021-03-17T00:04:23.934" v="341" actId="14100"/>
          <ac:picMkLst>
            <pc:docMk/>
            <pc:sldMk cId="0" sldId="275"/>
            <ac:picMk id="3" creationId="{3AEE470D-496D-4EA9-BA64-41CDE8D33614}"/>
          </ac:picMkLst>
        </pc:picChg>
      </pc:sldChg>
      <pc:sldChg chg="addSp delSp modSp ord">
        <pc:chgData name="ゲスト ユーザー" userId="" providerId="Windows Live" clId="Web-{6CB42880-3508-46BC-B940-C69A1C9B2271}" dt="2021-03-17T00:56:50.410" v="1588" actId="14100"/>
        <pc:sldMkLst>
          <pc:docMk/>
          <pc:sldMk cId="0" sldId="276"/>
        </pc:sldMkLst>
        <pc:spChg chg="mod">
          <ac:chgData name="ゲスト ユーザー" userId="" providerId="Windows Live" clId="Web-{6CB42880-3508-46BC-B940-C69A1C9B2271}" dt="2021-03-17T00:56:50.410" v="1588" actId="14100"/>
          <ac:spMkLst>
            <pc:docMk/>
            <pc:sldMk cId="0" sldId="276"/>
            <ac:spMk id="398" creationId="{00000000-0000-0000-0000-000000000000}"/>
          </ac:spMkLst>
        </pc:spChg>
        <pc:spChg chg="mod">
          <ac:chgData name="ゲスト ユーザー" userId="" providerId="Windows Live" clId="Web-{6CB42880-3508-46BC-B940-C69A1C9B2271}" dt="2021-03-16T23:55:23.909" v="193" actId="20577"/>
          <ac:spMkLst>
            <pc:docMk/>
            <pc:sldMk cId="0" sldId="276"/>
            <ac:spMk id="399" creationId="{00000000-0000-0000-0000-000000000000}"/>
          </ac:spMkLst>
        </pc:spChg>
        <pc:spChg chg="del">
          <ac:chgData name="ゲスト ユーザー" userId="" providerId="Windows Live" clId="Web-{6CB42880-3508-46BC-B940-C69A1C9B2271}" dt="2021-03-17T00:01:35.619" v="285"/>
          <ac:spMkLst>
            <pc:docMk/>
            <pc:sldMk cId="0" sldId="276"/>
            <ac:spMk id="401" creationId="{00000000-0000-0000-0000-000000000000}"/>
          </ac:spMkLst>
        </pc:spChg>
        <pc:picChg chg="add mod">
          <ac:chgData name="ゲスト ユーザー" userId="" providerId="Windows Live" clId="Web-{6CB42880-3508-46BC-B940-C69A1C9B2271}" dt="2021-03-17T00:12:52.146" v="447" actId="1076"/>
          <ac:picMkLst>
            <pc:docMk/>
            <pc:sldMk cId="0" sldId="276"/>
            <ac:picMk id="2" creationId="{E82DA3D3-81BB-4442-AF3A-42C78FBFFC9F}"/>
          </ac:picMkLst>
        </pc:picChg>
      </pc:sldChg>
      <pc:sldChg chg="addSp delSp modSp ord">
        <pc:chgData name="ゲスト ユーザー" userId="" providerId="Windows Live" clId="Web-{6CB42880-3508-46BC-B940-C69A1C9B2271}" dt="2021-03-17T00:11:03.175" v="442" actId="20577"/>
        <pc:sldMkLst>
          <pc:docMk/>
          <pc:sldMk cId="0" sldId="277"/>
        </pc:sldMkLst>
        <pc:spChg chg="add mod">
          <ac:chgData name="ゲスト ユーザー" userId="" providerId="Windows Live" clId="Web-{6CB42880-3508-46BC-B940-C69A1C9B2271}" dt="2021-03-17T00:10:31.597" v="423" actId="20577"/>
          <ac:spMkLst>
            <pc:docMk/>
            <pc:sldMk cId="0" sldId="277"/>
            <ac:spMk id="4" creationId="{65253635-9B94-4514-B42C-0392E0672EB1}"/>
          </ac:spMkLst>
        </pc:spChg>
        <pc:spChg chg="mod">
          <ac:chgData name="ゲスト ユーザー" userId="" providerId="Windows Live" clId="Web-{6CB42880-3508-46BC-B940-C69A1C9B2271}" dt="2021-03-17T00:11:03.175" v="442" actId="20577"/>
          <ac:spMkLst>
            <pc:docMk/>
            <pc:sldMk cId="0" sldId="277"/>
            <ac:spMk id="407" creationId="{00000000-0000-0000-0000-000000000000}"/>
          </ac:spMkLst>
        </pc:spChg>
        <pc:spChg chg="mod">
          <ac:chgData name="ゲスト ユーザー" userId="" providerId="Windows Live" clId="Web-{6CB42880-3508-46BC-B940-C69A1C9B2271}" dt="2021-03-17T00:06:17.295" v="363" actId="20577"/>
          <ac:spMkLst>
            <pc:docMk/>
            <pc:sldMk cId="0" sldId="277"/>
            <ac:spMk id="409" creationId="{00000000-0000-0000-0000-000000000000}"/>
          </ac:spMkLst>
        </pc:spChg>
        <pc:spChg chg="mod">
          <ac:chgData name="ゲスト ユーザー" userId="" providerId="Windows Live" clId="Web-{6CB42880-3508-46BC-B940-C69A1C9B2271}" dt="2021-03-17T00:10:40.784" v="424" actId="1076"/>
          <ac:spMkLst>
            <pc:docMk/>
            <pc:sldMk cId="0" sldId="277"/>
            <ac:spMk id="411" creationId="{00000000-0000-0000-0000-000000000000}"/>
          </ac:spMkLst>
        </pc:spChg>
        <pc:picChg chg="add">
          <ac:chgData name="ゲスト ユーザー" userId="" providerId="Windows Live" clId="Web-{6CB42880-3508-46BC-B940-C69A1C9B2271}" dt="2021-03-17T00:04:29.137" v="342"/>
          <ac:picMkLst>
            <pc:docMk/>
            <pc:sldMk cId="0" sldId="277"/>
            <ac:picMk id="2" creationId="{C488577C-E6D5-4FA2-BE52-392E65277732}"/>
          </ac:picMkLst>
        </pc:picChg>
        <pc:picChg chg="add mod">
          <ac:chgData name="ゲスト ユーザー" userId="" providerId="Windows Live" clId="Web-{6CB42880-3508-46BC-B940-C69A1C9B2271}" dt="2021-03-17T00:07:28.156" v="365" actId="1076"/>
          <ac:picMkLst>
            <pc:docMk/>
            <pc:sldMk cId="0" sldId="277"/>
            <ac:picMk id="3" creationId="{E8DB7EB4-3374-4E77-91CE-4A7F75A43710}"/>
          </ac:picMkLst>
        </pc:picChg>
        <pc:picChg chg="mod">
          <ac:chgData name="ゲスト ユーザー" userId="" providerId="Windows Live" clId="Web-{6CB42880-3508-46BC-B940-C69A1C9B2271}" dt="2021-03-17T00:07:22.687" v="364" actId="1076"/>
          <ac:picMkLst>
            <pc:docMk/>
            <pc:sldMk cId="0" sldId="277"/>
            <ac:picMk id="408" creationId="{00000000-0000-0000-0000-000000000000}"/>
          </ac:picMkLst>
        </pc:picChg>
        <pc:picChg chg="del">
          <ac:chgData name="ゲスト ユーザー" userId="" providerId="Windows Live" clId="Web-{6CB42880-3508-46BC-B940-C69A1C9B2271}" dt="2021-03-17T00:03:24.870" v="340"/>
          <ac:picMkLst>
            <pc:docMk/>
            <pc:sldMk cId="0" sldId="277"/>
            <ac:picMk id="410" creationId="{00000000-0000-0000-0000-000000000000}"/>
          </ac:picMkLst>
        </pc:picChg>
      </pc:sldChg>
      <pc:sldChg chg="delSp modSp ord">
        <pc:chgData name="ゲスト ユーザー" userId="" providerId="Windows Live" clId="Web-{6CB42880-3508-46BC-B940-C69A1C9B2271}" dt="2021-03-17T00:23:15.672" v="811" actId="20577"/>
        <pc:sldMkLst>
          <pc:docMk/>
          <pc:sldMk cId="0" sldId="278"/>
        </pc:sldMkLst>
        <pc:spChg chg="mod">
          <ac:chgData name="ゲスト ユーザー" userId="" providerId="Windows Live" clId="Web-{6CB42880-3508-46BC-B940-C69A1C9B2271}" dt="2021-03-17T00:23:15.672" v="811" actId="20577"/>
          <ac:spMkLst>
            <pc:docMk/>
            <pc:sldMk cId="0" sldId="278"/>
            <ac:spMk id="416" creationId="{00000000-0000-0000-0000-000000000000}"/>
          </ac:spMkLst>
        </pc:spChg>
        <pc:spChg chg="mod">
          <ac:chgData name="ゲスト ユーザー" userId="" providerId="Windows Live" clId="Web-{6CB42880-3508-46BC-B940-C69A1C9B2271}" dt="2021-03-17T00:22:22.515" v="781" actId="20577"/>
          <ac:spMkLst>
            <pc:docMk/>
            <pc:sldMk cId="0" sldId="278"/>
            <ac:spMk id="418" creationId="{00000000-0000-0000-0000-000000000000}"/>
          </ac:spMkLst>
        </pc:spChg>
        <pc:spChg chg="mod">
          <ac:chgData name="ゲスト ユーザー" userId="" providerId="Windows Live" clId="Web-{6CB42880-3508-46BC-B940-C69A1C9B2271}" dt="2021-03-17T00:20:50.482" v="739" actId="20577"/>
          <ac:spMkLst>
            <pc:docMk/>
            <pc:sldMk cId="0" sldId="278"/>
            <ac:spMk id="420" creationId="{00000000-0000-0000-0000-000000000000}"/>
          </ac:spMkLst>
        </pc:spChg>
        <pc:spChg chg="del">
          <ac:chgData name="ゲスト ユーザー" userId="" providerId="Windows Live" clId="Web-{6CB42880-3508-46BC-B940-C69A1C9B2271}" dt="2021-03-17T00:14:02.553" v="488"/>
          <ac:spMkLst>
            <pc:docMk/>
            <pc:sldMk cId="0" sldId="278"/>
            <ac:spMk id="422" creationId="{00000000-0000-0000-0000-000000000000}"/>
          </ac:spMkLst>
        </pc:spChg>
        <pc:spChg chg="del">
          <ac:chgData name="ゲスト ユーザー" userId="" providerId="Windows Live" clId="Web-{6CB42880-3508-46BC-B940-C69A1C9B2271}" dt="2021-03-17T00:13:11.724" v="451"/>
          <ac:spMkLst>
            <pc:docMk/>
            <pc:sldMk cId="0" sldId="278"/>
            <ac:spMk id="423" creationId="{00000000-0000-0000-0000-000000000000}"/>
          </ac:spMkLst>
        </pc:spChg>
        <pc:picChg chg="mod">
          <ac:chgData name="ゲスト ユーザー" userId="" providerId="Windows Live" clId="Web-{6CB42880-3508-46BC-B940-C69A1C9B2271}" dt="2021-03-17T00:17:39.463" v="649" actId="1076"/>
          <ac:picMkLst>
            <pc:docMk/>
            <pc:sldMk cId="0" sldId="278"/>
            <ac:picMk id="417" creationId="{00000000-0000-0000-0000-000000000000}"/>
          </ac:picMkLst>
        </pc:picChg>
        <pc:picChg chg="mod">
          <ac:chgData name="ゲスト ユーザー" userId="" providerId="Windows Live" clId="Web-{6CB42880-3508-46BC-B940-C69A1C9B2271}" dt="2021-03-17T00:17:41.792" v="650" actId="1076"/>
          <ac:picMkLst>
            <pc:docMk/>
            <pc:sldMk cId="0" sldId="278"/>
            <ac:picMk id="419" creationId="{00000000-0000-0000-0000-000000000000}"/>
          </ac:picMkLst>
        </pc:picChg>
        <pc:picChg chg="del">
          <ac:chgData name="ゲスト ユーザー" userId="" providerId="Windows Live" clId="Web-{6CB42880-3508-46BC-B940-C69A1C9B2271}" dt="2021-03-17T00:22:03.046" v="774"/>
          <ac:picMkLst>
            <pc:docMk/>
            <pc:sldMk cId="0" sldId="278"/>
            <ac:picMk id="421" creationId="{00000000-0000-0000-0000-000000000000}"/>
          </ac:picMkLst>
        </pc:picChg>
      </pc:sldChg>
      <pc:sldChg chg="addSp delSp modSp ord">
        <pc:chgData name="ゲスト ユーザー" userId="" providerId="Windows Live" clId="Web-{6CB42880-3508-46BC-B940-C69A1C9B2271}" dt="2021-03-17T00:56:01.316" v="1587" actId="20577"/>
        <pc:sldMkLst>
          <pc:docMk/>
          <pc:sldMk cId="0" sldId="279"/>
        </pc:sldMkLst>
        <pc:spChg chg="mod">
          <ac:chgData name="ゲスト ユーザー" userId="" providerId="Windows Live" clId="Web-{6CB42880-3508-46BC-B940-C69A1C9B2271}" dt="2021-03-17T00:32:19.244" v="990" actId="20577"/>
          <ac:spMkLst>
            <pc:docMk/>
            <pc:sldMk cId="0" sldId="279"/>
            <ac:spMk id="428" creationId="{00000000-0000-0000-0000-000000000000}"/>
          </ac:spMkLst>
        </pc:spChg>
        <pc:spChg chg="mod">
          <ac:chgData name="ゲスト ユーザー" userId="" providerId="Windows Live" clId="Web-{6CB42880-3508-46BC-B940-C69A1C9B2271}" dt="2021-03-17T00:55:49.956" v="1584" actId="14100"/>
          <ac:spMkLst>
            <pc:docMk/>
            <pc:sldMk cId="0" sldId="279"/>
            <ac:spMk id="430" creationId="{00000000-0000-0000-0000-000000000000}"/>
          </ac:spMkLst>
        </pc:spChg>
        <pc:spChg chg="mod">
          <ac:chgData name="ゲスト ユーザー" userId="" providerId="Windows Live" clId="Web-{6CB42880-3508-46BC-B940-C69A1C9B2271}" dt="2021-03-17T00:56:01.316" v="1587" actId="20577"/>
          <ac:spMkLst>
            <pc:docMk/>
            <pc:sldMk cId="0" sldId="279"/>
            <ac:spMk id="432" creationId="{00000000-0000-0000-0000-000000000000}"/>
          </ac:spMkLst>
        </pc:spChg>
        <pc:spChg chg="del">
          <ac:chgData name="ゲスト ユーザー" userId="" providerId="Windows Live" clId="Web-{6CB42880-3508-46BC-B940-C69A1C9B2271}" dt="2021-03-17T00:28:35.100" v="833"/>
          <ac:spMkLst>
            <pc:docMk/>
            <pc:sldMk cId="0" sldId="279"/>
            <ac:spMk id="434" creationId="{00000000-0000-0000-0000-000000000000}"/>
          </ac:spMkLst>
        </pc:spChg>
        <pc:spChg chg="del">
          <ac:chgData name="ゲスト ユーザー" userId="" providerId="Windows Live" clId="Web-{6CB42880-3508-46BC-B940-C69A1C9B2271}" dt="2021-03-17T00:31:48.900" v="965"/>
          <ac:spMkLst>
            <pc:docMk/>
            <pc:sldMk cId="0" sldId="279"/>
            <ac:spMk id="435" creationId="{00000000-0000-0000-0000-000000000000}"/>
          </ac:spMkLst>
        </pc:spChg>
        <pc:spChg chg="del">
          <ac:chgData name="ゲスト ユーザー" userId="" providerId="Windows Live" clId="Web-{6CB42880-3508-46BC-B940-C69A1C9B2271}" dt="2021-03-17T00:31:51.806" v="966"/>
          <ac:spMkLst>
            <pc:docMk/>
            <pc:sldMk cId="0" sldId="279"/>
            <ac:spMk id="436" creationId="{00000000-0000-0000-0000-000000000000}"/>
          </ac:spMkLst>
        </pc:spChg>
        <pc:spChg chg="del mod">
          <ac:chgData name="ゲスト ユーザー" userId="" providerId="Windows Live" clId="Web-{6CB42880-3508-46BC-B940-C69A1C9B2271}" dt="2021-03-17T00:26:02.222" v="821"/>
          <ac:spMkLst>
            <pc:docMk/>
            <pc:sldMk cId="0" sldId="279"/>
            <ac:spMk id="437" creationId="{00000000-0000-0000-0000-000000000000}"/>
          </ac:spMkLst>
        </pc:spChg>
        <pc:spChg chg="del mod">
          <ac:chgData name="ゲスト ユーザー" userId="" providerId="Windows Live" clId="Web-{6CB42880-3508-46BC-B940-C69A1C9B2271}" dt="2021-03-17T00:26:11.894" v="828"/>
          <ac:spMkLst>
            <pc:docMk/>
            <pc:sldMk cId="0" sldId="279"/>
            <ac:spMk id="438" creationId="{00000000-0000-0000-0000-000000000000}"/>
          </ac:spMkLst>
        </pc:spChg>
        <pc:spChg chg="del">
          <ac:chgData name="ゲスト ユーザー" userId="" providerId="Windows Live" clId="Web-{6CB42880-3508-46BC-B940-C69A1C9B2271}" dt="2021-03-17T00:26:08.535" v="825"/>
          <ac:spMkLst>
            <pc:docMk/>
            <pc:sldMk cId="0" sldId="279"/>
            <ac:spMk id="439" creationId="{00000000-0000-0000-0000-000000000000}"/>
          </ac:spMkLst>
        </pc:spChg>
        <pc:spChg chg="del">
          <ac:chgData name="ゲスト ユーザー" userId="" providerId="Windows Live" clId="Web-{6CB42880-3508-46BC-B940-C69A1C9B2271}" dt="2021-03-17T00:26:03.316" v="822"/>
          <ac:spMkLst>
            <pc:docMk/>
            <pc:sldMk cId="0" sldId="279"/>
            <ac:spMk id="440" creationId="{00000000-0000-0000-0000-000000000000}"/>
          </ac:spMkLst>
        </pc:spChg>
        <pc:spChg chg="del">
          <ac:chgData name="ゲスト ユーザー" userId="" providerId="Windows Live" clId="Web-{6CB42880-3508-46BC-B940-C69A1C9B2271}" dt="2021-03-17T00:26:03.644" v="823"/>
          <ac:spMkLst>
            <pc:docMk/>
            <pc:sldMk cId="0" sldId="279"/>
            <ac:spMk id="441" creationId="{00000000-0000-0000-0000-000000000000}"/>
          </ac:spMkLst>
        </pc:spChg>
        <pc:spChg chg="del">
          <ac:chgData name="ゲスト ユーザー" userId="" providerId="Windows Live" clId="Web-{6CB42880-3508-46BC-B940-C69A1C9B2271}" dt="2021-03-17T00:28:37.022" v="834"/>
          <ac:spMkLst>
            <pc:docMk/>
            <pc:sldMk cId="0" sldId="279"/>
            <ac:spMk id="442" creationId="{00000000-0000-0000-0000-000000000000}"/>
          </ac:spMkLst>
        </pc:spChg>
        <pc:picChg chg="add mod">
          <ac:chgData name="ゲスト ユーザー" userId="" providerId="Windows Live" clId="Web-{6CB42880-3508-46BC-B940-C69A1C9B2271}" dt="2021-03-17T00:29:23.601" v="840" actId="1076"/>
          <ac:picMkLst>
            <pc:docMk/>
            <pc:sldMk cId="0" sldId="279"/>
            <ac:picMk id="2" creationId="{D64D4C82-ACB6-42F8-83DD-A12E579ADA8C}"/>
          </ac:picMkLst>
        </pc:picChg>
        <pc:picChg chg="mod">
          <ac:chgData name="ゲスト ユーザー" userId="" providerId="Windows Live" clId="Web-{6CB42880-3508-46BC-B940-C69A1C9B2271}" dt="2021-03-17T00:26:20.019" v="831" actId="1076"/>
          <ac:picMkLst>
            <pc:docMk/>
            <pc:sldMk cId="0" sldId="279"/>
            <ac:picMk id="429" creationId="{00000000-0000-0000-0000-000000000000}"/>
          </ac:picMkLst>
        </pc:picChg>
        <pc:picChg chg="mod">
          <ac:chgData name="ゲスト ユーザー" userId="" providerId="Windows Live" clId="Web-{6CB42880-3508-46BC-B940-C69A1C9B2271}" dt="2021-03-17T00:25:54.691" v="817" actId="1076"/>
          <ac:picMkLst>
            <pc:docMk/>
            <pc:sldMk cId="0" sldId="279"/>
            <ac:picMk id="431" creationId="{00000000-0000-0000-0000-000000000000}"/>
          </ac:picMkLst>
        </pc:picChg>
        <pc:picChg chg="del">
          <ac:chgData name="ゲスト ユーザー" userId="" providerId="Windows Live" clId="Web-{6CB42880-3508-46BC-B940-C69A1C9B2271}" dt="2021-03-17T00:28:32.834" v="832"/>
          <ac:picMkLst>
            <pc:docMk/>
            <pc:sldMk cId="0" sldId="279"/>
            <ac:picMk id="433" creationId="{00000000-0000-0000-0000-000000000000}"/>
          </ac:picMkLst>
        </pc:picChg>
      </pc:sldChg>
      <pc:sldChg chg="delSp modSp add ord replId">
        <pc:chgData name="ゲスト ユーザー" userId="" providerId="Windows Live" clId="Web-{6CB42880-3508-46BC-B940-C69A1C9B2271}" dt="2021-03-17T00:50:10.450" v="1430" actId="14100"/>
        <pc:sldMkLst>
          <pc:docMk/>
          <pc:sldMk cId="156761354" sldId="320"/>
        </pc:sldMkLst>
        <pc:spChg chg="mod">
          <ac:chgData name="ゲスト ユーザー" userId="" providerId="Windows Live" clId="Web-{6CB42880-3508-46BC-B940-C69A1C9B2271}" dt="2021-03-17T00:50:10.450" v="1430" actId="14100"/>
          <ac:spMkLst>
            <pc:docMk/>
            <pc:sldMk cId="156761354" sldId="320"/>
            <ac:spMk id="3" creationId="{41B6E82B-6D9B-4BBB-B277-69B8CA0B91C3}"/>
          </ac:spMkLst>
        </pc:spChg>
        <pc:spChg chg="mod">
          <ac:chgData name="ゲスト ユーザー" userId="" providerId="Windows Live" clId="Web-{6CB42880-3508-46BC-B940-C69A1C9B2271}" dt="2021-03-17T00:40:30.346" v="1160" actId="20577"/>
          <ac:spMkLst>
            <pc:docMk/>
            <pc:sldMk cId="156761354" sldId="320"/>
            <ac:spMk id="350" creationId="{00000000-0000-0000-0000-000000000000}"/>
          </ac:spMkLst>
        </pc:spChg>
        <pc:spChg chg="mod">
          <ac:chgData name="ゲスト ユーザー" userId="" providerId="Windows Live" clId="Web-{6CB42880-3508-46BC-B940-C69A1C9B2271}" dt="2021-03-17T00:40:03.049" v="1153" actId="20577"/>
          <ac:spMkLst>
            <pc:docMk/>
            <pc:sldMk cId="156761354" sldId="320"/>
            <ac:spMk id="352" creationId="{00000000-0000-0000-0000-000000000000}"/>
          </ac:spMkLst>
        </pc:spChg>
        <pc:picChg chg="mod">
          <ac:chgData name="ゲスト ユーザー" userId="" providerId="Windows Live" clId="Web-{6CB42880-3508-46BC-B940-C69A1C9B2271}" dt="2021-03-17T00:36:13.530" v="1044" actId="1076"/>
          <ac:picMkLst>
            <pc:docMk/>
            <pc:sldMk cId="156761354" sldId="320"/>
            <ac:picMk id="2" creationId="{0ABE893C-5261-4583-9731-706F2263B320}"/>
          </ac:picMkLst>
        </pc:picChg>
        <pc:picChg chg="del">
          <ac:chgData name="ゲスト ユーザー" userId="" providerId="Windows Live" clId="Web-{6CB42880-3508-46BC-B940-C69A1C9B2271}" dt="2021-03-17T00:38:37.595" v="1141"/>
          <ac:picMkLst>
            <pc:docMk/>
            <pc:sldMk cId="156761354" sldId="320"/>
            <ac:picMk id="4" creationId="{3299CA1B-86CF-4C26-8085-5B66127D8E24}"/>
          </ac:picMkLst>
        </pc:picChg>
        <pc:picChg chg="mod">
          <ac:chgData name="ゲスト ユーザー" userId="" providerId="Windows Live" clId="Web-{6CB42880-3508-46BC-B940-C69A1C9B2271}" dt="2021-03-17T00:36:15.076" v="1045" actId="1076"/>
          <ac:picMkLst>
            <pc:docMk/>
            <pc:sldMk cId="156761354" sldId="320"/>
            <ac:picMk id="351" creationId="{00000000-0000-0000-0000-000000000000}"/>
          </ac:picMkLst>
        </pc:picChg>
      </pc:sldChg>
      <pc:sldChg chg="add del replId">
        <pc:chgData name="ゲスト ユーザー" userId="" providerId="Windows Live" clId="Web-{6CB42880-3508-46BC-B940-C69A1C9B2271}" dt="2021-03-17T00:28:48.287" v="836"/>
        <pc:sldMkLst>
          <pc:docMk/>
          <pc:sldMk cId="934988700" sldId="320"/>
        </pc:sldMkLst>
      </pc:sldChg>
      <pc:sldChg chg="add replId">
        <pc:chgData name="ゲスト ユーザー" userId="" providerId="Windows Live" clId="Web-{6CB42880-3508-46BC-B940-C69A1C9B2271}" dt="2021-03-17T00:39:23.111" v="1147"/>
        <pc:sldMkLst>
          <pc:docMk/>
          <pc:sldMk cId="3276162484" sldId="321"/>
        </pc:sldMkLst>
      </pc:sldChg>
      <pc:sldChg chg="addSp delSp modSp add replId">
        <pc:chgData name="ゲスト ユーザー" userId="" providerId="Windows Live" clId="Web-{6CB42880-3508-46BC-B940-C69A1C9B2271}" dt="2021-03-17T00:59:49.257" v="1639" actId="1076"/>
        <pc:sldMkLst>
          <pc:docMk/>
          <pc:sldMk cId="562492338" sldId="322"/>
        </pc:sldMkLst>
        <pc:spChg chg="mod">
          <ac:chgData name="ゲスト ユーザー" userId="" providerId="Windows Live" clId="Web-{6CB42880-3508-46BC-B940-C69A1C9B2271}" dt="2021-03-17T00:59:49.257" v="1639" actId="1076"/>
          <ac:spMkLst>
            <pc:docMk/>
            <pc:sldMk cId="562492338" sldId="322"/>
            <ac:spMk id="3" creationId="{41B6E82B-6D9B-4BBB-B277-69B8CA0B91C3}"/>
          </ac:spMkLst>
        </pc:spChg>
        <pc:spChg chg="add mod">
          <ac:chgData name="ゲスト ユーザー" userId="" providerId="Windows Live" clId="Web-{6CB42880-3508-46BC-B940-C69A1C9B2271}" dt="2021-03-17T00:59:34.351" v="1637" actId="1076"/>
          <ac:spMkLst>
            <pc:docMk/>
            <pc:sldMk cId="562492338" sldId="322"/>
            <ac:spMk id="4" creationId="{39AA1153-DD6D-4777-9FC6-FB12BD2D71AC}"/>
          </ac:spMkLst>
        </pc:spChg>
        <pc:spChg chg="mod">
          <ac:chgData name="ゲスト ユーザー" userId="" providerId="Windows Live" clId="Web-{6CB42880-3508-46BC-B940-C69A1C9B2271}" dt="2021-03-17T00:51:28.295" v="1450" actId="20577"/>
          <ac:spMkLst>
            <pc:docMk/>
            <pc:sldMk cId="562492338" sldId="322"/>
            <ac:spMk id="350" creationId="{00000000-0000-0000-0000-000000000000}"/>
          </ac:spMkLst>
        </pc:spChg>
        <pc:spChg chg="del mod">
          <ac:chgData name="ゲスト ユーザー" userId="" providerId="Windows Live" clId="Web-{6CB42880-3508-46BC-B940-C69A1C9B2271}" dt="2021-03-17T00:53:30.344" v="1556"/>
          <ac:spMkLst>
            <pc:docMk/>
            <pc:sldMk cId="562492338" sldId="322"/>
            <ac:spMk id="352" creationId="{00000000-0000-0000-0000-000000000000}"/>
          </ac:spMkLst>
        </pc:spChg>
        <pc:picChg chg="mod">
          <ac:chgData name="ゲスト ユーザー" userId="" providerId="Windows Live" clId="Web-{6CB42880-3508-46BC-B940-C69A1C9B2271}" dt="2021-03-17T00:51:03.311" v="1446" actId="1076"/>
          <ac:picMkLst>
            <pc:docMk/>
            <pc:sldMk cId="562492338" sldId="322"/>
            <ac:picMk id="2" creationId="{0ABE893C-5261-4583-9731-706F2263B320}"/>
          </ac:picMkLst>
        </pc:picChg>
        <pc:picChg chg="del">
          <ac:chgData name="ゲスト ユーザー" userId="" providerId="Windows Live" clId="Web-{6CB42880-3508-46BC-B940-C69A1C9B2271}" dt="2021-03-17T00:54:50.315" v="1578"/>
          <ac:picMkLst>
            <pc:docMk/>
            <pc:sldMk cId="562492338" sldId="322"/>
            <ac:picMk id="5" creationId="{3428690F-E33B-44A7-ADA0-4EB49CBABFB1}"/>
          </ac:picMkLst>
        </pc:picChg>
        <pc:picChg chg="add mod">
          <ac:chgData name="ゲスト ユーザー" userId="" providerId="Windows Live" clId="Web-{6CB42880-3508-46BC-B940-C69A1C9B2271}" dt="2021-03-17T00:59:09.132" v="1617" actId="14100"/>
          <ac:picMkLst>
            <pc:docMk/>
            <pc:sldMk cId="562492338" sldId="322"/>
            <ac:picMk id="6" creationId="{134A89BE-CB08-4E2E-8DF6-8D75EB2EBD59}"/>
          </ac:picMkLst>
        </pc:picChg>
        <pc:picChg chg="mod">
          <ac:chgData name="ゲスト ユーザー" userId="" providerId="Windows Live" clId="Web-{6CB42880-3508-46BC-B940-C69A1C9B2271}" dt="2021-03-17T00:59:30.679" v="1636" actId="1076"/>
          <ac:picMkLst>
            <pc:docMk/>
            <pc:sldMk cId="562492338" sldId="322"/>
            <ac:picMk id="351" creationId="{00000000-0000-0000-0000-000000000000}"/>
          </ac:picMkLst>
        </pc:picChg>
      </pc:sldChg>
      <pc:sldChg chg="delSp modSp add replId">
        <pc:chgData name="ゲスト ユーザー" userId="" providerId="Windows Live" clId="Web-{6CB42880-3508-46BC-B940-C69A1C9B2271}" dt="2021-03-17T01:03:05.792" v="1706" actId="20577"/>
        <pc:sldMkLst>
          <pc:docMk/>
          <pc:sldMk cId="2202833139" sldId="323"/>
        </pc:sldMkLst>
        <pc:spChg chg="mod">
          <ac:chgData name="ゲスト ユーザー" userId="" providerId="Windows Live" clId="Web-{6CB42880-3508-46BC-B940-C69A1C9B2271}" dt="2021-03-17T01:03:05.792" v="1706" actId="20577"/>
          <ac:spMkLst>
            <pc:docMk/>
            <pc:sldMk cId="2202833139" sldId="323"/>
            <ac:spMk id="3" creationId="{41B6E82B-6D9B-4BBB-B277-69B8CA0B91C3}"/>
          </ac:spMkLst>
        </pc:spChg>
        <pc:spChg chg="mod">
          <ac:chgData name="ゲスト ユーザー" userId="" providerId="Windows Live" clId="Web-{6CB42880-3508-46BC-B940-C69A1C9B2271}" dt="2021-03-17T01:01:00.399" v="1680" actId="20577"/>
          <ac:spMkLst>
            <pc:docMk/>
            <pc:sldMk cId="2202833139" sldId="323"/>
            <ac:spMk id="4" creationId="{39AA1153-DD6D-4777-9FC6-FB12BD2D71AC}"/>
          </ac:spMkLst>
        </pc:spChg>
        <pc:picChg chg="mod">
          <ac:chgData name="ゲスト ユーザー" userId="" providerId="Windows Live" clId="Web-{6CB42880-3508-46BC-B940-C69A1C9B2271}" dt="2021-03-17T01:02:04.306" v="1701" actId="1076"/>
          <ac:picMkLst>
            <pc:docMk/>
            <pc:sldMk cId="2202833139" sldId="323"/>
            <ac:picMk id="2" creationId="{0ABE893C-5261-4583-9731-706F2263B320}"/>
          </ac:picMkLst>
        </pc:picChg>
        <pc:picChg chg="del">
          <ac:chgData name="ゲスト ユーザー" userId="" providerId="Windows Live" clId="Web-{6CB42880-3508-46BC-B940-C69A1C9B2271}" dt="2021-03-17T01:02:58.011" v="1704"/>
          <ac:picMkLst>
            <pc:docMk/>
            <pc:sldMk cId="2202833139" sldId="323"/>
            <ac:picMk id="6" creationId="{134A89BE-CB08-4E2E-8DF6-8D75EB2EBD59}"/>
          </ac:picMkLst>
        </pc:picChg>
      </pc:sldChg>
      <pc:sldChg chg="addSp delSp modSp add replId">
        <pc:chgData name="ゲスト ユーザー" userId="" providerId="Windows Live" clId="Web-{6CB42880-3508-46BC-B940-C69A1C9B2271}" dt="2021-03-17T01:43:56.804" v="2228" actId="20577"/>
        <pc:sldMkLst>
          <pc:docMk/>
          <pc:sldMk cId="2452160810" sldId="324"/>
        </pc:sldMkLst>
        <pc:spChg chg="mod">
          <ac:chgData name="ゲスト ユーザー" userId="" providerId="Windows Live" clId="Web-{6CB42880-3508-46BC-B940-C69A1C9B2271}" dt="2021-03-17T01:16:39.900" v="1873" actId="20577"/>
          <ac:spMkLst>
            <pc:docMk/>
            <pc:sldMk cId="2452160810" sldId="324"/>
            <ac:spMk id="3" creationId="{41B6E82B-6D9B-4BBB-B277-69B8CA0B91C3}"/>
          </ac:spMkLst>
        </pc:spChg>
        <pc:spChg chg="del mod">
          <ac:chgData name="ゲスト ユーザー" userId="" providerId="Windows Live" clId="Web-{6CB42880-3508-46BC-B940-C69A1C9B2271}" dt="2021-03-17T01:13:11.865" v="1839"/>
          <ac:spMkLst>
            <pc:docMk/>
            <pc:sldMk cId="2452160810" sldId="324"/>
            <ac:spMk id="4" creationId="{39AA1153-DD6D-4777-9FC6-FB12BD2D71AC}"/>
          </ac:spMkLst>
        </pc:spChg>
        <pc:spChg chg="add mod">
          <ac:chgData name="ゲスト ユーザー" userId="" providerId="Windows Live" clId="Web-{6CB42880-3508-46BC-B940-C69A1C9B2271}" dt="2021-03-17T01:43:56.804" v="2228" actId="20577"/>
          <ac:spMkLst>
            <pc:docMk/>
            <pc:sldMk cId="2452160810" sldId="324"/>
            <ac:spMk id="6" creationId="{A37D0B3E-E398-46E3-862F-CB12BB9ACA59}"/>
          </ac:spMkLst>
        </pc:spChg>
        <pc:spChg chg="mod">
          <ac:chgData name="ゲスト ユーザー" userId="" providerId="Windows Live" clId="Web-{6CB42880-3508-46BC-B940-C69A1C9B2271}" dt="2021-03-17T01:14:59.258" v="1865" actId="20577"/>
          <ac:spMkLst>
            <pc:docMk/>
            <pc:sldMk cId="2452160810" sldId="324"/>
            <ac:spMk id="350" creationId="{00000000-0000-0000-0000-000000000000}"/>
          </ac:spMkLst>
        </pc:spChg>
        <pc:picChg chg="mod">
          <ac:chgData name="ゲスト ユーザー" userId="" providerId="Windows Live" clId="Web-{6CB42880-3508-46BC-B940-C69A1C9B2271}" dt="2021-03-17T01:04:17.184" v="1722" actId="1076"/>
          <ac:picMkLst>
            <pc:docMk/>
            <pc:sldMk cId="2452160810" sldId="324"/>
            <ac:picMk id="2" creationId="{0ABE893C-5261-4583-9731-706F2263B320}"/>
          </ac:picMkLst>
        </pc:picChg>
        <pc:picChg chg="add mod">
          <ac:chgData name="ゲスト ユーザー" userId="" providerId="Windows Live" clId="Web-{6CB42880-3508-46BC-B940-C69A1C9B2271}" dt="2021-03-17T01:27:02.130" v="1974" actId="1076"/>
          <ac:picMkLst>
            <pc:docMk/>
            <pc:sldMk cId="2452160810" sldId="324"/>
            <ac:picMk id="5" creationId="{2123D3A6-0369-433D-BE08-D625094BE9F6}"/>
          </ac:picMkLst>
        </pc:picChg>
        <pc:picChg chg="del mod">
          <ac:chgData name="ゲスト ユーザー" userId="" providerId="Windows Live" clId="Web-{6CB42880-3508-46BC-B940-C69A1C9B2271}" dt="2021-03-17T01:13:13.912" v="1840"/>
          <ac:picMkLst>
            <pc:docMk/>
            <pc:sldMk cId="2452160810" sldId="324"/>
            <ac:picMk id="351" creationId="{00000000-0000-0000-0000-000000000000}"/>
          </ac:picMkLst>
        </pc:picChg>
      </pc:sldChg>
      <pc:sldChg chg="addSp delSp modSp add replId">
        <pc:chgData name="ゲスト ユーザー" userId="" providerId="Windows Live" clId="Web-{6CB42880-3508-46BC-B940-C69A1C9B2271}" dt="2021-03-17T01:40:50.425" v="2226" actId="20577"/>
        <pc:sldMkLst>
          <pc:docMk/>
          <pc:sldMk cId="3572098385" sldId="325"/>
        </pc:sldMkLst>
        <pc:spChg chg="mod">
          <ac:chgData name="ゲスト ユーザー" userId="" providerId="Windows Live" clId="Web-{6CB42880-3508-46BC-B940-C69A1C9B2271}" dt="2021-03-17T01:29:08.085" v="2026" actId="20577"/>
          <ac:spMkLst>
            <pc:docMk/>
            <pc:sldMk cId="3572098385" sldId="325"/>
            <ac:spMk id="3" creationId="{41B6E82B-6D9B-4BBB-B277-69B8CA0B91C3}"/>
          </ac:spMkLst>
        </pc:spChg>
        <pc:spChg chg="mod">
          <ac:chgData name="ゲスト ユーザー" userId="" providerId="Windows Live" clId="Web-{6CB42880-3508-46BC-B940-C69A1C9B2271}" dt="2021-03-17T01:33:51.340" v="2187" actId="20577"/>
          <ac:spMkLst>
            <pc:docMk/>
            <pc:sldMk cId="3572098385" sldId="325"/>
            <ac:spMk id="6" creationId="{A37D0B3E-E398-46E3-862F-CB12BB9ACA59}"/>
          </ac:spMkLst>
        </pc:spChg>
        <pc:spChg chg="mod">
          <ac:chgData name="ゲスト ユーザー" userId="" providerId="Windows Live" clId="Web-{6CB42880-3508-46BC-B940-C69A1C9B2271}" dt="2021-03-17T01:40:50.425" v="2226" actId="20577"/>
          <ac:spMkLst>
            <pc:docMk/>
            <pc:sldMk cId="3572098385" sldId="325"/>
            <ac:spMk id="350" creationId="{00000000-0000-0000-0000-000000000000}"/>
          </ac:spMkLst>
        </pc:spChg>
        <pc:picChg chg="add mod">
          <ac:chgData name="ゲスト ユーザー" userId="" providerId="Windows Live" clId="Web-{6CB42880-3508-46BC-B940-C69A1C9B2271}" dt="2021-03-17T01:30:02.648" v="2057" actId="14100"/>
          <ac:picMkLst>
            <pc:docMk/>
            <pc:sldMk cId="3572098385" sldId="325"/>
            <ac:picMk id="4" creationId="{5B6A8CAA-8AF7-4532-8CED-4E57CB59278F}"/>
          </ac:picMkLst>
        </pc:picChg>
        <pc:picChg chg="add del mod">
          <ac:chgData name="ゲスト ユーザー" userId="" providerId="Windows Live" clId="Web-{6CB42880-3508-46BC-B940-C69A1C9B2271}" dt="2021-03-17T01:30:53.180" v="2075"/>
          <ac:picMkLst>
            <pc:docMk/>
            <pc:sldMk cId="3572098385" sldId="325"/>
            <ac:picMk id="7" creationId="{3A92E016-0171-4804-AFC7-25232244B968}"/>
          </ac:picMkLst>
        </pc:picChg>
      </pc:sldChg>
      <pc:sldChg chg="addSp delSp modSp add replId">
        <pc:chgData name="ゲスト ユーザー" userId="" providerId="Windows Live" clId="Web-{6CB42880-3508-46BC-B940-C69A1C9B2271}" dt="2021-03-17T01:39:14.689" v="2214" actId="20577"/>
        <pc:sldMkLst>
          <pc:docMk/>
          <pc:sldMk cId="2287875244" sldId="326"/>
        </pc:sldMkLst>
        <pc:spChg chg="mod">
          <ac:chgData name="ゲスト ユーザー" userId="" providerId="Windows Live" clId="Web-{6CB42880-3508-46BC-B940-C69A1C9B2271}" dt="2021-03-17T01:38:45.626" v="2205" actId="20577"/>
          <ac:spMkLst>
            <pc:docMk/>
            <pc:sldMk cId="2287875244" sldId="326"/>
            <ac:spMk id="3" creationId="{41B6E82B-6D9B-4BBB-B277-69B8CA0B91C3}"/>
          </ac:spMkLst>
        </pc:spChg>
        <pc:spChg chg="mod">
          <ac:chgData name="ゲスト ユーザー" userId="" providerId="Windows Live" clId="Web-{6CB42880-3508-46BC-B940-C69A1C9B2271}" dt="2021-03-17T01:32:38.479" v="2166" actId="20577"/>
          <ac:spMkLst>
            <pc:docMk/>
            <pc:sldMk cId="2287875244" sldId="326"/>
            <ac:spMk id="6" creationId="{A37D0B3E-E398-46E3-862F-CB12BB9ACA59}"/>
          </ac:spMkLst>
        </pc:spChg>
        <pc:spChg chg="mod">
          <ac:chgData name="ゲスト ユーザー" userId="" providerId="Windows Live" clId="Web-{6CB42880-3508-46BC-B940-C69A1C9B2271}" dt="2021-03-17T01:39:14.689" v="2214" actId="20577"/>
          <ac:spMkLst>
            <pc:docMk/>
            <pc:sldMk cId="2287875244" sldId="326"/>
            <ac:spMk id="350" creationId="{00000000-0000-0000-0000-000000000000}"/>
          </ac:spMkLst>
        </pc:spChg>
        <pc:picChg chg="del">
          <ac:chgData name="ゲスト ユーザー" userId="" providerId="Windows Live" clId="Web-{6CB42880-3508-46BC-B940-C69A1C9B2271}" dt="2021-03-17T01:37:49.438" v="2188"/>
          <ac:picMkLst>
            <pc:docMk/>
            <pc:sldMk cId="2287875244" sldId="326"/>
            <ac:picMk id="4" creationId="{5B6A8CAA-8AF7-4532-8CED-4E57CB59278F}"/>
          </ac:picMkLst>
        </pc:picChg>
        <pc:picChg chg="add mod">
          <ac:chgData name="ゲスト ユーザー" userId="" providerId="Windows Live" clId="Web-{6CB42880-3508-46BC-B940-C69A1C9B2271}" dt="2021-03-17T01:38:21.485" v="2190" actId="1076"/>
          <ac:picMkLst>
            <pc:docMk/>
            <pc:sldMk cId="2287875244" sldId="326"/>
            <ac:picMk id="7" creationId="{C904F461-CC25-463F-9D6F-3A782F890B62}"/>
          </ac:picMkLst>
        </pc:picChg>
      </pc:sldChg>
      <pc:sldChg chg="addSp delSp modSp add replId">
        <pc:chgData name="ゲスト ユーザー" userId="" providerId="Windows Live" clId="Web-{6CB42880-3508-46BC-B940-C69A1C9B2271}" dt="2021-03-17T02:05:39.748" v="2354"/>
        <pc:sldMkLst>
          <pc:docMk/>
          <pc:sldMk cId="364781576" sldId="327"/>
        </pc:sldMkLst>
        <pc:spChg chg="mod">
          <ac:chgData name="ゲスト ユーザー" userId="" providerId="Windows Live" clId="Web-{6CB42880-3508-46BC-B940-C69A1C9B2271}" dt="2021-03-17T02:00:59.868" v="2274" actId="20577"/>
          <ac:spMkLst>
            <pc:docMk/>
            <pc:sldMk cId="364781576" sldId="327"/>
            <ac:spMk id="3" creationId="{41B6E82B-6D9B-4BBB-B277-69B8CA0B91C3}"/>
          </ac:spMkLst>
        </pc:spChg>
        <pc:spChg chg="mod">
          <ac:chgData name="ゲスト ユーザー" userId="" providerId="Windows Live" clId="Web-{6CB42880-3508-46BC-B940-C69A1C9B2271}" dt="2021-03-17T02:01:53.479" v="2315" actId="20577"/>
          <ac:spMkLst>
            <pc:docMk/>
            <pc:sldMk cId="364781576" sldId="327"/>
            <ac:spMk id="6" creationId="{A37D0B3E-E398-46E3-862F-CB12BB9ACA59}"/>
          </ac:spMkLst>
        </pc:spChg>
        <pc:spChg chg="add del">
          <ac:chgData name="ゲスト ユーザー" userId="" providerId="Windows Live" clId="Web-{6CB42880-3508-46BC-B940-C69A1C9B2271}" dt="2021-03-17T02:02:10.698" v="2317"/>
          <ac:spMkLst>
            <pc:docMk/>
            <pc:sldMk cId="364781576" sldId="327"/>
            <ac:spMk id="9" creationId="{FF311B28-1B80-45D0-921A-9D02DB0AA3E1}"/>
          </ac:spMkLst>
        </pc:spChg>
        <pc:spChg chg="add mod">
          <ac:chgData name="ゲスト ユーザー" userId="" providerId="Windows Live" clId="Web-{6CB42880-3508-46BC-B940-C69A1C9B2271}" dt="2021-03-17T02:05:26.592" v="2353" actId="14100"/>
          <ac:spMkLst>
            <pc:docMk/>
            <pc:sldMk cId="364781576" sldId="327"/>
            <ac:spMk id="10" creationId="{F23E8DA3-6141-4280-8B6C-BEB0BAD1F5EA}"/>
          </ac:spMkLst>
        </pc:spChg>
        <pc:spChg chg="add mod">
          <ac:chgData name="ゲスト ユーザー" userId="" providerId="Windows Live" clId="Web-{6CB42880-3508-46BC-B940-C69A1C9B2271}" dt="2021-03-17T02:05:03.263" v="2350" actId="14100"/>
          <ac:spMkLst>
            <pc:docMk/>
            <pc:sldMk cId="364781576" sldId="327"/>
            <ac:spMk id="13" creationId="{8CF219A9-F971-4A9A-93AA-E74281D4E453}"/>
          </ac:spMkLst>
        </pc:spChg>
        <pc:spChg chg="mod">
          <ac:chgData name="ゲスト ユーザー" userId="" providerId="Windows Live" clId="Web-{6CB42880-3508-46BC-B940-C69A1C9B2271}" dt="2021-03-17T02:01:21.150" v="2290" actId="20577"/>
          <ac:spMkLst>
            <pc:docMk/>
            <pc:sldMk cId="364781576" sldId="327"/>
            <ac:spMk id="350" creationId="{00000000-0000-0000-0000-000000000000}"/>
          </ac:spMkLst>
        </pc:spChg>
        <pc:grpChg chg="add">
          <ac:chgData name="ゲスト ユーザー" userId="" providerId="Windows Live" clId="Web-{6CB42880-3508-46BC-B940-C69A1C9B2271}" dt="2021-03-17T02:05:39.748" v="2354"/>
          <ac:grpSpMkLst>
            <pc:docMk/>
            <pc:sldMk cId="364781576" sldId="327"/>
            <ac:grpSpMk id="12" creationId="{7F45D348-1EF8-4C80-BDB9-5B82C3918ECA}"/>
          </ac:grpSpMkLst>
        </pc:grpChg>
        <pc:picChg chg="add del mod">
          <ac:chgData name="ゲスト ユーザー" userId="" providerId="Windows Live" clId="Web-{6CB42880-3508-46BC-B940-C69A1C9B2271}" dt="2021-03-17T01:48:23.043" v="2244"/>
          <ac:picMkLst>
            <pc:docMk/>
            <pc:sldMk cId="364781576" sldId="327"/>
            <ac:picMk id="4" creationId="{397A5EBD-1C1D-419F-8A2D-1F46EE9C71C5}"/>
          </ac:picMkLst>
        </pc:picChg>
        <pc:picChg chg="del">
          <ac:chgData name="ゲスト ユーザー" userId="" providerId="Windows Live" clId="Web-{6CB42880-3508-46BC-B940-C69A1C9B2271}" dt="2021-03-17T01:48:12.402" v="2241"/>
          <ac:picMkLst>
            <pc:docMk/>
            <pc:sldMk cId="364781576" sldId="327"/>
            <ac:picMk id="7" creationId="{C904F461-CC25-463F-9D6F-3A782F890B62}"/>
          </ac:picMkLst>
        </pc:picChg>
        <pc:picChg chg="add mod">
          <ac:chgData name="ゲスト ユーザー" userId="" providerId="Windows Live" clId="Web-{6CB42880-3508-46BC-B940-C69A1C9B2271}" dt="2021-03-17T01:51:44.843" v="2247" actId="14100"/>
          <ac:picMkLst>
            <pc:docMk/>
            <pc:sldMk cId="364781576" sldId="327"/>
            <ac:picMk id="8" creationId="{4BD362A7-4A15-47B1-867F-96BE236F9D8E}"/>
          </ac:picMkLst>
        </pc:picChg>
        <pc:picChg chg="add del mod">
          <ac:chgData name="ゲスト ユーザー" userId="" providerId="Windows Live" clId="Web-{6CB42880-3508-46BC-B940-C69A1C9B2271}" dt="2021-03-17T02:03:48.840" v="2335"/>
          <ac:picMkLst>
            <pc:docMk/>
            <pc:sldMk cId="364781576" sldId="327"/>
            <ac:picMk id="11" creationId="{4C978E90-AF44-470D-B0D6-3547CCF09B1D}"/>
          </ac:picMkLst>
        </pc:picChg>
      </pc:sldChg>
    </pc:docChg>
  </pc:docChgLst>
  <pc:docChgLst>
    <pc:chgData name="Masaki Suzuki" userId="2c4feb2ed34ad1a7" providerId="Windows Live" clId="Web-{AFCC58F8-B29A-4193-9AD7-4609A20DBEEC}"/>
    <pc:docChg chg="modSld">
      <pc:chgData name="Masaki Suzuki" userId="2c4feb2ed34ad1a7" providerId="Windows Live" clId="Web-{AFCC58F8-B29A-4193-9AD7-4609A20DBEEC}" dt="2021-03-04T06:39:08.523" v="311"/>
      <pc:docMkLst>
        <pc:docMk/>
      </pc:docMkLst>
      <pc:sldChg chg="modSp">
        <pc:chgData name="Masaki Suzuki" userId="2c4feb2ed34ad1a7" providerId="Windows Live" clId="Web-{AFCC58F8-B29A-4193-9AD7-4609A20DBEEC}" dt="2021-03-04T06:29:22.335" v="7"/>
        <pc:sldMkLst>
          <pc:docMk/>
          <pc:sldMk cId="0" sldId="256"/>
        </pc:sldMkLst>
        <pc:spChg chg="mod">
          <ac:chgData name="Masaki Suzuki" userId="2c4feb2ed34ad1a7" providerId="Windows Live" clId="Web-{AFCC58F8-B29A-4193-9AD7-4609A20DBEEC}" dt="2021-03-04T06:29:22.273" v="0"/>
          <ac:spMkLst>
            <pc:docMk/>
            <pc:sldMk cId="0" sldId="256"/>
            <ac:spMk id="105" creationId="{00000000-0000-0000-0000-000000000000}"/>
          </ac:spMkLst>
        </pc:spChg>
        <pc:spChg chg="mod">
          <ac:chgData name="Masaki Suzuki" userId="2c4feb2ed34ad1a7" providerId="Windows Live" clId="Web-{AFCC58F8-B29A-4193-9AD7-4609A20DBEEC}" dt="2021-03-04T06:29:22.288" v="1"/>
          <ac:spMkLst>
            <pc:docMk/>
            <pc:sldMk cId="0" sldId="256"/>
            <ac:spMk id="106" creationId="{00000000-0000-0000-0000-000000000000}"/>
          </ac:spMkLst>
        </pc:spChg>
        <pc:spChg chg="mod">
          <ac:chgData name="Masaki Suzuki" userId="2c4feb2ed34ad1a7" providerId="Windows Live" clId="Web-{AFCC58F8-B29A-4193-9AD7-4609A20DBEEC}" dt="2021-03-04T06:29:22.288" v="2"/>
          <ac:spMkLst>
            <pc:docMk/>
            <pc:sldMk cId="0" sldId="256"/>
            <ac:spMk id="107" creationId="{00000000-0000-0000-0000-000000000000}"/>
          </ac:spMkLst>
        </pc:spChg>
        <pc:spChg chg="mod">
          <ac:chgData name="Masaki Suzuki" userId="2c4feb2ed34ad1a7" providerId="Windows Live" clId="Web-{AFCC58F8-B29A-4193-9AD7-4609A20DBEEC}" dt="2021-03-04T06:29:22.304" v="3"/>
          <ac:spMkLst>
            <pc:docMk/>
            <pc:sldMk cId="0" sldId="256"/>
            <ac:spMk id="108" creationId="{00000000-0000-0000-0000-000000000000}"/>
          </ac:spMkLst>
        </pc:spChg>
        <pc:spChg chg="mod">
          <ac:chgData name="Masaki Suzuki" userId="2c4feb2ed34ad1a7" providerId="Windows Live" clId="Web-{AFCC58F8-B29A-4193-9AD7-4609A20DBEEC}" dt="2021-03-04T06:29:22.304" v="4"/>
          <ac:spMkLst>
            <pc:docMk/>
            <pc:sldMk cId="0" sldId="256"/>
            <ac:spMk id="109" creationId="{00000000-0000-0000-0000-000000000000}"/>
          </ac:spMkLst>
        </pc:spChg>
        <pc:spChg chg="mod">
          <ac:chgData name="Masaki Suzuki" userId="2c4feb2ed34ad1a7" providerId="Windows Live" clId="Web-{AFCC58F8-B29A-4193-9AD7-4609A20DBEEC}" dt="2021-03-04T06:29:22.320" v="5"/>
          <ac:spMkLst>
            <pc:docMk/>
            <pc:sldMk cId="0" sldId="256"/>
            <ac:spMk id="110" creationId="{00000000-0000-0000-0000-000000000000}"/>
          </ac:spMkLst>
        </pc:spChg>
        <pc:spChg chg="mod">
          <ac:chgData name="Masaki Suzuki" userId="2c4feb2ed34ad1a7" providerId="Windows Live" clId="Web-{AFCC58F8-B29A-4193-9AD7-4609A20DBEEC}" dt="2021-03-04T06:29:22.320" v="6"/>
          <ac:spMkLst>
            <pc:docMk/>
            <pc:sldMk cId="0" sldId="256"/>
            <ac:spMk id="111" creationId="{00000000-0000-0000-0000-000000000000}"/>
          </ac:spMkLst>
        </pc:spChg>
        <pc:spChg chg="mod">
          <ac:chgData name="Masaki Suzuki" userId="2c4feb2ed34ad1a7" providerId="Windows Live" clId="Web-{AFCC58F8-B29A-4193-9AD7-4609A20DBEEC}" dt="2021-03-04T06:29:22.335" v="7"/>
          <ac:spMkLst>
            <pc:docMk/>
            <pc:sldMk cId="0" sldId="256"/>
            <ac:spMk id="112" creationId="{00000000-0000-0000-0000-000000000000}"/>
          </ac:spMkLst>
        </pc:spChg>
      </pc:sldChg>
      <pc:sldChg chg="modSp">
        <pc:chgData name="Masaki Suzuki" userId="2c4feb2ed34ad1a7" providerId="Windows Live" clId="Web-{AFCC58F8-B29A-4193-9AD7-4609A20DBEEC}" dt="2021-03-04T06:30:21.195" v="14"/>
        <pc:sldMkLst>
          <pc:docMk/>
          <pc:sldMk cId="0" sldId="257"/>
        </pc:sldMkLst>
        <pc:spChg chg="mod">
          <ac:chgData name="Masaki Suzuki" userId="2c4feb2ed34ad1a7" providerId="Windows Live" clId="Web-{AFCC58F8-B29A-4193-9AD7-4609A20DBEEC}" dt="2021-03-04T06:30:21.085" v="8"/>
          <ac:spMkLst>
            <pc:docMk/>
            <pc:sldMk cId="0" sldId="257"/>
            <ac:spMk id="117" creationId="{00000000-0000-0000-0000-000000000000}"/>
          </ac:spMkLst>
        </pc:spChg>
        <pc:spChg chg="mod">
          <ac:chgData name="Masaki Suzuki" userId="2c4feb2ed34ad1a7" providerId="Windows Live" clId="Web-{AFCC58F8-B29A-4193-9AD7-4609A20DBEEC}" dt="2021-03-04T06:30:21.101" v="9"/>
          <ac:spMkLst>
            <pc:docMk/>
            <pc:sldMk cId="0" sldId="257"/>
            <ac:spMk id="119" creationId="{00000000-0000-0000-0000-000000000000}"/>
          </ac:spMkLst>
        </pc:spChg>
        <pc:spChg chg="mod">
          <ac:chgData name="Masaki Suzuki" userId="2c4feb2ed34ad1a7" providerId="Windows Live" clId="Web-{AFCC58F8-B29A-4193-9AD7-4609A20DBEEC}" dt="2021-03-04T06:30:21.117" v="10"/>
          <ac:spMkLst>
            <pc:docMk/>
            <pc:sldMk cId="0" sldId="257"/>
            <ac:spMk id="121" creationId="{00000000-0000-0000-0000-000000000000}"/>
          </ac:spMkLst>
        </pc:spChg>
        <pc:spChg chg="mod">
          <ac:chgData name="Masaki Suzuki" userId="2c4feb2ed34ad1a7" providerId="Windows Live" clId="Web-{AFCC58F8-B29A-4193-9AD7-4609A20DBEEC}" dt="2021-03-04T06:30:21.148" v="11"/>
          <ac:spMkLst>
            <pc:docMk/>
            <pc:sldMk cId="0" sldId="257"/>
            <ac:spMk id="124" creationId="{00000000-0000-0000-0000-000000000000}"/>
          </ac:spMkLst>
        </pc:spChg>
        <pc:spChg chg="mod">
          <ac:chgData name="Masaki Suzuki" userId="2c4feb2ed34ad1a7" providerId="Windows Live" clId="Web-{AFCC58F8-B29A-4193-9AD7-4609A20DBEEC}" dt="2021-03-04T06:30:21.163" v="12"/>
          <ac:spMkLst>
            <pc:docMk/>
            <pc:sldMk cId="0" sldId="257"/>
            <ac:spMk id="125" creationId="{00000000-0000-0000-0000-000000000000}"/>
          </ac:spMkLst>
        </pc:spChg>
        <pc:spChg chg="mod">
          <ac:chgData name="Masaki Suzuki" userId="2c4feb2ed34ad1a7" providerId="Windows Live" clId="Web-{AFCC58F8-B29A-4193-9AD7-4609A20DBEEC}" dt="2021-03-04T06:30:21.179" v="13"/>
          <ac:spMkLst>
            <pc:docMk/>
            <pc:sldMk cId="0" sldId="257"/>
            <ac:spMk id="126" creationId="{00000000-0000-0000-0000-000000000000}"/>
          </ac:spMkLst>
        </pc:spChg>
        <pc:spChg chg="mod">
          <ac:chgData name="Masaki Suzuki" userId="2c4feb2ed34ad1a7" providerId="Windows Live" clId="Web-{AFCC58F8-B29A-4193-9AD7-4609A20DBEEC}" dt="2021-03-04T06:30:21.195" v="14"/>
          <ac:spMkLst>
            <pc:docMk/>
            <pc:sldMk cId="0" sldId="257"/>
            <ac:spMk id="127" creationId="{00000000-0000-0000-0000-000000000000}"/>
          </ac:spMkLst>
        </pc:spChg>
      </pc:sldChg>
      <pc:sldChg chg="modSp">
        <pc:chgData name="Masaki Suzuki" userId="2c4feb2ed34ad1a7" providerId="Windows Live" clId="Web-{AFCC58F8-B29A-4193-9AD7-4609A20DBEEC}" dt="2021-03-04T06:30:27.789" v="20"/>
        <pc:sldMkLst>
          <pc:docMk/>
          <pc:sldMk cId="0" sldId="258"/>
        </pc:sldMkLst>
        <pc:spChg chg="mod">
          <ac:chgData name="Masaki Suzuki" userId="2c4feb2ed34ad1a7" providerId="Windows Live" clId="Web-{AFCC58F8-B29A-4193-9AD7-4609A20DBEEC}" dt="2021-03-04T06:30:27.726" v="15"/>
          <ac:spMkLst>
            <pc:docMk/>
            <pc:sldMk cId="0" sldId="258"/>
            <ac:spMk id="133" creationId="{00000000-0000-0000-0000-000000000000}"/>
          </ac:spMkLst>
        </pc:spChg>
        <pc:spChg chg="mod">
          <ac:chgData name="Masaki Suzuki" userId="2c4feb2ed34ad1a7" providerId="Windows Live" clId="Web-{AFCC58F8-B29A-4193-9AD7-4609A20DBEEC}" dt="2021-03-04T06:30:27.742" v="16"/>
          <ac:spMkLst>
            <pc:docMk/>
            <pc:sldMk cId="0" sldId="258"/>
            <ac:spMk id="136" creationId="{00000000-0000-0000-0000-000000000000}"/>
          </ac:spMkLst>
        </pc:spChg>
        <pc:spChg chg="mod">
          <ac:chgData name="Masaki Suzuki" userId="2c4feb2ed34ad1a7" providerId="Windows Live" clId="Web-{AFCC58F8-B29A-4193-9AD7-4609A20DBEEC}" dt="2021-03-04T06:30:27.757" v="17"/>
          <ac:spMkLst>
            <pc:docMk/>
            <pc:sldMk cId="0" sldId="258"/>
            <ac:spMk id="139" creationId="{00000000-0000-0000-0000-000000000000}"/>
          </ac:spMkLst>
        </pc:spChg>
        <pc:spChg chg="mod">
          <ac:chgData name="Masaki Suzuki" userId="2c4feb2ed34ad1a7" providerId="Windows Live" clId="Web-{AFCC58F8-B29A-4193-9AD7-4609A20DBEEC}" dt="2021-03-04T06:30:27.773" v="18"/>
          <ac:spMkLst>
            <pc:docMk/>
            <pc:sldMk cId="0" sldId="258"/>
            <ac:spMk id="140" creationId="{00000000-0000-0000-0000-000000000000}"/>
          </ac:spMkLst>
        </pc:spChg>
        <pc:spChg chg="mod">
          <ac:chgData name="Masaki Suzuki" userId="2c4feb2ed34ad1a7" providerId="Windows Live" clId="Web-{AFCC58F8-B29A-4193-9AD7-4609A20DBEEC}" dt="2021-03-04T06:30:27.773" v="19"/>
          <ac:spMkLst>
            <pc:docMk/>
            <pc:sldMk cId="0" sldId="258"/>
            <ac:spMk id="141" creationId="{00000000-0000-0000-0000-000000000000}"/>
          </ac:spMkLst>
        </pc:spChg>
        <pc:spChg chg="mod">
          <ac:chgData name="Masaki Suzuki" userId="2c4feb2ed34ad1a7" providerId="Windows Live" clId="Web-{AFCC58F8-B29A-4193-9AD7-4609A20DBEEC}" dt="2021-03-04T06:30:27.789" v="20"/>
          <ac:spMkLst>
            <pc:docMk/>
            <pc:sldMk cId="0" sldId="258"/>
            <ac:spMk id="142" creationId="{00000000-0000-0000-0000-000000000000}"/>
          </ac:spMkLst>
        </pc:spChg>
      </pc:sldChg>
      <pc:sldChg chg="modSp">
        <pc:chgData name="Masaki Suzuki" userId="2c4feb2ed34ad1a7" providerId="Windows Live" clId="Web-{AFCC58F8-B29A-4193-9AD7-4609A20DBEEC}" dt="2021-03-04T06:30:34.914" v="31"/>
        <pc:sldMkLst>
          <pc:docMk/>
          <pc:sldMk cId="0" sldId="259"/>
        </pc:sldMkLst>
        <pc:spChg chg="mod">
          <ac:chgData name="Masaki Suzuki" userId="2c4feb2ed34ad1a7" providerId="Windows Live" clId="Web-{AFCC58F8-B29A-4193-9AD7-4609A20DBEEC}" dt="2021-03-04T06:30:34.742" v="21"/>
          <ac:spMkLst>
            <pc:docMk/>
            <pc:sldMk cId="0" sldId="259"/>
            <ac:spMk id="147" creationId="{00000000-0000-0000-0000-000000000000}"/>
          </ac:spMkLst>
        </pc:spChg>
        <pc:spChg chg="mod">
          <ac:chgData name="Masaki Suzuki" userId="2c4feb2ed34ad1a7" providerId="Windows Live" clId="Web-{AFCC58F8-B29A-4193-9AD7-4609A20DBEEC}" dt="2021-03-04T06:30:34.757" v="22"/>
          <ac:spMkLst>
            <pc:docMk/>
            <pc:sldMk cId="0" sldId="259"/>
            <ac:spMk id="153" creationId="{00000000-0000-0000-0000-000000000000}"/>
          </ac:spMkLst>
        </pc:spChg>
        <pc:spChg chg="mod">
          <ac:chgData name="Masaki Suzuki" userId="2c4feb2ed34ad1a7" providerId="Windows Live" clId="Web-{AFCC58F8-B29A-4193-9AD7-4609A20DBEEC}" dt="2021-03-04T06:30:34.773" v="23"/>
          <ac:spMkLst>
            <pc:docMk/>
            <pc:sldMk cId="0" sldId="259"/>
            <ac:spMk id="154" creationId="{00000000-0000-0000-0000-000000000000}"/>
          </ac:spMkLst>
        </pc:spChg>
        <pc:spChg chg="mod">
          <ac:chgData name="Masaki Suzuki" userId="2c4feb2ed34ad1a7" providerId="Windows Live" clId="Web-{AFCC58F8-B29A-4193-9AD7-4609A20DBEEC}" dt="2021-03-04T06:30:34.789" v="24"/>
          <ac:spMkLst>
            <pc:docMk/>
            <pc:sldMk cId="0" sldId="259"/>
            <ac:spMk id="155" creationId="{00000000-0000-0000-0000-000000000000}"/>
          </ac:spMkLst>
        </pc:spChg>
        <pc:spChg chg="mod">
          <ac:chgData name="Masaki Suzuki" userId="2c4feb2ed34ad1a7" providerId="Windows Live" clId="Web-{AFCC58F8-B29A-4193-9AD7-4609A20DBEEC}" dt="2021-03-04T06:30:34.804" v="25"/>
          <ac:spMkLst>
            <pc:docMk/>
            <pc:sldMk cId="0" sldId="259"/>
            <ac:spMk id="156" creationId="{00000000-0000-0000-0000-000000000000}"/>
          </ac:spMkLst>
        </pc:spChg>
        <pc:spChg chg="mod">
          <ac:chgData name="Masaki Suzuki" userId="2c4feb2ed34ad1a7" providerId="Windows Live" clId="Web-{AFCC58F8-B29A-4193-9AD7-4609A20DBEEC}" dt="2021-03-04T06:30:34.835" v="26"/>
          <ac:spMkLst>
            <pc:docMk/>
            <pc:sldMk cId="0" sldId="259"/>
            <ac:spMk id="157" creationId="{00000000-0000-0000-0000-000000000000}"/>
          </ac:spMkLst>
        </pc:spChg>
        <pc:spChg chg="mod">
          <ac:chgData name="Masaki Suzuki" userId="2c4feb2ed34ad1a7" providerId="Windows Live" clId="Web-{AFCC58F8-B29A-4193-9AD7-4609A20DBEEC}" dt="2021-03-04T06:30:34.851" v="27"/>
          <ac:spMkLst>
            <pc:docMk/>
            <pc:sldMk cId="0" sldId="259"/>
            <ac:spMk id="160" creationId="{00000000-0000-0000-0000-000000000000}"/>
          </ac:spMkLst>
        </pc:spChg>
        <pc:spChg chg="mod">
          <ac:chgData name="Masaki Suzuki" userId="2c4feb2ed34ad1a7" providerId="Windows Live" clId="Web-{AFCC58F8-B29A-4193-9AD7-4609A20DBEEC}" dt="2021-03-04T06:30:34.867" v="28"/>
          <ac:spMkLst>
            <pc:docMk/>
            <pc:sldMk cId="0" sldId="259"/>
            <ac:spMk id="161" creationId="{00000000-0000-0000-0000-000000000000}"/>
          </ac:spMkLst>
        </pc:spChg>
        <pc:spChg chg="mod">
          <ac:chgData name="Masaki Suzuki" userId="2c4feb2ed34ad1a7" providerId="Windows Live" clId="Web-{AFCC58F8-B29A-4193-9AD7-4609A20DBEEC}" dt="2021-03-04T06:30:34.882" v="29"/>
          <ac:spMkLst>
            <pc:docMk/>
            <pc:sldMk cId="0" sldId="259"/>
            <ac:spMk id="162" creationId="{00000000-0000-0000-0000-000000000000}"/>
          </ac:spMkLst>
        </pc:spChg>
        <pc:spChg chg="mod">
          <ac:chgData name="Masaki Suzuki" userId="2c4feb2ed34ad1a7" providerId="Windows Live" clId="Web-{AFCC58F8-B29A-4193-9AD7-4609A20DBEEC}" dt="2021-03-04T06:30:34.898" v="30"/>
          <ac:spMkLst>
            <pc:docMk/>
            <pc:sldMk cId="0" sldId="259"/>
            <ac:spMk id="163" creationId="{00000000-0000-0000-0000-000000000000}"/>
          </ac:spMkLst>
        </pc:spChg>
        <pc:spChg chg="mod">
          <ac:chgData name="Masaki Suzuki" userId="2c4feb2ed34ad1a7" providerId="Windows Live" clId="Web-{AFCC58F8-B29A-4193-9AD7-4609A20DBEEC}" dt="2021-03-04T06:30:34.914" v="31"/>
          <ac:spMkLst>
            <pc:docMk/>
            <pc:sldMk cId="0" sldId="259"/>
            <ac:spMk id="164" creationId="{00000000-0000-0000-0000-000000000000}"/>
          </ac:spMkLst>
        </pc:spChg>
      </pc:sldChg>
      <pc:sldChg chg="modSp">
        <pc:chgData name="Masaki Suzuki" userId="2c4feb2ed34ad1a7" providerId="Windows Live" clId="Web-{AFCC58F8-B29A-4193-9AD7-4609A20DBEEC}" dt="2021-03-04T06:30:41.054" v="39"/>
        <pc:sldMkLst>
          <pc:docMk/>
          <pc:sldMk cId="0" sldId="260"/>
        </pc:sldMkLst>
        <pc:spChg chg="mod">
          <ac:chgData name="Masaki Suzuki" userId="2c4feb2ed34ad1a7" providerId="Windows Live" clId="Web-{AFCC58F8-B29A-4193-9AD7-4609A20DBEEC}" dt="2021-03-04T06:30:40.929" v="32"/>
          <ac:spMkLst>
            <pc:docMk/>
            <pc:sldMk cId="0" sldId="260"/>
            <ac:spMk id="169" creationId="{00000000-0000-0000-0000-000000000000}"/>
          </ac:spMkLst>
        </pc:spChg>
        <pc:spChg chg="mod">
          <ac:chgData name="Masaki Suzuki" userId="2c4feb2ed34ad1a7" providerId="Windows Live" clId="Web-{AFCC58F8-B29A-4193-9AD7-4609A20DBEEC}" dt="2021-03-04T06:30:40.945" v="33"/>
          <ac:spMkLst>
            <pc:docMk/>
            <pc:sldMk cId="0" sldId="260"/>
            <ac:spMk id="174" creationId="{00000000-0000-0000-0000-000000000000}"/>
          </ac:spMkLst>
        </pc:spChg>
        <pc:spChg chg="mod">
          <ac:chgData name="Masaki Suzuki" userId="2c4feb2ed34ad1a7" providerId="Windows Live" clId="Web-{AFCC58F8-B29A-4193-9AD7-4609A20DBEEC}" dt="2021-03-04T06:30:40.960" v="34"/>
          <ac:spMkLst>
            <pc:docMk/>
            <pc:sldMk cId="0" sldId="260"/>
            <ac:spMk id="175" creationId="{00000000-0000-0000-0000-000000000000}"/>
          </ac:spMkLst>
        </pc:spChg>
        <pc:spChg chg="mod">
          <ac:chgData name="Masaki Suzuki" userId="2c4feb2ed34ad1a7" providerId="Windows Live" clId="Web-{AFCC58F8-B29A-4193-9AD7-4609A20DBEEC}" dt="2021-03-04T06:30:40.976" v="35"/>
          <ac:spMkLst>
            <pc:docMk/>
            <pc:sldMk cId="0" sldId="260"/>
            <ac:spMk id="176" creationId="{00000000-0000-0000-0000-000000000000}"/>
          </ac:spMkLst>
        </pc:spChg>
        <pc:spChg chg="mod">
          <ac:chgData name="Masaki Suzuki" userId="2c4feb2ed34ad1a7" providerId="Windows Live" clId="Web-{AFCC58F8-B29A-4193-9AD7-4609A20DBEEC}" dt="2021-03-04T06:30:41.007" v="36"/>
          <ac:spMkLst>
            <pc:docMk/>
            <pc:sldMk cId="0" sldId="260"/>
            <ac:spMk id="177" creationId="{00000000-0000-0000-0000-000000000000}"/>
          </ac:spMkLst>
        </pc:spChg>
        <pc:spChg chg="mod">
          <ac:chgData name="Masaki Suzuki" userId="2c4feb2ed34ad1a7" providerId="Windows Live" clId="Web-{AFCC58F8-B29A-4193-9AD7-4609A20DBEEC}" dt="2021-03-04T06:30:41.023" v="37"/>
          <ac:spMkLst>
            <pc:docMk/>
            <pc:sldMk cId="0" sldId="260"/>
            <ac:spMk id="178" creationId="{00000000-0000-0000-0000-000000000000}"/>
          </ac:spMkLst>
        </pc:spChg>
        <pc:spChg chg="mod">
          <ac:chgData name="Masaki Suzuki" userId="2c4feb2ed34ad1a7" providerId="Windows Live" clId="Web-{AFCC58F8-B29A-4193-9AD7-4609A20DBEEC}" dt="2021-03-04T06:30:41.039" v="38"/>
          <ac:spMkLst>
            <pc:docMk/>
            <pc:sldMk cId="0" sldId="260"/>
            <ac:spMk id="179" creationId="{00000000-0000-0000-0000-000000000000}"/>
          </ac:spMkLst>
        </pc:spChg>
        <pc:spChg chg="mod">
          <ac:chgData name="Masaki Suzuki" userId="2c4feb2ed34ad1a7" providerId="Windows Live" clId="Web-{AFCC58F8-B29A-4193-9AD7-4609A20DBEEC}" dt="2021-03-04T06:30:41.054" v="39"/>
          <ac:spMkLst>
            <pc:docMk/>
            <pc:sldMk cId="0" sldId="260"/>
            <ac:spMk id="180" creationId="{00000000-0000-0000-0000-000000000000}"/>
          </ac:spMkLst>
        </pc:spChg>
      </pc:sldChg>
      <pc:sldChg chg="modSp">
        <pc:chgData name="Masaki Suzuki" userId="2c4feb2ed34ad1a7" providerId="Windows Live" clId="Web-{AFCC58F8-B29A-4193-9AD7-4609A20DBEEC}" dt="2021-03-04T06:30:49.664" v="41"/>
        <pc:sldMkLst>
          <pc:docMk/>
          <pc:sldMk cId="0" sldId="261"/>
        </pc:sldMkLst>
        <pc:spChg chg="mod">
          <ac:chgData name="Masaki Suzuki" userId="2c4feb2ed34ad1a7" providerId="Windows Live" clId="Web-{AFCC58F8-B29A-4193-9AD7-4609A20DBEEC}" dt="2021-03-04T06:30:49.664" v="40"/>
          <ac:spMkLst>
            <pc:docMk/>
            <pc:sldMk cId="0" sldId="261"/>
            <ac:spMk id="186" creationId="{00000000-0000-0000-0000-000000000000}"/>
          </ac:spMkLst>
        </pc:spChg>
        <pc:spChg chg="mod">
          <ac:chgData name="Masaki Suzuki" userId="2c4feb2ed34ad1a7" providerId="Windows Live" clId="Web-{AFCC58F8-B29A-4193-9AD7-4609A20DBEEC}" dt="2021-03-04T06:30:49.664" v="41"/>
          <ac:spMkLst>
            <pc:docMk/>
            <pc:sldMk cId="0" sldId="261"/>
            <ac:spMk id="187" creationId="{00000000-0000-0000-0000-000000000000}"/>
          </ac:spMkLst>
        </pc:spChg>
      </pc:sldChg>
      <pc:sldChg chg="modSp">
        <pc:chgData name="Masaki Suzuki" userId="2c4feb2ed34ad1a7" providerId="Windows Live" clId="Web-{AFCC58F8-B29A-4193-9AD7-4609A20DBEEC}" dt="2021-03-04T06:30:56.960" v="47"/>
        <pc:sldMkLst>
          <pc:docMk/>
          <pc:sldMk cId="0" sldId="262"/>
        </pc:sldMkLst>
        <pc:spChg chg="mod">
          <ac:chgData name="Masaki Suzuki" userId="2c4feb2ed34ad1a7" providerId="Windows Live" clId="Web-{AFCC58F8-B29A-4193-9AD7-4609A20DBEEC}" dt="2021-03-04T06:30:56.898" v="42"/>
          <ac:spMkLst>
            <pc:docMk/>
            <pc:sldMk cId="0" sldId="262"/>
            <ac:spMk id="192" creationId="{00000000-0000-0000-0000-000000000000}"/>
          </ac:spMkLst>
        </pc:spChg>
        <pc:spChg chg="mod">
          <ac:chgData name="Masaki Suzuki" userId="2c4feb2ed34ad1a7" providerId="Windows Live" clId="Web-{AFCC58F8-B29A-4193-9AD7-4609A20DBEEC}" dt="2021-03-04T06:30:56.914" v="43"/>
          <ac:spMkLst>
            <pc:docMk/>
            <pc:sldMk cId="0" sldId="262"/>
            <ac:spMk id="193" creationId="{00000000-0000-0000-0000-000000000000}"/>
          </ac:spMkLst>
        </pc:spChg>
        <pc:spChg chg="mod">
          <ac:chgData name="Masaki Suzuki" userId="2c4feb2ed34ad1a7" providerId="Windows Live" clId="Web-{AFCC58F8-B29A-4193-9AD7-4609A20DBEEC}" dt="2021-03-04T06:30:56.929" v="44"/>
          <ac:spMkLst>
            <pc:docMk/>
            <pc:sldMk cId="0" sldId="262"/>
            <ac:spMk id="195" creationId="{00000000-0000-0000-0000-000000000000}"/>
          </ac:spMkLst>
        </pc:spChg>
        <pc:spChg chg="mod">
          <ac:chgData name="Masaki Suzuki" userId="2c4feb2ed34ad1a7" providerId="Windows Live" clId="Web-{AFCC58F8-B29A-4193-9AD7-4609A20DBEEC}" dt="2021-03-04T06:30:56.945" v="45"/>
          <ac:spMkLst>
            <pc:docMk/>
            <pc:sldMk cId="0" sldId="262"/>
            <ac:spMk id="196" creationId="{00000000-0000-0000-0000-000000000000}"/>
          </ac:spMkLst>
        </pc:spChg>
        <pc:spChg chg="mod">
          <ac:chgData name="Masaki Suzuki" userId="2c4feb2ed34ad1a7" providerId="Windows Live" clId="Web-{AFCC58F8-B29A-4193-9AD7-4609A20DBEEC}" dt="2021-03-04T06:30:56.945" v="46"/>
          <ac:spMkLst>
            <pc:docMk/>
            <pc:sldMk cId="0" sldId="262"/>
            <ac:spMk id="197" creationId="{00000000-0000-0000-0000-000000000000}"/>
          </ac:spMkLst>
        </pc:spChg>
        <pc:spChg chg="mod">
          <ac:chgData name="Masaki Suzuki" userId="2c4feb2ed34ad1a7" providerId="Windows Live" clId="Web-{AFCC58F8-B29A-4193-9AD7-4609A20DBEEC}" dt="2021-03-04T06:30:56.960" v="47"/>
          <ac:spMkLst>
            <pc:docMk/>
            <pc:sldMk cId="0" sldId="262"/>
            <ac:spMk id="199" creationId="{00000000-0000-0000-0000-000000000000}"/>
          </ac:spMkLst>
        </pc:spChg>
      </pc:sldChg>
      <pc:sldChg chg="modSp">
        <pc:chgData name="Masaki Suzuki" userId="2c4feb2ed34ad1a7" providerId="Windows Live" clId="Web-{AFCC58F8-B29A-4193-9AD7-4609A20DBEEC}" dt="2021-03-04T06:31:04.398" v="49"/>
        <pc:sldMkLst>
          <pc:docMk/>
          <pc:sldMk cId="0" sldId="263"/>
        </pc:sldMkLst>
        <pc:spChg chg="mod">
          <ac:chgData name="Masaki Suzuki" userId="2c4feb2ed34ad1a7" providerId="Windows Live" clId="Web-{AFCC58F8-B29A-4193-9AD7-4609A20DBEEC}" dt="2021-03-04T06:31:04.398" v="48"/>
          <ac:spMkLst>
            <pc:docMk/>
            <pc:sldMk cId="0" sldId="263"/>
            <ac:spMk id="204" creationId="{00000000-0000-0000-0000-000000000000}"/>
          </ac:spMkLst>
        </pc:spChg>
        <pc:spChg chg="mod">
          <ac:chgData name="Masaki Suzuki" userId="2c4feb2ed34ad1a7" providerId="Windows Live" clId="Web-{AFCC58F8-B29A-4193-9AD7-4609A20DBEEC}" dt="2021-03-04T06:31:04.398" v="49"/>
          <ac:spMkLst>
            <pc:docMk/>
            <pc:sldMk cId="0" sldId="263"/>
            <ac:spMk id="210" creationId="{00000000-0000-0000-0000-000000000000}"/>
          </ac:spMkLst>
        </pc:spChg>
      </pc:sldChg>
      <pc:sldChg chg="modSp">
        <pc:chgData name="Masaki Suzuki" userId="2c4feb2ed34ad1a7" providerId="Windows Live" clId="Web-{AFCC58F8-B29A-4193-9AD7-4609A20DBEEC}" dt="2021-03-04T06:31:10.851" v="57"/>
        <pc:sldMkLst>
          <pc:docMk/>
          <pc:sldMk cId="0" sldId="264"/>
        </pc:sldMkLst>
        <pc:spChg chg="mod">
          <ac:chgData name="Masaki Suzuki" userId="2c4feb2ed34ad1a7" providerId="Windows Live" clId="Web-{AFCC58F8-B29A-4193-9AD7-4609A20DBEEC}" dt="2021-03-04T06:31:10.726" v="50"/>
          <ac:spMkLst>
            <pc:docMk/>
            <pc:sldMk cId="0" sldId="264"/>
            <ac:spMk id="215" creationId="{00000000-0000-0000-0000-000000000000}"/>
          </ac:spMkLst>
        </pc:spChg>
        <pc:spChg chg="mod">
          <ac:chgData name="Masaki Suzuki" userId="2c4feb2ed34ad1a7" providerId="Windows Live" clId="Web-{AFCC58F8-B29A-4193-9AD7-4609A20DBEEC}" dt="2021-03-04T06:31:10.742" v="51"/>
          <ac:spMkLst>
            <pc:docMk/>
            <pc:sldMk cId="0" sldId="264"/>
            <ac:spMk id="222" creationId="{00000000-0000-0000-0000-000000000000}"/>
          </ac:spMkLst>
        </pc:spChg>
        <pc:spChg chg="mod">
          <ac:chgData name="Masaki Suzuki" userId="2c4feb2ed34ad1a7" providerId="Windows Live" clId="Web-{AFCC58F8-B29A-4193-9AD7-4609A20DBEEC}" dt="2021-03-04T06:31:10.757" v="52"/>
          <ac:spMkLst>
            <pc:docMk/>
            <pc:sldMk cId="0" sldId="264"/>
            <ac:spMk id="223" creationId="{00000000-0000-0000-0000-000000000000}"/>
          </ac:spMkLst>
        </pc:spChg>
        <pc:spChg chg="mod">
          <ac:chgData name="Masaki Suzuki" userId="2c4feb2ed34ad1a7" providerId="Windows Live" clId="Web-{AFCC58F8-B29A-4193-9AD7-4609A20DBEEC}" dt="2021-03-04T06:31:10.773" v="53"/>
          <ac:spMkLst>
            <pc:docMk/>
            <pc:sldMk cId="0" sldId="264"/>
            <ac:spMk id="224" creationId="{00000000-0000-0000-0000-000000000000}"/>
          </ac:spMkLst>
        </pc:spChg>
        <pc:spChg chg="mod">
          <ac:chgData name="Masaki Suzuki" userId="2c4feb2ed34ad1a7" providerId="Windows Live" clId="Web-{AFCC58F8-B29A-4193-9AD7-4609A20DBEEC}" dt="2021-03-04T06:31:10.789" v="54"/>
          <ac:spMkLst>
            <pc:docMk/>
            <pc:sldMk cId="0" sldId="264"/>
            <ac:spMk id="225" creationId="{00000000-0000-0000-0000-000000000000}"/>
          </ac:spMkLst>
        </pc:spChg>
        <pc:spChg chg="mod">
          <ac:chgData name="Masaki Suzuki" userId="2c4feb2ed34ad1a7" providerId="Windows Live" clId="Web-{AFCC58F8-B29A-4193-9AD7-4609A20DBEEC}" dt="2021-03-04T06:31:10.820" v="55"/>
          <ac:spMkLst>
            <pc:docMk/>
            <pc:sldMk cId="0" sldId="264"/>
            <ac:spMk id="226" creationId="{00000000-0000-0000-0000-000000000000}"/>
          </ac:spMkLst>
        </pc:spChg>
        <pc:spChg chg="mod">
          <ac:chgData name="Masaki Suzuki" userId="2c4feb2ed34ad1a7" providerId="Windows Live" clId="Web-{AFCC58F8-B29A-4193-9AD7-4609A20DBEEC}" dt="2021-03-04T06:31:10.835" v="56"/>
          <ac:spMkLst>
            <pc:docMk/>
            <pc:sldMk cId="0" sldId="264"/>
            <ac:spMk id="227" creationId="{00000000-0000-0000-0000-000000000000}"/>
          </ac:spMkLst>
        </pc:spChg>
        <pc:spChg chg="mod">
          <ac:chgData name="Masaki Suzuki" userId="2c4feb2ed34ad1a7" providerId="Windows Live" clId="Web-{AFCC58F8-B29A-4193-9AD7-4609A20DBEEC}" dt="2021-03-04T06:31:10.851" v="57"/>
          <ac:spMkLst>
            <pc:docMk/>
            <pc:sldMk cId="0" sldId="264"/>
            <ac:spMk id="228" creationId="{00000000-0000-0000-0000-000000000000}"/>
          </ac:spMkLst>
        </pc:spChg>
      </pc:sldChg>
      <pc:sldChg chg="modSp">
        <pc:chgData name="Masaki Suzuki" userId="2c4feb2ed34ad1a7" providerId="Windows Live" clId="Web-{AFCC58F8-B29A-4193-9AD7-4609A20DBEEC}" dt="2021-03-04T06:31:17.617" v="65"/>
        <pc:sldMkLst>
          <pc:docMk/>
          <pc:sldMk cId="0" sldId="265"/>
        </pc:sldMkLst>
        <pc:spChg chg="mod">
          <ac:chgData name="Masaki Suzuki" userId="2c4feb2ed34ad1a7" providerId="Windows Live" clId="Web-{AFCC58F8-B29A-4193-9AD7-4609A20DBEEC}" dt="2021-03-04T06:31:17.492" v="58"/>
          <ac:spMkLst>
            <pc:docMk/>
            <pc:sldMk cId="0" sldId="265"/>
            <ac:spMk id="233" creationId="{00000000-0000-0000-0000-000000000000}"/>
          </ac:spMkLst>
        </pc:spChg>
        <pc:spChg chg="mod">
          <ac:chgData name="Masaki Suzuki" userId="2c4feb2ed34ad1a7" providerId="Windows Live" clId="Web-{AFCC58F8-B29A-4193-9AD7-4609A20DBEEC}" dt="2021-03-04T06:31:17.523" v="59"/>
          <ac:spMkLst>
            <pc:docMk/>
            <pc:sldMk cId="0" sldId="265"/>
            <ac:spMk id="238" creationId="{00000000-0000-0000-0000-000000000000}"/>
          </ac:spMkLst>
        </pc:spChg>
        <pc:spChg chg="mod">
          <ac:chgData name="Masaki Suzuki" userId="2c4feb2ed34ad1a7" providerId="Windows Live" clId="Web-{AFCC58F8-B29A-4193-9AD7-4609A20DBEEC}" dt="2021-03-04T06:31:17.539" v="60"/>
          <ac:spMkLst>
            <pc:docMk/>
            <pc:sldMk cId="0" sldId="265"/>
            <ac:spMk id="239" creationId="{00000000-0000-0000-0000-000000000000}"/>
          </ac:spMkLst>
        </pc:spChg>
        <pc:spChg chg="mod">
          <ac:chgData name="Masaki Suzuki" userId="2c4feb2ed34ad1a7" providerId="Windows Live" clId="Web-{AFCC58F8-B29A-4193-9AD7-4609A20DBEEC}" dt="2021-03-04T06:31:17.554" v="61"/>
          <ac:spMkLst>
            <pc:docMk/>
            <pc:sldMk cId="0" sldId="265"/>
            <ac:spMk id="240" creationId="{00000000-0000-0000-0000-000000000000}"/>
          </ac:spMkLst>
        </pc:spChg>
        <pc:spChg chg="mod">
          <ac:chgData name="Masaki Suzuki" userId="2c4feb2ed34ad1a7" providerId="Windows Live" clId="Web-{AFCC58F8-B29A-4193-9AD7-4609A20DBEEC}" dt="2021-03-04T06:31:17.570" v="62"/>
          <ac:spMkLst>
            <pc:docMk/>
            <pc:sldMk cId="0" sldId="265"/>
            <ac:spMk id="242" creationId="{00000000-0000-0000-0000-000000000000}"/>
          </ac:spMkLst>
        </pc:spChg>
        <pc:spChg chg="mod">
          <ac:chgData name="Masaki Suzuki" userId="2c4feb2ed34ad1a7" providerId="Windows Live" clId="Web-{AFCC58F8-B29A-4193-9AD7-4609A20DBEEC}" dt="2021-03-04T06:31:17.585" v="63"/>
          <ac:spMkLst>
            <pc:docMk/>
            <pc:sldMk cId="0" sldId="265"/>
            <ac:spMk id="243" creationId="{00000000-0000-0000-0000-000000000000}"/>
          </ac:spMkLst>
        </pc:spChg>
        <pc:spChg chg="mod">
          <ac:chgData name="Masaki Suzuki" userId="2c4feb2ed34ad1a7" providerId="Windows Live" clId="Web-{AFCC58F8-B29A-4193-9AD7-4609A20DBEEC}" dt="2021-03-04T06:31:17.601" v="64"/>
          <ac:spMkLst>
            <pc:docMk/>
            <pc:sldMk cId="0" sldId="265"/>
            <ac:spMk id="244" creationId="{00000000-0000-0000-0000-000000000000}"/>
          </ac:spMkLst>
        </pc:spChg>
        <pc:spChg chg="mod">
          <ac:chgData name="Masaki Suzuki" userId="2c4feb2ed34ad1a7" providerId="Windows Live" clId="Web-{AFCC58F8-B29A-4193-9AD7-4609A20DBEEC}" dt="2021-03-04T06:31:17.617" v="65"/>
          <ac:spMkLst>
            <pc:docMk/>
            <pc:sldMk cId="0" sldId="265"/>
            <ac:spMk id="245" creationId="{00000000-0000-0000-0000-000000000000}"/>
          </ac:spMkLst>
        </pc:spChg>
      </pc:sldChg>
      <pc:sldChg chg="modSp">
        <pc:chgData name="Masaki Suzuki" userId="2c4feb2ed34ad1a7" providerId="Windows Live" clId="Web-{AFCC58F8-B29A-4193-9AD7-4609A20DBEEC}" dt="2021-03-04T06:31:23.398" v="68"/>
        <pc:sldMkLst>
          <pc:docMk/>
          <pc:sldMk cId="0" sldId="266"/>
        </pc:sldMkLst>
        <pc:spChg chg="mod">
          <ac:chgData name="Masaki Suzuki" userId="2c4feb2ed34ad1a7" providerId="Windows Live" clId="Web-{AFCC58F8-B29A-4193-9AD7-4609A20DBEEC}" dt="2021-03-04T06:31:23.367" v="66"/>
          <ac:spMkLst>
            <pc:docMk/>
            <pc:sldMk cId="0" sldId="266"/>
            <ac:spMk id="250" creationId="{00000000-0000-0000-0000-000000000000}"/>
          </ac:spMkLst>
        </pc:spChg>
        <pc:spChg chg="mod">
          <ac:chgData name="Masaki Suzuki" userId="2c4feb2ed34ad1a7" providerId="Windows Live" clId="Web-{AFCC58F8-B29A-4193-9AD7-4609A20DBEEC}" dt="2021-03-04T06:31:23.382" v="67"/>
          <ac:spMkLst>
            <pc:docMk/>
            <pc:sldMk cId="0" sldId="266"/>
            <ac:spMk id="257" creationId="{00000000-0000-0000-0000-000000000000}"/>
          </ac:spMkLst>
        </pc:spChg>
        <pc:spChg chg="mod">
          <ac:chgData name="Masaki Suzuki" userId="2c4feb2ed34ad1a7" providerId="Windows Live" clId="Web-{AFCC58F8-B29A-4193-9AD7-4609A20DBEEC}" dt="2021-03-04T06:31:23.398" v="68"/>
          <ac:spMkLst>
            <pc:docMk/>
            <pc:sldMk cId="0" sldId="266"/>
            <ac:spMk id="258" creationId="{00000000-0000-0000-0000-000000000000}"/>
          </ac:spMkLst>
        </pc:spChg>
      </pc:sldChg>
      <pc:sldChg chg="modSp">
        <pc:chgData name="Masaki Suzuki" userId="2c4feb2ed34ad1a7" providerId="Windows Live" clId="Web-{AFCC58F8-B29A-4193-9AD7-4609A20DBEEC}" dt="2021-03-04T06:31:44.023" v="71"/>
        <pc:sldMkLst>
          <pc:docMk/>
          <pc:sldMk cId="0" sldId="267"/>
        </pc:sldMkLst>
        <pc:spChg chg="mod">
          <ac:chgData name="Masaki Suzuki" userId="2c4feb2ed34ad1a7" providerId="Windows Live" clId="Web-{AFCC58F8-B29A-4193-9AD7-4609A20DBEEC}" dt="2021-03-04T06:31:43.992" v="69"/>
          <ac:spMkLst>
            <pc:docMk/>
            <pc:sldMk cId="0" sldId="267"/>
            <ac:spMk id="263" creationId="{00000000-0000-0000-0000-000000000000}"/>
          </ac:spMkLst>
        </pc:spChg>
        <pc:spChg chg="mod">
          <ac:chgData name="Masaki Suzuki" userId="2c4feb2ed34ad1a7" providerId="Windows Live" clId="Web-{AFCC58F8-B29A-4193-9AD7-4609A20DBEEC}" dt="2021-03-04T06:31:44.007" v="70"/>
          <ac:spMkLst>
            <pc:docMk/>
            <pc:sldMk cId="0" sldId="267"/>
            <ac:spMk id="270" creationId="{00000000-0000-0000-0000-000000000000}"/>
          </ac:spMkLst>
        </pc:spChg>
        <pc:spChg chg="mod">
          <ac:chgData name="Masaki Suzuki" userId="2c4feb2ed34ad1a7" providerId="Windows Live" clId="Web-{AFCC58F8-B29A-4193-9AD7-4609A20DBEEC}" dt="2021-03-04T06:31:44.023" v="71"/>
          <ac:spMkLst>
            <pc:docMk/>
            <pc:sldMk cId="0" sldId="267"/>
            <ac:spMk id="271" creationId="{00000000-0000-0000-0000-000000000000}"/>
          </ac:spMkLst>
        </pc:spChg>
      </pc:sldChg>
      <pc:sldChg chg="modSp">
        <pc:chgData name="Masaki Suzuki" userId="2c4feb2ed34ad1a7" providerId="Windows Live" clId="Web-{AFCC58F8-B29A-4193-9AD7-4609A20DBEEC}" dt="2021-03-04T06:31:49.679" v="77"/>
        <pc:sldMkLst>
          <pc:docMk/>
          <pc:sldMk cId="0" sldId="268"/>
        </pc:sldMkLst>
        <pc:spChg chg="mod">
          <ac:chgData name="Masaki Suzuki" userId="2c4feb2ed34ad1a7" providerId="Windows Live" clId="Web-{AFCC58F8-B29A-4193-9AD7-4609A20DBEEC}" dt="2021-03-04T06:31:49.601" v="72"/>
          <ac:spMkLst>
            <pc:docMk/>
            <pc:sldMk cId="0" sldId="268"/>
            <ac:spMk id="276" creationId="{00000000-0000-0000-0000-000000000000}"/>
          </ac:spMkLst>
        </pc:spChg>
        <pc:spChg chg="mod">
          <ac:chgData name="Masaki Suzuki" userId="2c4feb2ed34ad1a7" providerId="Windows Live" clId="Web-{AFCC58F8-B29A-4193-9AD7-4609A20DBEEC}" dt="2021-03-04T06:31:49.617" v="73"/>
          <ac:spMkLst>
            <pc:docMk/>
            <pc:sldMk cId="0" sldId="268"/>
            <ac:spMk id="285" creationId="{00000000-0000-0000-0000-000000000000}"/>
          </ac:spMkLst>
        </pc:spChg>
        <pc:spChg chg="mod">
          <ac:chgData name="Masaki Suzuki" userId="2c4feb2ed34ad1a7" providerId="Windows Live" clId="Web-{AFCC58F8-B29A-4193-9AD7-4609A20DBEEC}" dt="2021-03-04T06:31:49.632" v="74"/>
          <ac:spMkLst>
            <pc:docMk/>
            <pc:sldMk cId="0" sldId="268"/>
            <ac:spMk id="286" creationId="{00000000-0000-0000-0000-000000000000}"/>
          </ac:spMkLst>
        </pc:spChg>
        <pc:spChg chg="mod">
          <ac:chgData name="Masaki Suzuki" userId="2c4feb2ed34ad1a7" providerId="Windows Live" clId="Web-{AFCC58F8-B29A-4193-9AD7-4609A20DBEEC}" dt="2021-03-04T06:31:49.648" v="75"/>
          <ac:spMkLst>
            <pc:docMk/>
            <pc:sldMk cId="0" sldId="268"/>
            <ac:spMk id="287" creationId="{00000000-0000-0000-0000-000000000000}"/>
          </ac:spMkLst>
        </pc:spChg>
        <pc:spChg chg="mod">
          <ac:chgData name="Masaki Suzuki" userId="2c4feb2ed34ad1a7" providerId="Windows Live" clId="Web-{AFCC58F8-B29A-4193-9AD7-4609A20DBEEC}" dt="2021-03-04T06:31:49.664" v="76"/>
          <ac:spMkLst>
            <pc:docMk/>
            <pc:sldMk cId="0" sldId="268"/>
            <ac:spMk id="288" creationId="{00000000-0000-0000-0000-000000000000}"/>
          </ac:spMkLst>
        </pc:spChg>
        <pc:spChg chg="mod">
          <ac:chgData name="Masaki Suzuki" userId="2c4feb2ed34ad1a7" providerId="Windows Live" clId="Web-{AFCC58F8-B29A-4193-9AD7-4609A20DBEEC}" dt="2021-03-04T06:31:49.679" v="77"/>
          <ac:spMkLst>
            <pc:docMk/>
            <pc:sldMk cId="0" sldId="268"/>
            <ac:spMk id="289" creationId="{00000000-0000-0000-0000-000000000000}"/>
          </ac:spMkLst>
        </pc:spChg>
      </pc:sldChg>
      <pc:sldChg chg="modSp">
        <pc:chgData name="Masaki Suzuki" userId="2c4feb2ed34ad1a7" providerId="Windows Live" clId="Web-{AFCC58F8-B29A-4193-9AD7-4609A20DBEEC}" dt="2021-03-04T06:31:55.320" v="79"/>
        <pc:sldMkLst>
          <pc:docMk/>
          <pc:sldMk cId="0" sldId="269"/>
        </pc:sldMkLst>
        <pc:spChg chg="mod">
          <ac:chgData name="Masaki Suzuki" userId="2c4feb2ed34ad1a7" providerId="Windows Live" clId="Web-{AFCC58F8-B29A-4193-9AD7-4609A20DBEEC}" dt="2021-03-04T06:31:55.304" v="78"/>
          <ac:spMkLst>
            <pc:docMk/>
            <pc:sldMk cId="0" sldId="269"/>
            <ac:spMk id="294" creationId="{00000000-0000-0000-0000-000000000000}"/>
          </ac:spMkLst>
        </pc:spChg>
        <pc:spChg chg="mod">
          <ac:chgData name="Masaki Suzuki" userId="2c4feb2ed34ad1a7" providerId="Windows Live" clId="Web-{AFCC58F8-B29A-4193-9AD7-4609A20DBEEC}" dt="2021-03-04T06:31:55.320" v="79"/>
          <ac:spMkLst>
            <pc:docMk/>
            <pc:sldMk cId="0" sldId="269"/>
            <ac:spMk id="301" creationId="{00000000-0000-0000-0000-000000000000}"/>
          </ac:spMkLst>
        </pc:spChg>
      </pc:sldChg>
      <pc:sldChg chg="modSp">
        <pc:chgData name="Masaki Suzuki" userId="2c4feb2ed34ad1a7" providerId="Windows Live" clId="Web-{AFCC58F8-B29A-4193-9AD7-4609A20DBEEC}" dt="2021-03-04T06:32:02.070" v="83"/>
        <pc:sldMkLst>
          <pc:docMk/>
          <pc:sldMk cId="0" sldId="270"/>
        </pc:sldMkLst>
        <pc:spChg chg="mod">
          <ac:chgData name="Masaki Suzuki" userId="2c4feb2ed34ad1a7" providerId="Windows Live" clId="Web-{AFCC58F8-B29A-4193-9AD7-4609A20DBEEC}" dt="2021-03-04T06:32:02.007" v="80"/>
          <ac:spMkLst>
            <pc:docMk/>
            <pc:sldMk cId="0" sldId="270"/>
            <ac:spMk id="307" creationId="{00000000-0000-0000-0000-000000000000}"/>
          </ac:spMkLst>
        </pc:spChg>
        <pc:spChg chg="mod">
          <ac:chgData name="Masaki Suzuki" userId="2c4feb2ed34ad1a7" providerId="Windows Live" clId="Web-{AFCC58F8-B29A-4193-9AD7-4609A20DBEEC}" dt="2021-03-04T06:32:02.023" v="81"/>
          <ac:spMkLst>
            <pc:docMk/>
            <pc:sldMk cId="0" sldId="270"/>
            <ac:spMk id="316" creationId="{00000000-0000-0000-0000-000000000000}"/>
          </ac:spMkLst>
        </pc:spChg>
        <pc:spChg chg="mod">
          <ac:chgData name="Masaki Suzuki" userId="2c4feb2ed34ad1a7" providerId="Windows Live" clId="Web-{AFCC58F8-B29A-4193-9AD7-4609A20DBEEC}" dt="2021-03-04T06:32:02.054" v="82"/>
          <ac:spMkLst>
            <pc:docMk/>
            <pc:sldMk cId="0" sldId="270"/>
            <ac:spMk id="317" creationId="{00000000-0000-0000-0000-000000000000}"/>
          </ac:spMkLst>
        </pc:spChg>
        <pc:spChg chg="mod">
          <ac:chgData name="Masaki Suzuki" userId="2c4feb2ed34ad1a7" providerId="Windows Live" clId="Web-{AFCC58F8-B29A-4193-9AD7-4609A20DBEEC}" dt="2021-03-04T06:32:02.070" v="83"/>
          <ac:spMkLst>
            <pc:docMk/>
            <pc:sldMk cId="0" sldId="270"/>
            <ac:spMk id="318" creationId="{00000000-0000-0000-0000-000000000000}"/>
          </ac:spMkLst>
        </pc:spChg>
      </pc:sldChg>
      <pc:sldChg chg="modSp">
        <pc:chgData name="Masaki Suzuki" userId="2c4feb2ed34ad1a7" providerId="Windows Live" clId="Web-{AFCC58F8-B29A-4193-9AD7-4609A20DBEEC}" dt="2021-03-04T06:32:07.867" v="86"/>
        <pc:sldMkLst>
          <pc:docMk/>
          <pc:sldMk cId="0" sldId="271"/>
        </pc:sldMkLst>
        <pc:spChg chg="mod">
          <ac:chgData name="Masaki Suzuki" userId="2c4feb2ed34ad1a7" providerId="Windows Live" clId="Web-{AFCC58F8-B29A-4193-9AD7-4609A20DBEEC}" dt="2021-03-04T06:32:07.851" v="84"/>
          <ac:spMkLst>
            <pc:docMk/>
            <pc:sldMk cId="0" sldId="271"/>
            <ac:spMk id="323" creationId="{00000000-0000-0000-0000-000000000000}"/>
          </ac:spMkLst>
        </pc:spChg>
        <pc:spChg chg="mod">
          <ac:chgData name="Masaki Suzuki" userId="2c4feb2ed34ad1a7" providerId="Windows Live" clId="Web-{AFCC58F8-B29A-4193-9AD7-4609A20DBEEC}" dt="2021-03-04T06:32:07.867" v="85"/>
          <ac:spMkLst>
            <pc:docMk/>
            <pc:sldMk cId="0" sldId="271"/>
            <ac:spMk id="329" creationId="{00000000-0000-0000-0000-000000000000}"/>
          </ac:spMkLst>
        </pc:spChg>
        <pc:spChg chg="mod">
          <ac:chgData name="Masaki Suzuki" userId="2c4feb2ed34ad1a7" providerId="Windows Live" clId="Web-{AFCC58F8-B29A-4193-9AD7-4609A20DBEEC}" dt="2021-03-04T06:32:07.867" v="86"/>
          <ac:spMkLst>
            <pc:docMk/>
            <pc:sldMk cId="0" sldId="271"/>
            <ac:spMk id="330" creationId="{00000000-0000-0000-0000-000000000000}"/>
          </ac:spMkLst>
        </pc:spChg>
      </pc:sldChg>
      <pc:sldChg chg="modSp">
        <pc:chgData name="Masaki Suzuki" userId="2c4feb2ed34ad1a7" providerId="Windows Live" clId="Web-{AFCC58F8-B29A-4193-9AD7-4609A20DBEEC}" dt="2021-03-04T06:32:14.257" v="90"/>
        <pc:sldMkLst>
          <pc:docMk/>
          <pc:sldMk cId="0" sldId="272"/>
        </pc:sldMkLst>
        <pc:spChg chg="mod">
          <ac:chgData name="Masaki Suzuki" userId="2c4feb2ed34ad1a7" providerId="Windows Live" clId="Web-{AFCC58F8-B29A-4193-9AD7-4609A20DBEEC}" dt="2021-03-04T06:32:14.226" v="87"/>
          <ac:spMkLst>
            <pc:docMk/>
            <pc:sldMk cId="0" sldId="272"/>
            <ac:spMk id="336" creationId="{00000000-0000-0000-0000-000000000000}"/>
          </ac:spMkLst>
        </pc:spChg>
        <pc:spChg chg="mod">
          <ac:chgData name="Masaki Suzuki" userId="2c4feb2ed34ad1a7" providerId="Windows Live" clId="Web-{AFCC58F8-B29A-4193-9AD7-4609A20DBEEC}" dt="2021-03-04T06:32:14.242" v="88"/>
          <ac:spMkLst>
            <pc:docMk/>
            <pc:sldMk cId="0" sldId="272"/>
            <ac:spMk id="343" creationId="{00000000-0000-0000-0000-000000000000}"/>
          </ac:spMkLst>
        </pc:spChg>
        <pc:spChg chg="mod">
          <ac:chgData name="Masaki Suzuki" userId="2c4feb2ed34ad1a7" providerId="Windows Live" clId="Web-{AFCC58F8-B29A-4193-9AD7-4609A20DBEEC}" dt="2021-03-04T06:32:14.257" v="89"/>
          <ac:spMkLst>
            <pc:docMk/>
            <pc:sldMk cId="0" sldId="272"/>
            <ac:spMk id="344" creationId="{00000000-0000-0000-0000-000000000000}"/>
          </ac:spMkLst>
        </pc:spChg>
        <pc:spChg chg="mod">
          <ac:chgData name="Masaki Suzuki" userId="2c4feb2ed34ad1a7" providerId="Windows Live" clId="Web-{AFCC58F8-B29A-4193-9AD7-4609A20DBEEC}" dt="2021-03-04T06:32:14.257" v="90"/>
          <ac:spMkLst>
            <pc:docMk/>
            <pc:sldMk cId="0" sldId="272"/>
            <ac:spMk id="345" creationId="{00000000-0000-0000-0000-000000000000}"/>
          </ac:spMkLst>
        </pc:spChg>
      </pc:sldChg>
      <pc:sldChg chg="modSp">
        <pc:chgData name="Masaki Suzuki" userId="2c4feb2ed34ad1a7" providerId="Windows Live" clId="Web-{AFCC58F8-B29A-4193-9AD7-4609A20DBEEC}" dt="2021-03-04T06:32:19.882" v="92"/>
        <pc:sldMkLst>
          <pc:docMk/>
          <pc:sldMk cId="0" sldId="273"/>
        </pc:sldMkLst>
        <pc:spChg chg="mod">
          <ac:chgData name="Masaki Suzuki" userId="2c4feb2ed34ad1a7" providerId="Windows Live" clId="Web-{AFCC58F8-B29A-4193-9AD7-4609A20DBEEC}" dt="2021-03-04T06:32:19.867" v="91"/>
          <ac:spMkLst>
            <pc:docMk/>
            <pc:sldMk cId="0" sldId="273"/>
            <ac:spMk id="350" creationId="{00000000-0000-0000-0000-000000000000}"/>
          </ac:spMkLst>
        </pc:spChg>
        <pc:spChg chg="mod">
          <ac:chgData name="Masaki Suzuki" userId="2c4feb2ed34ad1a7" providerId="Windows Live" clId="Web-{AFCC58F8-B29A-4193-9AD7-4609A20DBEEC}" dt="2021-03-04T06:32:19.882" v="92"/>
          <ac:spMkLst>
            <pc:docMk/>
            <pc:sldMk cId="0" sldId="273"/>
            <ac:spMk id="355" creationId="{00000000-0000-0000-0000-000000000000}"/>
          </ac:spMkLst>
        </pc:spChg>
      </pc:sldChg>
      <pc:sldChg chg="modSp">
        <pc:chgData name="Masaki Suzuki" userId="2c4feb2ed34ad1a7" providerId="Windows Live" clId="Web-{AFCC58F8-B29A-4193-9AD7-4609A20DBEEC}" dt="2021-03-04T06:32:26.679" v="102"/>
        <pc:sldMkLst>
          <pc:docMk/>
          <pc:sldMk cId="0" sldId="274"/>
        </pc:sldMkLst>
        <pc:spChg chg="mod">
          <ac:chgData name="Masaki Suzuki" userId="2c4feb2ed34ad1a7" providerId="Windows Live" clId="Web-{AFCC58F8-B29A-4193-9AD7-4609A20DBEEC}" dt="2021-03-04T06:32:26.476" v="93"/>
          <ac:spMkLst>
            <pc:docMk/>
            <pc:sldMk cId="0" sldId="274"/>
            <ac:spMk id="360" creationId="{00000000-0000-0000-0000-000000000000}"/>
          </ac:spMkLst>
        </pc:spChg>
        <pc:spChg chg="mod">
          <ac:chgData name="Masaki Suzuki" userId="2c4feb2ed34ad1a7" providerId="Windows Live" clId="Web-{AFCC58F8-B29A-4193-9AD7-4609A20DBEEC}" dt="2021-03-04T06:32:26.492" v="94"/>
          <ac:spMkLst>
            <pc:docMk/>
            <pc:sldMk cId="0" sldId="274"/>
            <ac:spMk id="367" creationId="{00000000-0000-0000-0000-000000000000}"/>
          </ac:spMkLst>
        </pc:spChg>
        <pc:spChg chg="mod">
          <ac:chgData name="Masaki Suzuki" userId="2c4feb2ed34ad1a7" providerId="Windows Live" clId="Web-{AFCC58F8-B29A-4193-9AD7-4609A20DBEEC}" dt="2021-03-04T06:32:26.523" v="95"/>
          <ac:spMkLst>
            <pc:docMk/>
            <pc:sldMk cId="0" sldId="274"/>
            <ac:spMk id="368" creationId="{00000000-0000-0000-0000-000000000000}"/>
          </ac:spMkLst>
        </pc:spChg>
        <pc:spChg chg="mod">
          <ac:chgData name="Masaki Suzuki" userId="2c4feb2ed34ad1a7" providerId="Windows Live" clId="Web-{AFCC58F8-B29A-4193-9AD7-4609A20DBEEC}" dt="2021-03-04T06:32:26.539" v="96"/>
          <ac:spMkLst>
            <pc:docMk/>
            <pc:sldMk cId="0" sldId="274"/>
            <ac:spMk id="369" creationId="{00000000-0000-0000-0000-000000000000}"/>
          </ac:spMkLst>
        </pc:spChg>
        <pc:spChg chg="mod">
          <ac:chgData name="Masaki Suzuki" userId="2c4feb2ed34ad1a7" providerId="Windows Live" clId="Web-{AFCC58F8-B29A-4193-9AD7-4609A20DBEEC}" dt="2021-03-04T06:32:26.570" v="97"/>
          <ac:spMkLst>
            <pc:docMk/>
            <pc:sldMk cId="0" sldId="274"/>
            <ac:spMk id="370" creationId="{00000000-0000-0000-0000-000000000000}"/>
          </ac:spMkLst>
        </pc:spChg>
        <pc:spChg chg="mod">
          <ac:chgData name="Masaki Suzuki" userId="2c4feb2ed34ad1a7" providerId="Windows Live" clId="Web-{AFCC58F8-B29A-4193-9AD7-4609A20DBEEC}" dt="2021-03-04T06:32:26.586" v="98"/>
          <ac:spMkLst>
            <pc:docMk/>
            <pc:sldMk cId="0" sldId="274"/>
            <ac:spMk id="371" creationId="{00000000-0000-0000-0000-000000000000}"/>
          </ac:spMkLst>
        </pc:spChg>
        <pc:spChg chg="mod">
          <ac:chgData name="Masaki Suzuki" userId="2c4feb2ed34ad1a7" providerId="Windows Live" clId="Web-{AFCC58F8-B29A-4193-9AD7-4609A20DBEEC}" dt="2021-03-04T06:32:26.601" v="99"/>
          <ac:spMkLst>
            <pc:docMk/>
            <pc:sldMk cId="0" sldId="274"/>
            <ac:spMk id="372" creationId="{00000000-0000-0000-0000-000000000000}"/>
          </ac:spMkLst>
        </pc:spChg>
        <pc:spChg chg="mod">
          <ac:chgData name="Masaki Suzuki" userId="2c4feb2ed34ad1a7" providerId="Windows Live" clId="Web-{AFCC58F8-B29A-4193-9AD7-4609A20DBEEC}" dt="2021-03-04T06:32:26.617" v="100"/>
          <ac:spMkLst>
            <pc:docMk/>
            <pc:sldMk cId="0" sldId="274"/>
            <ac:spMk id="373" creationId="{00000000-0000-0000-0000-000000000000}"/>
          </ac:spMkLst>
        </pc:spChg>
        <pc:spChg chg="mod">
          <ac:chgData name="Masaki Suzuki" userId="2c4feb2ed34ad1a7" providerId="Windows Live" clId="Web-{AFCC58F8-B29A-4193-9AD7-4609A20DBEEC}" dt="2021-03-04T06:32:26.648" v="101"/>
          <ac:spMkLst>
            <pc:docMk/>
            <pc:sldMk cId="0" sldId="274"/>
            <ac:spMk id="374" creationId="{00000000-0000-0000-0000-000000000000}"/>
          </ac:spMkLst>
        </pc:spChg>
        <pc:spChg chg="mod">
          <ac:chgData name="Masaki Suzuki" userId="2c4feb2ed34ad1a7" providerId="Windows Live" clId="Web-{AFCC58F8-B29A-4193-9AD7-4609A20DBEEC}" dt="2021-03-04T06:32:26.679" v="102"/>
          <ac:spMkLst>
            <pc:docMk/>
            <pc:sldMk cId="0" sldId="274"/>
            <ac:spMk id="375" creationId="{00000000-0000-0000-0000-000000000000}"/>
          </ac:spMkLst>
        </pc:spChg>
      </pc:sldChg>
      <pc:sldChg chg="modSp">
        <pc:chgData name="Masaki Suzuki" userId="2c4feb2ed34ad1a7" providerId="Windows Live" clId="Web-{AFCC58F8-B29A-4193-9AD7-4609A20DBEEC}" dt="2021-03-04T06:32:32.086" v="108"/>
        <pc:sldMkLst>
          <pc:docMk/>
          <pc:sldMk cId="0" sldId="275"/>
        </pc:sldMkLst>
        <pc:spChg chg="mod">
          <ac:chgData name="Masaki Suzuki" userId="2c4feb2ed34ad1a7" providerId="Windows Live" clId="Web-{AFCC58F8-B29A-4193-9AD7-4609A20DBEEC}" dt="2021-03-04T06:32:32.023" v="103"/>
          <ac:spMkLst>
            <pc:docMk/>
            <pc:sldMk cId="0" sldId="275"/>
            <ac:spMk id="380" creationId="{00000000-0000-0000-0000-000000000000}"/>
          </ac:spMkLst>
        </pc:spChg>
        <pc:spChg chg="mod">
          <ac:chgData name="Masaki Suzuki" userId="2c4feb2ed34ad1a7" providerId="Windows Live" clId="Web-{AFCC58F8-B29A-4193-9AD7-4609A20DBEEC}" dt="2021-03-04T06:32:32.039" v="104"/>
          <ac:spMkLst>
            <pc:docMk/>
            <pc:sldMk cId="0" sldId="275"/>
            <ac:spMk id="386" creationId="{00000000-0000-0000-0000-000000000000}"/>
          </ac:spMkLst>
        </pc:spChg>
        <pc:spChg chg="mod">
          <ac:chgData name="Masaki Suzuki" userId="2c4feb2ed34ad1a7" providerId="Windows Live" clId="Web-{AFCC58F8-B29A-4193-9AD7-4609A20DBEEC}" dt="2021-03-04T06:32:32.039" v="105"/>
          <ac:spMkLst>
            <pc:docMk/>
            <pc:sldMk cId="0" sldId="275"/>
            <ac:spMk id="387" creationId="{00000000-0000-0000-0000-000000000000}"/>
          </ac:spMkLst>
        </pc:spChg>
        <pc:spChg chg="mod">
          <ac:chgData name="Masaki Suzuki" userId="2c4feb2ed34ad1a7" providerId="Windows Live" clId="Web-{AFCC58F8-B29A-4193-9AD7-4609A20DBEEC}" dt="2021-03-04T06:32:32.054" v="106"/>
          <ac:spMkLst>
            <pc:docMk/>
            <pc:sldMk cId="0" sldId="275"/>
            <ac:spMk id="388" creationId="{00000000-0000-0000-0000-000000000000}"/>
          </ac:spMkLst>
        </pc:spChg>
        <pc:spChg chg="mod">
          <ac:chgData name="Masaki Suzuki" userId="2c4feb2ed34ad1a7" providerId="Windows Live" clId="Web-{AFCC58F8-B29A-4193-9AD7-4609A20DBEEC}" dt="2021-03-04T06:32:32.070" v="107"/>
          <ac:spMkLst>
            <pc:docMk/>
            <pc:sldMk cId="0" sldId="275"/>
            <ac:spMk id="389" creationId="{00000000-0000-0000-0000-000000000000}"/>
          </ac:spMkLst>
        </pc:spChg>
        <pc:spChg chg="mod">
          <ac:chgData name="Masaki Suzuki" userId="2c4feb2ed34ad1a7" providerId="Windows Live" clId="Web-{AFCC58F8-B29A-4193-9AD7-4609A20DBEEC}" dt="2021-03-04T06:32:32.086" v="108"/>
          <ac:spMkLst>
            <pc:docMk/>
            <pc:sldMk cId="0" sldId="275"/>
            <ac:spMk id="390" creationId="{00000000-0000-0000-0000-000000000000}"/>
          </ac:spMkLst>
        </pc:spChg>
      </pc:sldChg>
      <pc:sldChg chg="modSp">
        <pc:chgData name="Masaki Suzuki" userId="2c4feb2ed34ad1a7" providerId="Windows Live" clId="Web-{AFCC58F8-B29A-4193-9AD7-4609A20DBEEC}" dt="2021-03-04T06:32:38.148" v="110"/>
        <pc:sldMkLst>
          <pc:docMk/>
          <pc:sldMk cId="0" sldId="276"/>
        </pc:sldMkLst>
        <pc:spChg chg="mod">
          <ac:chgData name="Masaki Suzuki" userId="2c4feb2ed34ad1a7" providerId="Windows Live" clId="Web-{AFCC58F8-B29A-4193-9AD7-4609A20DBEEC}" dt="2021-03-04T06:32:38.132" v="109"/>
          <ac:spMkLst>
            <pc:docMk/>
            <pc:sldMk cId="0" sldId="276"/>
            <ac:spMk id="395" creationId="{00000000-0000-0000-0000-000000000000}"/>
          </ac:spMkLst>
        </pc:spChg>
        <pc:spChg chg="mod">
          <ac:chgData name="Masaki Suzuki" userId="2c4feb2ed34ad1a7" providerId="Windows Live" clId="Web-{AFCC58F8-B29A-4193-9AD7-4609A20DBEEC}" dt="2021-03-04T06:32:38.148" v="110"/>
          <ac:spMkLst>
            <pc:docMk/>
            <pc:sldMk cId="0" sldId="276"/>
            <ac:spMk id="402" creationId="{00000000-0000-0000-0000-000000000000}"/>
          </ac:spMkLst>
        </pc:spChg>
      </pc:sldChg>
      <pc:sldChg chg="modSp">
        <pc:chgData name="Masaki Suzuki" userId="2c4feb2ed34ad1a7" providerId="Windows Live" clId="Web-{AFCC58F8-B29A-4193-9AD7-4609A20DBEEC}" dt="2021-03-04T06:32:44.539" v="112"/>
        <pc:sldMkLst>
          <pc:docMk/>
          <pc:sldMk cId="0" sldId="277"/>
        </pc:sldMkLst>
        <pc:spChg chg="mod">
          <ac:chgData name="Masaki Suzuki" userId="2c4feb2ed34ad1a7" providerId="Windows Live" clId="Web-{AFCC58F8-B29A-4193-9AD7-4609A20DBEEC}" dt="2021-03-04T06:32:44.523" v="111"/>
          <ac:spMkLst>
            <pc:docMk/>
            <pc:sldMk cId="0" sldId="277"/>
            <ac:spMk id="407" creationId="{00000000-0000-0000-0000-000000000000}"/>
          </ac:spMkLst>
        </pc:spChg>
        <pc:spChg chg="mod">
          <ac:chgData name="Masaki Suzuki" userId="2c4feb2ed34ad1a7" providerId="Windows Live" clId="Web-{AFCC58F8-B29A-4193-9AD7-4609A20DBEEC}" dt="2021-03-04T06:32:44.539" v="112"/>
          <ac:spMkLst>
            <pc:docMk/>
            <pc:sldMk cId="0" sldId="277"/>
            <ac:spMk id="411" creationId="{00000000-0000-0000-0000-000000000000}"/>
          </ac:spMkLst>
        </pc:spChg>
      </pc:sldChg>
      <pc:sldChg chg="modSp">
        <pc:chgData name="Masaki Suzuki" userId="2c4feb2ed34ad1a7" providerId="Windows Live" clId="Web-{AFCC58F8-B29A-4193-9AD7-4609A20DBEEC}" dt="2021-03-04T06:32:49.945" v="115"/>
        <pc:sldMkLst>
          <pc:docMk/>
          <pc:sldMk cId="0" sldId="278"/>
        </pc:sldMkLst>
        <pc:spChg chg="mod">
          <ac:chgData name="Masaki Suzuki" userId="2c4feb2ed34ad1a7" providerId="Windows Live" clId="Web-{AFCC58F8-B29A-4193-9AD7-4609A20DBEEC}" dt="2021-03-04T06:32:49.914" v="113"/>
          <ac:spMkLst>
            <pc:docMk/>
            <pc:sldMk cId="0" sldId="278"/>
            <ac:spMk id="416" creationId="{00000000-0000-0000-0000-000000000000}"/>
          </ac:spMkLst>
        </pc:spChg>
        <pc:spChg chg="mod">
          <ac:chgData name="Masaki Suzuki" userId="2c4feb2ed34ad1a7" providerId="Windows Live" clId="Web-{AFCC58F8-B29A-4193-9AD7-4609A20DBEEC}" dt="2021-03-04T06:32:49.929" v="114"/>
          <ac:spMkLst>
            <pc:docMk/>
            <pc:sldMk cId="0" sldId="278"/>
            <ac:spMk id="422" creationId="{00000000-0000-0000-0000-000000000000}"/>
          </ac:spMkLst>
        </pc:spChg>
        <pc:spChg chg="mod">
          <ac:chgData name="Masaki Suzuki" userId="2c4feb2ed34ad1a7" providerId="Windows Live" clId="Web-{AFCC58F8-B29A-4193-9AD7-4609A20DBEEC}" dt="2021-03-04T06:32:49.945" v="115"/>
          <ac:spMkLst>
            <pc:docMk/>
            <pc:sldMk cId="0" sldId="278"/>
            <ac:spMk id="423" creationId="{00000000-0000-0000-0000-000000000000}"/>
          </ac:spMkLst>
        </pc:spChg>
      </pc:sldChg>
      <pc:sldChg chg="modSp">
        <pc:chgData name="Masaki Suzuki" userId="2c4feb2ed34ad1a7" providerId="Windows Live" clId="Web-{AFCC58F8-B29A-4193-9AD7-4609A20DBEEC}" dt="2021-03-04T06:32:57.070" v="124"/>
        <pc:sldMkLst>
          <pc:docMk/>
          <pc:sldMk cId="0" sldId="279"/>
        </pc:sldMkLst>
        <pc:spChg chg="mod">
          <ac:chgData name="Masaki Suzuki" userId="2c4feb2ed34ad1a7" providerId="Windows Live" clId="Web-{AFCC58F8-B29A-4193-9AD7-4609A20DBEEC}" dt="2021-03-04T06:32:56.929" v="116"/>
          <ac:spMkLst>
            <pc:docMk/>
            <pc:sldMk cId="0" sldId="279"/>
            <ac:spMk id="428" creationId="{00000000-0000-0000-0000-000000000000}"/>
          </ac:spMkLst>
        </pc:spChg>
        <pc:spChg chg="mod">
          <ac:chgData name="Masaki Suzuki" userId="2c4feb2ed34ad1a7" providerId="Windows Live" clId="Web-{AFCC58F8-B29A-4193-9AD7-4609A20DBEEC}" dt="2021-03-04T06:32:56.945" v="117"/>
          <ac:spMkLst>
            <pc:docMk/>
            <pc:sldMk cId="0" sldId="279"/>
            <ac:spMk id="435" creationId="{00000000-0000-0000-0000-000000000000}"/>
          </ac:spMkLst>
        </pc:spChg>
        <pc:spChg chg="mod">
          <ac:chgData name="Masaki Suzuki" userId="2c4feb2ed34ad1a7" providerId="Windows Live" clId="Web-{AFCC58F8-B29A-4193-9AD7-4609A20DBEEC}" dt="2021-03-04T06:32:56.961" v="118"/>
          <ac:spMkLst>
            <pc:docMk/>
            <pc:sldMk cId="0" sldId="279"/>
            <ac:spMk id="436" creationId="{00000000-0000-0000-0000-000000000000}"/>
          </ac:spMkLst>
        </pc:spChg>
        <pc:spChg chg="mod">
          <ac:chgData name="Masaki Suzuki" userId="2c4feb2ed34ad1a7" providerId="Windows Live" clId="Web-{AFCC58F8-B29A-4193-9AD7-4609A20DBEEC}" dt="2021-03-04T06:32:56.976" v="119"/>
          <ac:spMkLst>
            <pc:docMk/>
            <pc:sldMk cId="0" sldId="279"/>
            <ac:spMk id="437" creationId="{00000000-0000-0000-0000-000000000000}"/>
          </ac:spMkLst>
        </pc:spChg>
        <pc:spChg chg="mod">
          <ac:chgData name="Masaki Suzuki" userId="2c4feb2ed34ad1a7" providerId="Windows Live" clId="Web-{AFCC58F8-B29A-4193-9AD7-4609A20DBEEC}" dt="2021-03-04T06:32:56.992" v="120"/>
          <ac:spMkLst>
            <pc:docMk/>
            <pc:sldMk cId="0" sldId="279"/>
            <ac:spMk id="438" creationId="{00000000-0000-0000-0000-000000000000}"/>
          </ac:spMkLst>
        </pc:spChg>
        <pc:spChg chg="mod">
          <ac:chgData name="Masaki Suzuki" userId="2c4feb2ed34ad1a7" providerId="Windows Live" clId="Web-{AFCC58F8-B29A-4193-9AD7-4609A20DBEEC}" dt="2021-03-04T06:32:57.023" v="121"/>
          <ac:spMkLst>
            <pc:docMk/>
            <pc:sldMk cId="0" sldId="279"/>
            <ac:spMk id="439" creationId="{00000000-0000-0000-0000-000000000000}"/>
          </ac:spMkLst>
        </pc:spChg>
        <pc:spChg chg="mod">
          <ac:chgData name="Masaki Suzuki" userId="2c4feb2ed34ad1a7" providerId="Windows Live" clId="Web-{AFCC58F8-B29A-4193-9AD7-4609A20DBEEC}" dt="2021-03-04T06:32:57.039" v="122"/>
          <ac:spMkLst>
            <pc:docMk/>
            <pc:sldMk cId="0" sldId="279"/>
            <ac:spMk id="440" creationId="{00000000-0000-0000-0000-000000000000}"/>
          </ac:spMkLst>
        </pc:spChg>
        <pc:spChg chg="mod">
          <ac:chgData name="Masaki Suzuki" userId="2c4feb2ed34ad1a7" providerId="Windows Live" clId="Web-{AFCC58F8-B29A-4193-9AD7-4609A20DBEEC}" dt="2021-03-04T06:32:57.054" v="123"/>
          <ac:spMkLst>
            <pc:docMk/>
            <pc:sldMk cId="0" sldId="279"/>
            <ac:spMk id="441" creationId="{00000000-0000-0000-0000-000000000000}"/>
          </ac:spMkLst>
        </pc:spChg>
        <pc:spChg chg="mod">
          <ac:chgData name="Masaki Suzuki" userId="2c4feb2ed34ad1a7" providerId="Windows Live" clId="Web-{AFCC58F8-B29A-4193-9AD7-4609A20DBEEC}" dt="2021-03-04T06:32:57.070" v="124"/>
          <ac:spMkLst>
            <pc:docMk/>
            <pc:sldMk cId="0" sldId="279"/>
            <ac:spMk id="442" creationId="{00000000-0000-0000-0000-000000000000}"/>
          </ac:spMkLst>
        </pc:spChg>
      </pc:sldChg>
      <pc:sldChg chg="modSp">
        <pc:chgData name="Masaki Suzuki" userId="2c4feb2ed34ad1a7" providerId="Windows Live" clId="Web-{AFCC58F8-B29A-4193-9AD7-4609A20DBEEC}" dt="2021-03-04T06:33:03.726" v="137"/>
        <pc:sldMkLst>
          <pc:docMk/>
          <pc:sldMk cId="0" sldId="280"/>
        </pc:sldMkLst>
        <pc:spChg chg="mod">
          <ac:chgData name="Masaki Suzuki" userId="2c4feb2ed34ad1a7" providerId="Windows Live" clId="Web-{AFCC58F8-B29A-4193-9AD7-4609A20DBEEC}" dt="2021-03-04T06:33:03.476" v="125"/>
          <ac:spMkLst>
            <pc:docMk/>
            <pc:sldMk cId="0" sldId="280"/>
            <ac:spMk id="448" creationId="{00000000-0000-0000-0000-000000000000}"/>
          </ac:spMkLst>
        </pc:spChg>
        <pc:spChg chg="mod">
          <ac:chgData name="Masaki Suzuki" userId="2c4feb2ed34ad1a7" providerId="Windows Live" clId="Web-{AFCC58F8-B29A-4193-9AD7-4609A20DBEEC}" dt="2021-03-04T06:33:03.492" v="126"/>
          <ac:spMkLst>
            <pc:docMk/>
            <pc:sldMk cId="0" sldId="280"/>
            <ac:spMk id="454" creationId="{00000000-0000-0000-0000-000000000000}"/>
          </ac:spMkLst>
        </pc:spChg>
        <pc:spChg chg="mod">
          <ac:chgData name="Masaki Suzuki" userId="2c4feb2ed34ad1a7" providerId="Windows Live" clId="Web-{AFCC58F8-B29A-4193-9AD7-4609A20DBEEC}" dt="2021-03-04T06:33:03.507" v="127"/>
          <ac:spMkLst>
            <pc:docMk/>
            <pc:sldMk cId="0" sldId="280"/>
            <ac:spMk id="455" creationId="{00000000-0000-0000-0000-000000000000}"/>
          </ac:spMkLst>
        </pc:spChg>
        <pc:spChg chg="mod">
          <ac:chgData name="Masaki Suzuki" userId="2c4feb2ed34ad1a7" providerId="Windows Live" clId="Web-{AFCC58F8-B29A-4193-9AD7-4609A20DBEEC}" dt="2021-03-04T06:33:03.539" v="128"/>
          <ac:spMkLst>
            <pc:docMk/>
            <pc:sldMk cId="0" sldId="280"/>
            <ac:spMk id="456" creationId="{00000000-0000-0000-0000-000000000000}"/>
          </ac:spMkLst>
        </pc:spChg>
        <pc:spChg chg="mod">
          <ac:chgData name="Masaki Suzuki" userId="2c4feb2ed34ad1a7" providerId="Windows Live" clId="Web-{AFCC58F8-B29A-4193-9AD7-4609A20DBEEC}" dt="2021-03-04T06:33:03.554" v="129"/>
          <ac:spMkLst>
            <pc:docMk/>
            <pc:sldMk cId="0" sldId="280"/>
            <ac:spMk id="457" creationId="{00000000-0000-0000-0000-000000000000}"/>
          </ac:spMkLst>
        </pc:spChg>
        <pc:spChg chg="mod">
          <ac:chgData name="Masaki Suzuki" userId="2c4feb2ed34ad1a7" providerId="Windows Live" clId="Web-{AFCC58F8-B29A-4193-9AD7-4609A20DBEEC}" dt="2021-03-04T06:33:03.586" v="130"/>
          <ac:spMkLst>
            <pc:docMk/>
            <pc:sldMk cId="0" sldId="280"/>
            <ac:spMk id="458" creationId="{00000000-0000-0000-0000-000000000000}"/>
          </ac:spMkLst>
        </pc:spChg>
        <pc:spChg chg="mod">
          <ac:chgData name="Masaki Suzuki" userId="2c4feb2ed34ad1a7" providerId="Windows Live" clId="Web-{AFCC58F8-B29A-4193-9AD7-4609A20DBEEC}" dt="2021-03-04T06:33:03.601" v="131"/>
          <ac:spMkLst>
            <pc:docMk/>
            <pc:sldMk cId="0" sldId="280"/>
            <ac:spMk id="459" creationId="{00000000-0000-0000-0000-000000000000}"/>
          </ac:spMkLst>
        </pc:spChg>
        <pc:spChg chg="mod">
          <ac:chgData name="Masaki Suzuki" userId="2c4feb2ed34ad1a7" providerId="Windows Live" clId="Web-{AFCC58F8-B29A-4193-9AD7-4609A20DBEEC}" dt="2021-03-04T06:33:03.617" v="132"/>
          <ac:spMkLst>
            <pc:docMk/>
            <pc:sldMk cId="0" sldId="280"/>
            <ac:spMk id="460" creationId="{00000000-0000-0000-0000-000000000000}"/>
          </ac:spMkLst>
        </pc:spChg>
        <pc:spChg chg="mod">
          <ac:chgData name="Masaki Suzuki" userId="2c4feb2ed34ad1a7" providerId="Windows Live" clId="Web-{AFCC58F8-B29A-4193-9AD7-4609A20DBEEC}" dt="2021-03-04T06:33:03.632" v="133"/>
          <ac:spMkLst>
            <pc:docMk/>
            <pc:sldMk cId="0" sldId="280"/>
            <ac:spMk id="461" creationId="{00000000-0000-0000-0000-000000000000}"/>
          </ac:spMkLst>
        </pc:spChg>
        <pc:spChg chg="mod">
          <ac:chgData name="Masaki Suzuki" userId="2c4feb2ed34ad1a7" providerId="Windows Live" clId="Web-{AFCC58F8-B29A-4193-9AD7-4609A20DBEEC}" dt="2021-03-04T06:33:03.664" v="134"/>
          <ac:spMkLst>
            <pc:docMk/>
            <pc:sldMk cId="0" sldId="280"/>
            <ac:spMk id="462" creationId="{00000000-0000-0000-0000-000000000000}"/>
          </ac:spMkLst>
        </pc:spChg>
        <pc:spChg chg="mod">
          <ac:chgData name="Masaki Suzuki" userId="2c4feb2ed34ad1a7" providerId="Windows Live" clId="Web-{AFCC58F8-B29A-4193-9AD7-4609A20DBEEC}" dt="2021-03-04T06:33:03.695" v="135"/>
          <ac:spMkLst>
            <pc:docMk/>
            <pc:sldMk cId="0" sldId="280"/>
            <ac:spMk id="463" creationId="{00000000-0000-0000-0000-000000000000}"/>
          </ac:spMkLst>
        </pc:spChg>
        <pc:spChg chg="mod">
          <ac:chgData name="Masaki Suzuki" userId="2c4feb2ed34ad1a7" providerId="Windows Live" clId="Web-{AFCC58F8-B29A-4193-9AD7-4609A20DBEEC}" dt="2021-03-04T06:33:03.711" v="136"/>
          <ac:spMkLst>
            <pc:docMk/>
            <pc:sldMk cId="0" sldId="280"/>
            <ac:spMk id="464" creationId="{00000000-0000-0000-0000-000000000000}"/>
          </ac:spMkLst>
        </pc:spChg>
        <pc:spChg chg="mod">
          <ac:chgData name="Masaki Suzuki" userId="2c4feb2ed34ad1a7" providerId="Windows Live" clId="Web-{AFCC58F8-B29A-4193-9AD7-4609A20DBEEC}" dt="2021-03-04T06:33:03.726" v="137"/>
          <ac:spMkLst>
            <pc:docMk/>
            <pc:sldMk cId="0" sldId="280"/>
            <ac:spMk id="465" creationId="{00000000-0000-0000-0000-000000000000}"/>
          </ac:spMkLst>
        </pc:spChg>
      </pc:sldChg>
      <pc:sldChg chg="modSp">
        <pc:chgData name="Masaki Suzuki" userId="2c4feb2ed34ad1a7" providerId="Windows Live" clId="Web-{AFCC58F8-B29A-4193-9AD7-4609A20DBEEC}" dt="2021-03-04T06:33:09.257" v="142"/>
        <pc:sldMkLst>
          <pc:docMk/>
          <pc:sldMk cId="0" sldId="281"/>
        </pc:sldMkLst>
        <pc:spChg chg="mod">
          <ac:chgData name="Masaki Suzuki" userId="2c4feb2ed34ad1a7" providerId="Windows Live" clId="Web-{AFCC58F8-B29A-4193-9AD7-4609A20DBEEC}" dt="2021-03-04T06:33:09.211" v="138"/>
          <ac:spMkLst>
            <pc:docMk/>
            <pc:sldMk cId="0" sldId="281"/>
            <ac:spMk id="470" creationId="{00000000-0000-0000-0000-000000000000}"/>
          </ac:spMkLst>
        </pc:spChg>
        <pc:spChg chg="mod">
          <ac:chgData name="Masaki Suzuki" userId="2c4feb2ed34ad1a7" providerId="Windows Live" clId="Web-{AFCC58F8-B29A-4193-9AD7-4609A20DBEEC}" dt="2021-03-04T06:33:09.211" v="139"/>
          <ac:spMkLst>
            <pc:docMk/>
            <pc:sldMk cId="0" sldId="281"/>
            <ac:spMk id="474" creationId="{00000000-0000-0000-0000-000000000000}"/>
          </ac:spMkLst>
        </pc:spChg>
        <pc:spChg chg="mod">
          <ac:chgData name="Masaki Suzuki" userId="2c4feb2ed34ad1a7" providerId="Windows Live" clId="Web-{AFCC58F8-B29A-4193-9AD7-4609A20DBEEC}" dt="2021-03-04T06:33:09.226" v="140"/>
          <ac:spMkLst>
            <pc:docMk/>
            <pc:sldMk cId="0" sldId="281"/>
            <ac:spMk id="475" creationId="{00000000-0000-0000-0000-000000000000}"/>
          </ac:spMkLst>
        </pc:spChg>
        <pc:spChg chg="mod">
          <ac:chgData name="Masaki Suzuki" userId="2c4feb2ed34ad1a7" providerId="Windows Live" clId="Web-{AFCC58F8-B29A-4193-9AD7-4609A20DBEEC}" dt="2021-03-04T06:33:09.242" v="141"/>
          <ac:spMkLst>
            <pc:docMk/>
            <pc:sldMk cId="0" sldId="281"/>
            <ac:spMk id="476" creationId="{00000000-0000-0000-0000-000000000000}"/>
          </ac:spMkLst>
        </pc:spChg>
        <pc:spChg chg="mod">
          <ac:chgData name="Masaki Suzuki" userId="2c4feb2ed34ad1a7" providerId="Windows Live" clId="Web-{AFCC58F8-B29A-4193-9AD7-4609A20DBEEC}" dt="2021-03-04T06:33:09.257" v="142"/>
          <ac:spMkLst>
            <pc:docMk/>
            <pc:sldMk cId="0" sldId="281"/>
            <ac:spMk id="477" creationId="{00000000-0000-0000-0000-000000000000}"/>
          </ac:spMkLst>
        </pc:spChg>
      </pc:sldChg>
      <pc:sldChg chg="modSp">
        <pc:chgData name="Masaki Suzuki" userId="2c4feb2ed34ad1a7" providerId="Windows Live" clId="Web-{AFCC58F8-B29A-4193-9AD7-4609A20DBEEC}" dt="2021-03-04T06:33:15.679" v="149"/>
        <pc:sldMkLst>
          <pc:docMk/>
          <pc:sldMk cId="0" sldId="282"/>
        </pc:sldMkLst>
        <pc:spChg chg="mod">
          <ac:chgData name="Masaki Suzuki" userId="2c4feb2ed34ad1a7" providerId="Windows Live" clId="Web-{AFCC58F8-B29A-4193-9AD7-4609A20DBEEC}" dt="2021-03-04T06:33:15.586" v="143"/>
          <ac:spMkLst>
            <pc:docMk/>
            <pc:sldMk cId="0" sldId="282"/>
            <ac:spMk id="484" creationId="{00000000-0000-0000-0000-000000000000}"/>
          </ac:spMkLst>
        </pc:spChg>
        <pc:spChg chg="mod">
          <ac:chgData name="Masaki Suzuki" userId="2c4feb2ed34ad1a7" providerId="Windows Live" clId="Web-{AFCC58F8-B29A-4193-9AD7-4609A20DBEEC}" dt="2021-03-04T06:33:15.601" v="144"/>
          <ac:spMkLst>
            <pc:docMk/>
            <pc:sldMk cId="0" sldId="282"/>
            <ac:spMk id="491" creationId="{00000000-0000-0000-0000-000000000000}"/>
          </ac:spMkLst>
        </pc:spChg>
        <pc:spChg chg="mod">
          <ac:chgData name="Masaki Suzuki" userId="2c4feb2ed34ad1a7" providerId="Windows Live" clId="Web-{AFCC58F8-B29A-4193-9AD7-4609A20DBEEC}" dt="2021-03-04T06:33:15.617" v="145"/>
          <ac:spMkLst>
            <pc:docMk/>
            <pc:sldMk cId="0" sldId="282"/>
            <ac:spMk id="492" creationId="{00000000-0000-0000-0000-000000000000}"/>
          </ac:spMkLst>
        </pc:spChg>
        <pc:spChg chg="mod">
          <ac:chgData name="Masaki Suzuki" userId="2c4feb2ed34ad1a7" providerId="Windows Live" clId="Web-{AFCC58F8-B29A-4193-9AD7-4609A20DBEEC}" dt="2021-03-04T06:33:15.632" v="146"/>
          <ac:spMkLst>
            <pc:docMk/>
            <pc:sldMk cId="0" sldId="282"/>
            <ac:spMk id="493" creationId="{00000000-0000-0000-0000-000000000000}"/>
          </ac:spMkLst>
        </pc:spChg>
        <pc:spChg chg="mod">
          <ac:chgData name="Masaki Suzuki" userId="2c4feb2ed34ad1a7" providerId="Windows Live" clId="Web-{AFCC58F8-B29A-4193-9AD7-4609A20DBEEC}" dt="2021-03-04T06:33:15.648" v="147"/>
          <ac:spMkLst>
            <pc:docMk/>
            <pc:sldMk cId="0" sldId="282"/>
            <ac:spMk id="494" creationId="{00000000-0000-0000-0000-000000000000}"/>
          </ac:spMkLst>
        </pc:spChg>
        <pc:spChg chg="mod">
          <ac:chgData name="Masaki Suzuki" userId="2c4feb2ed34ad1a7" providerId="Windows Live" clId="Web-{AFCC58F8-B29A-4193-9AD7-4609A20DBEEC}" dt="2021-03-04T06:33:15.664" v="148"/>
          <ac:spMkLst>
            <pc:docMk/>
            <pc:sldMk cId="0" sldId="282"/>
            <ac:spMk id="495" creationId="{00000000-0000-0000-0000-000000000000}"/>
          </ac:spMkLst>
        </pc:spChg>
        <pc:spChg chg="mod">
          <ac:chgData name="Masaki Suzuki" userId="2c4feb2ed34ad1a7" providerId="Windows Live" clId="Web-{AFCC58F8-B29A-4193-9AD7-4609A20DBEEC}" dt="2021-03-04T06:33:15.679" v="149"/>
          <ac:spMkLst>
            <pc:docMk/>
            <pc:sldMk cId="0" sldId="282"/>
            <ac:spMk id="496" creationId="{00000000-0000-0000-0000-000000000000}"/>
          </ac:spMkLst>
        </pc:spChg>
      </pc:sldChg>
      <pc:sldChg chg="modSp">
        <pc:chgData name="Masaki Suzuki" userId="2c4feb2ed34ad1a7" providerId="Windows Live" clId="Web-{AFCC58F8-B29A-4193-9AD7-4609A20DBEEC}" dt="2021-03-04T06:33:27.242" v="151"/>
        <pc:sldMkLst>
          <pc:docMk/>
          <pc:sldMk cId="0" sldId="285"/>
        </pc:sldMkLst>
        <pc:spChg chg="mod">
          <ac:chgData name="Masaki Suzuki" userId="2c4feb2ed34ad1a7" providerId="Windows Live" clId="Web-{AFCC58F8-B29A-4193-9AD7-4609A20DBEEC}" dt="2021-03-04T06:33:27.242" v="150"/>
          <ac:spMkLst>
            <pc:docMk/>
            <pc:sldMk cId="0" sldId="285"/>
            <ac:spMk id="531" creationId="{00000000-0000-0000-0000-000000000000}"/>
          </ac:spMkLst>
        </pc:spChg>
        <pc:spChg chg="mod">
          <ac:chgData name="Masaki Suzuki" userId="2c4feb2ed34ad1a7" providerId="Windows Live" clId="Web-{AFCC58F8-B29A-4193-9AD7-4609A20DBEEC}" dt="2021-03-04T06:33:27.242" v="151"/>
          <ac:spMkLst>
            <pc:docMk/>
            <pc:sldMk cId="0" sldId="285"/>
            <ac:spMk id="535" creationId="{00000000-0000-0000-0000-000000000000}"/>
          </ac:spMkLst>
        </pc:spChg>
      </pc:sldChg>
      <pc:sldChg chg="modSp">
        <pc:chgData name="Masaki Suzuki" userId="2c4feb2ed34ad1a7" providerId="Windows Live" clId="Web-{AFCC58F8-B29A-4193-9AD7-4609A20DBEEC}" dt="2021-03-04T06:33:35.914" v="156"/>
        <pc:sldMkLst>
          <pc:docMk/>
          <pc:sldMk cId="0" sldId="286"/>
        </pc:sldMkLst>
        <pc:spChg chg="mod">
          <ac:chgData name="Masaki Suzuki" userId="2c4feb2ed34ad1a7" providerId="Windows Live" clId="Web-{AFCC58F8-B29A-4193-9AD7-4609A20DBEEC}" dt="2021-03-04T06:33:35.851" v="152"/>
          <ac:spMkLst>
            <pc:docMk/>
            <pc:sldMk cId="0" sldId="286"/>
            <ac:spMk id="540" creationId="{00000000-0000-0000-0000-000000000000}"/>
          </ac:spMkLst>
        </pc:spChg>
        <pc:spChg chg="mod">
          <ac:chgData name="Masaki Suzuki" userId="2c4feb2ed34ad1a7" providerId="Windows Live" clId="Web-{AFCC58F8-B29A-4193-9AD7-4609A20DBEEC}" dt="2021-03-04T06:33:35.867" v="153"/>
          <ac:spMkLst>
            <pc:docMk/>
            <pc:sldMk cId="0" sldId="286"/>
            <ac:spMk id="547" creationId="{00000000-0000-0000-0000-000000000000}"/>
          </ac:spMkLst>
        </pc:spChg>
        <pc:spChg chg="mod">
          <ac:chgData name="Masaki Suzuki" userId="2c4feb2ed34ad1a7" providerId="Windows Live" clId="Web-{AFCC58F8-B29A-4193-9AD7-4609A20DBEEC}" dt="2021-03-04T06:33:35.883" v="154"/>
          <ac:spMkLst>
            <pc:docMk/>
            <pc:sldMk cId="0" sldId="286"/>
            <ac:spMk id="548" creationId="{00000000-0000-0000-0000-000000000000}"/>
          </ac:spMkLst>
        </pc:spChg>
        <pc:spChg chg="mod">
          <ac:chgData name="Masaki Suzuki" userId="2c4feb2ed34ad1a7" providerId="Windows Live" clId="Web-{AFCC58F8-B29A-4193-9AD7-4609A20DBEEC}" dt="2021-03-04T06:33:35.898" v="155"/>
          <ac:spMkLst>
            <pc:docMk/>
            <pc:sldMk cId="0" sldId="286"/>
            <ac:spMk id="549" creationId="{00000000-0000-0000-0000-000000000000}"/>
          </ac:spMkLst>
        </pc:spChg>
        <pc:spChg chg="mod">
          <ac:chgData name="Masaki Suzuki" userId="2c4feb2ed34ad1a7" providerId="Windows Live" clId="Web-{AFCC58F8-B29A-4193-9AD7-4609A20DBEEC}" dt="2021-03-04T06:33:35.914" v="156"/>
          <ac:spMkLst>
            <pc:docMk/>
            <pc:sldMk cId="0" sldId="286"/>
            <ac:spMk id="550" creationId="{00000000-0000-0000-0000-000000000000}"/>
          </ac:spMkLst>
        </pc:spChg>
      </pc:sldChg>
      <pc:sldChg chg="modSp">
        <pc:chgData name="Masaki Suzuki" userId="2c4feb2ed34ad1a7" providerId="Windows Live" clId="Web-{AFCC58F8-B29A-4193-9AD7-4609A20DBEEC}" dt="2021-03-04T06:33:41.632" v="158"/>
        <pc:sldMkLst>
          <pc:docMk/>
          <pc:sldMk cId="0" sldId="287"/>
        </pc:sldMkLst>
        <pc:spChg chg="mod">
          <ac:chgData name="Masaki Suzuki" userId="2c4feb2ed34ad1a7" providerId="Windows Live" clId="Web-{AFCC58F8-B29A-4193-9AD7-4609A20DBEEC}" dt="2021-03-04T06:33:41.617" v="157"/>
          <ac:spMkLst>
            <pc:docMk/>
            <pc:sldMk cId="0" sldId="287"/>
            <ac:spMk id="556" creationId="{00000000-0000-0000-0000-000000000000}"/>
          </ac:spMkLst>
        </pc:spChg>
        <pc:spChg chg="mod">
          <ac:chgData name="Masaki Suzuki" userId="2c4feb2ed34ad1a7" providerId="Windows Live" clId="Web-{AFCC58F8-B29A-4193-9AD7-4609A20DBEEC}" dt="2021-03-04T06:33:41.632" v="158"/>
          <ac:spMkLst>
            <pc:docMk/>
            <pc:sldMk cId="0" sldId="287"/>
            <ac:spMk id="564" creationId="{00000000-0000-0000-0000-000000000000}"/>
          </ac:spMkLst>
        </pc:spChg>
      </pc:sldChg>
      <pc:sldChg chg="modSp">
        <pc:chgData name="Masaki Suzuki" userId="2c4feb2ed34ad1a7" providerId="Windows Live" clId="Web-{AFCC58F8-B29A-4193-9AD7-4609A20DBEEC}" dt="2021-03-04T06:35:37.273" v="160"/>
        <pc:sldMkLst>
          <pc:docMk/>
          <pc:sldMk cId="0" sldId="288"/>
        </pc:sldMkLst>
        <pc:spChg chg="mod">
          <ac:chgData name="Masaki Suzuki" userId="2c4feb2ed34ad1a7" providerId="Windows Live" clId="Web-{AFCC58F8-B29A-4193-9AD7-4609A20DBEEC}" dt="2021-03-04T06:35:37.273" v="159"/>
          <ac:spMkLst>
            <pc:docMk/>
            <pc:sldMk cId="0" sldId="288"/>
            <ac:spMk id="570" creationId="{00000000-0000-0000-0000-000000000000}"/>
          </ac:spMkLst>
        </pc:spChg>
        <pc:spChg chg="mod">
          <ac:chgData name="Masaki Suzuki" userId="2c4feb2ed34ad1a7" providerId="Windows Live" clId="Web-{AFCC58F8-B29A-4193-9AD7-4609A20DBEEC}" dt="2021-03-04T06:35:37.273" v="160"/>
          <ac:spMkLst>
            <pc:docMk/>
            <pc:sldMk cId="0" sldId="288"/>
            <ac:spMk id="576" creationId="{00000000-0000-0000-0000-000000000000}"/>
          </ac:spMkLst>
        </pc:spChg>
      </pc:sldChg>
      <pc:sldChg chg="modSp">
        <pc:chgData name="Masaki Suzuki" userId="2c4feb2ed34ad1a7" providerId="Windows Live" clId="Web-{AFCC58F8-B29A-4193-9AD7-4609A20DBEEC}" dt="2021-03-04T06:35:47.633" v="163"/>
        <pc:sldMkLst>
          <pc:docMk/>
          <pc:sldMk cId="0" sldId="290"/>
        </pc:sldMkLst>
        <pc:spChg chg="mod">
          <ac:chgData name="Masaki Suzuki" userId="2c4feb2ed34ad1a7" providerId="Windows Live" clId="Web-{AFCC58F8-B29A-4193-9AD7-4609A20DBEEC}" dt="2021-03-04T06:35:47.601" v="161"/>
          <ac:spMkLst>
            <pc:docMk/>
            <pc:sldMk cId="0" sldId="290"/>
            <ac:spMk id="594" creationId="{00000000-0000-0000-0000-000000000000}"/>
          </ac:spMkLst>
        </pc:spChg>
        <pc:spChg chg="mod">
          <ac:chgData name="Masaki Suzuki" userId="2c4feb2ed34ad1a7" providerId="Windows Live" clId="Web-{AFCC58F8-B29A-4193-9AD7-4609A20DBEEC}" dt="2021-03-04T06:35:47.617" v="162"/>
          <ac:spMkLst>
            <pc:docMk/>
            <pc:sldMk cId="0" sldId="290"/>
            <ac:spMk id="599" creationId="{00000000-0000-0000-0000-000000000000}"/>
          </ac:spMkLst>
        </pc:spChg>
        <pc:spChg chg="mod">
          <ac:chgData name="Masaki Suzuki" userId="2c4feb2ed34ad1a7" providerId="Windows Live" clId="Web-{AFCC58F8-B29A-4193-9AD7-4609A20DBEEC}" dt="2021-03-04T06:35:47.633" v="163"/>
          <ac:spMkLst>
            <pc:docMk/>
            <pc:sldMk cId="0" sldId="290"/>
            <ac:spMk id="600" creationId="{00000000-0000-0000-0000-000000000000}"/>
          </ac:spMkLst>
        </pc:spChg>
      </pc:sldChg>
      <pc:sldChg chg="modSp">
        <pc:chgData name="Masaki Suzuki" userId="2c4feb2ed34ad1a7" providerId="Windows Live" clId="Web-{AFCC58F8-B29A-4193-9AD7-4609A20DBEEC}" dt="2021-03-04T06:35:53.976" v="174"/>
        <pc:sldMkLst>
          <pc:docMk/>
          <pc:sldMk cId="0" sldId="291"/>
        </pc:sldMkLst>
        <pc:spChg chg="mod">
          <ac:chgData name="Masaki Suzuki" userId="2c4feb2ed34ad1a7" providerId="Windows Live" clId="Web-{AFCC58F8-B29A-4193-9AD7-4609A20DBEEC}" dt="2021-03-04T06:35:53.633" v="164"/>
          <ac:spMkLst>
            <pc:docMk/>
            <pc:sldMk cId="0" sldId="291"/>
            <ac:spMk id="605" creationId="{00000000-0000-0000-0000-000000000000}"/>
          </ac:spMkLst>
        </pc:spChg>
        <pc:spChg chg="mod">
          <ac:chgData name="Masaki Suzuki" userId="2c4feb2ed34ad1a7" providerId="Windows Live" clId="Web-{AFCC58F8-B29A-4193-9AD7-4609A20DBEEC}" dt="2021-03-04T06:35:53.711" v="165"/>
          <ac:spMkLst>
            <pc:docMk/>
            <pc:sldMk cId="0" sldId="291"/>
            <ac:spMk id="616" creationId="{00000000-0000-0000-0000-000000000000}"/>
          </ac:spMkLst>
        </pc:spChg>
        <pc:spChg chg="mod">
          <ac:chgData name="Masaki Suzuki" userId="2c4feb2ed34ad1a7" providerId="Windows Live" clId="Web-{AFCC58F8-B29A-4193-9AD7-4609A20DBEEC}" dt="2021-03-04T06:35:53.789" v="166"/>
          <ac:spMkLst>
            <pc:docMk/>
            <pc:sldMk cId="0" sldId="291"/>
            <ac:spMk id="619" creationId="{00000000-0000-0000-0000-000000000000}"/>
          </ac:spMkLst>
        </pc:spChg>
        <pc:spChg chg="mod">
          <ac:chgData name="Masaki Suzuki" userId="2c4feb2ed34ad1a7" providerId="Windows Live" clId="Web-{AFCC58F8-B29A-4193-9AD7-4609A20DBEEC}" dt="2021-03-04T06:35:53.804" v="167"/>
          <ac:spMkLst>
            <pc:docMk/>
            <pc:sldMk cId="0" sldId="291"/>
            <ac:spMk id="622" creationId="{00000000-0000-0000-0000-000000000000}"/>
          </ac:spMkLst>
        </pc:spChg>
        <pc:spChg chg="mod">
          <ac:chgData name="Masaki Suzuki" userId="2c4feb2ed34ad1a7" providerId="Windows Live" clId="Web-{AFCC58F8-B29A-4193-9AD7-4609A20DBEEC}" dt="2021-03-04T06:35:53.836" v="168"/>
          <ac:spMkLst>
            <pc:docMk/>
            <pc:sldMk cId="0" sldId="291"/>
            <ac:spMk id="623" creationId="{00000000-0000-0000-0000-000000000000}"/>
          </ac:spMkLst>
        </pc:spChg>
        <pc:spChg chg="mod">
          <ac:chgData name="Masaki Suzuki" userId="2c4feb2ed34ad1a7" providerId="Windows Live" clId="Web-{AFCC58F8-B29A-4193-9AD7-4609A20DBEEC}" dt="2021-03-04T06:35:53.867" v="169"/>
          <ac:spMkLst>
            <pc:docMk/>
            <pc:sldMk cId="0" sldId="291"/>
            <ac:spMk id="624" creationId="{00000000-0000-0000-0000-000000000000}"/>
          </ac:spMkLst>
        </pc:spChg>
        <pc:spChg chg="mod">
          <ac:chgData name="Masaki Suzuki" userId="2c4feb2ed34ad1a7" providerId="Windows Live" clId="Web-{AFCC58F8-B29A-4193-9AD7-4609A20DBEEC}" dt="2021-03-04T06:35:53.883" v="170"/>
          <ac:spMkLst>
            <pc:docMk/>
            <pc:sldMk cId="0" sldId="291"/>
            <ac:spMk id="625" creationId="{00000000-0000-0000-0000-000000000000}"/>
          </ac:spMkLst>
        </pc:spChg>
        <pc:spChg chg="mod">
          <ac:chgData name="Masaki Suzuki" userId="2c4feb2ed34ad1a7" providerId="Windows Live" clId="Web-{AFCC58F8-B29A-4193-9AD7-4609A20DBEEC}" dt="2021-03-04T06:35:53.914" v="171"/>
          <ac:spMkLst>
            <pc:docMk/>
            <pc:sldMk cId="0" sldId="291"/>
            <ac:spMk id="626" creationId="{00000000-0000-0000-0000-000000000000}"/>
          </ac:spMkLst>
        </pc:spChg>
        <pc:spChg chg="mod">
          <ac:chgData name="Masaki Suzuki" userId="2c4feb2ed34ad1a7" providerId="Windows Live" clId="Web-{AFCC58F8-B29A-4193-9AD7-4609A20DBEEC}" dt="2021-03-04T06:35:53.929" v="172"/>
          <ac:spMkLst>
            <pc:docMk/>
            <pc:sldMk cId="0" sldId="291"/>
            <ac:spMk id="627" creationId="{00000000-0000-0000-0000-000000000000}"/>
          </ac:spMkLst>
        </pc:spChg>
        <pc:spChg chg="mod">
          <ac:chgData name="Masaki Suzuki" userId="2c4feb2ed34ad1a7" providerId="Windows Live" clId="Web-{AFCC58F8-B29A-4193-9AD7-4609A20DBEEC}" dt="2021-03-04T06:35:53.961" v="173"/>
          <ac:spMkLst>
            <pc:docMk/>
            <pc:sldMk cId="0" sldId="291"/>
            <ac:spMk id="628" creationId="{00000000-0000-0000-0000-000000000000}"/>
          </ac:spMkLst>
        </pc:spChg>
        <pc:spChg chg="mod">
          <ac:chgData name="Masaki Suzuki" userId="2c4feb2ed34ad1a7" providerId="Windows Live" clId="Web-{AFCC58F8-B29A-4193-9AD7-4609A20DBEEC}" dt="2021-03-04T06:35:53.976" v="174"/>
          <ac:spMkLst>
            <pc:docMk/>
            <pc:sldMk cId="0" sldId="291"/>
            <ac:spMk id="629" creationId="{00000000-0000-0000-0000-000000000000}"/>
          </ac:spMkLst>
        </pc:spChg>
      </pc:sldChg>
      <pc:sldChg chg="modSp">
        <pc:chgData name="Masaki Suzuki" userId="2c4feb2ed34ad1a7" providerId="Windows Live" clId="Web-{AFCC58F8-B29A-4193-9AD7-4609A20DBEEC}" dt="2021-03-04T06:35:59.898" v="177"/>
        <pc:sldMkLst>
          <pc:docMk/>
          <pc:sldMk cId="0" sldId="292"/>
        </pc:sldMkLst>
        <pc:spChg chg="mod">
          <ac:chgData name="Masaki Suzuki" userId="2c4feb2ed34ad1a7" providerId="Windows Live" clId="Web-{AFCC58F8-B29A-4193-9AD7-4609A20DBEEC}" dt="2021-03-04T06:35:59.867" v="175"/>
          <ac:spMkLst>
            <pc:docMk/>
            <pc:sldMk cId="0" sldId="292"/>
            <ac:spMk id="634" creationId="{00000000-0000-0000-0000-000000000000}"/>
          </ac:spMkLst>
        </pc:spChg>
        <pc:spChg chg="mod">
          <ac:chgData name="Masaki Suzuki" userId="2c4feb2ed34ad1a7" providerId="Windows Live" clId="Web-{AFCC58F8-B29A-4193-9AD7-4609A20DBEEC}" dt="2021-03-04T06:35:59.883" v="176"/>
          <ac:spMkLst>
            <pc:docMk/>
            <pc:sldMk cId="0" sldId="292"/>
            <ac:spMk id="642" creationId="{00000000-0000-0000-0000-000000000000}"/>
          </ac:spMkLst>
        </pc:spChg>
        <pc:spChg chg="mod">
          <ac:chgData name="Masaki Suzuki" userId="2c4feb2ed34ad1a7" providerId="Windows Live" clId="Web-{AFCC58F8-B29A-4193-9AD7-4609A20DBEEC}" dt="2021-03-04T06:35:59.898" v="177"/>
          <ac:spMkLst>
            <pc:docMk/>
            <pc:sldMk cId="0" sldId="292"/>
            <ac:spMk id="643" creationId="{00000000-0000-0000-0000-000000000000}"/>
          </ac:spMkLst>
        </pc:spChg>
      </pc:sldChg>
      <pc:sldChg chg="modSp">
        <pc:chgData name="Masaki Suzuki" userId="2c4feb2ed34ad1a7" providerId="Windows Live" clId="Web-{AFCC58F8-B29A-4193-9AD7-4609A20DBEEC}" dt="2021-03-04T06:36:05.242" v="180"/>
        <pc:sldMkLst>
          <pc:docMk/>
          <pc:sldMk cId="0" sldId="293"/>
        </pc:sldMkLst>
        <pc:spChg chg="mod">
          <ac:chgData name="Masaki Suzuki" userId="2c4feb2ed34ad1a7" providerId="Windows Live" clId="Web-{AFCC58F8-B29A-4193-9AD7-4609A20DBEEC}" dt="2021-03-04T06:36:05.211" v="178"/>
          <ac:spMkLst>
            <pc:docMk/>
            <pc:sldMk cId="0" sldId="293"/>
            <ac:spMk id="648" creationId="{00000000-0000-0000-0000-000000000000}"/>
          </ac:spMkLst>
        </pc:spChg>
        <pc:spChg chg="mod">
          <ac:chgData name="Masaki Suzuki" userId="2c4feb2ed34ad1a7" providerId="Windows Live" clId="Web-{AFCC58F8-B29A-4193-9AD7-4609A20DBEEC}" dt="2021-03-04T06:36:05.226" v="179"/>
          <ac:spMkLst>
            <pc:docMk/>
            <pc:sldMk cId="0" sldId="293"/>
            <ac:spMk id="655" creationId="{00000000-0000-0000-0000-000000000000}"/>
          </ac:spMkLst>
        </pc:spChg>
        <pc:spChg chg="mod">
          <ac:chgData name="Masaki Suzuki" userId="2c4feb2ed34ad1a7" providerId="Windows Live" clId="Web-{AFCC58F8-B29A-4193-9AD7-4609A20DBEEC}" dt="2021-03-04T06:36:05.242" v="180"/>
          <ac:spMkLst>
            <pc:docMk/>
            <pc:sldMk cId="0" sldId="293"/>
            <ac:spMk id="656" creationId="{00000000-0000-0000-0000-000000000000}"/>
          </ac:spMkLst>
        </pc:spChg>
      </pc:sldChg>
      <pc:sldChg chg="modSp">
        <pc:chgData name="Masaki Suzuki" userId="2c4feb2ed34ad1a7" providerId="Windows Live" clId="Web-{AFCC58F8-B29A-4193-9AD7-4609A20DBEEC}" dt="2021-03-04T06:36:12.117" v="182"/>
        <pc:sldMkLst>
          <pc:docMk/>
          <pc:sldMk cId="0" sldId="294"/>
        </pc:sldMkLst>
        <pc:spChg chg="mod">
          <ac:chgData name="Masaki Suzuki" userId="2c4feb2ed34ad1a7" providerId="Windows Live" clId="Web-{AFCC58F8-B29A-4193-9AD7-4609A20DBEEC}" dt="2021-03-04T06:36:12.101" v="181"/>
          <ac:spMkLst>
            <pc:docMk/>
            <pc:sldMk cId="0" sldId="294"/>
            <ac:spMk id="661" creationId="{00000000-0000-0000-0000-000000000000}"/>
          </ac:spMkLst>
        </pc:spChg>
        <pc:spChg chg="mod">
          <ac:chgData name="Masaki Suzuki" userId="2c4feb2ed34ad1a7" providerId="Windows Live" clId="Web-{AFCC58F8-B29A-4193-9AD7-4609A20DBEEC}" dt="2021-03-04T06:36:12.117" v="182"/>
          <ac:spMkLst>
            <pc:docMk/>
            <pc:sldMk cId="0" sldId="294"/>
            <ac:spMk id="668" creationId="{00000000-0000-0000-0000-000000000000}"/>
          </ac:spMkLst>
        </pc:spChg>
      </pc:sldChg>
      <pc:sldChg chg="modSp">
        <pc:chgData name="Masaki Suzuki" userId="2c4feb2ed34ad1a7" providerId="Windows Live" clId="Web-{AFCC58F8-B29A-4193-9AD7-4609A20DBEEC}" dt="2021-03-04T06:36:18.117" v="190"/>
        <pc:sldMkLst>
          <pc:docMk/>
          <pc:sldMk cId="0" sldId="295"/>
        </pc:sldMkLst>
        <pc:spChg chg="mod">
          <ac:chgData name="Masaki Suzuki" userId="2c4feb2ed34ad1a7" providerId="Windows Live" clId="Web-{AFCC58F8-B29A-4193-9AD7-4609A20DBEEC}" dt="2021-03-04T06:36:17.992" v="183"/>
          <ac:spMkLst>
            <pc:docMk/>
            <pc:sldMk cId="0" sldId="295"/>
            <ac:spMk id="673" creationId="{00000000-0000-0000-0000-000000000000}"/>
          </ac:spMkLst>
        </pc:spChg>
        <pc:spChg chg="mod">
          <ac:chgData name="Masaki Suzuki" userId="2c4feb2ed34ad1a7" providerId="Windows Live" clId="Web-{AFCC58F8-B29A-4193-9AD7-4609A20DBEEC}" dt="2021-03-04T06:36:18.023" v="184"/>
          <ac:spMkLst>
            <pc:docMk/>
            <pc:sldMk cId="0" sldId="295"/>
            <ac:spMk id="682" creationId="{00000000-0000-0000-0000-000000000000}"/>
          </ac:spMkLst>
        </pc:spChg>
        <pc:spChg chg="mod">
          <ac:chgData name="Masaki Suzuki" userId="2c4feb2ed34ad1a7" providerId="Windows Live" clId="Web-{AFCC58F8-B29A-4193-9AD7-4609A20DBEEC}" dt="2021-03-04T06:36:18.039" v="185"/>
          <ac:spMkLst>
            <pc:docMk/>
            <pc:sldMk cId="0" sldId="295"/>
            <ac:spMk id="683" creationId="{00000000-0000-0000-0000-000000000000}"/>
          </ac:spMkLst>
        </pc:spChg>
        <pc:spChg chg="mod">
          <ac:chgData name="Masaki Suzuki" userId="2c4feb2ed34ad1a7" providerId="Windows Live" clId="Web-{AFCC58F8-B29A-4193-9AD7-4609A20DBEEC}" dt="2021-03-04T06:36:18.055" v="186"/>
          <ac:spMkLst>
            <pc:docMk/>
            <pc:sldMk cId="0" sldId="295"/>
            <ac:spMk id="684" creationId="{00000000-0000-0000-0000-000000000000}"/>
          </ac:spMkLst>
        </pc:spChg>
        <pc:spChg chg="mod">
          <ac:chgData name="Masaki Suzuki" userId="2c4feb2ed34ad1a7" providerId="Windows Live" clId="Web-{AFCC58F8-B29A-4193-9AD7-4609A20DBEEC}" dt="2021-03-04T06:36:18.070" v="187"/>
          <ac:spMkLst>
            <pc:docMk/>
            <pc:sldMk cId="0" sldId="295"/>
            <ac:spMk id="685" creationId="{00000000-0000-0000-0000-000000000000}"/>
          </ac:spMkLst>
        </pc:spChg>
        <pc:spChg chg="mod">
          <ac:chgData name="Masaki Suzuki" userId="2c4feb2ed34ad1a7" providerId="Windows Live" clId="Web-{AFCC58F8-B29A-4193-9AD7-4609A20DBEEC}" dt="2021-03-04T06:36:18.086" v="188"/>
          <ac:spMkLst>
            <pc:docMk/>
            <pc:sldMk cId="0" sldId="295"/>
            <ac:spMk id="686" creationId="{00000000-0000-0000-0000-000000000000}"/>
          </ac:spMkLst>
        </pc:spChg>
        <pc:spChg chg="mod">
          <ac:chgData name="Masaki Suzuki" userId="2c4feb2ed34ad1a7" providerId="Windows Live" clId="Web-{AFCC58F8-B29A-4193-9AD7-4609A20DBEEC}" dt="2021-03-04T06:36:18.101" v="189"/>
          <ac:spMkLst>
            <pc:docMk/>
            <pc:sldMk cId="0" sldId="295"/>
            <ac:spMk id="687" creationId="{00000000-0000-0000-0000-000000000000}"/>
          </ac:spMkLst>
        </pc:spChg>
        <pc:spChg chg="mod">
          <ac:chgData name="Masaki Suzuki" userId="2c4feb2ed34ad1a7" providerId="Windows Live" clId="Web-{AFCC58F8-B29A-4193-9AD7-4609A20DBEEC}" dt="2021-03-04T06:36:18.117" v="190"/>
          <ac:spMkLst>
            <pc:docMk/>
            <pc:sldMk cId="0" sldId="295"/>
            <ac:spMk id="688" creationId="{00000000-0000-0000-0000-000000000000}"/>
          </ac:spMkLst>
        </pc:spChg>
      </pc:sldChg>
      <pc:sldChg chg="modSp">
        <pc:chgData name="Masaki Suzuki" userId="2c4feb2ed34ad1a7" providerId="Windows Live" clId="Web-{AFCC58F8-B29A-4193-9AD7-4609A20DBEEC}" dt="2021-03-04T06:36:24.242" v="193"/>
        <pc:sldMkLst>
          <pc:docMk/>
          <pc:sldMk cId="0" sldId="296"/>
        </pc:sldMkLst>
        <pc:spChg chg="mod">
          <ac:chgData name="Masaki Suzuki" userId="2c4feb2ed34ad1a7" providerId="Windows Live" clId="Web-{AFCC58F8-B29A-4193-9AD7-4609A20DBEEC}" dt="2021-03-04T06:36:24.226" v="191"/>
          <ac:spMkLst>
            <pc:docMk/>
            <pc:sldMk cId="0" sldId="296"/>
            <ac:spMk id="693" creationId="{00000000-0000-0000-0000-000000000000}"/>
          </ac:spMkLst>
        </pc:spChg>
        <pc:spChg chg="mod">
          <ac:chgData name="Masaki Suzuki" userId="2c4feb2ed34ad1a7" providerId="Windows Live" clId="Web-{AFCC58F8-B29A-4193-9AD7-4609A20DBEEC}" dt="2021-03-04T06:36:24.226" v="192"/>
          <ac:spMkLst>
            <pc:docMk/>
            <pc:sldMk cId="0" sldId="296"/>
            <ac:spMk id="700" creationId="{00000000-0000-0000-0000-000000000000}"/>
          </ac:spMkLst>
        </pc:spChg>
        <pc:spChg chg="mod">
          <ac:chgData name="Masaki Suzuki" userId="2c4feb2ed34ad1a7" providerId="Windows Live" clId="Web-{AFCC58F8-B29A-4193-9AD7-4609A20DBEEC}" dt="2021-03-04T06:36:24.242" v="193"/>
          <ac:spMkLst>
            <pc:docMk/>
            <pc:sldMk cId="0" sldId="296"/>
            <ac:spMk id="701" creationId="{00000000-0000-0000-0000-000000000000}"/>
          </ac:spMkLst>
        </pc:spChg>
      </pc:sldChg>
      <pc:sldChg chg="modSp">
        <pc:chgData name="Masaki Suzuki" userId="2c4feb2ed34ad1a7" providerId="Windows Live" clId="Web-{AFCC58F8-B29A-4193-9AD7-4609A20DBEEC}" dt="2021-03-04T06:36:30.383" v="198"/>
        <pc:sldMkLst>
          <pc:docMk/>
          <pc:sldMk cId="0" sldId="297"/>
        </pc:sldMkLst>
        <pc:spChg chg="mod">
          <ac:chgData name="Masaki Suzuki" userId="2c4feb2ed34ad1a7" providerId="Windows Live" clId="Web-{AFCC58F8-B29A-4193-9AD7-4609A20DBEEC}" dt="2021-03-04T06:36:30.320" v="194"/>
          <ac:spMkLst>
            <pc:docMk/>
            <pc:sldMk cId="0" sldId="297"/>
            <ac:spMk id="706" creationId="{00000000-0000-0000-0000-000000000000}"/>
          </ac:spMkLst>
        </pc:spChg>
        <pc:spChg chg="mod">
          <ac:chgData name="Masaki Suzuki" userId="2c4feb2ed34ad1a7" providerId="Windows Live" clId="Web-{AFCC58F8-B29A-4193-9AD7-4609A20DBEEC}" dt="2021-03-04T06:36:30.336" v="195"/>
          <ac:spMkLst>
            <pc:docMk/>
            <pc:sldMk cId="0" sldId="297"/>
            <ac:spMk id="714" creationId="{00000000-0000-0000-0000-000000000000}"/>
          </ac:spMkLst>
        </pc:spChg>
        <pc:spChg chg="mod">
          <ac:chgData name="Masaki Suzuki" userId="2c4feb2ed34ad1a7" providerId="Windows Live" clId="Web-{AFCC58F8-B29A-4193-9AD7-4609A20DBEEC}" dt="2021-03-04T06:36:30.351" v="196"/>
          <ac:spMkLst>
            <pc:docMk/>
            <pc:sldMk cId="0" sldId="297"/>
            <ac:spMk id="715" creationId="{00000000-0000-0000-0000-000000000000}"/>
          </ac:spMkLst>
        </pc:spChg>
        <pc:spChg chg="mod">
          <ac:chgData name="Masaki Suzuki" userId="2c4feb2ed34ad1a7" providerId="Windows Live" clId="Web-{AFCC58F8-B29A-4193-9AD7-4609A20DBEEC}" dt="2021-03-04T06:36:30.367" v="197"/>
          <ac:spMkLst>
            <pc:docMk/>
            <pc:sldMk cId="0" sldId="297"/>
            <ac:spMk id="716" creationId="{00000000-0000-0000-0000-000000000000}"/>
          </ac:spMkLst>
        </pc:spChg>
        <pc:spChg chg="mod">
          <ac:chgData name="Masaki Suzuki" userId="2c4feb2ed34ad1a7" providerId="Windows Live" clId="Web-{AFCC58F8-B29A-4193-9AD7-4609A20DBEEC}" dt="2021-03-04T06:36:30.383" v="198"/>
          <ac:spMkLst>
            <pc:docMk/>
            <pc:sldMk cId="0" sldId="297"/>
            <ac:spMk id="717" creationId="{00000000-0000-0000-0000-000000000000}"/>
          </ac:spMkLst>
        </pc:spChg>
      </pc:sldChg>
      <pc:sldChg chg="modSp">
        <pc:chgData name="Masaki Suzuki" userId="2c4feb2ed34ad1a7" providerId="Windows Live" clId="Web-{AFCC58F8-B29A-4193-9AD7-4609A20DBEEC}" dt="2021-03-04T06:36:38.086" v="201"/>
        <pc:sldMkLst>
          <pc:docMk/>
          <pc:sldMk cId="0" sldId="298"/>
        </pc:sldMkLst>
        <pc:spChg chg="mod">
          <ac:chgData name="Masaki Suzuki" userId="2c4feb2ed34ad1a7" providerId="Windows Live" clId="Web-{AFCC58F8-B29A-4193-9AD7-4609A20DBEEC}" dt="2021-03-04T06:36:38.070" v="199"/>
          <ac:spMkLst>
            <pc:docMk/>
            <pc:sldMk cId="0" sldId="298"/>
            <ac:spMk id="722" creationId="{00000000-0000-0000-0000-000000000000}"/>
          </ac:spMkLst>
        </pc:spChg>
        <pc:spChg chg="mod">
          <ac:chgData name="Masaki Suzuki" userId="2c4feb2ed34ad1a7" providerId="Windows Live" clId="Web-{AFCC58F8-B29A-4193-9AD7-4609A20DBEEC}" dt="2021-03-04T06:36:38.086" v="200"/>
          <ac:spMkLst>
            <pc:docMk/>
            <pc:sldMk cId="0" sldId="298"/>
            <ac:spMk id="730" creationId="{00000000-0000-0000-0000-000000000000}"/>
          </ac:spMkLst>
        </pc:spChg>
        <pc:spChg chg="mod">
          <ac:chgData name="Masaki Suzuki" userId="2c4feb2ed34ad1a7" providerId="Windows Live" clId="Web-{AFCC58F8-B29A-4193-9AD7-4609A20DBEEC}" dt="2021-03-04T06:36:38.086" v="201"/>
          <ac:spMkLst>
            <pc:docMk/>
            <pc:sldMk cId="0" sldId="298"/>
            <ac:spMk id="731" creationId="{00000000-0000-0000-0000-000000000000}"/>
          </ac:spMkLst>
        </pc:spChg>
      </pc:sldChg>
      <pc:sldChg chg="modSp">
        <pc:chgData name="Masaki Suzuki" userId="2c4feb2ed34ad1a7" providerId="Windows Live" clId="Web-{AFCC58F8-B29A-4193-9AD7-4609A20DBEEC}" dt="2021-03-04T06:36:43.680" v="203"/>
        <pc:sldMkLst>
          <pc:docMk/>
          <pc:sldMk cId="0" sldId="299"/>
        </pc:sldMkLst>
        <pc:spChg chg="mod">
          <ac:chgData name="Masaki Suzuki" userId="2c4feb2ed34ad1a7" providerId="Windows Live" clId="Web-{AFCC58F8-B29A-4193-9AD7-4609A20DBEEC}" dt="2021-03-04T06:36:43.664" v="202"/>
          <ac:spMkLst>
            <pc:docMk/>
            <pc:sldMk cId="0" sldId="299"/>
            <ac:spMk id="736" creationId="{00000000-0000-0000-0000-000000000000}"/>
          </ac:spMkLst>
        </pc:spChg>
        <pc:spChg chg="mod">
          <ac:chgData name="Masaki Suzuki" userId="2c4feb2ed34ad1a7" providerId="Windows Live" clId="Web-{AFCC58F8-B29A-4193-9AD7-4609A20DBEEC}" dt="2021-03-04T06:36:43.680" v="203"/>
          <ac:spMkLst>
            <pc:docMk/>
            <pc:sldMk cId="0" sldId="299"/>
            <ac:spMk id="742" creationId="{00000000-0000-0000-0000-000000000000}"/>
          </ac:spMkLst>
        </pc:spChg>
      </pc:sldChg>
      <pc:sldChg chg="modSp">
        <pc:chgData name="Masaki Suzuki" userId="2c4feb2ed34ad1a7" providerId="Windows Live" clId="Web-{AFCC58F8-B29A-4193-9AD7-4609A20DBEEC}" dt="2021-03-04T06:37:17.070" v="207" actId="1076"/>
        <pc:sldMkLst>
          <pc:docMk/>
          <pc:sldMk cId="0" sldId="301"/>
        </pc:sldMkLst>
        <pc:spChg chg="mod">
          <ac:chgData name="Masaki Suzuki" userId="2c4feb2ed34ad1a7" providerId="Windows Live" clId="Web-{AFCC58F8-B29A-4193-9AD7-4609A20DBEEC}" dt="2021-03-04T06:36:59.414" v="204"/>
          <ac:spMkLst>
            <pc:docMk/>
            <pc:sldMk cId="0" sldId="301"/>
            <ac:spMk id="759" creationId="{00000000-0000-0000-0000-000000000000}"/>
          </ac:spMkLst>
        </pc:spChg>
        <pc:spChg chg="mod">
          <ac:chgData name="Masaki Suzuki" userId="2c4feb2ed34ad1a7" providerId="Windows Live" clId="Web-{AFCC58F8-B29A-4193-9AD7-4609A20DBEEC}" dt="2021-03-04T06:37:17.070" v="207" actId="1076"/>
          <ac:spMkLst>
            <pc:docMk/>
            <pc:sldMk cId="0" sldId="301"/>
            <ac:spMk id="775" creationId="{00000000-0000-0000-0000-000000000000}"/>
          </ac:spMkLst>
        </pc:spChg>
      </pc:sldChg>
      <pc:sldChg chg="modSp">
        <pc:chgData name="Masaki Suzuki" userId="2c4feb2ed34ad1a7" providerId="Windows Live" clId="Web-{AFCC58F8-B29A-4193-9AD7-4609A20DBEEC}" dt="2021-03-04T06:37:25.648" v="216"/>
        <pc:sldMkLst>
          <pc:docMk/>
          <pc:sldMk cId="0" sldId="302"/>
        </pc:sldMkLst>
        <pc:spChg chg="mod">
          <ac:chgData name="Masaki Suzuki" userId="2c4feb2ed34ad1a7" providerId="Windows Live" clId="Web-{AFCC58F8-B29A-4193-9AD7-4609A20DBEEC}" dt="2021-03-04T06:37:25.508" v="208"/>
          <ac:spMkLst>
            <pc:docMk/>
            <pc:sldMk cId="0" sldId="302"/>
            <ac:spMk id="780" creationId="{00000000-0000-0000-0000-000000000000}"/>
          </ac:spMkLst>
        </pc:spChg>
        <pc:spChg chg="mod">
          <ac:chgData name="Masaki Suzuki" userId="2c4feb2ed34ad1a7" providerId="Windows Live" clId="Web-{AFCC58F8-B29A-4193-9AD7-4609A20DBEEC}" dt="2021-03-04T06:37:25.523" v="209"/>
          <ac:spMkLst>
            <pc:docMk/>
            <pc:sldMk cId="0" sldId="302"/>
            <ac:spMk id="788" creationId="{00000000-0000-0000-0000-000000000000}"/>
          </ac:spMkLst>
        </pc:spChg>
        <pc:spChg chg="mod">
          <ac:chgData name="Masaki Suzuki" userId="2c4feb2ed34ad1a7" providerId="Windows Live" clId="Web-{AFCC58F8-B29A-4193-9AD7-4609A20DBEEC}" dt="2021-03-04T06:37:25.539" v="210"/>
          <ac:spMkLst>
            <pc:docMk/>
            <pc:sldMk cId="0" sldId="302"/>
            <ac:spMk id="789" creationId="{00000000-0000-0000-0000-000000000000}"/>
          </ac:spMkLst>
        </pc:spChg>
        <pc:spChg chg="mod">
          <ac:chgData name="Masaki Suzuki" userId="2c4feb2ed34ad1a7" providerId="Windows Live" clId="Web-{AFCC58F8-B29A-4193-9AD7-4609A20DBEEC}" dt="2021-03-04T06:37:25.555" v="211"/>
          <ac:spMkLst>
            <pc:docMk/>
            <pc:sldMk cId="0" sldId="302"/>
            <ac:spMk id="790" creationId="{00000000-0000-0000-0000-000000000000}"/>
          </ac:spMkLst>
        </pc:spChg>
        <pc:spChg chg="mod">
          <ac:chgData name="Masaki Suzuki" userId="2c4feb2ed34ad1a7" providerId="Windows Live" clId="Web-{AFCC58F8-B29A-4193-9AD7-4609A20DBEEC}" dt="2021-03-04T06:37:25.586" v="212"/>
          <ac:spMkLst>
            <pc:docMk/>
            <pc:sldMk cId="0" sldId="302"/>
            <ac:spMk id="791" creationId="{00000000-0000-0000-0000-000000000000}"/>
          </ac:spMkLst>
        </pc:spChg>
        <pc:spChg chg="mod">
          <ac:chgData name="Masaki Suzuki" userId="2c4feb2ed34ad1a7" providerId="Windows Live" clId="Web-{AFCC58F8-B29A-4193-9AD7-4609A20DBEEC}" dt="2021-03-04T06:37:25.601" v="213"/>
          <ac:spMkLst>
            <pc:docMk/>
            <pc:sldMk cId="0" sldId="302"/>
            <ac:spMk id="792" creationId="{00000000-0000-0000-0000-000000000000}"/>
          </ac:spMkLst>
        </pc:spChg>
        <pc:spChg chg="mod">
          <ac:chgData name="Masaki Suzuki" userId="2c4feb2ed34ad1a7" providerId="Windows Live" clId="Web-{AFCC58F8-B29A-4193-9AD7-4609A20DBEEC}" dt="2021-03-04T06:37:25.617" v="214"/>
          <ac:spMkLst>
            <pc:docMk/>
            <pc:sldMk cId="0" sldId="302"/>
            <ac:spMk id="793" creationId="{00000000-0000-0000-0000-000000000000}"/>
          </ac:spMkLst>
        </pc:spChg>
        <pc:spChg chg="mod">
          <ac:chgData name="Masaki Suzuki" userId="2c4feb2ed34ad1a7" providerId="Windows Live" clId="Web-{AFCC58F8-B29A-4193-9AD7-4609A20DBEEC}" dt="2021-03-04T06:37:25.633" v="215"/>
          <ac:spMkLst>
            <pc:docMk/>
            <pc:sldMk cId="0" sldId="302"/>
            <ac:spMk id="794" creationId="{00000000-0000-0000-0000-000000000000}"/>
          </ac:spMkLst>
        </pc:spChg>
        <pc:spChg chg="mod">
          <ac:chgData name="Masaki Suzuki" userId="2c4feb2ed34ad1a7" providerId="Windows Live" clId="Web-{AFCC58F8-B29A-4193-9AD7-4609A20DBEEC}" dt="2021-03-04T06:37:25.648" v="216"/>
          <ac:spMkLst>
            <pc:docMk/>
            <pc:sldMk cId="0" sldId="302"/>
            <ac:spMk id="795" creationId="{00000000-0000-0000-0000-000000000000}"/>
          </ac:spMkLst>
        </pc:spChg>
      </pc:sldChg>
      <pc:sldChg chg="modSp">
        <pc:chgData name="Masaki Suzuki" userId="2c4feb2ed34ad1a7" providerId="Windows Live" clId="Web-{AFCC58F8-B29A-4193-9AD7-4609A20DBEEC}" dt="2021-03-04T06:37:37.414" v="220"/>
        <pc:sldMkLst>
          <pc:docMk/>
          <pc:sldMk cId="0" sldId="303"/>
        </pc:sldMkLst>
        <pc:spChg chg="mod">
          <ac:chgData name="Masaki Suzuki" userId="2c4feb2ed34ad1a7" providerId="Windows Live" clId="Web-{AFCC58F8-B29A-4193-9AD7-4609A20DBEEC}" dt="2021-03-04T06:37:37.383" v="217"/>
          <ac:spMkLst>
            <pc:docMk/>
            <pc:sldMk cId="0" sldId="303"/>
            <ac:spMk id="801" creationId="{00000000-0000-0000-0000-000000000000}"/>
          </ac:spMkLst>
        </pc:spChg>
        <pc:spChg chg="mod">
          <ac:chgData name="Masaki Suzuki" userId="2c4feb2ed34ad1a7" providerId="Windows Live" clId="Web-{AFCC58F8-B29A-4193-9AD7-4609A20DBEEC}" dt="2021-03-04T06:37:37.383" v="218"/>
          <ac:spMkLst>
            <pc:docMk/>
            <pc:sldMk cId="0" sldId="303"/>
            <ac:spMk id="810" creationId="{00000000-0000-0000-0000-000000000000}"/>
          </ac:spMkLst>
        </pc:spChg>
        <pc:spChg chg="mod">
          <ac:chgData name="Masaki Suzuki" userId="2c4feb2ed34ad1a7" providerId="Windows Live" clId="Web-{AFCC58F8-B29A-4193-9AD7-4609A20DBEEC}" dt="2021-03-04T06:37:37.398" v="219"/>
          <ac:spMkLst>
            <pc:docMk/>
            <pc:sldMk cId="0" sldId="303"/>
            <ac:spMk id="811" creationId="{00000000-0000-0000-0000-000000000000}"/>
          </ac:spMkLst>
        </pc:spChg>
        <pc:spChg chg="mod">
          <ac:chgData name="Masaki Suzuki" userId="2c4feb2ed34ad1a7" providerId="Windows Live" clId="Web-{AFCC58F8-B29A-4193-9AD7-4609A20DBEEC}" dt="2021-03-04T06:37:37.414" v="220"/>
          <ac:spMkLst>
            <pc:docMk/>
            <pc:sldMk cId="0" sldId="303"/>
            <ac:spMk id="812" creationId="{00000000-0000-0000-0000-000000000000}"/>
          </ac:spMkLst>
        </pc:spChg>
      </pc:sldChg>
      <pc:sldChg chg="modSp">
        <pc:chgData name="Masaki Suzuki" userId="2c4feb2ed34ad1a7" providerId="Windows Live" clId="Web-{AFCC58F8-B29A-4193-9AD7-4609A20DBEEC}" dt="2021-03-04T06:37:42.711" v="225"/>
        <pc:sldMkLst>
          <pc:docMk/>
          <pc:sldMk cId="0" sldId="304"/>
        </pc:sldMkLst>
        <pc:spChg chg="mod">
          <ac:chgData name="Masaki Suzuki" userId="2c4feb2ed34ad1a7" providerId="Windows Live" clId="Web-{AFCC58F8-B29A-4193-9AD7-4609A20DBEEC}" dt="2021-03-04T06:37:42.664" v="221"/>
          <ac:spMkLst>
            <pc:docMk/>
            <pc:sldMk cId="0" sldId="304"/>
            <ac:spMk id="817" creationId="{00000000-0000-0000-0000-000000000000}"/>
          </ac:spMkLst>
        </pc:spChg>
        <pc:spChg chg="mod">
          <ac:chgData name="Masaki Suzuki" userId="2c4feb2ed34ad1a7" providerId="Windows Live" clId="Web-{AFCC58F8-B29A-4193-9AD7-4609A20DBEEC}" dt="2021-03-04T06:37:42.680" v="222"/>
          <ac:spMkLst>
            <pc:docMk/>
            <pc:sldMk cId="0" sldId="304"/>
            <ac:spMk id="825" creationId="{00000000-0000-0000-0000-000000000000}"/>
          </ac:spMkLst>
        </pc:spChg>
        <pc:spChg chg="mod">
          <ac:chgData name="Masaki Suzuki" userId="2c4feb2ed34ad1a7" providerId="Windows Live" clId="Web-{AFCC58F8-B29A-4193-9AD7-4609A20DBEEC}" dt="2021-03-04T06:37:42.680" v="223"/>
          <ac:spMkLst>
            <pc:docMk/>
            <pc:sldMk cId="0" sldId="304"/>
            <ac:spMk id="826" creationId="{00000000-0000-0000-0000-000000000000}"/>
          </ac:spMkLst>
        </pc:spChg>
        <pc:spChg chg="mod">
          <ac:chgData name="Masaki Suzuki" userId="2c4feb2ed34ad1a7" providerId="Windows Live" clId="Web-{AFCC58F8-B29A-4193-9AD7-4609A20DBEEC}" dt="2021-03-04T06:37:42.695" v="224"/>
          <ac:spMkLst>
            <pc:docMk/>
            <pc:sldMk cId="0" sldId="304"/>
            <ac:spMk id="827" creationId="{00000000-0000-0000-0000-000000000000}"/>
          </ac:spMkLst>
        </pc:spChg>
        <pc:spChg chg="mod">
          <ac:chgData name="Masaki Suzuki" userId="2c4feb2ed34ad1a7" providerId="Windows Live" clId="Web-{AFCC58F8-B29A-4193-9AD7-4609A20DBEEC}" dt="2021-03-04T06:37:42.711" v="225"/>
          <ac:spMkLst>
            <pc:docMk/>
            <pc:sldMk cId="0" sldId="304"/>
            <ac:spMk id="828" creationId="{00000000-0000-0000-0000-000000000000}"/>
          </ac:spMkLst>
        </pc:spChg>
      </pc:sldChg>
      <pc:sldChg chg="modSp">
        <pc:chgData name="Masaki Suzuki" userId="2c4feb2ed34ad1a7" providerId="Windows Live" clId="Web-{AFCC58F8-B29A-4193-9AD7-4609A20DBEEC}" dt="2021-03-04T06:37:48.726" v="228"/>
        <pc:sldMkLst>
          <pc:docMk/>
          <pc:sldMk cId="0" sldId="305"/>
        </pc:sldMkLst>
        <pc:spChg chg="mod">
          <ac:chgData name="Masaki Suzuki" userId="2c4feb2ed34ad1a7" providerId="Windows Live" clId="Web-{AFCC58F8-B29A-4193-9AD7-4609A20DBEEC}" dt="2021-03-04T06:37:48.711" v="226"/>
          <ac:spMkLst>
            <pc:docMk/>
            <pc:sldMk cId="0" sldId="305"/>
            <ac:spMk id="833" creationId="{00000000-0000-0000-0000-000000000000}"/>
          </ac:spMkLst>
        </pc:spChg>
        <pc:spChg chg="mod">
          <ac:chgData name="Masaki Suzuki" userId="2c4feb2ed34ad1a7" providerId="Windows Live" clId="Web-{AFCC58F8-B29A-4193-9AD7-4609A20DBEEC}" dt="2021-03-04T06:37:48.726" v="227"/>
          <ac:spMkLst>
            <pc:docMk/>
            <pc:sldMk cId="0" sldId="305"/>
            <ac:spMk id="839" creationId="{00000000-0000-0000-0000-000000000000}"/>
          </ac:spMkLst>
        </pc:spChg>
        <pc:spChg chg="mod">
          <ac:chgData name="Masaki Suzuki" userId="2c4feb2ed34ad1a7" providerId="Windows Live" clId="Web-{AFCC58F8-B29A-4193-9AD7-4609A20DBEEC}" dt="2021-03-04T06:37:48.726" v="228"/>
          <ac:spMkLst>
            <pc:docMk/>
            <pc:sldMk cId="0" sldId="305"/>
            <ac:spMk id="841" creationId="{00000000-0000-0000-0000-000000000000}"/>
          </ac:spMkLst>
        </pc:spChg>
      </pc:sldChg>
      <pc:sldChg chg="modSp">
        <pc:chgData name="Masaki Suzuki" userId="2c4feb2ed34ad1a7" providerId="Windows Live" clId="Web-{AFCC58F8-B29A-4193-9AD7-4609A20DBEEC}" dt="2021-03-04T06:37:55.273" v="230"/>
        <pc:sldMkLst>
          <pc:docMk/>
          <pc:sldMk cId="0" sldId="306"/>
        </pc:sldMkLst>
        <pc:spChg chg="mod">
          <ac:chgData name="Masaki Suzuki" userId="2c4feb2ed34ad1a7" providerId="Windows Live" clId="Web-{AFCC58F8-B29A-4193-9AD7-4609A20DBEEC}" dt="2021-03-04T06:37:55.258" v="229"/>
          <ac:spMkLst>
            <pc:docMk/>
            <pc:sldMk cId="0" sldId="306"/>
            <ac:spMk id="846" creationId="{00000000-0000-0000-0000-000000000000}"/>
          </ac:spMkLst>
        </pc:spChg>
        <pc:spChg chg="mod">
          <ac:chgData name="Masaki Suzuki" userId="2c4feb2ed34ad1a7" providerId="Windows Live" clId="Web-{AFCC58F8-B29A-4193-9AD7-4609A20DBEEC}" dt="2021-03-04T06:37:55.273" v="230"/>
          <ac:spMkLst>
            <pc:docMk/>
            <pc:sldMk cId="0" sldId="306"/>
            <ac:spMk id="852" creationId="{00000000-0000-0000-0000-000000000000}"/>
          </ac:spMkLst>
        </pc:spChg>
      </pc:sldChg>
      <pc:sldChg chg="modSp">
        <pc:chgData name="Masaki Suzuki" userId="2c4feb2ed34ad1a7" providerId="Windows Live" clId="Web-{AFCC58F8-B29A-4193-9AD7-4609A20DBEEC}" dt="2021-03-04T06:38:00.336" v="232"/>
        <pc:sldMkLst>
          <pc:docMk/>
          <pc:sldMk cId="0" sldId="307"/>
        </pc:sldMkLst>
        <pc:spChg chg="mod">
          <ac:chgData name="Masaki Suzuki" userId="2c4feb2ed34ad1a7" providerId="Windows Live" clId="Web-{AFCC58F8-B29A-4193-9AD7-4609A20DBEEC}" dt="2021-03-04T06:38:00.336" v="231"/>
          <ac:spMkLst>
            <pc:docMk/>
            <pc:sldMk cId="0" sldId="307"/>
            <ac:spMk id="857" creationId="{00000000-0000-0000-0000-000000000000}"/>
          </ac:spMkLst>
        </pc:spChg>
        <pc:spChg chg="mod">
          <ac:chgData name="Masaki Suzuki" userId="2c4feb2ed34ad1a7" providerId="Windows Live" clId="Web-{AFCC58F8-B29A-4193-9AD7-4609A20DBEEC}" dt="2021-03-04T06:38:00.336" v="232"/>
          <ac:spMkLst>
            <pc:docMk/>
            <pc:sldMk cId="0" sldId="307"/>
            <ac:spMk id="863" creationId="{00000000-0000-0000-0000-000000000000}"/>
          </ac:spMkLst>
        </pc:spChg>
      </pc:sldChg>
      <pc:sldChg chg="modSp">
        <pc:chgData name="Masaki Suzuki" userId="2c4feb2ed34ad1a7" providerId="Windows Live" clId="Web-{AFCC58F8-B29A-4193-9AD7-4609A20DBEEC}" dt="2021-03-04T06:38:06.367" v="236"/>
        <pc:sldMkLst>
          <pc:docMk/>
          <pc:sldMk cId="0" sldId="308"/>
        </pc:sldMkLst>
        <pc:spChg chg="mod">
          <ac:chgData name="Masaki Suzuki" userId="2c4feb2ed34ad1a7" providerId="Windows Live" clId="Web-{AFCC58F8-B29A-4193-9AD7-4609A20DBEEC}" dt="2021-03-04T06:38:06.320" v="233"/>
          <ac:spMkLst>
            <pc:docMk/>
            <pc:sldMk cId="0" sldId="308"/>
            <ac:spMk id="868" creationId="{00000000-0000-0000-0000-000000000000}"/>
          </ac:spMkLst>
        </pc:spChg>
        <pc:spChg chg="mod">
          <ac:chgData name="Masaki Suzuki" userId="2c4feb2ed34ad1a7" providerId="Windows Live" clId="Web-{AFCC58F8-B29A-4193-9AD7-4609A20DBEEC}" dt="2021-03-04T06:38:06.336" v="234"/>
          <ac:spMkLst>
            <pc:docMk/>
            <pc:sldMk cId="0" sldId="308"/>
            <ac:spMk id="874" creationId="{00000000-0000-0000-0000-000000000000}"/>
          </ac:spMkLst>
        </pc:spChg>
        <pc:spChg chg="mod">
          <ac:chgData name="Masaki Suzuki" userId="2c4feb2ed34ad1a7" providerId="Windows Live" clId="Web-{AFCC58F8-B29A-4193-9AD7-4609A20DBEEC}" dt="2021-03-04T06:38:06.352" v="235"/>
          <ac:spMkLst>
            <pc:docMk/>
            <pc:sldMk cId="0" sldId="308"/>
            <ac:spMk id="875" creationId="{00000000-0000-0000-0000-000000000000}"/>
          </ac:spMkLst>
        </pc:spChg>
        <pc:spChg chg="mod">
          <ac:chgData name="Masaki Suzuki" userId="2c4feb2ed34ad1a7" providerId="Windows Live" clId="Web-{AFCC58F8-B29A-4193-9AD7-4609A20DBEEC}" dt="2021-03-04T06:38:06.367" v="236"/>
          <ac:spMkLst>
            <pc:docMk/>
            <pc:sldMk cId="0" sldId="308"/>
            <ac:spMk id="876" creationId="{00000000-0000-0000-0000-000000000000}"/>
          </ac:spMkLst>
        </pc:spChg>
      </pc:sldChg>
      <pc:sldChg chg="modSp">
        <pc:chgData name="Masaki Suzuki" userId="2c4feb2ed34ad1a7" providerId="Windows Live" clId="Web-{AFCC58F8-B29A-4193-9AD7-4609A20DBEEC}" dt="2021-03-04T06:38:11.648" v="244"/>
        <pc:sldMkLst>
          <pc:docMk/>
          <pc:sldMk cId="0" sldId="309"/>
        </pc:sldMkLst>
        <pc:spChg chg="mod">
          <ac:chgData name="Masaki Suzuki" userId="2c4feb2ed34ad1a7" providerId="Windows Live" clId="Web-{AFCC58F8-B29A-4193-9AD7-4609A20DBEEC}" dt="2021-03-04T06:38:11.508" v="237"/>
          <ac:spMkLst>
            <pc:docMk/>
            <pc:sldMk cId="0" sldId="309"/>
            <ac:spMk id="881" creationId="{00000000-0000-0000-0000-000000000000}"/>
          </ac:spMkLst>
        </pc:spChg>
        <pc:spChg chg="mod">
          <ac:chgData name="Masaki Suzuki" userId="2c4feb2ed34ad1a7" providerId="Windows Live" clId="Web-{AFCC58F8-B29A-4193-9AD7-4609A20DBEEC}" dt="2021-03-04T06:38:11.523" v="238"/>
          <ac:spMkLst>
            <pc:docMk/>
            <pc:sldMk cId="0" sldId="309"/>
            <ac:spMk id="888" creationId="{00000000-0000-0000-0000-000000000000}"/>
          </ac:spMkLst>
        </pc:spChg>
        <pc:spChg chg="mod">
          <ac:chgData name="Masaki Suzuki" userId="2c4feb2ed34ad1a7" providerId="Windows Live" clId="Web-{AFCC58F8-B29A-4193-9AD7-4609A20DBEEC}" dt="2021-03-04T06:38:11.555" v="239"/>
          <ac:spMkLst>
            <pc:docMk/>
            <pc:sldMk cId="0" sldId="309"/>
            <ac:spMk id="889" creationId="{00000000-0000-0000-0000-000000000000}"/>
          </ac:spMkLst>
        </pc:spChg>
        <pc:spChg chg="mod">
          <ac:chgData name="Masaki Suzuki" userId="2c4feb2ed34ad1a7" providerId="Windows Live" clId="Web-{AFCC58F8-B29A-4193-9AD7-4609A20DBEEC}" dt="2021-03-04T06:38:11.570" v="240"/>
          <ac:spMkLst>
            <pc:docMk/>
            <pc:sldMk cId="0" sldId="309"/>
            <ac:spMk id="890" creationId="{00000000-0000-0000-0000-000000000000}"/>
          </ac:spMkLst>
        </pc:spChg>
        <pc:spChg chg="mod">
          <ac:chgData name="Masaki Suzuki" userId="2c4feb2ed34ad1a7" providerId="Windows Live" clId="Web-{AFCC58F8-B29A-4193-9AD7-4609A20DBEEC}" dt="2021-03-04T06:38:11.586" v="241"/>
          <ac:spMkLst>
            <pc:docMk/>
            <pc:sldMk cId="0" sldId="309"/>
            <ac:spMk id="891" creationId="{00000000-0000-0000-0000-000000000000}"/>
          </ac:spMkLst>
        </pc:spChg>
        <pc:spChg chg="mod">
          <ac:chgData name="Masaki Suzuki" userId="2c4feb2ed34ad1a7" providerId="Windows Live" clId="Web-{AFCC58F8-B29A-4193-9AD7-4609A20DBEEC}" dt="2021-03-04T06:38:11.602" v="242"/>
          <ac:spMkLst>
            <pc:docMk/>
            <pc:sldMk cId="0" sldId="309"/>
            <ac:spMk id="892" creationId="{00000000-0000-0000-0000-000000000000}"/>
          </ac:spMkLst>
        </pc:spChg>
        <pc:spChg chg="mod">
          <ac:chgData name="Masaki Suzuki" userId="2c4feb2ed34ad1a7" providerId="Windows Live" clId="Web-{AFCC58F8-B29A-4193-9AD7-4609A20DBEEC}" dt="2021-03-04T06:38:11.633" v="243"/>
          <ac:spMkLst>
            <pc:docMk/>
            <pc:sldMk cId="0" sldId="309"/>
            <ac:spMk id="893" creationId="{00000000-0000-0000-0000-000000000000}"/>
          </ac:spMkLst>
        </pc:spChg>
        <pc:spChg chg="mod">
          <ac:chgData name="Masaki Suzuki" userId="2c4feb2ed34ad1a7" providerId="Windows Live" clId="Web-{AFCC58F8-B29A-4193-9AD7-4609A20DBEEC}" dt="2021-03-04T06:38:11.648" v="244"/>
          <ac:spMkLst>
            <pc:docMk/>
            <pc:sldMk cId="0" sldId="309"/>
            <ac:spMk id="894" creationId="{00000000-0000-0000-0000-000000000000}"/>
          </ac:spMkLst>
        </pc:spChg>
      </pc:sldChg>
      <pc:sldChg chg="modSp">
        <pc:chgData name="Masaki Suzuki" userId="2c4feb2ed34ad1a7" providerId="Windows Live" clId="Web-{AFCC58F8-B29A-4193-9AD7-4609A20DBEEC}" dt="2021-03-04T06:38:24.055" v="256"/>
        <pc:sldMkLst>
          <pc:docMk/>
          <pc:sldMk cId="0" sldId="311"/>
        </pc:sldMkLst>
        <pc:spChg chg="mod">
          <ac:chgData name="Masaki Suzuki" userId="2c4feb2ed34ad1a7" providerId="Windows Live" clId="Web-{AFCC58F8-B29A-4193-9AD7-4609A20DBEEC}" dt="2021-03-04T06:38:23.773" v="245"/>
          <ac:spMkLst>
            <pc:docMk/>
            <pc:sldMk cId="0" sldId="311"/>
            <ac:spMk id="910" creationId="{00000000-0000-0000-0000-000000000000}"/>
          </ac:spMkLst>
        </pc:spChg>
        <pc:spChg chg="mod">
          <ac:chgData name="Masaki Suzuki" userId="2c4feb2ed34ad1a7" providerId="Windows Live" clId="Web-{AFCC58F8-B29A-4193-9AD7-4609A20DBEEC}" dt="2021-03-04T06:38:23.805" v="246"/>
          <ac:spMkLst>
            <pc:docMk/>
            <pc:sldMk cId="0" sldId="311"/>
            <ac:spMk id="919" creationId="{00000000-0000-0000-0000-000000000000}"/>
          </ac:spMkLst>
        </pc:spChg>
        <pc:spChg chg="mod">
          <ac:chgData name="Masaki Suzuki" userId="2c4feb2ed34ad1a7" providerId="Windows Live" clId="Web-{AFCC58F8-B29A-4193-9AD7-4609A20DBEEC}" dt="2021-03-04T06:38:23.820" v="247"/>
          <ac:spMkLst>
            <pc:docMk/>
            <pc:sldMk cId="0" sldId="311"/>
            <ac:spMk id="920" creationId="{00000000-0000-0000-0000-000000000000}"/>
          </ac:spMkLst>
        </pc:spChg>
        <pc:spChg chg="mod">
          <ac:chgData name="Masaki Suzuki" userId="2c4feb2ed34ad1a7" providerId="Windows Live" clId="Web-{AFCC58F8-B29A-4193-9AD7-4609A20DBEEC}" dt="2021-03-04T06:38:23.852" v="248"/>
          <ac:spMkLst>
            <pc:docMk/>
            <pc:sldMk cId="0" sldId="311"/>
            <ac:spMk id="921" creationId="{00000000-0000-0000-0000-000000000000}"/>
          </ac:spMkLst>
        </pc:spChg>
        <pc:spChg chg="mod">
          <ac:chgData name="Masaki Suzuki" userId="2c4feb2ed34ad1a7" providerId="Windows Live" clId="Web-{AFCC58F8-B29A-4193-9AD7-4609A20DBEEC}" dt="2021-03-04T06:38:23.883" v="249"/>
          <ac:spMkLst>
            <pc:docMk/>
            <pc:sldMk cId="0" sldId="311"/>
            <ac:spMk id="922" creationId="{00000000-0000-0000-0000-000000000000}"/>
          </ac:spMkLst>
        </pc:spChg>
        <pc:spChg chg="mod">
          <ac:chgData name="Masaki Suzuki" userId="2c4feb2ed34ad1a7" providerId="Windows Live" clId="Web-{AFCC58F8-B29A-4193-9AD7-4609A20DBEEC}" dt="2021-03-04T06:38:23.898" v="250"/>
          <ac:spMkLst>
            <pc:docMk/>
            <pc:sldMk cId="0" sldId="311"/>
            <ac:spMk id="923" creationId="{00000000-0000-0000-0000-000000000000}"/>
          </ac:spMkLst>
        </pc:spChg>
        <pc:spChg chg="mod">
          <ac:chgData name="Masaki Suzuki" userId="2c4feb2ed34ad1a7" providerId="Windows Live" clId="Web-{AFCC58F8-B29A-4193-9AD7-4609A20DBEEC}" dt="2021-03-04T06:38:23.930" v="251"/>
          <ac:spMkLst>
            <pc:docMk/>
            <pc:sldMk cId="0" sldId="311"/>
            <ac:spMk id="924" creationId="{00000000-0000-0000-0000-000000000000}"/>
          </ac:spMkLst>
        </pc:spChg>
        <pc:spChg chg="mod">
          <ac:chgData name="Masaki Suzuki" userId="2c4feb2ed34ad1a7" providerId="Windows Live" clId="Web-{AFCC58F8-B29A-4193-9AD7-4609A20DBEEC}" dt="2021-03-04T06:38:23.945" v="252"/>
          <ac:spMkLst>
            <pc:docMk/>
            <pc:sldMk cId="0" sldId="311"/>
            <ac:spMk id="925" creationId="{00000000-0000-0000-0000-000000000000}"/>
          </ac:spMkLst>
        </pc:spChg>
        <pc:spChg chg="mod">
          <ac:chgData name="Masaki Suzuki" userId="2c4feb2ed34ad1a7" providerId="Windows Live" clId="Web-{AFCC58F8-B29A-4193-9AD7-4609A20DBEEC}" dt="2021-03-04T06:38:23.977" v="253"/>
          <ac:spMkLst>
            <pc:docMk/>
            <pc:sldMk cId="0" sldId="311"/>
            <ac:spMk id="926" creationId="{00000000-0000-0000-0000-000000000000}"/>
          </ac:spMkLst>
        </pc:spChg>
        <pc:spChg chg="mod">
          <ac:chgData name="Masaki Suzuki" userId="2c4feb2ed34ad1a7" providerId="Windows Live" clId="Web-{AFCC58F8-B29A-4193-9AD7-4609A20DBEEC}" dt="2021-03-04T06:38:24.008" v="254"/>
          <ac:spMkLst>
            <pc:docMk/>
            <pc:sldMk cId="0" sldId="311"/>
            <ac:spMk id="927" creationId="{00000000-0000-0000-0000-000000000000}"/>
          </ac:spMkLst>
        </pc:spChg>
        <pc:spChg chg="mod">
          <ac:chgData name="Masaki Suzuki" userId="2c4feb2ed34ad1a7" providerId="Windows Live" clId="Web-{AFCC58F8-B29A-4193-9AD7-4609A20DBEEC}" dt="2021-03-04T06:38:24.023" v="255"/>
          <ac:spMkLst>
            <pc:docMk/>
            <pc:sldMk cId="0" sldId="311"/>
            <ac:spMk id="928" creationId="{00000000-0000-0000-0000-000000000000}"/>
          </ac:spMkLst>
        </pc:spChg>
        <pc:spChg chg="mod">
          <ac:chgData name="Masaki Suzuki" userId="2c4feb2ed34ad1a7" providerId="Windows Live" clId="Web-{AFCC58F8-B29A-4193-9AD7-4609A20DBEEC}" dt="2021-03-04T06:38:24.055" v="256"/>
          <ac:spMkLst>
            <pc:docMk/>
            <pc:sldMk cId="0" sldId="311"/>
            <ac:spMk id="929" creationId="{00000000-0000-0000-0000-000000000000}"/>
          </ac:spMkLst>
        </pc:spChg>
      </pc:sldChg>
      <pc:sldChg chg="modSp">
        <pc:chgData name="Masaki Suzuki" userId="2c4feb2ed34ad1a7" providerId="Windows Live" clId="Web-{AFCC58F8-B29A-4193-9AD7-4609A20DBEEC}" dt="2021-03-04T06:38:30.367" v="263"/>
        <pc:sldMkLst>
          <pc:docMk/>
          <pc:sldMk cId="0" sldId="312"/>
        </pc:sldMkLst>
        <pc:spChg chg="mod">
          <ac:chgData name="Masaki Suzuki" userId="2c4feb2ed34ad1a7" providerId="Windows Live" clId="Web-{AFCC58F8-B29A-4193-9AD7-4609A20DBEEC}" dt="2021-03-04T06:38:30.273" v="257"/>
          <ac:spMkLst>
            <pc:docMk/>
            <pc:sldMk cId="0" sldId="312"/>
            <ac:spMk id="935" creationId="{00000000-0000-0000-0000-000000000000}"/>
          </ac:spMkLst>
        </pc:spChg>
        <pc:spChg chg="mod">
          <ac:chgData name="Masaki Suzuki" userId="2c4feb2ed34ad1a7" providerId="Windows Live" clId="Web-{AFCC58F8-B29A-4193-9AD7-4609A20DBEEC}" dt="2021-03-04T06:38:30.289" v="258"/>
          <ac:spMkLst>
            <pc:docMk/>
            <pc:sldMk cId="0" sldId="312"/>
            <ac:spMk id="941" creationId="{00000000-0000-0000-0000-000000000000}"/>
          </ac:spMkLst>
        </pc:spChg>
        <pc:spChg chg="mod">
          <ac:chgData name="Masaki Suzuki" userId="2c4feb2ed34ad1a7" providerId="Windows Live" clId="Web-{AFCC58F8-B29A-4193-9AD7-4609A20DBEEC}" dt="2021-03-04T06:38:30.305" v="259"/>
          <ac:spMkLst>
            <pc:docMk/>
            <pc:sldMk cId="0" sldId="312"/>
            <ac:spMk id="942" creationId="{00000000-0000-0000-0000-000000000000}"/>
          </ac:spMkLst>
        </pc:spChg>
        <pc:spChg chg="mod">
          <ac:chgData name="Masaki Suzuki" userId="2c4feb2ed34ad1a7" providerId="Windows Live" clId="Web-{AFCC58F8-B29A-4193-9AD7-4609A20DBEEC}" dt="2021-03-04T06:38:30.320" v="260"/>
          <ac:spMkLst>
            <pc:docMk/>
            <pc:sldMk cId="0" sldId="312"/>
            <ac:spMk id="943" creationId="{00000000-0000-0000-0000-000000000000}"/>
          </ac:spMkLst>
        </pc:spChg>
        <pc:spChg chg="mod">
          <ac:chgData name="Masaki Suzuki" userId="2c4feb2ed34ad1a7" providerId="Windows Live" clId="Web-{AFCC58F8-B29A-4193-9AD7-4609A20DBEEC}" dt="2021-03-04T06:38:30.336" v="261"/>
          <ac:spMkLst>
            <pc:docMk/>
            <pc:sldMk cId="0" sldId="312"/>
            <ac:spMk id="944" creationId="{00000000-0000-0000-0000-000000000000}"/>
          </ac:spMkLst>
        </pc:spChg>
        <pc:spChg chg="mod">
          <ac:chgData name="Masaki Suzuki" userId="2c4feb2ed34ad1a7" providerId="Windows Live" clId="Web-{AFCC58F8-B29A-4193-9AD7-4609A20DBEEC}" dt="2021-03-04T06:38:30.352" v="262"/>
          <ac:spMkLst>
            <pc:docMk/>
            <pc:sldMk cId="0" sldId="312"/>
            <ac:spMk id="945" creationId="{00000000-0000-0000-0000-000000000000}"/>
          </ac:spMkLst>
        </pc:spChg>
        <pc:spChg chg="mod">
          <ac:chgData name="Masaki Suzuki" userId="2c4feb2ed34ad1a7" providerId="Windows Live" clId="Web-{AFCC58F8-B29A-4193-9AD7-4609A20DBEEC}" dt="2021-03-04T06:38:30.367" v="263"/>
          <ac:spMkLst>
            <pc:docMk/>
            <pc:sldMk cId="0" sldId="312"/>
            <ac:spMk id="946" creationId="{00000000-0000-0000-0000-000000000000}"/>
          </ac:spMkLst>
        </pc:spChg>
      </pc:sldChg>
      <pc:sldChg chg="modSp">
        <pc:chgData name="Masaki Suzuki" userId="2c4feb2ed34ad1a7" providerId="Windows Live" clId="Web-{AFCC58F8-B29A-4193-9AD7-4609A20DBEEC}" dt="2021-03-04T06:38:35.617" v="267"/>
        <pc:sldMkLst>
          <pc:docMk/>
          <pc:sldMk cId="0" sldId="313"/>
        </pc:sldMkLst>
        <pc:spChg chg="mod">
          <ac:chgData name="Masaki Suzuki" userId="2c4feb2ed34ad1a7" providerId="Windows Live" clId="Web-{AFCC58F8-B29A-4193-9AD7-4609A20DBEEC}" dt="2021-03-04T06:38:35.586" v="264"/>
          <ac:spMkLst>
            <pc:docMk/>
            <pc:sldMk cId="0" sldId="313"/>
            <ac:spMk id="951" creationId="{00000000-0000-0000-0000-000000000000}"/>
          </ac:spMkLst>
        </pc:spChg>
        <pc:spChg chg="mod">
          <ac:chgData name="Masaki Suzuki" userId="2c4feb2ed34ad1a7" providerId="Windows Live" clId="Web-{AFCC58F8-B29A-4193-9AD7-4609A20DBEEC}" dt="2021-03-04T06:38:35.602" v="265"/>
          <ac:spMkLst>
            <pc:docMk/>
            <pc:sldMk cId="0" sldId="313"/>
            <ac:spMk id="960" creationId="{00000000-0000-0000-0000-000000000000}"/>
          </ac:spMkLst>
        </pc:spChg>
        <pc:spChg chg="mod">
          <ac:chgData name="Masaki Suzuki" userId="2c4feb2ed34ad1a7" providerId="Windows Live" clId="Web-{AFCC58F8-B29A-4193-9AD7-4609A20DBEEC}" dt="2021-03-04T06:38:35.617" v="266"/>
          <ac:spMkLst>
            <pc:docMk/>
            <pc:sldMk cId="0" sldId="313"/>
            <ac:spMk id="961" creationId="{00000000-0000-0000-0000-000000000000}"/>
          </ac:spMkLst>
        </pc:spChg>
        <pc:spChg chg="mod">
          <ac:chgData name="Masaki Suzuki" userId="2c4feb2ed34ad1a7" providerId="Windows Live" clId="Web-{AFCC58F8-B29A-4193-9AD7-4609A20DBEEC}" dt="2021-03-04T06:38:35.617" v="267"/>
          <ac:spMkLst>
            <pc:docMk/>
            <pc:sldMk cId="0" sldId="313"/>
            <ac:spMk id="962" creationId="{00000000-0000-0000-0000-000000000000}"/>
          </ac:spMkLst>
        </pc:spChg>
      </pc:sldChg>
      <pc:sldChg chg="modSp">
        <pc:chgData name="Masaki Suzuki" userId="2c4feb2ed34ad1a7" providerId="Windows Live" clId="Web-{AFCC58F8-B29A-4193-9AD7-4609A20DBEEC}" dt="2021-03-04T06:38:42.758" v="272"/>
        <pc:sldMkLst>
          <pc:docMk/>
          <pc:sldMk cId="0" sldId="314"/>
        </pc:sldMkLst>
        <pc:spChg chg="mod">
          <ac:chgData name="Masaki Suzuki" userId="2c4feb2ed34ad1a7" providerId="Windows Live" clId="Web-{AFCC58F8-B29A-4193-9AD7-4609A20DBEEC}" dt="2021-03-04T06:38:42.711" v="268"/>
          <ac:spMkLst>
            <pc:docMk/>
            <pc:sldMk cId="0" sldId="314"/>
            <ac:spMk id="976" creationId="{00000000-0000-0000-0000-000000000000}"/>
          </ac:spMkLst>
        </pc:spChg>
        <pc:spChg chg="mod">
          <ac:chgData name="Masaki Suzuki" userId="2c4feb2ed34ad1a7" providerId="Windows Live" clId="Web-{AFCC58F8-B29A-4193-9AD7-4609A20DBEEC}" dt="2021-03-04T06:38:42.727" v="269"/>
          <ac:spMkLst>
            <pc:docMk/>
            <pc:sldMk cId="0" sldId="314"/>
            <ac:spMk id="977" creationId="{00000000-0000-0000-0000-000000000000}"/>
          </ac:spMkLst>
        </pc:spChg>
        <pc:spChg chg="mod">
          <ac:chgData name="Masaki Suzuki" userId="2c4feb2ed34ad1a7" providerId="Windows Live" clId="Web-{AFCC58F8-B29A-4193-9AD7-4609A20DBEEC}" dt="2021-03-04T06:38:42.727" v="270"/>
          <ac:spMkLst>
            <pc:docMk/>
            <pc:sldMk cId="0" sldId="314"/>
            <ac:spMk id="978" creationId="{00000000-0000-0000-0000-000000000000}"/>
          </ac:spMkLst>
        </pc:spChg>
        <pc:spChg chg="mod">
          <ac:chgData name="Masaki Suzuki" userId="2c4feb2ed34ad1a7" providerId="Windows Live" clId="Web-{AFCC58F8-B29A-4193-9AD7-4609A20DBEEC}" dt="2021-03-04T06:38:42.742" v="271"/>
          <ac:spMkLst>
            <pc:docMk/>
            <pc:sldMk cId="0" sldId="314"/>
            <ac:spMk id="979" creationId="{00000000-0000-0000-0000-000000000000}"/>
          </ac:spMkLst>
        </pc:spChg>
        <pc:spChg chg="mod">
          <ac:chgData name="Masaki Suzuki" userId="2c4feb2ed34ad1a7" providerId="Windows Live" clId="Web-{AFCC58F8-B29A-4193-9AD7-4609A20DBEEC}" dt="2021-03-04T06:38:42.758" v="272"/>
          <ac:spMkLst>
            <pc:docMk/>
            <pc:sldMk cId="0" sldId="314"/>
            <ac:spMk id="980" creationId="{00000000-0000-0000-0000-000000000000}"/>
          </ac:spMkLst>
        </pc:spChg>
      </pc:sldChg>
      <pc:sldChg chg="modSp">
        <pc:chgData name="Masaki Suzuki" userId="2c4feb2ed34ad1a7" providerId="Windows Live" clId="Web-{AFCC58F8-B29A-4193-9AD7-4609A20DBEEC}" dt="2021-03-04T06:38:48.617" v="285"/>
        <pc:sldMkLst>
          <pc:docMk/>
          <pc:sldMk cId="0" sldId="315"/>
        </pc:sldMkLst>
        <pc:spChg chg="mod">
          <ac:chgData name="Masaki Suzuki" userId="2c4feb2ed34ad1a7" providerId="Windows Live" clId="Web-{AFCC58F8-B29A-4193-9AD7-4609A20DBEEC}" dt="2021-03-04T06:38:48.336" v="273"/>
          <ac:spMkLst>
            <pc:docMk/>
            <pc:sldMk cId="0" sldId="315"/>
            <ac:spMk id="986" creationId="{00000000-0000-0000-0000-000000000000}"/>
          </ac:spMkLst>
        </pc:spChg>
        <pc:spChg chg="mod">
          <ac:chgData name="Masaki Suzuki" userId="2c4feb2ed34ad1a7" providerId="Windows Live" clId="Web-{AFCC58F8-B29A-4193-9AD7-4609A20DBEEC}" dt="2021-03-04T06:38:48.383" v="274"/>
          <ac:spMkLst>
            <pc:docMk/>
            <pc:sldMk cId="0" sldId="315"/>
            <ac:spMk id="989" creationId="{00000000-0000-0000-0000-000000000000}"/>
          </ac:spMkLst>
        </pc:spChg>
        <pc:spChg chg="mod">
          <ac:chgData name="Masaki Suzuki" userId="2c4feb2ed34ad1a7" providerId="Windows Live" clId="Web-{AFCC58F8-B29A-4193-9AD7-4609A20DBEEC}" dt="2021-03-04T06:38:48.398" v="275"/>
          <ac:spMkLst>
            <pc:docMk/>
            <pc:sldMk cId="0" sldId="315"/>
            <ac:spMk id="990" creationId="{00000000-0000-0000-0000-000000000000}"/>
          </ac:spMkLst>
        </pc:spChg>
        <pc:spChg chg="mod">
          <ac:chgData name="Masaki Suzuki" userId="2c4feb2ed34ad1a7" providerId="Windows Live" clId="Web-{AFCC58F8-B29A-4193-9AD7-4609A20DBEEC}" dt="2021-03-04T06:38:48.414" v="276"/>
          <ac:spMkLst>
            <pc:docMk/>
            <pc:sldMk cId="0" sldId="315"/>
            <ac:spMk id="991" creationId="{00000000-0000-0000-0000-000000000000}"/>
          </ac:spMkLst>
        </pc:spChg>
        <pc:spChg chg="mod">
          <ac:chgData name="Masaki Suzuki" userId="2c4feb2ed34ad1a7" providerId="Windows Live" clId="Web-{AFCC58F8-B29A-4193-9AD7-4609A20DBEEC}" dt="2021-03-04T06:38:48.445" v="277"/>
          <ac:spMkLst>
            <pc:docMk/>
            <pc:sldMk cId="0" sldId="315"/>
            <ac:spMk id="992" creationId="{00000000-0000-0000-0000-000000000000}"/>
          </ac:spMkLst>
        </pc:spChg>
        <pc:spChg chg="mod">
          <ac:chgData name="Masaki Suzuki" userId="2c4feb2ed34ad1a7" providerId="Windows Live" clId="Web-{AFCC58F8-B29A-4193-9AD7-4609A20DBEEC}" dt="2021-03-04T06:38:48.461" v="278"/>
          <ac:spMkLst>
            <pc:docMk/>
            <pc:sldMk cId="0" sldId="315"/>
            <ac:spMk id="993" creationId="{00000000-0000-0000-0000-000000000000}"/>
          </ac:spMkLst>
        </pc:spChg>
        <pc:spChg chg="mod">
          <ac:chgData name="Masaki Suzuki" userId="2c4feb2ed34ad1a7" providerId="Windows Live" clId="Web-{AFCC58F8-B29A-4193-9AD7-4609A20DBEEC}" dt="2021-03-04T06:38:48.477" v="279"/>
          <ac:spMkLst>
            <pc:docMk/>
            <pc:sldMk cId="0" sldId="315"/>
            <ac:spMk id="994" creationId="{00000000-0000-0000-0000-000000000000}"/>
          </ac:spMkLst>
        </pc:spChg>
        <pc:spChg chg="mod">
          <ac:chgData name="Masaki Suzuki" userId="2c4feb2ed34ad1a7" providerId="Windows Live" clId="Web-{AFCC58F8-B29A-4193-9AD7-4609A20DBEEC}" dt="2021-03-04T06:38:48.508" v="280"/>
          <ac:spMkLst>
            <pc:docMk/>
            <pc:sldMk cId="0" sldId="315"/>
            <ac:spMk id="995" creationId="{00000000-0000-0000-0000-000000000000}"/>
          </ac:spMkLst>
        </pc:spChg>
        <pc:spChg chg="mod">
          <ac:chgData name="Masaki Suzuki" userId="2c4feb2ed34ad1a7" providerId="Windows Live" clId="Web-{AFCC58F8-B29A-4193-9AD7-4609A20DBEEC}" dt="2021-03-04T06:38:48.523" v="281"/>
          <ac:spMkLst>
            <pc:docMk/>
            <pc:sldMk cId="0" sldId="315"/>
            <ac:spMk id="996" creationId="{00000000-0000-0000-0000-000000000000}"/>
          </ac:spMkLst>
        </pc:spChg>
        <pc:spChg chg="mod">
          <ac:chgData name="Masaki Suzuki" userId="2c4feb2ed34ad1a7" providerId="Windows Live" clId="Web-{AFCC58F8-B29A-4193-9AD7-4609A20DBEEC}" dt="2021-03-04T06:38:48.555" v="282"/>
          <ac:spMkLst>
            <pc:docMk/>
            <pc:sldMk cId="0" sldId="315"/>
            <ac:spMk id="997" creationId="{00000000-0000-0000-0000-000000000000}"/>
          </ac:spMkLst>
        </pc:spChg>
        <pc:spChg chg="mod">
          <ac:chgData name="Masaki Suzuki" userId="2c4feb2ed34ad1a7" providerId="Windows Live" clId="Web-{AFCC58F8-B29A-4193-9AD7-4609A20DBEEC}" dt="2021-03-04T06:38:48.570" v="283"/>
          <ac:spMkLst>
            <pc:docMk/>
            <pc:sldMk cId="0" sldId="315"/>
            <ac:spMk id="998" creationId="{00000000-0000-0000-0000-000000000000}"/>
          </ac:spMkLst>
        </pc:spChg>
        <pc:spChg chg="mod">
          <ac:chgData name="Masaki Suzuki" userId="2c4feb2ed34ad1a7" providerId="Windows Live" clId="Web-{AFCC58F8-B29A-4193-9AD7-4609A20DBEEC}" dt="2021-03-04T06:38:48.602" v="284"/>
          <ac:spMkLst>
            <pc:docMk/>
            <pc:sldMk cId="0" sldId="315"/>
            <ac:spMk id="999" creationId="{00000000-0000-0000-0000-000000000000}"/>
          </ac:spMkLst>
        </pc:spChg>
        <pc:spChg chg="mod">
          <ac:chgData name="Masaki Suzuki" userId="2c4feb2ed34ad1a7" providerId="Windows Live" clId="Web-{AFCC58F8-B29A-4193-9AD7-4609A20DBEEC}" dt="2021-03-04T06:38:48.617" v="285"/>
          <ac:spMkLst>
            <pc:docMk/>
            <pc:sldMk cId="0" sldId="315"/>
            <ac:spMk id="1000" creationId="{00000000-0000-0000-0000-000000000000}"/>
          </ac:spMkLst>
        </pc:spChg>
      </pc:sldChg>
      <pc:sldChg chg="modSp">
        <pc:chgData name="Masaki Suzuki" userId="2c4feb2ed34ad1a7" providerId="Windows Live" clId="Web-{AFCC58F8-B29A-4193-9AD7-4609A20DBEEC}" dt="2021-03-04T06:38:56.523" v="290"/>
        <pc:sldMkLst>
          <pc:docMk/>
          <pc:sldMk cId="0" sldId="316"/>
        </pc:sldMkLst>
        <pc:spChg chg="mod">
          <ac:chgData name="Masaki Suzuki" userId="2c4feb2ed34ad1a7" providerId="Windows Live" clId="Web-{AFCC58F8-B29A-4193-9AD7-4609A20DBEEC}" dt="2021-03-04T06:38:56.477" v="286"/>
          <ac:spMkLst>
            <pc:docMk/>
            <pc:sldMk cId="0" sldId="316"/>
            <ac:spMk id="1005" creationId="{00000000-0000-0000-0000-000000000000}"/>
          </ac:spMkLst>
        </pc:spChg>
        <pc:spChg chg="mod">
          <ac:chgData name="Masaki Suzuki" userId="2c4feb2ed34ad1a7" providerId="Windows Live" clId="Web-{AFCC58F8-B29A-4193-9AD7-4609A20DBEEC}" dt="2021-03-04T06:38:56.492" v="287"/>
          <ac:spMkLst>
            <pc:docMk/>
            <pc:sldMk cId="0" sldId="316"/>
            <ac:spMk id="1010" creationId="{00000000-0000-0000-0000-000000000000}"/>
          </ac:spMkLst>
        </pc:spChg>
        <pc:spChg chg="mod">
          <ac:chgData name="Masaki Suzuki" userId="2c4feb2ed34ad1a7" providerId="Windows Live" clId="Web-{AFCC58F8-B29A-4193-9AD7-4609A20DBEEC}" dt="2021-03-04T06:38:56.508" v="288"/>
          <ac:spMkLst>
            <pc:docMk/>
            <pc:sldMk cId="0" sldId="316"/>
            <ac:spMk id="1012" creationId="{00000000-0000-0000-0000-000000000000}"/>
          </ac:spMkLst>
        </pc:spChg>
        <pc:spChg chg="mod">
          <ac:chgData name="Masaki Suzuki" userId="2c4feb2ed34ad1a7" providerId="Windows Live" clId="Web-{AFCC58F8-B29A-4193-9AD7-4609A20DBEEC}" dt="2021-03-04T06:38:56.508" v="289"/>
          <ac:spMkLst>
            <pc:docMk/>
            <pc:sldMk cId="0" sldId="316"/>
            <ac:spMk id="1013" creationId="{00000000-0000-0000-0000-000000000000}"/>
          </ac:spMkLst>
        </pc:spChg>
        <pc:spChg chg="mod">
          <ac:chgData name="Masaki Suzuki" userId="2c4feb2ed34ad1a7" providerId="Windows Live" clId="Web-{AFCC58F8-B29A-4193-9AD7-4609A20DBEEC}" dt="2021-03-04T06:38:56.523" v="290"/>
          <ac:spMkLst>
            <pc:docMk/>
            <pc:sldMk cId="0" sldId="316"/>
            <ac:spMk id="1014" creationId="{00000000-0000-0000-0000-000000000000}"/>
          </ac:spMkLst>
        </pc:spChg>
      </pc:sldChg>
      <pc:sldChg chg="modSp">
        <pc:chgData name="Masaki Suzuki" userId="2c4feb2ed34ad1a7" providerId="Windows Live" clId="Web-{AFCC58F8-B29A-4193-9AD7-4609A20DBEEC}" dt="2021-03-04T06:39:02.789" v="302"/>
        <pc:sldMkLst>
          <pc:docMk/>
          <pc:sldMk cId="0" sldId="317"/>
        </pc:sldMkLst>
        <pc:spChg chg="mod">
          <ac:chgData name="Masaki Suzuki" userId="2c4feb2ed34ad1a7" providerId="Windows Live" clId="Web-{AFCC58F8-B29A-4193-9AD7-4609A20DBEEC}" dt="2021-03-04T06:39:02.539" v="291"/>
          <ac:spMkLst>
            <pc:docMk/>
            <pc:sldMk cId="0" sldId="317"/>
            <ac:spMk id="1019" creationId="{00000000-0000-0000-0000-000000000000}"/>
          </ac:spMkLst>
        </pc:spChg>
        <pc:spChg chg="mod">
          <ac:chgData name="Masaki Suzuki" userId="2c4feb2ed34ad1a7" providerId="Windows Live" clId="Web-{AFCC58F8-B29A-4193-9AD7-4609A20DBEEC}" dt="2021-03-04T06:39:02.570" v="292"/>
          <ac:spMkLst>
            <pc:docMk/>
            <pc:sldMk cId="0" sldId="317"/>
            <ac:spMk id="1026" creationId="{00000000-0000-0000-0000-000000000000}"/>
          </ac:spMkLst>
        </pc:spChg>
        <pc:spChg chg="mod">
          <ac:chgData name="Masaki Suzuki" userId="2c4feb2ed34ad1a7" providerId="Windows Live" clId="Web-{AFCC58F8-B29A-4193-9AD7-4609A20DBEEC}" dt="2021-03-04T06:39:02.586" v="293"/>
          <ac:spMkLst>
            <pc:docMk/>
            <pc:sldMk cId="0" sldId="317"/>
            <ac:spMk id="1027" creationId="{00000000-0000-0000-0000-000000000000}"/>
          </ac:spMkLst>
        </pc:spChg>
        <pc:spChg chg="mod">
          <ac:chgData name="Masaki Suzuki" userId="2c4feb2ed34ad1a7" providerId="Windows Live" clId="Web-{AFCC58F8-B29A-4193-9AD7-4609A20DBEEC}" dt="2021-03-04T06:39:02.617" v="294"/>
          <ac:spMkLst>
            <pc:docMk/>
            <pc:sldMk cId="0" sldId="317"/>
            <ac:spMk id="1028" creationId="{00000000-0000-0000-0000-000000000000}"/>
          </ac:spMkLst>
        </pc:spChg>
        <pc:spChg chg="mod">
          <ac:chgData name="Masaki Suzuki" userId="2c4feb2ed34ad1a7" providerId="Windows Live" clId="Web-{AFCC58F8-B29A-4193-9AD7-4609A20DBEEC}" dt="2021-03-04T06:39:02.633" v="295"/>
          <ac:spMkLst>
            <pc:docMk/>
            <pc:sldMk cId="0" sldId="317"/>
            <ac:spMk id="1029" creationId="{00000000-0000-0000-0000-000000000000}"/>
          </ac:spMkLst>
        </pc:spChg>
        <pc:spChg chg="mod">
          <ac:chgData name="Masaki Suzuki" userId="2c4feb2ed34ad1a7" providerId="Windows Live" clId="Web-{AFCC58F8-B29A-4193-9AD7-4609A20DBEEC}" dt="2021-03-04T06:39:02.664" v="296"/>
          <ac:spMkLst>
            <pc:docMk/>
            <pc:sldMk cId="0" sldId="317"/>
            <ac:spMk id="1030" creationId="{00000000-0000-0000-0000-000000000000}"/>
          </ac:spMkLst>
        </pc:spChg>
        <pc:spChg chg="mod">
          <ac:chgData name="Masaki Suzuki" userId="2c4feb2ed34ad1a7" providerId="Windows Live" clId="Web-{AFCC58F8-B29A-4193-9AD7-4609A20DBEEC}" dt="2021-03-04T06:39:02.680" v="297"/>
          <ac:spMkLst>
            <pc:docMk/>
            <pc:sldMk cId="0" sldId="317"/>
            <ac:spMk id="1031" creationId="{00000000-0000-0000-0000-000000000000}"/>
          </ac:spMkLst>
        </pc:spChg>
        <pc:spChg chg="mod">
          <ac:chgData name="Masaki Suzuki" userId="2c4feb2ed34ad1a7" providerId="Windows Live" clId="Web-{AFCC58F8-B29A-4193-9AD7-4609A20DBEEC}" dt="2021-03-04T06:39:02.695" v="298"/>
          <ac:spMkLst>
            <pc:docMk/>
            <pc:sldMk cId="0" sldId="317"/>
            <ac:spMk id="1032" creationId="{00000000-0000-0000-0000-000000000000}"/>
          </ac:spMkLst>
        </pc:spChg>
        <pc:spChg chg="mod">
          <ac:chgData name="Masaki Suzuki" userId="2c4feb2ed34ad1a7" providerId="Windows Live" clId="Web-{AFCC58F8-B29A-4193-9AD7-4609A20DBEEC}" dt="2021-03-04T06:39:02.727" v="299"/>
          <ac:spMkLst>
            <pc:docMk/>
            <pc:sldMk cId="0" sldId="317"/>
            <ac:spMk id="1033" creationId="{00000000-0000-0000-0000-000000000000}"/>
          </ac:spMkLst>
        </pc:spChg>
        <pc:spChg chg="mod">
          <ac:chgData name="Masaki Suzuki" userId="2c4feb2ed34ad1a7" providerId="Windows Live" clId="Web-{AFCC58F8-B29A-4193-9AD7-4609A20DBEEC}" dt="2021-03-04T06:39:02.742" v="300"/>
          <ac:spMkLst>
            <pc:docMk/>
            <pc:sldMk cId="0" sldId="317"/>
            <ac:spMk id="1034" creationId="{00000000-0000-0000-0000-000000000000}"/>
          </ac:spMkLst>
        </pc:spChg>
        <pc:spChg chg="mod">
          <ac:chgData name="Masaki Suzuki" userId="2c4feb2ed34ad1a7" providerId="Windows Live" clId="Web-{AFCC58F8-B29A-4193-9AD7-4609A20DBEEC}" dt="2021-03-04T06:39:02.773" v="301"/>
          <ac:spMkLst>
            <pc:docMk/>
            <pc:sldMk cId="0" sldId="317"/>
            <ac:spMk id="1035" creationId="{00000000-0000-0000-0000-000000000000}"/>
          </ac:spMkLst>
        </pc:spChg>
        <pc:spChg chg="mod">
          <ac:chgData name="Masaki Suzuki" userId="2c4feb2ed34ad1a7" providerId="Windows Live" clId="Web-{AFCC58F8-B29A-4193-9AD7-4609A20DBEEC}" dt="2021-03-04T06:39:02.789" v="302"/>
          <ac:spMkLst>
            <pc:docMk/>
            <pc:sldMk cId="0" sldId="317"/>
            <ac:spMk id="1036" creationId="{00000000-0000-0000-0000-000000000000}"/>
          </ac:spMkLst>
        </pc:spChg>
      </pc:sldChg>
      <pc:sldChg chg="modSp">
        <pc:chgData name="Masaki Suzuki" userId="2c4feb2ed34ad1a7" providerId="Windows Live" clId="Web-{AFCC58F8-B29A-4193-9AD7-4609A20DBEEC}" dt="2021-03-04T06:39:08.523" v="311"/>
        <pc:sldMkLst>
          <pc:docMk/>
          <pc:sldMk cId="0" sldId="318"/>
        </pc:sldMkLst>
        <pc:spChg chg="mod">
          <ac:chgData name="Masaki Suzuki" userId="2c4feb2ed34ad1a7" providerId="Windows Live" clId="Web-{AFCC58F8-B29A-4193-9AD7-4609A20DBEEC}" dt="2021-03-04T06:39:08.383" v="303"/>
          <ac:spMkLst>
            <pc:docMk/>
            <pc:sldMk cId="0" sldId="318"/>
            <ac:spMk id="1041" creationId="{00000000-0000-0000-0000-000000000000}"/>
          </ac:spMkLst>
        </pc:spChg>
        <pc:spChg chg="mod">
          <ac:chgData name="Masaki Suzuki" userId="2c4feb2ed34ad1a7" providerId="Windows Live" clId="Web-{AFCC58F8-B29A-4193-9AD7-4609A20DBEEC}" dt="2021-03-04T06:39:08.414" v="304"/>
          <ac:spMkLst>
            <pc:docMk/>
            <pc:sldMk cId="0" sldId="318"/>
            <ac:spMk id="1042" creationId="{00000000-0000-0000-0000-000000000000}"/>
          </ac:spMkLst>
        </pc:spChg>
        <pc:spChg chg="mod">
          <ac:chgData name="Masaki Suzuki" userId="2c4feb2ed34ad1a7" providerId="Windows Live" clId="Web-{AFCC58F8-B29A-4193-9AD7-4609A20DBEEC}" dt="2021-03-04T06:39:08.430" v="305"/>
          <ac:spMkLst>
            <pc:docMk/>
            <pc:sldMk cId="0" sldId="318"/>
            <ac:spMk id="1045" creationId="{00000000-0000-0000-0000-000000000000}"/>
          </ac:spMkLst>
        </pc:spChg>
        <pc:spChg chg="mod">
          <ac:chgData name="Masaki Suzuki" userId="2c4feb2ed34ad1a7" providerId="Windows Live" clId="Web-{AFCC58F8-B29A-4193-9AD7-4609A20DBEEC}" dt="2021-03-04T06:39:08.445" v="306"/>
          <ac:spMkLst>
            <pc:docMk/>
            <pc:sldMk cId="0" sldId="318"/>
            <ac:spMk id="1046" creationId="{00000000-0000-0000-0000-000000000000}"/>
          </ac:spMkLst>
        </pc:spChg>
        <pc:spChg chg="mod">
          <ac:chgData name="Masaki Suzuki" userId="2c4feb2ed34ad1a7" providerId="Windows Live" clId="Web-{AFCC58F8-B29A-4193-9AD7-4609A20DBEEC}" dt="2021-03-04T06:39:08.461" v="307"/>
          <ac:spMkLst>
            <pc:docMk/>
            <pc:sldMk cId="0" sldId="318"/>
            <ac:spMk id="1047" creationId="{00000000-0000-0000-0000-000000000000}"/>
          </ac:spMkLst>
        </pc:spChg>
        <pc:spChg chg="mod">
          <ac:chgData name="Masaki Suzuki" userId="2c4feb2ed34ad1a7" providerId="Windows Live" clId="Web-{AFCC58F8-B29A-4193-9AD7-4609A20DBEEC}" dt="2021-03-04T06:39:08.477" v="308"/>
          <ac:spMkLst>
            <pc:docMk/>
            <pc:sldMk cId="0" sldId="318"/>
            <ac:spMk id="1048" creationId="{00000000-0000-0000-0000-000000000000}"/>
          </ac:spMkLst>
        </pc:spChg>
        <pc:spChg chg="mod">
          <ac:chgData name="Masaki Suzuki" userId="2c4feb2ed34ad1a7" providerId="Windows Live" clId="Web-{AFCC58F8-B29A-4193-9AD7-4609A20DBEEC}" dt="2021-03-04T06:39:08.492" v="309"/>
          <ac:spMkLst>
            <pc:docMk/>
            <pc:sldMk cId="0" sldId="318"/>
            <ac:spMk id="1049" creationId="{00000000-0000-0000-0000-000000000000}"/>
          </ac:spMkLst>
        </pc:spChg>
        <pc:spChg chg="mod">
          <ac:chgData name="Masaki Suzuki" userId="2c4feb2ed34ad1a7" providerId="Windows Live" clId="Web-{AFCC58F8-B29A-4193-9AD7-4609A20DBEEC}" dt="2021-03-04T06:39:08.508" v="310"/>
          <ac:spMkLst>
            <pc:docMk/>
            <pc:sldMk cId="0" sldId="318"/>
            <ac:spMk id="1050" creationId="{00000000-0000-0000-0000-000000000000}"/>
          </ac:spMkLst>
        </pc:spChg>
        <pc:spChg chg="mod">
          <ac:chgData name="Masaki Suzuki" userId="2c4feb2ed34ad1a7" providerId="Windows Live" clId="Web-{AFCC58F8-B29A-4193-9AD7-4609A20DBEEC}" dt="2021-03-04T06:39:08.523" v="311"/>
          <ac:spMkLst>
            <pc:docMk/>
            <pc:sldMk cId="0" sldId="318"/>
            <ac:spMk id="1051" creationId="{00000000-0000-0000-0000-000000000000}"/>
          </ac:spMkLst>
        </pc:spChg>
      </pc:sldChg>
    </pc:docChg>
  </pc:docChgLst>
  <pc:docChgLst>
    <pc:chgData name="Masaki Suzuki" userId="2c4feb2ed34ad1a7" providerId="Windows Live" clId="Web-{6F06A9FA-0E36-4FF1-9132-EEDB1405AEFF}"/>
    <pc:docChg chg="modSld">
      <pc:chgData name="Masaki Suzuki" userId="2c4feb2ed34ad1a7" providerId="Windows Live" clId="Web-{6F06A9FA-0E36-4FF1-9132-EEDB1405AEFF}" dt="2021-03-26T03:33:34.857" v="2"/>
      <pc:docMkLst>
        <pc:docMk/>
      </pc:docMkLst>
      <pc:sldChg chg="addSp delSp">
        <pc:chgData name="Masaki Suzuki" userId="2c4feb2ed34ad1a7" providerId="Windows Live" clId="Web-{6F06A9FA-0E36-4FF1-9132-EEDB1405AEFF}" dt="2021-03-26T03:33:05.216" v="1"/>
        <pc:sldMkLst>
          <pc:docMk/>
          <pc:sldMk cId="0" sldId="262"/>
        </pc:sldMkLst>
        <pc:picChg chg="add">
          <ac:chgData name="Masaki Suzuki" userId="2c4feb2ed34ad1a7" providerId="Windows Live" clId="Web-{6F06A9FA-0E36-4FF1-9132-EEDB1405AEFF}" dt="2021-03-26T03:33:05.216" v="1"/>
          <ac:picMkLst>
            <pc:docMk/>
            <pc:sldMk cId="0" sldId="262"/>
            <ac:picMk id="2" creationId="{9156E42E-597B-40F6-9F6B-8B6997CAA67A}"/>
          </ac:picMkLst>
        </pc:picChg>
        <pc:picChg chg="del">
          <ac:chgData name="Masaki Suzuki" userId="2c4feb2ed34ad1a7" providerId="Windows Live" clId="Web-{6F06A9FA-0E36-4FF1-9132-EEDB1405AEFF}" dt="2021-03-26T03:32:49.997" v="0"/>
          <ac:picMkLst>
            <pc:docMk/>
            <pc:sldMk cId="0" sldId="262"/>
            <ac:picMk id="198" creationId="{00000000-0000-0000-0000-000000000000}"/>
          </ac:picMkLst>
        </pc:picChg>
      </pc:sldChg>
      <pc:sldChg chg="modSp">
        <pc:chgData name="Masaki Suzuki" userId="2c4feb2ed34ad1a7" providerId="Windows Live" clId="Web-{6F06A9FA-0E36-4FF1-9132-EEDB1405AEFF}" dt="2021-03-26T03:33:34.857" v="2"/>
        <pc:sldMkLst>
          <pc:docMk/>
          <pc:sldMk cId="0" sldId="266"/>
        </pc:sldMkLst>
        <pc:spChg chg="mod">
          <ac:chgData name="Masaki Suzuki" userId="2c4feb2ed34ad1a7" providerId="Windows Live" clId="Web-{6F06A9FA-0E36-4FF1-9132-EEDB1405AEFF}" dt="2021-03-26T03:33:34.857" v="2"/>
          <ac:spMkLst>
            <pc:docMk/>
            <pc:sldMk cId="0" sldId="266"/>
            <ac:spMk id="7" creationId="{0EA34A95-2067-45C7-91CE-71AB9C77BE80}"/>
          </ac:spMkLst>
        </pc:spChg>
      </pc:sldChg>
    </pc:docChg>
  </pc:docChgLst>
  <pc:docChgLst>
    <pc:chgData name="ゲスト ユーザー" providerId="Windows Live" clId="Web-{1AD72DD7-2014-4842-9A4A-0127F950F0CF}"/>
    <pc:docChg chg="addSld delSld modSld sldOrd">
      <pc:chgData name="ゲスト ユーザー" userId="" providerId="Windows Live" clId="Web-{1AD72DD7-2014-4842-9A4A-0127F950F0CF}" dt="2021-03-24T05:10:37.110" v="1784" actId="1076"/>
      <pc:docMkLst>
        <pc:docMk/>
      </pc:docMkLst>
      <pc:sldChg chg="addSp modSp">
        <pc:chgData name="ゲスト ユーザー" userId="" providerId="Windows Live" clId="Web-{1AD72DD7-2014-4842-9A4A-0127F950F0CF}" dt="2021-03-24T04:43:42.331" v="1576" actId="20577"/>
        <pc:sldMkLst>
          <pc:docMk/>
          <pc:sldMk cId="0" sldId="264"/>
        </pc:sldMkLst>
        <pc:spChg chg="add mod">
          <ac:chgData name="ゲスト ユーザー" userId="" providerId="Windows Live" clId="Web-{1AD72DD7-2014-4842-9A4A-0127F950F0CF}" dt="2021-03-24T04:43:00.158" v="1570" actId="14100"/>
          <ac:spMkLst>
            <pc:docMk/>
            <pc:sldMk cId="0" sldId="264"/>
            <ac:spMk id="2" creationId="{45027C44-AF4F-4A83-AE2E-DCDA839DE2D8}"/>
          </ac:spMkLst>
        </pc:spChg>
        <pc:spChg chg="mod">
          <ac:chgData name="ゲスト ユーザー" userId="" providerId="Windows Live" clId="Web-{1AD72DD7-2014-4842-9A4A-0127F950F0CF}" dt="2021-03-24T04:43:42.331" v="1576" actId="20577"/>
          <ac:spMkLst>
            <pc:docMk/>
            <pc:sldMk cId="0" sldId="264"/>
            <ac:spMk id="216" creationId="{00000000-0000-0000-0000-000000000000}"/>
          </ac:spMkLst>
        </pc:spChg>
      </pc:sldChg>
      <pc:sldChg chg="addSp delSp modSp">
        <pc:chgData name="ゲスト ユーザー" userId="" providerId="Windows Live" clId="Web-{1AD72DD7-2014-4842-9A4A-0127F950F0CF}" dt="2021-03-24T04:44:27.019" v="1584" actId="14100"/>
        <pc:sldMkLst>
          <pc:docMk/>
          <pc:sldMk cId="0" sldId="265"/>
        </pc:sldMkLst>
        <pc:spChg chg="add mod">
          <ac:chgData name="ゲスト ユーザー" userId="" providerId="Windows Live" clId="Web-{1AD72DD7-2014-4842-9A4A-0127F950F0CF}" dt="2021-03-24T04:44:27.019" v="1584" actId="14100"/>
          <ac:spMkLst>
            <pc:docMk/>
            <pc:sldMk cId="0" sldId="265"/>
            <ac:spMk id="4" creationId="{83B0A878-393B-46A3-903D-A7B604038F61}"/>
          </ac:spMkLst>
        </pc:spChg>
        <pc:spChg chg="del mod">
          <ac:chgData name="ゲスト ユーザー" userId="" providerId="Windows Live" clId="Web-{1AD72DD7-2014-4842-9A4A-0127F950F0CF}" dt="2021-03-24T04:44:19.941" v="1582"/>
          <ac:spMkLst>
            <pc:docMk/>
            <pc:sldMk cId="0" sldId="265"/>
            <ac:spMk id="235" creationId="{00000000-0000-0000-0000-000000000000}"/>
          </ac:spMkLst>
        </pc:spChg>
      </pc:sldChg>
      <pc:sldChg chg="addSp delSp modSp">
        <pc:chgData name="ゲスト ユーザー" userId="" providerId="Windows Live" clId="Web-{1AD72DD7-2014-4842-9A4A-0127F950F0CF}" dt="2021-03-24T05:02:03.913" v="1691" actId="1076"/>
        <pc:sldMkLst>
          <pc:docMk/>
          <pc:sldMk cId="0" sldId="266"/>
        </pc:sldMkLst>
        <pc:spChg chg="add mod">
          <ac:chgData name="ゲスト ユーザー" userId="" providerId="Windows Live" clId="Web-{1AD72DD7-2014-4842-9A4A-0127F950F0CF}" dt="2021-03-24T04:49:34.009" v="1602" actId="20577"/>
          <ac:spMkLst>
            <pc:docMk/>
            <pc:sldMk cId="0" sldId="266"/>
            <ac:spMk id="3" creationId="{B2C0A272-8324-43AD-97D9-29FDE43E74B6}"/>
          </ac:spMkLst>
        </pc:spChg>
        <pc:spChg chg="add del mod">
          <ac:chgData name="ゲスト ユーザー" userId="" providerId="Windows Live" clId="Web-{1AD72DD7-2014-4842-9A4A-0127F950F0CF}" dt="2021-03-24T04:49:48.541" v="1605"/>
          <ac:spMkLst>
            <pc:docMk/>
            <pc:sldMk cId="0" sldId="266"/>
            <ac:spMk id="4" creationId="{D6936F35-CD01-4922-8F2C-D7676015CE6B}"/>
          </ac:spMkLst>
        </pc:spChg>
        <pc:spChg chg="add mod">
          <ac:chgData name="ゲスト ユーザー" userId="" providerId="Windows Live" clId="Web-{1AD72DD7-2014-4842-9A4A-0127F950F0CF}" dt="2021-03-24T05:02:03.913" v="1691" actId="1076"/>
          <ac:spMkLst>
            <pc:docMk/>
            <pc:sldMk cId="0" sldId="266"/>
            <ac:spMk id="5" creationId="{B2F655E2-832D-4AA5-A1C6-1E28CC370559}"/>
          </ac:spMkLst>
        </pc:spChg>
        <pc:spChg chg="add mod">
          <ac:chgData name="ゲスト ユーザー" userId="" providerId="Windows Live" clId="Web-{1AD72DD7-2014-4842-9A4A-0127F950F0CF}" dt="2021-03-24T05:01:59.397" v="1690" actId="1076"/>
          <ac:spMkLst>
            <pc:docMk/>
            <pc:sldMk cId="0" sldId="266"/>
            <ac:spMk id="12" creationId="{19351962-200A-47CA-84D9-60CFB93A7B5E}"/>
          </ac:spMkLst>
        </pc:spChg>
        <pc:spChg chg="del">
          <ac:chgData name="ゲスト ユーザー" userId="" providerId="Windows Live" clId="Web-{1AD72DD7-2014-4842-9A4A-0127F950F0CF}" dt="2021-03-24T04:46:51.834" v="1588"/>
          <ac:spMkLst>
            <pc:docMk/>
            <pc:sldMk cId="0" sldId="266"/>
            <ac:spMk id="254" creationId="{00000000-0000-0000-0000-000000000000}"/>
          </ac:spMkLst>
        </pc:spChg>
      </pc:sldChg>
      <pc:sldChg chg="addSp delSp modSp">
        <pc:chgData name="ゲスト ユーザー" userId="" providerId="Windows Live" clId="Web-{1AD72DD7-2014-4842-9A4A-0127F950F0CF}" dt="2021-03-24T05:07:21.294" v="1744" actId="20577"/>
        <pc:sldMkLst>
          <pc:docMk/>
          <pc:sldMk cId="0" sldId="267"/>
        </pc:sldMkLst>
        <pc:spChg chg="add mod">
          <ac:chgData name="ゲスト ユーザー" userId="" providerId="Windows Live" clId="Web-{1AD72DD7-2014-4842-9A4A-0127F950F0CF}" dt="2021-03-24T05:02:35.460" v="1698" actId="1076"/>
          <ac:spMkLst>
            <pc:docMk/>
            <pc:sldMk cId="0" sldId="267"/>
            <ac:spMk id="3" creationId="{0E6E1793-8A74-4A4E-B6AE-DFE2D2D51B80}"/>
          </ac:spMkLst>
        </pc:spChg>
        <pc:spChg chg="add mod">
          <ac:chgData name="ゲスト ユーザー" userId="" providerId="Windows Live" clId="Web-{1AD72DD7-2014-4842-9A4A-0127F950F0CF}" dt="2021-03-24T05:03:07.258" v="1703" actId="14100"/>
          <ac:spMkLst>
            <pc:docMk/>
            <pc:sldMk cId="0" sldId="267"/>
            <ac:spMk id="4" creationId="{34578D91-2B82-46CC-9C49-97C90BCF7E6E}"/>
          </ac:spMkLst>
        </pc:spChg>
        <pc:spChg chg="add mod">
          <ac:chgData name="ゲスト ユーザー" userId="" providerId="Windows Live" clId="Web-{1AD72DD7-2014-4842-9A4A-0127F950F0CF}" dt="2021-03-24T05:03:00.867" v="1702" actId="1076"/>
          <ac:spMkLst>
            <pc:docMk/>
            <pc:sldMk cId="0" sldId="267"/>
            <ac:spMk id="5" creationId="{56BE761F-57CD-4D15-86F6-A2C3D66BEF7C}"/>
          </ac:spMkLst>
        </pc:spChg>
        <pc:spChg chg="add del mod">
          <ac:chgData name="ゲスト ユーザー" userId="" providerId="Windows Live" clId="Web-{1AD72DD7-2014-4842-9A4A-0127F950F0CF}" dt="2021-03-24T05:06:15.558" v="1720"/>
          <ac:spMkLst>
            <pc:docMk/>
            <pc:sldMk cId="0" sldId="267"/>
            <ac:spMk id="6" creationId="{F0A79C38-527A-48D3-81D5-0501BC72922C}"/>
          </ac:spMkLst>
        </pc:spChg>
        <pc:spChg chg="mod">
          <ac:chgData name="ゲスト ユーザー" userId="" providerId="Windows Live" clId="Web-{1AD72DD7-2014-4842-9A4A-0127F950F0CF}" dt="2021-03-24T04:53:26.279" v="1666" actId="14100"/>
          <ac:spMkLst>
            <pc:docMk/>
            <pc:sldMk cId="0" sldId="267"/>
            <ac:spMk id="265" creationId="{00000000-0000-0000-0000-000000000000}"/>
          </ac:spMkLst>
        </pc:spChg>
        <pc:spChg chg="add del mod">
          <ac:chgData name="ゲスト ユーザー" userId="" providerId="Windows Live" clId="Web-{1AD72DD7-2014-4842-9A4A-0127F950F0CF}" dt="2021-03-24T05:07:21.294" v="1744" actId="20577"/>
          <ac:spMkLst>
            <pc:docMk/>
            <pc:sldMk cId="0" sldId="267"/>
            <ac:spMk id="268" creationId="{00000000-0000-0000-0000-000000000000}"/>
          </ac:spMkLst>
        </pc:spChg>
        <pc:picChg chg="mod">
          <ac:chgData name="ゲスト ユーザー" userId="" providerId="Windows Live" clId="Web-{1AD72DD7-2014-4842-9A4A-0127F950F0CF}" dt="2021-03-24T04:53:21.216" v="1664" actId="1076"/>
          <ac:picMkLst>
            <pc:docMk/>
            <pc:sldMk cId="0" sldId="267"/>
            <ac:picMk id="267" creationId="{00000000-0000-0000-0000-000000000000}"/>
          </ac:picMkLst>
        </pc:picChg>
      </pc:sldChg>
      <pc:sldChg chg="addSp delSp modSp">
        <pc:chgData name="ゲスト ユーザー" userId="" providerId="Windows Live" clId="Web-{1AD72DD7-2014-4842-9A4A-0127F950F0CF}" dt="2021-03-24T05:10:37.110" v="1784" actId="1076"/>
        <pc:sldMkLst>
          <pc:docMk/>
          <pc:sldMk cId="0" sldId="268"/>
        </pc:sldMkLst>
        <pc:spChg chg="add mod">
          <ac:chgData name="ゲスト ユーザー" userId="" providerId="Windows Live" clId="Web-{1AD72DD7-2014-4842-9A4A-0127F950F0CF}" dt="2021-03-24T04:51:03.464" v="1611" actId="1076"/>
          <ac:spMkLst>
            <pc:docMk/>
            <pc:sldMk cId="0" sldId="268"/>
            <ac:spMk id="6" creationId="{62F6D76C-9E6E-4A1A-9093-4A92072049DE}"/>
          </ac:spMkLst>
        </pc:spChg>
        <pc:spChg chg="add mod">
          <ac:chgData name="ゲスト ユーザー" userId="" providerId="Windows Live" clId="Web-{1AD72DD7-2014-4842-9A4A-0127F950F0CF}" dt="2021-03-24T05:10:37.110" v="1784" actId="1076"/>
          <ac:spMkLst>
            <pc:docMk/>
            <pc:sldMk cId="0" sldId="268"/>
            <ac:spMk id="7" creationId="{6A450B57-B380-470D-B6FB-B92053FEACC7}"/>
          </ac:spMkLst>
        </pc:spChg>
        <pc:spChg chg="mod">
          <ac:chgData name="ゲスト ユーザー" userId="" providerId="Windows Live" clId="Web-{1AD72DD7-2014-4842-9A4A-0127F950F0CF}" dt="2021-03-24T05:10:27.797" v="1782" actId="20577"/>
          <ac:spMkLst>
            <pc:docMk/>
            <pc:sldMk cId="0" sldId="268"/>
            <ac:spMk id="278" creationId="{00000000-0000-0000-0000-000000000000}"/>
          </ac:spMkLst>
        </pc:spChg>
        <pc:spChg chg="del mod">
          <ac:chgData name="ゲスト ユーザー" userId="" providerId="Windows Live" clId="Web-{1AD72DD7-2014-4842-9A4A-0127F950F0CF}" dt="2021-03-24T04:50:57.042" v="1610"/>
          <ac:spMkLst>
            <pc:docMk/>
            <pc:sldMk cId="0" sldId="268"/>
            <ac:spMk id="280" creationId="{00000000-0000-0000-0000-000000000000}"/>
          </ac:spMkLst>
        </pc:spChg>
        <pc:picChg chg="mod">
          <ac:chgData name="ゲスト ユーザー" userId="" providerId="Windows Live" clId="Web-{1AD72DD7-2014-4842-9A4A-0127F950F0CF}" dt="2021-03-24T04:52:08.793" v="1658" actId="1076"/>
          <ac:picMkLst>
            <pc:docMk/>
            <pc:sldMk cId="0" sldId="268"/>
            <ac:picMk id="3" creationId="{F9C7FFEE-53A3-4234-B3BD-E923B1A4863F}"/>
          </ac:picMkLst>
        </pc:picChg>
        <pc:picChg chg="mod">
          <ac:chgData name="ゲスト ユーザー" userId="" providerId="Windows Live" clId="Web-{1AD72DD7-2014-4842-9A4A-0127F950F0CF}" dt="2021-03-24T04:51:05.854" v="1612" actId="1076"/>
          <ac:picMkLst>
            <pc:docMk/>
            <pc:sldMk cId="0" sldId="268"/>
            <ac:picMk id="279" creationId="{00000000-0000-0000-0000-000000000000}"/>
          </ac:picMkLst>
        </pc:picChg>
      </pc:sldChg>
      <pc:sldChg chg="addSp delSp modSp">
        <pc:chgData name="ゲスト ユーザー" userId="" providerId="Windows Live" clId="Web-{1AD72DD7-2014-4842-9A4A-0127F950F0CF}" dt="2021-03-24T04:54:12.889" v="1674" actId="14100"/>
        <pc:sldMkLst>
          <pc:docMk/>
          <pc:sldMk cId="0" sldId="269"/>
        </pc:sldMkLst>
        <pc:spChg chg="add mod">
          <ac:chgData name="ゲスト ユーザー" userId="" providerId="Windows Live" clId="Web-{1AD72DD7-2014-4842-9A4A-0127F950F0CF}" dt="2021-03-24T04:54:09.905" v="1673" actId="14100"/>
          <ac:spMkLst>
            <pc:docMk/>
            <pc:sldMk cId="0" sldId="269"/>
            <ac:spMk id="3" creationId="{D31E857A-5572-4053-A9EF-3A9382D5A77A}"/>
          </ac:spMkLst>
        </pc:spChg>
        <pc:spChg chg="add mod">
          <ac:chgData name="ゲスト ユーザー" userId="" providerId="Windows Live" clId="Web-{1AD72DD7-2014-4842-9A4A-0127F950F0CF}" dt="2021-03-24T04:54:12.889" v="1674" actId="14100"/>
          <ac:spMkLst>
            <pc:docMk/>
            <pc:sldMk cId="0" sldId="269"/>
            <ac:spMk id="4" creationId="{7E6FB8B1-538B-412F-A076-D59EC383FC77}"/>
          </ac:spMkLst>
        </pc:spChg>
        <pc:spChg chg="mod">
          <ac:chgData name="ゲスト ユーザー" userId="" providerId="Windows Live" clId="Web-{1AD72DD7-2014-4842-9A4A-0127F950F0CF}" dt="2021-03-24T04:51:51.683" v="1657" actId="20577"/>
          <ac:spMkLst>
            <pc:docMk/>
            <pc:sldMk cId="0" sldId="269"/>
            <ac:spMk id="294" creationId="{00000000-0000-0000-0000-000000000000}"/>
          </ac:spMkLst>
        </pc:spChg>
        <pc:spChg chg="del mod">
          <ac:chgData name="ゲスト ユーザー" userId="" providerId="Windows Live" clId="Web-{1AD72DD7-2014-4842-9A4A-0127F950F0CF}" dt="2021-03-24T04:53:59.654" v="1671"/>
          <ac:spMkLst>
            <pc:docMk/>
            <pc:sldMk cId="0" sldId="269"/>
            <ac:spMk id="296" creationId="{00000000-0000-0000-0000-000000000000}"/>
          </ac:spMkLst>
        </pc:spChg>
        <pc:spChg chg="del">
          <ac:chgData name="ゲスト ユーザー" userId="" providerId="Windows Live" clId="Web-{1AD72DD7-2014-4842-9A4A-0127F950F0CF}" dt="2021-03-24T04:51:18.527" v="1613"/>
          <ac:spMkLst>
            <pc:docMk/>
            <pc:sldMk cId="0" sldId="269"/>
            <ac:spMk id="298" creationId="{00000000-0000-0000-0000-000000000000}"/>
          </ac:spMkLst>
        </pc:spChg>
      </pc:sldChg>
      <pc:sldChg chg="modSp">
        <pc:chgData name="ゲスト ユーザー" userId="" providerId="Windows Live" clId="Web-{1AD72DD7-2014-4842-9A4A-0127F950F0CF}" dt="2021-03-24T02:13:08.623" v="1464" actId="20577"/>
        <pc:sldMkLst>
          <pc:docMk/>
          <pc:sldMk cId="0" sldId="315"/>
        </pc:sldMkLst>
        <pc:spChg chg="mod">
          <ac:chgData name="ゲスト ユーザー" userId="" providerId="Windows Live" clId="Web-{1AD72DD7-2014-4842-9A4A-0127F950F0CF}" dt="2021-03-24T02:13:08.623" v="1464" actId="20577"/>
          <ac:spMkLst>
            <pc:docMk/>
            <pc:sldMk cId="0" sldId="315"/>
            <ac:spMk id="989" creationId="{00000000-0000-0000-0000-000000000000}"/>
          </ac:spMkLst>
        </pc:spChg>
      </pc:sldChg>
      <pc:sldChg chg="addSp delSp modSp">
        <pc:chgData name="ゲスト ユーザー" userId="" providerId="Windows Live" clId="Web-{1AD72DD7-2014-4842-9A4A-0127F950F0CF}" dt="2021-03-24T02:12:38.373" v="1454" actId="1076"/>
        <pc:sldMkLst>
          <pc:docMk/>
          <pc:sldMk cId="0" sldId="316"/>
        </pc:sldMkLst>
        <pc:spChg chg="mod">
          <ac:chgData name="ゲスト ユーザー" userId="" providerId="Windows Live" clId="Web-{1AD72DD7-2014-4842-9A4A-0127F950F0CF}" dt="2021-03-24T02:10:10.088" v="1405" actId="14100"/>
          <ac:spMkLst>
            <pc:docMk/>
            <pc:sldMk cId="0" sldId="316"/>
            <ac:spMk id="12" creationId="{13EAF557-F787-48F5-94C1-53F491BFF21F}"/>
          </ac:spMkLst>
        </pc:spChg>
        <pc:spChg chg="mod">
          <ac:chgData name="ゲスト ユーザー" userId="" providerId="Windows Live" clId="Web-{1AD72DD7-2014-4842-9A4A-0127F950F0CF}" dt="2021-03-24T02:01:48.190" v="1360" actId="20577"/>
          <ac:spMkLst>
            <pc:docMk/>
            <pc:sldMk cId="0" sldId="316"/>
            <ac:spMk id="1005" creationId="{00000000-0000-0000-0000-000000000000}"/>
          </ac:spMkLst>
        </pc:spChg>
        <pc:spChg chg="del">
          <ac:chgData name="ゲスト ユーザー" userId="" providerId="Windows Live" clId="Web-{1AD72DD7-2014-4842-9A4A-0127F950F0CF}" dt="2021-03-24T02:07:25.444" v="1376"/>
          <ac:spMkLst>
            <pc:docMk/>
            <pc:sldMk cId="0" sldId="316"/>
            <ac:spMk id="1009" creationId="{00000000-0000-0000-0000-000000000000}"/>
          </ac:spMkLst>
        </pc:spChg>
        <pc:spChg chg="mod">
          <ac:chgData name="ゲスト ユーザー" userId="" providerId="Windows Live" clId="Web-{1AD72DD7-2014-4842-9A4A-0127F950F0CF}" dt="2021-03-24T02:09:51.588" v="1401" actId="1076"/>
          <ac:spMkLst>
            <pc:docMk/>
            <pc:sldMk cId="0" sldId="316"/>
            <ac:spMk id="1010" creationId="{00000000-0000-0000-0000-000000000000}"/>
          </ac:spMkLst>
        </pc:spChg>
        <pc:spChg chg="mod">
          <ac:chgData name="ゲスト ユーザー" userId="" providerId="Windows Live" clId="Web-{1AD72DD7-2014-4842-9A4A-0127F950F0CF}" dt="2021-03-24T02:01:56.628" v="1361" actId="1076"/>
          <ac:spMkLst>
            <pc:docMk/>
            <pc:sldMk cId="0" sldId="316"/>
            <ac:spMk id="1012" creationId="{00000000-0000-0000-0000-000000000000}"/>
          </ac:spMkLst>
        </pc:spChg>
        <pc:spChg chg="mod">
          <ac:chgData name="ゲスト ユーザー" userId="" providerId="Windows Live" clId="Web-{1AD72DD7-2014-4842-9A4A-0127F950F0CF}" dt="2021-03-24T02:12:38.373" v="1454" actId="1076"/>
          <ac:spMkLst>
            <pc:docMk/>
            <pc:sldMk cId="0" sldId="316"/>
            <ac:spMk id="1014" creationId="{00000000-0000-0000-0000-000000000000}"/>
          </ac:spMkLst>
        </pc:spChg>
        <pc:picChg chg="add mod">
          <ac:chgData name="ゲスト ユーザー" userId="" providerId="Windows Live" clId="Web-{1AD72DD7-2014-4842-9A4A-0127F950F0CF}" dt="2021-03-24T02:06:40.458" v="1372" actId="1076"/>
          <ac:picMkLst>
            <pc:docMk/>
            <pc:sldMk cId="0" sldId="316"/>
            <ac:picMk id="2" creationId="{A2A45519-F4E5-43DE-9802-794BC24A01D6}"/>
          </ac:picMkLst>
        </pc:picChg>
        <pc:picChg chg="add mod">
          <ac:chgData name="ゲスト ユーザー" userId="" providerId="Windows Live" clId="Web-{1AD72DD7-2014-4842-9A4A-0127F950F0CF}" dt="2021-03-24T02:10:02.025" v="1404" actId="14100"/>
          <ac:picMkLst>
            <pc:docMk/>
            <pc:sldMk cId="0" sldId="316"/>
            <ac:picMk id="3" creationId="{B0E295F6-F246-4641-AA20-133EC3362A09}"/>
          </ac:picMkLst>
        </pc:picChg>
        <pc:picChg chg="mod">
          <ac:chgData name="ゲスト ユーザー" userId="" providerId="Windows Live" clId="Web-{1AD72DD7-2014-4842-9A4A-0127F950F0CF}" dt="2021-03-24T02:09:34.634" v="1400" actId="1076"/>
          <ac:picMkLst>
            <pc:docMk/>
            <pc:sldMk cId="0" sldId="316"/>
            <ac:picMk id="1008" creationId="{00000000-0000-0000-0000-000000000000}"/>
          </ac:picMkLst>
        </pc:picChg>
      </pc:sldChg>
      <pc:sldChg chg="delSp modSp del">
        <pc:chgData name="ゲスト ユーザー" userId="" providerId="Windows Live" clId="Web-{1AD72DD7-2014-4842-9A4A-0127F950F0CF}" dt="2021-03-24T02:11:04.230" v="1415"/>
        <pc:sldMkLst>
          <pc:docMk/>
          <pc:sldMk cId="0" sldId="317"/>
        </pc:sldMkLst>
        <pc:spChg chg="mod">
          <ac:chgData name="ゲスト ユーザー" userId="" providerId="Windows Live" clId="Web-{1AD72DD7-2014-4842-9A4A-0127F950F0CF}" dt="2021-03-24T02:10:43.604" v="1413" actId="20577"/>
          <ac:spMkLst>
            <pc:docMk/>
            <pc:sldMk cId="0" sldId="317"/>
            <ac:spMk id="1019" creationId="{00000000-0000-0000-0000-000000000000}"/>
          </ac:spMkLst>
        </pc:spChg>
        <pc:spChg chg="del">
          <ac:chgData name="ゲスト ユーザー" userId="" providerId="Windows Live" clId="Web-{1AD72DD7-2014-4842-9A4A-0127F950F0CF}" dt="2021-03-24T02:10:46.870" v="1414"/>
          <ac:spMkLst>
            <pc:docMk/>
            <pc:sldMk cId="0" sldId="317"/>
            <ac:spMk id="1026" creationId="{00000000-0000-0000-0000-000000000000}"/>
          </ac:spMkLst>
        </pc:spChg>
      </pc:sldChg>
      <pc:sldChg chg="modSp">
        <pc:chgData name="ゲスト ユーザー" userId="" providerId="Windows Live" clId="Web-{1AD72DD7-2014-4842-9A4A-0127F950F0CF}" dt="2021-03-24T02:12:10.278" v="1451" actId="20577"/>
        <pc:sldMkLst>
          <pc:docMk/>
          <pc:sldMk cId="0" sldId="318"/>
        </pc:sldMkLst>
        <pc:spChg chg="mod">
          <ac:chgData name="ゲスト ユーザー" userId="" providerId="Windows Live" clId="Web-{1AD72DD7-2014-4842-9A4A-0127F950F0CF}" dt="2021-03-24T02:12:02.544" v="1449" actId="1076"/>
          <ac:spMkLst>
            <pc:docMk/>
            <pc:sldMk cId="0" sldId="318"/>
            <ac:spMk id="13" creationId="{8616D2A9-70E3-4B41-B3F0-8FAC7800BE9E}"/>
          </ac:spMkLst>
        </pc:spChg>
        <pc:spChg chg="mod">
          <ac:chgData name="ゲスト ユーザー" userId="" providerId="Windows Live" clId="Web-{1AD72DD7-2014-4842-9A4A-0127F950F0CF}" dt="2021-03-24T02:12:10.278" v="1451" actId="20577"/>
          <ac:spMkLst>
            <pc:docMk/>
            <pc:sldMk cId="0" sldId="318"/>
            <ac:spMk id="1042" creationId="{00000000-0000-0000-0000-000000000000}"/>
          </ac:spMkLst>
        </pc:spChg>
        <pc:spChg chg="mod">
          <ac:chgData name="ゲスト ユーザー" userId="" providerId="Windows Live" clId="Web-{1AD72DD7-2014-4842-9A4A-0127F950F0CF}" dt="2021-03-24T02:11:59.528" v="1448" actId="1076"/>
          <ac:spMkLst>
            <pc:docMk/>
            <pc:sldMk cId="0" sldId="318"/>
            <ac:spMk id="1047" creationId="{00000000-0000-0000-0000-000000000000}"/>
          </ac:spMkLst>
        </pc:spChg>
      </pc:sldChg>
      <pc:sldChg chg="addSp delSp modSp ord">
        <pc:chgData name="ゲスト ユーザー" userId="" providerId="Windows Live" clId="Web-{1AD72DD7-2014-4842-9A4A-0127F950F0CF}" dt="2021-03-24T01:56:09.526" v="1329" actId="20577"/>
        <pc:sldMkLst>
          <pc:docMk/>
          <pc:sldMk cId="3276162484" sldId="321"/>
        </pc:sldMkLst>
        <pc:spChg chg="mod">
          <ac:chgData name="ゲスト ユーザー" userId="" providerId="Windows Live" clId="Web-{1AD72DD7-2014-4842-9A4A-0127F950F0CF}" dt="2021-03-24T01:33:10.043" v="1123" actId="20577"/>
          <ac:spMkLst>
            <pc:docMk/>
            <pc:sldMk cId="3276162484" sldId="321"/>
            <ac:spMk id="3" creationId="{41B6E82B-6D9B-4BBB-B277-69B8CA0B91C3}"/>
          </ac:spMkLst>
        </pc:spChg>
        <pc:spChg chg="add mod">
          <ac:chgData name="ゲスト ユーザー" userId="" providerId="Windows Live" clId="Web-{1AD72DD7-2014-4842-9A4A-0127F950F0CF}" dt="2021-03-24T01:36:15.610" v="1143" actId="1076"/>
          <ac:spMkLst>
            <pc:docMk/>
            <pc:sldMk cId="3276162484" sldId="321"/>
            <ac:spMk id="7" creationId="{B473BD24-71A4-4A28-9BDF-D7413EAD18A6}"/>
          </ac:spMkLst>
        </pc:spChg>
        <pc:spChg chg="mod">
          <ac:chgData name="ゲスト ユーザー" userId="" providerId="Windows Live" clId="Web-{1AD72DD7-2014-4842-9A4A-0127F950F0CF}" dt="2021-03-24T01:56:09.526" v="1329" actId="20577"/>
          <ac:spMkLst>
            <pc:docMk/>
            <pc:sldMk cId="3276162484" sldId="321"/>
            <ac:spMk id="352" creationId="{00000000-0000-0000-0000-000000000000}"/>
          </ac:spMkLst>
        </pc:spChg>
        <pc:picChg chg="del">
          <ac:chgData name="ゲスト ユーザー" userId="" providerId="Windows Live" clId="Web-{1AD72DD7-2014-4842-9A4A-0127F950F0CF}" dt="2021-03-24T01:34:05.857" v="1124"/>
          <ac:picMkLst>
            <pc:docMk/>
            <pc:sldMk cId="3276162484" sldId="321"/>
            <ac:picMk id="4" creationId="{3299CA1B-86CF-4C26-8085-5B66127D8E24}"/>
          </ac:picMkLst>
        </pc:picChg>
        <pc:picChg chg="add del mod">
          <ac:chgData name="ゲスト ユーザー" userId="" providerId="Windows Live" clId="Web-{1AD72DD7-2014-4842-9A4A-0127F950F0CF}" dt="2021-03-24T01:35:29.265" v="1136"/>
          <ac:picMkLst>
            <pc:docMk/>
            <pc:sldMk cId="3276162484" sldId="321"/>
            <ac:picMk id="5" creationId="{1D1E0A19-0932-42C8-8E5D-19D35B92A724}"/>
          </ac:picMkLst>
        </pc:picChg>
        <pc:picChg chg="add mod">
          <ac:chgData name="ゲスト ユーザー" userId="" providerId="Windows Live" clId="Web-{1AD72DD7-2014-4842-9A4A-0127F950F0CF}" dt="2021-03-24T01:35:49.625" v="1139" actId="14100"/>
          <ac:picMkLst>
            <pc:docMk/>
            <pc:sldMk cId="3276162484" sldId="321"/>
            <ac:picMk id="6" creationId="{ECB91658-7D9D-4305-B1D8-511A31D9FC5F}"/>
          </ac:picMkLst>
        </pc:picChg>
      </pc:sldChg>
      <pc:sldChg chg="addSp delSp modSp">
        <pc:chgData name="ゲスト ユーザー" userId="" providerId="Windows Live" clId="Web-{1AD72DD7-2014-4842-9A4A-0127F950F0CF}" dt="2021-03-24T01:42:44.759" v="1224" actId="14100"/>
        <pc:sldMkLst>
          <pc:docMk/>
          <pc:sldMk cId="2026746202" sldId="330"/>
        </pc:sldMkLst>
        <pc:spChg chg="mod">
          <ac:chgData name="ゲスト ユーザー" userId="" providerId="Windows Live" clId="Web-{1AD72DD7-2014-4842-9A4A-0127F950F0CF}" dt="2021-03-24T01:41:59.711" v="1220" actId="20577"/>
          <ac:spMkLst>
            <pc:docMk/>
            <pc:sldMk cId="2026746202" sldId="330"/>
            <ac:spMk id="6" creationId="{A37D0B3E-E398-46E3-862F-CB12BB9ACA59}"/>
          </ac:spMkLst>
        </pc:spChg>
        <pc:picChg chg="add mod">
          <ac:chgData name="ゲスト ユーザー" userId="" providerId="Windows Live" clId="Web-{1AD72DD7-2014-4842-9A4A-0127F950F0CF}" dt="2021-03-24T01:42:44.759" v="1224" actId="14100"/>
          <ac:picMkLst>
            <pc:docMk/>
            <pc:sldMk cId="2026746202" sldId="330"/>
            <ac:picMk id="4" creationId="{5FADC817-3BB1-4B9B-A478-F10D29AEF579}"/>
          </ac:picMkLst>
        </pc:picChg>
        <pc:picChg chg="del">
          <ac:chgData name="ゲスト ユーザー" userId="" providerId="Windows Live" clId="Web-{1AD72DD7-2014-4842-9A4A-0127F950F0CF}" dt="2021-03-24T01:42:37.368" v="1221"/>
          <ac:picMkLst>
            <pc:docMk/>
            <pc:sldMk cId="2026746202" sldId="330"/>
            <ac:picMk id="7" creationId="{686454AF-FD65-4265-BE57-2E86BD7E5690}"/>
          </ac:picMkLst>
        </pc:picChg>
      </pc:sldChg>
      <pc:sldChg chg="modSp">
        <pc:chgData name="ゲスト ユーザー" userId="" providerId="Windows Live" clId="Web-{1AD72DD7-2014-4842-9A4A-0127F950F0CF}" dt="2021-03-24T02:18:14.114" v="1482" actId="20577"/>
        <pc:sldMkLst>
          <pc:docMk/>
          <pc:sldMk cId="3785275960" sldId="331"/>
        </pc:sldMkLst>
        <pc:spChg chg="mod">
          <ac:chgData name="ゲスト ユーザー" userId="" providerId="Windows Live" clId="Web-{1AD72DD7-2014-4842-9A4A-0127F950F0CF}" dt="2021-03-24T02:18:06.614" v="1478" actId="20577"/>
          <ac:spMkLst>
            <pc:docMk/>
            <pc:sldMk cId="3785275960" sldId="331"/>
            <ac:spMk id="3" creationId="{41B6E82B-6D9B-4BBB-B277-69B8CA0B91C3}"/>
          </ac:spMkLst>
        </pc:spChg>
        <pc:spChg chg="mod">
          <ac:chgData name="ゲスト ユーザー" userId="" providerId="Windows Live" clId="Web-{1AD72DD7-2014-4842-9A4A-0127F950F0CF}" dt="2021-03-24T02:18:14.114" v="1482" actId="20577"/>
          <ac:spMkLst>
            <pc:docMk/>
            <pc:sldMk cId="3785275960" sldId="331"/>
            <ac:spMk id="350" creationId="{00000000-0000-0000-0000-000000000000}"/>
          </ac:spMkLst>
        </pc:spChg>
      </pc:sldChg>
      <pc:sldChg chg="addSp delSp modSp">
        <pc:chgData name="ゲスト ユーザー" userId="" providerId="Windows Live" clId="Web-{1AD72DD7-2014-4842-9A4A-0127F950F0CF}" dt="2021-03-24T01:43:51.760" v="1227" actId="1076"/>
        <pc:sldMkLst>
          <pc:docMk/>
          <pc:sldMk cId="2444299485" sldId="335"/>
        </pc:sldMkLst>
        <pc:picChg chg="add mod">
          <ac:chgData name="ゲスト ユーザー" userId="" providerId="Windows Live" clId="Web-{1AD72DD7-2014-4842-9A4A-0127F950F0CF}" dt="2021-03-24T01:43:51.760" v="1227" actId="1076"/>
          <ac:picMkLst>
            <pc:docMk/>
            <pc:sldMk cId="2444299485" sldId="335"/>
            <ac:picMk id="4" creationId="{82F5B559-AF2F-45B8-AAFF-4E307F9A5C2B}"/>
          </ac:picMkLst>
        </pc:picChg>
        <pc:picChg chg="del">
          <ac:chgData name="ゲスト ユーザー" userId="" providerId="Windows Live" clId="Web-{1AD72DD7-2014-4842-9A4A-0127F950F0CF}" dt="2021-03-24T01:43:03.947" v="1225"/>
          <ac:picMkLst>
            <pc:docMk/>
            <pc:sldMk cId="2444299485" sldId="335"/>
            <ac:picMk id="8" creationId="{E61C36CD-F22C-4A77-8716-62F3F5799209}"/>
          </ac:picMkLst>
        </pc:picChg>
      </pc:sldChg>
      <pc:sldChg chg="addSp delSp modSp">
        <pc:chgData name="ゲスト ユーザー" userId="" providerId="Windows Live" clId="Web-{1AD72DD7-2014-4842-9A4A-0127F950F0CF}" dt="2021-03-24T02:21:10.728" v="1555" actId="20577"/>
        <pc:sldMkLst>
          <pc:docMk/>
          <pc:sldMk cId="960304463" sldId="337"/>
        </pc:sldMkLst>
        <pc:spChg chg="mod">
          <ac:chgData name="ゲスト ユーザー" userId="" providerId="Windows Live" clId="Web-{1AD72DD7-2014-4842-9A4A-0127F950F0CF}" dt="2021-03-24T02:20:53.571" v="1550" actId="20577"/>
          <ac:spMkLst>
            <pc:docMk/>
            <pc:sldMk cId="960304463" sldId="337"/>
            <ac:spMk id="3" creationId="{41B6E82B-6D9B-4BBB-B277-69B8CA0B91C3}"/>
          </ac:spMkLst>
        </pc:spChg>
        <pc:spChg chg="mod">
          <ac:chgData name="ゲスト ユーザー" userId="" providerId="Windows Live" clId="Web-{1AD72DD7-2014-4842-9A4A-0127F950F0CF}" dt="2021-03-24T02:21:10.728" v="1555" actId="20577"/>
          <ac:spMkLst>
            <pc:docMk/>
            <pc:sldMk cId="960304463" sldId="337"/>
            <ac:spMk id="6" creationId="{A37D0B3E-E398-46E3-862F-CB12BB9ACA59}"/>
          </ac:spMkLst>
        </pc:spChg>
        <pc:picChg chg="del">
          <ac:chgData name="ゲスト ユーザー" userId="" providerId="Windows Live" clId="Web-{1AD72DD7-2014-4842-9A4A-0127F950F0CF}" dt="2021-03-24T01:39:33.926" v="1146"/>
          <ac:picMkLst>
            <pc:docMk/>
            <pc:sldMk cId="960304463" sldId="337"/>
            <ac:picMk id="4" creationId="{7EE1246B-0E52-42A4-B7E0-2BE862B52D5F}"/>
          </ac:picMkLst>
        </pc:picChg>
        <pc:picChg chg="add del mod">
          <ac:chgData name="ゲスト ユーザー" userId="" providerId="Windows Live" clId="Web-{1AD72DD7-2014-4842-9A4A-0127F950F0CF}" dt="2021-03-24T01:44:33.230" v="1230"/>
          <ac:picMkLst>
            <pc:docMk/>
            <pc:sldMk cId="960304463" sldId="337"/>
            <ac:picMk id="7" creationId="{13448900-6C10-412C-AF8A-2C21FA4C95E5}"/>
          </ac:picMkLst>
        </pc:picChg>
        <pc:picChg chg="add mod">
          <ac:chgData name="ゲスト ユーザー" userId="" providerId="Windows Live" clId="Web-{1AD72DD7-2014-4842-9A4A-0127F950F0CF}" dt="2021-03-24T01:44:41.449" v="1233" actId="14100"/>
          <ac:picMkLst>
            <pc:docMk/>
            <pc:sldMk cId="960304463" sldId="337"/>
            <ac:picMk id="8" creationId="{01E1D39B-D608-4D8C-A843-18C92376637E}"/>
          </ac:picMkLst>
        </pc:picChg>
      </pc:sldChg>
      <pc:sldChg chg="modSp">
        <pc:chgData name="ゲスト ユーザー" userId="" providerId="Windows Live" clId="Web-{1AD72DD7-2014-4842-9A4A-0127F950F0CF}" dt="2021-03-24T02:21:34.275" v="1556" actId="20577"/>
        <pc:sldMkLst>
          <pc:docMk/>
          <pc:sldMk cId="412491998" sldId="339"/>
        </pc:sldMkLst>
        <pc:spChg chg="mod">
          <ac:chgData name="ゲスト ユーザー" userId="" providerId="Windows Live" clId="Web-{1AD72DD7-2014-4842-9A4A-0127F950F0CF}" dt="2021-03-24T02:21:34.275" v="1556" actId="20577"/>
          <ac:spMkLst>
            <pc:docMk/>
            <pc:sldMk cId="412491998" sldId="339"/>
            <ac:spMk id="3" creationId="{41B6E82B-6D9B-4BBB-B277-69B8CA0B91C3}"/>
          </ac:spMkLst>
        </pc:spChg>
      </pc:sldChg>
      <pc:sldChg chg="modSp">
        <pc:chgData name="ゲスト ユーザー" userId="" providerId="Windows Live" clId="Web-{1AD72DD7-2014-4842-9A4A-0127F950F0CF}" dt="2021-03-24T02:22:10.198" v="1563" actId="20577"/>
        <pc:sldMkLst>
          <pc:docMk/>
          <pc:sldMk cId="1695572539" sldId="340"/>
        </pc:sldMkLst>
        <pc:spChg chg="mod">
          <ac:chgData name="ゲスト ユーザー" userId="" providerId="Windows Live" clId="Web-{1AD72DD7-2014-4842-9A4A-0127F950F0CF}" dt="2021-03-24T02:22:10.198" v="1563" actId="20577"/>
          <ac:spMkLst>
            <pc:docMk/>
            <pc:sldMk cId="1695572539" sldId="340"/>
            <ac:spMk id="6" creationId="{A37D0B3E-E398-46E3-862F-CB12BB9ACA59}"/>
          </ac:spMkLst>
        </pc:spChg>
      </pc:sldChg>
      <pc:sldChg chg="modSp">
        <pc:chgData name="ゲスト ユーザー" userId="" providerId="Windows Live" clId="Web-{1AD72DD7-2014-4842-9A4A-0127F950F0CF}" dt="2021-03-24T01:02:49.019" v="281" actId="20577"/>
        <pc:sldMkLst>
          <pc:docMk/>
          <pc:sldMk cId="1440077837" sldId="341"/>
        </pc:sldMkLst>
        <pc:spChg chg="mod">
          <ac:chgData name="ゲスト ユーザー" userId="" providerId="Windows Live" clId="Web-{1AD72DD7-2014-4842-9A4A-0127F950F0CF}" dt="2021-03-24T01:02:39.237" v="278" actId="20577"/>
          <ac:spMkLst>
            <pc:docMk/>
            <pc:sldMk cId="1440077837" sldId="341"/>
            <ac:spMk id="3" creationId="{41B6E82B-6D9B-4BBB-B277-69B8CA0B91C3}"/>
          </ac:spMkLst>
        </pc:spChg>
        <pc:spChg chg="mod">
          <ac:chgData name="ゲスト ユーザー" userId="" providerId="Windows Live" clId="Web-{1AD72DD7-2014-4842-9A4A-0127F950F0CF}" dt="2021-03-24T01:02:49.019" v="281" actId="20577"/>
          <ac:spMkLst>
            <pc:docMk/>
            <pc:sldMk cId="1440077837" sldId="341"/>
            <ac:spMk id="6" creationId="{A37D0B3E-E398-46E3-862F-CB12BB9ACA59}"/>
          </ac:spMkLst>
        </pc:spChg>
      </pc:sldChg>
      <pc:sldChg chg="modSp">
        <pc:chgData name="ゲスト ユーザー" userId="" providerId="Windows Live" clId="Web-{1AD72DD7-2014-4842-9A4A-0127F950F0CF}" dt="2021-03-24T01:03:12.988" v="285" actId="20577"/>
        <pc:sldMkLst>
          <pc:docMk/>
          <pc:sldMk cId="3076179711" sldId="342"/>
        </pc:sldMkLst>
        <pc:spChg chg="mod">
          <ac:chgData name="ゲスト ユーザー" userId="" providerId="Windows Live" clId="Web-{1AD72DD7-2014-4842-9A4A-0127F950F0CF}" dt="2021-03-24T01:03:12.988" v="285" actId="20577"/>
          <ac:spMkLst>
            <pc:docMk/>
            <pc:sldMk cId="3076179711" sldId="342"/>
            <ac:spMk id="3" creationId="{41B6E82B-6D9B-4BBB-B277-69B8CA0B91C3}"/>
          </ac:spMkLst>
        </pc:spChg>
      </pc:sldChg>
      <pc:sldChg chg="modSp">
        <pc:chgData name="ゲスト ユーザー" userId="" providerId="Windows Live" clId="Web-{1AD72DD7-2014-4842-9A4A-0127F950F0CF}" dt="2021-03-24T00:54:55.430" v="83" actId="20577"/>
        <pc:sldMkLst>
          <pc:docMk/>
          <pc:sldMk cId="3758271538" sldId="344"/>
        </pc:sldMkLst>
        <pc:spChg chg="mod">
          <ac:chgData name="ゲスト ユーザー" userId="" providerId="Windows Live" clId="Web-{1AD72DD7-2014-4842-9A4A-0127F950F0CF}" dt="2021-03-24T00:54:55.430" v="83" actId="20577"/>
          <ac:spMkLst>
            <pc:docMk/>
            <pc:sldMk cId="3758271538" sldId="344"/>
            <ac:spMk id="3" creationId="{41B6E82B-6D9B-4BBB-B277-69B8CA0B91C3}"/>
          </ac:spMkLst>
        </pc:spChg>
      </pc:sldChg>
      <pc:sldChg chg="addSp delSp modSp add replId">
        <pc:chgData name="ゲスト ユーザー" userId="" providerId="Windows Live" clId="Web-{1AD72DD7-2014-4842-9A4A-0127F950F0CF}" dt="2021-03-24T01:25:39.736" v="911" actId="14100"/>
        <pc:sldMkLst>
          <pc:docMk/>
          <pc:sldMk cId="206003480" sldId="345"/>
        </pc:sldMkLst>
        <pc:spChg chg="mod">
          <ac:chgData name="ゲスト ユーザー" userId="" providerId="Windows Live" clId="Web-{1AD72DD7-2014-4842-9A4A-0127F950F0CF}" dt="2021-03-24T00:54:37.367" v="74" actId="20577"/>
          <ac:spMkLst>
            <pc:docMk/>
            <pc:sldMk cId="206003480" sldId="345"/>
            <ac:spMk id="3" creationId="{41B6E82B-6D9B-4BBB-B277-69B8CA0B91C3}"/>
          </ac:spMkLst>
        </pc:spChg>
        <pc:spChg chg="mod">
          <ac:chgData name="ゲスト ユーザー" userId="" providerId="Windows Live" clId="Web-{1AD72DD7-2014-4842-9A4A-0127F950F0CF}" dt="2021-03-24T00:59:10.967" v="124" actId="20577"/>
          <ac:spMkLst>
            <pc:docMk/>
            <pc:sldMk cId="206003480" sldId="345"/>
            <ac:spMk id="6" creationId="{A37D0B3E-E398-46E3-862F-CB12BB9ACA59}"/>
          </ac:spMkLst>
        </pc:spChg>
        <pc:spChg chg="del">
          <ac:chgData name="ゲスト ユーザー" userId="" providerId="Windows Live" clId="Web-{1AD72DD7-2014-4842-9A4A-0127F950F0CF}" dt="2021-03-24T00:55:24.118" v="87"/>
          <ac:spMkLst>
            <pc:docMk/>
            <pc:sldMk cId="206003480" sldId="345"/>
            <ac:spMk id="8" creationId="{E82D7B40-A32D-4D26-AA00-9723508FC02B}"/>
          </ac:spMkLst>
        </pc:spChg>
        <pc:spChg chg="add del mod">
          <ac:chgData name="ゲスト ユーザー" userId="" providerId="Windows Live" clId="Web-{1AD72DD7-2014-4842-9A4A-0127F950F0CF}" dt="2021-03-24T00:55:24.603" v="88"/>
          <ac:spMkLst>
            <pc:docMk/>
            <pc:sldMk cId="206003480" sldId="345"/>
            <ac:spMk id="9" creationId="{DE49CABF-07BD-4D0F-BC17-CD93EDE0664C}"/>
          </ac:spMkLst>
        </pc:spChg>
        <pc:spChg chg="add mod">
          <ac:chgData name="ゲスト ユーザー" userId="" providerId="Windows Live" clId="Web-{1AD72DD7-2014-4842-9A4A-0127F950F0CF}" dt="2021-03-24T01:25:39.736" v="911" actId="14100"/>
          <ac:spMkLst>
            <pc:docMk/>
            <pc:sldMk cId="206003480" sldId="345"/>
            <ac:spMk id="11" creationId="{F1F582E5-8487-4DE8-A1D3-4EA026BEA86F}"/>
          </ac:spMkLst>
        </pc:spChg>
        <pc:spChg chg="mod">
          <ac:chgData name="ゲスト ユーザー" userId="" providerId="Windows Live" clId="Web-{1AD72DD7-2014-4842-9A4A-0127F950F0CF}" dt="2021-03-24T00:59:32.311" v="148" actId="20577"/>
          <ac:spMkLst>
            <pc:docMk/>
            <pc:sldMk cId="206003480" sldId="345"/>
            <ac:spMk id="350" creationId="{00000000-0000-0000-0000-000000000000}"/>
          </ac:spMkLst>
        </pc:spChg>
        <pc:picChg chg="del">
          <ac:chgData name="ゲスト ユーザー" userId="" providerId="Windows Live" clId="Web-{1AD72DD7-2014-4842-9A4A-0127F950F0CF}" dt="2021-03-24T00:55:23.056" v="85"/>
          <ac:picMkLst>
            <pc:docMk/>
            <pc:sldMk cId="206003480" sldId="345"/>
            <ac:picMk id="4" creationId="{CE4BF0F7-294D-4EF5-AE05-6BDFCA4E3533}"/>
          </ac:picMkLst>
        </pc:picChg>
        <pc:picChg chg="del">
          <ac:chgData name="ゲスト ユーザー" userId="" providerId="Windows Live" clId="Web-{1AD72DD7-2014-4842-9A4A-0127F950F0CF}" dt="2021-03-24T00:55:23.525" v="86"/>
          <ac:picMkLst>
            <pc:docMk/>
            <pc:sldMk cId="206003480" sldId="345"/>
            <ac:picMk id="7" creationId="{EB0503BD-94D7-48BB-B344-8A467FBB2AE0}"/>
          </ac:picMkLst>
        </pc:picChg>
        <pc:picChg chg="add mod">
          <ac:chgData name="ゲスト ユーザー" userId="" providerId="Windows Live" clId="Web-{1AD72DD7-2014-4842-9A4A-0127F950F0CF}" dt="2021-03-24T00:58:37.513" v="91" actId="14100"/>
          <ac:picMkLst>
            <pc:docMk/>
            <pc:sldMk cId="206003480" sldId="345"/>
            <ac:picMk id="10" creationId="{D00685E2-8AE0-4268-80AE-1015B734A563}"/>
          </ac:picMkLst>
        </pc:picChg>
      </pc:sldChg>
      <pc:sldChg chg="delSp modSp add replId">
        <pc:chgData name="ゲスト ユーザー" userId="" providerId="Windows Live" clId="Web-{1AD72DD7-2014-4842-9A4A-0127F950F0CF}" dt="2021-03-24T01:06:32.852" v="392" actId="20577"/>
        <pc:sldMkLst>
          <pc:docMk/>
          <pc:sldMk cId="2740459347" sldId="346"/>
        </pc:sldMkLst>
        <pc:spChg chg="mod">
          <ac:chgData name="ゲスト ユーザー" userId="" providerId="Windows Live" clId="Web-{1AD72DD7-2014-4842-9A4A-0127F950F0CF}" dt="2021-03-24T01:04:23.677" v="342" actId="14100"/>
          <ac:spMkLst>
            <pc:docMk/>
            <pc:sldMk cId="2740459347" sldId="346"/>
            <ac:spMk id="3" creationId="{41B6E82B-6D9B-4BBB-B277-69B8CA0B91C3}"/>
          </ac:spMkLst>
        </pc:spChg>
        <pc:spChg chg="mod">
          <ac:chgData name="ゲスト ユーザー" userId="" providerId="Windows Live" clId="Web-{1AD72DD7-2014-4842-9A4A-0127F950F0CF}" dt="2021-03-24T01:06:22.367" v="390" actId="14100"/>
          <ac:spMkLst>
            <pc:docMk/>
            <pc:sldMk cId="2740459347" sldId="346"/>
            <ac:spMk id="6" creationId="{A37D0B3E-E398-46E3-862F-CB12BB9ACA59}"/>
          </ac:spMkLst>
        </pc:spChg>
        <pc:spChg chg="del">
          <ac:chgData name="ゲスト ユーザー" userId="" providerId="Windows Live" clId="Web-{1AD72DD7-2014-4842-9A4A-0127F950F0CF}" dt="2021-03-24T01:03:38.332" v="290"/>
          <ac:spMkLst>
            <pc:docMk/>
            <pc:sldMk cId="2740459347" sldId="346"/>
            <ac:spMk id="8" creationId="{E82D7B40-A32D-4D26-AA00-9723508FC02B}"/>
          </ac:spMkLst>
        </pc:spChg>
        <pc:spChg chg="del">
          <ac:chgData name="ゲスト ユーザー" userId="" providerId="Windows Live" clId="Web-{1AD72DD7-2014-4842-9A4A-0127F950F0CF}" dt="2021-03-24T01:03:40.473" v="292"/>
          <ac:spMkLst>
            <pc:docMk/>
            <pc:sldMk cId="2740459347" sldId="346"/>
            <ac:spMk id="9" creationId="{DE49CABF-07BD-4D0F-BC17-CD93EDE0664C}"/>
          </ac:spMkLst>
        </pc:spChg>
        <pc:spChg chg="mod">
          <ac:chgData name="ゲスト ユーザー" userId="" providerId="Windows Live" clId="Web-{1AD72DD7-2014-4842-9A4A-0127F950F0CF}" dt="2021-03-24T01:06:32.852" v="392" actId="20577"/>
          <ac:spMkLst>
            <pc:docMk/>
            <pc:sldMk cId="2740459347" sldId="346"/>
            <ac:spMk id="350" creationId="{00000000-0000-0000-0000-000000000000}"/>
          </ac:spMkLst>
        </pc:spChg>
        <pc:picChg chg="mod">
          <ac:chgData name="ゲスト ユーザー" userId="" providerId="Windows Live" clId="Web-{1AD72DD7-2014-4842-9A4A-0127F950F0CF}" dt="2021-03-24T00:59:45.968" v="150" actId="1076"/>
          <ac:picMkLst>
            <pc:docMk/>
            <pc:sldMk cId="2740459347" sldId="346"/>
            <ac:picMk id="2" creationId="{0ABE893C-5261-4583-9731-706F2263B320}"/>
          </ac:picMkLst>
        </pc:picChg>
        <pc:picChg chg="del">
          <ac:chgData name="ゲスト ユーザー" userId="" providerId="Windows Live" clId="Web-{1AD72DD7-2014-4842-9A4A-0127F950F0CF}" dt="2021-03-24T01:03:38.676" v="291"/>
          <ac:picMkLst>
            <pc:docMk/>
            <pc:sldMk cId="2740459347" sldId="346"/>
            <ac:picMk id="4" creationId="{CE4BF0F7-294D-4EF5-AE05-6BDFCA4E3533}"/>
          </ac:picMkLst>
        </pc:picChg>
        <pc:picChg chg="mod">
          <ac:chgData name="ゲスト ユーザー" userId="" providerId="Windows Live" clId="Web-{1AD72DD7-2014-4842-9A4A-0127F950F0CF}" dt="2021-03-24T00:59:46.905" v="151" actId="1076"/>
          <ac:picMkLst>
            <pc:docMk/>
            <pc:sldMk cId="2740459347" sldId="346"/>
            <ac:picMk id="5" creationId="{2123D3A6-0369-433D-BE08-D625094BE9F6}"/>
          </ac:picMkLst>
        </pc:picChg>
        <pc:picChg chg="del">
          <ac:chgData name="ゲスト ユーザー" userId="" providerId="Windows Live" clId="Web-{1AD72DD7-2014-4842-9A4A-0127F950F0CF}" dt="2021-03-24T01:03:37.473" v="289"/>
          <ac:picMkLst>
            <pc:docMk/>
            <pc:sldMk cId="2740459347" sldId="346"/>
            <ac:picMk id="7" creationId="{EB0503BD-94D7-48BB-B344-8A467FBB2AE0}"/>
          </ac:picMkLst>
        </pc:picChg>
      </pc:sldChg>
      <pc:sldChg chg="addSp modSp add replId">
        <pc:chgData name="ゲスト ユーザー" userId="" providerId="Windows Live" clId="Web-{1AD72DD7-2014-4842-9A4A-0127F950F0CF}" dt="2021-03-24T01:25:57.440" v="914" actId="14100"/>
        <pc:sldMkLst>
          <pc:docMk/>
          <pc:sldMk cId="3478011051" sldId="347"/>
        </pc:sldMkLst>
        <pc:spChg chg="mod">
          <ac:chgData name="ゲスト ユーザー" userId="" providerId="Windows Live" clId="Web-{1AD72DD7-2014-4842-9A4A-0127F950F0CF}" dt="2021-03-24T01:08:58.433" v="481" actId="20577"/>
          <ac:spMkLst>
            <pc:docMk/>
            <pc:sldMk cId="3478011051" sldId="347"/>
            <ac:spMk id="3" creationId="{41B6E82B-6D9B-4BBB-B277-69B8CA0B91C3}"/>
          </ac:spMkLst>
        </pc:spChg>
        <pc:spChg chg="mod">
          <ac:chgData name="ゲスト ユーザー" userId="" providerId="Windows Live" clId="Web-{1AD72DD7-2014-4842-9A4A-0127F950F0CF}" dt="2021-03-24T01:08:20.979" v="455" actId="20577"/>
          <ac:spMkLst>
            <pc:docMk/>
            <pc:sldMk cId="3478011051" sldId="347"/>
            <ac:spMk id="6" creationId="{A37D0B3E-E398-46E3-862F-CB12BB9ACA59}"/>
          </ac:spMkLst>
        </pc:spChg>
        <pc:spChg chg="add mod">
          <ac:chgData name="ゲスト ユーザー" userId="" providerId="Windows Live" clId="Web-{1AD72DD7-2014-4842-9A4A-0127F950F0CF}" dt="2021-03-24T01:25:57.440" v="914" actId="14100"/>
          <ac:spMkLst>
            <pc:docMk/>
            <pc:sldMk cId="3478011051" sldId="347"/>
            <ac:spMk id="7" creationId="{72680A67-C844-4200-923B-5BB550B803D2}"/>
          </ac:spMkLst>
        </pc:spChg>
        <pc:spChg chg="mod">
          <ac:chgData name="ゲスト ユーザー" userId="" providerId="Windows Live" clId="Web-{1AD72DD7-2014-4842-9A4A-0127F950F0CF}" dt="2021-03-24T01:08:45.667" v="471" actId="20577"/>
          <ac:spMkLst>
            <pc:docMk/>
            <pc:sldMk cId="3478011051" sldId="347"/>
            <ac:spMk id="350" creationId="{00000000-0000-0000-0000-000000000000}"/>
          </ac:spMkLst>
        </pc:spChg>
        <pc:picChg chg="add mod">
          <ac:chgData name="ゲスト ユーザー" userId="" providerId="Windows Live" clId="Web-{1AD72DD7-2014-4842-9A4A-0127F950F0CF}" dt="2021-03-24T01:09:41.215" v="484" actId="14100"/>
          <ac:picMkLst>
            <pc:docMk/>
            <pc:sldMk cId="3478011051" sldId="347"/>
            <ac:picMk id="4" creationId="{45163AFF-4867-4A17-B4A1-B045C5E363F8}"/>
          </ac:picMkLst>
        </pc:picChg>
      </pc:sldChg>
      <pc:sldChg chg="addSp delSp modSp add replId">
        <pc:chgData name="ゲスト ユーザー" userId="" providerId="Windows Live" clId="Web-{1AD72DD7-2014-4842-9A4A-0127F950F0CF}" dt="2021-03-24T01:26:27.019" v="928" actId="20577"/>
        <pc:sldMkLst>
          <pc:docMk/>
          <pc:sldMk cId="1252576902" sldId="348"/>
        </pc:sldMkLst>
        <pc:spChg chg="mod">
          <ac:chgData name="ゲスト ユーザー" userId="" providerId="Windows Live" clId="Web-{1AD72DD7-2014-4842-9A4A-0127F950F0CF}" dt="2021-03-24T01:15:06.207" v="702" actId="20577"/>
          <ac:spMkLst>
            <pc:docMk/>
            <pc:sldMk cId="1252576902" sldId="348"/>
            <ac:spMk id="3" creationId="{41B6E82B-6D9B-4BBB-B277-69B8CA0B91C3}"/>
          </ac:spMkLst>
        </pc:spChg>
        <pc:spChg chg="mod">
          <ac:chgData name="ゲスト ユーザー" userId="" providerId="Windows Live" clId="Web-{1AD72DD7-2014-4842-9A4A-0127F950F0CF}" dt="2021-03-24T01:26:10.065" v="918" actId="20577"/>
          <ac:spMkLst>
            <pc:docMk/>
            <pc:sldMk cId="1252576902" sldId="348"/>
            <ac:spMk id="6" creationId="{A37D0B3E-E398-46E3-862F-CB12BB9ACA59}"/>
          </ac:spMkLst>
        </pc:spChg>
        <pc:spChg chg="mod">
          <ac:chgData name="ゲスト ユーザー" userId="" providerId="Windows Live" clId="Web-{1AD72DD7-2014-4842-9A4A-0127F950F0CF}" dt="2021-03-24T01:26:27.019" v="928" actId="20577"/>
          <ac:spMkLst>
            <pc:docMk/>
            <pc:sldMk cId="1252576902" sldId="348"/>
            <ac:spMk id="350" creationId="{00000000-0000-0000-0000-000000000000}"/>
          </ac:spMkLst>
        </pc:spChg>
        <pc:picChg chg="mod">
          <ac:chgData name="ゲスト ユーザー" userId="" providerId="Windows Live" clId="Web-{1AD72DD7-2014-4842-9A4A-0127F950F0CF}" dt="2021-03-24T01:09:57.450" v="488" actId="1076"/>
          <ac:picMkLst>
            <pc:docMk/>
            <pc:sldMk cId="1252576902" sldId="348"/>
            <ac:picMk id="2" creationId="{0ABE893C-5261-4583-9731-706F2263B320}"/>
          </ac:picMkLst>
        </pc:picChg>
        <pc:picChg chg="del">
          <ac:chgData name="ゲスト ユーザー" userId="" providerId="Windows Live" clId="Web-{1AD72DD7-2014-4842-9A4A-0127F950F0CF}" dt="2021-03-24T01:14:23.284" v="683"/>
          <ac:picMkLst>
            <pc:docMk/>
            <pc:sldMk cId="1252576902" sldId="348"/>
            <ac:picMk id="4" creationId="{45163AFF-4867-4A17-B4A1-B045C5E363F8}"/>
          </ac:picMkLst>
        </pc:picChg>
        <pc:picChg chg="mod">
          <ac:chgData name="ゲスト ユーザー" userId="" providerId="Windows Live" clId="Web-{1AD72DD7-2014-4842-9A4A-0127F950F0CF}" dt="2021-03-24T01:09:56.638" v="487" actId="1076"/>
          <ac:picMkLst>
            <pc:docMk/>
            <pc:sldMk cId="1252576902" sldId="348"/>
            <ac:picMk id="5" creationId="{2123D3A6-0369-433D-BE08-D625094BE9F6}"/>
          </ac:picMkLst>
        </pc:picChg>
        <pc:picChg chg="add mod">
          <ac:chgData name="ゲスト ユーザー" userId="" providerId="Windows Live" clId="Web-{1AD72DD7-2014-4842-9A4A-0127F950F0CF}" dt="2021-03-24T01:14:28.940" v="686" actId="14100"/>
          <ac:picMkLst>
            <pc:docMk/>
            <pc:sldMk cId="1252576902" sldId="348"/>
            <ac:picMk id="7" creationId="{40B2CA00-8CB5-402D-85B2-C48CEFFD0425}"/>
          </ac:picMkLst>
        </pc:picChg>
      </pc:sldChg>
      <pc:sldChg chg="addSp delSp modSp add replId">
        <pc:chgData name="ゲスト ユーザー" userId="" providerId="Windows Live" clId="Web-{1AD72DD7-2014-4842-9A4A-0127F950F0CF}" dt="2021-03-24T02:13:55.609" v="1467" actId="14100"/>
        <pc:sldMkLst>
          <pc:docMk/>
          <pc:sldMk cId="1983677846" sldId="349"/>
        </pc:sldMkLst>
        <pc:spChg chg="mod">
          <ac:chgData name="ゲスト ユーザー" userId="" providerId="Windows Live" clId="Web-{1AD72DD7-2014-4842-9A4A-0127F950F0CF}" dt="2021-03-24T01:16:18.537" v="715" actId="20577"/>
          <ac:spMkLst>
            <pc:docMk/>
            <pc:sldMk cId="1983677846" sldId="349"/>
            <ac:spMk id="3" creationId="{41B6E82B-6D9B-4BBB-B277-69B8CA0B91C3}"/>
          </ac:spMkLst>
        </pc:spChg>
        <pc:spChg chg="mod">
          <ac:chgData name="ゲスト ユーザー" userId="" providerId="Windows Live" clId="Web-{1AD72DD7-2014-4842-9A4A-0127F950F0CF}" dt="2021-03-24T01:56:26.871" v="1335" actId="20577"/>
          <ac:spMkLst>
            <pc:docMk/>
            <pc:sldMk cId="1983677846" sldId="349"/>
            <ac:spMk id="6" creationId="{A37D0B3E-E398-46E3-862F-CB12BB9ACA59}"/>
          </ac:spMkLst>
        </pc:spChg>
        <pc:spChg chg="mod">
          <ac:chgData name="ゲスト ユーザー" userId="" providerId="Windows Live" clId="Web-{1AD72DD7-2014-4842-9A4A-0127F950F0CF}" dt="2021-03-24T01:16:01.771" v="708" actId="20577"/>
          <ac:spMkLst>
            <pc:docMk/>
            <pc:sldMk cId="1983677846" sldId="349"/>
            <ac:spMk id="350" creationId="{00000000-0000-0000-0000-000000000000}"/>
          </ac:spMkLst>
        </pc:spChg>
        <pc:picChg chg="add mod">
          <ac:chgData name="ゲスト ユーザー" userId="" providerId="Windows Live" clId="Web-{1AD72DD7-2014-4842-9A4A-0127F950F0CF}" dt="2021-03-24T02:13:55.609" v="1467" actId="14100"/>
          <ac:picMkLst>
            <pc:docMk/>
            <pc:sldMk cId="1983677846" sldId="349"/>
            <ac:picMk id="4" creationId="{5F5F680F-7F24-4F26-834A-0E0774899C78}"/>
          </ac:picMkLst>
        </pc:picChg>
        <pc:picChg chg="del">
          <ac:chgData name="ゲスト ユーザー" userId="" providerId="Windows Live" clId="Web-{1AD72DD7-2014-4842-9A4A-0127F950F0CF}" dt="2021-03-24T01:16:23.271" v="724"/>
          <ac:picMkLst>
            <pc:docMk/>
            <pc:sldMk cId="1983677846" sldId="349"/>
            <ac:picMk id="7" creationId="{40B2CA00-8CB5-402D-85B2-C48CEFFD0425}"/>
          </ac:picMkLst>
        </pc:picChg>
      </pc:sldChg>
      <pc:sldChg chg="addSp delSp modSp add ord replId">
        <pc:chgData name="ゲスト ユーザー" userId="" providerId="Windows Live" clId="Web-{1AD72DD7-2014-4842-9A4A-0127F950F0CF}" dt="2021-03-24T01:47:07.905" v="1257" actId="1076"/>
        <pc:sldMkLst>
          <pc:docMk/>
          <pc:sldMk cId="3051177208" sldId="350"/>
        </pc:sldMkLst>
        <pc:spChg chg="mod">
          <ac:chgData name="ゲスト ユーザー" userId="" providerId="Windows Live" clId="Web-{1AD72DD7-2014-4842-9A4A-0127F950F0CF}" dt="2021-03-24T01:47:07.905" v="1257" actId="1076"/>
          <ac:spMkLst>
            <pc:docMk/>
            <pc:sldMk cId="3051177208" sldId="350"/>
            <ac:spMk id="3" creationId="{41B6E82B-6D9B-4BBB-B277-69B8CA0B91C3}"/>
          </ac:spMkLst>
        </pc:spChg>
        <pc:spChg chg="add del mod">
          <ac:chgData name="ゲスト ユーザー" userId="" providerId="Windows Live" clId="Web-{1AD72DD7-2014-4842-9A4A-0127F950F0CF}" dt="2021-03-24T01:45:46.169" v="1240"/>
          <ac:spMkLst>
            <pc:docMk/>
            <pc:sldMk cId="3051177208" sldId="350"/>
            <ac:spMk id="6" creationId="{8CC1D73A-6F94-460E-8234-46FEE5E10F08}"/>
          </ac:spMkLst>
        </pc:spChg>
        <pc:spChg chg="add del mod">
          <ac:chgData name="ゲスト ユーザー" userId="" providerId="Windows Live" clId="Web-{1AD72DD7-2014-4842-9A4A-0127F950F0CF}" dt="2021-03-24T01:45:45.169" v="1239"/>
          <ac:spMkLst>
            <pc:docMk/>
            <pc:sldMk cId="3051177208" sldId="350"/>
            <ac:spMk id="11" creationId="{39B78D9C-270B-4383-BCFF-68E42C0CA1CB}"/>
          </ac:spMkLst>
        </pc:spChg>
        <pc:spChg chg="mod">
          <ac:chgData name="ゲスト ユーザー" userId="" providerId="Windows Live" clId="Web-{1AD72DD7-2014-4842-9A4A-0127F950F0CF}" dt="2021-03-24T01:16:52.928" v="728" actId="20577"/>
          <ac:spMkLst>
            <pc:docMk/>
            <pc:sldMk cId="3051177208" sldId="350"/>
            <ac:spMk id="350" creationId="{00000000-0000-0000-0000-000000000000}"/>
          </ac:spMkLst>
        </pc:spChg>
        <pc:spChg chg="mod">
          <ac:chgData name="ゲスト ユーザー" userId="" providerId="Windows Live" clId="Web-{1AD72DD7-2014-4842-9A4A-0127F950F0CF}" dt="2021-03-24T01:47:05.843" v="1256" actId="1076"/>
          <ac:spMkLst>
            <pc:docMk/>
            <pc:sldMk cId="3051177208" sldId="350"/>
            <ac:spMk id="352" creationId="{00000000-0000-0000-0000-000000000000}"/>
          </ac:spMkLst>
        </pc:spChg>
        <pc:picChg chg="mod">
          <ac:chgData name="ゲスト ユーザー" userId="" providerId="Windows Live" clId="Web-{1AD72DD7-2014-4842-9A4A-0127F950F0CF}" dt="2021-03-24T01:16:53.725" v="731" actId="1076"/>
          <ac:picMkLst>
            <pc:docMk/>
            <pc:sldMk cId="3051177208" sldId="350"/>
            <ac:picMk id="2" creationId="{0ABE893C-5261-4583-9731-706F2263B320}"/>
          </ac:picMkLst>
        </pc:picChg>
        <pc:picChg chg="del">
          <ac:chgData name="ゲスト ユーザー" userId="" providerId="Windows Live" clId="Web-{1AD72DD7-2014-4842-9A4A-0127F950F0CF}" dt="2021-03-24T01:17:02.600" v="734"/>
          <ac:picMkLst>
            <pc:docMk/>
            <pc:sldMk cId="3051177208" sldId="350"/>
            <ac:picMk id="4" creationId="{3299CA1B-86CF-4C26-8085-5B66127D8E24}"/>
          </ac:picMkLst>
        </pc:picChg>
        <pc:picChg chg="add del mod">
          <ac:chgData name="ゲスト ユーザー" userId="" providerId="Windows Live" clId="Web-{1AD72DD7-2014-4842-9A4A-0127F950F0CF}" dt="2021-03-24T01:45:43.981" v="1238"/>
          <ac:picMkLst>
            <pc:docMk/>
            <pc:sldMk cId="3051177208" sldId="350"/>
            <ac:picMk id="5" creationId="{5751AC24-F0FE-4A90-97D5-E07BD9E673AB}"/>
          </ac:picMkLst>
        </pc:picChg>
        <pc:picChg chg="mod">
          <ac:chgData name="ゲスト ユーザー" userId="" providerId="Windows Live" clId="Web-{1AD72DD7-2014-4842-9A4A-0127F950F0CF}" dt="2021-03-24T01:47:04.499" v="1255" actId="1076"/>
          <ac:picMkLst>
            <pc:docMk/>
            <pc:sldMk cId="3051177208" sldId="350"/>
            <ac:picMk id="351" creationId="{00000000-0000-0000-0000-000000000000}"/>
          </ac:picMkLst>
        </pc:picChg>
      </pc:sldChg>
      <pc:sldChg chg="addSp delSp modSp add replId">
        <pc:chgData name="ゲスト ユーザー" userId="" providerId="Windows Live" clId="Web-{1AD72DD7-2014-4842-9A4A-0127F950F0CF}" dt="2021-03-24T01:49:56.800" v="1326" actId="20577"/>
        <pc:sldMkLst>
          <pc:docMk/>
          <pc:sldMk cId="2411830664" sldId="351"/>
        </pc:sldMkLst>
        <pc:spChg chg="mod">
          <ac:chgData name="ゲスト ユーザー" userId="" providerId="Windows Live" clId="Web-{1AD72DD7-2014-4842-9A4A-0127F950F0CF}" dt="2021-03-24T01:49:56.800" v="1326" actId="20577"/>
          <ac:spMkLst>
            <pc:docMk/>
            <pc:sldMk cId="2411830664" sldId="351"/>
            <ac:spMk id="3" creationId="{41B6E82B-6D9B-4BBB-B277-69B8CA0B91C3}"/>
          </ac:spMkLst>
        </pc:spChg>
        <pc:spChg chg="mod">
          <ac:chgData name="ゲスト ユーザー" userId="" providerId="Windows Live" clId="Web-{1AD72DD7-2014-4842-9A4A-0127F950F0CF}" dt="2021-03-24T01:34:38.436" v="1133" actId="14100"/>
          <ac:spMkLst>
            <pc:docMk/>
            <pc:sldMk cId="2411830664" sldId="351"/>
            <ac:spMk id="6" creationId="{8CC1D73A-6F94-460E-8234-46FEE5E10F08}"/>
          </ac:spMkLst>
        </pc:spChg>
        <pc:spChg chg="add mod">
          <ac:chgData name="ゲスト ユーザー" userId="" providerId="Windows Live" clId="Web-{1AD72DD7-2014-4842-9A4A-0127F950F0CF}" dt="2021-03-24T01:49:27.580" v="1325" actId="20577"/>
          <ac:spMkLst>
            <pc:docMk/>
            <pc:sldMk cId="2411830664" sldId="351"/>
            <ac:spMk id="8" creationId="{021A3727-A1BF-4060-B535-29DED661C0D2}"/>
          </ac:spMkLst>
        </pc:spChg>
        <pc:spChg chg="del">
          <ac:chgData name="ゲスト ユーザー" userId="" providerId="Windows Live" clId="Web-{1AD72DD7-2014-4842-9A4A-0127F950F0CF}" dt="2021-03-24T01:30:42.430" v="1045"/>
          <ac:spMkLst>
            <pc:docMk/>
            <pc:sldMk cId="2411830664" sldId="351"/>
            <ac:spMk id="11" creationId="{39B78D9C-270B-4383-BCFF-68E42C0CA1CB}"/>
          </ac:spMkLst>
        </pc:spChg>
        <pc:spChg chg="mod">
          <ac:chgData name="ゲスト ユーザー" userId="" providerId="Windows Live" clId="Web-{1AD72DD7-2014-4842-9A4A-0127F950F0CF}" dt="2021-03-24T01:46:34.326" v="1248" actId="20577"/>
          <ac:spMkLst>
            <pc:docMk/>
            <pc:sldMk cId="2411830664" sldId="351"/>
            <ac:spMk id="350" creationId="{00000000-0000-0000-0000-000000000000}"/>
          </ac:spMkLst>
        </pc:spChg>
        <pc:spChg chg="del mod">
          <ac:chgData name="ゲスト ユーザー" userId="" providerId="Windows Live" clId="Web-{1AD72DD7-2014-4842-9A4A-0127F950F0CF}" dt="2021-03-24T01:46:05.966" v="1243"/>
          <ac:spMkLst>
            <pc:docMk/>
            <pc:sldMk cId="2411830664" sldId="351"/>
            <ac:spMk id="352" creationId="{00000000-0000-0000-0000-000000000000}"/>
          </ac:spMkLst>
        </pc:spChg>
        <pc:picChg chg="mod">
          <ac:chgData name="ゲスト ユーザー" userId="" providerId="Windows Live" clId="Web-{1AD72DD7-2014-4842-9A4A-0127F950F0CF}" dt="2021-03-24T01:48:20.594" v="1297" actId="1076"/>
          <ac:picMkLst>
            <pc:docMk/>
            <pc:sldMk cId="2411830664" sldId="351"/>
            <ac:picMk id="2" creationId="{0ABE893C-5261-4583-9731-706F2263B320}"/>
          </ac:picMkLst>
        </pc:picChg>
        <pc:picChg chg="add mod ord">
          <ac:chgData name="ゲスト ユーザー" userId="" providerId="Windows Live" clId="Web-{1AD72DD7-2014-4842-9A4A-0127F950F0CF}" dt="2021-03-24T01:34:27.607" v="1130"/>
          <ac:picMkLst>
            <pc:docMk/>
            <pc:sldMk cId="2411830664" sldId="351"/>
            <ac:picMk id="4" creationId="{FA2C2CE9-18A9-40F4-A6C1-507CA73541E3}"/>
          </ac:picMkLst>
        </pc:picChg>
        <pc:picChg chg="del mod">
          <ac:chgData name="ゲスト ユーザー" userId="" providerId="Windows Live" clId="Web-{1AD72DD7-2014-4842-9A4A-0127F950F0CF}" dt="2021-03-24T01:30:40.009" v="1044"/>
          <ac:picMkLst>
            <pc:docMk/>
            <pc:sldMk cId="2411830664" sldId="351"/>
            <ac:picMk id="5" creationId="{5751AC24-F0FE-4A90-97D5-E07BD9E673AB}"/>
          </ac:picMkLst>
        </pc:picChg>
        <pc:picChg chg="add mod">
          <ac:chgData name="ゲスト ユーザー" userId="" providerId="Windows Live" clId="Web-{1AD72DD7-2014-4842-9A4A-0127F950F0CF}" dt="2021-03-24T01:48:12.125" v="1293" actId="1076"/>
          <ac:picMkLst>
            <pc:docMk/>
            <pc:sldMk cId="2411830664" sldId="351"/>
            <ac:picMk id="7" creationId="{F659B0BB-1127-41A2-9332-8735B71C0C1B}"/>
          </ac:picMkLst>
        </pc:picChg>
        <pc:picChg chg="del mod">
          <ac:chgData name="ゲスト ユーザー" userId="" providerId="Windows Live" clId="Web-{1AD72DD7-2014-4842-9A4A-0127F950F0CF}" dt="2021-03-24T01:46:05.154" v="1242"/>
          <ac:picMkLst>
            <pc:docMk/>
            <pc:sldMk cId="2411830664" sldId="351"/>
            <ac:picMk id="351" creationId="{00000000-0000-0000-0000-000000000000}"/>
          </ac:picMkLst>
        </pc:picChg>
      </pc:sldChg>
      <pc:sldChg chg="addSp delSp modSp add replId">
        <pc:chgData name="ゲスト ユーザー" userId="" providerId="Windows Live" clId="Web-{1AD72DD7-2014-4842-9A4A-0127F950F0CF}" dt="2021-03-24T02:09:22.712" v="1399" actId="1076"/>
        <pc:sldMkLst>
          <pc:docMk/>
          <pc:sldMk cId="3429178118" sldId="352"/>
        </pc:sldMkLst>
        <pc:spChg chg="del">
          <ac:chgData name="ゲスト ユーザー" userId="" providerId="Windows Live" clId="Web-{1AD72DD7-2014-4842-9A4A-0127F950F0CF}" dt="2021-03-24T02:08:02.992" v="1385"/>
          <ac:spMkLst>
            <pc:docMk/>
            <pc:sldMk cId="3429178118" sldId="352"/>
            <ac:spMk id="12" creationId="{13EAF557-F787-48F5-94C1-53F491BFF21F}"/>
          </ac:spMkLst>
        </pc:spChg>
        <pc:spChg chg="mod">
          <ac:chgData name="ゲスト ユーザー" userId="" providerId="Windows Live" clId="Web-{1AD72DD7-2014-4842-9A4A-0127F950F0CF}" dt="2021-03-24T02:02:36.551" v="1364" actId="20577"/>
          <ac:spMkLst>
            <pc:docMk/>
            <pc:sldMk cId="3429178118" sldId="352"/>
            <ac:spMk id="1005" creationId="{00000000-0000-0000-0000-000000000000}"/>
          </ac:spMkLst>
        </pc:spChg>
        <pc:spChg chg="del">
          <ac:chgData name="ゲスト ユーザー" userId="" providerId="Windows Live" clId="Web-{1AD72DD7-2014-4842-9A4A-0127F950F0CF}" dt="2021-03-24T02:09:09.040" v="1394"/>
          <ac:spMkLst>
            <pc:docMk/>
            <pc:sldMk cId="3429178118" sldId="352"/>
            <ac:spMk id="1009" creationId="{00000000-0000-0000-0000-000000000000}"/>
          </ac:spMkLst>
        </pc:spChg>
        <pc:spChg chg="del">
          <ac:chgData name="ゲスト ユーザー" userId="" providerId="Windows Live" clId="Web-{1AD72DD7-2014-4842-9A4A-0127F950F0CF}" dt="2021-03-24T02:08:03.945" v="1386"/>
          <ac:spMkLst>
            <pc:docMk/>
            <pc:sldMk cId="3429178118" sldId="352"/>
            <ac:spMk id="1010" creationId="{00000000-0000-0000-0000-000000000000}"/>
          </ac:spMkLst>
        </pc:spChg>
        <pc:spChg chg="del">
          <ac:chgData name="ゲスト ユーザー" userId="" providerId="Windows Live" clId="Web-{1AD72DD7-2014-4842-9A4A-0127F950F0CF}" dt="2021-03-24T02:08:05.820" v="1387"/>
          <ac:spMkLst>
            <pc:docMk/>
            <pc:sldMk cId="3429178118" sldId="352"/>
            <ac:spMk id="1014" creationId="{00000000-0000-0000-0000-000000000000}"/>
          </ac:spMkLst>
        </pc:spChg>
        <pc:picChg chg="add mod">
          <ac:chgData name="ゲスト ユーザー" userId="" providerId="Windows Live" clId="Web-{1AD72DD7-2014-4842-9A4A-0127F950F0CF}" dt="2021-03-24T02:09:22.712" v="1399" actId="1076"/>
          <ac:picMkLst>
            <pc:docMk/>
            <pc:sldMk cId="3429178118" sldId="352"/>
            <ac:picMk id="2" creationId="{E8D8852D-2A06-4708-B57C-77DF7BE7F1FC}"/>
          </ac:picMkLst>
        </pc:picChg>
        <pc:picChg chg="add mod">
          <ac:chgData name="ゲスト ユーザー" userId="" providerId="Windows Live" clId="Web-{1AD72DD7-2014-4842-9A4A-0127F950F0CF}" dt="2021-03-24T02:09:20.743" v="1398" actId="1076"/>
          <ac:picMkLst>
            <pc:docMk/>
            <pc:sldMk cId="3429178118" sldId="352"/>
            <ac:picMk id="3" creationId="{9A74BBE9-22E8-4521-B35C-2955828742B2}"/>
          </ac:picMkLst>
        </pc:picChg>
        <pc:picChg chg="mod">
          <ac:chgData name="ゲスト ユーザー" userId="" providerId="Windows Live" clId="Web-{1AD72DD7-2014-4842-9A4A-0127F950F0CF}" dt="2021-03-24T02:09:12.134" v="1395" actId="1076"/>
          <ac:picMkLst>
            <pc:docMk/>
            <pc:sldMk cId="3429178118" sldId="352"/>
            <ac:picMk id="1008" creationId="{00000000-0000-0000-0000-000000000000}"/>
          </ac:picMkLst>
        </pc:picChg>
      </pc:sldChg>
    </pc:docChg>
  </pc:docChgLst>
  <pc:docChgLst>
    <pc:chgData name="Masaki Suzuki" userId="2c4feb2ed34ad1a7" providerId="Windows Live" clId="Web-{AAB0A584-7633-4E88-BF5F-40BB7CDFEF1D}"/>
    <pc:docChg chg="modSld">
      <pc:chgData name="Masaki Suzuki" userId="2c4feb2ed34ad1a7" providerId="Windows Live" clId="Web-{AAB0A584-7633-4E88-BF5F-40BB7CDFEF1D}" dt="2021-03-15T03:31:20.520" v="2283" actId="20577"/>
      <pc:docMkLst>
        <pc:docMk/>
      </pc:docMkLst>
      <pc:sldChg chg="modSp">
        <pc:chgData name="Masaki Suzuki" userId="2c4feb2ed34ad1a7" providerId="Windows Live" clId="Web-{AAB0A584-7633-4E88-BF5F-40BB7CDFEF1D}" dt="2021-03-15T01:08:50.320" v="2" actId="20577"/>
        <pc:sldMkLst>
          <pc:docMk/>
          <pc:sldMk cId="0" sldId="256"/>
        </pc:sldMkLst>
        <pc:spChg chg="mod">
          <ac:chgData name="Masaki Suzuki" userId="2c4feb2ed34ad1a7" providerId="Windows Live" clId="Web-{AAB0A584-7633-4E88-BF5F-40BB7CDFEF1D}" dt="2021-03-15T01:08:50.320" v="2" actId="20577"/>
          <ac:spMkLst>
            <pc:docMk/>
            <pc:sldMk cId="0" sldId="256"/>
            <ac:spMk id="106" creationId="{00000000-0000-0000-0000-000000000000}"/>
          </ac:spMkLst>
        </pc:spChg>
      </pc:sldChg>
      <pc:sldChg chg="addSp delSp modSp">
        <pc:chgData name="Masaki Suzuki" userId="2c4feb2ed34ad1a7" providerId="Windows Live" clId="Web-{AAB0A584-7633-4E88-BF5F-40BB7CDFEF1D}" dt="2021-03-15T01:12:05.918" v="98" actId="1076"/>
        <pc:sldMkLst>
          <pc:docMk/>
          <pc:sldMk cId="0" sldId="257"/>
        </pc:sldMkLst>
        <pc:spChg chg="add del mod">
          <ac:chgData name="Masaki Suzuki" userId="2c4feb2ed34ad1a7" providerId="Windows Live" clId="Web-{AAB0A584-7633-4E88-BF5F-40BB7CDFEF1D}" dt="2021-03-15T01:11:45.324" v="89"/>
          <ac:spMkLst>
            <pc:docMk/>
            <pc:sldMk cId="0" sldId="257"/>
            <ac:spMk id="2" creationId="{FFF2ED51-AF43-4FF0-B46D-E85F791A2659}"/>
          </ac:spMkLst>
        </pc:spChg>
        <pc:spChg chg="add mod">
          <ac:chgData name="Masaki Suzuki" userId="2c4feb2ed34ad1a7" providerId="Windows Live" clId="Web-{AAB0A584-7633-4E88-BF5F-40BB7CDFEF1D}" dt="2021-03-15T01:12:05.918" v="98" actId="1076"/>
          <ac:spMkLst>
            <pc:docMk/>
            <pc:sldMk cId="0" sldId="257"/>
            <ac:spMk id="15" creationId="{365D21EB-7C07-44A1-A21E-F6A944E2E7A0}"/>
          </ac:spMkLst>
        </pc:spChg>
        <pc:spChg chg="mod">
          <ac:chgData name="Masaki Suzuki" userId="2c4feb2ed34ad1a7" providerId="Windows Live" clId="Web-{AAB0A584-7633-4E88-BF5F-40BB7CDFEF1D}" dt="2021-03-15T01:10:33.666" v="78" actId="20577"/>
          <ac:spMkLst>
            <pc:docMk/>
            <pc:sldMk cId="0" sldId="257"/>
            <ac:spMk id="122" creationId="{00000000-0000-0000-0000-000000000000}"/>
          </ac:spMkLst>
        </pc:spChg>
      </pc:sldChg>
      <pc:sldChg chg="addSp delSp modSp">
        <pc:chgData name="Masaki Suzuki" userId="2c4feb2ed34ad1a7" providerId="Windows Live" clId="Web-{AAB0A584-7633-4E88-BF5F-40BB7CDFEF1D}" dt="2021-03-15T01:22:04.820" v="309" actId="20577"/>
        <pc:sldMkLst>
          <pc:docMk/>
          <pc:sldMk cId="0" sldId="260"/>
        </pc:sldMkLst>
        <pc:spChg chg="add mod">
          <ac:chgData name="Masaki Suzuki" userId="2c4feb2ed34ad1a7" providerId="Windows Live" clId="Web-{AAB0A584-7633-4E88-BF5F-40BB7CDFEF1D}" dt="2021-03-15T01:14:44.968" v="146" actId="1076"/>
          <ac:spMkLst>
            <pc:docMk/>
            <pc:sldMk cId="0" sldId="260"/>
            <ac:spMk id="17" creationId="{E41FE600-F1DA-4688-9A2F-A5B5C9F3F906}"/>
          </ac:spMkLst>
        </pc:spChg>
        <pc:spChg chg="add mod">
          <ac:chgData name="Masaki Suzuki" userId="2c4feb2ed34ad1a7" providerId="Windows Live" clId="Web-{AAB0A584-7633-4E88-BF5F-40BB7CDFEF1D}" dt="2021-03-15T01:22:01.460" v="307" actId="1076"/>
          <ac:spMkLst>
            <pc:docMk/>
            <pc:sldMk cId="0" sldId="260"/>
            <ac:spMk id="18" creationId="{73DCF173-0793-404F-8508-B2629790F3EB}"/>
          </ac:spMkLst>
        </pc:spChg>
        <pc:spChg chg="mod">
          <ac:chgData name="Masaki Suzuki" userId="2c4feb2ed34ad1a7" providerId="Windows Live" clId="Web-{AAB0A584-7633-4E88-BF5F-40BB7CDFEF1D}" dt="2021-03-15T01:22:04.820" v="309" actId="20577"/>
          <ac:spMkLst>
            <pc:docMk/>
            <pc:sldMk cId="0" sldId="260"/>
            <ac:spMk id="173" creationId="{00000000-0000-0000-0000-000000000000}"/>
          </ac:spMkLst>
        </pc:spChg>
        <pc:spChg chg="mod">
          <ac:chgData name="Masaki Suzuki" userId="2c4feb2ed34ad1a7" providerId="Windows Live" clId="Web-{AAB0A584-7633-4E88-BF5F-40BB7CDFEF1D}" dt="2021-03-15T01:13:34.185" v="133" actId="1076"/>
          <ac:spMkLst>
            <pc:docMk/>
            <pc:sldMk cId="0" sldId="260"/>
            <ac:spMk id="179" creationId="{00000000-0000-0000-0000-000000000000}"/>
          </ac:spMkLst>
        </pc:spChg>
        <pc:spChg chg="mod">
          <ac:chgData name="Masaki Suzuki" userId="2c4feb2ed34ad1a7" providerId="Windows Live" clId="Web-{AAB0A584-7633-4E88-BF5F-40BB7CDFEF1D}" dt="2021-03-15T01:13:37.076" v="134" actId="1076"/>
          <ac:spMkLst>
            <pc:docMk/>
            <pc:sldMk cId="0" sldId="260"/>
            <ac:spMk id="180" creationId="{00000000-0000-0000-0000-000000000000}"/>
          </ac:spMkLst>
        </pc:spChg>
        <pc:picChg chg="add">
          <ac:chgData name="Masaki Suzuki" userId="2c4feb2ed34ad1a7" providerId="Windows Live" clId="Web-{AAB0A584-7633-4E88-BF5F-40BB7CDFEF1D}" dt="2021-03-15T01:12:31.199" v="100"/>
          <ac:picMkLst>
            <pc:docMk/>
            <pc:sldMk cId="0" sldId="260"/>
            <ac:picMk id="2" creationId="{42C235CE-9B55-4446-AAB3-E7AAAF8F6968}"/>
          </ac:picMkLst>
        </pc:picChg>
        <pc:picChg chg="del">
          <ac:chgData name="Masaki Suzuki" userId="2c4feb2ed34ad1a7" providerId="Windows Live" clId="Web-{AAB0A584-7633-4E88-BF5F-40BB7CDFEF1D}" dt="2021-03-15T01:12:17.152" v="99"/>
          <ac:picMkLst>
            <pc:docMk/>
            <pc:sldMk cId="0" sldId="260"/>
            <ac:picMk id="181" creationId="{00000000-0000-0000-0000-000000000000}"/>
          </ac:picMkLst>
        </pc:picChg>
      </pc:sldChg>
      <pc:sldChg chg="modSp">
        <pc:chgData name="Masaki Suzuki" userId="2c4feb2ed34ad1a7" providerId="Windows Live" clId="Web-{AAB0A584-7633-4E88-BF5F-40BB7CDFEF1D}" dt="2021-03-15T01:15:22.875" v="155" actId="20577"/>
        <pc:sldMkLst>
          <pc:docMk/>
          <pc:sldMk cId="0" sldId="261"/>
        </pc:sldMkLst>
        <pc:spChg chg="mod">
          <ac:chgData name="Masaki Suzuki" userId="2c4feb2ed34ad1a7" providerId="Windows Live" clId="Web-{AAB0A584-7633-4E88-BF5F-40BB7CDFEF1D}" dt="2021-03-15T01:15:22.875" v="155" actId="20577"/>
          <ac:spMkLst>
            <pc:docMk/>
            <pc:sldMk cId="0" sldId="261"/>
            <ac:spMk id="186" creationId="{00000000-0000-0000-0000-000000000000}"/>
          </ac:spMkLst>
        </pc:spChg>
      </pc:sldChg>
      <pc:sldChg chg="delSp modSp">
        <pc:chgData name="Masaki Suzuki" userId="2c4feb2ed34ad1a7" providerId="Windows Live" clId="Web-{AAB0A584-7633-4E88-BF5F-40BB7CDFEF1D}" dt="2021-03-15T01:16:37.360" v="193" actId="14100"/>
        <pc:sldMkLst>
          <pc:docMk/>
          <pc:sldMk cId="0" sldId="262"/>
        </pc:sldMkLst>
        <pc:spChg chg="mod">
          <ac:chgData name="Masaki Suzuki" userId="2c4feb2ed34ad1a7" providerId="Windows Live" clId="Web-{AAB0A584-7633-4E88-BF5F-40BB7CDFEF1D}" dt="2021-03-15T01:16:37.360" v="193" actId="14100"/>
          <ac:spMkLst>
            <pc:docMk/>
            <pc:sldMk cId="0" sldId="262"/>
            <ac:spMk id="193" creationId="{00000000-0000-0000-0000-000000000000}"/>
          </ac:spMkLst>
        </pc:spChg>
        <pc:spChg chg="del">
          <ac:chgData name="Masaki Suzuki" userId="2c4feb2ed34ad1a7" providerId="Windows Live" clId="Web-{AAB0A584-7633-4E88-BF5F-40BB7CDFEF1D}" dt="2021-03-15T01:16:06.469" v="177"/>
          <ac:spMkLst>
            <pc:docMk/>
            <pc:sldMk cId="0" sldId="262"/>
            <ac:spMk id="196" creationId="{00000000-0000-0000-0000-000000000000}"/>
          </ac:spMkLst>
        </pc:spChg>
        <pc:spChg chg="del">
          <ac:chgData name="Masaki Suzuki" userId="2c4feb2ed34ad1a7" providerId="Windows Live" clId="Web-{AAB0A584-7633-4E88-BF5F-40BB7CDFEF1D}" dt="2021-03-15T01:16:16.360" v="181"/>
          <ac:spMkLst>
            <pc:docMk/>
            <pc:sldMk cId="0" sldId="262"/>
            <ac:spMk id="197" creationId="{00000000-0000-0000-0000-000000000000}"/>
          </ac:spMkLst>
        </pc:spChg>
        <pc:spChg chg="del">
          <ac:chgData name="Masaki Suzuki" userId="2c4feb2ed34ad1a7" providerId="Windows Live" clId="Web-{AAB0A584-7633-4E88-BF5F-40BB7CDFEF1D}" dt="2021-03-15T01:16:02.860" v="176"/>
          <ac:spMkLst>
            <pc:docMk/>
            <pc:sldMk cId="0" sldId="262"/>
            <ac:spMk id="199" creationId="{00000000-0000-0000-0000-000000000000}"/>
          </ac:spMkLst>
        </pc:spChg>
      </pc:sldChg>
      <pc:sldChg chg="addSp delSp modSp">
        <pc:chgData name="Masaki Suzuki" userId="2c4feb2ed34ad1a7" providerId="Windows Live" clId="Web-{AAB0A584-7633-4E88-BF5F-40BB7CDFEF1D}" dt="2021-03-15T01:37:06.900" v="680" actId="1076"/>
        <pc:sldMkLst>
          <pc:docMk/>
          <pc:sldMk cId="0" sldId="263"/>
        </pc:sldMkLst>
        <pc:spChg chg="add mod">
          <ac:chgData name="Masaki Suzuki" userId="2c4feb2ed34ad1a7" providerId="Windows Live" clId="Web-{AAB0A584-7633-4E88-BF5F-40BB7CDFEF1D}" dt="2021-03-15T01:29:32.672" v="554" actId="20577"/>
          <ac:spMkLst>
            <pc:docMk/>
            <pc:sldMk cId="0" sldId="263"/>
            <ac:spMk id="2" creationId="{DC593FD8-6C71-4B69-A2AA-C8514B2A6CEE}"/>
          </ac:spMkLst>
        </pc:spChg>
        <pc:spChg chg="add del mod">
          <ac:chgData name="Masaki Suzuki" userId="2c4feb2ed34ad1a7" providerId="Windows Live" clId="Web-{AAB0A584-7633-4E88-BF5F-40BB7CDFEF1D}" dt="2021-03-15T01:24:39.010" v="350" actId="20577"/>
          <ac:spMkLst>
            <pc:docMk/>
            <pc:sldMk cId="0" sldId="263"/>
            <ac:spMk id="4" creationId="{419B4A73-3B11-421D-B507-1F70C6120342}"/>
          </ac:spMkLst>
        </pc:spChg>
        <pc:spChg chg="add del mod">
          <ac:chgData name="Masaki Suzuki" userId="2c4feb2ed34ad1a7" providerId="Windows Live" clId="Web-{AAB0A584-7633-4E88-BF5F-40BB7CDFEF1D}" dt="2021-03-15T01:24:13.729" v="342"/>
          <ac:spMkLst>
            <pc:docMk/>
            <pc:sldMk cId="0" sldId="263"/>
            <ac:spMk id="5" creationId="{1620123D-B71C-4AA7-A80B-E25BB92E5F31}"/>
          </ac:spMkLst>
        </pc:spChg>
        <pc:spChg chg="del mod">
          <ac:chgData name="Masaki Suzuki" userId="2c4feb2ed34ad1a7" providerId="Windows Live" clId="Web-{AAB0A584-7633-4E88-BF5F-40BB7CDFEF1D}" dt="2021-03-15T01:23:00.040" v="310"/>
          <ac:spMkLst>
            <pc:docMk/>
            <pc:sldMk cId="0" sldId="263"/>
            <ac:spMk id="204" creationId="{00000000-0000-0000-0000-000000000000}"/>
          </ac:spMkLst>
        </pc:spChg>
        <pc:spChg chg="mod">
          <ac:chgData name="Masaki Suzuki" userId="2c4feb2ed34ad1a7" providerId="Windows Live" clId="Web-{AAB0A584-7633-4E88-BF5F-40BB7CDFEF1D}" dt="2021-03-15T01:29:17.625" v="551" actId="14100"/>
          <ac:spMkLst>
            <pc:docMk/>
            <pc:sldMk cId="0" sldId="263"/>
            <ac:spMk id="207" creationId="{00000000-0000-0000-0000-000000000000}"/>
          </ac:spMkLst>
        </pc:spChg>
        <pc:spChg chg="del mod">
          <ac:chgData name="Masaki Suzuki" userId="2c4feb2ed34ad1a7" providerId="Windows Live" clId="Web-{AAB0A584-7633-4E88-BF5F-40BB7CDFEF1D}" dt="2021-03-15T01:20:01.146" v="262"/>
          <ac:spMkLst>
            <pc:docMk/>
            <pc:sldMk cId="0" sldId="263"/>
            <ac:spMk id="208" creationId="{00000000-0000-0000-0000-000000000000}"/>
          </ac:spMkLst>
        </pc:spChg>
        <pc:spChg chg="del">
          <ac:chgData name="Masaki Suzuki" userId="2c4feb2ed34ad1a7" providerId="Windows Live" clId="Web-{AAB0A584-7633-4E88-BF5F-40BB7CDFEF1D}" dt="2021-03-15T01:19:04.957" v="240"/>
          <ac:spMkLst>
            <pc:docMk/>
            <pc:sldMk cId="0" sldId="263"/>
            <ac:spMk id="210" creationId="{00000000-0000-0000-0000-000000000000}"/>
          </ac:spMkLst>
        </pc:spChg>
        <pc:picChg chg="add mod">
          <ac:chgData name="Masaki Suzuki" userId="2c4feb2ed34ad1a7" providerId="Windows Live" clId="Web-{AAB0A584-7633-4E88-BF5F-40BB7CDFEF1D}" dt="2021-03-15T01:37:06.900" v="680" actId="1076"/>
          <ac:picMkLst>
            <pc:docMk/>
            <pc:sldMk cId="0" sldId="263"/>
            <ac:picMk id="6" creationId="{9E8EC85B-79E7-410B-9E20-7823A8984EF7}"/>
          </ac:picMkLst>
        </pc:picChg>
        <pc:picChg chg="mod">
          <ac:chgData name="Masaki Suzuki" userId="2c4feb2ed34ad1a7" providerId="Windows Live" clId="Web-{AAB0A584-7633-4E88-BF5F-40BB7CDFEF1D}" dt="2021-03-15T01:25:56.418" v="394" actId="1076"/>
          <ac:picMkLst>
            <pc:docMk/>
            <pc:sldMk cId="0" sldId="263"/>
            <ac:picMk id="205" creationId="{00000000-0000-0000-0000-000000000000}"/>
          </ac:picMkLst>
        </pc:picChg>
        <pc:picChg chg="mod">
          <ac:chgData name="Masaki Suzuki" userId="2c4feb2ed34ad1a7" providerId="Windows Live" clId="Web-{AAB0A584-7633-4E88-BF5F-40BB7CDFEF1D}" dt="2021-03-15T01:25:35.293" v="386" actId="1076"/>
          <ac:picMkLst>
            <pc:docMk/>
            <pc:sldMk cId="0" sldId="263"/>
            <ac:picMk id="206" creationId="{00000000-0000-0000-0000-000000000000}"/>
          </ac:picMkLst>
        </pc:picChg>
        <pc:picChg chg="del mod">
          <ac:chgData name="Masaki Suzuki" userId="2c4feb2ed34ad1a7" providerId="Windows Live" clId="Web-{AAB0A584-7633-4E88-BF5F-40BB7CDFEF1D}" dt="2021-03-15T01:29:23.703" v="552"/>
          <ac:picMkLst>
            <pc:docMk/>
            <pc:sldMk cId="0" sldId="263"/>
            <ac:picMk id="209" creationId="{00000000-0000-0000-0000-000000000000}"/>
          </ac:picMkLst>
        </pc:picChg>
      </pc:sldChg>
      <pc:sldChg chg="addSp delSp modSp">
        <pc:chgData name="Masaki Suzuki" userId="2c4feb2ed34ad1a7" providerId="Windows Live" clId="Web-{AAB0A584-7633-4E88-BF5F-40BB7CDFEF1D}" dt="2021-03-15T01:36:12.321" v="678" actId="1076"/>
        <pc:sldMkLst>
          <pc:docMk/>
          <pc:sldMk cId="0" sldId="264"/>
        </pc:sldMkLst>
        <pc:spChg chg="mod">
          <ac:chgData name="Masaki Suzuki" userId="2c4feb2ed34ad1a7" providerId="Windows Live" clId="Web-{AAB0A584-7633-4E88-BF5F-40BB7CDFEF1D}" dt="2021-03-15T01:27:02.732" v="449" actId="20577"/>
          <ac:spMkLst>
            <pc:docMk/>
            <pc:sldMk cId="0" sldId="264"/>
            <ac:spMk id="215" creationId="{00000000-0000-0000-0000-000000000000}"/>
          </ac:spMkLst>
        </pc:spChg>
        <pc:spChg chg="mod">
          <ac:chgData name="Masaki Suzuki" userId="2c4feb2ed34ad1a7" providerId="Windows Live" clId="Web-{AAB0A584-7633-4E88-BF5F-40BB7CDFEF1D}" dt="2021-03-15T01:28:56.047" v="546" actId="14100"/>
          <ac:spMkLst>
            <pc:docMk/>
            <pc:sldMk cId="0" sldId="264"/>
            <ac:spMk id="216" creationId="{00000000-0000-0000-0000-000000000000}"/>
          </ac:spMkLst>
        </pc:spChg>
        <pc:spChg chg="mod">
          <ac:chgData name="Masaki Suzuki" userId="2c4feb2ed34ad1a7" providerId="Windows Live" clId="Web-{AAB0A584-7633-4E88-BF5F-40BB7CDFEF1D}" dt="2021-03-15T01:28:53.265" v="545" actId="1076"/>
          <ac:spMkLst>
            <pc:docMk/>
            <pc:sldMk cId="0" sldId="264"/>
            <ac:spMk id="219" creationId="{00000000-0000-0000-0000-000000000000}"/>
          </ac:spMkLst>
        </pc:spChg>
        <pc:spChg chg="del">
          <ac:chgData name="Masaki Suzuki" userId="2c4feb2ed34ad1a7" providerId="Windows Live" clId="Web-{AAB0A584-7633-4E88-BF5F-40BB7CDFEF1D}" dt="2021-03-15T01:26:51.888" v="444"/>
          <ac:spMkLst>
            <pc:docMk/>
            <pc:sldMk cId="0" sldId="264"/>
            <ac:spMk id="222" creationId="{00000000-0000-0000-0000-000000000000}"/>
          </ac:spMkLst>
        </pc:spChg>
        <pc:spChg chg="del">
          <ac:chgData name="Masaki Suzuki" userId="2c4feb2ed34ad1a7" providerId="Windows Live" clId="Web-{AAB0A584-7633-4E88-BF5F-40BB7CDFEF1D}" dt="2021-03-15T01:27:33.217" v="456"/>
          <ac:spMkLst>
            <pc:docMk/>
            <pc:sldMk cId="0" sldId="264"/>
            <ac:spMk id="223" creationId="{00000000-0000-0000-0000-000000000000}"/>
          </ac:spMkLst>
        </pc:spChg>
        <pc:spChg chg="del mod">
          <ac:chgData name="Masaki Suzuki" userId="2c4feb2ed34ad1a7" providerId="Windows Live" clId="Web-{AAB0A584-7633-4E88-BF5F-40BB7CDFEF1D}" dt="2021-03-15T01:27:31.936" v="455"/>
          <ac:spMkLst>
            <pc:docMk/>
            <pc:sldMk cId="0" sldId="264"/>
            <ac:spMk id="224" creationId="{00000000-0000-0000-0000-000000000000}"/>
          </ac:spMkLst>
        </pc:spChg>
        <pc:spChg chg="del mod">
          <ac:chgData name="Masaki Suzuki" userId="2c4feb2ed34ad1a7" providerId="Windows Live" clId="Web-{AAB0A584-7633-4E88-BF5F-40BB7CDFEF1D}" dt="2021-03-15T01:27:42.405" v="461"/>
          <ac:spMkLst>
            <pc:docMk/>
            <pc:sldMk cId="0" sldId="264"/>
            <ac:spMk id="225" creationId="{00000000-0000-0000-0000-000000000000}"/>
          </ac:spMkLst>
        </pc:spChg>
        <pc:spChg chg="del">
          <ac:chgData name="Masaki Suzuki" userId="2c4feb2ed34ad1a7" providerId="Windows Live" clId="Web-{AAB0A584-7633-4E88-BF5F-40BB7CDFEF1D}" dt="2021-03-15T01:27:40.639" v="460"/>
          <ac:spMkLst>
            <pc:docMk/>
            <pc:sldMk cId="0" sldId="264"/>
            <ac:spMk id="226" creationId="{00000000-0000-0000-0000-000000000000}"/>
          </ac:spMkLst>
        </pc:spChg>
        <pc:spChg chg="del mod">
          <ac:chgData name="Masaki Suzuki" userId="2c4feb2ed34ad1a7" providerId="Windows Live" clId="Web-{AAB0A584-7633-4E88-BF5F-40BB7CDFEF1D}" dt="2021-03-15T01:29:05.250" v="549"/>
          <ac:spMkLst>
            <pc:docMk/>
            <pc:sldMk cId="0" sldId="264"/>
            <ac:spMk id="227" creationId="{00000000-0000-0000-0000-000000000000}"/>
          </ac:spMkLst>
        </pc:spChg>
        <pc:spChg chg="del">
          <ac:chgData name="Masaki Suzuki" userId="2c4feb2ed34ad1a7" providerId="Windows Live" clId="Web-{AAB0A584-7633-4E88-BF5F-40BB7CDFEF1D}" dt="2021-03-15T01:27:38.639" v="459"/>
          <ac:spMkLst>
            <pc:docMk/>
            <pc:sldMk cId="0" sldId="264"/>
            <ac:spMk id="228" creationId="{00000000-0000-0000-0000-000000000000}"/>
          </ac:spMkLst>
        </pc:spChg>
        <pc:picChg chg="del">
          <ac:chgData name="Masaki Suzuki" userId="2c4feb2ed34ad1a7" providerId="Windows Live" clId="Web-{AAB0A584-7633-4E88-BF5F-40BB7CDFEF1D}" dt="2021-03-15T01:26:54.607" v="445"/>
          <ac:picMkLst>
            <pc:docMk/>
            <pc:sldMk cId="0" sldId="264"/>
            <ac:picMk id="2" creationId="{B6414D89-B8CE-4266-909D-B208F62F1724}"/>
          </ac:picMkLst>
        </pc:picChg>
        <pc:picChg chg="add mod">
          <ac:chgData name="Masaki Suzuki" userId="2c4feb2ed34ad1a7" providerId="Windows Live" clId="Web-{AAB0A584-7633-4E88-BF5F-40BB7CDFEF1D}" dt="2021-03-15T01:36:12.321" v="678" actId="1076"/>
          <ac:picMkLst>
            <pc:docMk/>
            <pc:sldMk cId="0" sldId="264"/>
            <ac:picMk id="3" creationId="{F9A78ED8-1899-4557-A43F-3C083537EB9C}"/>
          </ac:picMkLst>
        </pc:picChg>
        <pc:picChg chg="mod">
          <ac:chgData name="Masaki Suzuki" userId="2c4feb2ed34ad1a7" providerId="Windows Live" clId="Web-{AAB0A584-7633-4E88-BF5F-40BB7CDFEF1D}" dt="2021-03-15T01:29:00.437" v="547" actId="1076"/>
          <ac:picMkLst>
            <pc:docMk/>
            <pc:sldMk cId="0" sldId="264"/>
            <ac:picMk id="217" creationId="{00000000-0000-0000-0000-000000000000}"/>
          </ac:picMkLst>
        </pc:picChg>
        <pc:picChg chg="mod">
          <ac:chgData name="Masaki Suzuki" userId="2c4feb2ed34ad1a7" providerId="Windows Live" clId="Web-{AAB0A584-7633-4E88-BF5F-40BB7CDFEF1D}" dt="2021-03-15T01:27:25.764" v="451" actId="1076"/>
          <ac:picMkLst>
            <pc:docMk/>
            <pc:sldMk cId="0" sldId="264"/>
            <ac:picMk id="218" creationId="{00000000-0000-0000-0000-000000000000}"/>
          </ac:picMkLst>
        </pc:picChg>
        <pc:picChg chg="del">
          <ac:chgData name="Masaki Suzuki" userId="2c4feb2ed34ad1a7" providerId="Windows Live" clId="Web-{AAB0A584-7633-4E88-BF5F-40BB7CDFEF1D}" dt="2021-03-15T01:27:46.623" v="463"/>
          <ac:picMkLst>
            <pc:docMk/>
            <pc:sldMk cId="0" sldId="264"/>
            <ac:picMk id="220" creationId="{00000000-0000-0000-0000-000000000000}"/>
          </ac:picMkLst>
        </pc:picChg>
      </pc:sldChg>
      <pc:sldChg chg="addSp delSp modSp">
        <pc:chgData name="Masaki Suzuki" userId="2c4feb2ed34ad1a7" providerId="Windows Live" clId="Web-{AAB0A584-7633-4E88-BF5F-40BB7CDFEF1D}" dt="2021-03-15T02:05:41.105" v="1408" actId="20577"/>
        <pc:sldMkLst>
          <pc:docMk/>
          <pc:sldMk cId="0" sldId="265"/>
        </pc:sldMkLst>
        <pc:spChg chg="add mod">
          <ac:chgData name="Masaki Suzuki" userId="2c4feb2ed34ad1a7" providerId="Windows Live" clId="Web-{AAB0A584-7633-4E88-BF5F-40BB7CDFEF1D}" dt="2021-03-15T02:05:41.105" v="1408" actId="20577"/>
          <ac:spMkLst>
            <pc:docMk/>
            <pc:sldMk cId="0" sldId="265"/>
            <ac:spMk id="3" creationId="{3CB21E07-D58C-456C-86C7-C3C437854117}"/>
          </ac:spMkLst>
        </pc:spChg>
        <pc:spChg chg="add del mod">
          <ac:chgData name="Masaki Suzuki" userId="2c4feb2ed34ad1a7" providerId="Windows Live" clId="Web-{AAB0A584-7633-4E88-BF5F-40BB7CDFEF1D}" dt="2021-03-15T01:47:03.630" v="805"/>
          <ac:spMkLst>
            <pc:docMk/>
            <pc:sldMk cId="0" sldId="265"/>
            <ac:spMk id="9" creationId="{D59839B6-92B8-4D5A-A27E-0BAC49BFFEFE}"/>
          </ac:spMkLst>
        </pc:spChg>
        <pc:spChg chg="add mod">
          <ac:chgData name="Masaki Suzuki" userId="2c4feb2ed34ad1a7" providerId="Windows Live" clId="Web-{AAB0A584-7633-4E88-BF5F-40BB7CDFEF1D}" dt="2021-03-15T01:47:28.209" v="808" actId="14100"/>
          <ac:spMkLst>
            <pc:docMk/>
            <pc:sldMk cId="0" sldId="265"/>
            <ac:spMk id="10" creationId="{97AC5247-2560-4D94-8381-44CD6DF41853}"/>
          </ac:spMkLst>
        </pc:spChg>
        <pc:spChg chg="add mod">
          <ac:chgData name="Masaki Suzuki" userId="2c4feb2ed34ad1a7" providerId="Windows Live" clId="Web-{AAB0A584-7633-4E88-BF5F-40BB7CDFEF1D}" dt="2021-03-15T01:47:45.272" v="811" actId="1076"/>
          <ac:spMkLst>
            <pc:docMk/>
            <pc:sldMk cId="0" sldId="265"/>
            <ac:spMk id="27" creationId="{F2E08355-BE56-4CEA-BF9B-AB0D277B1B33}"/>
          </ac:spMkLst>
        </pc:spChg>
        <pc:spChg chg="mod">
          <ac:chgData name="Masaki Suzuki" userId="2c4feb2ed34ad1a7" providerId="Windows Live" clId="Web-{AAB0A584-7633-4E88-BF5F-40BB7CDFEF1D}" dt="2021-03-15T01:39:26.215" v="784" actId="20577"/>
          <ac:spMkLst>
            <pc:docMk/>
            <pc:sldMk cId="0" sldId="265"/>
            <ac:spMk id="233" creationId="{00000000-0000-0000-0000-000000000000}"/>
          </ac:spMkLst>
        </pc:spChg>
        <pc:spChg chg="add del mod">
          <ac:chgData name="Masaki Suzuki" userId="2c4feb2ed34ad1a7" providerId="Windows Live" clId="Web-{AAB0A584-7633-4E88-BF5F-40BB7CDFEF1D}" dt="2021-03-15T01:47:51.069" v="813" actId="20577"/>
          <ac:spMkLst>
            <pc:docMk/>
            <pc:sldMk cId="0" sldId="265"/>
            <ac:spMk id="235" creationId="{00000000-0000-0000-0000-000000000000}"/>
          </ac:spMkLst>
        </pc:spChg>
        <pc:spChg chg="del">
          <ac:chgData name="Masaki Suzuki" userId="2c4feb2ed34ad1a7" providerId="Windows Live" clId="Web-{AAB0A584-7633-4E88-BF5F-40BB7CDFEF1D}" dt="2021-03-15T01:30:37.845" v="601"/>
          <ac:spMkLst>
            <pc:docMk/>
            <pc:sldMk cId="0" sldId="265"/>
            <ac:spMk id="237" creationId="{00000000-0000-0000-0000-000000000000}"/>
          </ac:spMkLst>
        </pc:spChg>
        <pc:spChg chg="del">
          <ac:chgData name="Masaki Suzuki" userId="2c4feb2ed34ad1a7" providerId="Windows Live" clId="Web-{AAB0A584-7633-4E88-BF5F-40BB7CDFEF1D}" dt="2021-03-15T01:33:14.895" v="666"/>
          <ac:spMkLst>
            <pc:docMk/>
            <pc:sldMk cId="0" sldId="265"/>
            <ac:spMk id="238" creationId="{00000000-0000-0000-0000-000000000000}"/>
          </ac:spMkLst>
        </pc:spChg>
        <pc:spChg chg="del">
          <ac:chgData name="Masaki Suzuki" userId="2c4feb2ed34ad1a7" providerId="Windows Live" clId="Web-{AAB0A584-7633-4E88-BF5F-40BB7CDFEF1D}" dt="2021-03-15T01:33:13.755" v="665"/>
          <ac:spMkLst>
            <pc:docMk/>
            <pc:sldMk cId="0" sldId="265"/>
            <ac:spMk id="239" creationId="{00000000-0000-0000-0000-000000000000}"/>
          </ac:spMkLst>
        </pc:spChg>
        <pc:spChg chg="del">
          <ac:chgData name="Masaki Suzuki" userId="2c4feb2ed34ad1a7" providerId="Windows Live" clId="Web-{AAB0A584-7633-4E88-BF5F-40BB7CDFEF1D}" dt="2021-03-15T01:33:17.208" v="667"/>
          <ac:spMkLst>
            <pc:docMk/>
            <pc:sldMk cId="0" sldId="265"/>
            <ac:spMk id="240" creationId="{00000000-0000-0000-0000-000000000000}"/>
          </ac:spMkLst>
        </pc:spChg>
        <pc:spChg chg="del">
          <ac:chgData name="Masaki Suzuki" userId="2c4feb2ed34ad1a7" providerId="Windows Live" clId="Web-{AAB0A584-7633-4E88-BF5F-40BB7CDFEF1D}" dt="2021-03-15T01:33:18.161" v="668"/>
          <ac:spMkLst>
            <pc:docMk/>
            <pc:sldMk cId="0" sldId="265"/>
            <ac:spMk id="241" creationId="{00000000-0000-0000-0000-000000000000}"/>
          </ac:spMkLst>
        </pc:spChg>
        <pc:spChg chg="del">
          <ac:chgData name="Masaki Suzuki" userId="2c4feb2ed34ad1a7" providerId="Windows Live" clId="Web-{AAB0A584-7633-4E88-BF5F-40BB7CDFEF1D}" dt="2021-03-15T01:39:29.590" v="785"/>
          <ac:spMkLst>
            <pc:docMk/>
            <pc:sldMk cId="0" sldId="265"/>
            <ac:spMk id="242" creationId="{00000000-0000-0000-0000-000000000000}"/>
          </ac:spMkLst>
        </pc:spChg>
        <pc:spChg chg="del">
          <ac:chgData name="Masaki Suzuki" userId="2c4feb2ed34ad1a7" providerId="Windows Live" clId="Web-{AAB0A584-7633-4E88-BF5F-40BB7CDFEF1D}" dt="2021-03-15T01:29:59.907" v="568"/>
          <ac:spMkLst>
            <pc:docMk/>
            <pc:sldMk cId="0" sldId="265"/>
            <ac:spMk id="243" creationId="{00000000-0000-0000-0000-000000000000}"/>
          </ac:spMkLst>
        </pc:spChg>
        <pc:spChg chg="del">
          <ac:chgData name="Masaki Suzuki" userId="2c4feb2ed34ad1a7" providerId="Windows Live" clId="Web-{AAB0A584-7633-4E88-BF5F-40BB7CDFEF1D}" dt="2021-03-15T01:30:46.924" v="604"/>
          <ac:spMkLst>
            <pc:docMk/>
            <pc:sldMk cId="0" sldId="265"/>
            <ac:spMk id="244" creationId="{00000000-0000-0000-0000-000000000000}"/>
          </ac:spMkLst>
        </pc:spChg>
        <pc:spChg chg="del">
          <ac:chgData name="Masaki Suzuki" userId="2c4feb2ed34ad1a7" providerId="Windows Live" clId="Web-{AAB0A584-7633-4E88-BF5F-40BB7CDFEF1D}" dt="2021-03-15T01:32:56.379" v="649"/>
          <ac:spMkLst>
            <pc:docMk/>
            <pc:sldMk cId="0" sldId="265"/>
            <ac:spMk id="245" creationId="{00000000-0000-0000-0000-000000000000}"/>
          </ac:spMkLst>
        </pc:spChg>
        <pc:picChg chg="add mod">
          <ac:chgData name="Masaki Suzuki" userId="2c4feb2ed34ad1a7" providerId="Windows Live" clId="Web-{AAB0A584-7633-4E88-BF5F-40BB7CDFEF1D}" dt="2021-03-15T01:30:45.361" v="603" actId="1076"/>
          <ac:picMkLst>
            <pc:docMk/>
            <pc:sldMk cId="0" sldId="265"/>
            <ac:picMk id="2" creationId="{D1AB2A08-D781-4CAE-98EC-39746D9F1FFA}"/>
          </ac:picMkLst>
        </pc:picChg>
        <pc:picChg chg="add del mod">
          <ac:chgData name="Masaki Suzuki" userId="2c4feb2ed34ad1a7" providerId="Windows Live" clId="Web-{AAB0A584-7633-4E88-BF5F-40BB7CDFEF1D}" dt="2021-03-15T01:34:49.803" v="673"/>
          <ac:picMkLst>
            <pc:docMk/>
            <pc:sldMk cId="0" sldId="265"/>
            <ac:picMk id="4" creationId="{904FA389-3B17-445E-B494-B79203FD6234}"/>
          </ac:picMkLst>
        </pc:picChg>
        <pc:picChg chg="add mod">
          <ac:chgData name="Masaki Suzuki" userId="2c4feb2ed34ad1a7" providerId="Windows Live" clId="Web-{AAB0A584-7633-4E88-BF5F-40BB7CDFEF1D}" dt="2021-03-15T01:46:15.254" v="797" actId="1076"/>
          <ac:picMkLst>
            <pc:docMk/>
            <pc:sldMk cId="0" sldId="265"/>
            <ac:picMk id="5" creationId="{0E8EF6F5-C6E4-4CAD-8D43-8BBB2F81D34C}"/>
          </ac:picMkLst>
        </pc:picChg>
        <pc:picChg chg="add del mod">
          <ac:chgData name="Masaki Suzuki" userId="2c4feb2ed34ad1a7" providerId="Windows Live" clId="Web-{AAB0A584-7633-4E88-BF5F-40BB7CDFEF1D}" dt="2021-03-15T01:45:28.706" v="791"/>
          <ac:picMkLst>
            <pc:docMk/>
            <pc:sldMk cId="0" sldId="265"/>
            <ac:picMk id="6" creationId="{52EC746F-1BC7-4F03-B95E-946621B10E42}"/>
          </ac:picMkLst>
        </pc:picChg>
        <pc:picChg chg="add del mod">
          <ac:chgData name="Masaki Suzuki" userId="2c4feb2ed34ad1a7" providerId="Windows Live" clId="Web-{AAB0A584-7633-4E88-BF5F-40BB7CDFEF1D}" dt="2021-03-15T01:45:52.707" v="794"/>
          <ac:picMkLst>
            <pc:docMk/>
            <pc:sldMk cId="0" sldId="265"/>
            <ac:picMk id="7" creationId="{E5BA6611-D92F-461B-811B-F865BEE3CB10}"/>
          </ac:picMkLst>
        </pc:picChg>
        <pc:picChg chg="add mod">
          <ac:chgData name="Masaki Suzuki" userId="2c4feb2ed34ad1a7" providerId="Windows Live" clId="Web-{AAB0A584-7633-4E88-BF5F-40BB7CDFEF1D}" dt="2021-03-15T01:46:11.098" v="796" actId="1076"/>
          <ac:picMkLst>
            <pc:docMk/>
            <pc:sldMk cId="0" sldId="265"/>
            <ac:picMk id="8" creationId="{489BBE21-7DCA-4E81-B879-787266D5E14B}"/>
          </ac:picMkLst>
        </pc:picChg>
        <pc:picChg chg="del mod">
          <ac:chgData name="Masaki Suzuki" userId="2c4feb2ed34ad1a7" providerId="Windows Live" clId="Web-{AAB0A584-7633-4E88-BF5F-40BB7CDFEF1D}" dt="2021-03-15T01:29:43.266" v="557"/>
          <ac:picMkLst>
            <pc:docMk/>
            <pc:sldMk cId="0" sldId="265"/>
            <ac:picMk id="234" creationId="{00000000-0000-0000-0000-000000000000}"/>
          </ac:picMkLst>
        </pc:picChg>
        <pc:picChg chg="mod">
          <ac:chgData name="Masaki Suzuki" userId="2c4feb2ed34ad1a7" providerId="Windows Live" clId="Web-{AAB0A584-7633-4E88-BF5F-40BB7CDFEF1D}" dt="2021-03-15T01:29:51.345" v="560" actId="1076"/>
          <ac:picMkLst>
            <pc:docMk/>
            <pc:sldMk cId="0" sldId="265"/>
            <ac:picMk id="236" creationId="{00000000-0000-0000-0000-000000000000}"/>
          </ac:picMkLst>
        </pc:picChg>
      </pc:sldChg>
      <pc:sldChg chg="delSp modSp">
        <pc:chgData name="Masaki Suzuki" userId="2c4feb2ed34ad1a7" providerId="Windows Live" clId="Web-{AAB0A584-7633-4E88-BF5F-40BB7CDFEF1D}" dt="2021-03-15T02:05:28.323" v="1401" actId="20577"/>
        <pc:sldMkLst>
          <pc:docMk/>
          <pc:sldMk cId="0" sldId="266"/>
        </pc:sldMkLst>
        <pc:spChg chg="mod">
          <ac:chgData name="Masaki Suzuki" userId="2c4feb2ed34ad1a7" providerId="Windows Live" clId="Web-{AAB0A584-7633-4E88-BF5F-40BB7CDFEF1D}" dt="2021-03-15T02:05:10.370" v="1383" actId="20577"/>
          <ac:spMkLst>
            <pc:docMk/>
            <pc:sldMk cId="0" sldId="266"/>
            <ac:spMk id="250" creationId="{00000000-0000-0000-0000-000000000000}"/>
          </ac:spMkLst>
        </pc:spChg>
        <pc:spChg chg="mod">
          <ac:chgData name="Masaki Suzuki" userId="2c4feb2ed34ad1a7" providerId="Windows Live" clId="Web-{AAB0A584-7633-4E88-BF5F-40BB7CDFEF1D}" dt="2021-03-15T02:05:28.323" v="1401" actId="20577"/>
          <ac:spMkLst>
            <pc:docMk/>
            <pc:sldMk cId="0" sldId="266"/>
            <ac:spMk id="252" creationId="{00000000-0000-0000-0000-000000000000}"/>
          </ac:spMkLst>
        </pc:spChg>
        <pc:spChg chg="mod">
          <ac:chgData name="Masaki Suzuki" userId="2c4feb2ed34ad1a7" providerId="Windows Live" clId="Web-{AAB0A584-7633-4E88-BF5F-40BB7CDFEF1D}" dt="2021-03-15T01:50:04.337" v="904" actId="20577"/>
          <ac:spMkLst>
            <pc:docMk/>
            <pc:sldMk cId="0" sldId="266"/>
            <ac:spMk id="254" creationId="{00000000-0000-0000-0000-000000000000}"/>
          </ac:spMkLst>
        </pc:spChg>
        <pc:spChg chg="del">
          <ac:chgData name="Masaki Suzuki" userId="2c4feb2ed34ad1a7" providerId="Windows Live" clId="Web-{AAB0A584-7633-4E88-BF5F-40BB7CDFEF1D}" dt="2021-03-15T01:48:35.288" v="814"/>
          <ac:spMkLst>
            <pc:docMk/>
            <pc:sldMk cId="0" sldId="266"/>
            <ac:spMk id="256" creationId="{00000000-0000-0000-0000-000000000000}"/>
          </ac:spMkLst>
        </pc:spChg>
        <pc:spChg chg="del">
          <ac:chgData name="Masaki Suzuki" userId="2c4feb2ed34ad1a7" providerId="Windows Live" clId="Web-{AAB0A584-7633-4E88-BF5F-40BB7CDFEF1D}" dt="2021-03-15T01:49:42.508" v="876"/>
          <ac:spMkLst>
            <pc:docMk/>
            <pc:sldMk cId="0" sldId="266"/>
            <ac:spMk id="257" creationId="{00000000-0000-0000-0000-000000000000}"/>
          </ac:spMkLst>
        </pc:spChg>
        <pc:spChg chg="del">
          <ac:chgData name="Masaki Suzuki" userId="2c4feb2ed34ad1a7" providerId="Windows Live" clId="Web-{AAB0A584-7633-4E88-BF5F-40BB7CDFEF1D}" dt="2021-03-15T01:48:36.679" v="815"/>
          <ac:spMkLst>
            <pc:docMk/>
            <pc:sldMk cId="0" sldId="266"/>
            <ac:spMk id="258" creationId="{00000000-0000-0000-0000-000000000000}"/>
          </ac:spMkLst>
        </pc:spChg>
        <pc:picChg chg="del">
          <ac:chgData name="Masaki Suzuki" userId="2c4feb2ed34ad1a7" providerId="Windows Live" clId="Web-{AAB0A584-7633-4E88-BF5F-40BB7CDFEF1D}" dt="2021-03-15T01:48:37.991" v="816"/>
          <ac:picMkLst>
            <pc:docMk/>
            <pc:sldMk cId="0" sldId="266"/>
            <ac:picMk id="3" creationId="{57B14DD8-6535-4789-846D-61E1584C7372}"/>
          </ac:picMkLst>
        </pc:picChg>
      </pc:sldChg>
      <pc:sldChg chg="addSp delSp modSp">
        <pc:chgData name="Masaki Suzuki" userId="2c4feb2ed34ad1a7" providerId="Windows Live" clId="Web-{AAB0A584-7633-4E88-BF5F-40BB7CDFEF1D}" dt="2021-03-15T02:02:14.117" v="1271" actId="14100"/>
        <pc:sldMkLst>
          <pc:docMk/>
          <pc:sldMk cId="0" sldId="267"/>
        </pc:sldMkLst>
        <pc:spChg chg="mod">
          <ac:chgData name="Masaki Suzuki" userId="2c4feb2ed34ad1a7" providerId="Windows Live" clId="Web-{AAB0A584-7633-4E88-BF5F-40BB7CDFEF1D}" dt="2021-03-15T01:50:58.807" v="918" actId="20577"/>
          <ac:spMkLst>
            <pc:docMk/>
            <pc:sldMk cId="0" sldId="267"/>
            <ac:spMk id="263" creationId="{00000000-0000-0000-0000-000000000000}"/>
          </ac:spMkLst>
        </pc:spChg>
        <pc:spChg chg="mod">
          <ac:chgData name="Masaki Suzuki" userId="2c4feb2ed34ad1a7" providerId="Windows Live" clId="Web-{AAB0A584-7633-4E88-BF5F-40BB7CDFEF1D}" dt="2021-03-15T01:57:43.127" v="1128" actId="20577"/>
          <ac:spMkLst>
            <pc:docMk/>
            <pc:sldMk cId="0" sldId="267"/>
            <ac:spMk id="265" creationId="{00000000-0000-0000-0000-000000000000}"/>
          </ac:spMkLst>
        </pc:spChg>
        <pc:spChg chg="mod">
          <ac:chgData name="Masaki Suzuki" userId="2c4feb2ed34ad1a7" providerId="Windows Live" clId="Web-{AAB0A584-7633-4E88-BF5F-40BB7CDFEF1D}" dt="2021-03-15T02:02:14.117" v="1271" actId="14100"/>
          <ac:spMkLst>
            <pc:docMk/>
            <pc:sldMk cId="0" sldId="267"/>
            <ac:spMk id="268" creationId="{00000000-0000-0000-0000-000000000000}"/>
          </ac:spMkLst>
        </pc:spChg>
        <pc:spChg chg="mod">
          <ac:chgData name="Masaki Suzuki" userId="2c4feb2ed34ad1a7" providerId="Windows Live" clId="Web-{AAB0A584-7633-4E88-BF5F-40BB7CDFEF1D}" dt="2021-03-15T01:57:22.720" v="1126" actId="1076"/>
          <ac:spMkLst>
            <pc:docMk/>
            <pc:sldMk cId="0" sldId="267"/>
            <ac:spMk id="269" creationId="{00000000-0000-0000-0000-000000000000}"/>
          </ac:spMkLst>
        </pc:spChg>
        <pc:spChg chg="del">
          <ac:chgData name="Masaki Suzuki" userId="2c4feb2ed34ad1a7" providerId="Windows Live" clId="Web-{AAB0A584-7633-4E88-BF5F-40BB7CDFEF1D}" dt="2021-03-15T01:51:25.010" v="957"/>
          <ac:spMkLst>
            <pc:docMk/>
            <pc:sldMk cId="0" sldId="267"/>
            <ac:spMk id="270" creationId="{00000000-0000-0000-0000-000000000000}"/>
          </ac:spMkLst>
        </pc:spChg>
        <pc:spChg chg="del">
          <ac:chgData name="Masaki Suzuki" userId="2c4feb2ed34ad1a7" providerId="Windows Live" clId="Web-{AAB0A584-7633-4E88-BF5F-40BB7CDFEF1D}" dt="2021-03-15T01:52:22.168" v="1006"/>
          <ac:spMkLst>
            <pc:docMk/>
            <pc:sldMk cId="0" sldId="267"/>
            <ac:spMk id="271" creationId="{00000000-0000-0000-0000-000000000000}"/>
          </ac:spMkLst>
        </pc:spChg>
        <pc:picChg chg="add mod ord">
          <ac:chgData name="Masaki Suzuki" userId="2c4feb2ed34ad1a7" providerId="Windows Live" clId="Web-{AAB0A584-7633-4E88-BF5F-40BB7CDFEF1D}" dt="2021-03-15T01:57:06.923" v="1122"/>
          <ac:picMkLst>
            <pc:docMk/>
            <pc:sldMk cId="0" sldId="267"/>
            <ac:picMk id="2" creationId="{DCBA8AEB-B925-4FA5-A250-51695660897F}"/>
          </ac:picMkLst>
        </pc:picChg>
        <pc:picChg chg="del">
          <ac:chgData name="Masaki Suzuki" userId="2c4feb2ed34ad1a7" providerId="Windows Live" clId="Web-{AAB0A584-7633-4E88-BF5F-40BB7CDFEF1D}" dt="2021-03-15T01:56:03.469" v="1116"/>
          <ac:picMkLst>
            <pc:docMk/>
            <pc:sldMk cId="0" sldId="267"/>
            <ac:picMk id="266" creationId="{00000000-0000-0000-0000-000000000000}"/>
          </ac:picMkLst>
        </pc:picChg>
      </pc:sldChg>
      <pc:sldChg chg="addSp delSp modSp">
        <pc:chgData name="Masaki Suzuki" userId="2c4feb2ed34ad1a7" providerId="Windows Live" clId="Web-{AAB0A584-7633-4E88-BF5F-40BB7CDFEF1D}" dt="2021-03-15T02:06:31.184" v="1412" actId="20577"/>
        <pc:sldMkLst>
          <pc:docMk/>
          <pc:sldMk cId="0" sldId="268"/>
        </pc:sldMkLst>
        <pc:spChg chg="mod">
          <ac:chgData name="Masaki Suzuki" userId="2c4feb2ed34ad1a7" providerId="Windows Live" clId="Web-{AAB0A584-7633-4E88-BF5F-40BB7CDFEF1D}" dt="2021-03-15T02:01:40.522" v="1260" actId="20577"/>
          <ac:spMkLst>
            <pc:docMk/>
            <pc:sldMk cId="0" sldId="268"/>
            <ac:spMk id="276" creationId="{00000000-0000-0000-0000-000000000000}"/>
          </ac:spMkLst>
        </pc:spChg>
        <pc:spChg chg="mod">
          <ac:chgData name="Masaki Suzuki" userId="2c4feb2ed34ad1a7" providerId="Windows Live" clId="Web-{AAB0A584-7633-4E88-BF5F-40BB7CDFEF1D}" dt="2021-03-15T02:06:31.184" v="1412" actId="20577"/>
          <ac:spMkLst>
            <pc:docMk/>
            <pc:sldMk cId="0" sldId="268"/>
            <ac:spMk id="278" creationId="{00000000-0000-0000-0000-000000000000}"/>
          </ac:spMkLst>
        </pc:spChg>
        <pc:spChg chg="mod">
          <ac:chgData name="Masaki Suzuki" userId="2c4feb2ed34ad1a7" providerId="Windows Live" clId="Web-{AAB0A584-7633-4E88-BF5F-40BB7CDFEF1D}" dt="2021-03-15T02:03:01.164" v="1295" actId="20577"/>
          <ac:spMkLst>
            <pc:docMk/>
            <pc:sldMk cId="0" sldId="268"/>
            <ac:spMk id="280" creationId="{00000000-0000-0000-0000-000000000000}"/>
          </ac:spMkLst>
        </pc:spChg>
        <pc:spChg chg="del">
          <ac:chgData name="Masaki Suzuki" userId="2c4feb2ed34ad1a7" providerId="Windows Live" clId="Web-{AAB0A584-7633-4E88-BF5F-40BB7CDFEF1D}" dt="2021-03-15T02:00:24.286" v="1233"/>
          <ac:spMkLst>
            <pc:docMk/>
            <pc:sldMk cId="0" sldId="268"/>
            <ac:spMk id="283" creationId="{00000000-0000-0000-0000-000000000000}"/>
          </ac:spMkLst>
        </pc:spChg>
        <pc:spChg chg="del">
          <ac:chgData name="Masaki Suzuki" userId="2c4feb2ed34ad1a7" providerId="Windows Live" clId="Web-{AAB0A584-7633-4E88-BF5F-40BB7CDFEF1D}" dt="2021-03-15T02:00:22.802" v="1232"/>
          <ac:spMkLst>
            <pc:docMk/>
            <pc:sldMk cId="0" sldId="268"/>
            <ac:spMk id="284" creationId="{00000000-0000-0000-0000-000000000000}"/>
          </ac:spMkLst>
        </pc:spChg>
        <pc:spChg chg="del">
          <ac:chgData name="Masaki Suzuki" userId="2c4feb2ed34ad1a7" providerId="Windows Live" clId="Web-{AAB0A584-7633-4E88-BF5F-40BB7CDFEF1D}" dt="2021-03-15T01:58:09.487" v="1130"/>
          <ac:spMkLst>
            <pc:docMk/>
            <pc:sldMk cId="0" sldId="268"/>
            <ac:spMk id="285" creationId="{00000000-0000-0000-0000-000000000000}"/>
          </ac:spMkLst>
        </pc:spChg>
        <pc:spChg chg="del">
          <ac:chgData name="Masaki Suzuki" userId="2c4feb2ed34ad1a7" providerId="Windows Live" clId="Web-{AAB0A584-7633-4E88-BF5F-40BB7CDFEF1D}" dt="2021-03-15T01:58:37.941" v="1153"/>
          <ac:spMkLst>
            <pc:docMk/>
            <pc:sldMk cId="0" sldId="268"/>
            <ac:spMk id="286" creationId="{00000000-0000-0000-0000-000000000000}"/>
          </ac:spMkLst>
        </pc:spChg>
        <pc:spChg chg="del">
          <ac:chgData name="Masaki Suzuki" userId="2c4feb2ed34ad1a7" providerId="Windows Live" clId="Web-{AAB0A584-7633-4E88-BF5F-40BB7CDFEF1D}" dt="2021-03-15T01:58:38.909" v="1154"/>
          <ac:spMkLst>
            <pc:docMk/>
            <pc:sldMk cId="0" sldId="268"/>
            <ac:spMk id="287" creationId="{00000000-0000-0000-0000-000000000000}"/>
          </ac:spMkLst>
        </pc:spChg>
        <pc:spChg chg="del">
          <ac:chgData name="Masaki Suzuki" userId="2c4feb2ed34ad1a7" providerId="Windows Live" clId="Web-{AAB0A584-7633-4E88-BF5F-40BB7CDFEF1D}" dt="2021-03-15T01:58:39.487" v="1155"/>
          <ac:spMkLst>
            <pc:docMk/>
            <pc:sldMk cId="0" sldId="268"/>
            <ac:spMk id="288" creationId="{00000000-0000-0000-0000-000000000000}"/>
          </ac:spMkLst>
        </pc:spChg>
        <pc:spChg chg="del">
          <ac:chgData name="Masaki Suzuki" userId="2c4feb2ed34ad1a7" providerId="Windows Live" clId="Web-{AAB0A584-7633-4E88-BF5F-40BB7CDFEF1D}" dt="2021-03-15T01:58:58.597" v="1161"/>
          <ac:spMkLst>
            <pc:docMk/>
            <pc:sldMk cId="0" sldId="268"/>
            <ac:spMk id="289" creationId="{00000000-0000-0000-0000-000000000000}"/>
          </ac:spMkLst>
        </pc:spChg>
        <pc:picChg chg="add mod">
          <ac:chgData name="Masaki Suzuki" userId="2c4feb2ed34ad1a7" providerId="Windows Live" clId="Web-{AAB0A584-7633-4E88-BF5F-40BB7CDFEF1D}" dt="2021-03-15T02:00:40.568" v="1235" actId="1076"/>
          <ac:picMkLst>
            <pc:docMk/>
            <pc:sldMk cId="0" sldId="268"/>
            <ac:picMk id="2" creationId="{2339256B-517A-4DCF-924F-7F945720D15D}"/>
          </ac:picMkLst>
        </pc:picChg>
        <pc:picChg chg="del">
          <ac:chgData name="Masaki Suzuki" userId="2c4feb2ed34ad1a7" providerId="Windows Live" clId="Web-{AAB0A584-7633-4E88-BF5F-40BB7CDFEF1D}" dt="2021-03-15T02:00:21.755" v="1231"/>
          <ac:picMkLst>
            <pc:docMk/>
            <pc:sldMk cId="0" sldId="268"/>
            <ac:picMk id="281" creationId="{00000000-0000-0000-0000-000000000000}"/>
          </ac:picMkLst>
        </pc:picChg>
        <pc:picChg chg="del">
          <ac:chgData name="Masaki Suzuki" userId="2c4feb2ed34ad1a7" providerId="Windows Live" clId="Web-{AAB0A584-7633-4E88-BF5F-40BB7CDFEF1D}" dt="2021-03-15T02:00:19.567" v="1230"/>
          <ac:picMkLst>
            <pc:docMk/>
            <pc:sldMk cId="0" sldId="268"/>
            <ac:picMk id="282" creationId="{00000000-0000-0000-0000-000000000000}"/>
          </ac:picMkLst>
        </pc:picChg>
      </pc:sldChg>
      <pc:sldChg chg="addSp delSp modSp">
        <pc:chgData name="Masaki Suzuki" userId="2c4feb2ed34ad1a7" providerId="Windows Live" clId="Web-{AAB0A584-7633-4E88-BF5F-40BB7CDFEF1D}" dt="2021-03-15T02:08:43.093" v="1447" actId="20577"/>
        <pc:sldMkLst>
          <pc:docMk/>
          <pc:sldMk cId="0" sldId="269"/>
        </pc:sldMkLst>
        <pc:spChg chg="mod">
          <ac:chgData name="Masaki Suzuki" userId="2c4feb2ed34ad1a7" providerId="Windows Live" clId="Web-{AAB0A584-7633-4E88-BF5F-40BB7CDFEF1D}" dt="2021-03-15T02:06:50.231" v="1418" actId="20577"/>
          <ac:spMkLst>
            <pc:docMk/>
            <pc:sldMk cId="0" sldId="269"/>
            <ac:spMk id="294" creationId="{00000000-0000-0000-0000-000000000000}"/>
          </ac:spMkLst>
        </pc:spChg>
        <pc:spChg chg="mod">
          <ac:chgData name="Masaki Suzuki" userId="2c4feb2ed34ad1a7" providerId="Windows Live" clId="Web-{AAB0A584-7633-4E88-BF5F-40BB7CDFEF1D}" dt="2021-03-15T02:04:41.291" v="1364" actId="20577"/>
          <ac:spMkLst>
            <pc:docMk/>
            <pc:sldMk cId="0" sldId="269"/>
            <ac:spMk id="296" creationId="{00000000-0000-0000-0000-000000000000}"/>
          </ac:spMkLst>
        </pc:spChg>
        <pc:spChg chg="mod">
          <ac:chgData name="Masaki Suzuki" userId="2c4feb2ed34ad1a7" providerId="Windows Live" clId="Web-{AAB0A584-7633-4E88-BF5F-40BB7CDFEF1D}" dt="2021-03-15T02:08:43.093" v="1447" actId="20577"/>
          <ac:spMkLst>
            <pc:docMk/>
            <pc:sldMk cId="0" sldId="269"/>
            <ac:spMk id="298" creationId="{00000000-0000-0000-0000-000000000000}"/>
          </ac:spMkLst>
        </pc:spChg>
        <pc:spChg chg="del">
          <ac:chgData name="Masaki Suzuki" userId="2c4feb2ed34ad1a7" providerId="Windows Live" clId="Web-{AAB0A584-7633-4E88-BF5F-40BB7CDFEF1D}" dt="2021-03-15T02:08:32.561" v="1441"/>
          <ac:spMkLst>
            <pc:docMk/>
            <pc:sldMk cId="0" sldId="269"/>
            <ac:spMk id="300" creationId="{00000000-0000-0000-0000-000000000000}"/>
          </ac:spMkLst>
        </pc:spChg>
        <pc:spChg chg="del">
          <ac:chgData name="Masaki Suzuki" userId="2c4feb2ed34ad1a7" providerId="Windows Live" clId="Web-{AAB0A584-7633-4E88-BF5F-40BB7CDFEF1D}" dt="2021-03-15T02:03:35.353" v="1314"/>
          <ac:spMkLst>
            <pc:docMk/>
            <pc:sldMk cId="0" sldId="269"/>
            <ac:spMk id="301" creationId="{00000000-0000-0000-0000-000000000000}"/>
          </ac:spMkLst>
        </pc:spChg>
        <pc:picChg chg="add mod">
          <ac:chgData name="Masaki Suzuki" userId="2c4feb2ed34ad1a7" providerId="Windows Live" clId="Web-{AAB0A584-7633-4E88-BF5F-40BB7CDFEF1D}" dt="2021-03-15T02:08:30.655" v="1440" actId="1076"/>
          <ac:picMkLst>
            <pc:docMk/>
            <pc:sldMk cId="0" sldId="269"/>
            <ac:picMk id="2" creationId="{152DCE48-5343-4B14-AF51-5BD7109941FD}"/>
          </ac:picMkLst>
        </pc:picChg>
        <pc:picChg chg="del">
          <ac:chgData name="Masaki Suzuki" userId="2c4feb2ed34ad1a7" providerId="Windows Live" clId="Web-{AAB0A584-7633-4E88-BF5F-40BB7CDFEF1D}" dt="2021-03-15T02:08:27.358" v="1438"/>
          <ac:picMkLst>
            <pc:docMk/>
            <pc:sldMk cId="0" sldId="269"/>
            <ac:picMk id="299" creationId="{00000000-0000-0000-0000-000000000000}"/>
          </ac:picMkLst>
        </pc:picChg>
      </pc:sldChg>
      <pc:sldChg chg="addSp delSp modSp">
        <pc:chgData name="Masaki Suzuki" userId="2c4feb2ed34ad1a7" providerId="Windows Live" clId="Web-{AAB0A584-7633-4E88-BF5F-40BB7CDFEF1D}" dt="2021-03-15T02:16:24.977" v="1679" actId="20577"/>
        <pc:sldMkLst>
          <pc:docMk/>
          <pc:sldMk cId="0" sldId="270"/>
        </pc:sldMkLst>
        <pc:spChg chg="mod">
          <ac:chgData name="Masaki Suzuki" userId="2c4feb2ed34ad1a7" providerId="Windows Live" clId="Web-{AAB0A584-7633-4E88-BF5F-40BB7CDFEF1D}" dt="2021-03-15T02:07:40.014" v="1434" actId="20577"/>
          <ac:spMkLst>
            <pc:docMk/>
            <pc:sldMk cId="0" sldId="270"/>
            <ac:spMk id="307" creationId="{00000000-0000-0000-0000-000000000000}"/>
          </ac:spMkLst>
        </pc:spChg>
        <pc:spChg chg="add del mod">
          <ac:chgData name="Masaki Suzuki" userId="2c4feb2ed34ad1a7" providerId="Windows Live" clId="Web-{AAB0A584-7633-4E88-BF5F-40BB7CDFEF1D}" dt="2021-03-15T02:09:32.891" v="1489" actId="20577"/>
          <ac:spMkLst>
            <pc:docMk/>
            <pc:sldMk cId="0" sldId="270"/>
            <ac:spMk id="309" creationId="{00000000-0000-0000-0000-000000000000}"/>
          </ac:spMkLst>
        </pc:spChg>
        <pc:spChg chg="mod">
          <ac:chgData name="Masaki Suzuki" userId="2c4feb2ed34ad1a7" providerId="Windows Live" clId="Web-{AAB0A584-7633-4E88-BF5F-40BB7CDFEF1D}" dt="2021-03-15T02:16:24.977" v="1679" actId="20577"/>
          <ac:spMkLst>
            <pc:docMk/>
            <pc:sldMk cId="0" sldId="270"/>
            <ac:spMk id="311" creationId="{00000000-0000-0000-0000-000000000000}"/>
          </ac:spMkLst>
        </pc:spChg>
        <pc:spChg chg="del mod">
          <ac:chgData name="Masaki Suzuki" userId="2c4feb2ed34ad1a7" providerId="Windows Live" clId="Web-{AAB0A584-7633-4E88-BF5F-40BB7CDFEF1D}" dt="2021-03-15T02:09:42.375" v="1493"/>
          <ac:spMkLst>
            <pc:docMk/>
            <pc:sldMk cId="0" sldId="270"/>
            <ac:spMk id="313" creationId="{00000000-0000-0000-0000-000000000000}"/>
          </ac:spMkLst>
        </pc:spChg>
        <pc:spChg chg="del">
          <ac:chgData name="Masaki Suzuki" userId="2c4feb2ed34ad1a7" providerId="Windows Live" clId="Web-{AAB0A584-7633-4E88-BF5F-40BB7CDFEF1D}" dt="2021-03-15T02:09:44.110" v="1494"/>
          <ac:spMkLst>
            <pc:docMk/>
            <pc:sldMk cId="0" sldId="270"/>
            <ac:spMk id="314" creationId="{00000000-0000-0000-0000-000000000000}"/>
          </ac:spMkLst>
        </pc:spChg>
        <pc:spChg chg="del">
          <ac:chgData name="Masaki Suzuki" userId="2c4feb2ed34ad1a7" providerId="Windows Live" clId="Web-{AAB0A584-7633-4E88-BF5F-40BB7CDFEF1D}" dt="2021-03-15T02:09:39.719" v="1491"/>
          <ac:spMkLst>
            <pc:docMk/>
            <pc:sldMk cId="0" sldId="270"/>
            <ac:spMk id="315" creationId="{00000000-0000-0000-0000-000000000000}"/>
          </ac:spMkLst>
        </pc:spChg>
        <pc:spChg chg="del">
          <ac:chgData name="Masaki Suzuki" userId="2c4feb2ed34ad1a7" providerId="Windows Live" clId="Web-{AAB0A584-7633-4E88-BF5F-40BB7CDFEF1D}" dt="2021-03-15T02:09:41.500" v="1492"/>
          <ac:spMkLst>
            <pc:docMk/>
            <pc:sldMk cId="0" sldId="270"/>
            <ac:spMk id="317" creationId="{00000000-0000-0000-0000-000000000000}"/>
          </ac:spMkLst>
        </pc:spChg>
        <pc:spChg chg="del">
          <ac:chgData name="Masaki Suzuki" userId="2c4feb2ed34ad1a7" providerId="Windows Live" clId="Web-{AAB0A584-7633-4E88-BF5F-40BB7CDFEF1D}" dt="2021-03-15T02:09:38.531" v="1490"/>
          <ac:spMkLst>
            <pc:docMk/>
            <pc:sldMk cId="0" sldId="270"/>
            <ac:spMk id="318" creationId="{00000000-0000-0000-0000-000000000000}"/>
          </ac:spMkLst>
        </pc:spChg>
        <pc:picChg chg="add mod">
          <ac:chgData name="Masaki Suzuki" userId="2c4feb2ed34ad1a7" providerId="Windows Live" clId="Web-{AAB0A584-7633-4E88-BF5F-40BB7CDFEF1D}" dt="2021-03-15T02:11:52.143" v="1497" actId="14100"/>
          <ac:picMkLst>
            <pc:docMk/>
            <pc:sldMk cId="0" sldId="270"/>
            <ac:picMk id="2" creationId="{9B18940C-7D27-4A65-B3DC-57092D8A8FE7}"/>
          </ac:picMkLst>
        </pc:picChg>
        <pc:picChg chg="del">
          <ac:chgData name="Masaki Suzuki" userId="2c4feb2ed34ad1a7" providerId="Windows Live" clId="Web-{AAB0A584-7633-4E88-BF5F-40BB7CDFEF1D}" dt="2021-03-15T02:07:45.232" v="1436"/>
          <ac:picMkLst>
            <pc:docMk/>
            <pc:sldMk cId="0" sldId="270"/>
            <ac:picMk id="306" creationId="{00000000-0000-0000-0000-000000000000}"/>
          </ac:picMkLst>
        </pc:picChg>
        <pc:picChg chg="del">
          <ac:chgData name="Masaki Suzuki" userId="2c4feb2ed34ad1a7" providerId="Windows Live" clId="Web-{AAB0A584-7633-4E88-BF5F-40BB7CDFEF1D}" dt="2021-03-15T02:07:44.732" v="1435"/>
          <ac:picMkLst>
            <pc:docMk/>
            <pc:sldMk cId="0" sldId="270"/>
            <ac:picMk id="312" creationId="{00000000-0000-0000-0000-000000000000}"/>
          </ac:picMkLst>
        </pc:picChg>
      </pc:sldChg>
      <pc:sldChg chg="delSp modSp">
        <pc:chgData name="Masaki Suzuki" userId="2c4feb2ed34ad1a7" providerId="Windows Live" clId="Web-{AAB0A584-7633-4E88-BF5F-40BB7CDFEF1D}" dt="2021-03-15T02:18:41.058" v="1739" actId="20577"/>
        <pc:sldMkLst>
          <pc:docMk/>
          <pc:sldMk cId="0" sldId="271"/>
        </pc:sldMkLst>
        <pc:spChg chg="mod">
          <ac:chgData name="Masaki Suzuki" userId="2c4feb2ed34ad1a7" providerId="Windows Live" clId="Web-{AAB0A584-7633-4E88-BF5F-40BB7CDFEF1D}" dt="2021-03-15T02:18:41.058" v="1739" actId="20577"/>
          <ac:spMkLst>
            <pc:docMk/>
            <pc:sldMk cId="0" sldId="271"/>
            <ac:spMk id="323" creationId="{00000000-0000-0000-0000-000000000000}"/>
          </ac:spMkLst>
        </pc:spChg>
        <pc:spChg chg="mod">
          <ac:chgData name="Masaki Suzuki" userId="2c4feb2ed34ad1a7" providerId="Windows Live" clId="Web-{AAB0A584-7633-4E88-BF5F-40BB7CDFEF1D}" dt="2021-03-15T02:18:21.573" v="1737" actId="20577"/>
          <ac:spMkLst>
            <pc:docMk/>
            <pc:sldMk cId="0" sldId="271"/>
            <ac:spMk id="325" creationId="{00000000-0000-0000-0000-000000000000}"/>
          </ac:spMkLst>
        </pc:spChg>
        <pc:spChg chg="mod">
          <ac:chgData name="Masaki Suzuki" userId="2c4feb2ed34ad1a7" providerId="Windows Live" clId="Web-{AAB0A584-7633-4E88-BF5F-40BB7CDFEF1D}" dt="2021-03-15T02:15:16.944" v="1644" actId="20577"/>
          <ac:spMkLst>
            <pc:docMk/>
            <pc:sldMk cId="0" sldId="271"/>
            <ac:spMk id="327" creationId="{00000000-0000-0000-0000-000000000000}"/>
          </ac:spMkLst>
        </pc:spChg>
        <pc:spChg chg="del">
          <ac:chgData name="Masaki Suzuki" userId="2c4feb2ed34ad1a7" providerId="Windows Live" clId="Web-{AAB0A584-7633-4E88-BF5F-40BB7CDFEF1D}" dt="2021-03-15T02:13:08.739" v="1532"/>
          <ac:spMkLst>
            <pc:docMk/>
            <pc:sldMk cId="0" sldId="271"/>
            <ac:spMk id="329" creationId="{00000000-0000-0000-0000-000000000000}"/>
          </ac:spMkLst>
        </pc:spChg>
        <pc:spChg chg="del">
          <ac:chgData name="Masaki Suzuki" userId="2c4feb2ed34ad1a7" providerId="Windows Live" clId="Web-{AAB0A584-7633-4E88-BF5F-40BB7CDFEF1D}" dt="2021-03-15T02:13:26.114" v="1544"/>
          <ac:spMkLst>
            <pc:docMk/>
            <pc:sldMk cId="0" sldId="271"/>
            <ac:spMk id="330" creationId="{00000000-0000-0000-0000-000000000000}"/>
          </ac:spMkLst>
        </pc:spChg>
        <pc:picChg chg="del">
          <ac:chgData name="Masaki Suzuki" userId="2c4feb2ed34ad1a7" providerId="Windows Live" clId="Web-{AAB0A584-7633-4E88-BF5F-40BB7CDFEF1D}" dt="2021-03-15T02:15:54.711" v="1658"/>
          <ac:picMkLst>
            <pc:docMk/>
            <pc:sldMk cId="0" sldId="271"/>
            <ac:picMk id="328" creationId="{00000000-0000-0000-0000-000000000000}"/>
          </ac:picMkLst>
        </pc:picChg>
      </pc:sldChg>
      <pc:sldChg chg="addSp delSp modSp">
        <pc:chgData name="Masaki Suzuki" userId="2c4feb2ed34ad1a7" providerId="Windows Live" clId="Web-{AAB0A584-7633-4E88-BF5F-40BB7CDFEF1D}" dt="2021-03-15T02:20:24.622" v="1777" actId="20577"/>
        <pc:sldMkLst>
          <pc:docMk/>
          <pc:sldMk cId="0" sldId="272"/>
        </pc:sldMkLst>
        <pc:spChg chg="add del mod">
          <ac:chgData name="Masaki Suzuki" userId="2c4feb2ed34ad1a7" providerId="Windows Live" clId="Web-{AAB0A584-7633-4E88-BF5F-40BB7CDFEF1D}" dt="2021-03-15T02:20:24.622" v="1777" actId="20577"/>
          <ac:spMkLst>
            <pc:docMk/>
            <pc:sldMk cId="0" sldId="272"/>
            <ac:spMk id="3" creationId="{163415A1-F6BA-4993-A9B8-6C1CE5C104F0}"/>
          </ac:spMkLst>
        </pc:spChg>
        <pc:spChg chg="del">
          <ac:chgData name="Masaki Suzuki" userId="2c4feb2ed34ad1a7" providerId="Windows Live" clId="Web-{AAB0A584-7633-4E88-BF5F-40BB7CDFEF1D}" dt="2021-03-15T02:19:37.512" v="1749"/>
          <ac:spMkLst>
            <pc:docMk/>
            <pc:sldMk cId="0" sldId="272"/>
            <ac:spMk id="336" creationId="{00000000-0000-0000-0000-000000000000}"/>
          </ac:spMkLst>
        </pc:spChg>
        <pc:spChg chg="mod">
          <ac:chgData name="Masaki Suzuki" userId="2c4feb2ed34ad1a7" providerId="Windows Live" clId="Web-{AAB0A584-7633-4E88-BF5F-40BB7CDFEF1D}" dt="2021-03-15T02:17:44.010" v="1728" actId="20577"/>
          <ac:spMkLst>
            <pc:docMk/>
            <pc:sldMk cId="0" sldId="272"/>
            <ac:spMk id="339" creationId="{00000000-0000-0000-0000-000000000000}"/>
          </ac:spMkLst>
        </pc:spChg>
        <pc:spChg chg="mod">
          <ac:chgData name="Masaki Suzuki" userId="2c4feb2ed34ad1a7" providerId="Windows Live" clId="Web-{AAB0A584-7633-4E88-BF5F-40BB7CDFEF1D}" dt="2021-03-15T02:19:29.184" v="1748" actId="14100"/>
          <ac:spMkLst>
            <pc:docMk/>
            <pc:sldMk cId="0" sldId="272"/>
            <ac:spMk id="340" creationId="{00000000-0000-0000-0000-000000000000}"/>
          </ac:spMkLst>
        </pc:spChg>
        <pc:spChg chg="del">
          <ac:chgData name="Masaki Suzuki" userId="2c4feb2ed34ad1a7" providerId="Windows Live" clId="Web-{AAB0A584-7633-4E88-BF5F-40BB7CDFEF1D}" dt="2021-03-15T02:19:19.777" v="1746"/>
          <ac:spMkLst>
            <pc:docMk/>
            <pc:sldMk cId="0" sldId="272"/>
            <ac:spMk id="341" creationId="{00000000-0000-0000-0000-000000000000}"/>
          </ac:spMkLst>
        </pc:spChg>
        <pc:spChg chg="del">
          <ac:chgData name="Masaki Suzuki" userId="2c4feb2ed34ad1a7" providerId="Windows Live" clId="Web-{AAB0A584-7633-4E88-BF5F-40BB7CDFEF1D}" dt="2021-03-15T02:19:21.933" v="1747"/>
          <ac:spMkLst>
            <pc:docMk/>
            <pc:sldMk cId="0" sldId="272"/>
            <ac:spMk id="342" creationId="{00000000-0000-0000-0000-000000000000}"/>
          </ac:spMkLst>
        </pc:spChg>
        <pc:spChg chg="add del">
          <ac:chgData name="Masaki Suzuki" userId="2c4feb2ed34ad1a7" providerId="Windows Live" clId="Web-{AAB0A584-7633-4E88-BF5F-40BB7CDFEF1D}" dt="2021-03-15T02:20:01.106" v="1754"/>
          <ac:spMkLst>
            <pc:docMk/>
            <pc:sldMk cId="0" sldId="272"/>
            <ac:spMk id="343" creationId="{00000000-0000-0000-0000-000000000000}"/>
          </ac:spMkLst>
        </pc:spChg>
        <pc:spChg chg="del">
          <ac:chgData name="Masaki Suzuki" userId="2c4feb2ed34ad1a7" providerId="Windows Live" clId="Web-{AAB0A584-7633-4E88-BF5F-40BB7CDFEF1D}" dt="2021-03-15T02:17:14.400" v="1720"/>
          <ac:spMkLst>
            <pc:docMk/>
            <pc:sldMk cId="0" sldId="272"/>
            <ac:spMk id="344" creationId="{00000000-0000-0000-0000-000000000000}"/>
          </ac:spMkLst>
        </pc:spChg>
        <pc:spChg chg="del">
          <ac:chgData name="Masaki Suzuki" userId="2c4feb2ed34ad1a7" providerId="Windows Live" clId="Web-{AAB0A584-7633-4E88-BF5F-40BB7CDFEF1D}" dt="2021-03-15T02:17:15.681" v="1721"/>
          <ac:spMkLst>
            <pc:docMk/>
            <pc:sldMk cId="0" sldId="272"/>
            <ac:spMk id="345" creationId="{00000000-0000-0000-0000-000000000000}"/>
          </ac:spMkLst>
        </pc:spChg>
        <pc:picChg chg="del">
          <ac:chgData name="Masaki Suzuki" userId="2c4feb2ed34ad1a7" providerId="Windows Live" clId="Web-{AAB0A584-7633-4E88-BF5F-40BB7CDFEF1D}" dt="2021-03-15T02:19:18.215" v="1745"/>
          <ac:picMkLst>
            <pc:docMk/>
            <pc:sldMk cId="0" sldId="272"/>
            <ac:picMk id="335" creationId="{00000000-0000-0000-0000-000000000000}"/>
          </ac:picMkLst>
        </pc:picChg>
      </pc:sldChg>
      <pc:sldChg chg="addSp delSp modSp">
        <pc:chgData name="Masaki Suzuki" userId="2c4feb2ed34ad1a7" providerId="Windows Live" clId="Web-{AAB0A584-7633-4E88-BF5F-40BB7CDFEF1D}" dt="2021-03-15T03:02:28.494" v="2125" actId="20577"/>
        <pc:sldMkLst>
          <pc:docMk/>
          <pc:sldMk cId="0" sldId="273"/>
        </pc:sldMkLst>
        <pc:spChg chg="add mod">
          <ac:chgData name="Masaki Suzuki" userId="2c4feb2ed34ad1a7" providerId="Windows Live" clId="Web-{AAB0A584-7633-4E88-BF5F-40BB7CDFEF1D}" dt="2021-03-15T03:02:28.494" v="2125" actId="20577"/>
          <ac:spMkLst>
            <pc:docMk/>
            <pc:sldMk cId="0" sldId="273"/>
            <ac:spMk id="3" creationId="{41B6E82B-6D9B-4BBB-B277-69B8CA0B91C3}"/>
          </ac:spMkLst>
        </pc:spChg>
        <pc:spChg chg="mod">
          <ac:chgData name="Masaki Suzuki" userId="2c4feb2ed34ad1a7" providerId="Windows Live" clId="Web-{AAB0A584-7633-4E88-BF5F-40BB7CDFEF1D}" dt="2021-03-15T03:02:14.056" v="2123" actId="20577"/>
          <ac:spMkLst>
            <pc:docMk/>
            <pc:sldMk cId="0" sldId="273"/>
            <ac:spMk id="350" creationId="{00000000-0000-0000-0000-000000000000}"/>
          </ac:spMkLst>
        </pc:spChg>
        <pc:spChg chg="mod">
          <ac:chgData name="Masaki Suzuki" userId="2c4feb2ed34ad1a7" providerId="Windows Live" clId="Web-{AAB0A584-7633-4E88-BF5F-40BB7CDFEF1D}" dt="2021-03-15T02:25:40.909" v="1975" actId="20577"/>
          <ac:spMkLst>
            <pc:docMk/>
            <pc:sldMk cId="0" sldId="273"/>
            <ac:spMk id="352" creationId="{00000000-0000-0000-0000-000000000000}"/>
          </ac:spMkLst>
        </pc:spChg>
        <pc:spChg chg="del">
          <ac:chgData name="Masaki Suzuki" userId="2c4feb2ed34ad1a7" providerId="Windows Live" clId="Web-{AAB0A584-7633-4E88-BF5F-40BB7CDFEF1D}" dt="2021-03-15T02:21:26.920" v="1853"/>
          <ac:spMkLst>
            <pc:docMk/>
            <pc:sldMk cId="0" sldId="273"/>
            <ac:spMk id="354" creationId="{00000000-0000-0000-0000-000000000000}"/>
          </ac:spMkLst>
        </pc:spChg>
        <pc:spChg chg="del mod">
          <ac:chgData name="Masaki Suzuki" userId="2c4feb2ed34ad1a7" providerId="Windows Live" clId="Web-{AAB0A584-7633-4E88-BF5F-40BB7CDFEF1D}" dt="2021-03-15T03:01:33.868" v="2106"/>
          <ac:spMkLst>
            <pc:docMk/>
            <pc:sldMk cId="0" sldId="273"/>
            <ac:spMk id="355" creationId="{00000000-0000-0000-0000-000000000000}"/>
          </ac:spMkLst>
        </pc:spChg>
        <pc:picChg chg="add mod">
          <ac:chgData name="Masaki Suzuki" userId="2c4feb2ed34ad1a7" providerId="Windows Live" clId="Web-{AAB0A584-7633-4E88-BF5F-40BB7CDFEF1D}" dt="2021-03-15T02:21:35.327" v="1855" actId="1076"/>
          <ac:picMkLst>
            <pc:docMk/>
            <pc:sldMk cId="0" sldId="273"/>
            <ac:picMk id="2" creationId="{0ABE893C-5261-4583-9731-706F2263B320}"/>
          </ac:picMkLst>
        </pc:picChg>
        <pc:picChg chg="add mod">
          <ac:chgData name="Masaki Suzuki" userId="2c4feb2ed34ad1a7" providerId="Windows Live" clId="Web-{AAB0A584-7633-4E88-BF5F-40BB7CDFEF1D}" dt="2021-03-15T03:00:07.898" v="2078" actId="1076"/>
          <ac:picMkLst>
            <pc:docMk/>
            <pc:sldMk cId="0" sldId="273"/>
            <ac:picMk id="4" creationId="{3299CA1B-86CF-4C26-8085-5B66127D8E24}"/>
          </ac:picMkLst>
        </pc:picChg>
        <pc:picChg chg="add del mod">
          <ac:chgData name="Masaki Suzuki" userId="2c4feb2ed34ad1a7" providerId="Windows Live" clId="Web-{AAB0A584-7633-4E88-BF5F-40BB7CDFEF1D}" dt="2021-03-15T02:20:29.716" v="1778" actId="1076"/>
          <ac:picMkLst>
            <pc:docMk/>
            <pc:sldMk cId="0" sldId="273"/>
            <ac:picMk id="351" creationId="{00000000-0000-0000-0000-000000000000}"/>
          </ac:picMkLst>
        </pc:picChg>
        <pc:picChg chg="del">
          <ac:chgData name="Masaki Suzuki" userId="2c4feb2ed34ad1a7" providerId="Windows Live" clId="Web-{AAB0A584-7633-4E88-BF5F-40BB7CDFEF1D}" dt="2021-03-15T02:19:11.464" v="1744"/>
          <ac:picMkLst>
            <pc:docMk/>
            <pc:sldMk cId="0" sldId="273"/>
            <ac:picMk id="353" creationId="{00000000-0000-0000-0000-000000000000}"/>
          </ac:picMkLst>
        </pc:picChg>
      </pc:sldChg>
      <pc:sldChg chg="addSp delSp modSp">
        <pc:chgData name="Masaki Suzuki" userId="2c4feb2ed34ad1a7" providerId="Windows Live" clId="Web-{AAB0A584-7633-4E88-BF5F-40BB7CDFEF1D}" dt="2021-03-15T03:10:29.720" v="2151" actId="20577"/>
        <pc:sldMkLst>
          <pc:docMk/>
          <pc:sldMk cId="0" sldId="274"/>
        </pc:sldMkLst>
        <pc:spChg chg="mod">
          <ac:chgData name="Masaki Suzuki" userId="2c4feb2ed34ad1a7" providerId="Windows Live" clId="Web-{AAB0A584-7633-4E88-BF5F-40BB7CDFEF1D}" dt="2021-03-15T03:01:12.696" v="2105" actId="20577"/>
          <ac:spMkLst>
            <pc:docMk/>
            <pc:sldMk cId="0" sldId="274"/>
            <ac:spMk id="360" creationId="{00000000-0000-0000-0000-000000000000}"/>
          </ac:spMkLst>
        </pc:spChg>
        <pc:spChg chg="mod">
          <ac:chgData name="Masaki Suzuki" userId="2c4feb2ed34ad1a7" providerId="Windows Live" clId="Web-{AAB0A584-7633-4E88-BF5F-40BB7CDFEF1D}" dt="2021-03-15T03:00:20.742" v="2080" actId="1076"/>
          <ac:spMkLst>
            <pc:docMk/>
            <pc:sldMk cId="0" sldId="274"/>
            <ac:spMk id="362" creationId="{00000000-0000-0000-0000-000000000000}"/>
          </ac:spMkLst>
        </pc:spChg>
        <pc:spChg chg="mod">
          <ac:chgData name="Masaki Suzuki" userId="2c4feb2ed34ad1a7" providerId="Windows Live" clId="Web-{AAB0A584-7633-4E88-BF5F-40BB7CDFEF1D}" dt="2021-03-15T03:10:29.720" v="2151" actId="20577"/>
          <ac:spMkLst>
            <pc:docMk/>
            <pc:sldMk cId="0" sldId="274"/>
            <ac:spMk id="364" creationId="{00000000-0000-0000-0000-000000000000}"/>
          </ac:spMkLst>
        </pc:spChg>
        <pc:spChg chg="del">
          <ac:chgData name="Masaki Suzuki" userId="2c4feb2ed34ad1a7" providerId="Windows Live" clId="Web-{AAB0A584-7633-4E88-BF5F-40BB7CDFEF1D}" dt="2021-03-15T02:27:19.005" v="2031"/>
          <ac:spMkLst>
            <pc:docMk/>
            <pc:sldMk cId="0" sldId="274"/>
            <ac:spMk id="366" creationId="{00000000-0000-0000-0000-000000000000}"/>
          </ac:spMkLst>
        </pc:spChg>
        <pc:spChg chg="del">
          <ac:chgData name="Masaki Suzuki" userId="2c4feb2ed34ad1a7" providerId="Windows Live" clId="Web-{AAB0A584-7633-4E88-BF5F-40BB7CDFEF1D}" dt="2021-03-15T02:27:46.662" v="2048"/>
          <ac:spMkLst>
            <pc:docMk/>
            <pc:sldMk cId="0" sldId="274"/>
            <ac:spMk id="367" creationId="{00000000-0000-0000-0000-000000000000}"/>
          </ac:spMkLst>
        </pc:spChg>
        <pc:spChg chg="del">
          <ac:chgData name="Masaki Suzuki" userId="2c4feb2ed34ad1a7" providerId="Windows Live" clId="Web-{AAB0A584-7633-4E88-BF5F-40BB7CDFEF1D}" dt="2021-03-15T02:26:28.364" v="1988"/>
          <ac:spMkLst>
            <pc:docMk/>
            <pc:sldMk cId="0" sldId="274"/>
            <ac:spMk id="368" creationId="{00000000-0000-0000-0000-000000000000}"/>
          </ac:spMkLst>
        </pc:spChg>
        <pc:spChg chg="del">
          <ac:chgData name="Masaki Suzuki" userId="2c4feb2ed34ad1a7" providerId="Windows Live" clId="Web-{AAB0A584-7633-4E88-BF5F-40BB7CDFEF1D}" dt="2021-03-15T02:26:27.176" v="1987"/>
          <ac:spMkLst>
            <pc:docMk/>
            <pc:sldMk cId="0" sldId="274"/>
            <ac:spMk id="369" creationId="{00000000-0000-0000-0000-000000000000}"/>
          </ac:spMkLst>
        </pc:spChg>
        <pc:spChg chg="del">
          <ac:chgData name="Masaki Suzuki" userId="2c4feb2ed34ad1a7" providerId="Windows Live" clId="Web-{AAB0A584-7633-4E88-BF5F-40BB7CDFEF1D}" dt="2021-03-15T02:26:30.410" v="1989"/>
          <ac:spMkLst>
            <pc:docMk/>
            <pc:sldMk cId="0" sldId="274"/>
            <ac:spMk id="370" creationId="{00000000-0000-0000-0000-000000000000}"/>
          </ac:spMkLst>
        </pc:spChg>
        <pc:spChg chg="del">
          <ac:chgData name="Masaki Suzuki" userId="2c4feb2ed34ad1a7" providerId="Windows Live" clId="Web-{AAB0A584-7633-4E88-BF5F-40BB7CDFEF1D}" dt="2021-03-15T02:26:30.442" v="1990"/>
          <ac:spMkLst>
            <pc:docMk/>
            <pc:sldMk cId="0" sldId="274"/>
            <ac:spMk id="371" creationId="{00000000-0000-0000-0000-000000000000}"/>
          </ac:spMkLst>
        </pc:spChg>
        <pc:spChg chg="del">
          <ac:chgData name="Masaki Suzuki" userId="2c4feb2ed34ad1a7" providerId="Windows Live" clId="Web-{AAB0A584-7633-4E88-BF5F-40BB7CDFEF1D}" dt="2021-03-15T02:27:20.083" v="2032"/>
          <ac:spMkLst>
            <pc:docMk/>
            <pc:sldMk cId="0" sldId="274"/>
            <ac:spMk id="372" creationId="{00000000-0000-0000-0000-000000000000}"/>
          </ac:spMkLst>
        </pc:spChg>
        <pc:spChg chg="del">
          <ac:chgData name="Masaki Suzuki" userId="2c4feb2ed34ad1a7" providerId="Windows Live" clId="Web-{AAB0A584-7633-4E88-BF5F-40BB7CDFEF1D}" dt="2021-03-15T02:27:21.005" v="2033"/>
          <ac:spMkLst>
            <pc:docMk/>
            <pc:sldMk cId="0" sldId="274"/>
            <ac:spMk id="373" creationId="{00000000-0000-0000-0000-000000000000}"/>
          </ac:spMkLst>
        </pc:spChg>
        <pc:spChg chg="del">
          <ac:chgData name="Masaki Suzuki" userId="2c4feb2ed34ad1a7" providerId="Windows Live" clId="Web-{AAB0A584-7633-4E88-BF5F-40BB7CDFEF1D}" dt="2021-03-15T02:27:21.552" v="2034"/>
          <ac:spMkLst>
            <pc:docMk/>
            <pc:sldMk cId="0" sldId="274"/>
            <ac:spMk id="374" creationId="{00000000-0000-0000-0000-000000000000}"/>
          </ac:spMkLst>
        </pc:spChg>
        <pc:spChg chg="del">
          <ac:chgData name="Masaki Suzuki" userId="2c4feb2ed34ad1a7" providerId="Windows Live" clId="Web-{AAB0A584-7633-4E88-BF5F-40BB7CDFEF1D}" dt="2021-03-15T02:27:17.364" v="2030"/>
          <ac:spMkLst>
            <pc:docMk/>
            <pc:sldMk cId="0" sldId="274"/>
            <ac:spMk id="375" creationId="{00000000-0000-0000-0000-000000000000}"/>
          </ac:spMkLst>
        </pc:spChg>
        <pc:picChg chg="add mod">
          <ac:chgData name="Masaki Suzuki" userId="2c4feb2ed34ad1a7" providerId="Windows Live" clId="Web-{AAB0A584-7633-4E88-BF5F-40BB7CDFEF1D}" dt="2021-03-15T02:28:55.023" v="2050" actId="1076"/>
          <ac:picMkLst>
            <pc:docMk/>
            <pc:sldMk cId="0" sldId="274"/>
            <ac:picMk id="2" creationId="{68539DFF-2FA1-446C-BFF1-7D38DD4A617A}"/>
          </ac:picMkLst>
        </pc:picChg>
        <pc:picChg chg="mod">
          <ac:chgData name="Masaki Suzuki" userId="2c4feb2ed34ad1a7" providerId="Windows Live" clId="Web-{AAB0A584-7633-4E88-BF5F-40BB7CDFEF1D}" dt="2021-03-15T03:00:16.914" v="2079" actId="1076"/>
          <ac:picMkLst>
            <pc:docMk/>
            <pc:sldMk cId="0" sldId="274"/>
            <ac:picMk id="361" creationId="{00000000-0000-0000-0000-000000000000}"/>
          </ac:picMkLst>
        </pc:picChg>
        <pc:picChg chg="mod">
          <ac:chgData name="Masaki Suzuki" userId="2c4feb2ed34ad1a7" providerId="Windows Live" clId="Web-{AAB0A584-7633-4E88-BF5F-40BB7CDFEF1D}" dt="2021-03-15T03:00:26.399" v="2082" actId="1076"/>
          <ac:picMkLst>
            <pc:docMk/>
            <pc:sldMk cId="0" sldId="274"/>
            <ac:picMk id="363" creationId="{00000000-0000-0000-0000-000000000000}"/>
          </ac:picMkLst>
        </pc:picChg>
        <pc:picChg chg="del">
          <ac:chgData name="Masaki Suzuki" userId="2c4feb2ed34ad1a7" providerId="Windows Live" clId="Web-{AAB0A584-7633-4E88-BF5F-40BB7CDFEF1D}" dt="2021-03-15T02:27:16.021" v="2029"/>
          <ac:picMkLst>
            <pc:docMk/>
            <pc:sldMk cId="0" sldId="274"/>
            <ac:picMk id="365" creationId="{00000000-0000-0000-0000-000000000000}"/>
          </ac:picMkLst>
        </pc:picChg>
      </pc:sldChg>
      <pc:sldChg chg="addSp delSp modSp">
        <pc:chgData name="Masaki Suzuki" userId="2c4feb2ed34ad1a7" providerId="Windows Live" clId="Web-{AAB0A584-7633-4E88-BF5F-40BB7CDFEF1D}" dt="2021-03-15T03:31:20.520" v="2283" actId="20577"/>
        <pc:sldMkLst>
          <pc:docMk/>
          <pc:sldMk cId="0" sldId="275"/>
        </pc:sldMkLst>
        <pc:spChg chg="del">
          <ac:chgData name="Masaki Suzuki" userId="2c4feb2ed34ad1a7" providerId="Windows Live" clId="Web-{AAB0A584-7633-4E88-BF5F-40BB7CDFEF1D}" dt="2021-03-15T03:13:33.660" v="2158"/>
          <ac:spMkLst>
            <pc:docMk/>
            <pc:sldMk cId="0" sldId="275"/>
            <ac:spMk id="13" creationId="{2A978657-369D-464D-8BA6-EB5B6FD64F5D}"/>
          </ac:spMkLst>
        </pc:spChg>
        <pc:spChg chg="mod">
          <ac:chgData name="Masaki Suzuki" userId="2c4feb2ed34ad1a7" providerId="Windows Live" clId="Web-{AAB0A584-7633-4E88-BF5F-40BB7CDFEF1D}" dt="2021-03-15T03:23:30.591" v="2231" actId="20577"/>
          <ac:spMkLst>
            <pc:docMk/>
            <pc:sldMk cId="0" sldId="275"/>
            <ac:spMk id="380" creationId="{00000000-0000-0000-0000-000000000000}"/>
          </ac:spMkLst>
        </pc:spChg>
        <pc:spChg chg="mod">
          <ac:chgData name="Masaki Suzuki" userId="2c4feb2ed34ad1a7" providerId="Windows Live" clId="Web-{AAB0A584-7633-4E88-BF5F-40BB7CDFEF1D}" dt="2021-03-15T03:31:05.598" v="2278" actId="14100"/>
          <ac:spMkLst>
            <pc:docMk/>
            <pc:sldMk cId="0" sldId="275"/>
            <ac:spMk id="382" creationId="{00000000-0000-0000-0000-000000000000}"/>
          </ac:spMkLst>
        </pc:spChg>
        <pc:spChg chg="mod">
          <ac:chgData name="Masaki Suzuki" userId="2c4feb2ed34ad1a7" providerId="Windows Live" clId="Web-{AAB0A584-7633-4E88-BF5F-40BB7CDFEF1D}" dt="2021-03-15T03:31:20.520" v="2283" actId="20577"/>
          <ac:spMkLst>
            <pc:docMk/>
            <pc:sldMk cId="0" sldId="275"/>
            <ac:spMk id="384" creationId="{00000000-0000-0000-0000-000000000000}"/>
          </ac:spMkLst>
        </pc:spChg>
        <pc:spChg chg="del mod">
          <ac:chgData name="Masaki Suzuki" userId="2c4feb2ed34ad1a7" providerId="Windows Live" clId="Web-{AAB0A584-7633-4E88-BF5F-40BB7CDFEF1D}" dt="2021-03-15T03:13:37.223" v="2160"/>
          <ac:spMkLst>
            <pc:docMk/>
            <pc:sldMk cId="0" sldId="275"/>
            <ac:spMk id="386" creationId="{00000000-0000-0000-0000-000000000000}"/>
          </ac:spMkLst>
        </pc:spChg>
        <pc:spChg chg="del">
          <ac:chgData name="Masaki Suzuki" userId="2c4feb2ed34ad1a7" providerId="Windows Live" clId="Web-{AAB0A584-7633-4E88-BF5F-40BB7CDFEF1D}" dt="2021-03-15T03:13:40.520" v="2162"/>
          <ac:spMkLst>
            <pc:docMk/>
            <pc:sldMk cId="0" sldId="275"/>
            <ac:spMk id="387" creationId="{00000000-0000-0000-0000-000000000000}"/>
          </ac:spMkLst>
        </pc:spChg>
        <pc:spChg chg="del">
          <ac:chgData name="Masaki Suzuki" userId="2c4feb2ed34ad1a7" providerId="Windows Live" clId="Web-{AAB0A584-7633-4E88-BF5F-40BB7CDFEF1D}" dt="2021-03-15T03:13:32.192" v="2156"/>
          <ac:spMkLst>
            <pc:docMk/>
            <pc:sldMk cId="0" sldId="275"/>
            <ac:spMk id="388" creationId="{00000000-0000-0000-0000-000000000000}"/>
          </ac:spMkLst>
        </pc:spChg>
        <pc:spChg chg="mod">
          <ac:chgData name="Masaki Suzuki" userId="2c4feb2ed34ad1a7" providerId="Windows Live" clId="Web-{AAB0A584-7633-4E88-BF5F-40BB7CDFEF1D}" dt="2021-03-15T03:14:06.505" v="2167" actId="20577"/>
          <ac:spMkLst>
            <pc:docMk/>
            <pc:sldMk cId="0" sldId="275"/>
            <ac:spMk id="389" creationId="{00000000-0000-0000-0000-000000000000}"/>
          </ac:spMkLst>
        </pc:spChg>
        <pc:spChg chg="del">
          <ac:chgData name="Masaki Suzuki" userId="2c4feb2ed34ad1a7" providerId="Windows Live" clId="Web-{AAB0A584-7633-4E88-BF5F-40BB7CDFEF1D}" dt="2021-03-15T03:13:33.004" v="2157"/>
          <ac:spMkLst>
            <pc:docMk/>
            <pc:sldMk cId="0" sldId="275"/>
            <ac:spMk id="390" creationId="{00000000-0000-0000-0000-000000000000}"/>
          </ac:spMkLst>
        </pc:spChg>
        <pc:picChg chg="add mod">
          <ac:chgData name="Masaki Suzuki" userId="2c4feb2ed34ad1a7" providerId="Windows Live" clId="Web-{AAB0A584-7633-4E88-BF5F-40BB7CDFEF1D}" dt="2021-03-15T03:22:48.153" v="2221" actId="14100"/>
          <ac:picMkLst>
            <pc:docMk/>
            <pc:sldMk cId="0" sldId="275"/>
            <ac:picMk id="2" creationId="{E3F5AD69-329B-4E25-8932-DD43D96A0D98}"/>
          </ac:picMkLst>
        </pc:picChg>
        <pc:picChg chg="mod">
          <ac:chgData name="Masaki Suzuki" userId="2c4feb2ed34ad1a7" providerId="Windows Live" clId="Web-{AAB0A584-7633-4E88-BF5F-40BB7CDFEF1D}" dt="2021-03-15T03:13:26.676" v="2154" actId="1076"/>
          <ac:picMkLst>
            <pc:docMk/>
            <pc:sldMk cId="0" sldId="275"/>
            <ac:picMk id="381" creationId="{00000000-0000-0000-0000-000000000000}"/>
          </ac:picMkLst>
        </pc:picChg>
        <pc:picChg chg="mod">
          <ac:chgData name="Masaki Suzuki" userId="2c4feb2ed34ad1a7" providerId="Windows Live" clId="Web-{AAB0A584-7633-4E88-BF5F-40BB7CDFEF1D}" dt="2021-03-15T03:18:29.977" v="2168" actId="1076"/>
          <ac:picMkLst>
            <pc:docMk/>
            <pc:sldMk cId="0" sldId="275"/>
            <ac:picMk id="383" creationId="{00000000-0000-0000-0000-000000000000}"/>
          </ac:picMkLst>
        </pc:picChg>
        <pc:picChg chg="del">
          <ac:chgData name="Masaki Suzuki" userId="2c4feb2ed34ad1a7" providerId="Windows Live" clId="Web-{AAB0A584-7633-4E88-BF5F-40BB7CDFEF1D}" dt="2021-03-15T03:13:46.645" v="2165"/>
          <ac:picMkLst>
            <pc:docMk/>
            <pc:sldMk cId="0" sldId="275"/>
            <ac:picMk id="385" creationId="{00000000-0000-0000-0000-000000000000}"/>
          </ac:picMkLst>
        </pc:picChg>
      </pc:sldChg>
    </pc:docChg>
  </pc:docChgLst>
  <pc:docChgLst>
    <pc:chgData name="ゲスト ユーザー" providerId="Windows Live" clId="Web-{823F87B7-7FC9-4E40-9072-70CA1F1C2198}"/>
    <pc:docChg chg="modSld">
      <pc:chgData name="ゲスト ユーザー" userId="" providerId="Windows Live" clId="Web-{823F87B7-7FC9-4E40-9072-70CA1F1C2198}" dt="2021-03-25T01:01:05.153" v="43" actId="1076"/>
      <pc:docMkLst>
        <pc:docMk/>
      </pc:docMkLst>
      <pc:sldChg chg="addSp modSp">
        <pc:chgData name="ゲスト ユーザー" userId="" providerId="Windows Live" clId="Web-{823F87B7-7FC9-4E40-9072-70CA1F1C2198}" dt="2021-03-25T01:01:05.153" v="43" actId="1076"/>
        <pc:sldMkLst>
          <pc:docMk/>
          <pc:sldMk cId="156761354" sldId="320"/>
        </pc:sldMkLst>
        <pc:spChg chg="add mod">
          <ac:chgData name="ゲスト ユーザー" userId="" providerId="Windows Live" clId="Web-{823F87B7-7FC9-4E40-9072-70CA1F1C2198}" dt="2021-03-25T01:00:56.919" v="39" actId="1076"/>
          <ac:spMkLst>
            <pc:docMk/>
            <pc:sldMk cId="156761354" sldId="320"/>
            <ac:spMk id="3" creationId="{19F5730B-6DFF-4CC9-BF23-D77ECE2909C0}"/>
          </ac:spMkLst>
        </pc:spChg>
        <pc:spChg chg="add mod">
          <ac:chgData name="ゲスト ユーザー" userId="" providerId="Windows Live" clId="Web-{823F87B7-7FC9-4E40-9072-70CA1F1C2198}" dt="2021-03-25T01:01:02.169" v="41" actId="1076"/>
          <ac:spMkLst>
            <pc:docMk/>
            <pc:sldMk cId="156761354" sldId="320"/>
            <ac:spMk id="11" creationId="{EEBFB800-4669-4945-986C-09FEFA41F24C}"/>
          </ac:spMkLst>
        </pc:spChg>
        <pc:spChg chg="add mod">
          <ac:chgData name="ゲスト ユーザー" userId="" providerId="Windows Live" clId="Web-{823F87B7-7FC9-4E40-9072-70CA1F1C2198}" dt="2021-03-25T01:01:05.153" v="43" actId="1076"/>
          <ac:spMkLst>
            <pc:docMk/>
            <pc:sldMk cId="156761354" sldId="320"/>
            <ac:spMk id="12" creationId="{5DFAC35D-512E-4CE1-86F9-DDE75238BD74}"/>
          </ac:spMkLst>
        </pc:spChg>
      </pc:sldChg>
      <pc:sldChg chg="addSp modSp">
        <pc:chgData name="ゲスト ユーザー" userId="" providerId="Windows Live" clId="Web-{823F87B7-7FC9-4E40-9072-70CA1F1C2198}" dt="2021-03-25T00:30:00.573" v="23" actId="20577"/>
        <pc:sldMkLst>
          <pc:docMk/>
          <pc:sldMk cId="2740459347" sldId="346"/>
        </pc:sldMkLst>
        <pc:spChg chg="mod">
          <ac:chgData name="ゲスト ユーザー" userId="" providerId="Windows Live" clId="Web-{823F87B7-7FC9-4E40-9072-70CA1F1C2198}" dt="2021-03-25T00:29:21.978" v="2" actId="20577"/>
          <ac:spMkLst>
            <pc:docMk/>
            <pc:sldMk cId="2740459347" sldId="346"/>
            <ac:spMk id="3" creationId="{41B6E82B-6D9B-4BBB-B277-69B8CA0B91C3}"/>
          </ac:spMkLst>
        </pc:spChg>
        <pc:spChg chg="mod">
          <ac:chgData name="ゲスト ユーザー" userId="" providerId="Windows Live" clId="Web-{823F87B7-7FC9-4E40-9072-70CA1F1C2198}" dt="2021-03-25T00:30:00.573" v="23" actId="20577"/>
          <ac:spMkLst>
            <pc:docMk/>
            <pc:sldMk cId="2740459347" sldId="346"/>
            <ac:spMk id="6" creationId="{A37D0B3E-E398-46E3-862F-CB12BB9ACA59}"/>
          </ac:spMkLst>
        </pc:spChg>
        <pc:picChg chg="add mod">
          <ac:chgData name="ゲスト ユーザー" userId="" providerId="Windows Live" clId="Web-{823F87B7-7FC9-4E40-9072-70CA1F1C2198}" dt="2021-03-25T00:29:08.306" v="1" actId="14100"/>
          <ac:picMkLst>
            <pc:docMk/>
            <pc:sldMk cId="2740459347" sldId="346"/>
            <ac:picMk id="4" creationId="{C7A666BF-AFD5-48C5-A410-EBDC7FEF1B2D}"/>
          </ac:picMkLst>
        </pc:picChg>
      </pc:sldChg>
      <pc:sldChg chg="addSp modSp">
        <pc:chgData name="ゲスト ユーザー" userId="" providerId="Windows Live" clId="Web-{823F87B7-7FC9-4E40-9072-70CA1F1C2198}" dt="2021-03-25T00:30:34.902" v="25" actId="1076"/>
        <pc:sldMkLst>
          <pc:docMk/>
          <pc:sldMk cId="3051177208" sldId="350"/>
        </pc:sldMkLst>
        <pc:picChg chg="add mod">
          <ac:chgData name="ゲスト ユーザー" userId="" providerId="Windows Live" clId="Web-{823F87B7-7FC9-4E40-9072-70CA1F1C2198}" dt="2021-03-25T00:30:34.902" v="25" actId="1076"/>
          <ac:picMkLst>
            <pc:docMk/>
            <pc:sldMk cId="3051177208" sldId="350"/>
            <ac:picMk id="4" creationId="{D1CBABE2-91E6-418B-A7A8-DE740F0B0B13}"/>
          </ac:picMkLst>
        </pc:picChg>
      </pc:sldChg>
    </pc:docChg>
  </pc:docChgLst>
  <pc:docChgLst>
    <pc:chgData name="ゲスト ユーザー" providerId="Windows Live" clId="Web-{FDD48489-4098-4B6B-9ED2-AD11EA58D177}"/>
    <pc:docChg chg="addSld modSld">
      <pc:chgData name="ゲスト ユーザー" userId="" providerId="Windows Live" clId="Web-{FDD48489-4098-4B6B-9ED2-AD11EA58D177}" dt="2021-03-22T08:31:55.109" v="468"/>
      <pc:docMkLst>
        <pc:docMk/>
      </pc:docMkLst>
      <pc:sldChg chg="addSp modSp">
        <pc:chgData name="ゲスト ユーザー" userId="" providerId="Windows Live" clId="Web-{FDD48489-4098-4B6B-9ED2-AD11EA58D177}" dt="2021-03-22T07:49:06.694" v="17" actId="14100"/>
        <pc:sldMkLst>
          <pc:docMk/>
          <pc:sldMk cId="0" sldId="263"/>
        </pc:sldMkLst>
        <pc:spChg chg="add mod">
          <ac:chgData name="ゲスト ユーザー" userId="" providerId="Windows Live" clId="Web-{FDD48489-4098-4B6B-9ED2-AD11EA58D177}" dt="2021-03-22T07:48:20.849" v="3" actId="14100"/>
          <ac:spMkLst>
            <pc:docMk/>
            <pc:sldMk cId="0" sldId="263"/>
            <ac:spMk id="3" creationId="{A5C00813-D336-421A-89C8-2A6C579D8047}"/>
          </ac:spMkLst>
        </pc:spChg>
        <pc:spChg chg="add mod">
          <ac:chgData name="ゲスト ユーザー" userId="" providerId="Windows Live" clId="Web-{FDD48489-4098-4B6B-9ED2-AD11EA58D177}" dt="2021-03-22T07:49:06.694" v="17" actId="14100"/>
          <ac:spMkLst>
            <pc:docMk/>
            <pc:sldMk cId="0" sldId="263"/>
            <ac:spMk id="5" creationId="{7A96316F-803C-479C-9255-1A64E37D91EE}"/>
          </ac:spMkLst>
        </pc:spChg>
      </pc:sldChg>
      <pc:sldChg chg="modSp">
        <pc:chgData name="ゲスト ユーザー" userId="" providerId="Windows Live" clId="Web-{FDD48489-4098-4B6B-9ED2-AD11EA58D177}" dt="2021-03-22T07:49:18.584" v="18" actId="1076"/>
        <pc:sldMkLst>
          <pc:docMk/>
          <pc:sldMk cId="0" sldId="264"/>
        </pc:sldMkLst>
        <pc:picChg chg="mod">
          <ac:chgData name="ゲスト ユーザー" userId="" providerId="Windows Live" clId="Web-{FDD48489-4098-4B6B-9ED2-AD11EA58D177}" dt="2021-03-22T07:49:18.584" v="18" actId="1076"/>
          <ac:picMkLst>
            <pc:docMk/>
            <pc:sldMk cId="0" sldId="264"/>
            <ac:picMk id="3" creationId="{F9A78ED8-1899-4557-A43F-3C083537EB9C}"/>
          </ac:picMkLst>
        </pc:picChg>
      </pc:sldChg>
      <pc:sldChg chg="modSp">
        <pc:chgData name="ゲスト ユーザー" userId="" providerId="Windows Live" clId="Web-{FDD48489-4098-4B6B-9ED2-AD11EA58D177}" dt="2021-03-22T07:49:37.397" v="19" actId="14100"/>
        <pc:sldMkLst>
          <pc:docMk/>
          <pc:sldMk cId="0" sldId="266"/>
        </pc:sldMkLst>
        <pc:spChg chg="mod">
          <ac:chgData name="ゲスト ユーザー" userId="" providerId="Windows Live" clId="Web-{FDD48489-4098-4B6B-9ED2-AD11EA58D177}" dt="2021-03-22T07:49:37.397" v="19" actId="14100"/>
          <ac:spMkLst>
            <pc:docMk/>
            <pc:sldMk cId="0" sldId="266"/>
            <ac:spMk id="254" creationId="{00000000-0000-0000-0000-000000000000}"/>
          </ac:spMkLst>
        </pc:spChg>
      </pc:sldChg>
      <pc:sldChg chg="modSp">
        <pc:chgData name="ゲスト ユーザー" userId="" providerId="Windows Live" clId="Web-{FDD48489-4098-4B6B-9ED2-AD11EA58D177}" dt="2021-03-22T07:55:54.468" v="117" actId="20577"/>
        <pc:sldMkLst>
          <pc:docMk/>
          <pc:sldMk cId="0" sldId="267"/>
        </pc:sldMkLst>
        <pc:spChg chg="mod">
          <ac:chgData name="ゲスト ユーザー" userId="" providerId="Windows Live" clId="Web-{FDD48489-4098-4B6B-9ED2-AD11EA58D177}" dt="2021-03-22T07:55:54.468" v="117" actId="20577"/>
          <ac:spMkLst>
            <pc:docMk/>
            <pc:sldMk cId="0" sldId="267"/>
            <ac:spMk id="268" creationId="{00000000-0000-0000-0000-000000000000}"/>
          </ac:spMkLst>
        </pc:spChg>
      </pc:sldChg>
      <pc:sldChg chg="addSp modSp">
        <pc:chgData name="ゲスト ユーザー" userId="" providerId="Windows Live" clId="Web-{FDD48489-4098-4B6B-9ED2-AD11EA58D177}" dt="2021-03-22T07:56:11.140" v="120" actId="20577"/>
        <pc:sldMkLst>
          <pc:docMk/>
          <pc:sldMk cId="0" sldId="268"/>
        </pc:sldMkLst>
        <pc:spChg chg="add mod">
          <ac:chgData name="ゲスト ユーザー" userId="" providerId="Windows Live" clId="Web-{FDD48489-4098-4B6B-9ED2-AD11EA58D177}" dt="2021-03-22T07:54:42.935" v="60"/>
          <ac:spMkLst>
            <pc:docMk/>
            <pc:sldMk cId="0" sldId="268"/>
            <ac:spMk id="4" creationId="{1356C01A-CA7E-421D-B38F-C23FDF764C8B}"/>
          </ac:spMkLst>
        </pc:spChg>
        <pc:spChg chg="add mod">
          <ac:chgData name="ゲスト ユーザー" userId="" providerId="Windows Live" clId="Web-{FDD48489-4098-4B6B-9ED2-AD11EA58D177}" dt="2021-03-22T07:53:46.012" v="53" actId="14100"/>
          <ac:spMkLst>
            <pc:docMk/>
            <pc:sldMk cId="0" sldId="268"/>
            <ac:spMk id="5" creationId="{44601B0E-5A78-41A2-9E31-6897B62909B0}"/>
          </ac:spMkLst>
        </pc:spChg>
        <pc:spChg chg="mod">
          <ac:chgData name="ゲスト ユーザー" userId="" providerId="Windows Live" clId="Web-{FDD48489-4098-4B6B-9ED2-AD11EA58D177}" dt="2021-03-22T07:56:11.140" v="120" actId="20577"/>
          <ac:spMkLst>
            <pc:docMk/>
            <pc:sldMk cId="0" sldId="268"/>
            <ac:spMk id="278" creationId="{00000000-0000-0000-0000-000000000000}"/>
          </ac:spMkLst>
        </pc:spChg>
        <pc:spChg chg="mod">
          <ac:chgData name="ゲスト ユーザー" userId="" providerId="Windows Live" clId="Web-{FDD48489-4098-4B6B-9ED2-AD11EA58D177}" dt="2021-03-22T07:51:13.931" v="32" actId="20577"/>
          <ac:spMkLst>
            <pc:docMk/>
            <pc:sldMk cId="0" sldId="268"/>
            <ac:spMk id="280" creationId="{00000000-0000-0000-0000-000000000000}"/>
          </ac:spMkLst>
        </pc:spChg>
        <pc:picChg chg="mod">
          <ac:chgData name="ゲスト ユーザー" userId="" providerId="Windows Live" clId="Web-{FDD48489-4098-4B6B-9ED2-AD11EA58D177}" dt="2021-03-22T07:51:51.307" v="35" actId="1076"/>
          <ac:picMkLst>
            <pc:docMk/>
            <pc:sldMk cId="0" sldId="268"/>
            <ac:picMk id="3" creationId="{F9C7FFEE-53A3-4234-B3BD-E923B1A4863F}"/>
          </ac:picMkLst>
        </pc:picChg>
      </pc:sldChg>
      <pc:sldChg chg="modSp">
        <pc:chgData name="ゲスト ユーザー" userId="" providerId="Windows Live" clId="Web-{FDD48489-4098-4B6B-9ED2-AD11EA58D177}" dt="2021-03-22T07:56:23.125" v="125" actId="20577"/>
        <pc:sldMkLst>
          <pc:docMk/>
          <pc:sldMk cId="0" sldId="269"/>
        </pc:sldMkLst>
        <pc:spChg chg="mod">
          <ac:chgData name="ゲスト ユーザー" userId="" providerId="Windows Live" clId="Web-{FDD48489-4098-4B6B-9ED2-AD11EA58D177}" dt="2021-03-22T07:56:23.125" v="125" actId="20577"/>
          <ac:spMkLst>
            <pc:docMk/>
            <pc:sldMk cId="0" sldId="269"/>
            <ac:spMk id="296" creationId="{00000000-0000-0000-0000-000000000000}"/>
          </ac:spMkLst>
        </pc:spChg>
      </pc:sldChg>
      <pc:sldChg chg="modSp">
        <pc:chgData name="ゲスト ユーザー" userId="" providerId="Windows Live" clId="Web-{FDD48489-4098-4B6B-9ED2-AD11EA58D177}" dt="2021-03-22T08:13:52.007" v="347" actId="20577"/>
        <pc:sldMkLst>
          <pc:docMk/>
          <pc:sldMk cId="0" sldId="274"/>
        </pc:sldMkLst>
        <pc:spChg chg="mod">
          <ac:chgData name="ゲスト ユーザー" userId="" providerId="Windows Live" clId="Web-{FDD48489-4098-4B6B-9ED2-AD11EA58D177}" dt="2021-03-22T08:13:52.007" v="347" actId="20577"/>
          <ac:spMkLst>
            <pc:docMk/>
            <pc:sldMk cId="0" sldId="274"/>
            <ac:spMk id="362" creationId="{00000000-0000-0000-0000-000000000000}"/>
          </ac:spMkLst>
        </pc:spChg>
      </pc:sldChg>
      <pc:sldChg chg="modSp">
        <pc:chgData name="ゲスト ユーザー" userId="" providerId="Windows Live" clId="Web-{FDD48489-4098-4B6B-9ED2-AD11EA58D177}" dt="2021-03-22T08:13:32.788" v="346" actId="20577"/>
        <pc:sldMkLst>
          <pc:docMk/>
          <pc:sldMk cId="0" sldId="275"/>
        </pc:sldMkLst>
        <pc:spChg chg="mod">
          <ac:chgData name="ゲスト ユーザー" userId="" providerId="Windows Live" clId="Web-{FDD48489-4098-4B6B-9ED2-AD11EA58D177}" dt="2021-03-22T08:13:32.788" v="346" actId="20577"/>
          <ac:spMkLst>
            <pc:docMk/>
            <pc:sldMk cId="0" sldId="275"/>
            <ac:spMk id="384" creationId="{00000000-0000-0000-0000-000000000000}"/>
          </ac:spMkLst>
        </pc:spChg>
      </pc:sldChg>
      <pc:sldChg chg="modSp">
        <pc:chgData name="ゲスト ユーザー" userId="" providerId="Windows Live" clId="Web-{FDD48489-4098-4B6B-9ED2-AD11EA58D177}" dt="2021-03-22T08:06:11.700" v="227" actId="20577"/>
        <pc:sldMkLst>
          <pc:docMk/>
          <pc:sldMk cId="0" sldId="277"/>
        </pc:sldMkLst>
        <pc:spChg chg="mod">
          <ac:chgData name="ゲスト ユーザー" userId="" providerId="Windows Live" clId="Web-{FDD48489-4098-4B6B-9ED2-AD11EA58D177}" dt="2021-03-22T08:06:11.700" v="227" actId="20577"/>
          <ac:spMkLst>
            <pc:docMk/>
            <pc:sldMk cId="0" sldId="277"/>
            <ac:spMk id="409" creationId="{00000000-0000-0000-0000-000000000000}"/>
          </ac:spMkLst>
        </pc:spChg>
      </pc:sldChg>
      <pc:sldChg chg="addSp delSp modSp">
        <pc:chgData name="ゲスト ユーザー" userId="" providerId="Windows Live" clId="Web-{FDD48489-4098-4B6B-9ED2-AD11EA58D177}" dt="2021-03-22T08:03:25.947" v="163"/>
        <pc:sldMkLst>
          <pc:docMk/>
          <pc:sldMk cId="0" sldId="278"/>
        </pc:sldMkLst>
        <pc:spChg chg="add mod">
          <ac:chgData name="ゲスト ユーザー" userId="" providerId="Windows Live" clId="Web-{FDD48489-4098-4B6B-9ED2-AD11EA58D177}" dt="2021-03-22T08:03:20.103" v="162"/>
          <ac:spMkLst>
            <pc:docMk/>
            <pc:sldMk cId="0" sldId="278"/>
            <ac:spMk id="5" creationId="{70E14437-4B68-44C7-AC23-831AF17B010D}"/>
          </ac:spMkLst>
        </pc:spChg>
        <pc:spChg chg="add mod">
          <ac:chgData name="ゲスト ユーザー" userId="" providerId="Windows Live" clId="Web-{FDD48489-4098-4B6B-9ED2-AD11EA58D177}" dt="2021-03-22T08:03:25.947" v="163"/>
          <ac:spMkLst>
            <pc:docMk/>
            <pc:sldMk cId="0" sldId="278"/>
            <ac:spMk id="11" creationId="{08CA1571-D13E-4DD2-8324-B21A4396F41A}"/>
          </ac:spMkLst>
        </pc:spChg>
        <pc:picChg chg="add mod">
          <ac:chgData name="ゲスト ユーザー" userId="" providerId="Windows Live" clId="Web-{FDD48489-4098-4B6B-9ED2-AD11EA58D177}" dt="2021-03-22T07:59:16.019" v="129" actId="1076"/>
          <ac:picMkLst>
            <pc:docMk/>
            <pc:sldMk cId="0" sldId="278"/>
            <ac:picMk id="2" creationId="{9CB1352F-408A-459E-BC68-B1DA8E977502}"/>
          </ac:picMkLst>
        </pc:picChg>
        <pc:picChg chg="add mod">
          <ac:chgData name="ゲスト ユーザー" userId="" providerId="Windows Live" clId="Web-{FDD48489-4098-4B6B-9ED2-AD11EA58D177}" dt="2021-03-22T08:01:10.725" v="138" actId="1076"/>
          <ac:picMkLst>
            <pc:docMk/>
            <pc:sldMk cId="0" sldId="278"/>
            <ac:picMk id="3" creationId="{97C7888D-5044-4CE5-8F1E-38EB931C182B}"/>
          </ac:picMkLst>
        </pc:picChg>
        <pc:picChg chg="add del mod">
          <ac:chgData name="ゲスト ユーザー" userId="" providerId="Windows Live" clId="Web-{FDD48489-4098-4B6B-9ED2-AD11EA58D177}" dt="2021-03-22T08:01:50.476" v="145"/>
          <ac:picMkLst>
            <pc:docMk/>
            <pc:sldMk cId="0" sldId="278"/>
            <ac:picMk id="4" creationId="{5BB9ACD4-53D2-425C-95E2-1DC68859E92A}"/>
          </ac:picMkLst>
        </pc:picChg>
        <pc:picChg chg="add mod ord">
          <ac:chgData name="ゲスト ユーザー" userId="" providerId="Windows Live" clId="Web-{FDD48489-4098-4B6B-9ED2-AD11EA58D177}" dt="2021-03-22T08:02:51.759" v="158"/>
          <ac:picMkLst>
            <pc:docMk/>
            <pc:sldMk cId="0" sldId="278"/>
            <ac:picMk id="6" creationId="{212891BF-BA14-47B2-BB93-D1226624EC66}"/>
          </ac:picMkLst>
        </pc:picChg>
      </pc:sldChg>
      <pc:sldChg chg="addSp delSp modSp">
        <pc:chgData name="ゲスト ユーザー" userId="" providerId="Windows Live" clId="Web-{FDD48489-4098-4B6B-9ED2-AD11EA58D177}" dt="2021-03-22T08:12:39.334" v="342" actId="20577"/>
        <pc:sldMkLst>
          <pc:docMk/>
          <pc:sldMk cId="0" sldId="279"/>
        </pc:sldMkLst>
        <pc:spChg chg="add del mod">
          <ac:chgData name="ゲスト ユーザー" userId="" providerId="Windows Live" clId="Web-{FDD48489-4098-4B6B-9ED2-AD11EA58D177}" dt="2021-03-22T08:09:41.893" v="271"/>
          <ac:spMkLst>
            <pc:docMk/>
            <pc:sldMk cId="0" sldId="279"/>
            <ac:spMk id="3" creationId="{0E255918-DC53-46B3-A964-7CC74950C2DB}"/>
          </ac:spMkLst>
        </pc:spChg>
        <pc:spChg chg="add mod">
          <ac:chgData name="ゲスト ユーザー" userId="" providerId="Windows Live" clId="Web-{FDD48489-4098-4B6B-9ED2-AD11EA58D177}" dt="2021-03-22T08:10:24.862" v="276" actId="14100"/>
          <ac:spMkLst>
            <pc:docMk/>
            <pc:sldMk cId="0" sldId="279"/>
            <ac:spMk id="4" creationId="{B0C55C97-F726-484D-9A5B-B07FAB70C196}"/>
          </ac:spMkLst>
        </pc:spChg>
        <pc:spChg chg="mod">
          <ac:chgData name="ゲスト ユーザー" userId="" providerId="Windows Live" clId="Web-{FDD48489-4098-4B6B-9ED2-AD11EA58D177}" dt="2021-03-22T08:11:56.505" v="336" actId="20577"/>
          <ac:spMkLst>
            <pc:docMk/>
            <pc:sldMk cId="0" sldId="279"/>
            <ac:spMk id="430" creationId="{00000000-0000-0000-0000-000000000000}"/>
          </ac:spMkLst>
        </pc:spChg>
        <pc:spChg chg="mod">
          <ac:chgData name="ゲスト ユーザー" userId="" providerId="Windows Live" clId="Web-{FDD48489-4098-4B6B-9ED2-AD11EA58D177}" dt="2021-03-22T08:12:39.334" v="342" actId="20577"/>
          <ac:spMkLst>
            <pc:docMk/>
            <pc:sldMk cId="0" sldId="279"/>
            <ac:spMk id="432" creationId="{00000000-0000-0000-0000-000000000000}"/>
          </ac:spMkLst>
        </pc:spChg>
        <pc:picChg chg="mod">
          <ac:chgData name="ゲスト ユーザー" userId="" providerId="Windows Live" clId="Web-{FDD48489-4098-4B6B-9ED2-AD11EA58D177}" dt="2021-03-22T08:11:46.473" v="333" actId="1076"/>
          <ac:picMkLst>
            <pc:docMk/>
            <pc:sldMk cId="0" sldId="279"/>
            <ac:picMk id="429" creationId="{00000000-0000-0000-0000-000000000000}"/>
          </ac:picMkLst>
        </pc:picChg>
        <pc:picChg chg="mod">
          <ac:chgData name="ゲスト ユーザー" userId="" providerId="Windows Live" clId="Web-{FDD48489-4098-4B6B-9ED2-AD11EA58D177}" dt="2021-03-22T08:12:04.146" v="338" actId="1076"/>
          <ac:picMkLst>
            <pc:docMk/>
            <pc:sldMk cId="0" sldId="279"/>
            <ac:picMk id="431" creationId="{00000000-0000-0000-0000-000000000000}"/>
          </ac:picMkLst>
        </pc:picChg>
      </pc:sldChg>
      <pc:sldChg chg="modSp">
        <pc:chgData name="ゲスト ユーザー" userId="" providerId="Windows Live" clId="Web-{FDD48489-4098-4B6B-9ED2-AD11EA58D177}" dt="2021-03-22T08:14:30.946" v="348" actId="20577"/>
        <pc:sldMkLst>
          <pc:docMk/>
          <pc:sldMk cId="156761354" sldId="320"/>
        </pc:sldMkLst>
        <pc:spChg chg="mod">
          <ac:chgData name="ゲスト ユーザー" userId="" providerId="Windows Live" clId="Web-{FDD48489-4098-4B6B-9ED2-AD11EA58D177}" dt="2021-03-22T08:14:30.946" v="348" actId="20577"/>
          <ac:spMkLst>
            <pc:docMk/>
            <pc:sldMk cId="156761354" sldId="320"/>
            <ac:spMk id="3" creationId="{41B6E82B-6D9B-4BBB-B277-69B8CA0B91C3}"/>
          </ac:spMkLst>
        </pc:spChg>
      </pc:sldChg>
      <pc:sldChg chg="modSp">
        <pc:chgData name="ゲスト ユーザー" userId="" providerId="Windows Live" clId="Web-{FDD48489-4098-4B6B-9ED2-AD11EA58D177}" dt="2021-03-22T08:15:45.119" v="372" actId="20577"/>
        <pc:sldMkLst>
          <pc:docMk/>
          <pc:sldMk cId="562492338" sldId="322"/>
        </pc:sldMkLst>
        <pc:spChg chg="mod">
          <ac:chgData name="ゲスト ユーザー" userId="" providerId="Windows Live" clId="Web-{FDD48489-4098-4B6B-9ED2-AD11EA58D177}" dt="2021-03-22T08:15:45.119" v="372" actId="20577"/>
          <ac:spMkLst>
            <pc:docMk/>
            <pc:sldMk cId="562492338" sldId="322"/>
            <ac:spMk id="3" creationId="{41B6E82B-6D9B-4BBB-B277-69B8CA0B91C3}"/>
          </ac:spMkLst>
        </pc:spChg>
      </pc:sldChg>
      <pc:sldChg chg="modSp">
        <pc:chgData name="ゲスト ユーザー" userId="" providerId="Windows Live" clId="Web-{FDD48489-4098-4B6B-9ED2-AD11EA58D177}" dt="2021-03-22T08:19:20.671" v="398" actId="20577"/>
        <pc:sldMkLst>
          <pc:docMk/>
          <pc:sldMk cId="2202833139" sldId="323"/>
        </pc:sldMkLst>
        <pc:spChg chg="mod">
          <ac:chgData name="ゲスト ユーザー" userId="" providerId="Windows Live" clId="Web-{FDD48489-4098-4B6B-9ED2-AD11EA58D177}" dt="2021-03-22T08:19:20.671" v="398" actId="20577"/>
          <ac:spMkLst>
            <pc:docMk/>
            <pc:sldMk cId="2202833139" sldId="323"/>
            <ac:spMk id="3" creationId="{41B6E82B-6D9B-4BBB-B277-69B8CA0B91C3}"/>
          </ac:spMkLst>
        </pc:spChg>
      </pc:sldChg>
      <pc:sldChg chg="addSp modSp">
        <pc:chgData name="ゲスト ユーザー" userId="" providerId="Windows Live" clId="Web-{FDD48489-4098-4B6B-9ED2-AD11EA58D177}" dt="2021-03-22T08:23:27.364" v="408" actId="14100"/>
        <pc:sldMkLst>
          <pc:docMk/>
          <pc:sldMk cId="2287875244" sldId="326"/>
        </pc:sldMkLst>
        <pc:spChg chg="add mod">
          <ac:chgData name="ゲスト ユーザー" userId="" providerId="Windows Live" clId="Web-{FDD48489-4098-4B6B-9ED2-AD11EA58D177}" dt="2021-03-22T08:23:27.364" v="408" actId="14100"/>
          <ac:spMkLst>
            <pc:docMk/>
            <pc:sldMk cId="2287875244" sldId="326"/>
            <ac:spMk id="5" creationId="{F460A356-991B-4C3E-9645-B395CDBBCDDE}"/>
          </ac:spMkLst>
        </pc:spChg>
      </pc:sldChg>
      <pc:sldChg chg="modSp">
        <pc:chgData name="ゲスト ユーザー" userId="" providerId="Windows Live" clId="Web-{FDD48489-4098-4B6B-9ED2-AD11EA58D177}" dt="2021-03-22T08:24:59.506" v="418" actId="20577"/>
        <pc:sldMkLst>
          <pc:docMk/>
          <pc:sldMk cId="2539985523" sldId="329"/>
        </pc:sldMkLst>
        <pc:spChg chg="mod">
          <ac:chgData name="ゲスト ユーザー" userId="" providerId="Windows Live" clId="Web-{FDD48489-4098-4B6B-9ED2-AD11EA58D177}" dt="2021-03-22T08:24:59.506" v="418" actId="20577"/>
          <ac:spMkLst>
            <pc:docMk/>
            <pc:sldMk cId="2539985523" sldId="329"/>
            <ac:spMk id="3" creationId="{41B6E82B-6D9B-4BBB-B277-69B8CA0B91C3}"/>
          </ac:spMkLst>
        </pc:spChg>
      </pc:sldChg>
      <pc:sldChg chg="modSp">
        <pc:chgData name="ゲスト ユーザー" userId="" providerId="Windows Live" clId="Web-{FDD48489-4098-4B6B-9ED2-AD11EA58D177}" dt="2021-03-22T08:26:13.242" v="421" actId="20577"/>
        <pc:sldMkLst>
          <pc:docMk/>
          <pc:sldMk cId="2026746202" sldId="330"/>
        </pc:sldMkLst>
        <pc:spChg chg="mod">
          <ac:chgData name="ゲスト ユーザー" userId="" providerId="Windows Live" clId="Web-{FDD48489-4098-4B6B-9ED2-AD11EA58D177}" dt="2021-03-22T08:26:13.242" v="421" actId="20577"/>
          <ac:spMkLst>
            <pc:docMk/>
            <pc:sldMk cId="2026746202" sldId="330"/>
            <ac:spMk id="3" creationId="{41B6E82B-6D9B-4BBB-B277-69B8CA0B91C3}"/>
          </ac:spMkLst>
        </pc:spChg>
      </pc:sldChg>
      <pc:sldChg chg="modSp">
        <pc:chgData name="ゲスト ユーザー" userId="" providerId="Windows Live" clId="Web-{FDD48489-4098-4B6B-9ED2-AD11EA58D177}" dt="2021-03-22T08:25:24.820" v="420" actId="14100"/>
        <pc:sldMkLst>
          <pc:docMk/>
          <pc:sldMk cId="3785275960" sldId="331"/>
        </pc:sldMkLst>
        <pc:spChg chg="mod">
          <ac:chgData name="ゲスト ユーザー" userId="" providerId="Windows Live" clId="Web-{FDD48489-4098-4B6B-9ED2-AD11EA58D177}" dt="2021-03-22T08:25:24.820" v="420" actId="14100"/>
          <ac:spMkLst>
            <pc:docMk/>
            <pc:sldMk cId="3785275960" sldId="331"/>
            <ac:spMk id="6" creationId="{A37D0B3E-E398-46E3-862F-CB12BB9ACA59}"/>
          </ac:spMkLst>
        </pc:spChg>
      </pc:sldChg>
      <pc:sldChg chg="modSp">
        <pc:chgData name="ゲスト ユーザー" userId="" providerId="Windows Live" clId="Web-{FDD48489-4098-4B6B-9ED2-AD11EA58D177}" dt="2021-03-22T08:22:29.034" v="405" actId="20577"/>
        <pc:sldMkLst>
          <pc:docMk/>
          <pc:sldMk cId="1515517985" sldId="333"/>
        </pc:sldMkLst>
        <pc:spChg chg="mod">
          <ac:chgData name="ゲスト ユーザー" userId="" providerId="Windows Live" clId="Web-{FDD48489-4098-4B6B-9ED2-AD11EA58D177}" dt="2021-03-22T08:18:45.123" v="396" actId="20577"/>
          <ac:spMkLst>
            <pc:docMk/>
            <pc:sldMk cId="1515517985" sldId="333"/>
            <ac:spMk id="3" creationId="{41B6E82B-6D9B-4BBB-B277-69B8CA0B91C3}"/>
          </ac:spMkLst>
        </pc:spChg>
        <pc:spChg chg="mod">
          <ac:chgData name="ゲスト ユーザー" userId="" providerId="Windows Live" clId="Web-{FDD48489-4098-4B6B-9ED2-AD11EA58D177}" dt="2021-03-22T08:22:29.034" v="405" actId="20577"/>
          <ac:spMkLst>
            <pc:docMk/>
            <pc:sldMk cId="1515517985" sldId="333"/>
            <ac:spMk id="6" creationId="{A37D0B3E-E398-46E3-862F-CB12BB9ACA59}"/>
          </ac:spMkLst>
        </pc:spChg>
        <pc:picChg chg="mod">
          <ac:chgData name="ゲスト ユーザー" userId="" providerId="Windows Live" clId="Web-{FDD48489-4098-4B6B-9ED2-AD11EA58D177}" dt="2021-03-22T08:17:20.434" v="387" actId="1076"/>
          <ac:picMkLst>
            <pc:docMk/>
            <pc:sldMk cId="1515517985" sldId="333"/>
            <ac:picMk id="5" creationId="{2123D3A6-0369-433D-BE08-D625094BE9F6}"/>
          </ac:picMkLst>
        </pc:picChg>
      </pc:sldChg>
      <pc:sldChg chg="modSp">
        <pc:chgData name="ゲスト ユーザー" userId="" providerId="Windows Live" clId="Web-{FDD48489-4098-4B6B-9ED2-AD11EA58D177}" dt="2021-03-22T08:27:03.384" v="425" actId="20577"/>
        <pc:sldMkLst>
          <pc:docMk/>
          <pc:sldMk cId="1769068483" sldId="334"/>
        </pc:sldMkLst>
        <pc:spChg chg="mod">
          <ac:chgData name="ゲスト ユーザー" userId="" providerId="Windows Live" clId="Web-{FDD48489-4098-4B6B-9ED2-AD11EA58D177}" dt="2021-03-22T08:27:03.384" v="425" actId="20577"/>
          <ac:spMkLst>
            <pc:docMk/>
            <pc:sldMk cId="1769068483" sldId="334"/>
            <ac:spMk id="3" creationId="{41B6E82B-6D9B-4BBB-B277-69B8CA0B91C3}"/>
          </ac:spMkLst>
        </pc:spChg>
      </pc:sldChg>
      <pc:sldChg chg="modSp">
        <pc:chgData name="ゲスト ユーザー" userId="" providerId="Windows Live" clId="Web-{FDD48489-4098-4B6B-9ED2-AD11EA58D177}" dt="2021-03-22T08:24:36.975" v="415" actId="20577"/>
        <pc:sldMkLst>
          <pc:docMk/>
          <pc:sldMk cId="3150105958" sldId="336"/>
        </pc:sldMkLst>
        <pc:spChg chg="mod">
          <ac:chgData name="ゲスト ユーザー" userId="" providerId="Windows Live" clId="Web-{FDD48489-4098-4B6B-9ED2-AD11EA58D177}" dt="2021-03-22T08:24:36.975" v="415" actId="20577"/>
          <ac:spMkLst>
            <pc:docMk/>
            <pc:sldMk cId="3150105958" sldId="336"/>
            <ac:spMk id="4" creationId="{F76CB4E3-2CAA-4681-AF78-9D9173C6BB5A}"/>
          </ac:spMkLst>
        </pc:spChg>
      </pc:sldChg>
      <pc:sldChg chg="delSp modSp add replId">
        <pc:chgData name="ゲスト ユーザー" userId="" providerId="Windows Live" clId="Web-{FDD48489-4098-4B6B-9ED2-AD11EA58D177}" dt="2021-03-22T08:31:55.109" v="468"/>
        <pc:sldMkLst>
          <pc:docMk/>
          <pc:sldMk cId="2230528558" sldId="338"/>
        </pc:sldMkLst>
        <pc:spChg chg="mod">
          <ac:chgData name="ゲスト ユーザー" userId="" providerId="Windows Live" clId="Web-{FDD48489-4098-4B6B-9ED2-AD11EA58D177}" dt="2021-03-22T08:28:32.730" v="445" actId="20577"/>
          <ac:spMkLst>
            <pc:docMk/>
            <pc:sldMk cId="2230528558" sldId="338"/>
            <ac:spMk id="3" creationId="{41B6E82B-6D9B-4BBB-B277-69B8CA0B91C3}"/>
          </ac:spMkLst>
        </pc:spChg>
        <pc:spChg chg="mod">
          <ac:chgData name="ゲスト ユーザー" userId="" providerId="Windows Live" clId="Web-{FDD48489-4098-4B6B-9ED2-AD11EA58D177}" dt="2021-03-22T08:31:52.922" v="467" actId="20577"/>
          <ac:spMkLst>
            <pc:docMk/>
            <pc:sldMk cId="2230528558" sldId="338"/>
            <ac:spMk id="6" creationId="{A37D0B3E-E398-46E3-862F-CB12BB9ACA59}"/>
          </ac:spMkLst>
        </pc:spChg>
        <pc:spChg chg="mod">
          <ac:chgData name="ゲスト ユーザー" userId="" providerId="Windows Live" clId="Web-{FDD48489-4098-4B6B-9ED2-AD11EA58D177}" dt="2021-03-22T08:28:17.120" v="436" actId="20577"/>
          <ac:spMkLst>
            <pc:docMk/>
            <pc:sldMk cId="2230528558" sldId="338"/>
            <ac:spMk id="350" creationId="{00000000-0000-0000-0000-000000000000}"/>
          </ac:spMkLst>
        </pc:spChg>
        <pc:picChg chg="del">
          <ac:chgData name="ゲスト ユーザー" userId="" providerId="Windows Live" clId="Web-{FDD48489-4098-4B6B-9ED2-AD11EA58D177}" dt="2021-03-22T08:31:55.109" v="468"/>
          <ac:picMkLst>
            <pc:docMk/>
            <pc:sldMk cId="2230528558" sldId="338"/>
            <ac:picMk id="4" creationId="{7EE1246B-0E52-42A4-B7E0-2BE862B52D5F}"/>
          </ac:picMkLst>
        </pc:picChg>
      </pc:sldChg>
    </pc:docChg>
  </pc:docChgLst>
  <pc:docChgLst>
    <pc:chgData name="ゲスト ユーザー" providerId="Windows Live" clId="Web-{1193C2C8-0C29-465E-86BA-C85B6E568B0A}"/>
    <pc:docChg chg="modSld">
      <pc:chgData name="ゲスト ユーザー" userId="" providerId="Windows Live" clId="Web-{1193C2C8-0C29-465E-86BA-C85B6E568B0A}" dt="2021-03-04T08:59:38.029" v="6"/>
      <pc:docMkLst>
        <pc:docMk/>
      </pc:docMkLst>
      <pc:sldChg chg="addSp delSp modSp">
        <pc:chgData name="ゲスト ユーザー" userId="" providerId="Windows Live" clId="Web-{1193C2C8-0C29-465E-86BA-C85B6E568B0A}" dt="2021-03-04T08:59:38.029" v="6"/>
        <pc:sldMkLst>
          <pc:docMk/>
          <pc:sldMk cId="0" sldId="257"/>
        </pc:sldMkLst>
        <pc:spChg chg="add del mod">
          <ac:chgData name="ゲスト ユーザー" userId="" providerId="Windows Live" clId="Web-{1193C2C8-0C29-465E-86BA-C85B6E568B0A}" dt="2021-03-04T08:59:38.029" v="6"/>
          <ac:spMkLst>
            <pc:docMk/>
            <pc:sldMk cId="0" sldId="257"/>
            <ac:spMk id="13" creationId="{48EF17EB-5A40-4E70-B1F0-F8709F8DED3D}"/>
          </ac:spMkLst>
        </pc:spChg>
      </pc:sldChg>
    </pc:docChg>
  </pc:docChgLst>
  <pc:docChgLst>
    <pc:chgData name="ゲスト ユーザー" providerId="Windows Live" clId="Web-{C583B653-D557-4848-A484-92B873675025}"/>
    <pc:docChg chg="delSld modSld">
      <pc:chgData name="ゲスト ユーザー" userId="" providerId="Windows Live" clId="Web-{C583B653-D557-4848-A484-92B873675025}" dt="2021-03-25T08:51:28.001" v="1424" actId="1076"/>
      <pc:docMkLst>
        <pc:docMk/>
      </pc:docMkLst>
      <pc:sldChg chg="addSp modSp">
        <pc:chgData name="ゲスト ユーザー" userId="" providerId="Windows Live" clId="Web-{C583B653-D557-4848-A484-92B873675025}" dt="2021-03-25T08:46:22.963" v="1409" actId="1076"/>
        <pc:sldMkLst>
          <pc:docMk/>
          <pc:sldMk cId="0" sldId="272"/>
        </pc:sldMkLst>
        <pc:spChg chg="add mod">
          <ac:chgData name="ゲスト ユーザー" userId="" providerId="Windows Live" clId="Web-{C583B653-D557-4848-A484-92B873675025}" dt="2021-03-25T08:46:22.963" v="1409" actId="1076"/>
          <ac:spMkLst>
            <pc:docMk/>
            <pc:sldMk cId="0" sldId="272"/>
            <ac:spMk id="12" creationId="{EEFA4054-00FC-4ACA-BE94-34122333F8B7}"/>
          </ac:spMkLst>
        </pc:spChg>
        <pc:spChg chg="mod">
          <ac:chgData name="ゲスト ユーザー" userId="" providerId="Windows Live" clId="Web-{C583B653-D557-4848-A484-92B873675025}" dt="2021-03-25T08:46:11.697" v="1407" actId="14100"/>
          <ac:spMkLst>
            <pc:docMk/>
            <pc:sldMk cId="0" sldId="272"/>
            <ac:spMk id="340" creationId="{00000000-0000-0000-0000-000000000000}"/>
          </ac:spMkLst>
        </pc:spChg>
      </pc:sldChg>
      <pc:sldChg chg="addSp delSp modSp">
        <pc:chgData name="ゲスト ユーザー" userId="" providerId="Windows Live" clId="Web-{C583B653-D557-4848-A484-92B873675025}" dt="2021-03-25T08:42:19.911" v="1365" actId="14100"/>
        <pc:sldMkLst>
          <pc:docMk/>
          <pc:sldMk cId="3276162484" sldId="321"/>
        </pc:sldMkLst>
        <pc:spChg chg="mod">
          <ac:chgData name="ゲスト ユーザー" userId="" providerId="Windows Live" clId="Web-{C583B653-D557-4848-A484-92B873675025}" dt="2021-03-25T08:42:19.911" v="1365" actId="14100"/>
          <ac:spMkLst>
            <pc:docMk/>
            <pc:sldMk cId="3276162484" sldId="321"/>
            <ac:spMk id="3" creationId="{41B6E82B-6D9B-4BBB-B277-69B8CA0B91C3}"/>
          </ac:spMkLst>
        </pc:spChg>
        <pc:spChg chg="add mod">
          <ac:chgData name="ゲスト ユーザー" userId="" providerId="Windows Live" clId="Web-{C583B653-D557-4848-A484-92B873675025}" dt="2021-03-25T08:42:00.551" v="1363" actId="14100"/>
          <ac:spMkLst>
            <pc:docMk/>
            <pc:sldMk cId="3276162484" sldId="321"/>
            <ac:spMk id="4" creationId="{59D282B1-BBBF-4A80-B193-BBE7DB3CC307}"/>
          </ac:spMkLst>
        </pc:spChg>
        <pc:spChg chg="del mod">
          <ac:chgData name="ゲスト ユーザー" userId="" providerId="Windows Live" clId="Web-{C583B653-D557-4848-A484-92B873675025}" dt="2021-03-25T08:41:09.831" v="1355"/>
          <ac:spMkLst>
            <pc:docMk/>
            <pc:sldMk cId="3276162484" sldId="321"/>
            <ac:spMk id="352" creationId="{00000000-0000-0000-0000-000000000000}"/>
          </ac:spMkLst>
        </pc:spChg>
      </pc:sldChg>
      <pc:sldChg chg="modSp">
        <pc:chgData name="ゲスト ユーザー" userId="" providerId="Windows Live" clId="Web-{C583B653-D557-4848-A484-92B873675025}" dt="2021-03-25T08:51:28.001" v="1424" actId="1076"/>
        <pc:sldMkLst>
          <pc:docMk/>
          <pc:sldMk cId="562492338" sldId="322"/>
        </pc:sldMkLst>
        <pc:spChg chg="mod">
          <ac:chgData name="ゲスト ユーザー" userId="" providerId="Windows Live" clId="Web-{C583B653-D557-4848-A484-92B873675025}" dt="2021-03-25T08:51:19.938" v="1422" actId="20577"/>
          <ac:spMkLst>
            <pc:docMk/>
            <pc:sldMk cId="562492338" sldId="322"/>
            <ac:spMk id="3" creationId="{41B6E82B-6D9B-4BBB-B277-69B8CA0B91C3}"/>
          </ac:spMkLst>
        </pc:spChg>
        <pc:spChg chg="mod">
          <ac:chgData name="ゲスト ユーザー" userId="" providerId="Windows Live" clId="Web-{C583B653-D557-4848-A484-92B873675025}" dt="2021-03-25T08:50:56.359" v="1419" actId="1076"/>
          <ac:spMkLst>
            <pc:docMk/>
            <pc:sldMk cId="562492338" sldId="322"/>
            <ac:spMk id="7" creationId="{42EC0032-42C7-44A0-848B-97AE8AD9FB23}"/>
          </ac:spMkLst>
        </pc:spChg>
        <pc:spChg chg="mod">
          <ac:chgData name="ゲスト ユーザー" userId="" providerId="Windows Live" clId="Web-{C583B653-D557-4848-A484-92B873675025}" dt="2021-03-25T08:51:23.360" v="1423" actId="1076"/>
          <ac:spMkLst>
            <pc:docMk/>
            <pc:sldMk cId="562492338" sldId="322"/>
            <ac:spMk id="12" creationId="{58CA6078-ED0B-4C91-AA48-D21B66B5E595}"/>
          </ac:spMkLst>
        </pc:spChg>
        <pc:spChg chg="mod">
          <ac:chgData name="ゲスト ユーザー" userId="" providerId="Windows Live" clId="Web-{C583B653-D557-4848-A484-92B873675025}" dt="2021-03-25T08:51:28.001" v="1424" actId="1076"/>
          <ac:spMkLst>
            <pc:docMk/>
            <pc:sldMk cId="562492338" sldId="322"/>
            <ac:spMk id="13" creationId="{36309310-D8CF-4B53-8396-EDE45A4C6E0E}"/>
          </ac:spMkLst>
        </pc:spChg>
      </pc:sldChg>
      <pc:sldChg chg="addSp delSp modSp">
        <pc:chgData name="ゲスト ユーザー" userId="" providerId="Windows Live" clId="Web-{C583B653-D557-4848-A484-92B873675025}" dt="2021-03-25T04:46:52.408" v="151" actId="1076"/>
        <pc:sldMkLst>
          <pc:docMk/>
          <pc:sldMk cId="2287875244" sldId="326"/>
        </pc:sldMkLst>
        <pc:spChg chg="mod">
          <ac:chgData name="ゲスト ユーザー" userId="" providerId="Windows Live" clId="Web-{C583B653-D557-4848-A484-92B873675025}" dt="2021-03-25T04:44:22.968" v="100" actId="20577"/>
          <ac:spMkLst>
            <pc:docMk/>
            <pc:sldMk cId="2287875244" sldId="326"/>
            <ac:spMk id="3" creationId="{41B6E82B-6D9B-4BBB-B277-69B8CA0B91C3}"/>
          </ac:spMkLst>
        </pc:spChg>
        <pc:spChg chg="mod">
          <ac:chgData name="ゲスト ユーザー" userId="" providerId="Windows Live" clId="Web-{C583B653-D557-4848-A484-92B873675025}" dt="2021-03-25T04:25:17.775" v="53" actId="20577"/>
          <ac:spMkLst>
            <pc:docMk/>
            <pc:sldMk cId="2287875244" sldId="326"/>
            <ac:spMk id="6" creationId="{26D9CFD5-9606-4498-B0C4-186961BD070F}"/>
          </ac:spMkLst>
        </pc:spChg>
        <pc:spChg chg="add mod">
          <ac:chgData name="ゲスト ユーザー" userId="" providerId="Windows Live" clId="Web-{C583B653-D557-4848-A484-92B873675025}" dt="2021-03-25T04:24:46.962" v="48" actId="1076"/>
          <ac:spMkLst>
            <pc:docMk/>
            <pc:sldMk cId="2287875244" sldId="326"/>
            <ac:spMk id="8" creationId="{55477C9C-1ABB-4DB3-9A01-13A85873D62C}"/>
          </ac:spMkLst>
        </pc:spChg>
        <pc:spChg chg="add mod">
          <ac:chgData name="ゲスト ユーザー" userId="" providerId="Windows Live" clId="Web-{C583B653-D557-4848-A484-92B873675025}" dt="2021-03-25T04:43:15.201" v="76" actId="1076"/>
          <ac:spMkLst>
            <pc:docMk/>
            <pc:sldMk cId="2287875244" sldId="326"/>
            <ac:spMk id="9" creationId="{62E5B905-80E0-486D-91A8-B94B544A9218}"/>
          </ac:spMkLst>
        </pc:spChg>
        <pc:spChg chg="add mod">
          <ac:chgData name="ゲスト ユーザー" userId="" providerId="Windows Live" clId="Web-{C583B653-D557-4848-A484-92B873675025}" dt="2021-03-25T04:42:56.076" v="71" actId="1076"/>
          <ac:spMkLst>
            <pc:docMk/>
            <pc:sldMk cId="2287875244" sldId="326"/>
            <ac:spMk id="12" creationId="{33F7AD9D-591A-400B-AE4A-199EF276889D}"/>
          </ac:spMkLst>
        </pc:spChg>
        <pc:spChg chg="add mod">
          <ac:chgData name="ゲスト ユーザー" userId="" providerId="Windows Live" clId="Web-{C583B653-D557-4848-A484-92B873675025}" dt="2021-03-25T04:43:45.327" v="83" actId="1076"/>
          <ac:spMkLst>
            <pc:docMk/>
            <pc:sldMk cId="2287875244" sldId="326"/>
            <ac:spMk id="13" creationId="{B2124659-3C11-47B5-84E0-2230D25AAB67}"/>
          </ac:spMkLst>
        </pc:spChg>
        <pc:spChg chg="add mod">
          <ac:chgData name="ゲスト ユーザー" userId="" providerId="Windows Live" clId="Web-{C583B653-D557-4848-A484-92B873675025}" dt="2021-03-25T04:44:01.671" v="87" actId="1076"/>
          <ac:spMkLst>
            <pc:docMk/>
            <pc:sldMk cId="2287875244" sldId="326"/>
            <ac:spMk id="14" creationId="{BC44B692-8399-4D40-9B91-C9D7608F38B4}"/>
          </ac:spMkLst>
        </pc:spChg>
        <pc:spChg chg="add mod">
          <ac:chgData name="ゲスト ユーザー" userId="" providerId="Windows Live" clId="Web-{C583B653-D557-4848-A484-92B873675025}" dt="2021-03-25T04:44:57.375" v="114" actId="1076"/>
          <ac:spMkLst>
            <pc:docMk/>
            <pc:sldMk cId="2287875244" sldId="326"/>
            <ac:spMk id="15" creationId="{C8789C96-4BC0-4E69-B503-B773B12F4ADA}"/>
          </ac:spMkLst>
        </pc:spChg>
        <pc:spChg chg="add mod">
          <ac:chgData name="ゲスト ユーザー" userId="" providerId="Windows Live" clId="Web-{C583B653-D557-4848-A484-92B873675025}" dt="2021-03-25T04:45:24.813" v="124" actId="1076"/>
          <ac:spMkLst>
            <pc:docMk/>
            <pc:sldMk cId="2287875244" sldId="326"/>
            <ac:spMk id="16" creationId="{8D3857B1-1EFE-44EC-BE35-0E5F38F906FC}"/>
          </ac:spMkLst>
        </pc:spChg>
        <pc:spChg chg="add del mod">
          <ac:chgData name="ゲスト ユーザー" userId="" providerId="Windows Live" clId="Web-{C583B653-D557-4848-A484-92B873675025}" dt="2021-03-25T04:45:15.656" v="122"/>
          <ac:spMkLst>
            <pc:docMk/>
            <pc:sldMk cId="2287875244" sldId="326"/>
            <ac:spMk id="17" creationId="{9F1996AD-9299-438C-992C-159FBD20DD98}"/>
          </ac:spMkLst>
        </pc:spChg>
        <pc:spChg chg="add mod">
          <ac:chgData name="ゲスト ユーザー" userId="" providerId="Windows Live" clId="Web-{C583B653-D557-4848-A484-92B873675025}" dt="2021-03-25T04:45:38.141" v="127" actId="1076"/>
          <ac:spMkLst>
            <pc:docMk/>
            <pc:sldMk cId="2287875244" sldId="326"/>
            <ac:spMk id="18" creationId="{3FF38A97-2C57-4AB1-AB1C-EC86C1114E36}"/>
          </ac:spMkLst>
        </pc:spChg>
        <pc:spChg chg="add mod">
          <ac:chgData name="ゲスト ユーザー" userId="" providerId="Windows Live" clId="Web-{C583B653-D557-4848-A484-92B873675025}" dt="2021-03-25T04:45:47.563" v="129" actId="1076"/>
          <ac:spMkLst>
            <pc:docMk/>
            <pc:sldMk cId="2287875244" sldId="326"/>
            <ac:spMk id="19" creationId="{EF761811-A5A2-40CF-AFDF-3B85917B7E9E}"/>
          </ac:spMkLst>
        </pc:spChg>
        <pc:spChg chg="add del mod">
          <ac:chgData name="ゲスト ユーザー" userId="" providerId="Windows Live" clId="Web-{C583B653-D557-4848-A484-92B873675025}" dt="2021-03-25T04:46:26.360" v="140"/>
          <ac:spMkLst>
            <pc:docMk/>
            <pc:sldMk cId="2287875244" sldId="326"/>
            <ac:spMk id="20" creationId="{5B6CB42F-370F-4BFD-A382-6F43153E0A82}"/>
          </ac:spMkLst>
        </pc:spChg>
        <pc:spChg chg="add mod">
          <ac:chgData name="ゲスト ユーザー" userId="" providerId="Windows Live" clId="Web-{C583B653-D557-4848-A484-92B873675025}" dt="2021-03-25T04:46:52.408" v="151" actId="1076"/>
          <ac:spMkLst>
            <pc:docMk/>
            <pc:sldMk cId="2287875244" sldId="326"/>
            <ac:spMk id="21" creationId="{D23B547B-B0BE-4AAA-95ED-68DF21F6B35E}"/>
          </ac:spMkLst>
        </pc:spChg>
      </pc:sldChg>
      <pc:sldChg chg="addSp delSp modSp">
        <pc:chgData name="ゲスト ユーザー" userId="" providerId="Windows Live" clId="Web-{C583B653-D557-4848-A484-92B873675025}" dt="2021-03-25T08:49:18.514" v="1417" actId="20577"/>
        <pc:sldMkLst>
          <pc:docMk/>
          <pc:sldMk cId="438134143" sldId="328"/>
        </pc:sldMkLst>
        <pc:spChg chg="mod">
          <ac:chgData name="ゲスト ユーザー" userId="" providerId="Windows Live" clId="Web-{C583B653-D557-4848-A484-92B873675025}" dt="2021-03-25T08:49:18.514" v="1417" actId="20577"/>
          <ac:spMkLst>
            <pc:docMk/>
            <pc:sldMk cId="438134143" sldId="328"/>
            <ac:spMk id="3" creationId="{41B6E82B-6D9B-4BBB-B277-69B8CA0B91C3}"/>
          </ac:spMkLst>
        </pc:spChg>
        <pc:spChg chg="mod">
          <ac:chgData name="ゲスト ユーザー" userId="" providerId="Windows Live" clId="Web-{C583B653-D557-4848-A484-92B873675025}" dt="2021-03-25T04:48:17.128" v="167" actId="14100"/>
          <ac:spMkLst>
            <pc:docMk/>
            <pc:sldMk cId="438134143" sldId="328"/>
            <ac:spMk id="4" creationId="{F76CB4E3-2CAA-4681-AF78-9D9173C6BB5A}"/>
          </ac:spMkLst>
        </pc:spChg>
        <pc:spChg chg="add del mod">
          <ac:chgData name="ゲスト ユーザー" userId="" providerId="Windows Live" clId="Web-{C583B653-D557-4848-A484-92B873675025}" dt="2021-03-25T04:51:02.615" v="218"/>
          <ac:spMkLst>
            <pc:docMk/>
            <pc:sldMk cId="438134143" sldId="328"/>
            <ac:spMk id="6" creationId="{66BD89DB-3F42-4CB9-B929-720F2D0A3997}"/>
          </ac:spMkLst>
        </pc:spChg>
        <pc:spChg chg="add mod">
          <ac:chgData name="ゲスト ユーザー" userId="" providerId="Windows Live" clId="Web-{C583B653-D557-4848-A484-92B873675025}" dt="2021-03-25T08:48:55.638" v="1415" actId="1076"/>
          <ac:spMkLst>
            <pc:docMk/>
            <pc:sldMk cId="438134143" sldId="328"/>
            <ac:spMk id="10" creationId="{6F4170D3-2CDB-4E46-8E1E-3E6DACB88BBB}"/>
          </ac:spMkLst>
        </pc:spChg>
        <pc:spChg chg="add mod">
          <ac:chgData name="ゲスト ユーザー" userId="" providerId="Windows Live" clId="Web-{C583B653-D557-4848-A484-92B873675025}" dt="2021-03-25T04:48:27.487" v="169" actId="1076"/>
          <ac:spMkLst>
            <pc:docMk/>
            <pc:sldMk cId="438134143" sldId="328"/>
            <ac:spMk id="11" creationId="{99544E55-CF71-4D25-AEF5-0F89B5665567}"/>
          </ac:spMkLst>
        </pc:spChg>
      </pc:sldChg>
      <pc:sldChg chg="addSp modSp">
        <pc:chgData name="ゲスト ユーザー" userId="" providerId="Windows Live" clId="Web-{C583B653-D557-4848-A484-92B873675025}" dt="2021-03-25T05:07:33.615" v="476" actId="1076"/>
        <pc:sldMkLst>
          <pc:docMk/>
          <pc:sldMk cId="2539985523" sldId="329"/>
        </pc:sldMkLst>
        <pc:spChg chg="mod">
          <ac:chgData name="ゲスト ユーザー" userId="" providerId="Windows Live" clId="Web-{C583B653-D557-4848-A484-92B873675025}" dt="2021-03-25T05:06:56.880" v="459" actId="20577"/>
          <ac:spMkLst>
            <pc:docMk/>
            <pc:sldMk cId="2539985523" sldId="329"/>
            <ac:spMk id="6" creationId="{A37D0B3E-E398-46E3-862F-CB12BB9ACA59}"/>
          </ac:spMkLst>
        </pc:spChg>
        <pc:spChg chg="add mod">
          <ac:chgData name="ゲスト ユーザー" userId="" providerId="Windows Live" clId="Web-{C583B653-D557-4848-A484-92B873675025}" dt="2021-03-25T04:54:56.603" v="254" actId="1076"/>
          <ac:spMkLst>
            <pc:docMk/>
            <pc:sldMk cId="2539985523" sldId="329"/>
            <ac:spMk id="7" creationId="{056376E6-ADBA-4091-A37C-D9F54CC1052E}"/>
          </ac:spMkLst>
        </pc:spChg>
        <pc:spChg chg="add mod">
          <ac:chgData name="ゲスト ユーザー" userId="" providerId="Windows Live" clId="Web-{C583B653-D557-4848-A484-92B873675025}" dt="2021-03-25T04:54:35.415" v="250" actId="1076"/>
          <ac:spMkLst>
            <pc:docMk/>
            <pc:sldMk cId="2539985523" sldId="329"/>
            <ac:spMk id="9" creationId="{510B5B88-7801-4BFD-B5A3-9E5D8C4EA089}"/>
          </ac:spMkLst>
        </pc:spChg>
        <pc:spChg chg="add mod">
          <ac:chgData name="ゲスト ユーザー" userId="" providerId="Windows Live" clId="Web-{C583B653-D557-4848-A484-92B873675025}" dt="2021-03-25T05:07:20.849" v="470" actId="14100"/>
          <ac:spMkLst>
            <pc:docMk/>
            <pc:sldMk cId="2539985523" sldId="329"/>
            <ac:spMk id="11" creationId="{E1BCB2C0-EAA3-44F0-B63E-3FFC2566749F}"/>
          </ac:spMkLst>
        </pc:spChg>
        <pc:spChg chg="add mod">
          <ac:chgData name="ゲスト ユーザー" userId="" providerId="Windows Live" clId="Web-{C583B653-D557-4848-A484-92B873675025}" dt="2021-03-25T05:06:56.958" v="461" actId="1076"/>
          <ac:spMkLst>
            <pc:docMk/>
            <pc:sldMk cId="2539985523" sldId="329"/>
            <ac:spMk id="12" creationId="{3BED4868-01EB-44DB-A479-DD8A0C14A54C}"/>
          </ac:spMkLst>
        </pc:spChg>
        <pc:spChg chg="add mod">
          <ac:chgData name="ゲスト ユーザー" userId="" providerId="Windows Live" clId="Web-{C583B653-D557-4848-A484-92B873675025}" dt="2021-03-25T05:07:26.240" v="472" actId="1076"/>
          <ac:spMkLst>
            <pc:docMk/>
            <pc:sldMk cId="2539985523" sldId="329"/>
            <ac:spMk id="15" creationId="{929FC3A2-3C00-43A4-A2AC-6B8ED1257AFD}"/>
          </ac:spMkLst>
        </pc:spChg>
        <pc:spChg chg="add mod">
          <ac:chgData name="ゲスト ユーザー" userId="" providerId="Windows Live" clId="Web-{C583B653-D557-4848-A484-92B873675025}" dt="2021-03-25T05:07:29.959" v="474" actId="1076"/>
          <ac:spMkLst>
            <pc:docMk/>
            <pc:sldMk cId="2539985523" sldId="329"/>
            <ac:spMk id="16" creationId="{31C69468-09F1-4F43-AB58-1B0B02C80E88}"/>
          </ac:spMkLst>
        </pc:spChg>
        <pc:spChg chg="add mod">
          <ac:chgData name="ゲスト ユーザー" userId="" providerId="Windows Live" clId="Web-{C583B653-D557-4848-A484-92B873675025}" dt="2021-03-25T05:07:33.615" v="476" actId="1076"/>
          <ac:spMkLst>
            <pc:docMk/>
            <pc:sldMk cId="2539985523" sldId="329"/>
            <ac:spMk id="17" creationId="{B9896799-1B13-4501-9D1A-2C0C404EBFC2}"/>
          </ac:spMkLst>
        </pc:spChg>
      </pc:sldChg>
      <pc:sldChg chg="addSp delSp modSp">
        <pc:chgData name="ゲスト ユーザー" userId="" providerId="Windows Live" clId="Web-{C583B653-D557-4848-A484-92B873675025}" dt="2021-03-25T07:26:22.876" v="570" actId="20577"/>
        <pc:sldMkLst>
          <pc:docMk/>
          <pc:sldMk cId="2026746202" sldId="330"/>
        </pc:sldMkLst>
        <pc:spChg chg="del mod">
          <ac:chgData name="ゲスト ユーザー" userId="" providerId="Windows Live" clId="Web-{C583B653-D557-4848-A484-92B873675025}" dt="2021-03-25T04:55:36.854" v="263"/>
          <ac:spMkLst>
            <pc:docMk/>
            <pc:sldMk cId="2026746202" sldId="330"/>
            <ac:spMk id="6" creationId="{A37D0B3E-E398-46E3-862F-CB12BB9ACA59}"/>
          </ac:spMkLst>
        </pc:spChg>
        <pc:spChg chg="add mod">
          <ac:chgData name="ゲスト ユーザー" userId="" providerId="Windows Live" clId="Web-{C583B653-D557-4848-A484-92B873675025}" dt="2021-03-25T07:26:22.876" v="570" actId="20577"/>
          <ac:spMkLst>
            <pc:docMk/>
            <pc:sldMk cId="2026746202" sldId="330"/>
            <ac:spMk id="7" creationId="{93007182-CB31-47D9-8D8A-EFA5996A2CA1}"/>
          </ac:spMkLst>
        </pc:spChg>
        <pc:spChg chg="add mod">
          <ac:chgData name="ゲスト ユーザー" userId="" providerId="Windows Live" clId="Web-{C583B653-D557-4848-A484-92B873675025}" dt="2021-03-25T04:56:27.167" v="275" actId="1076"/>
          <ac:spMkLst>
            <pc:docMk/>
            <pc:sldMk cId="2026746202" sldId="330"/>
            <ac:spMk id="9" creationId="{41F2906C-B8D8-4D43-ACC9-87B2836D6640}"/>
          </ac:spMkLst>
        </pc:spChg>
        <pc:spChg chg="add mod">
          <ac:chgData name="ゲスト ユーザー" userId="" providerId="Windows Live" clId="Web-{C583B653-D557-4848-A484-92B873675025}" dt="2021-03-25T04:56:36.120" v="277" actId="1076"/>
          <ac:spMkLst>
            <pc:docMk/>
            <pc:sldMk cId="2026746202" sldId="330"/>
            <ac:spMk id="11" creationId="{313F3025-0415-4570-A482-7D1261DD577E}"/>
          </ac:spMkLst>
        </pc:spChg>
        <pc:spChg chg="add mod">
          <ac:chgData name="ゲスト ユーザー" userId="" providerId="Windows Live" clId="Web-{C583B653-D557-4848-A484-92B873675025}" dt="2021-03-25T04:57:23.309" v="284" actId="1076"/>
          <ac:spMkLst>
            <pc:docMk/>
            <pc:sldMk cId="2026746202" sldId="330"/>
            <ac:spMk id="13" creationId="{09415368-890A-4431-AD53-26AEDB1A281A}"/>
          </ac:spMkLst>
        </pc:spChg>
        <pc:spChg chg="add mod">
          <ac:chgData name="ゲスト ユーザー" userId="" providerId="Windows Live" clId="Web-{C583B653-D557-4848-A484-92B873675025}" dt="2021-03-25T05:07:52.459" v="482" actId="1076"/>
          <ac:spMkLst>
            <pc:docMk/>
            <pc:sldMk cId="2026746202" sldId="330"/>
            <ac:spMk id="15" creationId="{BB9C45AF-58C1-4648-A6B5-D936395DA4EF}"/>
          </ac:spMkLst>
        </pc:spChg>
        <pc:spChg chg="mod">
          <ac:chgData name="ゲスト ユーザー" userId="" providerId="Windows Live" clId="Web-{C583B653-D557-4848-A484-92B873675025}" dt="2021-03-25T04:56:43.699" v="279" actId="20577"/>
          <ac:spMkLst>
            <pc:docMk/>
            <pc:sldMk cId="2026746202" sldId="330"/>
            <ac:spMk id="350" creationId="{00000000-0000-0000-0000-000000000000}"/>
          </ac:spMkLst>
        </pc:spChg>
      </pc:sldChg>
      <pc:sldChg chg="addSp delSp modSp">
        <pc:chgData name="ゲスト ユーザー" userId="" providerId="Windows Live" clId="Web-{C583B653-D557-4848-A484-92B873675025}" dt="2021-03-25T07:19:31.648" v="496" actId="1076"/>
        <pc:sldMkLst>
          <pc:docMk/>
          <pc:sldMk cId="3785275960" sldId="331"/>
        </pc:sldMkLst>
        <pc:spChg chg="mod">
          <ac:chgData name="ゲスト ユーザー" userId="" providerId="Windows Live" clId="Web-{C583B653-D557-4848-A484-92B873675025}" dt="2021-03-25T04:58:21.872" v="306" actId="20577"/>
          <ac:spMkLst>
            <pc:docMk/>
            <pc:sldMk cId="3785275960" sldId="331"/>
            <ac:spMk id="3" creationId="{41B6E82B-6D9B-4BBB-B277-69B8CA0B91C3}"/>
          </ac:spMkLst>
        </pc:spChg>
        <pc:spChg chg="del mod">
          <ac:chgData name="ゲスト ユーザー" userId="" providerId="Windows Live" clId="Web-{C583B653-D557-4848-A484-92B873675025}" dt="2021-03-25T05:01:55.250" v="354"/>
          <ac:spMkLst>
            <pc:docMk/>
            <pc:sldMk cId="3785275960" sldId="331"/>
            <ac:spMk id="6" creationId="{A37D0B3E-E398-46E3-862F-CB12BB9ACA59}"/>
          </ac:spMkLst>
        </pc:spChg>
        <pc:spChg chg="add mod">
          <ac:chgData name="ゲスト ユーザー" userId="" providerId="Windows Live" clId="Web-{C583B653-D557-4848-A484-92B873675025}" dt="2021-03-25T04:58:04.825" v="299" actId="1076"/>
          <ac:spMkLst>
            <pc:docMk/>
            <pc:sldMk cId="3785275960" sldId="331"/>
            <ac:spMk id="7" creationId="{86CC8488-9916-494F-89EB-649CA88CB33D}"/>
          </ac:spMkLst>
        </pc:spChg>
        <pc:spChg chg="add mod">
          <ac:chgData name="ゲスト ユーザー" userId="" providerId="Windows Live" clId="Web-{C583B653-D557-4848-A484-92B873675025}" dt="2021-03-25T04:57:50.965" v="291" actId="20577"/>
          <ac:spMkLst>
            <pc:docMk/>
            <pc:sldMk cId="3785275960" sldId="331"/>
            <ac:spMk id="10" creationId="{2C5BD787-032B-458C-AFA4-5EBCC4E5A9FD}"/>
          </ac:spMkLst>
        </pc:spChg>
        <pc:spChg chg="add del mod">
          <ac:chgData name="ゲスト ユーザー" userId="" providerId="Windows Live" clId="Web-{C583B653-D557-4848-A484-92B873675025}" dt="2021-03-25T05:08:51.710" v="495" actId="1076"/>
          <ac:spMkLst>
            <pc:docMk/>
            <pc:sldMk cId="3785275960" sldId="331"/>
            <ac:spMk id="12" creationId="{E063BC9A-3A5A-4E75-B787-2A2AAC8D8317}"/>
          </ac:spMkLst>
        </pc:spChg>
        <pc:spChg chg="add mod">
          <ac:chgData name="ゲスト ユーザー" userId="" providerId="Windows Live" clId="Web-{C583B653-D557-4848-A484-92B873675025}" dt="2021-03-25T04:58:16.263" v="304" actId="20577"/>
          <ac:spMkLst>
            <pc:docMk/>
            <pc:sldMk cId="3785275960" sldId="331"/>
            <ac:spMk id="13" creationId="{06C9B88F-7DBF-41E9-B6F0-37DFB81C1518}"/>
          </ac:spMkLst>
        </pc:spChg>
        <pc:spChg chg="add mod">
          <ac:chgData name="ゲスト ユーザー" userId="" providerId="Windows Live" clId="Web-{C583B653-D557-4848-A484-92B873675025}" dt="2021-03-25T04:58:50.169" v="310" actId="1076"/>
          <ac:spMkLst>
            <pc:docMk/>
            <pc:sldMk cId="3785275960" sldId="331"/>
            <ac:spMk id="15" creationId="{F044EE06-6517-4C3B-8030-B7FC203D954F}"/>
          </ac:spMkLst>
        </pc:spChg>
        <pc:spChg chg="add del mod">
          <ac:chgData name="ゲスト ユーザー" userId="" providerId="Windows Live" clId="Web-{C583B653-D557-4848-A484-92B873675025}" dt="2021-03-25T05:00:11.499" v="329"/>
          <ac:spMkLst>
            <pc:docMk/>
            <pc:sldMk cId="3785275960" sldId="331"/>
            <ac:spMk id="17" creationId="{7E6355EE-1503-44D9-8F46-AD7D43E87E87}"/>
          </ac:spMkLst>
        </pc:spChg>
        <pc:spChg chg="add mod">
          <ac:chgData name="ゲスト ユーザー" userId="" providerId="Windows Live" clId="Web-{C583B653-D557-4848-A484-92B873675025}" dt="2021-03-25T04:59:13.904" v="319" actId="1076"/>
          <ac:spMkLst>
            <pc:docMk/>
            <pc:sldMk cId="3785275960" sldId="331"/>
            <ac:spMk id="18" creationId="{A367CA89-C9DF-412B-BC49-2B5B93E913BD}"/>
          </ac:spMkLst>
        </pc:spChg>
        <pc:spChg chg="add mod">
          <ac:chgData name="ゲスト ユーザー" userId="" providerId="Windows Live" clId="Web-{C583B653-D557-4848-A484-92B873675025}" dt="2021-03-25T07:19:31.648" v="496" actId="1076"/>
          <ac:spMkLst>
            <pc:docMk/>
            <pc:sldMk cId="3785275960" sldId="331"/>
            <ac:spMk id="19" creationId="{B316F3E0-A2FE-470A-BA76-0CE201DEA2C9}"/>
          </ac:spMkLst>
        </pc:spChg>
        <pc:spChg chg="add mod">
          <ac:chgData name="ゲスト ユーザー" userId="" providerId="Windows Live" clId="Web-{C583B653-D557-4848-A484-92B873675025}" dt="2021-03-25T05:08:23.554" v="489" actId="1076"/>
          <ac:spMkLst>
            <pc:docMk/>
            <pc:sldMk cId="3785275960" sldId="331"/>
            <ac:spMk id="20" creationId="{ADEC169C-934E-44EA-9C12-A07DD7459933}"/>
          </ac:spMkLst>
        </pc:spChg>
        <pc:spChg chg="add mod">
          <ac:chgData name="ゲスト ユーザー" userId="" providerId="Windows Live" clId="Web-{C583B653-D557-4848-A484-92B873675025}" dt="2021-03-25T05:01:57.110" v="355" actId="1076"/>
          <ac:spMkLst>
            <pc:docMk/>
            <pc:sldMk cId="3785275960" sldId="331"/>
            <ac:spMk id="21" creationId="{2A614F58-6869-4203-B793-36B202460EA2}"/>
          </ac:spMkLst>
        </pc:spChg>
        <pc:spChg chg="add mod">
          <ac:chgData name="ゲスト ユーザー" userId="" providerId="Windows Live" clId="Web-{C583B653-D557-4848-A484-92B873675025}" dt="2021-03-25T05:08:14.147" v="486" actId="14100"/>
          <ac:spMkLst>
            <pc:docMk/>
            <pc:sldMk cId="3785275960" sldId="331"/>
            <ac:spMk id="23" creationId="{44C9C6DB-8CDC-40A7-8B0B-C656A4DAD5ED}"/>
          </ac:spMkLst>
        </pc:spChg>
        <pc:spChg chg="add mod">
          <ac:chgData name="ゲスト ユーザー" userId="" providerId="Windows Live" clId="Web-{C583B653-D557-4848-A484-92B873675025}" dt="2021-03-25T05:08:42.257" v="494" actId="14100"/>
          <ac:spMkLst>
            <pc:docMk/>
            <pc:sldMk cId="3785275960" sldId="331"/>
            <ac:spMk id="26" creationId="{21A6A30F-D407-4D1E-B3B6-22A1A00DB89C}"/>
          </ac:spMkLst>
        </pc:spChg>
        <pc:spChg chg="mod">
          <ac:chgData name="ゲスト ユーザー" userId="" providerId="Windows Live" clId="Web-{C583B653-D557-4848-A484-92B873675025}" dt="2021-03-25T04:57:59.856" v="298" actId="20577"/>
          <ac:spMkLst>
            <pc:docMk/>
            <pc:sldMk cId="3785275960" sldId="331"/>
            <ac:spMk id="350" creationId="{00000000-0000-0000-0000-000000000000}"/>
          </ac:spMkLst>
        </pc:spChg>
      </pc:sldChg>
      <pc:sldChg chg="addSp delSp modSp">
        <pc:chgData name="ゲスト ユーザー" userId="" providerId="Windows Live" clId="Web-{C583B653-D557-4848-A484-92B873675025}" dt="2021-03-25T07:28:53.457" v="577" actId="20577"/>
        <pc:sldMkLst>
          <pc:docMk/>
          <pc:sldMk cId="2809793291" sldId="332"/>
        </pc:sldMkLst>
        <pc:spChg chg="del mod">
          <ac:chgData name="ゲスト ユーザー" userId="" providerId="Windows Live" clId="Web-{C583B653-D557-4848-A484-92B873675025}" dt="2021-03-25T05:02:53.220" v="366"/>
          <ac:spMkLst>
            <pc:docMk/>
            <pc:sldMk cId="2809793291" sldId="332"/>
            <ac:spMk id="3" creationId="{41B6E82B-6D9B-4BBB-B277-69B8CA0B91C3}"/>
          </ac:spMkLst>
        </pc:spChg>
        <pc:spChg chg="add mod">
          <ac:chgData name="ゲスト ユーザー" userId="" providerId="Windows Live" clId="Web-{C583B653-D557-4848-A484-92B873675025}" dt="2021-03-25T07:20:10.649" v="503" actId="20577"/>
          <ac:spMkLst>
            <pc:docMk/>
            <pc:sldMk cId="2809793291" sldId="332"/>
            <ac:spMk id="3" creationId="{762F6D51-5A5A-49FA-A8DF-F5DC2C44ADCC}"/>
          </ac:spMkLst>
        </pc:spChg>
        <pc:spChg chg="mod">
          <ac:chgData name="ゲスト ユーザー" userId="" providerId="Windows Live" clId="Web-{C583B653-D557-4848-A484-92B873675025}" dt="2021-03-25T05:05:01.722" v="446" actId="20577"/>
          <ac:spMkLst>
            <pc:docMk/>
            <pc:sldMk cId="2809793291" sldId="332"/>
            <ac:spMk id="4" creationId="{88EF6A4C-9608-4401-A9C9-AC4F681DC086}"/>
          </ac:spMkLst>
        </pc:spChg>
        <pc:spChg chg="del mod">
          <ac:chgData name="ゲスト ユーザー" userId="" providerId="Windows Live" clId="Web-{C583B653-D557-4848-A484-92B873675025}" dt="2021-03-25T05:02:08.719" v="359"/>
          <ac:spMkLst>
            <pc:docMk/>
            <pc:sldMk cId="2809793291" sldId="332"/>
            <ac:spMk id="6" creationId="{A37D0B3E-E398-46E3-862F-CB12BB9ACA59}"/>
          </ac:spMkLst>
        </pc:spChg>
        <pc:spChg chg="add mod">
          <ac:chgData name="ゲスト ユーザー" userId="" providerId="Windows Live" clId="Web-{C583B653-D557-4848-A484-92B873675025}" dt="2021-03-25T07:21:12.166" v="509" actId="14100"/>
          <ac:spMkLst>
            <pc:docMk/>
            <pc:sldMk cId="2809793291" sldId="332"/>
            <ac:spMk id="6" creationId="{E7030A35-AC7D-411B-BE6E-D8097BDC1036}"/>
          </ac:spMkLst>
        </pc:spChg>
        <pc:spChg chg="add mod">
          <ac:chgData name="ゲスト ユーザー" userId="" providerId="Windows Live" clId="Web-{C583B653-D557-4848-A484-92B873675025}" dt="2021-03-25T05:01:32.828" v="349" actId="1076"/>
          <ac:spMkLst>
            <pc:docMk/>
            <pc:sldMk cId="2809793291" sldId="332"/>
            <ac:spMk id="8" creationId="{31BB200E-3830-4DC7-989E-845A9202B084}"/>
          </ac:spMkLst>
        </pc:spChg>
        <pc:spChg chg="add mod">
          <ac:chgData name="ゲスト ユーザー" userId="" providerId="Windows Live" clId="Web-{C583B653-D557-4848-A484-92B873675025}" dt="2021-03-25T07:28:53.457" v="577" actId="20577"/>
          <ac:spMkLst>
            <pc:docMk/>
            <pc:sldMk cId="2809793291" sldId="332"/>
            <ac:spMk id="12" creationId="{7A798780-7ADD-42DF-926A-40661511132F}"/>
          </ac:spMkLst>
        </pc:spChg>
        <pc:spChg chg="add mod">
          <ac:chgData name="ゲスト ユーザー" userId="" providerId="Windows Live" clId="Web-{C583B653-D557-4848-A484-92B873675025}" dt="2021-03-25T07:28:46.566" v="575" actId="20577"/>
          <ac:spMkLst>
            <pc:docMk/>
            <pc:sldMk cId="2809793291" sldId="332"/>
            <ac:spMk id="14" creationId="{5EF39FBF-6282-49B6-9EBB-2EAA8B24A01B}"/>
          </ac:spMkLst>
        </pc:spChg>
        <pc:spChg chg="add mod">
          <ac:chgData name="ゲスト ユーザー" userId="" providerId="Windows Live" clId="Web-{C583B653-D557-4848-A484-92B873675025}" dt="2021-03-25T07:28:50.426" v="576"/>
          <ac:spMkLst>
            <pc:docMk/>
            <pc:sldMk cId="2809793291" sldId="332"/>
            <ac:spMk id="16" creationId="{7694B4F4-903B-427A-BE4F-E88FFE025479}"/>
          </ac:spMkLst>
        </pc:spChg>
        <pc:spChg chg="add mod">
          <ac:chgData name="ゲスト ユーザー" userId="" providerId="Windows Live" clId="Web-{C583B653-D557-4848-A484-92B873675025}" dt="2021-03-25T07:21:29.385" v="514" actId="14100"/>
          <ac:spMkLst>
            <pc:docMk/>
            <pc:sldMk cId="2809793291" sldId="332"/>
            <ac:spMk id="17" creationId="{3A4F3F1F-ACDA-453B-8813-4F37CD571985}"/>
          </ac:spMkLst>
        </pc:spChg>
        <pc:picChg chg="mod">
          <ac:chgData name="ゲスト ユーザー" userId="" providerId="Windows Live" clId="Web-{C583B653-D557-4848-A484-92B873675025}" dt="2021-03-25T05:01:27.797" v="346" actId="14100"/>
          <ac:picMkLst>
            <pc:docMk/>
            <pc:sldMk cId="2809793291" sldId="332"/>
            <ac:picMk id="7" creationId="{B81B4463-1E51-4129-A767-05992C091F1E}"/>
          </ac:picMkLst>
        </pc:picChg>
        <pc:picChg chg="mod">
          <ac:chgData name="ゲスト ユーザー" userId="" providerId="Windows Live" clId="Web-{C583B653-D557-4848-A484-92B873675025}" dt="2021-03-25T05:01:31.422" v="348" actId="1076"/>
          <ac:picMkLst>
            <pc:docMk/>
            <pc:sldMk cId="2809793291" sldId="332"/>
            <ac:picMk id="9" creationId="{1F77E276-CBB2-4D45-AA3B-EFBC63A37032}"/>
          </ac:picMkLst>
        </pc:picChg>
      </pc:sldChg>
      <pc:sldChg chg="addSp modSp">
        <pc:chgData name="ゲスト ユーザー" userId="" providerId="Windows Live" clId="Web-{C583B653-D557-4848-A484-92B873675025}" dt="2021-03-25T04:24:10.242" v="46" actId="14100"/>
        <pc:sldMkLst>
          <pc:docMk/>
          <pc:sldMk cId="1515517985" sldId="333"/>
        </pc:sldMkLst>
        <pc:spChg chg="mod">
          <ac:chgData name="ゲスト ユーザー" userId="" providerId="Windows Live" clId="Web-{C583B653-D557-4848-A484-92B873675025}" dt="2021-03-25T04:20:50.629" v="5" actId="20577"/>
          <ac:spMkLst>
            <pc:docMk/>
            <pc:sldMk cId="1515517985" sldId="333"/>
            <ac:spMk id="3" creationId="{41B6E82B-6D9B-4BBB-B277-69B8CA0B91C3}"/>
          </ac:spMkLst>
        </pc:spChg>
        <pc:spChg chg="add mod">
          <ac:chgData name="ゲスト ユーザー" userId="" providerId="Windows Live" clId="Web-{C583B653-D557-4848-A484-92B873675025}" dt="2021-03-25T04:22:49.381" v="29" actId="1076"/>
          <ac:spMkLst>
            <pc:docMk/>
            <pc:sldMk cId="1515517985" sldId="333"/>
            <ac:spMk id="6" creationId="{444C62F8-D2D0-4400-844A-8C95FE296F62}"/>
          </ac:spMkLst>
        </pc:spChg>
        <pc:spChg chg="mod">
          <ac:chgData name="ゲスト ユーザー" userId="" providerId="Windows Live" clId="Web-{C583B653-D557-4848-A484-92B873675025}" dt="2021-03-25T04:23:14.100" v="33" actId="20577"/>
          <ac:spMkLst>
            <pc:docMk/>
            <pc:sldMk cId="1515517985" sldId="333"/>
            <ac:spMk id="10" creationId="{F23E8DA3-6141-4280-8B6C-BEB0BAD1F5EA}"/>
          </ac:spMkLst>
        </pc:spChg>
        <pc:spChg chg="mod">
          <ac:chgData name="ゲスト ユーザー" userId="" providerId="Windows Live" clId="Web-{C583B653-D557-4848-A484-92B873675025}" dt="2021-03-25T04:24:10.242" v="46" actId="14100"/>
          <ac:spMkLst>
            <pc:docMk/>
            <pc:sldMk cId="1515517985" sldId="333"/>
            <ac:spMk id="13" creationId="{8CF219A9-F971-4A9A-93AA-E74281D4E453}"/>
          </ac:spMkLst>
        </pc:spChg>
        <pc:spChg chg="add mod">
          <ac:chgData name="ゲスト ユーザー" userId="" providerId="Windows Live" clId="Web-{C583B653-D557-4848-A484-92B873675025}" dt="2021-03-25T04:21:47.192" v="19" actId="1076"/>
          <ac:spMkLst>
            <pc:docMk/>
            <pc:sldMk cId="1515517985" sldId="333"/>
            <ac:spMk id="14" creationId="{59E8FD82-51ED-4A8D-B9DF-AB1566DB3BA3}"/>
          </ac:spMkLst>
        </pc:spChg>
        <pc:spChg chg="add mod">
          <ac:chgData name="ゲスト ユーザー" userId="" providerId="Windows Live" clId="Web-{C583B653-D557-4848-A484-92B873675025}" dt="2021-03-25T04:22:07.505" v="23" actId="20577"/>
          <ac:spMkLst>
            <pc:docMk/>
            <pc:sldMk cId="1515517985" sldId="333"/>
            <ac:spMk id="15" creationId="{6463C07B-A621-49D2-9B3C-94A4A3E296C5}"/>
          </ac:spMkLst>
        </pc:spChg>
        <pc:spChg chg="add mod">
          <ac:chgData name="ゲスト ユーザー" userId="" providerId="Windows Live" clId="Web-{C583B653-D557-4848-A484-92B873675025}" dt="2021-03-25T04:23:44.617" v="43" actId="20577"/>
          <ac:spMkLst>
            <pc:docMk/>
            <pc:sldMk cId="1515517985" sldId="333"/>
            <ac:spMk id="16" creationId="{E63586F1-4887-4C2E-83BA-B734B284DA93}"/>
          </ac:spMkLst>
        </pc:spChg>
        <pc:spChg chg="add mod">
          <ac:chgData name="ゲスト ユーザー" userId="" providerId="Windows Live" clId="Web-{C583B653-D557-4848-A484-92B873675025}" dt="2021-03-25T04:24:03.289" v="45" actId="1076"/>
          <ac:spMkLst>
            <pc:docMk/>
            <pc:sldMk cId="1515517985" sldId="333"/>
            <ac:spMk id="17" creationId="{018E36FD-E36B-43AA-A9EC-9ED989561ABE}"/>
          </ac:spMkLst>
        </pc:spChg>
      </pc:sldChg>
      <pc:sldChg chg="addSp delSp modSp">
        <pc:chgData name="ゲスト ユーザー" userId="" providerId="Windows Live" clId="Web-{C583B653-D557-4848-A484-92B873675025}" dt="2021-03-25T07:26:42.142" v="572" actId="1076"/>
        <pc:sldMkLst>
          <pc:docMk/>
          <pc:sldMk cId="1769068483" sldId="334"/>
        </pc:sldMkLst>
        <pc:spChg chg="mod">
          <ac:chgData name="ゲスト ユーザー" userId="" providerId="Windows Live" clId="Web-{C583B653-D557-4848-A484-92B873675025}" dt="2021-03-25T04:52:15.007" v="220" actId="14100"/>
          <ac:spMkLst>
            <pc:docMk/>
            <pc:sldMk cId="1769068483" sldId="334"/>
            <ac:spMk id="3" creationId="{41B6E82B-6D9B-4BBB-B277-69B8CA0B91C3}"/>
          </ac:spMkLst>
        </pc:spChg>
        <pc:spChg chg="add mod">
          <ac:chgData name="ゲスト ユーザー" userId="" providerId="Windows Live" clId="Web-{C583B653-D557-4848-A484-92B873675025}" dt="2021-03-25T04:52:45.788" v="229" actId="14100"/>
          <ac:spMkLst>
            <pc:docMk/>
            <pc:sldMk cId="1769068483" sldId="334"/>
            <ac:spMk id="4" creationId="{3704ECCA-929D-497C-AAA7-221A5CD16308}"/>
          </ac:spMkLst>
        </pc:spChg>
        <pc:spChg chg="del mod">
          <ac:chgData name="ゲスト ユーザー" userId="" providerId="Windows Live" clId="Web-{C583B653-D557-4848-A484-92B873675025}" dt="2021-03-25T04:52:38.320" v="226"/>
          <ac:spMkLst>
            <pc:docMk/>
            <pc:sldMk cId="1769068483" sldId="334"/>
            <ac:spMk id="6" creationId="{A37D0B3E-E398-46E3-862F-CB12BB9ACA59}"/>
          </ac:spMkLst>
        </pc:spChg>
        <pc:spChg chg="add mod">
          <ac:chgData name="ゲスト ユーザー" userId="" providerId="Windows Live" clId="Web-{C583B653-D557-4848-A484-92B873675025}" dt="2021-03-25T04:53:19.164" v="235" actId="20577"/>
          <ac:spMkLst>
            <pc:docMk/>
            <pc:sldMk cId="1769068483" sldId="334"/>
            <ac:spMk id="7" creationId="{114FCFD1-B522-46AD-B187-34364BE77FF0}"/>
          </ac:spMkLst>
        </pc:spChg>
        <pc:spChg chg="add">
          <ac:chgData name="ゲスト ユーザー" userId="" providerId="Windows Live" clId="Web-{C583B653-D557-4848-A484-92B873675025}" dt="2021-03-25T04:53:49.461" v="240"/>
          <ac:spMkLst>
            <pc:docMk/>
            <pc:sldMk cId="1769068483" sldId="334"/>
            <ac:spMk id="8" creationId="{5B0A4895-9EED-4538-880A-D68134E14E03}"/>
          </ac:spMkLst>
        </pc:spChg>
        <pc:spChg chg="add mod">
          <ac:chgData name="ゲスト ユーザー" userId="" providerId="Windows Live" clId="Web-{C583B653-D557-4848-A484-92B873675025}" dt="2021-03-25T07:26:42.142" v="572" actId="1076"/>
          <ac:spMkLst>
            <pc:docMk/>
            <pc:sldMk cId="1769068483" sldId="334"/>
            <ac:spMk id="9" creationId="{F87183E1-F148-4E23-BFC8-AC5276C0E7C7}"/>
          </ac:spMkLst>
        </pc:spChg>
        <pc:spChg chg="mod">
          <ac:chgData name="ゲスト ユーザー" userId="" providerId="Windows Live" clId="Web-{C583B653-D557-4848-A484-92B873675025}" dt="2021-03-25T04:53:31.008" v="237" actId="20577"/>
          <ac:spMkLst>
            <pc:docMk/>
            <pc:sldMk cId="1769068483" sldId="334"/>
            <ac:spMk id="15" creationId="{D6505006-B74D-41DB-B680-AF00B5DFC417}"/>
          </ac:spMkLst>
        </pc:spChg>
        <pc:spChg chg="mod">
          <ac:chgData name="ゲスト ユーザー" userId="" providerId="Windows Live" clId="Web-{C583B653-D557-4848-A484-92B873675025}" dt="2021-03-25T04:53:37.805" v="239" actId="20577"/>
          <ac:spMkLst>
            <pc:docMk/>
            <pc:sldMk cId="1769068483" sldId="334"/>
            <ac:spMk id="16" creationId="{32A9F19A-F72F-4AA5-953F-B63A5077B24E}"/>
          </ac:spMkLst>
        </pc:spChg>
        <pc:spChg chg="add mod">
          <ac:chgData name="ゲスト ユーザー" userId="" providerId="Windows Live" clId="Web-{C583B653-D557-4848-A484-92B873675025}" dt="2021-03-25T04:54:01.196" v="243" actId="1076"/>
          <ac:spMkLst>
            <pc:docMk/>
            <pc:sldMk cId="1769068483" sldId="334"/>
            <ac:spMk id="19" creationId="{F76688B6-D802-4502-9018-251183AB95F7}"/>
          </ac:spMkLst>
        </pc:spChg>
      </pc:sldChg>
      <pc:sldChg chg="addSp delSp modSp">
        <pc:chgData name="ゲスト ユーザー" userId="" providerId="Windows Live" clId="Web-{C583B653-D557-4848-A484-92B873675025}" dt="2021-03-25T07:22:54.434" v="535" actId="1076"/>
        <pc:sldMkLst>
          <pc:docMk/>
          <pc:sldMk cId="2444299485" sldId="335"/>
        </pc:sldMkLst>
        <pc:spChg chg="mod">
          <ac:chgData name="ゲスト ユーザー" userId="" providerId="Windows Live" clId="Web-{C583B653-D557-4848-A484-92B873675025}" dt="2021-03-25T07:22:14.589" v="523" actId="20577"/>
          <ac:spMkLst>
            <pc:docMk/>
            <pc:sldMk cId="2444299485" sldId="335"/>
            <ac:spMk id="3" creationId="{41B6E82B-6D9B-4BBB-B277-69B8CA0B91C3}"/>
          </ac:spMkLst>
        </pc:spChg>
        <pc:spChg chg="del mod">
          <ac:chgData name="ゲスト ユーザー" userId="" providerId="Windows Live" clId="Web-{C583B653-D557-4848-A484-92B873675025}" dt="2021-03-25T05:05:47.535" v="456"/>
          <ac:spMkLst>
            <pc:docMk/>
            <pc:sldMk cId="2444299485" sldId="335"/>
            <ac:spMk id="6" creationId="{A37D0B3E-E398-46E3-862F-CB12BB9ACA59}"/>
          </ac:spMkLst>
        </pc:spChg>
        <pc:spChg chg="add mod">
          <ac:chgData name="ゲスト ユーザー" userId="" providerId="Windows Live" clId="Web-{C583B653-D557-4848-A484-92B873675025}" dt="2021-03-25T07:20:35.774" v="505" actId="1076"/>
          <ac:spMkLst>
            <pc:docMk/>
            <pc:sldMk cId="2444299485" sldId="335"/>
            <ac:spMk id="6" creationId="{C85E5B65-AA0C-430A-8D84-E57E993835D7}"/>
          </ac:spMkLst>
        </pc:spChg>
        <pc:spChg chg="add mod">
          <ac:chgData name="ゲスト ユーザー" userId="" providerId="Windows Live" clId="Web-{C583B653-D557-4848-A484-92B873675025}" dt="2021-03-25T05:05:28.176" v="452" actId="1076"/>
          <ac:spMkLst>
            <pc:docMk/>
            <pc:sldMk cId="2444299485" sldId="335"/>
            <ac:spMk id="7" creationId="{CF0786C2-FBB3-42C2-8091-2667B3DE52BD}"/>
          </ac:spMkLst>
        </pc:spChg>
        <pc:spChg chg="add mod">
          <ac:chgData name="ゲスト ユーザー" userId="" providerId="Windows Live" clId="Web-{C583B653-D557-4848-A484-92B873675025}" dt="2021-03-25T05:05:53.536" v="458" actId="14100"/>
          <ac:spMkLst>
            <pc:docMk/>
            <pc:sldMk cId="2444299485" sldId="335"/>
            <ac:spMk id="8" creationId="{012BAD32-F499-4BAE-B3A9-A15602A16C9A}"/>
          </ac:spMkLst>
        </pc:spChg>
        <pc:spChg chg="add mod">
          <ac:chgData name="ゲスト ユーザー" userId="" providerId="Windows Live" clId="Web-{C583B653-D557-4848-A484-92B873675025}" dt="2021-03-25T07:22:28.105" v="527" actId="1076"/>
          <ac:spMkLst>
            <pc:docMk/>
            <pc:sldMk cId="2444299485" sldId="335"/>
            <ac:spMk id="9" creationId="{B67A5A28-3548-4342-8115-35A4A5833209}"/>
          </ac:spMkLst>
        </pc:spChg>
        <pc:spChg chg="add mod">
          <ac:chgData name="ゲスト ユーザー" userId="" providerId="Windows Live" clId="Web-{C583B653-D557-4848-A484-92B873675025}" dt="2021-03-25T07:22:32.761" v="529" actId="1076"/>
          <ac:spMkLst>
            <pc:docMk/>
            <pc:sldMk cId="2444299485" sldId="335"/>
            <ac:spMk id="14" creationId="{7B1A4FEF-7337-4458-9FBE-99C6CCF43A4B}"/>
          </ac:spMkLst>
        </pc:spChg>
        <pc:spChg chg="add mod">
          <ac:chgData name="ゲスト ユーザー" userId="" providerId="Windows Live" clId="Web-{C583B653-D557-4848-A484-92B873675025}" dt="2021-03-25T07:22:47.668" v="533" actId="14100"/>
          <ac:spMkLst>
            <pc:docMk/>
            <pc:sldMk cId="2444299485" sldId="335"/>
            <ac:spMk id="15" creationId="{B5424360-4454-4E13-86BD-A3C923041E50}"/>
          </ac:spMkLst>
        </pc:spChg>
        <pc:spChg chg="add mod">
          <ac:chgData name="ゲスト ユーザー" userId="" providerId="Windows Live" clId="Web-{C583B653-D557-4848-A484-92B873675025}" dt="2021-03-25T07:22:54.434" v="535" actId="1076"/>
          <ac:spMkLst>
            <pc:docMk/>
            <pc:sldMk cId="2444299485" sldId="335"/>
            <ac:spMk id="16" creationId="{067127F7-D212-4B8A-932B-2D9346CF6C85}"/>
          </ac:spMkLst>
        </pc:spChg>
      </pc:sldChg>
      <pc:sldChg chg="del">
        <pc:chgData name="ゲスト ユーザー" userId="" providerId="Windows Live" clId="Web-{C583B653-D557-4848-A484-92B873675025}" dt="2021-03-25T04:51:51.131" v="219"/>
        <pc:sldMkLst>
          <pc:docMk/>
          <pc:sldMk cId="3150105958" sldId="336"/>
        </pc:sldMkLst>
      </pc:sldChg>
      <pc:sldChg chg="addSp delSp modSp">
        <pc:chgData name="ゲスト ユーザー" userId="" providerId="Windows Live" clId="Web-{C583B653-D557-4848-A484-92B873675025}" dt="2021-03-25T07:32:29.133" v="604" actId="20577"/>
        <pc:sldMkLst>
          <pc:docMk/>
          <pc:sldMk cId="960304463" sldId="337"/>
        </pc:sldMkLst>
        <pc:spChg chg="mod">
          <ac:chgData name="ゲスト ユーザー" userId="" providerId="Windows Live" clId="Web-{C583B653-D557-4848-A484-92B873675025}" dt="2021-03-25T07:23:12.106" v="536" actId="20577"/>
          <ac:spMkLst>
            <pc:docMk/>
            <pc:sldMk cId="960304463" sldId="337"/>
            <ac:spMk id="3" creationId="{41B6E82B-6D9B-4BBB-B277-69B8CA0B91C3}"/>
          </ac:spMkLst>
        </pc:spChg>
        <pc:spChg chg="add mod">
          <ac:chgData name="ゲスト ユーザー" userId="" providerId="Windows Live" clId="Web-{C583B653-D557-4848-A484-92B873675025}" dt="2021-03-25T07:23:32.356" v="539" actId="1076"/>
          <ac:spMkLst>
            <pc:docMk/>
            <pc:sldMk cId="960304463" sldId="337"/>
            <ac:spMk id="4" creationId="{6F4A29B6-E47C-4F66-8552-4F20BCCCA4F7}"/>
          </ac:spMkLst>
        </pc:spChg>
        <pc:spChg chg="del mod">
          <ac:chgData name="ゲスト ユーザー" userId="" providerId="Windows Live" clId="Web-{C583B653-D557-4848-A484-92B873675025}" dt="2021-03-25T07:32:18.414" v="602"/>
          <ac:spMkLst>
            <pc:docMk/>
            <pc:sldMk cId="960304463" sldId="337"/>
            <ac:spMk id="6" creationId="{A37D0B3E-E398-46E3-862F-CB12BB9ACA59}"/>
          </ac:spMkLst>
        </pc:spChg>
        <pc:spChg chg="add mod">
          <ac:chgData name="ゲスト ユーザー" userId="" providerId="Windows Live" clId="Web-{C583B653-D557-4848-A484-92B873675025}" dt="2021-03-25T07:24:04.576" v="543"/>
          <ac:spMkLst>
            <pc:docMk/>
            <pc:sldMk cId="960304463" sldId="337"/>
            <ac:spMk id="7" creationId="{CADCEE30-E3CC-4A6B-96D7-387B6D66267D}"/>
          </ac:spMkLst>
        </pc:spChg>
        <pc:spChg chg="add mod">
          <ac:chgData name="ゲスト ユーザー" userId="" providerId="Windows Live" clId="Web-{C583B653-D557-4848-A484-92B873675025}" dt="2021-03-25T07:24:13.873" v="546"/>
          <ac:spMkLst>
            <pc:docMk/>
            <pc:sldMk cId="960304463" sldId="337"/>
            <ac:spMk id="11" creationId="{A051CF7C-3D1A-434E-B1D8-A3AF2C13C1B6}"/>
          </ac:spMkLst>
        </pc:spChg>
        <pc:spChg chg="add mod">
          <ac:chgData name="ゲスト ユーザー" userId="" providerId="Windows Live" clId="Web-{C583B653-D557-4848-A484-92B873675025}" dt="2021-03-25T07:24:43.202" v="550" actId="1076"/>
          <ac:spMkLst>
            <pc:docMk/>
            <pc:sldMk cId="960304463" sldId="337"/>
            <ac:spMk id="13" creationId="{8AC2B27C-75C4-4EE0-9DD6-53C0F26C7F68}"/>
          </ac:spMkLst>
        </pc:spChg>
        <pc:spChg chg="add mod">
          <ac:chgData name="ゲスト ユーザー" userId="" providerId="Windows Live" clId="Web-{C583B653-D557-4848-A484-92B873675025}" dt="2021-03-25T07:25:13.530" v="559" actId="14100"/>
          <ac:spMkLst>
            <pc:docMk/>
            <pc:sldMk cId="960304463" sldId="337"/>
            <ac:spMk id="15" creationId="{C47FA332-5B3A-48DA-ACC0-0CFB6E6F78EA}"/>
          </ac:spMkLst>
        </pc:spChg>
        <pc:spChg chg="add mod">
          <ac:chgData name="ゲスト ユーザー" userId="" providerId="Windows Live" clId="Web-{C583B653-D557-4848-A484-92B873675025}" dt="2021-03-25T07:32:29.133" v="604" actId="20577"/>
          <ac:spMkLst>
            <pc:docMk/>
            <pc:sldMk cId="960304463" sldId="337"/>
            <ac:spMk id="17" creationId="{BD1C2ED5-2F6E-40D9-BD3B-099BD37BD205}"/>
          </ac:spMkLst>
        </pc:spChg>
        <pc:picChg chg="mod">
          <ac:chgData name="ゲスト ユーザー" userId="" providerId="Windows Live" clId="Web-{C583B653-D557-4848-A484-92B873675025}" dt="2021-03-25T07:24:48.858" v="553" actId="1076"/>
          <ac:picMkLst>
            <pc:docMk/>
            <pc:sldMk cId="960304463" sldId="337"/>
            <ac:picMk id="8" creationId="{01E1D39B-D608-4D8C-A843-18C92376637E}"/>
          </ac:picMkLst>
        </pc:picChg>
      </pc:sldChg>
      <pc:sldChg chg="addSp delSp modSp">
        <pc:chgData name="ゲスト ユーザー" userId="" providerId="Windows Live" clId="Web-{C583B653-D557-4848-A484-92B873675025}" dt="2021-03-25T07:33:25.869" v="618" actId="14100"/>
        <pc:sldMkLst>
          <pc:docMk/>
          <pc:sldMk cId="2230528558" sldId="338"/>
        </pc:sldMkLst>
        <pc:spChg chg="del mod">
          <ac:chgData name="ゲスト ユーザー" userId="" providerId="Windows Live" clId="Web-{C583B653-D557-4848-A484-92B873675025}" dt="2021-03-25T07:32:51.337" v="609"/>
          <ac:spMkLst>
            <pc:docMk/>
            <pc:sldMk cId="2230528558" sldId="338"/>
            <ac:spMk id="6" creationId="{A37D0B3E-E398-46E3-862F-CB12BB9ACA59}"/>
          </ac:spMkLst>
        </pc:spChg>
        <pc:spChg chg="add mod">
          <ac:chgData name="ゲスト ユーザー" userId="" providerId="Windows Live" clId="Web-{C583B653-D557-4848-A484-92B873675025}" dt="2021-03-25T07:25:33.250" v="563" actId="20577"/>
          <ac:spMkLst>
            <pc:docMk/>
            <pc:sldMk cId="2230528558" sldId="338"/>
            <ac:spMk id="7" creationId="{D4809FD7-3632-4056-87FA-121EBBB58946}"/>
          </ac:spMkLst>
        </pc:spChg>
        <pc:spChg chg="add mod">
          <ac:chgData name="ゲスト ユーザー" userId="" providerId="Windows Live" clId="Web-{C583B653-D557-4848-A484-92B873675025}" dt="2021-03-25T07:25:59.344" v="568" actId="1076"/>
          <ac:spMkLst>
            <pc:docMk/>
            <pc:sldMk cId="2230528558" sldId="338"/>
            <ac:spMk id="9" creationId="{BA03715E-EAB1-4634-BCF0-EBA02AE57BEB}"/>
          </ac:spMkLst>
        </pc:spChg>
        <pc:spChg chg="add mod">
          <ac:chgData name="ゲスト ユーザー" userId="" providerId="Windows Live" clId="Web-{C583B653-D557-4848-A484-92B873675025}" dt="2021-03-25T07:33:25.869" v="618" actId="14100"/>
          <ac:spMkLst>
            <pc:docMk/>
            <pc:sldMk cId="2230528558" sldId="338"/>
            <ac:spMk id="11" creationId="{01BE4907-15A1-4293-A7DC-3E3C90364632}"/>
          </ac:spMkLst>
        </pc:spChg>
      </pc:sldChg>
      <pc:sldChg chg="addSp modSp">
        <pc:chgData name="ゲスト ユーザー" userId="" providerId="Windows Live" clId="Web-{C583B653-D557-4848-A484-92B873675025}" dt="2021-03-25T07:29:45.630" v="579" actId="1076"/>
        <pc:sldMkLst>
          <pc:docMk/>
          <pc:sldMk cId="412491998" sldId="339"/>
        </pc:sldMkLst>
        <pc:spChg chg="add mod">
          <ac:chgData name="ゲスト ユーザー" userId="" providerId="Windows Live" clId="Web-{C583B653-D557-4848-A484-92B873675025}" dt="2021-03-25T07:29:45.630" v="579" actId="1076"/>
          <ac:spMkLst>
            <pc:docMk/>
            <pc:sldMk cId="412491998" sldId="339"/>
            <ac:spMk id="4" creationId="{A595D048-759C-496E-98FD-34ABC4C0CDC1}"/>
          </ac:spMkLst>
        </pc:spChg>
      </pc:sldChg>
      <pc:sldChg chg="addSp delSp modSp">
        <pc:chgData name="ゲスト ユーザー" userId="" providerId="Windows Live" clId="Web-{C583B653-D557-4848-A484-92B873675025}" dt="2021-03-25T07:35:33.184" v="632" actId="1076"/>
        <pc:sldMkLst>
          <pc:docMk/>
          <pc:sldMk cId="1695572539" sldId="340"/>
        </pc:sldMkLst>
        <pc:spChg chg="mod">
          <ac:chgData name="ゲスト ユーザー" userId="" providerId="Windows Live" clId="Web-{C583B653-D557-4848-A484-92B873675025}" dt="2021-03-25T07:33:50.182" v="619" actId="20577"/>
          <ac:spMkLst>
            <pc:docMk/>
            <pc:sldMk cId="1695572539" sldId="340"/>
            <ac:spMk id="6" creationId="{A37D0B3E-E398-46E3-862F-CB12BB9ACA59}"/>
          </ac:spMkLst>
        </pc:spChg>
        <pc:spChg chg="add del mod">
          <ac:chgData name="ゲスト ユーザー" userId="" providerId="Windows Live" clId="Web-{C583B653-D557-4848-A484-92B873675025}" dt="2021-03-25T07:30:04.537" v="583"/>
          <ac:spMkLst>
            <pc:docMk/>
            <pc:sldMk cId="1695572539" sldId="340"/>
            <ac:spMk id="9" creationId="{41046307-0D0E-4189-B70C-E4CCF4070599}"/>
          </ac:spMkLst>
        </pc:spChg>
        <pc:spChg chg="add mod">
          <ac:chgData name="ゲスト ユーザー" userId="" providerId="Windows Live" clId="Web-{C583B653-D557-4848-A484-92B873675025}" dt="2021-03-25T07:30:25.740" v="590" actId="1076"/>
          <ac:spMkLst>
            <pc:docMk/>
            <pc:sldMk cId="1695572539" sldId="340"/>
            <ac:spMk id="11" creationId="{E7DEB14A-2D55-4264-9712-1C52E05C3CC7}"/>
          </ac:spMkLst>
        </pc:spChg>
        <pc:spChg chg="add mod">
          <ac:chgData name="ゲスト ユーザー" userId="" providerId="Windows Live" clId="Web-{C583B653-D557-4848-A484-92B873675025}" dt="2021-03-25T07:30:46.037" v="592" actId="1076"/>
          <ac:spMkLst>
            <pc:docMk/>
            <pc:sldMk cId="1695572539" sldId="340"/>
            <ac:spMk id="13" creationId="{2B8D13DC-B376-4377-AA8B-CC4D9E31107C}"/>
          </ac:spMkLst>
        </pc:spChg>
        <pc:spChg chg="add mod">
          <ac:chgData name="ゲスト ユーザー" userId="" providerId="Windows Live" clId="Web-{C583B653-D557-4848-A484-92B873675025}" dt="2021-03-25T07:33:57.120" v="620" actId="1076"/>
          <ac:spMkLst>
            <pc:docMk/>
            <pc:sldMk cId="1695572539" sldId="340"/>
            <ac:spMk id="15" creationId="{5D934572-373D-4265-9C60-E9CC6083CE1E}"/>
          </ac:spMkLst>
        </pc:spChg>
        <pc:spChg chg="add mod">
          <ac:chgData name="ゲスト ユーザー" userId="" providerId="Windows Live" clId="Web-{C583B653-D557-4848-A484-92B873675025}" dt="2021-03-25T07:34:32.870" v="626" actId="1076"/>
          <ac:spMkLst>
            <pc:docMk/>
            <pc:sldMk cId="1695572539" sldId="340"/>
            <ac:spMk id="18" creationId="{D99F64BA-CBA9-4CCA-B5CA-8DA893FF7B28}"/>
          </ac:spMkLst>
        </pc:spChg>
        <pc:spChg chg="add mod">
          <ac:chgData name="ゲスト ユーザー" userId="" providerId="Windows Live" clId="Web-{C583B653-D557-4848-A484-92B873675025}" dt="2021-03-25T07:35:33.184" v="632" actId="1076"/>
          <ac:spMkLst>
            <pc:docMk/>
            <pc:sldMk cId="1695572539" sldId="340"/>
            <ac:spMk id="19" creationId="{4DD353CE-87EE-40EE-B665-A7D93DD25C55}"/>
          </ac:spMkLst>
        </pc:spChg>
      </pc:sldChg>
      <pc:sldChg chg="addSp delSp modSp">
        <pc:chgData name="ゲスト ユーザー" userId="" providerId="Windows Live" clId="Web-{C583B653-D557-4848-A484-92B873675025}" dt="2021-03-25T07:43:49.086" v="732" actId="1076"/>
        <pc:sldMkLst>
          <pc:docMk/>
          <pc:sldMk cId="1440077837" sldId="341"/>
        </pc:sldMkLst>
        <pc:spChg chg="mod">
          <ac:chgData name="ゲスト ユーザー" userId="" providerId="Windows Live" clId="Web-{C583B653-D557-4848-A484-92B873675025}" dt="2021-03-25T07:41:03.004" v="693" actId="14100"/>
          <ac:spMkLst>
            <pc:docMk/>
            <pc:sldMk cId="1440077837" sldId="341"/>
            <ac:spMk id="3" creationId="{41B6E82B-6D9B-4BBB-B277-69B8CA0B91C3}"/>
          </ac:spMkLst>
        </pc:spChg>
        <pc:spChg chg="add del">
          <ac:chgData name="ゲスト ユーザー" userId="" providerId="Windows Live" clId="Web-{C583B653-D557-4848-A484-92B873675025}" dt="2021-03-25T07:37:01.202" v="635"/>
          <ac:spMkLst>
            <pc:docMk/>
            <pc:sldMk cId="1440077837" sldId="341"/>
            <ac:spMk id="4" creationId="{6F1722ED-266B-4B46-8DA7-8F2F5DC2F20C}"/>
          </ac:spMkLst>
        </pc:spChg>
        <pc:spChg chg="del mod">
          <ac:chgData name="ゲスト ユーザー" userId="" providerId="Windows Live" clId="Web-{C583B653-D557-4848-A484-92B873675025}" dt="2021-03-25T07:41:27.254" v="700"/>
          <ac:spMkLst>
            <pc:docMk/>
            <pc:sldMk cId="1440077837" sldId="341"/>
            <ac:spMk id="6" creationId="{A37D0B3E-E398-46E3-862F-CB12BB9ACA59}"/>
          </ac:spMkLst>
        </pc:spChg>
        <pc:spChg chg="add mod">
          <ac:chgData name="ゲスト ユーザー" userId="" providerId="Windows Live" clId="Web-{C583B653-D557-4848-A484-92B873675025}" dt="2021-03-25T07:37:25.999" v="644" actId="1076"/>
          <ac:spMkLst>
            <pc:docMk/>
            <pc:sldMk cId="1440077837" sldId="341"/>
            <ac:spMk id="7" creationId="{5B68E033-7901-4E26-A3E7-88B799FD4FFD}"/>
          </ac:spMkLst>
        </pc:spChg>
        <pc:spChg chg="add del mod">
          <ac:chgData name="ゲスト ユーザー" userId="" providerId="Windows Live" clId="Web-{C583B653-D557-4848-A484-92B873675025}" dt="2021-03-25T07:41:59.708" v="708"/>
          <ac:spMkLst>
            <pc:docMk/>
            <pc:sldMk cId="1440077837" sldId="341"/>
            <ac:spMk id="8" creationId="{A51C5F59-B347-405D-88B3-41BDB2693C3E}"/>
          </ac:spMkLst>
        </pc:spChg>
        <pc:spChg chg="add mod">
          <ac:chgData name="ゲスト ユーザー" userId="" providerId="Windows Live" clId="Web-{C583B653-D557-4848-A484-92B873675025}" dt="2021-03-25T07:42:16.240" v="712" actId="1076"/>
          <ac:spMkLst>
            <pc:docMk/>
            <pc:sldMk cId="1440077837" sldId="341"/>
            <ac:spMk id="9" creationId="{C5839DF1-CF12-4493-9EAC-924FB64DC002}"/>
          </ac:spMkLst>
        </pc:spChg>
        <pc:spChg chg="add mod">
          <ac:chgData name="ゲスト ユーザー" userId="" providerId="Windows Live" clId="Web-{C583B653-D557-4848-A484-92B873675025}" dt="2021-03-25T07:43:49.086" v="732" actId="1076"/>
          <ac:spMkLst>
            <pc:docMk/>
            <pc:sldMk cId="1440077837" sldId="341"/>
            <ac:spMk id="10" creationId="{1BB98F7E-6F49-44C9-BAA6-6F45EF8D3BDC}"/>
          </ac:spMkLst>
        </pc:spChg>
        <pc:spChg chg="add mod">
          <ac:chgData name="ゲスト ユーザー" userId="" providerId="Windows Live" clId="Web-{C583B653-D557-4848-A484-92B873675025}" dt="2021-03-25T07:37:35.499" v="647" actId="20577"/>
          <ac:spMkLst>
            <pc:docMk/>
            <pc:sldMk cId="1440077837" sldId="341"/>
            <ac:spMk id="18" creationId="{10DA3F76-D8C3-4A14-91BD-179515917C4A}"/>
          </ac:spMkLst>
        </pc:spChg>
        <pc:spChg chg="add del">
          <ac:chgData name="ゲスト ユーザー" userId="" providerId="Windows Live" clId="Web-{C583B653-D557-4848-A484-92B873675025}" dt="2021-03-25T07:37:46.718" v="649"/>
          <ac:spMkLst>
            <pc:docMk/>
            <pc:sldMk cId="1440077837" sldId="341"/>
            <ac:spMk id="19" creationId="{C81C29DC-CDC5-44F2-A462-0CD3E45E0881}"/>
          </ac:spMkLst>
        </pc:spChg>
        <pc:spChg chg="add del mod">
          <ac:chgData name="ゲスト ユーザー" userId="" providerId="Windows Live" clId="Web-{C583B653-D557-4848-A484-92B873675025}" dt="2021-03-25T07:42:47.194" v="717" actId="1076"/>
          <ac:spMkLst>
            <pc:docMk/>
            <pc:sldMk cId="1440077837" sldId="341"/>
            <ac:spMk id="21" creationId="{265244CC-F98E-44BC-8A19-9BAA2DCB9FF1}"/>
          </ac:spMkLst>
        </pc:spChg>
        <pc:spChg chg="add mod">
          <ac:chgData name="ゲスト ユーザー" userId="" providerId="Windows Live" clId="Web-{C583B653-D557-4848-A484-92B873675025}" dt="2021-03-25T07:42:43.631" v="716" actId="1076"/>
          <ac:spMkLst>
            <pc:docMk/>
            <pc:sldMk cId="1440077837" sldId="341"/>
            <ac:spMk id="22" creationId="{35886BEA-59C6-4D30-97E6-1857BF792E1F}"/>
          </ac:spMkLst>
        </pc:spChg>
        <pc:spChg chg="add mod">
          <ac:chgData name="ゲスト ユーザー" userId="" providerId="Windows Live" clId="Web-{C583B653-D557-4848-A484-92B873675025}" dt="2021-03-25T07:42:58.163" v="720" actId="1076"/>
          <ac:spMkLst>
            <pc:docMk/>
            <pc:sldMk cId="1440077837" sldId="341"/>
            <ac:spMk id="23" creationId="{A13383DA-F049-44FB-B33A-93F0F5C3A682}"/>
          </ac:spMkLst>
        </pc:spChg>
        <pc:spChg chg="add mod">
          <ac:chgData name="ゲスト ユーザー" userId="" providerId="Windows Live" clId="Web-{C583B653-D557-4848-A484-92B873675025}" dt="2021-03-25T07:42:38.584" v="715" actId="1076"/>
          <ac:spMkLst>
            <pc:docMk/>
            <pc:sldMk cId="1440077837" sldId="341"/>
            <ac:spMk id="24" creationId="{DE8B9F2D-8818-43E6-B983-CE5A61BB1794}"/>
          </ac:spMkLst>
        </pc:spChg>
        <pc:spChg chg="add mod">
          <ac:chgData name="ゲスト ユーザー" userId="" providerId="Windows Live" clId="Web-{C583B653-D557-4848-A484-92B873675025}" dt="2021-03-25T07:42:54.162" v="719" actId="1076"/>
          <ac:spMkLst>
            <pc:docMk/>
            <pc:sldMk cId="1440077837" sldId="341"/>
            <ac:spMk id="25" creationId="{6A4C7EBD-D714-419F-B6FF-32D91E2F929C}"/>
          </ac:spMkLst>
        </pc:spChg>
        <pc:spChg chg="add mod">
          <ac:chgData name="ゲスト ユーザー" userId="" providerId="Windows Live" clId="Web-{C583B653-D557-4848-A484-92B873675025}" dt="2021-03-25T07:43:18.835" v="725" actId="1076"/>
          <ac:spMkLst>
            <pc:docMk/>
            <pc:sldMk cId="1440077837" sldId="341"/>
            <ac:spMk id="27" creationId="{A4114CDC-3C4E-4BE8-BC4D-F9378D3A7889}"/>
          </ac:spMkLst>
        </pc:spChg>
        <pc:picChg chg="mod">
          <ac:chgData name="ゲスト ユーザー" userId="" providerId="Windows Live" clId="Web-{C583B653-D557-4848-A484-92B873675025}" dt="2021-03-25T07:41:02.910" v="691" actId="1076"/>
          <ac:picMkLst>
            <pc:docMk/>
            <pc:sldMk cId="1440077837" sldId="341"/>
            <ac:picMk id="2" creationId="{0ABE893C-5261-4583-9731-706F2263B320}"/>
          </ac:picMkLst>
        </pc:picChg>
        <pc:picChg chg="mod">
          <ac:chgData name="ゲスト ユーザー" userId="" providerId="Windows Live" clId="Web-{C583B653-D557-4848-A484-92B873675025}" dt="2021-03-25T07:41:02.957" v="692" actId="1076"/>
          <ac:picMkLst>
            <pc:docMk/>
            <pc:sldMk cId="1440077837" sldId="341"/>
            <ac:picMk id="5" creationId="{2123D3A6-0369-433D-BE08-D625094BE9F6}"/>
          </ac:picMkLst>
        </pc:picChg>
        <pc:picChg chg="ord">
          <ac:chgData name="ゲスト ユーザー" userId="" providerId="Windows Live" clId="Web-{C583B653-D557-4848-A484-92B873675025}" dt="2021-03-25T07:41:02.176" v="688"/>
          <ac:picMkLst>
            <pc:docMk/>
            <pc:sldMk cId="1440077837" sldId="341"/>
            <ac:picMk id="12" creationId="{79EFE0AE-7EB6-40E8-B399-FD9D922B5D41}"/>
          </ac:picMkLst>
        </pc:picChg>
        <pc:picChg chg="ord">
          <ac:chgData name="ゲスト ユーザー" userId="" providerId="Windows Live" clId="Web-{C583B653-D557-4848-A484-92B873675025}" dt="2021-03-25T07:41:02.566" v="689"/>
          <ac:picMkLst>
            <pc:docMk/>
            <pc:sldMk cId="1440077837" sldId="341"/>
            <ac:picMk id="13" creationId="{6673E968-EC8F-4F15-B38A-9DB9254A8B18}"/>
          </ac:picMkLst>
        </pc:picChg>
      </pc:sldChg>
      <pc:sldChg chg="addSp delSp modSp">
        <pc:chgData name="ゲスト ユーザー" userId="" providerId="Windows Live" clId="Web-{C583B653-D557-4848-A484-92B873675025}" dt="2021-03-25T07:49:19.530" v="797" actId="1076"/>
        <pc:sldMkLst>
          <pc:docMk/>
          <pc:sldMk cId="3076179711" sldId="342"/>
        </pc:sldMkLst>
        <pc:spChg chg="del mod">
          <ac:chgData name="ゲスト ユーザー" userId="" providerId="Windows Live" clId="Web-{C583B653-D557-4848-A484-92B873675025}" dt="2021-03-25T07:46:38.089" v="771"/>
          <ac:spMkLst>
            <pc:docMk/>
            <pc:sldMk cId="3076179711" sldId="342"/>
            <ac:spMk id="3" creationId="{41B6E82B-6D9B-4BBB-B277-69B8CA0B91C3}"/>
          </ac:spMkLst>
        </pc:spChg>
        <pc:spChg chg="del mod">
          <ac:chgData name="ゲスト ユーザー" userId="" providerId="Windows Live" clId="Web-{C583B653-D557-4848-A484-92B873675025}" dt="2021-03-25T07:45:46.338" v="758"/>
          <ac:spMkLst>
            <pc:docMk/>
            <pc:sldMk cId="3076179711" sldId="342"/>
            <ac:spMk id="6" creationId="{A37D0B3E-E398-46E3-862F-CB12BB9ACA59}"/>
          </ac:spMkLst>
        </pc:spChg>
        <pc:spChg chg="add mod">
          <ac:chgData name="ゲスト ユーザー" userId="" providerId="Windows Live" clId="Web-{C583B653-D557-4848-A484-92B873675025}" dt="2021-03-25T07:44:16.086" v="739" actId="20577"/>
          <ac:spMkLst>
            <pc:docMk/>
            <pc:sldMk cId="3076179711" sldId="342"/>
            <ac:spMk id="7" creationId="{4D3416FC-F774-4FFF-9B90-B3B24DA1FBFC}"/>
          </ac:spMkLst>
        </pc:spChg>
        <pc:spChg chg="add mod">
          <ac:chgData name="ゲスト ユーザー" userId="" providerId="Windows Live" clId="Web-{C583B653-D557-4848-A484-92B873675025}" dt="2021-03-25T07:46:01.104" v="762" actId="14100"/>
          <ac:spMkLst>
            <pc:docMk/>
            <pc:sldMk cId="3076179711" sldId="342"/>
            <ac:spMk id="9" creationId="{F5991510-E17F-44C6-BD29-5657A77B3134}"/>
          </ac:spMkLst>
        </pc:spChg>
        <pc:spChg chg="add mod">
          <ac:chgData name="ゲスト ユーザー" userId="" providerId="Windows Live" clId="Web-{C583B653-D557-4848-A484-92B873675025}" dt="2021-03-25T07:46:51.464" v="774" actId="20577"/>
          <ac:spMkLst>
            <pc:docMk/>
            <pc:sldMk cId="3076179711" sldId="342"/>
            <ac:spMk id="11" creationId="{8EB80C0C-D35E-44F2-9E97-F78EE24895DD}"/>
          </ac:spMkLst>
        </pc:spChg>
        <pc:spChg chg="add mod">
          <ac:chgData name="ゲスト ユーザー" userId="" providerId="Windows Live" clId="Web-{C583B653-D557-4848-A484-92B873675025}" dt="2021-03-25T07:48:10.388" v="781" actId="1076"/>
          <ac:spMkLst>
            <pc:docMk/>
            <pc:sldMk cId="3076179711" sldId="342"/>
            <ac:spMk id="13" creationId="{E3B76617-8CA3-4FE5-99E6-60407EF82AAF}"/>
          </ac:spMkLst>
        </pc:spChg>
        <pc:spChg chg="add mod">
          <ac:chgData name="ゲスト ユーザー" userId="" providerId="Windows Live" clId="Web-{C583B653-D557-4848-A484-92B873675025}" dt="2021-03-25T07:48:52.311" v="789" actId="1076"/>
          <ac:spMkLst>
            <pc:docMk/>
            <pc:sldMk cId="3076179711" sldId="342"/>
            <ac:spMk id="15" creationId="{0E2367D4-93E9-42B7-9556-3FDA39CAB300}"/>
          </ac:spMkLst>
        </pc:spChg>
        <pc:spChg chg="add mod">
          <ac:chgData name="ゲスト ユーザー" userId="" providerId="Windows Live" clId="Web-{C583B653-D557-4848-A484-92B873675025}" dt="2021-03-25T07:49:19.530" v="797" actId="1076"/>
          <ac:spMkLst>
            <pc:docMk/>
            <pc:sldMk cId="3076179711" sldId="342"/>
            <ac:spMk id="18" creationId="{3F1F124C-D2EF-4435-A88D-29F534A9D48B}"/>
          </ac:spMkLst>
        </pc:spChg>
        <pc:picChg chg="mod">
          <ac:chgData name="ゲスト ユーザー" userId="" providerId="Windows Live" clId="Web-{C583B653-D557-4848-A484-92B873675025}" dt="2021-03-25T07:45:19.478" v="751" actId="1076"/>
          <ac:picMkLst>
            <pc:docMk/>
            <pc:sldMk cId="3076179711" sldId="342"/>
            <ac:picMk id="2" creationId="{0ABE893C-5261-4583-9731-706F2263B320}"/>
          </ac:picMkLst>
        </pc:picChg>
        <pc:picChg chg="mod">
          <ac:chgData name="ゲスト ユーザー" userId="" providerId="Windows Live" clId="Web-{C583B653-D557-4848-A484-92B873675025}" dt="2021-03-25T07:46:05.135" v="764" actId="1076"/>
          <ac:picMkLst>
            <pc:docMk/>
            <pc:sldMk cId="3076179711" sldId="342"/>
            <ac:picMk id="5" creationId="{2123D3A6-0369-433D-BE08-D625094BE9F6}"/>
          </ac:picMkLst>
        </pc:picChg>
      </pc:sldChg>
      <pc:sldChg chg="addSp modSp">
        <pc:chgData name="ゲスト ユーザー" userId="" providerId="Windows Live" clId="Web-{C583B653-D557-4848-A484-92B873675025}" dt="2021-03-25T07:52:31.284" v="836" actId="1076"/>
        <pc:sldMkLst>
          <pc:docMk/>
          <pc:sldMk cId="732794299" sldId="343"/>
        </pc:sldMkLst>
        <pc:spChg chg="mod">
          <ac:chgData name="ゲスト ユーザー" userId="" providerId="Windows Live" clId="Web-{C583B653-D557-4848-A484-92B873675025}" dt="2021-03-25T07:49:37.859" v="800" actId="14100"/>
          <ac:spMkLst>
            <pc:docMk/>
            <pc:sldMk cId="732794299" sldId="343"/>
            <ac:spMk id="3" creationId="{41B6E82B-6D9B-4BBB-B277-69B8CA0B91C3}"/>
          </ac:spMkLst>
        </pc:spChg>
        <pc:spChg chg="add">
          <ac:chgData name="ゲスト ユーザー" userId="" providerId="Windows Live" clId="Web-{C583B653-D557-4848-A484-92B873675025}" dt="2021-03-25T07:49:58.734" v="810"/>
          <ac:spMkLst>
            <pc:docMk/>
            <pc:sldMk cId="732794299" sldId="343"/>
            <ac:spMk id="4" creationId="{8305418B-A050-44D0-8152-F9C790BEBB6D}"/>
          </ac:spMkLst>
        </pc:spChg>
        <pc:spChg chg="mod">
          <ac:chgData name="ゲスト ユーザー" userId="" providerId="Windows Live" clId="Web-{C583B653-D557-4848-A484-92B873675025}" dt="2021-03-25T07:50:54.282" v="811" actId="20577"/>
          <ac:spMkLst>
            <pc:docMk/>
            <pc:sldMk cId="732794299" sldId="343"/>
            <ac:spMk id="6" creationId="{A37D0B3E-E398-46E3-862F-CB12BB9ACA59}"/>
          </ac:spMkLst>
        </pc:spChg>
        <pc:spChg chg="add mod">
          <ac:chgData name="ゲスト ユーザー" userId="" providerId="Windows Live" clId="Web-{C583B653-D557-4848-A484-92B873675025}" dt="2021-03-25T07:51:31.986" v="817" actId="20577"/>
          <ac:spMkLst>
            <pc:docMk/>
            <pc:sldMk cId="732794299" sldId="343"/>
            <ac:spMk id="9" creationId="{FFE1157C-5AFD-4317-8779-456EB4CE9A7D}"/>
          </ac:spMkLst>
        </pc:spChg>
        <pc:spChg chg="add mod">
          <ac:chgData name="ゲスト ユーザー" userId="" providerId="Windows Live" clId="Web-{C583B653-D557-4848-A484-92B873675025}" dt="2021-03-25T07:51:48.565" v="822" actId="1076"/>
          <ac:spMkLst>
            <pc:docMk/>
            <pc:sldMk cId="732794299" sldId="343"/>
            <ac:spMk id="11" creationId="{0BA5CD07-464B-4D9D-BBA5-1A1BE7EDE756}"/>
          </ac:spMkLst>
        </pc:spChg>
        <pc:spChg chg="add mod">
          <ac:chgData name="ゲスト ユーザー" userId="" providerId="Windows Live" clId="Web-{C583B653-D557-4848-A484-92B873675025}" dt="2021-03-25T07:52:09.112" v="832" actId="1076"/>
          <ac:spMkLst>
            <pc:docMk/>
            <pc:sldMk cId="732794299" sldId="343"/>
            <ac:spMk id="14" creationId="{526A77FA-2FC2-46C9-923D-E532E3DA9ADE}"/>
          </ac:spMkLst>
        </pc:spChg>
        <pc:spChg chg="add mod">
          <ac:chgData name="ゲスト ユーザー" userId="" providerId="Windows Live" clId="Web-{C583B653-D557-4848-A484-92B873675025}" dt="2021-03-25T07:52:31.284" v="836" actId="1076"/>
          <ac:spMkLst>
            <pc:docMk/>
            <pc:sldMk cId="732794299" sldId="343"/>
            <ac:spMk id="15" creationId="{F39E1833-AC54-4B31-AFC1-D9B28A1EE5E2}"/>
          </ac:spMkLst>
        </pc:spChg>
      </pc:sldChg>
      <pc:sldChg chg="addSp delSp modSp">
        <pc:chgData name="ゲスト ユーザー" userId="" providerId="Windows Live" clId="Web-{C583B653-D557-4848-A484-92B873675025}" dt="2021-03-25T08:12:26.841" v="1026" actId="20577"/>
        <pc:sldMkLst>
          <pc:docMk/>
          <pc:sldMk cId="3758271538" sldId="344"/>
        </pc:sldMkLst>
        <pc:spChg chg="mod">
          <ac:chgData name="ゲスト ユーザー" userId="" providerId="Windows Live" clId="Web-{C583B653-D557-4848-A484-92B873675025}" dt="2021-03-25T08:11:04.871" v="1015" actId="14100"/>
          <ac:spMkLst>
            <pc:docMk/>
            <pc:sldMk cId="3758271538" sldId="344"/>
            <ac:spMk id="3" creationId="{41B6E82B-6D9B-4BBB-B277-69B8CA0B91C3}"/>
          </ac:spMkLst>
        </pc:spChg>
        <pc:spChg chg="del mod">
          <ac:chgData name="ゲスト ユーザー" userId="" providerId="Windows Live" clId="Web-{C583B653-D557-4848-A484-92B873675025}" dt="2021-03-25T07:55:45.132" v="920"/>
          <ac:spMkLst>
            <pc:docMk/>
            <pc:sldMk cId="3758271538" sldId="344"/>
            <ac:spMk id="6" creationId="{A37D0B3E-E398-46E3-862F-CB12BB9ACA59}"/>
          </ac:spMkLst>
        </pc:spChg>
        <pc:spChg chg="add mod">
          <ac:chgData name="ゲスト ユーザー" userId="" providerId="Windows Live" clId="Web-{C583B653-D557-4848-A484-92B873675025}" dt="2021-03-25T08:12:26.841" v="1026" actId="20577"/>
          <ac:spMkLst>
            <pc:docMk/>
            <pc:sldMk cId="3758271538" sldId="344"/>
            <ac:spMk id="9" creationId="{8DDED78E-9163-4246-BF1B-C79639A904B0}"/>
          </ac:spMkLst>
        </pc:spChg>
        <pc:spChg chg="add mod">
          <ac:chgData name="ゲスト ユーザー" userId="" providerId="Windows Live" clId="Web-{C583B653-D557-4848-A484-92B873675025}" dt="2021-03-25T08:12:08.466" v="1023" actId="1076"/>
          <ac:spMkLst>
            <pc:docMk/>
            <pc:sldMk cId="3758271538" sldId="344"/>
            <ac:spMk id="11" creationId="{8CAF886C-97EE-4CAC-A817-C6B97E028932}"/>
          </ac:spMkLst>
        </pc:spChg>
        <pc:spChg chg="add mod">
          <ac:chgData name="ゲスト ユーザー" userId="" providerId="Windows Live" clId="Web-{C583B653-D557-4848-A484-92B873675025}" dt="2021-03-25T08:12:01.637" v="1021" actId="1076"/>
          <ac:spMkLst>
            <pc:docMk/>
            <pc:sldMk cId="3758271538" sldId="344"/>
            <ac:spMk id="13" creationId="{5FC92634-74C8-488D-AABB-C0B36B06C7AE}"/>
          </ac:spMkLst>
        </pc:spChg>
        <pc:spChg chg="add mod">
          <ac:chgData name="ゲスト ユーザー" userId="" providerId="Windows Live" clId="Web-{C583B653-D557-4848-A484-92B873675025}" dt="2021-03-25T08:12:11.653" v="1024" actId="1076"/>
          <ac:spMkLst>
            <pc:docMk/>
            <pc:sldMk cId="3758271538" sldId="344"/>
            <ac:spMk id="14" creationId="{E4BF48FF-F909-4757-B103-BB882844199C}"/>
          </ac:spMkLst>
        </pc:spChg>
        <pc:spChg chg="add mod">
          <ac:chgData name="ゲスト ユーザー" userId="" providerId="Windows Live" clId="Web-{C583B653-D557-4848-A484-92B873675025}" dt="2021-03-25T08:12:04.747" v="1022" actId="1076"/>
          <ac:spMkLst>
            <pc:docMk/>
            <pc:sldMk cId="3758271538" sldId="344"/>
            <ac:spMk id="16" creationId="{89F14545-DF3B-4FFC-800C-63B8EF3C6635}"/>
          </ac:spMkLst>
        </pc:spChg>
        <pc:spChg chg="add mod">
          <ac:chgData name="ゲスト ユーザー" userId="" providerId="Windows Live" clId="Web-{C583B653-D557-4848-A484-92B873675025}" dt="2021-03-25T08:12:17.450" v="1025" actId="1076"/>
          <ac:spMkLst>
            <pc:docMk/>
            <pc:sldMk cId="3758271538" sldId="344"/>
            <ac:spMk id="18" creationId="{BEAC1480-EFE6-4317-8B55-D5251684754F}"/>
          </ac:spMkLst>
        </pc:spChg>
        <pc:spChg chg="add mod">
          <ac:chgData name="ゲスト ユーザー" userId="" providerId="Windows Live" clId="Web-{C583B653-D557-4848-A484-92B873675025}" dt="2021-03-25T08:11:34.106" v="1017" actId="1076"/>
          <ac:spMkLst>
            <pc:docMk/>
            <pc:sldMk cId="3758271538" sldId="344"/>
            <ac:spMk id="19" creationId="{E3076163-B73C-45DD-A638-E969741E3466}"/>
          </ac:spMkLst>
        </pc:spChg>
        <pc:spChg chg="add mod">
          <ac:chgData name="ゲスト ユーザー" userId="" providerId="Windows Live" clId="Web-{C583B653-D557-4848-A484-92B873675025}" dt="2021-03-25T08:11:44.684" v="1019" actId="1076"/>
          <ac:spMkLst>
            <pc:docMk/>
            <pc:sldMk cId="3758271538" sldId="344"/>
            <ac:spMk id="20" creationId="{456CF860-43FB-4B9E-90FB-A5C2C9845C10}"/>
          </ac:spMkLst>
        </pc:spChg>
        <pc:spChg chg="add mod">
          <ac:chgData name="ゲスト ユーザー" userId="" providerId="Windows Live" clId="Web-{C583B653-D557-4848-A484-92B873675025}" dt="2021-03-25T08:11:38.856" v="1018" actId="1076"/>
          <ac:spMkLst>
            <pc:docMk/>
            <pc:sldMk cId="3758271538" sldId="344"/>
            <ac:spMk id="21" creationId="{EEDF1CCB-8218-46FF-B24E-5034C00A7FB2}"/>
          </ac:spMkLst>
        </pc:spChg>
        <pc:spChg chg="add del mod">
          <ac:chgData name="ゲスト ユーザー" userId="" providerId="Windows Live" clId="Web-{C583B653-D557-4848-A484-92B873675025}" dt="2021-03-25T08:09:33.650" v="1002"/>
          <ac:spMkLst>
            <pc:docMk/>
            <pc:sldMk cId="3758271538" sldId="344"/>
            <ac:spMk id="22" creationId="{524E81AE-0F93-4FAF-8E68-04E454C2A78A}"/>
          </ac:spMkLst>
        </pc:spChg>
        <pc:spChg chg="add mod">
          <ac:chgData name="ゲスト ユーザー" userId="" providerId="Windows Live" clId="Web-{C583B653-D557-4848-A484-92B873675025}" dt="2021-03-25T08:04:33.643" v="958" actId="20577"/>
          <ac:spMkLst>
            <pc:docMk/>
            <pc:sldMk cId="3758271538" sldId="344"/>
            <ac:spMk id="24" creationId="{2BC37A90-121B-43B3-AFE0-18F9BBC90AA7}"/>
          </ac:spMkLst>
        </pc:spChg>
        <pc:picChg chg="mod">
          <ac:chgData name="ゲスト ユーザー" userId="" providerId="Windows Live" clId="Web-{C583B653-D557-4848-A484-92B873675025}" dt="2021-03-25T07:54:54.537" v="900" actId="1076"/>
          <ac:picMkLst>
            <pc:docMk/>
            <pc:sldMk cId="3758271538" sldId="344"/>
            <ac:picMk id="2" creationId="{0ABE893C-5261-4583-9731-706F2263B320}"/>
          </ac:picMkLst>
        </pc:picChg>
        <pc:picChg chg="mod">
          <ac:chgData name="ゲスト ユーザー" userId="" providerId="Windows Live" clId="Web-{C583B653-D557-4848-A484-92B873675025}" dt="2021-03-25T08:11:53.778" v="1020" actId="1076"/>
          <ac:picMkLst>
            <pc:docMk/>
            <pc:sldMk cId="3758271538" sldId="344"/>
            <ac:picMk id="4" creationId="{CE4BF0F7-294D-4EF5-AE05-6BDFCA4E3533}"/>
          </ac:picMkLst>
        </pc:picChg>
        <pc:picChg chg="mod">
          <ac:chgData name="ゲスト ユーザー" userId="" providerId="Windows Live" clId="Web-{C583B653-D557-4848-A484-92B873675025}" dt="2021-03-25T07:54:52.490" v="899" actId="1076"/>
          <ac:picMkLst>
            <pc:docMk/>
            <pc:sldMk cId="3758271538" sldId="344"/>
            <ac:picMk id="5" creationId="{2123D3A6-0369-433D-BE08-D625094BE9F6}"/>
          </ac:picMkLst>
        </pc:picChg>
      </pc:sldChg>
      <pc:sldChg chg="addSp delSp modSp">
        <pc:chgData name="ゲスト ユーザー" userId="" providerId="Windows Live" clId="Web-{C583B653-D557-4848-A484-92B873675025}" dt="2021-03-25T08:13:06.154" v="1029" actId="1076"/>
        <pc:sldMkLst>
          <pc:docMk/>
          <pc:sldMk cId="206003480" sldId="345"/>
        </pc:sldMkLst>
        <pc:spChg chg="add mod">
          <ac:chgData name="ゲスト ユーザー" userId="" providerId="Windows Live" clId="Web-{C583B653-D557-4848-A484-92B873675025}" dt="2021-03-25T08:04:50.769" v="960" actId="1076"/>
          <ac:spMkLst>
            <pc:docMk/>
            <pc:sldMk cId="206003480" sldId="345"/>
            <ac:spMk id="4" creationId="{1500C920-D798-439C-8A6D-CAB7CC0B9D8C}"/>
          </ac:spMkLst>
        </pc:spChg>
        <pc:spChg chg="del mod">
          <ac:chgData name="ゲスト ユーザー" userId="" providerId="Windows Live" clId="Web-{C583B653-D557-4848-A484-92B873675025}" dt="2021-03-25T08:06:02.177" v="972"/>
          <ac:spMkLst>
            <pc:docMk/>
            <pc:sldMk cId="206003480" sldId="345"/>
            <ac:spMk id="6" creationId="{A37D0B3E-E398-46E3-862F-CB12BB9ACA59}"/>
          </ac:spMkLst>
        </pc:spChg>
        <pc:spChg chg="add del mod">
          <ac:chgData name="ゲスト ユーザー" userId="" providerId="Windows Live" clId="Web-{C583B653-D557-4848-A484-92B873675025}" dt="2021-03-25T08:06:04.505" v="973"/>
          <ac:spMkLst>
            <pc:docMk/>
            <pc:sldMk cId="206003480" sldId="345"/>
            <ac:spMk id="7" creationId="{BB2843E5-7CC6-45AC-A3F9-AEC2389FD526}"/>
          </ac:spMkLst>
        </pc:spChg>
        <pc:spChg chg="add mod">
          <ac:chgData name="ゲスト ユーザー" userId="" providerId="Windows Live" clId="Web-{C583B653-D557-4848-A484-92B873675025}" dt="2021-03-25T08:13:01.358" v="1028" actId="20577"/>
          <ac:spMkLst>
            <pc:docMk/>
            <pc:sldMk cId="206003480" sldId="345"/>
            <ac:spMk id="8" creationId="{376E6E5A-F250-4C24-95B0-F65EBB001630}"/>
          </ac:spMkLst>
        </pc:spChg>
        <pc:spChg chg="add mod">
          <ac:chgData name="ゲスト ユーザー" userId="" providerId="Windows Live" clId="Web-{C583B653-D557-4848-A484-92B873675025}" dt="2021-03-25T08:13:06.154" v="1029" actId="1076"/>
          <ac:spMkLst>
            <pc:docMk/>
            <pc:sldMk cId="206003480" sldId="345"/>
            <ac:spMk id="15" creationId="{8EA1D4B6-433B-4EC3-816C-2AEB5EED5C38}"/>
          </ac:spMkLst>
        </pc:spChg>
      </pc:sldChg>
      <pc:sldChg chg="addSp delSp modSp">
        <pc:chgData name="ゲスト ユーザー" userId="" providerId="Windows Live" clId="Web-{C583B653-D557-4848-A484-92B873675025}" dt="2021-03-25T08:13:56.296" v="1040" actId="1076"/>
        <pc:sldMkLst>
          <pc:docMk/>
          <pc:sldMk cId="2740459347" sldId="346"/>
        </pc:sldMkLst>
        <pc:spChg chg="mod">
          <ac:chgData name="ゲスト ユーザー" userId="" providerId="Windows Live" clId="Web-{C583B653-D557-4848-A484-92B873675025}" dt="2021-03-25T08:12:52.248" v="1027" actId="20577"/>
          <ac:spMkLst>
            <pc:docMk/>
            <pc:sldMk cId="2740459347" sldId="346"/>
            <ac:spMk id="3" creationId="{41B6E82B-6D9B-4BBB-B277-69B8CA0B91C3}"/>
          </ac:spMkLst>
        </pc:spChg>
        <pc:spChg chg="del mod">
          <ac:chgData name="ゲスト ユーザー" userId="" providerId="Windows Live" clId="Web-{C583B653-D557-4848-A484-92B873675025}" dt="2021-03-25T08:07:25.116" v="984"/>
          <ac:spMkLst>
            <pc:docMk/>
            <pc:sldMk cId="2740459347" sldId="346"/>
            <ac:spMk id="6" creationId="{A37D0B3E-E398-46E3-862F-CB12BB9ACA59}"/>
          </ac:spMkLst>
        </pc:spChg>
        <pc:spChg chg="add mod">
          <ac:chgData name="ゲスト ユーザー" userId="" providerId="Windows Live" clId="Web-{C583B653-D557-4848-A484-92B873675025}" dt="2021-03-25T08:06:41.318" v="978" actId="1076"/>
          <ac:spMkLst>
            <pc:docMk/>
            <pc:sldMk cId="2740459347" sldId="346"/>
            <ac:spMk id="7" creationId="{009BBF30-933B-4F9B-8D62-CF7BBE07B721}"/>
          </ac:spMkLst>
        </pc:spChg>
        <pc:spChg chg="add mod">
          <ac:chgData name="ゲスト ユーザー" userId="" providerId="Windows Live" clId="Web-{C583B653-D557-4848-A484-92B873675025}" dt="2021-03-25T08:08:07.992" v="993" actId="14100"/>
          <ac:spMkLst>
            <pc:docMk/>
            <pc:sldMk cId="2740459347" sldId="346"/>
            <ac:spMk id="9" creationId="{35374F80-3A61-4388-B358-F4B425E7EF6B}"/>
          </ac:spMkLst>
        </pc:spChg>
        <pc:spChg chg="add mod">
          <ac:chgData name="ゲスト ユーザー" userId="" providerId="Windows Live" clId="Web-{C583B653-D557-4848-A484-92B873675025}" dt="2021-03-25T08:08:27.117" v="997" actId="1076"/>
          <ac:spMkLst>
            <pc:docMk/>
            <pc:sldMk cId="2740459347" sldId="346"/>
            <ac:spMk id="11" creationId="{4823709B-A595-489C-A6E3-D093500850BE}"/>
          </ac:spMkLst>
        </pc:spChg>
        <pc:spChg chg="add mod">
          <ac:chgData name="ゲスト ユーザー" userId="" providerId="Windows Live" clId="Web-{C583B653-D557-4848-A484-92B873675025}" dt="2021-03-25T08:08:45.930" v="999" actId="1076"/>
          <ac:spMkLst>
            <pc:docMk/>
            <pc:sldMk cId="2740459347" sldId="346"/>
            <ac:spMk id="13" creationId="{7C0778D3-7584-4CD2-9FD6-8D167DB404D2}"/>
          </ac:spMkLst>
        </pc:spChg>
        <pc:spChg chg="add mod">
          <ac:chgData name="ゲスト ユーザー" userId="" providerId="Windows Live" clId="Web-{C583B653-D557-4848-A484-92B873675025}" dt="2021-03-25T08:13:37.530" v="1034" actId="1076"/>
          <ac:spMkLst>
            <pc:docMk/>
            <pc:sldMk cId="2740459347" sldId="346"/>
            <ac:spMk id="15" creationId="{C32F56A8-6682-4BC2-B8D9-4B8706BCD3E6}"/>
          </ac:spMkLst>
        </pc:spChg>
        <pc:spChg chg="add mod">
          <ac:chgData name="ゲスト ユーザー" userId="" providerId="Windows Live" clId="Web-{C583B653-D557-4848-A484-92B873675025}" dt="2021-03-25T08:13:56.296" v="1040" actId="1076"/>
          <ac:spMkLst>
            <pc:docMk/>
            <pc:sldMk cId="2740459347" sldId="346"/>
            <ac:spMk id="18" creationId="{49B62F95-A624-4D8C-8290-FF4F3D10171E}"/>
          </ac:spMkLst>
        </pc:spChg>
        <pc:picChg chg="mod">
          <ac:chgData name="ゲスト ユーザー" userId="" providerId="Windows Live" clId="Web-{C583B653-D557-4848-A484-92B873675025}" dt="2021-03-25T08:08:12.758" v="995" actId="1076"/>
          <ac:picMkLst>
            <pc:docMk/>
            <pc:sldMk cId="2740459347" sldId="346"/>
            <ac:picMk id="5" creationId="{2123D3A6-0369-433D-BE08-D625094BE9F6}"/>
          </ac:picMkLst>
        </pc:picChg>
      </pc:sldChg>
      <pc:sldChg chg="addSp delSp modSp">
        <pc:chgData name="ゲスト ユーザー" userId="" providerId="Windows Live" clId="Web-{C583B653-D557-4848-A484-92B873675025}" dt="2021-03-25T08:23:53.809" v="1208"/>
        <pc:sldMkLst>
          <pc:docMk/>
          <pc:sldMk cId="3478011051" sldId="347"/>
        </pc:sldMkLst>
        <pc:spChg chg="mod">
          <ac:chgData name="ゲスト ユーザー" userId="" providerId="Windows Live" clId="Web-{C583B653-D557-4848-A484-92B873675025}" dt="2021-03-25T08:15:31.923" v="1064" actId="20577"/>
          <ac:spMkLst>
            <pc:docMk/>
            <pc:sldMk cId="3478011051" sldId="347"/>
            <ac:spMk id="6" creationId="{A37D0B3E-E398-46E3-862F-CB12BB9ACA59}"/>
          </ac:spMkLst>
        </pc:spChg>
        <pc:spChg chg="add mod">
          <ac:chgData name="ゲスト ユーザー" userId="" providerId="Windows Live" clId="Web-{C583B653-D557-4848-A484-92B873675025}" dt="2021-03-25T08:15:36.814" v="1065" actId="1076"/>
          <ac:spMkLst>
            <pc:docMk/>
            <pc:sldMk cId="3478011051" sldId="347"/>
            <ac:spMk id="8" creationId="{A7B785D5-02F5-443F-8629-1A3C900CB4BF}"/>
          </ac:spMkLst>
        </pc:spChg>
        <pc:spChg chg="add mod">
          <ac:chgData name="ゲスト ユーザー" userId="" providerId="Windows Live" clId="Web-{C583B653-D557-4848-A484-92B873675025}" dt="2021-03-25T08:14:44.188" v="1051" actId="20577"/>
          <ac:spMkLst>
            <pc:docMk/>
            <pc:sldMk cId="3478011051" sldId="347"/>
            <ac:spMk id="10" creationId="{34EB2B4C-877C-4D77-8079-00B64FE700BD}"/>
          </ac:spMkLst>
        </pc:spChg>
        <pc:spChg chg="add del">
          <ac:chgData name="ゲスト ユーザー" userId="" providerId="Windows Live" clId="Web-{C583B653-D557-4848-A484-92B873675025}" dt="2021-03-25T08:14:51.125" v="1053"/>
          <ac:spMkLst>
            <pc:docMk/>
            <pc:sldMk cId="3478011051" sldId="347"/>
            <ac:spMk id="12" creationId="{4E40579E-759D-4A8D-AD4C-DBDEC8A662D9}"/>
          </ac:spMkLst>
        </pc:spChg>
        <pc:spChg chg="add del">
          <ac:chgData name="ゲスト ユーザー" userId="" providerId="Windows Live" clId="Web-{C583B653-D557-4848-A484-92B873675025}" dt="2021-03-25T08:23:53.809" v="1208"/>
          <ac:spMkLst>
            <pc:docMk/>
            <pc:sldMk cId="3478011051" sldId="347"/>
            <ac:spMk id="14" creationId="{84F8A868-41E5-44B6-842B-E4E1D79582C9}"/>
          </ac:spMkLst>
        </pc:spChg>
        <pc:spChg chg="add mod">
          <ac:chgData name="ゲスト ユーザー" userId="" providerId="Windows Live" clId="Web-{C583B653-D557-4848-A484-92B873675025}" dt="2021-03-25T08:15:02.173" v="1057" actId="20577"/>
          <ac:spMkLst>
            <pc:docMk/>
            <pc:sldMk cId="3478011051" sldId="347"/>
            <ac:spMk id="15" creationId="{547823E8-E102-4C25-B4DF-9D2F6E916487}"/>
          </ac:spMkLst>
        </pc:spChg>
        <pc:spChg chg="add mod">
          <ac:chgData name="ゲスト ユーザー" userId="" providerId="Windows Live" clId="Web-{C583B653-D557-4848-A484-92B873675025}" dt="2021-03-25T08:15:43.861" v="1066" actId="1076"/>
          <ac:spMkLst>
            <pc:docMk/>
            <pc:sldMk cId="3478011051" sldId="347"/>
            <ac:spMk id="16" creationId="{2AA6CE26-4DE1-4D47-83D5-5B142AA7BA7E}"/>
          </ac:spMkLst>
        </pc:spChg>
      </pc:sldChg>
      <pc:sldChg chg="addSp delSp modSp">
        <pc:chgData name="ゲスト ユーザー" userId="" providerId="Windows Live" clId="Web-{C583B653-D557-4848-A484-92B873675025}" dt="2021-03-25T08:38:12.468" v="1303" actId="14100"/>
        <pc:sldMkLst>
          <pc:docMk/>
          <pc:sldMk cId="1252576902" sldId="348"/>
        </pc:sldMkLst>
        <pc:spChg chg="mod">
          <ac:chgData name="ゲスト ユーザー" userId="" providerId="Windows Live" clId="Web-{C583B653-D557-4848-A484-92B873675025}" dt="2021-03-25T08:26:48.203" v="1232" actId="20577"/>
          <ac:spMkLst>
            <pc:docMk/>
            <pc:sldMk cId="1252576902" sldId="348"/>
            <ac:spMk id="3" creationId="{41B6E82B-6D9B-4BBB-B277-69B8CA0B91C3}"/>
          </ac:spMkLst>
        </pc:spChg>
        <pc:spChg chg="add mod">
          <ac:chgData name="ゲスト ユーザー" userId="" providerId="Windows Live" clId="Web-{C583B653-D557-4848-A484-92B873675025}" dt="2021-03-25T08:16:28.440" v="1070" actId="20577"/>
          <ac:spMkLst>
            <pc:docMk/>
            <pc:sldMk cId="1252576902" sldId="348"/>
            <ac:spMk id="4" creationId="{32B89408-2B27-411B-8A5F-11EA094C436E}"/>
          </ac:spMkLst>
        </pc:spChg>
        <pc:spChg chg="del mod">
          <ac:chgData name="ゲスト ユーザー" userId="" providerId="Windows Live" clId="Web-{C583B653-D557-4848-A484-92B873675025}" dt="2021-03-25T08:24:22.294" v="1213"/>
          <ac:spMkLst>
            <pc:docMk/>
            <pc:sldMk cId="1252576902" sldId="348"/>
            <ac:spMk id="6" creationId="{A37D0B3E-E398-46E3-862F-CB12BB9ACA59}"/>
          </ac:spMkLst>
        </pc:spChg>
        <pc:spChg chg="add del mod">
          <ac:chgData name="ゲスト ユーザー" userId="" providerId="Windows Live" clId="Web-{C583B653-D557-4848-A484-92B873675025}" dt="2021-03-25T08:24:51.357" v="1218"/>
          <ac:spMkLst>
            <pc:docMk/>
            <pc:sldMk cId="1252576902" sldId="348"/>
            <ac:spMk id="9" creationId="{DB474283-6969-4122-BC81-7F1AECF60254}"/>
          </ac:spMkLst>
        </pc:spChg>
        <pc:spChg chg="add mod">
          <ac:chgData name="ゲスト ユーザー" userId="" providerId="Windows Live" clId="Web-{C583B653-D557-4848-A484-92B873675025}" dt="2021-03-25T08:16:46.362" v="1074" actId="20577"/>
          <ac:spMkLst>
            <pc:docMk/>
            <pc:sldMk cId="1252576902" sldId="348"/>
            <ac:spMk id="10" creationId="{D73813BF-307A-4C7A-BC9C-2E1938762CF9}"/>
          </ac:spMkLst>
        </pc:spChg>
        <pc:spChg chg="add mod">
          <ac:chgData name="ゲスト ユーザー" userId="" providerId="Windows Live" clId="Web-{C583B653-D557-4848-A484-92B873675025}" dt="2021-03-25T08:25:55.124" v="1231" actId="20577"/>
          <ac:spMkLst>
            <pc:docMk/>
            <pc:sldMk cId="1252576902" sldId="348"/>
            <ac:spMk id="12" creationId="{E3A449DD-606B-412B-88F8-B818B9A8848B}"/>
          </ac:spMkLst>
        </pc:spChg>
        <pc:spChg chg="add del mod">
          <ac:chgData name="ゲスト ユーザー" userId="" providerId="Windows Live" clId="Web-{C583B653-D557-4848-A484-92B873675025}" dt="2021-03-25T08:29:46.395" v="1239"/>
          <ac:spMkLst>
            <pc:docMk/>
            <pc:sldMk cId="1252576902" sldId="348"/>
            <ac:spMk id="16" creationId="{BEC01AC7-0344-473F-A4AC-3E85A0B115BE}"/>
          </ac:spMkLst>
        </pc:spChg>
        <pc:spChg chg="add del mod">
          <ac:chgData name="ゲスト ユーザー" userId="" providerId="Windows Live" clId="Web-{C583B653-D557-4848-A484-92B873675025}" dt="2021-03-25T08:35:15.480" v="1299"/>
          <ac:spMkLst>
            <pc:docMk/>
            <pc:sldMk cId="1252576902" sldId="348"/>
            <ac:spMk id="17" creationId="{F21793FA-C786-4A21-A31C-E985D8233768}"/>
          </ac:spMkLst>
        </pc:spChg>
        <pc:spChg chg="add del mod">
          <ac:chgData name="ゲスト ユーザー" userId="" providerId="Windows Live" clId="Web-{C583B653-D557-4848-A484-92B873675025}" dt="2021-03-25T08:34:39.870" v="1290"/>
          <ac:spMkLst>
            <pc:docMk/>
            <pc:sldMk cId="1252576902" sldId="348"/>
            <ac:spMk id="18" creationId="{32507A7F-29FC-4520-AB77-9145F1CB515F}"/>
          </ac:spMkLst>
        </pc:spChg>
        <pc:spChg chg="add del mod">
          <ac:chgData name="ゲスト ユーザー" userId="" providerId="Windows Live" clId="Web-{C583B653-D557-4848-A484-92B873675025}" dt="2021-03-25T08:33:35.196" v="1281"/>
          <ac:spMkLst>
            <pc:docMk/>
            <pc:sldMk cId="1252576902" sldId="348"/>
            <ac:spMk id="19" creationId="{CF318E71-C5D0-4DC0-98D2-CA51F5E96FF9}"/>
          </ac:spMkLst>
        </pc:spChg>
        <pc:picChg chg="mod">
          <ac:chgData name="ゲスト ユーザー" userId="" providerId="Windows Live" clId="Web-{C583B653-D557-4848-A484-92B873675025}" dt="2021-03-25T08:23:17.996" v="1202" actId="1076"/>
          <ac:picMkLst>
            <pc:docMk/>
            <pc:sldMk cId="1252576902" sldId="348"/>
            <ac:picMk id="2" creationId="{0ABE893C-5261-4583-9731-706F2263B320}"/>
          </ac:picMkLst>
        </pc:picChg>
        <pc:picChg chg="mod">
          <ac:chgData name="ゲスト ユーザー" userId="" providerId="Windows Live" clId="Web-{C583B653-D557-4848-A484-92B873675025}" dt="2021-03-25T08:23:36.652" v="1206" actId="1076"/>
          <ac:picMkLst>
            <pc:docMk/>
            <pc:sldMk cId="1252576902" sldId="348"/>
            <ac:picMk id="5" creationId="{2123D3A6-0369-433D-BE08-D625094BE9F6}"/>
          </ac:picMkLst>
        </pc:picChg>
        <pc:picChg chg="del">
          <ac:chgData name="ゲスト ユーザー" userId="" providerId="Windows Live" clId="Web-{C583B653-D557-4848-A484-92B873675025}" dt="2021-03-25T08:29:13.206" v="1233"/>
          <ac:picMkLst>
            <pc:docMk/>
            <pc:sldMk cId="1252576902" sldId="348"/>
            <ac:picMk id="7" creationId="{40B2CA00-8CB5-402D-85B2-C48CEFFD0425}"/>
          </ac:picMkLst>
        </pc:picChg>
        <pc:picChg chg="add del mod">
          <ac:chgData name="ゲスト ユーザー" userId="" providerId="Windows Live" clId="Web-{C583B653-D557-4848-A484-92B873675025}" dt="2021-03-25T08:38:03.374" v="1300"/>
          <ac:picMkLst>
            <pc:docMk/>
            <pc:sldMk cId="1252576902" sldId="348"/>
            <ac:picMk id="14" creationId="{5E2F542B-A031-4B8A-BF38-72E7AD49E4A7}"/>
          </ac:picMkLst>
        </pc:picChg>
        <pc:picChg chg="add mod">
          <ac:chgData name="ゲスト ユーザー" userId="" providerId="Windows Live" clId="Web-{C583B653-D557-4848-A484-92B873675025}" dt="2021-03-25T08:38:12.468" v="1303" actId="14100"/>
          <ac:picMkLst>
            <pc:docMk/>
            <pc:sldMk cId="1252576902" sldId="348"/>
            <ac:picMk id="20" creationId="{A1D6F462-A744-427E-942E-8AA51E3F8A70}"/>
          </ac:picMkLst>
        </pc:picChg>
      </pc:sldChg>
      <pc:sldChg chg="addSp delSp modSp">
        <pc:chgData name="ゲスト ユーザー" userId="" providerId="Windows Live" clId="Web-{C583B653-D557-4848-A484-92B873675025}" dt="2021-03-25T08:43:21.568" v="1383" actId="1076"/>
        <pc:sldMkLst>
          <pc:docMk/>
          <pc:sldMk cId="1983677846" sldId="349"/>
        </pc:sldMkLst>
        <pc:spChg chg="mod">
          <ac:chgData name="ゲスト ユーザー" userId="" providerId="Windows Live" clId="Web-{C583B653-D557-4848-A484-92B873675025}" dt="2021-03-25T08:43:21.568" v="1383" actId="1076"/>
          <ac:spMkLst>
            <pc:docMk/>
            <pc:sldMk cId="1983677846" sldId="349"/>
            <ac:spMk id="3" creationId="{41B6E82B-6D9B-4BBB-B277-69B8CA0B91C3}"/>
          </ac:spMkLst>
        </pc:spChg>
        <pc:spChg chg="del mod">
          <ac:chgData name="ゲスト ユーザー" userId="" providerId="Windows Live" clId="Web-{C583B653-D557-4848-A484-92B873675025}" dt="2021-03-25T08:42:50.146" v="1373"/>
          <ac:spMkLst>
            <pc:docMk/>
            <pc:sldMk cId="1983677846" sldId="349"/>
            <ac:spMk id="6" creationId="{A37D0B3E-E398-46E3-862F-CB12BB9ACA59}"/>
          </ac:spMkLst>
        </pc:spChg>
        <pc:spChg chg="add del mod">
          <ac:chgData name="ゲスト ユーザー" userId="" providerId="Windows Live" clId="Web-{C583B653-D557-4848-A484-92B873675025}" dt="2021-03-25T08:42:29.536" v="1369"/>
          <ac:spMkLst>
            <pc:docMk/>
            <pc:sldMk cId="1983677846" sldId="349"/>
            <ac:spMk id="7" creationId="{D5DE6D64-F5B7-4410-A40B-CAF9BAFAAFB2}"/>
          </ac:spMkLst>
        </pc:spChg>
        <pc:spChg chg="add mod">
          <ac:chgData name="ゲスト ユーザー" userId="" providerId="Windows Live" clId="Web-{C583B653-D557-4848-A484-92B873675025}" dt="2021-03-25T08:43:08.865" v="1379" actId="14100"/>
          <ac:spMkLst>
            <pc:docMk/>
            <pc:sldMk cId="1983677846" sldId="349"/>
            <ac:spMk id="8" creationId="{49F937B6-C496-433C-9B86-8FFA5958DE85}"/>
          </ac:spMkLst>
        </pc:spChg>
        <pc:picChg chg="mod">
          <ac:chgData name="ゲスト ユーザー" userId="" providerId="Windows Live" clId="Web-{C583B653-D557-4848-A484-92B873675025}" dt="2021-03-25T08:43:13.740" v="1380" actId="1076"/>
          <ac:picMkLst>
            <pc:docMk/>
            <pc:sldMk cId="1983677846" sldId="349"/>
            <ac:picMk id="2" creationId="{0ABE893C-5261-4583-9731-706F2263B320}"/>
          </ac:picMkLst>
        </pc:picChg>
      </pc:sldChg>
      <pc:sldChg chg="addSp delSp modSp">
        <pc:chgData name="ゲスト ユーザー" userId="" providerId="Windows Live" clId="Web-{C583B653-D557-4848-A484-92B873675025}" dt="2021-03-25T08:39:40.939" v="1321" actId="20577"/>
        <pc:sldMkLst>
          <pc:docMk/>
          <pc:sldMk cId="3051177208" sldId="350"/>
        </pc:sldMkLst>
        <pc:spChg chg="mod">
          <ac:chgData name="ゲスト ユーザー" userId="" providerId="Windows Live" clId="Web-{C583B653-D557-4848-A484-92B873675025}" dt="2021-03-25T08:39:04.016" v="1311" actId="14100"/>
          <ac:spMkLst>
            <pc:docMk/>
            <pc:sldMk cId="3051177208" sldId="350"/>
            <ac:spMk id="3" creationId="{41B6E82B-6D9B-4BBB-B277-69B8CA0B91C3}"/>
          </ac:spMkLst>
        </pc:spChg>
        <pc:spChg chg="add mod">
          <ac:chgData name="ゲスト ユーザー" userId="" providerId="Windows Live" clId="Web-{C583B653-D557-4848-A484-92B873675025}" dt="2021-03-25T08:39:40.939" v="1321" actId="20577"/>
          <ac:spMkLst>
            <pc:docMk/>
            <pc:sldMk cId="3051177208" sldId="350"/>
            <ac:spMk id="5" creationId="{704674E9-7EDA-4E6A-B0C9-99C977CC20B4}"/>
          </ac:spMkLst>
        </pc:spChg>
        <pc:spChg chg="del mod">
          <ac:chgData name="ゲスト ユーザー" userId="" providerId="Windows Live" clId="Web-{C583B653-D557-4848-A484-92B873675025}" dt="2021-03-25T08:39:31.610" v="1318"/>
          <ac:spMkLst>
            <pc:docMk/>
            <pc:sldMk cId="3051177208" sldId="350"/>
            <ac:spMk id="352" creationId="{00000000-0000-0000-0000-000000000000}"/>
          </ac:spMkLst>
        </pc:spChg>
      </pc:sldChg>
      <pc:sldChg chg="addSp delSp modSp">
        <pc:chgData name="ゲスト ユーザー" userId="" providerId="Windows Live" clId="Web-{C583B653-D557-4848-A484-92B873675025}" dt="2021-03-25T08:40:48.721" v="1351" actId="1076"/>
        <pc:sldMkLst>
          <pc:docMk/>
          <pc:sldMk cId="2411830664" sldId="351"/>
        </pc:sldMkLst>
        <pc:spChg chg="add mod">
          <ac:chgData name="ゲスト ユーザー" userId="" providerId="Windows Live" clId="Web-{C583B653-D557-4848-A484-92B873675025}" dt="2021-03-25T08:40:48.721" v="1351" actId="1076"/>
          <ac:spMkLst>
            <pc:docMk/>
            <pc:sldMk cId="2411830664" sldId="351"/>
            <ac:spMk id="5" creationId="{A4A75FDD-CD3D-4B36-8531-0C20A00EC4C5}"/>
          </ac:spMkLst>
        </pc:spChg>
        <pc:spChg chg="del mod">
          <ac:chgData name="ゲスト ユーザー" userId="" providerId="Windows Live" clId="Web-{C583B653-D557-4848-A484-92B873675025}" dt="2021-03-25T08:40:28.033" v="1344"/>
          <ac:spMkLst>
            <pc:docMk/>
            <pc:sldMk cId="2411830664" sldId="351"/>
            <ac:spMk id="8" creationId="{021A3727-A1BF-4060-B535-29DED661C0D2}"/>
          </ac:spMkLst>
        </pc:spChg>
      </pc:sldChg>
    </pc:docChg>
  </pc:docChgLst>
  <pc:docChgLst>
    <pc:chgData name="ゲスト ユーザー" providerId="Windows Live" clId="Web-{8846571E-8DFE-4D4E-A3F5-132AFF5D2AA4}"/>
    <pc:docChg chg="addSld delSld modSld">
      <pc:chgData name="ゲスト ユーザー" userId="" providerId="Windows Live" clId="Web-{8846571E-8DFE-4D4E-A3F5-132AFF5D2AA4}" dt="2021-03-24T09:03:28.804" v="804" actId="1076"/>
      <pc:docMkLst>
        <pc:docMk/>
      </pc:docMkLst>
      <pc:sldChg chg="addSp delSp modSp">
        <pc:chgData name="ゲスト ユーザー" userId="" providerId="Windows Live" clId="Web-{8846571E-8DFE-4D4E-A3F5-132AFF5D2AA4}" dt="2021-03-24T07:57:45.004" v="142"/>
        <pc:sldMkLst>
          <pc:docMk/>
          <pc:sldMk cId="0" sldId="264"/>
        </pc:sldMkLst>
        <pc:spChg chg="add mod">
          <ac:chgData name="ゲスト ユーザー" userId="" providerId="Windows Live" clId="Web-{8846571E-8DFE-4D4E-A3F5-132AFF5D2AA4}" dt="2021-03-24T07:57:40.129" v="141" actId="1076"/>
          <ac:spMkLst>
            <pc:docMk/>
            <pc:sldMk cId="0" sldId="264"/>
            <ac:spMk id="4" creationId="{F674C21E-91AF-47DA-9903-602EF1FC97F5}"/>
          </ac:spMkLst>
        </pc:spChg>
        <pc:spChg chg="add del mod">
          <ac:chgData name="ゲスト ユーザー" userId="" providerId="Windows Live" clId="Web-{8846571E-8DFE-4D4E-A3F5-132AFF5D2AA4}" dt="2021-03-24T07:57:45.004" v="142"/>
          <ac:spMkLst>
            <pc:docMk/>
            <pc:sldMk cId="0" sldId="264"/>
            <ac:spMk id="5" creationId="{C6FA6A73-84D9-4200-BA93-09CB1058D2B4}"/>
          </ac:spMkLst>
        </pc:spChg>
      </pc:sldChg>
      <pc:sldChg chg="addSp modSp">
        <pc:chgData name="ゲスト ユーザー" userId="" providerId="Windows Live" clId="Web-{8846571E-8DFE-4D4E-A3F5-132AFF5D2AA4}" dt="2021-03-24T07:46:30.315" v="36"/>
        <pc:sldMkLst>
          <pc:docMk/>
          <pc:sldMk cId="0" sldId="266"/>
        </pc:sldMkLst>
        <pc:spChg chg="mod">
          <ac:chgData name="ゲスト ユーザー" userId="" providerId="Windows Live" clId="Web-{8846571E-8DFE-4D4E-A3F5-132AFF5D2AA4}" dt="2021-03-24T07:37:54.155" v="1" actId="20577"/>
          <ac:spMkLst>
            <pc:docMk/>
            <pc:sldMk cId="0" sldId="266"/>
            <ac:spMk id="3" creationId="{B2C0A272-8324-43AD-97D9-29FDE43E74B6}"/>
          </ac:spMkLst>
        </pc:spChg>
        <pc:spChg chg="mod">
          <ac:chgData name="ゲスト ユーザー" userId="" providerId="Windows Live" clId="Web-{8846571E-8DFE-4D4E-A3F5-132AFF5D2AA4}" dt="2021-03-24T07:37:57.327" v="2" actId="1076"/>
          <ac:spMkLst>
            <pc:docMk/>
            <pc:sldMk cId="0" sldId="266"/>
            <ac:spMk id="5" creationId="{B2F655E2-832D-4AA5-A1C6-1E28CC370559}"/>
          </ac:spMkLst>
        </pc:spChg>
        <pc:spChg chg="add mod">
          <ac:chgData name="ゲスト ユーザー" userId="" providerId="Windows Live" clId="Web-{8846571E-8DFE-4D4E-A3F5-132AFF5D2AA4}" dt="2021-03-24T07:46:30.315" v="36"/>
          <ac:spMkLst>
            <pc:docMk/>
            <pc:sldMk cId="0" sldId="266"/>
            <ac:spMk id="7" creationId="{0EA34A95-2067-45C7-91CE-71AB9C77BE80}"/>
          </ac:spMkLst>
        </pc:spChg>
        <pc:spChg chg="mod">
          <ac:chgData name="ゲスト ユーザー" userId="" providerId="Windows Live" clId="Web-{8846571E-8DFE-4D4E-A3F5-132AFF5D2AA4}" dt="2021-03-24T07:38:00.467" v="3" actId="1076"/>
          <ac:spMkLst>
            <pc:docMk/>
            <pc:sldMk cId="0" sldId="266"/>
            <ac:spMk id="12" creationId="{19351962-200A-47CA-84D9-60CFB93A7B5E}"/>
          </ac:spMkLst>
        </pc:spChg>
        <pc:picChg chg="add mod">
          <ac:chgData name="ゲスト ユーザー" userId="" providerId="Windows Live" clId="Web-{8846571E-8DFE-4D4E-A3F5-132AFF5D2AA4}" dt="2021-03-24T07:43:41.520" v="24" actId="14100"/>
          <ac:picMkLst>
            <pc:docMk/>
            <pc:sldMk cId="0" sldId="266"/>
            <ac:picMk id="4" creationId="{EE188207-E15A-484F-BA4F-F16A94E79743}"/>
          </ac:picMkLst>
        </pc:picChg>
        <pc:picChg chg="add mod">
          <ac:chgData name="ゲスト ユーザー" userId="" providerId="Windows Live" clId="Web-{8846571E-8DFE-4D4E-A3F5-132AFF5D2AA4}" dt="2021-03-24T07:44:08.239" v="30" actId="1076"/>
          <ac:picMkLst>
            <pc:docMk/>
            <pc:sldMk cId="0" sldId="266"/>
            <ac:picMk id="6" creationId="{C4CE73CB-6821-47EA-AFCA-77514C4C1015}"/>
          </ac:picMkLst>
        </pc:picChg>
      </pc:sldChg>
      <pc:sldChg chg="addSp modSp">
        <pc:chgData name="ゲスト ユーザー" userId="" providerId="Windows Live" clId="Web-{8846571E-8DFE-4D4E-A3F5-132AFF5D2AA4}" dt="2021-03-24T07:49:09.304" v="63" actId="14100"/>
        <pc:sldMkLst>
          <pc:docMk/>
          <pc:sldMk cId="0" sldId="267"/>
        </pc:sldMkLst>
        <pc:spChg chg="mod">
          <ac:chgData name="ゲスト ユーザー" userId="" providerId="Windows Live" clId="Web-{8846571E-8DFE-4D4E-A3F5-132AFF5D2AA4}" dt="2021-03-24T07:49:09.304" v="63" actId="14100"/>
          <ac:spMkLst>
            <pc:docMk/>
            <pc:sldMk cId="0" sldId="267"/>
            <ac:spMk id="4" creationId="{34578D91-2B82-46CC-9C49-97C90BCF7E6E}"/>
          </ac:spMkLst>
        </pc:spChg>
        <pc:spChg chg="add mod">
          <ac:chgData name="ゲスト ユーザー" userId="" providerId="Windows Live" clId="Web-{8846571E-8DFE-4D4E-A3F5-132AFF5D2AA4}" dt="2021-03-24T07:38:58.922" v="10" actId="1076"/>
          <ac:spMkLst>
            <pc:docMk/>
            <pc:sldMk cId="0" sldId="267"/>
            <ac:spMk id="6" creationId="{E11F5F69-BE51-4D2C-848D-BB709A42E2E5}"/>
          </ac:spMkLst>
        </pc:spChg>
        <pc:spChg chg="add mod">
          <ac:chgData name="ゲスト ユーザー" userId="" providerId="Windows Live" clId="Web-{8846571E-8DFE-4D4E-A3F5-132AFF5D2AA4}" dt="2021-03-24T07:49:04.006" v="62" actId="1076"/>
          <ac:spMkLst>
            <pc:docMk/>
            <pc:sldMk cId="0" sldId="267"/>
            <ac:spMk id="7" creationId="{7A28B015-CBF9-42C7-8191-29717336EFD0}"/>
          </ac:spMkLst>
        </pc:spChg>
        <pc:spChg chg="add mod">
          <ac:chgData name="ゲスト ユーザー" userId="" providerId="Windows Live" clId="Web-{8846571E-8DFE-4D4E-A3F5-132AFF5D2AA4}" dt="2021-03-24T07:40:02.876" v="21" actId="1076"/>
          <ac:spMkLst>
            <pc:docMk/>
            <pc:sldMk cId="0" sldId="267"/>
            <ac:spMk id="14" creationId="{E19E0C26-B27B-4350-B4F8-EFAE0217D53C}"/>
          </ac:spMkLst>
        </pc:spChg>
        <pc:spChg chg="mod">
          <ac:chgData name="ゲスト ユーザー" userId="" providerId="Windows Live" clId="Web-{8846571E-8DFE-4D4E-A3F5-132AFF5D2AA4}" dt="2021-03-24T07:39:44.282" v="17" actId="20577"/>
          <ac:spMkLst>
            <pc:docMk/>
            <pc:sldMk cId="0" sldId="267"/>
            <ac:spMk id="268" creationId="{00000000-0000-0000-0000-000000000000}"/>
          </ac:spMkLst>
        </pc:spChg>
      </pc:sldChg>
      <pc:sldChg chg="addSp delSp modSp">
        <pc:chgData name="ゲスト ユーザー" userId="" providerId="Windows Live" clId="Web-{8846571E-8DFE-4D4E-A3F5-132AFF5D2AA4}" dt="2021-03-24T07:50:10.680" v="70" actId="1076"/>
        <pc:sldMkLst>
          <pc:docMk/>
          <pc:sldMk cId="0" sldId="269"/>
        </pc:sldMkLst>
        <pc:spChg chg="mod">
          <ac:chgData name="ゲスト ユーザー" userId="" providerId="Windows Live" clId="Web-{8846571E-8DFE-4D4E-A3F5-132AFF5D2AA4}" dt="2021-03-24T07:47:52.817" v="46" actId="1076"/>
          <ac:spMkLst>
            <pc:docMk/>
            <pc:sldMk cId="0" sldId="269"/>
            <ac:spMk id="4" creationId="{7E6FB8B1-538B-412F-A076-D59EC383FC77}"/>
          </ac:spMkLst>
        </pc:spChg>
        <pc:spChg chg="add mod">
          <ac:chgData name="ゲスト ユーザー" userId="" providerId="Windows Live" clId="Web-{8846571E-8DFE-4D4E-A3F5-132AFF5D2AA4}" dt="2021-03-24T07:48:33.756" v="54" actId="1076"/>
          <ac:spMkLst>
            <pc:docMk/>
            <pc:sldMk cId="0" sldId="269"/>
            <ac:spMk id="5" creationId="{BD998766-54C1-416A-9028-956BE0ACC0C7}"/>
          </ac:spMkLst>
        </pc:spChg>
        <pc:spChg chg="add mod">
          <ac:chgData name="ゲスト ユーザー" userId="" providerId="Windows Live" clId="Web-{8846571E-8DFE-4D4E-A3F5-132AFF5D2AA4}" dt="2021-03-24T07:50:10.680" v="70" actId="1076"/>
          <ac:spMkLst>
            <pc:docMk/>
            <pc:sldMk cId="0" sldId="269"/>
            <ac:spMk id="6" creationId="{C20A2E22-E814-492E-84E6-DDC84C69B972}"/>
          </ac:spMkLst>
        </pc:spChg>
        <pc:spChg chg="add mod">
          <ac:chgData name="ゲスト ユーザー" userId="" providerId="Windows Live" clId="Web-{8846571E-8DFE-4D4E-A3F5-132AFF5D2AA4}" dt="2021-03-24T07:48:28.521" v="52" actId="1076"/>
          <ac:spMkLst>
            <pc:docMk/>
            <pc:sldMk cId="0" sldId="269"/>
            <ac:spMk id="10" creationId="{ED16119C-E658-4D4D-9C78-98405362636E}"/>
          </ac:spMkLst>
        </pc:spChg>
        <pc:spChg chg="add del mod">
          <ac:chgData name="ゲスト ユーザー" userId="" providerId="Windows Live" clId="Web-{8846571E-8DFE-4D4E-A3F5-132AFF5D2AA4}" dt="2021-03-24T07:48:20.646" v="51"/>
          <ac:spMkLst>
            <pc:docMk/>
            <pc:sldMk cId="0" sldId="269"/>
            <ac:spMk id="11" creationId="{144048E8-2D43-4E67-9D28-321659929852}"/>
          </ac:spMkLst>
        </pc:spChg>
        <pc:picChg chg="mod">
          <ac:chgData name="ゲスト ユーザー" userId="" providerId="Windows Live" clId="Web-{8846571E-8DFE-4D4E-A3F5-132AFF5D2AA4}" dt="2021-03-24T07:47:58.395" v="47" actId="1076"/>
          <ac:picMkLst>
            <pc:docMk/>
            <pc:sldMk cId="0" sldId="269"/>
            <ac:picMk id="2" creationId="{152DCE48-5343-4B14-AF51-5BD7109941FD}"/>
          </ac:picMkLst>
        </pc:picChg>
      </pc:sldChg>
      <pc:sldChg chg="addSp modSp">
        <pc:chgData name="ゲスト ユーザー" userId="" providerId="Windows Live" clId="Web-{8846571E-8DFE-4D4E-A3F5-132AFF5D2AA4}" dt="2021-03-24T07:51:00.009" v="76" actId="1076"/>
        <pc:sldMkLst>
          <pc:docMk/>
          <pc:sldMk cId="0" sldId="270"/>
        </pc:sldMkLst>
        <pc:spChg chg="add mod">
          <ac:chgData name="ゲスト ユーザー" userId="" providerId="Windows Live" clId="Web-{8846571E-8DFE-4D4E-A3F5-132AFF5D2AA4}" dt="2021-03-24T07:50:44.134" v="74" actId="20577"/>
          <ac:spMkLst>
            <pc:docMk/>
            <pc:sldMk cId="0" sldId="270"/>
            <ac:spMk id="4" creationId="{C224BECD-90D3-4F72-B7BA-6757008D3C98}"/>
          </ac:spMkLst>
        </pc:spChg>
        <pc:spChg chg="add mod">
          <ac:chgData name="ゲスト ユーザー" userId="" providerId="Windows Live" clId="Web-{8846571E-8DFE-4D4E-A3F5-132AFF5D2AA4}" dt="2021-03-24T07:51:00.009" v="76" actId="1076"/>
          <ac:spMkLst>
            <pc:docMk/>
            <pc:sldMk cId="0" sldId="270"/>
            <ac:spMk id="5" creationId="{2F264041-F514-4F86-9A37-C2DE83F1E47C}"/>
          </ac:spMkLst>
        </pc:spChg>
      </pc:sldChg>
      <pc:sldChg chg="addSp modSp">
        <pc:chgData name="ゲスト ユーザー" userId="" providerId="Windows Live" clId="Web-{8846571E-8DFE-4D4E-A3F5-132AFF5D2AA4}" dt="2021-03-24T07:52:24.980" v="97" actId="1076"/>
        <pc:sldMkLst>
          <pc:docMk/>
          <pc:sldMk cId="0" sldId="272"/>
        </pc:sldMkLst>
        <pc:spChg chg="add mod">
          <ac:chgData name="ゲスト ユーザー" userId="" providerId="Windows Live" clId="Web-{8846571E-8DFE-4D4E-A3F5-132AFF5D2AA4}" dt="2021-03-24T07:52:01.792" v="91" actId="20577"/>
          <ac:spMkLst>
            <pc:docMk/>
            <pc:sldMk cId="0" sldId="272"/>
            <ac:spMk id="5" creationId="{E00D3937-E34A-4993-90BD-77E4DD3152CE}"/>
          </ac:spMkLst>
        </pc:spChg>
        <pc:spChg chg="add mod">
          <ac:chgData name="ゲスト ユーザー" userId="" providerId="Windows Live" clId="Web-{8846571E-8DFE-4D4E-A3F5-132AFF5D2AA4}" dt="2021-03-24T07:52:24.980" v="97" actId="1076"/>
          <ac:spMkLst>
            <pc:docMk/>
            <pc:sldMk cId="0" sldId="272"/>
            <ac:spMk id="6" creationId="{7989CBD6-4D5D-4758-97FA-CB7C66A88D1A}"/>
          </ac:spMkLst>
        </pc:spChg>
        <pc:spChg chg="add mod">
          <ac:chgData name="ゲスト ユーザー" userId="" providerId="Windows Live" clId="Web-{8846571E-8DFE-4D4E-A3F5-132AFF5D2AA4}" dt="2021-03-24T07:52:13.511" v="95" actId="20577"/>
          <ac:spMkLst>
            <pc:docMk/>
            <pc:sldMk cId="0" sldId="272"/>
            <ac:spMk id="11" creationId="{051EE1CC-74F4-4550-8C9F-280FB4C4C5A9}"/>
          </ac:spMkLst>
        </pc:spChg>
      </pc:sldChg>
      <pc:sldChg chg="addSp delSp modSp">
        <pc:chgData name="ゲスト ユーザー" userId="" providerId="Windows Live" clId="Web-{8846571E-8DFE-4D4E-A3F5-132AFF5D2AA4}" dt="2021-03-24T07:59:08.334" v="151" actId="1076"/>
        <pc:sldMkLst>
          <pc:docMk/>
          <pc:sldMk cId="0" sldId="274"/>
        </pc:sldMkLst>
        <pc:spChg chg="add del mod">
          <ac:chgData name="ゲスト ユーザー" userId="" providerId="Windows Live" clId="Web-{8846571E-8DFE-4D4E-A3F5-132AFF5D2AA4}" dt="2021-03-24T07:56:02.157" v="127"/>
          <ac:spMkLst>
            <pc:docMk/>
            <pc:sldMk cId="0" sldId="274"/>
            <ac:spMk id="2" creationId="{4D00DDE6-05DD-49EC-9EBD-1892F9DE439F}"/>
          </ac:spMkLst>
        </pc:spChg>
        <pc:spChg chg="add">
          <ac:chgData name="ゲスト ユーザー" userId="" providerId="Windows Live" clId="Web-{8846571E-8DFE-4D4E-A3F5-132AFF5D2AA4}" dt="2021-03-24T07:53:22.653" v="99"/>
          <ac:spMkLst>
            <pc:docMk/>
            <pc:sldMk cId="0" sldId="274"/>
            <ac:spMk id="3" creationId="{C75C80B6-7FA5-44AC-95BA-140D6E3A6891}"/>
          </ac:spMkLst>
        </pc:spChg>
        <pc:spChg chg="add del mod">
          <ac:chgData name="ゲスト ユーザー" userId="" providerId="Windows Live" clId="Web-{8846571E-8DFE-4D4E-A3F5-132AFF5D2AA4}" dt="2021-03-24T07:53:54.639" v="103"/>
          <ac:spMkLst>
            <pc:docMk/>
            <pc:sldMk cId="0" sldId="274"/>
            <ac:spMk id="4" creationId="{A82ECDD2-F21F-469A-B306-1F3BF972F1A9}"/>
          </ac:spMkLst>
        </pc:spChg>
        <pc:spChg chg="add mod">
          <ac:chgData name="ゲスト ユーザー" userId="" providerId="Windows Live" clId="Web-{8846571E-8DFE-4D4E-A3F5-132AFF5D2AA4}" dt="2021-03-24T07:59:00.740" v="149" actId="20577"/>
          <ac:spMkLst>
            <pc:docMk/>
            <pc:sldMk cId="0" sldId="274"/>
            <ac:spMk id="5" creationId="{25734FC7-FC12-4833-A34C-803A89A89ABD}"/>
          </ac:spMkLst>
        </pc:spChg>
        <pc:spChg chg="add mod">
          <ac:chgData name="ゲスト ユーザー" userId="" providerId="Windows Live" clId="Web-{8846571E-8DFE-4D4E-A3F5-132AFF5D2AA4}" dt="2021-03-24T07:55:18.156" v="121" actId="1076"/>
          <ac:spMkLst>
            <pc:docMk/>
            <pc:sldMk cId="0" sldId="274"/>
            <ac:spMk id="8" creationId="{F0232120-45CD-4445-A9FA-543026AEC744}"/>
          </ac:spMkLst>
        </pc:spChg>
        <pc:spChg chg="add mod">
          <ac:chgData name="ゲスト ユーザー" userId="" providerId="Windows Live" clId="Web-{8846571E-8DFE-4D4E-A3F5-132AFF5D2AA4}" dt="2021-03-24T07:56:06.939" v="128" actId="1076"/>
          <ac:spMkLst>
            <pc:docMk/>
            <pc:sldMk cId="0" sldId="274"/>
            <ac:spMk id="10" creationId="{A89E1E69-270F-4ECA-BFF5-20936D256151}"/>
          </ac:spMkLst>
        </pc:spChg>
        <pc:spChg chg="add mod">
          <ac:chgData name="ゲスト ユーザー" userId="" providerId="Windows Live" clId="Web-{8846571E-8DFE-4D4E-A3F5-132AFF5D2AA4}" dt="2021-03-24T07:59:05.240" v="150" actId="1076"/>
          <ac:spMkLst>
            <pc:docMk/>
            <pc:sldMk cId="0" sldId="274"/>
            <ac:spMk id="12" creationId="{3C922ED0-892C-4BAB-B1C1-4D4E58690AA2}"/>
          </ac:spMkLst>
        </pc:spChg>
        <pc:spChg chg="add mod">
          <ac:chgData name="ゲスト ユーザー" userId="" providerId="Windows Live" clId="Web-{8846571E-8DFE-4D4E-A3F5-132AFF5D2AA4}" dt="2021-03-24T07:59:08.334" v="151" actId="1076"/>
          <ac:spMkLst>
            <pc:docMk/>
            <pc:sldMk cId="0" sldId="274"/>
            <ac:spMk id="19" creationId="{D94FE0F3-B4E6-4556-A94E-7353D8B8FF41}"/>
          </ac:spMkLst>
        </pc:spChg>
        <pc:spChg chg="add mod">
          <ac:chgData name="ゲスト ユーザー" userId="" providerId="Windows Live" clId="Web-{8846571E-8DFE-4D4E-A3F5-132AFF5D2AA4}" dt="2021-03-24T07:56:17.408" v="132" actId="1076"/>
          <ac:spMkLst>
            <pc:docMk/>
            <pc:sldMk cId="0" sldId="274"/>
            <ac:spMk id="22" creationId="{7FD3D77E-2338-4D5A-A3CF-33AF8064AE98}"/>
          </ac:spMkLst>
        </pc:spChg>
        <pc:spChg chg="add mod">
          <ac:chgData name="ゲスト ユーザー" userId="" providerId="Windows Live" clId="Web-{8846571E-8DFE-4D4E-A3F5-132AFF5D2AA4}" dt="2021-03-24T07:58:16.317" v="146" actId="20577"/>
          <ac:spMkLst>
            <pc:docMk/>
            <pc:sldMk cId="0" sldId="274"/>
            <ac:spMk id="23" creationId="{0EE9AC49-2F1C-4E09-BD17-6907D5625F28}"/>
          </ac:spMkLst>
        </pc:spChg>
        <pc:spChg chg="del mod">
          <ac:chgData name="ゲスト ユーザー" userId="" providerId="Windows Live" clId="Web-{8846571E-8DFE-4D4E-A3F5-132AFF5D2AA4}" dt="2021-03-24T07:54:16.733" v="108"/>
          <ac:spMkLst>
            <pc:docMk/>
            <pc:sldMk cId="0" sldId="274"/>
            <ac:spMk id="362" creationId="{00000000-0000-0000-0000-000000000000}"/>
          </ac:spMkLst>
        </pc:spChg>
      </pc:sldChg>
      <pc:sldChg chg="addSp delSp modSp">
        <pc:chgData name="ゲスト ユーザー" userId="" providerId="Windows Live" clId="Web-{8846571E-8DFE-4D4E-A3F5-132AFF5D2AA4}" dt="2021-03-24T08:10:28.944" v="282" actId="1076"/>
        <pc:sldMkLst>
          <pc:docMk/>
          <pc:sldMk cId="0" sldId="275"/>
        </pc:sldMkLst>
        <pc:spChg chg="add mod">
          <ac:chgData name="ゲスト ユーザー" userId="" providerId="Windows Live" clId="Web-{8846571E-8DFE-4D4E-A3F5-132AFF5D2AA4}" dt="2021-03-24T08:02:53.418" v="193" actId="1076"/>
          <ac:spMkLst>
            <pc:docMk/>
            <pc:sldMk cId="0" sldId="275"/>
            <ac:spMk id="2" creationId="{73849659-D6BA-45AF-A217-B5485E484EAB}"/>
          </ac:spMkLst>
        </pc:spChg>
        <pc:spChg chg="add mod">
          <ac:chgData name="ゲスト ユーザー" userId="" providerId="Windows Live" clId="Web-{8846571E-8DFE-4D4E-A3F5-132AFF5D2AA4}" dt="2021-03-24T08:09:06.224" v="264" actId="1076"/>
          <ac:spMkLst>
            <pc:docMk/>
            <pc:sldMk cId="0" sldId="275"/>
            <ac:spMk id="4" creationId="{BCA1B16C-1037-4E96-B5DF-16B1EEF3AC01}"/>
          </ac:spMkLst>
        </pc:spChg>
        <pc:spChg chg="add mod">
          <ac:chgData name="ゲスト ユーザー" userId="" providerId="Windows Live" clId="Web-{8846571E-8DFE-4D4E-A3F5-132AFF5D2AA4}" dt="2021-03-24T08:09:43.240" v="270" actId="1076"/>
          <ac:spMkLst>
            <pc:docMk/>
            <pc:sldMk cId="0" sldId="275"/>
            <ac:spMk id="5" creationId="{0EF34555-3408-44C4-A67D-CC6D59821871}"/>
          </ac:spMkLst>
        </pc:spChg>
        <pc:spChg chg="add mod">
          <ac:chgData name="ゲスト ユーザー" userId="" providerId="Windows Live" clId="Web-{8846571E-8DFE-4D4E-A3F5-132AFF5D2AA4}" dt="2021-03-24T08:06:28.970" v="235" actId="14100"/>
          <ac:spMkLst>
            <pc:docMk/>
            <pc:sldMk cId="0" sldId="275"/>
            <ac:spMk id="6" creationId="{525E8D88-BCFD-45B0-8EB5-8C27DB072355}"/>
          </ac:spMkLst>
        </pc:spChg>
        <pc:spChg chg="add mod ord">
          <ac:chgData name="ゲスト ユーザー" userId="" providerId="Windows Live" clId="Web-{8846571E-8DFE-4D4E-A3F5-132AFF5D2AA4}" dt="2021-03-24T08:10:03.538" v="280" actId="20577"/>
          <ac:spMkLst>
            <pc:docMk/>
            <pc:sldMk cId="0" sldId="275"/>
            <ac:spMk id="7" creationId="{86293F0A-BB75-4F42-BD1B-F068F4A991CD}"/>
          </ac:spMkLst>
        </pc:spChg>
        <pc:spChg chg="add mod">
          <ac:chgData name="ゲスト ユーザー" userId="" providerId="Windows Live" clId="Web-{8846571E-8DFE-4D4E-A3F5-132AFF5D2AA4}" dt="2021-03-24T08:10:28.944" v="282" actId="1076"/>
          <ac:spMkLst>
            <pc:docMk/>
            <pc:sldMk cId="0" sldId="275"/>
            <ac:spMk id="8" creationId="{A5D6772C-E031-4185-B146-F6D7ECCBB0B0}"/>
          </ac:spMkLst>
        </pc:spChg>
        <pc:spChg chg="add mod">
          <ac:chgData name="ゲスト ユーザー" userId="" providerId="Windows Live" clId="Web-{8846571E-8DFE-4D4E-A3F5-132AFF5D2AA4}" dt="2021-03-24T08:09:53.115" v="272" actId="1076"/>
          <ac:spMkLst>
            <pc:docMk/>
            <pc:sldMk cId="0" sldId="275"/>
            <ac:spMk id="15" creationId="{F04BA7A3-7109-4227-9B4B-8833D18C94C5}"/>
          </ac:spMkLst>
        </pc:spChg>
        <pc:spChg chg="add del">
          <ac:chgData name="ゲスト ユーザー" userId="" providerId="Windows Live" clId="Web-{8846571E-8DFE-4D4E-A3F5-132AFF5D2AA4}" dt="2021-03-24T08:04:51.155" v="225"/>
          <ac:spMkLst>
            <pc:docMk/>
            <pc:sldMk cId="0" sldId="275"/>
            <ac:spMk id="16" creationId="{EE3CF2F2-C27E-4AD4-A17D-9B1F140EEBBA}"/>
          </ac:spMkLst>
        </pc:spChg>
        <pc:spChg chg="add mod">
          <ac:chgData name="ゲスト ユーザー" userId="" providerId="Windows Live" clId="Web-{8846571E-8DFE-4D4E-A3F5-132AFF5D2AA4}" dt="2021-03-24T08:09:48.334" v="271" actId="1076"/>
          <ac:spMkLst>
            <pc:docMk/>
            <pc:sldMk cId="0" sldId="275"/>
            <ac:spMk id="17" creationId="{B19F4CD0-D52A-48C1-9B58-5C71D06B7E82}"/>
          </ac:spMkLst>
        </pc:spChg>
        <pc:spChg chg="mod">
          <ac:chgData name="ゲスト ユーザー" userId="" providerId="Windows Live" clId="Web-{8846571E-8DFE-4D4E-A3F5-132AFF5D2AA4}" dt="2021-03-24T08:02:33.823" v="191" actId="20577"/>
          <ac:spMkLst>
            <pc:docMk/>
            <pc:sldMk cId="0" sldId="275"/>
            <ac:spMk id="380" creationId="{00000000-0000-0000-0000-000000000000}"/>
          </ac:spMkLst>
        </pc:spChg>
        <pc:spChg chg="del mod">
          <ac:chgData name="ゲスト ユーザー" userId="" providerId="Windows Live" clId="Web-{8846571E-8DFE-4D4E-A3F5-132AFF5D2AA4}" dt="2021-03-24T08:03:32.403" v="201"/>
          <ac:spMkLst>
            <pc:docMk/>
            <pc:sldMk cId="0" sldId="275"/>
            <ac:spMk id="382" creationId="{00000000-0000-0000-0000-000000000000}"/>
          </ac:spMkLst>
        </pc:spChg>
        <pc:spChg chg="del mod">
          <ac:chgData name="ゲスト ユーザー" userId="" providerId="Windows Live" clId="Web-{8846571E-8DFE-4D4E-A3F5-132AFF5D2AA4}" dt="2021-03-24T08:08:38.035" v="257"/>
          <ac:spMkLst>
            <pc:docMk/>
            <pc:sldMk cId="0" sldId="275"/>
            <ac:spMk id="384" creationId="{00000000-0000-0000-0000-000000000000}"/>
          </ac:spMkLst>
        </pc:spChg>
      </pc:sldChg>
      <pc:sldChg chg="addSp delSp modSp">
        <pc:chgData name="ゲスト ユーザー" userId="" providerId="Windows Live" clId="Web-{8846571E-8DFE-4D4E-A3F5-132AFF5D2AA4}" dt="2021-03-24T08:12:46.807" v="313" actId="1076"/>
        <pc:sldMkLst>
          <pc:docMk/>
          <pc:sldMk cId="0" sldId="276"/>
        </pc:sldMkLst>
        <pc:spChg chg="add mod">
          <ac:chgData name="ゲスト ユーザー" userId="" providerId="Windows Live" clId="Web-{8846571E-8DFE-4D4E-A3F5-132AFF5D2AA4}" dt="2021-03-24T08:12:46.807" v="313" actId="1076"/>
          <ac:spMkLst>
            <pc:docMk/>
            <pc:sldMk cId="0" sldId="276"/>
            <ac:spMk id="4" creationId="{509DB487-DDCB-4B93-966E-560C9FAB117D}"/>
          </ac:spMkLst>
        </pc:spChg>
        <pc:spChg chg="add mod">
          <ac:chgData name="ゲスト ユーザー" userId="" providerId="Windows Live" clId="Web-{8846571E-8DFE-4D4E-A3F5-132AFF5D2AA4}" dt="2021-03-24T08:12:28.775" v="310" actId="20577"/>
          <ac:spMkLst>
            <pc:docMk/>
            <pc:sldMk cId="0" sldId="276"/>
            <ac:spMk id="5" creationId="{875CF5C6-84C5-4297-B30A-AC3CF62B8131}"/>
          </ac:spMkLst>
        </pc:spChg>
        <pc:spChg chg="add del mod">
          <ac:chgData name="ゲスト ユーザー" userId="" providerId="Windows Live" clId="Web-{8846571E-8DFE-4D4E-A3F5-132AFF5D2AA4}" dt="2021-03-24T08:10:56.429" v="285"/>
          <ac:spMkLst>
            <pc:docMk/>
            <pc:sldMk cId="0" sldId="276"/>
            <ac:spMk id="6" creationId="{ABBCE84D-7634-4B8F-B1B3-667FF24E8806}"/>
          </ac:spMkLst>
        </pc:spChg>
        <pc:spChg chg="add del mod">
          <ac:chgData name="ゲスト ユーザー" userId="" providerId="Windows Live" clId="Web-{8846571E-8DFE-4D4E-A3F5-132AFF5D2AA4}" dt="2021-03-24T08:11:18.789" v="290"/>
          <ac:spMkLst>
            <pc:docMk/>
            <pc:sldMk cId="0" sldId="276"/>
            <ac:spMk id="7" creationId="{571572CD-9518-4EFA-90C3-D47EF836B224}"/>
          </ac:spMkLst>
        </pc:spChg>
        <pc:spChg chg="add del mod ord">
          <ac:chgData name="ゲスト ユーザー" userId="" providerId="Windows Live" clId="Web-{8846571E-8DFE-4D4E-A3F5-132AFF5D2AA4}" dt="2021-03-24T08:12:11.619" v="302"/>
          <ac:spMkLst>
            <pc:docMk/>
            <pc:sldMk cId="0" sldId="276"/>
            <ac:spMk id="9" creationId="{FE2880B0-25F9-452A-BA71-2FDBF789E4FD}"/>
          </ac:spMkLst>
        </pc:spChg>
        <pc:spChg chg="add mod">
          <ac:chgData name="ゲスト ユーザー" userId="" providerId="Windows Live" clId="Web-{8846571E-8DFE-4D4E-A3F5-132AFF5D2AA4}" dt="2021-03-24T08:12:41.963" v="312" actId="1076"/>
          <ac:spMkLst>
            <pc:docMk/>
            <pc:sldMk cId="0" sldId="276"/>
            <ac:spMk id="11" creationId="{3D6DCF38-AB4C-4FC1-85E3-A66C63FE2D42}"/>
          </ac:spMkLst>
        </pc:spChg>
        <pc:spChg chg="del mod">
          <ac:chgData name="ゲスト ユーザー" userId="" providerId="Windows Live" clId="Web-{8846571E-8DFE-4D4E-A3F5-132AFF5D2AA4}" dt="2021-03-24T08:07:32.112" v="242"/>
          <ac:spMkLst>
            <pc:docMk/>
            <pc:sldMk cId="0" sldId="276"/>
            <ac:spMk id="398" creationId="{00000000-0000-0000-0000-000000000000}"/>
          </ac:spMkLst>
        </pc:spChg>
        <pc:spChg chg="add del mod">
          <ac:chgData name="ゲスト ユーザー" userId="" providerId="Windows Live" clId="Web-{8846571E-8DFE-4D4E-A3F5-132AFF5D2AA4}" dt="2021-03-24T08:11:51.853" v="297"/>
          <ac:spMkLst>
            <pc:docMk/>
            <pc:sldMk cId="0" sldId="276"/>
            <ac:spMk id="399" creationId="{00000000-0000-0000-0000-000000000000}"/>
          </ac:spMkLst>
        </pc:spChg>
      </pc:sldChg>
      <pc:sldChg chg="addSp delSp modSp">
        <pc:chgData name="ゲスト ユーザー" userId="" providerId="Windows Live" clId="Web-{8846571E-8DFE-4D4E-A3F5-132AFF5D2AA4}" dt="2021-03-24T08:24:21.356" v="375" actId="1076"/>
        <pc:sldMkLst>
          <pc:docMk/>
          <pc:sldMk cId="0" sldId="277"/>
        </pc:sldMkLst>
        <pc:spChg chg="del mod">
          <ac:chgData name="ゲスト ユーザー" userId="" providerId="Windows Live" clId="Web-{8846571E-8DFE-4D4E-A3F5-132AFF5D2AA4}" dt="2021-03-24T08:16:16.734" v="355"/>
          <ac:spMkLst>
            <pc:docMk/>
            <pc:sldMk cId="0" sldId="277"/>
            <ac:spMk id="4" creationId="{65253635-9B94-4514-B42C-0392E0672EB1}"/>
          </ac:spMkLst>
        </pc:spChg>
        <pc:spChg chg="add mod">
          <ac:chgData name="ゲスト ユーザー" userId="" providerId="Windows Live" clId="Web-{8846571E-8DFE-4D4E-A3F5-132AFF5D2AA4}" dt="2021-03-24T08:15:44.702" v="347" actId="14100"/>
          <ac:spMkLst>
            <pc:docMk/>
            <pc:sldMk cId="0" sldId="277"/>
            <ac:spMk id="5" creationId="{456C64A5-F7DD-44E2-9877-91C5B2CB8E27}"/>
          </ac:spMkLst>
        </pc:spChg>
        <pc:spChg chg="add mod">
          <ac:chgData name="ゲスト ユーザー" userId="" providerId="Windows Live" clId="Web-{8846571E-8DFE-4D4E-A3F5-132AFF5D2AA4}" dt="2021-03-24T08:16:19.844" v="356" actId="1076"/>
          <ac:spMkLst>
            <pc:docMk/>
            <pc:sldMk cId="0" sldId="277"/>
            <ac:spMk id="6" creationId="{722CA801-6320-4688-9E4A-74B19C286CB8}"/>
          </ac:spMkLst>
        </pc:spChg>
        <pc:spChg chg="add mod">
          <ac:chgData name="ゲスト ユーザー" userId="" providerId="Windows Live" clId="Web-{8846571E-8DFE-4D4E-A3F5-132AFF5D2AA4}" dt="2021-03-24T08:17:05.079" v="363" actId="1076"/>
          <ac:spMkLst>
            <pc:docMk/>
            <pc:sldMk cId="0" sldId="277"/>
            <ac:spMk id="7" creationId="{502254FE-C35A-4DA6-A383-808E41F369DA}"/>
          </ac:spMkLst>
        </pc:spChg>
        <pc:spChg chg="add mod">
          <ac:chgData name="ゲスト ユーザー" userId="" providerId="Windows Live" clId="Web-{8846571E-8DFE-4D4E-A3F5-132AFF5D2AA4}" dt="2021-03-24T08:17:33.002" v="365" actId="1076"/>
          <ac:spMkLst>
            <pc:docMk/>
            <pc:sldMk cId="0" sldId="277"/>
            <ac:spMk id="8" creationId="{F7B7586A-7C39-408B-9C45-8C092C21A30E}"/>
          </ac:spMkLst>
        </pc:spChg>
        <pc:spChg chg="add mod">
          <ac:chgData name="ゲスト ユーザー" userId="" providerId="Windows Live" clId="Web-{8846571E-8DFE-4D4E-A3F5-132AFF5D2AA4}" dt="2021-03-24T08:17:45.346" v="373" actId="20577"/>
          <ac:spMkLst>
            <pc:docMk/>
            <pc:sldMk cId="0" sldId="277"/>
            <ac:spMk id="17" creationId="{245FDAD6-5E21-4226-AE77-307244A306FC}"/>
          </ac:spMkLst>
        </pc:spChg>
        <pc:spChg chg="add mod">
          <ac:chgData name="ゲスト ユーザー" userId="" providerId="Windows Live" clId="Web-{8846571E-8DFE-4D4E-A3F5-132AFF5D2AA4}" dt="2021-03-24T08:24:21.356" v="375" actId="1076"/>
          <ac:spMkLst>
            <pc:docMk/>
            <pc:sldMk cId="0" sldId="277"/>
            <ac:spMk id="18" creationId="{ECB61333-33AE-4359-B033-3FD678A2B863}"/>
          </ac:spMkLst>
        </pc:spChg>
        <pc:spChg chg="del mod">
          <ac:chgData name="ゲスト ユーザー" userId="" providerId="Windows Live" clId="Web-{8846571E-8DFE-4D4E-A3F5-132AFF5D2AA4}" dt="2021-03-24T08:14:16.778" v="334"/>
          <ac:spMkLst>
            <pc:docMk/>
            <pc:sldMk cId="0" sldId="277"/>
            <ac:spMk id="409" creationId="{00000000-0000-0000-0000-000000000000}"/>
          </ac:spMkLst>
        </pc:spChg>
        <pc:picChg chg="mod">
          <ac:chgData name="ゲスト ユーザー" userId="" providerId="Windows Live" clId="Web-{8846571E-8DFE-4D4E-A3F5-132AFF5D2AA4}" dt="2021-03-24T08:16:24.078" v="357" actId="14100"/>
          <ac:picMkLst>
            <pc:docMk/>
            <pc:sldMk cId="0" sldId="277"/>
            <ac:picMk id="3" creationId="{E8DB7EB4-3374-4E77-91CE-4A7F75A43710}"/>
          </ac:picMkLst>
        </pc:picChg>
        <pc:picChg chg="mod">
          <ac:chgData name="ゲスト ユーザー" userId="" providerId="Windows Live" clId="Web-{8846571E-8DFE-4D4E-A3F5-132AFF5D2AA4}" dt="2021-03-24T08:16:27.016" v="358" actId="14100"/>
          <ac:picMkLst>
            <pc:docMk/>
            <pc:sldMk cId="0" sldId="277"/>
            <ac:picMk id="408" creationId="{00000000-0000-0000-0000-000000000000}"/>
          </ac:picMkLst>
        </pc:picChg>
      </pc:sldChg>
      <pc:sldChg chg="addSp delSp modSp">
        <pc:chgData name="ゲスト ユーザー" userId="" providerId="Windows Live" clId="Web-{8846571E-8DFE-4D4E-A3F5-132AFF5D2AA4}" dt="2021-03-24T08:01:48.369" v="184" actId="20577"/>
        <pc:sldMkLst>
          <pc:docMk/>
          <pc:sldMk cId="0" sldId="278"/>
        </pc:sldMkLst>
        <pc:spChg chg="add mod">
          <ac:chgData name="ゲスト ユーザー" userId="" providerId="Windows Live" clId="Web-{8846571E-8DFE-4D4E-A3F5-132AFF5D2AA4}" dt="2021-03-24T07:59:54.788" v="160" actId="1076"/>
          <ac:spMkLst>
            <pc:docMk/>
            <pc:sldMk cId="0" sldId="278"/>
            <ac:spMk id="4" creationId="{38B3FE14-ED3F-4158-B35B-6B242BD0716A}"/>
          </ac:spMkLst>
        </pc:spChg>
        <pc:spChg chg="add mod">
          <ac:chgData name="ゲスト ユーザー" userId="" providerId="Windows Live" clId="Web-{8846571E-8DFE-4D4E-A3F5-132AFF5D2AA4}" dt="2021-03-24T08:00:04.742" v="162" actId="1076"/>
          <ac:spMkLst>
            <pc:docMk/>
            <pc:sldMk cId="0" sldId="278"/>
            <ac:spMk id="7" creationId="{C33AA89C-59D8-4AA3-8F54-05539DE01EC1}"/>
          </ac:spMkLst>
        </pc:spChg>
        <pc:spChg chg="add mod">
          <ac:chgData name="ゲスト ユーザー" userId="" providerId="Windows Live" clId="Web-{8846571E-8DFE-4D4E-A3F5-132AFF5D2AA4}" dt="2021-03-24T08:00:14.539" v="165" actId="20577"/>
          <ac:spMkLst>
            <pc:docMk/>
            <pc:sldMk cId="0" sldId="278"/>
            <ac:spMk id="16" creationId="{738B91F3-1803-494F-8573-7C9B0E21D7AC}"/>
          </ac:spMkLst>
        </pc:spChg>
        <pc:spChg chg="add del mod">
          <ac:chgData name="ゲスト ユーザー" userId="" providerId="Windows Live" clId="Web-{8846571E-8DFE-4D4E-A3F5-132AFF5D2AA4}" dt="2021-03-24T08:00:59.415" v="171"/>
          <ac:spMkLst>
            <pc:docMk/>
            <pc:sldMk cId="0" sldId="278"/>
            <ac:spMk id="17" creationId="{687B356A-0750-43A2-945B-28E0B950CB23}"/>
          </ac:spMkLst>
        </pc:spChg>
        <pc:spChg chg="add mod">
          <ac:chgData name="ゲスト ユーザー" userId="" providerId="Windows Live" clId="Web-{8846571E-8DFE-4D4E-A3F5-132AFF5D2AA4}" dt="2021-03-24T08:01:13.853" v="182" actId="20577"/>
          <ac:spMkLst>
            <pc:docMk/>
            <pc:sldMk cId="0" sldId="278"/>
            <ac:spMk id="18" creationId="{42D1A9CA-B67B-49AA-A870-F24200C27C1A}"/>
          </ac:spMkLst>
        </pc:spChg>
        <pc:spChg chg="mod">
          <ac:chgData name="ゲスト ユーザー" userId="" providerId="Windows Live" clId="Web-{8846571E-8DFE-4D4E-A3F5-132AFF5D2AA4}" dt="2021-03-24T07:59:45.538" v="155" actId="20577"/>
          <ac:spMkLst>
            <pc:docMk/>
            <pc:sldMk cId="0" sldId="278"/>
            <ac:spMk id="416" creationId="{00000000-0000-0000-0000-000000000000}"/>
          </ac:spMkLst>
        </pc:spChg>
        <pc:spChg chg="mod">
          <ac:chgData name="ゲスト ユーザー" userId="" providerId="Windows Live" clId="Web-{8846571E-8DFE-4D4E-A3F5-132AFF5D2AA4}" dt="2021-03-24T08:01:48.369" v="184" actId="20577"/>
          <ac:spMkLst>
            <pc:docMk/>
            <pc:sldMk cId="0" sldId="278"/>
            <ac:spMk id="418" creationId="{00000000-0000-0000-0000-000000000000}"/>
          </ac:spMkLst>
        </pc:spChg>
        <pc:spChg chg="mod">
          <ac:chgData name="ゲスト ユーザー" userId="" providerId="Windows Live" clId="Web-{8846571E-8DFE-4D4E-A3F5-132AFF5D2AA4}" dt="2021-03-24T07:59:49.085" v="159" actId="20577"/>
          <ac:spMkLst>
            <pc:docMk/>
            <pc:sldMk cId="0" sldId="278"/>
            <ac:spMk id="420" creationId="{00000000-0000-0000-0000-000000000000}"/>
          </ac:spMkLst>
        </pc:spChg>
      </pc:sldChg>
      <pc:sldChg chg="addSp modSp">
        <pc:chgData name="ゲスト ユーザー" userId="" providerId="Windows Live" clId="Web-{8846571E-8DFE-4D4E-A3F5-132AFF5D2AA4}" dt="2021-03-24T08:37:38.141" v="408" actId="1076"/>
        <pc:sldMkLst>
          <pc:docMk/>
          <pc:sldMk cId="0" sldId="279"/>
        </pc:sldMkLst>
        <pc:spChg chg="add mod">
          <ac:chgData name="ゲスト ユーザー" userId="" providerId="Windows Live" clId="Web-{8846571E-8DFE-4D4E-A3F5-132AFF5D2AA4}" dt="2021-03-24T08:24:39.450" v="378" actId="20577"/>
          <ac:spMkLst>
            <pc:docMk/>
            <pc:sldMk cId="0" sldId="279"/>
            <ac:spMk id="3" creationId="{33EABC35-8B12-4B7D-B259-6B65F98F6E4A}"/>
          </ac:spMkLst>
        </pc:spChg>
        <pc:spChg chg="add mod">
          <ac:chgData name="ゲスト ユーザー" userId="" providerId="Windows Live" clId="Web-{8846571E-8DFE-4D4E-A3F5-132AFF5D2AA4}" dt="2021-03-24T08:37:14.328" v="404" actId="1076"/>
          <ac:spMkLst>
            <pc:docMk/>
            <pc:sldMk cId="0" sldId="279"/>
            <ac:spMk id="5" creationId="{0A30311B-9907-4D4A-AD96-2D48158EA3DB}"/>
          </ac:spMkLst>
        </pc:spChg>
        <pc:spChg chg="add mod">
          <ac:chgData name="ゲスト ユーザー" userId="" providerId="Windows Live" clId="Web-{8846571E-8DFE-4D4E-A3F5-132AFF5D2AA4}" dt="2021-03-24T08:37:38.141" v="408" actId="1076"/>
          <ac:spMkLst>
            <pc:docMk/>
            <pc:sldMk cId="0" sldId="279"/>
            <ac:spMk id="6" creationId="{6F4D8232-94E2-4BC1-B98F-8ABFF8D2BF2E}"/>
          </ac:spMkLst>
        </pc:spChg>
        <pc:spChg chg="add mod">
          <ac:chgData name="ゲスト ユーザー" userId="" providerId="Windows Live" clId="Web-{8846571E-8DFE-4D4E-A3F5-132AFF5D2AA4}" dt="2021-03-24T08:37:24.328" v="405" actId="1076"/>
          <ac:spMkLst>
            <pc:docMk/>
            <pc:sldMk cId="0" sldId="279"/>
            <ac:spMk id="13" creationId="{F038165B-705F-4080-A03D-40015B02A86E}"/>
          </ac:spMkLst>
        </pc:spChg>
        <pc:spChg chg="add mod">
          <ac:chgData name="ゲスト ユーザー" userId="" providerId="Windows Live" clId="Web-{8846571E-8DFE-4D4E-A3F5-132AFF5D2AA4}" dt="2021-03-24T08:37:27.985" v="406" actId="1076"/>
          <ac:spMkLst>
            <pc:docMk/>
            <pc:sldMk cId="0" sldId="279"/>
            <ac:spMk id="14" creationId="{5DD97CB4-FCDA-4B13-A34F-40EA5D857292}"/>
          </ac:spMkLst>
        </pc:spChg>
        <pc:spChg chg="mod">
          <ac:chgData name="ゲスト ユーザー" userId="" providerId="Windows Live" clId="Web-{8846571E-8DFE-4D4E-A3F5-132AFF5D2AA4}" dt="2021-03-24T08:37:07.984" v="403" actId="14100"/>
          <ac:spMkLst>
            <pc:docMk/>
            <pc:sldMk cId="0" sldId="279"/>
            <ac:spMk id="432" creationId="{00000000-0000-0000-0000-000000000000}"/>
          </ac:spMkLst>
        </pc:spChg>
      </pc:sldChg>
      <pc:sldChg chg="modSp">
        <pc:chgData name="ゲスト ユーザー" userId="" providerId="Windows Live" clId="Web-{8846571E-8DFE-4D4E-A3F5-132AFF5D2AA4}" dt="2021-03-24T09:03:28.804" v="804" actId="1076"/>
        <pc:sldMkLst>
          <pc:docMk/>
          <pc:sldMk cId="0" sldId="318"/>
        </pc:sldMkLst>
        <pc:spChg chg="mod">
          <ac:chgData name="ゲスト ユーザー" userId="" providerId="Windows Live" clId="Web-{8846571E-8DFE-4D4E-A3F5-132AFF5D2AA4}" dt="2021-03-24T09:03:24.554" v="803" actId="1076"/>
          <ac:spMkLst>
            <pc:docMk/>
            <pc:sldMk cId="0" sldId="318"/>
            <ac:spMk id="13" creationId="{8616D2A9-70E3-4B41-B3F0-8FAC7800BE9E}"/>
          </ac:spMkLst>
        </pc:spChg>
        <pc:spChg chg="mod">
          <ac:chgData name="ゲスト ユーザー" userId="" providerId="Windows Live" clId="Web-{8846571E-8DFE-4D4E-A3F5-132AFF5D2AA4}" dt="2021-03-24T09:03:28.804" v="804" actId="1076"/>
          <ac:spMkLst>
            <pc:docMk/>
            <pc:sldMk cId="0" sldId="318"/>
            <ac:spMk id="1047" creationId="{00000000-0000-0000-0000-000000000000}"/>
          </ac:spMkLst>
        </pc:spChg>
      </pc:sldChg>
      <pc:sldChg chg="addSp delSp modSp">
        <pc:chgData name="ゲスト ユーザー" userId="" providerId="Windows Live" clId="Web-{8846571E-8DFE-4D4E-A3F5-132AFF5D2AA4}" dt="2021-03-24T08:42:19.304" v="462" actId="1076"/>
        <pc:sldMkLst>
          <pc:docMk/>
          <pc:sldMk cId="156761354" sldId="320"/>
        </pc:sldMkLst>
        <pc:spChg chg="del mod">
          <ac:chgData name="ゲスト ユーザー" userId="" providerId="Windows Live" clId="Web-{8846571E-8DFE-4D4E-A3F5-132AFF5D2AA4}" dt="2021-03-24T08:38:43.955" v="419"/>
          <ac:spMkLst>
            <pc:docMk/>
            <pc:sldMk cId="156761354" sldId="320"/>
            <ac:spMk id="3" creationId="{41B6E82B-6D9B-4BBB-B277-69B8CA0B91C3}"/>
          </ac:spMkLst>
        </pc:spChg>
        <pc:spChg chg="add mod">
          <ac:chgData name="ゲスト ユーザー" userId="" providerId="Windows Live" clId="Web-{8846571E-8DFE-4D4E-A3F5-132AFF5D2AA4}" dt="2021-03-24T08:39:09.596" v="426" actId="14100"/>
          <ac:spMkLst>
            <pc:docMk/>
            <pc:sldMk cId="156761354" sldId="320"/>
            <ac:spMk id="5" creationId="{6E5513B4-3EB0-4366-AAAE-A1D117CFDA8F}"/>
          </ac:spMkLst>
        </pc:spChg>
        <pc:spChg chg="add mod">
          <ac:chgData name="ゲスト ユーザー" userId="" providerId="Windows Live" clId="Web-{8846571E-8DFE-4D4E-A3F5-132AFF5D2AA4}" dt="2021-03-24T08:39:36.831" v="429" actId="20577"/>
          <ac:spMkLst>
            <pc:docMk/>
            <pc:sldMk cId="156761354" sldId="320"/>
            <ac:spMk id="6" creationId="{BDEDF5BA-4D45-4172-B4C2-0B0B43BB014F}"/>
          </ac:spMkLst>
        </pc:spChg>
        <pc:spChg chg="add mod">
          <ac:chgData name="ゲスト ユーザー" userId="" providerId="Windows Live" clId="Web-{8846571E-8DFE-4D4E-A3F5-132AFF5D2AA4}" dt="2021-03-24T08:40:09.035" v="435" actId="1076"/>
          <ac:spMkLst>
            <pc:docMk/>
            <pc:sldMk cId="156761354" sldId="320"/>
            <ac:spMk id="7" creationId="{161A42B8-E554-4607-A31B-F8721C562C68}"/>
          </ac:spMkLst>
        </pc:spChg>
        <pc:spChg chg="add mod">
          <ac:chgData name="ゲスト ユーザー" userId="" providerId="Windows Live" clId="Web-{8846571E-8DFE-4D4E-A3F5-132AFF5D2AA4}" dt="2021-03-24T08:42:19.304" v="462" actId="1076"/>
          <ac:spMkLst>
            <pc:docMk/>
            <pc:sldMk cId="156761354" sldId="320"/>
            <ac:spMk id="14" creationId="{AC72C325-2D9A-4BDC-B476-CC989AEDBD0E}"/>
          </ac:spMkLst>
        </pc:spChg>
        <pc:spChg chg="del mod">
          <ac:chgData name="ゲスト ユーザー" userId="" providerId="Windows Live" clId="Web-{8846571E-8DFE-4D4E-A3F5-132AFF5D2AA4}" dt="2021-03-24T08:38:17.111" v="413"/>
          <ac:spMkLst>
            <pc:docMk/>
            <pc:sldMk cId="156761354" sldId="320"/>
            <ac:spMk id="352" creationId="{00000000-0000-0000-0000-000000000000}"/>
          </ac:spMkLst>
        </pc:spChg>
      </pc:sldChg>
      <pc:sldChg chg="addSp delSp modSp">
        <pc:chgData name="ゲスト ユーザー" userId="" providerId="Windows Live" clId="Web-{8846571E-8DFE-4D4E-A3F5-132AFF5D2AA4}" dt="2021-03-24T08:44:47.527" v="493" actId="1076"/>
        <pc:sldMkLst>
          <pc:docMk/>
          <pc:sldMk cId="562492338" sldId="322"/>
        </pc:sldMkLst>
        <pc:spChg chg="mod">
          <ac:chgData name="ゲスト ユーザー" userId="" providerId="Windows Live" clId="Web-{8846571E-8DFE-4D4E-A3F5-132AFF5D2AA4}" dt="2021-03-24T08:41:21.990" v="451" actId="20577"/>
          <ac:spMkLst>
            <pc:docMk/>
            <pc:sldMk cId="562492338" sldId="322"/>
            <ac:spMk id="3" creationId="{41B6E82B-6D9B-4BBB-B277-69B8CA0B91C3}"/>
          </ac:spMkLst>
        </pc:spChg>
        <pc:spChg chg="del mod">
          <ac:chgData name="ゲスト ユーザー" userId="" providerId="Windows Live" clId="Web-{8846571E-8DFE-4D4E-A3F5-132AFF5D2AA4}" dt="2021-03-24T08:42:04.679" v="459"/>
          <ac:spMkLst>
            <pc:docMk/>
            <pc:sldMk cId="562492338" sldId="322"/>
            <ac:spMk id="4" creationId="{39AA1153-DD6D-4777-9FC6-FB12BD2D71AC}"/>
          </ac:spMkLst>
        </pc:spChg>
        <pc:spChg chg="add mod">
          <ac:chgData name="ゲスト ユーザー" userId="" providerId="Windows Live" clId="Web-{8846571E-8DFE-4D4E-A3F5-132AFF5D2AA4}" dt="2021-03-24T08:42:12.054" v="461" actId="20577"/>
          <ac:spMkLst>
            <pc:docMk/>
            <pc:sldMk cId="562492338" sldId="322"/>
            <ac:spMk id="5" creationId="{B4351390-FBC0-4A5A-98D4-94828C696D36}"/>
          </ac:spMkLst>
        </pc:spChg>
        <pc:spChg chg="add mod">
          <ac:chgData name="ゲスト ユーザー" userId="" providerId="Windows Live" clId="Web-{8846571E-8DFE-4D4E-A3F5-132AFF5D2AA4}" dt="2021-03-24T08:44:47.527" v="493" actId="1076"/>
          <ac:spMkLst>
            <pc:docMk/>
            <pc:sldMk cId="562492338" sldId="322"/>
            <ac:spMk id="7" creationId="{42EC0032-42C7-44A0-848B-97AE8AD9FB23}"/>
          </ac:spMkLst>
        </pc:spChg>
        <pc:spChg chg="add mod">
          <ac:chgData name="ゲスト ユーザー" userId="" providerId="Windows Live" clId="Web-{8846571E-8DFE-4D4E-A3F5-132AFF5D2AA4}" dt="2021-03-24T08:44:44.652" v="492" actId="1076"/>
          <ac:spMkLst>
            <pc:docMk/>
            <pc:sldMk cId="562492338" sldId="322"/>
            <ac:spMk id="9" creationId="{F579217A-062D-44D9-9940-1ECCF1B31195}"/>
          </ac:spMkLst>
        </pc:spChg>
        <pc:spChg chg="add mod">
          <ac:chgData name="ゲスト ユーザー" userId="" providerId="Windows Live" clId="Web-{8846571E-8DFE-4D4E-A3F5-132AFF5D2AA4}" dt="2021-03-24T08:42:52.180" v="472" actId="20577"/>
          <ac:spMkLst>
            <pc:docMk/>
            <pc:sldMk cId="562492338" sldId="322"/>
            <ac:spMk id="12" creationId="{58CA6078-ED0B-4C91-AA48-D21B66B5E595}"/>
          </ac:spMkLst>
        </pc:spChg>
        <pc:spChg chg="add mod">
          <ac:chgData name="ゲスト ユーザー" userId="" providerId="Windows Live" clId="Web-{8846571E-8DFE-4D4E-A3F5-132AFF5D2AA4}" dt="2021-03-24T08:43:37.369" v="477" actId="1076"/>
          <ac:spMkLst>
            <pc:docMk/>
            <pc:sldMk cId="562492338" sldId="322"/>
            <ac:spMk id="13" creationId="{36309310-D8CF-4B53-8396-EDE45A4C6E0E}"/>
          </ac:spMkLst>
        </pc:spChg>
        <pc:spChg chg="add del">
          <ac:chgData name="ゲスト ユーザー" userId="" providerId="Windows Live" clId="Web-{8846571E-8DFE-4D4E-A3F5-132AFF5D2AA4}" dt="2021-03-24T08:43:51.572" v="479"/>
          <ac:spMkLst>
            <pc:docMk/>
            <pc:sldMk cId="562492338" sldId="322"/>
            <ac:spMk id="14" creationId="{CAA7D57A-79CE-4631-ADFC-7F168ADC31D9}"/>
          </ac:spMkLst>
        </pc:spChg>
        <pc:spChg chg="add del mod">
          <ac:chgData name="ゲスト ユーザー" userId="" providerId="Windows Live" clId="Web-{8846571E-8DFE-4D4E-A3F5-132AFF5D2AA4}" dt="2021-03-24T08:44:04.479" v="482"/>
          <ac:spMkLst>
            <pc:docMk/>
            <pc:sldMk cId="562492338" sldId="322"/>
            <ac:spMk id="15" creationId="{32B08FF1-83D9-4BBD-A52C-73E11DCC1425}"/>
          </ac:spMkLst>
        </pc:spChg>
        <pc:spChg chg="add del">
          <ac:chgData name="ゲスト ユーザー" userId="" providerId="Windows Live" clId="Web-{8846571E-8DFE-4D4E-A3F5-132AFF5D2AA4}" dt="2021-03-24T08:44:20.385" v="484"/>
          <ac:spMkLst>
            <pc:docMk/>
            <pc:sldMk cId="562492338" sldId="322"/>
            <ac:spMk id="16" creationId="{3E339A16-0894-430A-88DC-984D248E412B}"/>
          </ac:spMkLst>
        </pc:spChg>
      </pc:sldChg>
      <pc:sldChg chg="addSp delSp modSp">
        <pc:chgData name="ゲスト ユーザー" userId="" providerId="Windows Live" clId="Web-{8846571E-8DFE-4D4E-A3F5-132AFF5D2AA4}" dt="2021-03-24T08:48:19.485" v="547" actId="1076"/>
        <pc:sldMkLst>
          <pc:docMk/>
          <pc:sldMk cId="2202833139" sldId="323"/>
        </pc:sldMkLst>
        <pc:spChg chg="mod">
          <ac:chgData name="ゲスト ユーザー" userId="" providerId="Windows Live" clId="Web-{8846571E-8DFE-4D4E-A3F5-132AFF5D2AA4}" dt="2021-03-24T08:45:13.215" v="501" actId="20577"/>
          <ac:spMkLst>
            <pc:docMk/>
            <pc:sldMk cId="2202833139" sldId="323"/>
            <ac:spMk id="3" creationId="{41B6E82B-6D9B-4BBB-B277-69B8CA0B91C3}"/>
          </ac:spMkLst>
        </pc:spChg>
        <pc:spChg chg="del">
          <ac:chgData name="ゲスト ユーザー" userId="" providerId="Windows Live" clId="Web-{8846571E-8DFE-4D4E-A3F5-132AFF5D2AA4}" dt="2021-03-24T08:47:59.781" v="539"/>
          <ac:spMkLst>
            <pc:docMk/>
            <pc:sldMk cId="2202833139" sldId="323"/>
            <ac:spMk id="4" creationId="{39AA1153-DD6D-4777-9FC6-FB12BD2D71AC}"/>
          </ac:spMkLst>
        </pc:spChg>
        <pc:spChg chg="add mod">
          <ac:chgData name="ゲスト ユーザー" userId="" providerId="Windows Live" clId="Web-{8846571E-8DFE-4D4E-A3F5-132AFF5D2AA4}" dt="2021-03-24T08:45:04.324" v="495" actId="1076"/>
          <ac:spMkLst>
            <pc:docMk/>
            <pc:sldMk cId="2202833139" sldId="323"/>
            <ac:spMk id="5" creationId="{5CC0E72F-8DC0-446E-BA58-BE445F97D632}"/>
          </ac:spMkLst>
        </pc:spChg>
        <pc:spChg chg="add mod">
          <ac:chgData name="ゲスト ユーザー" userId="" providerId="Windows Live" clId="Web-{8846571E-8DFE-4D4E-A3F5-132AFF5D2AA4}" dt="2021-03-24T08:45:41.637" v="504" actId="14100"/>
          <ac:spMkLst>
            <pc:docMk/>
            <pc:sldMk cId="2202833139" sldId="323"/>
            <ac:spMk id="7" creationId="{276C3C25-3488-49AC-8DC6-20ED88949B81}"/>
          </ac:spMkLst>
        </pc:spChg>
        <pc:spChg chg="add mod">
          <ac:chgData name="ゲスト ユーザー" userId="" providerId="Windows Live" clId="Web-{8846571E-8DFE-4D4E-A3F5-132AFF5D2AA4}" dt="2021-03-24T08:48:19.485" v="547" actId="1076"/>
          <ac:spMkLst>
            <pc:docMk/>
            <pc:sldMk cId="2202833139" sldId="323"/>
            <ac:spMk id="9" creationId="{1FBC46D4-C791-4F81-83AF-70A560CE7649}"/>
          </ac:spMkLst>
        </pc:spChg>
        <pc:spChg chg="add mod">
          <ac:chgData name="ゲスト ユーザー" userId="" providerId="Windows Live" clId="Web-{8846571E-8DFE-4D4E-A3F5-132AFF5D2AA4}" dt="2021-03-24T08:45:47.966" v="507" actId="14100"/>
          <ac:spMkLst>
            <pc:docMk/>
            <pc:sldMk cId="2202833139" sldId="323"/>
            <ac:spMk id="12" creationId="{81FFD6C6-D595-4B68-9FDB-D2A29C04AB00}"/>
          </ac:spMkLst>
        </pc:spChg>
        <pc:picChg chg="ord">
          <ac:chgData name="ゲスト ユーザー" userId="" providerId="Windows Live" clId="Web-{8846571E-8DFE-4D4E-A3F5-132AFF5D2AA4}" dt="2021-03-24T08:45:52.856" v="508"/>
          <ac:picMkLst>
            <pc:docMk/>
            <pc:sldMk cId="2202833139" sldId="323"/>
            <ac:picMk id="6" creationId="{12451420-339E-45D7-803F-8CBCFD811D30}"/>
          </ac:picMkLst>
        </pc:picChg>
      </pc:sldChg>
      <pc:sldChg chg="addSp delSp modSp">
        <pc:chgData name="ゲスト ユーザー" userId="" providerId="Windows Live" clId="Web-{8846571E-8DFE-4D4E-A3F5-132AFF5D2AA4}" dt="2021-03-24T08:52:21.413" v="616" actId="20577"/>
        <pc:sldMkLst>
          <pc:docMk/>
          <pc:sldMk cId="2287875244" sldId="326"/>
        </pc:sldMkLst>
        <pc:spChg chg="mod">
          <ac:chgData name="ゲスト ユーザー" userId="" providerId="Windows Live" clId="Web-{8846571E-8DFE-4D4E-A3F5-132AFF5D2AA4}" dt="2021-03-24T08:52:21.413" v="616" actId="20577"/>
          <ac:spMkLst>
            <pc:docMk/>
            <pc:sldMk cId="2287875244" sldId="326"/>
            <ac:spMk id="3" creationId="{41B6E82B-6D9B-4BBB-B277-69B8CA0B91C3}"/>
          </ac:spMkLst>
        </pc:spChg>
        <pc:spChg chg="add mod">
          <ac:chgData name="ゲスト ユーザー" userId="" providerId="Windows Live" clId="Web-{8846571E-8DFE-4D4E-A3F5-132AFF5D2AA4}" dt="2021-03-24T08:51:24.255" v="604" actId="14100"/>
          <ac:spMkLst>
            <pc:docMk/>
            <pc:sldMk cId="2287875244" sldId="326"/>
            <ac:spMk id="6" creationId="{26D9CFD5-9606-4498-B0C4-186961BD070F}"/>
          </ac:spMkLst>
        </pc:spChg>
        <pc:spChg chg="del mod">
          <ac:chgData name="ゲスト ユーザー" userId="" providerId="Windows Live" clId="Web-{8846571E-8DFE-4D4E-A3F5-132AFF5D2AA4}" dt="2021-03-24T08:50:00.113" v="567"/>
          <ac:spMkLst>
            <pc:docMk/>
            <pc:sldMk cId="2287875244" sldId="326"/>
            <ac:spMk id="9" creationId="{BE2A416C-C369-41CE-82FD-F00DAFDA2A2B}"/>
          </ac:spMkLst>
        </pc:spChg>
        <pc:spChg chg="mod">
          <ac:chgData name="ゲスト ユーザー" userId="" providerId="Windows Live" clId="Web-{8846571E-8DFE-4D4E-A3F5-132AFF5D2AA4}" dt="2021-03-24T08:49:11.033" v="561" actId="20577"/>
          <ac:spMkLst>
            <pc:docMk/>
            <pc:sldMk cId="2287875244" sldId="326"/>
            <ac:spMk id="350" creationId="{00000000-0000-0000-0000-000000000000}"/>
          </ac:spMkLst>
        </pc:spChg>
      </pc:sldChg>
      <pc:sldChg chg="addSp delSp modSp">
        <pc:chgData name="ゲスト ユーザー" userId="" providerId="Windows Live" clId="Web-{8846571E-8DFE-4D4E-A3F5-132AFF5D2AA4}" dt="2021-03-24T08:58:40.860" v="768" actId="1076"/>
        <pc:sldMkLst>
          <pc:docMk/>
          <pc:sldMk cId="438134143" sldId="328"/>
        </pc:sldMkLst>
        <pc:spChg chg="mod">
          <ac:chgData name="ゲスト ユーザー" userId="" providerId="Windows Live" clId="Web-{8846571E-8DFE-4D4E-A3F5-132AFF5D2AA4}" dt="2021-03-24T08:58:40.860" v="768" actId="1076"/>
          <ac:spMkLst>
            <pc:docMk/>
            <pc:sldMk cId="438134143" sldId="328"/>
            <ac:spMk id="3" creationId="{41B6E82B-6D9B-4BBB-B277-69B8CA0B91C3}"/>
          </ac:spMkLst>
        </pc:spChg>
        <pc:spChg chg="mod">
          <ac:chgData name="ゲスト ユーザー" userId="" providerId="Windows Live" clId="Web-{8846571E-8DFE-4D4E-A3F5-132AFF5D2AA4}" dt="2021-03-24T08:57:44.999" v="764" actId="20577"/>
          <ac:spMkLst>
            <pc:docMk/>
            <pc:sldMk cId="438134143" sldId="328"/>
            <ac:spMk id="4" creationId="{F76CB4E3-2CAA-4681-AF78-9D9173C6BB5A}"/>
          </ac:spMkLst>
        </pc:spChg>
        <pc:spChg chg="del mod">
          <ac:chgData name="ゲスト ユーザー" userId="" providerId="Windows Live" clId="Web-{8846571E-8DFE-4D4E-A3F5-132AFF5D2AA4}" dt="2021-03-24T08:55:24.121" v="727"/>
          <ac:spMkLst>
            <pc:docMk/>
            <pc:sldMk cId="438134143" sldId="328"/>
            <ac:spMk id="6" creationId="{A37D0B3E-E398-46E3-862F-CB12BB9ACA59}"/>
          </ac:spMkLst>
        </pc:spChg>
        <pc:spChg chg="add mod">
          <ac:chgData name="ゲスト ユーザー" userId="" providerId="Windows Live" clId="Web-{8846571E-8DFE-4D4E-A3F5-132AFF5D2AA4}" dt="2021-03-24T08:58:35.110" v="767" actId="1076"/>
          <ac:spMkLst>
            <pc:docMk/>
            <pc:sldMk cId="438134143" sldId="328"/>
            <ac:spMk id="7" creationId="{17EF5583-B9B1-422D-A907-05B207FABADA}"/>
          </ac:spMkLst>
        </pc:spChg>
        <pc:spChg chg="mod">
          <ac:chgData name="ゲスト ユーザー" userId="" providerId="Windows Live" clId="Web-{8846571E-8DFE-4D4E-A3F5-132AFF5D2AA4}" dt="2021-03-24T08:58:21.312" v="765" actId="20577"/>
          <ac:spMkLst>
            <pc:docMk/>
            <pc:sldMk cId="438134143" sldId="328"/>
            <ac:spMk id="350" creationId="{00000000-0000-0000-0000-000000000000}"/>
          </ac:spMkLst>
        </pc:spChg>
        <pc:picChg chg="mod">
          <ac:chgData name="ゲスト ユーザー" userId="" providerId="Windows Live" clId="Web-{8846571E-8DFE-4D4E-A3F5-132AFF5D2AA4}" dt="2021-03-24T08:58:32.031" v="766" actId="1076"/>
          <ac:picMkLst>
            <pc:docMk/>
            <pc:sldMk cId="438134143" sldId="328"/>
            <ac:picMk id="5" creationId="{2123D3A6-0369-433D-BE08-D625094BE9F6}"/>
          </ac:picMkLst>
        </pc:picChg>
      </pc:sldChg>
      <pc:sldChg chg="modSp">
        <pc:chgData name="ゲスト ユーザー" userId="" providerId="Windows Live" clId="Web-{8846571E-8DFE-4D4E-A3F5-132AFF5D2AA4}" dt="2021-03-24T08:59:28.845" v="777" actId="20577"/>
        <pc:sldMkLst>
          <pc:docMk/>
          <pc:sldMk cId="2539985523" sldId="329"/>
        </pc:sldMkLst>
        <pc:spChg chg="mod">
          <ac:chgData name="ゲスト ユーザー" userId="" providerId="Windows Live" clId="Web-{8846571E-8DFE-4D4E-A3F5-132AFF5D2AA4}" dt="2021-03-24T08:59:28.845" v="777" actId="20577"/>
          <ac:spMkLst>
            <pc:docMk/>
            <pc:sldMk cId="2539985523" sldId="329"/>
            <ac:spMk id="350" creationId="{00000000-0000-0000-0000-000000000000}"/>
          </ac:spMkLst>
        </pc:spChg>
      </pc:sldChg>
      <pc:sldChg chg="modSp">
        <pc:chgData name="ゲスト ユーザー" userId="" providerId="Windows Live" clId="Web-{8846571E-8DFE-4D4E-A3F5-132AFF5D2AA4}" dt="2021-03-24T09:00:09.690" v="782" actId="20577"/>
        <pc:sldMkLst>
          <pc:docMk/>
          <pc:sldMk cId="2026746202" sldId="330"/>
        </pc:sldMkLst>
        <pc:spChg chg="mod">
          <ac:chgData name="ゲスト ユーザー" userId="" providerId="Windows Live" clId="Web-{8846571E-8DFE-4D4E-A3F5-132AFF5D2AA4}" dt="2021-03-24T08:59:53.002" v="778" actId="20577"/>
          <ac:spMkLst>
            <pc:docMk/>
            <pc:sldMk cId="2026746202" sldId="330"/>
            <ac:spMk id="3" creationId="{41B6E82B-6D9B-4BBB-B277-69B8CA0B91C3}"/>
          </ac:spMkLst>
        </pc:spChg>
        <pc:spChg chg="mod">
          <ac:chgData name="ゲスト ユーザー" userId="" providerId="Windows Live" clId="Web-{8846571E-8DFE-4D4E-A3F5-132AFF5D2AA4}" dt="2021-03-24T09:00:09.690" v="782" actId="20577"/>
          <ac:spMkLst>
            <pc:docMk/>
            <pc:sldMk cId="2026746202" sldId="330"/>
            <ac:spMk id="6" creationId="{A37D0B3E-E398-46E3-862F-CB12BB9ACA59}"/>
          </ac:spMkLst>
        </pc:spChg>
      </pc:sldChg>
      <pc:sldChg chg="addSp delSp modSp">
        <pc:chgData name="ゲスト ユーザー" userId="" providerId="Windows Live" clId="Web-{8846571E-8DFE-4D4E-A3F5-132AFF5D2AA4}" dt="2021-03-24T08:48:43.126" v="556" actId="14100"/>
        <pc:sldMkLst>
          <pc:docMk/>
          <pc:sldMk cId="1515517985" sldId="333"/>
        </pc:sldMkLst>
        <pc:spChg chg="mod">
          <ac:chgData name="ゲスト ユーザー" userId="" providerId="Windows Live" clId="Web-{8846571E-8DFE-4D4E-A3F5-132AFF5D2AA4}" dt="2021-03-24T08:47:34.531" v="538" actId="20577"/>
          <ac:spMkLst>
            <pc:docMk/>
            <pc:sldMk cId="1515517985" sldId="333"/>
            <ac:spMk id="3" creationId="{41B6E82B-6D9B-4BBB-B277-69B8CA0B91C3}"/>
          </ac:spMkLst>
        </pc:spChg>
        <pc:spChg chg="add mod">
          <ac:chgData name="ゲスト ユーザー" userId="" providerId="Windows Live" clId="Web-{8846571E-8DFE-4D4E-A3F5-132AFF5D2AA4}" dt="2021-03-24T08:48:43.126" v="556" actId="14100"/>
          <ac:spMkLst>
            <pc:docMk/>
            <pc:sldMk cId="1515517985" sldId="333"/>
            <ac:spMk id="4" creationId="{9D86D849-8D3F-4DCE-9186-AB7BF72969B7}"/>
          </ac:spMkLst>
        </pc:spChg>
        <pc:spChg chg="del">
          <ac:chgData name="ゲスト ユーザー" userId="" providerId="Windows Live" clId="Web-{8846571E-8DFE-4D4E-A3F5-132AFF5D2AA4}" dt="2021-03-24T08:48:27.126" v="548"/>
          <ac:spMkLst>
            <pc:docMk/>
            <pc:sldMk cId="1515517985" sldId="333"/>
            <ac:spMk id="6" creationId="{A37D0B3E-E398-46E3-862F-CB12BB9ACA59}"/>
          </ac:spMkLst>
        </pc:spChg>
        <pc:spChg chg="mod">
          <ac:chgData name="ゲスト ユーザー" userId="" providerId="Windows Live" clId="Web-{8846571E-8DFE-4D4E-A3F5-132AFF5D2AA4}" dt="2021-03-24T08:46:23.529" v="512" actId="20577"/>
          <ac:spMkLst>
            <pc:docMk/>
            <pc:sldMk cId="1515517985" sldId="333"/>
            <ac:spMk id="350" creationId="{00000000-0000-0000-0000-000000000000}"/>
          </ac:spMkLst>
        </pc:spChg>
      </pc:sldChg>
      <pc:sldChg chg="modSp">
        <pc:chgData name="ゲスト ユーザー" userId="" providerId="Windows Live" clId="Web-{8846571E-8DFE-4D4E-A3F5-132AFF5D2AA4}" dt="2021-03-24T08:59:19.642" v="775" actId="20577"/>
        <pc:sldMkLst>
          <pc:docMk/>
          <pc:sldMk cId="1769068483" sldId="334"/>
        </pc:sldMkLst>
        <pc:spChg chg="mod">
          <ac:chgData name="ゲスト ユーザー" userId="" providerId="Windows Live" clId="Web-{8846571E-8DFE-4D4E-A3F5-132AFF5D2AA4}" dt="2021-03-24T08:59:19.642" v="775" actId="20577"/>
          <ac:spMkLst>
            <pc:docMk/>
            <pc:sldMk cId="1769068483" sldId="334"/>
            <ac:spMk id="3" creationId="{41B6E82B-6D9B-4BBB-B277-69B8CA0B91C3}"/>
          </ac:spMkLst>
        </pc:spChg>
      </pc:sldChg>
      <pc:sldChg chg="modSp">
        <pc:chgData name="ゲスト ユーザー" userId="" providerId="Windows Live" clId="Web-{8846571E-8DFE-4D4E-A3F5-132AFF5D2AA4}" dt="2021-03-24T09:00:39.191" v="784" actId="20577"/>
        <pc:sldMkLst>
          <pc:docMk/>
          <pc:sldMk cId="960304463" sldId="337"/>
        </pc:sldMkLst>
        <pc:spChg chg="mod">
          <ac:chgData name="ゲスト ユーザー" userId="" providerId="Windows Live" clId="Web-{8846571E-8DFE-4D4E-A3F5-132AFF5D2AA4}" dt="2021-03-24T09:00:39.191" v="784" actId="20577"/>
          <ac:spMkLst>
            <pc:docMk/>
            <pc:sldMk cId="960304463" sldId="337"/>
            <ac:spMk id="3" creationId="{41B6E82B-6D9B-4BBB-B277-69B8CA0B91C3}"/>
          </ac:spMkLst>
        </pc:spChg>
      </pc:sldChg>
      <pc:sldChg chg="modSp">
        <pc:chgData name="ゲスト ユーザー" userId="" providerId="Windows Live" clId="Web-{8846571E-8DFE-4D4E-A3F5-132AFF5D2AA4}" dt="2021-03-24T09:01:08.442" v="785" actId="14100"/>
        <pc:sldMkLst>
          <pc:docMk/>
          <pc:sldMk cId="1695572539" sldId="340"/>
        </pc:sldMkLst>
        <pc:spChg chg="mod">
          <ac:chgData name="ゲスト ユーザー" userId="" providerId="Windows Live" clId="Web-{8846571E-8DFE-4D4E-A3F5-132AFF5D2AA4}" dt="2021-03-24T09:01:08.442" v="785" actId="14100"/>
          <ac:spMkLst>
            <pc:docMk/>
            <pc:sldMk cId="1695572539" sldId="340"/>
            <ac:spMk id="6" creationId="{A37D0B3E-E398-46E3-862F-CB12BB9ACA59}"/>
          </ac:spMkLst>
        </pc:spChg>
      </pc:sldChg>
      <pc:sldChg chg="modSp">
        <pc:chgData name="ゲスト ユーザー" userId="" providerId="Windows Live" clId="Web-{8846571E-8DFE-4D4E-A3F5-132AFF5D2AA4}" dt="2021-03-24T09:01:33.333" v="787" actId="14100"/>
        <pc:sldMkLst>
          <pc:docMk/>
          <pc:sldMk cId="732794299" sldId="343"/>
        </pc:sldMkLst>
        <pc:spChg chg="mod">
          <ac:chgData name="ゲスト ユーザー" userId="" providerId="Windows Live" clId="Web-{8846571E-8DFE-4D4E-A3F5-132AFF5D2AA4}" dt="2021-03-24T09:01:33.333" v="787" actId="14100"/>
          <ac:spMkLst>
            <pc:docMk/>
            <pc:sldMk cId="732794299" sldId="343"/>
            <ac:spMk id="3" creationId="{41B6E82B-6D9B-4BBB-B277-69B8CA0B91C3}"/>
          </ac:spMkLst>
        </pc:spChg>
        <pc:spChg chg="mod">
          <ac:chgData name="ゲスト ユーザー" userId="" providerId="Windows Live" clId="Web-{8846571E-8DFE-4D4E-A3F5-132AFF5D2AA4}" dt="2021-03-24T09:01:28.926" v="786" actId="14100"/>
          <ac:spMkLst>
            <pc:docMk/>
            <pc:sldMk cId="732794299" sldId="343"/>
            <ac:spMk id="6" creationId="{A37D0B3E-E398-46E3-862F-CB12BB9ACA59}"/>
          </ac:spMkLst>
        </pc:spChg>
      </pc:sldChg>
      <pc:sldChg chg="modSp">
        <pc:chgData name="ゲスト ユーザー" userId="" providerId="Windows Live" clId="Web-{8846571E-8DFE-4D4E-A3F5-132AFF5D2AA4}" dt="2021-03-24T09:01:51.255" v="796" actId="20577"/>
        <pc:sldMkLst>
          <pc:docMk/>
          <pc:sldMk cId="3758271538" sldId="344"/>
        </pc:sldMkLst>
        <pc:spChg chg="mod">
          <ac:chgData name="ゲスト ユーザー" userId="" providerId="Windows Live" clId="Web-{8846571E-8DFE-4D4E-A3F5-132AFF5D2AA4}" dt="2021-03-24T09:01:51.255" v="796" actId="20577"/>
          <ac:spMkLst>
            <pc:docMk/>
            <pc:sldMk cId="3758271538" sldId="344"/>
            <ac:spMk id="3" creationId="{41B6E82B-6D9B-4BBB-B277-69B8CA0B91C3}"/>
          </ac:spMkLst>
        </pc:spChg>
      </pc:sldChg>
      <pc:sldChg chg="modSp">
        <pc:chgData name="ゲスト ユーザー" userId="" providerId="Windows Live" clId="Web-{8846571E-8DFE-4D4E-A3F5-132AFF5D2AA4}" dt="2021-03-24T09:02:21.725" v="799" actId="14100"/>
        <pc:sldMkLst>
          <pc:docMk/>
          <pc:sldMk cId="2740459347" sldId="346"/>
        </pc:sldMkLst>
        <pc:spChg chg="mod">
          <ac:chgData name="ゲスト ユーザー" userId="" providerId="Windows Live" clId="Web-{8846571E-8DFE-4D4E-A3F5-132AFF5D2AA4}" dt="2021-03-24T09:02:18.053" v="797" actId="14100"/>
          <ac:spMkLst>
            <pc:docMk/>
            <pc:sldMk cId="2740459347" sldId="346"/>
            <ac:spMk id="3" creationId="{41B6E82B-6D9B-4BBB-B277-69B8CA0B91C3}"/>
          </ac:spMkLst>
        </pc:spChg>
        <pc:spChg chg="mod">
          <ac:chgData name="ゲスト ユーザー" userId="" providerId="Windows Live" clId="Web-{8846571E-8DFE-4D4E-A3F5-132AFF5D2AA4}" dt="2021-03-24T09:02:21.725" v="799" actId="14100"/>
          <ac:spMkLst>
            <pc:docMk/>
            <pc:sldMk cId="2740459347" sldId="346"/>
            <ac:spMk id="6" creationId="{A37D0B3E-E398-46E3-862F-CB12BB9ACA59}"/>
          </ac:spMkLst>
        </pc:spChg>
      </pc:sldChg>
      <pc:sldChg chg="modSp">
        <pc:chgData name="ゲスト ユーザー" userId="" providerId="Windows Live" clId="Web-{8846571E-8DFE-4D4E-A3F5-132AFF5D2AA4}" dt="2021-03-24T09:02:53.507" v="802" actId="20577"/>
        <pc:sldMkLst>
          <pc:docMk/>
          <pc:sldMk cId="3051177208" sldId="350"/>
        </pc:sldMkLst>
        <pc:spChg chg="mod">
          <ac:chgData name="ゲスト ユーザー" userId="" providerId="Windows Live" clId="Web-{8846571E-8DFE-4D4E-A3F5-132AFF5D2AA4}" dt="2021-03-24T09:02:53.507" v="802" actId="20577"/>
          <ac:spMkLst>
            <pc:docMk/>
            <pc:sldMk cId="3051177208" sldId="350"/>
            <ac:spMk id="352" creationId="{00000000-0000-0000-0000-000000000000}"/>
          </ac:spMkLst>
        </pc:spChg>
      </pc:sldChg>
      <pc:sldChg chg="add del replId">
        <pc:chgData name="ゲスト ユーザー" userId="" providerId="Windows Live" clId="Web-{8846571E-8DFE-4D4E-A3F5-132AFF5D2AA4}" dt="2021-03-24T07:54:45.312" v="114"/>
        <pc:sldMkLst>
          <pc:docMk/>
          <pc:sldMk cId="2818136962" sldId="353"/>
        </pc:sldMkLst>
      </pc:sldChg>
      <pc:sldChg chg="add del replId">
        <pc:chgData name="ゲスト ユーザー" userId="" providerId="Windows Live" clId="Web-{8846571E-8DFE-4D4E-A3F5-132AFF5D2AA4}" dt="2021-03-24T07:52:56.668" v="98"/>
        <pc:sldMkLst>
          <pc:docMk/>
          <pc:sldMk cId="3688423177" sldId="353"/>
        </pc:sldMkLst>
      </pc:sldChg>
      <pc:sldChg chg="add del replId">
        <pc:chgData name="ゲスト ユーザー" userId="" providerId="Windows Live" clId="Web-{8846571E-8DFE-4D4E-A3F5-132AFF5D2AA4}" dt="2021-03-24T07:54:57.734" v="116"/>
        <pc:sldMkLst>
          <pc:docMk/>
          <pc:sldMk cId="3902475140" sldId="353"/>
        </pc:sldMkLst>
      </pc:sldChg>
    </pc:docChg>
  </pc:docChgLst>
  <pc:docChgLst>
    <pc:chgData name="ゲスト ユーザー" providerId="Windows Live" clId="Web-{7F67AC55-F5DD-4847-B68D-5E7CC264B032}"/>
    <pc:docChg chg="modSld">
      <pc:chgData name="ゲスト ユーザー" userId="" providerId="Windows Live" clId="Web-{7F67AC55-F5DD-4847-B68D-5E7CC264B032}" dt="2021-04-03T08:15:19.803" v="159" actId="20577"/>
      <pc:docMkLst>
        <pc:docMk/>
      </pc:docMkLst>
      <pc:sldChg chg="addSp modSp">
        <pc:chgData name="ゲスト ユーザー" userId="" providerId="Windows Live" clId="Web-{7F67AC55-F5DD-4847-B68D-5E7CC264B032}" dt="2021-04-03T08:11:32.297" v="73" actId="20577"/>
        <pc:sldMkLst>
          <pc:docMk/>
          <pc:sldMk cId="0" sldId="315"/>
        </pc:sldMkLst>
        <pc:spChg chg="add mod">
          <ac:chgData name="ゲスト ユーザー" userId="" providerId="Windows Live" clId="Web-{7F67AC55-F5DD-4847-B68D-5E7CC264B032}" dt="2021-04-03T08:11:19.156" v="68" actId="20577"/>
          <ac:spMkLst>
            <pc:docMk/>
            <pc:sldMk cId="0" sldId="315"/>
            <ac:spMk id="2" creationId="{6F6F793C-D151-44D4-AC52-1A1239010C16}"/>
          </ac:spMkLst>
        </pc:spChg>
        <pc:spChg chg="add mod">
          <ac:chgData name="ゲスト ユーザー" userId="" providerId="Windows Live" clId="Web-{7F67AC55-F5DD-4847-B68D-5E7CC264B032}" dt="2021-04-03T08:11:32.297" v="73" actId="20577"/>
          <ac:spMkLst>
            <pc:docMk/>
            <pc:sldMk cId="0" sldId="315"/>
            <ac:spMk id="9" creationId="{FE97A3FA-FB6D-467B-B0B9-DC9CA59BF830}"/>
          </ac:spMkLst>
        </pc:spChg>
      </pc:sldChg>
      <pc:sldChg chg="addSp delSp modSp">
        <pc:chgData name="ゲスト ユーザー" userId="" providerId="Windows Live" clId="Web-{7F67AC55-F5DD-4847-B68D-5E7CC264B032}" dt="2021-04-03T08:10:59.468" v="62" actId="20577"/>
        <pc:sldMkLst>
          <pc:docMk/>
          <pc:sldMk cId="0" sldId="318"/>
        </pc:sldMkLst>
        <pc:spChg chg="add del">
          <ac:chgData name="ゲスト ユーザー" userId="" providerId="Windows Live" clId="Web-{7F67AC55-F5DD-4847-B68D-5E7CC264B032}" dt="2021-04-03T08:09:35.699" v="30"/>
          <ac:spMkLst>
            <pc:docMk/>
            <pc:sldMk cId="0" sldId="318"/>
            <ac:spMk id="2" creationId="{DBEEC3D8-F775-4160-8A34-9F4F63C86DF9}"/>
          </ac:spMkLst>
        </pc:spChg>
        <pc:spChg chg="add mod">
          <ac:chgData name="ゲスト ユーザー" userId="" providerId="Windows Live" clId="Web-{7F67AC55-F5DD-4847-B68D-5E7CC264B032}" dt="2021-04-03T08:10:00.528" v="39" actId="20577"/>
          <ac:spMkLst>
            <pc:docMk/>
            <pc:sldMk cId="0" sldId="318"/>
            <ac:spMk id="12" creationId="{D5B4F276-EE5E-4662-9911-D3C9173A5867}"/>
          </ac:spMkLst>
        </pc:spChg>
        <pc:spChg chg="add mod">
          <ac:chgData name="ゲスト ユーザー" userId="" providerId="Windows Live" clId="Web-{7F67AC55-F5DD-4847-B68D-5E7CC264B032}" dt="2021-04-03T08:10:20.809" v="46" actId="20577"/>
          <ac:spMkLst>
            <pc:docMk/>
            <pc:sldMk cId="0" sldId="318"/>
            <ac:spMk id="14" creationId="{0769B805-C007-4CDF-94C6-B3CA0A4FF5AC}"/>
          </ac:spMkLst>
        </pc:spChg>
        <pc:spChg chg="add mod">
          <ac:chgData name="ゲスト ユーザー" userId="" providerId="Windows Live" clId="Web-{7F67AC55-F5DD-4847-B68D-5E7CC264B032}" dt="2021-04-03T08:10:59.468" v="62" actId="20577"/>
          <ac:spMkLst>
            <pc:docMk/>
            <pc:sldMk cId="0" sldId="318"/>
            <ac:spMk id="15" creationId="{A12453A7-C124-4E4F-95EA-0C450D11530D}"/>
          </ac:spMkLst>
        </pc:spChg>
        <pc:spChg chg="add mod">
          <ac:chgData name="ゲスト ユーザー" userId="" providerId="Windows Live" clId="Web-{7F67AC55-F5DD-4847-B68D-5E7CC264B032}" dt="2021-04-03T08:10:45.700" v="56" actId="1076"/>
          <ac:spMkLst>
            <pc:docMk/>
            <pc:sldMk cId="0" sldId="318"/>
            <ac:spMk id="16" creationId="{E15F1E73-2495-41CB-A36E-3231240CAF3B}"/>
          </ac:spMkLst>
        </pc:spChg>
      </pc:sldChg>
      <pc:sldChg chg="addSp modSp">
        <pc:chgData name="ゲスト ユーザー" userId="" providerId="Windows Live" clId="Web-{7F67AC55-F5DD-4847-B68D-5E7CC264B032}" dt="2021-04-03T08:13:16.097" v="113" actId="20577"/>
        <pc:sldMkLst>
          <pc:docMk/>
          <pc:sldMk cId="3276162484" sldId="321"/>
        </pc:sldMkLst>
        <pc:spChg chg="add mod">
          <ac:chgData name="ゲスト ユーザー" userId="" providerId="Windows Live" clId="Web-{7F67AC55-F5DD-4847-B68D-5E7CC264B032}" dt="2021-04-03T08:08:59.042" v="17" actId="14100"/>
          <ac:spMkLst>
            <pc:docMk/>
            <pc:sldMk cId="3276162484" sldId="321"/>
            <ac:spMk id="5" creationId="{07F5C7D1-B609-4EBB-B216-431D75308B4A}"/>
          </ac:spMkLst>
        </pc:spChg>
        <pc:spChg chg="add mod">
          <ac:chgData name="ゲスト ユーザー" userId="" providerId="Windows Live" clId="Web-{7F67AC55-F5DD-4847-B68D-5E7CC264B032}" dt="2021-04-03T08:12:19.564" v="81" actId="20577"/>
          <ac:spMkLst>
            <pc:docMk/>
            <pc:sldMk cId="3276162484" sldId="321"/>
            <ac:spMk id="8" creationId="{16A37A96-A2BF-4C4A-A261-72B8E46F3D5D}"/>
          </ac:spMkLst>
        </pc:spChg>
        <pc:spChg chg="add mod">
          <ac:chgData name="ゲスト ユーザー" userId="" providerId="Windows Live" clId="Web-{7F67AC55-F5DD-4847-B68D-5E7CC264B032}" dt="2021-04-03T08:12:35.939" v="92" actId="20577"/>
          <ac:spMkLst>
            <pc:docMk/>
            <pc:sldMk cId="3276162484" sldId="321"/>
            <ac:spMk id="10" creationId="{DC3FDA54-E081-4D18-AB80-BF2D1DD6E5D8}"/>
          </ac:spMkLst>
        </pc:spChg>
        <pc:spChg chg="add mod">
          <ac:chgData name="ゲスト ユーザー" userId="" providerId="Windows Live" clId="Web-{7F67AC55-F5DD-4847-B68D-5E7CC264B032}" dt="2021-04-03T08:12:47.377" v="99" actId="20577"/>
          <ac:spMkLst>
            <pc:docMk/>
            <pc:sldMk cId="3276162484" sldId="321"/>
            <ac:spMk id="15" creationId="{C02C31D5-FF71-4BEB-808C-86E53B409A16}"/>
          </ac:spMkLst>
        </pc:spChg>
        <pc:spChg chg="add mod">
          <ac:chgData name="ゲスト ユーザー" userId="" providerId="Windows Live" clId="Web-{7F67AC55-F5DD-4847-B68D-5E7CC264B032}" dt="2021-04-03T08:13:03.237" v="106" actId="20577"/>
          <ac:spMkLst>
            <pc:docMk/>
            <pc:sldMk cId="3276162484" sldId="321"/>
            <ac:spMk id="16" creationId="{D9B78B4F-6ABF-4A40-87ED-DE1319494674}"/>
          </ac:spMkLst>
        </pc:spChg>
        <pc:spChg chg="add mod">
          <ac:chgData name="ゲスト ユーザー" userId="" providerId="Windows Live" clId="Web-{7F67AC55-F5DD-4847-B68D-5E7CC264B032}" dt="2021-04-03T08:13:16.097" v="113" actId="20577"/>
          <ac:spMkLst>
            <pc:docMk/>
            <pc:sldMk cId="3276162484" sldId="321"/>
            <ac:spMk id="17" creationId="{28938913-A208-4866-99D7-8C9EE4188216}"/>
          </ac:spMkLst>
        </pc:spChg>
      </pc:sldChg>
      <pc:sldChg chg="addSp modSp">
        <pc:chgData name="ゲスト ユーザー" userId="" providerId="Windows Live" clId="Web-{7F67AC55-F5DD-4847-B68D-5E7CC264B032}" dt="2021-04-03T08:15:19.803" v="159" actId="20577"/>
        <pc:sldMkLst>
          <pc:docMk/>
          <pc:sldMk cId="1252576902" sldId="348"/>
        </pc:sldMkLst>
        <pc:spChg chg="add mod">
          <ac:chgData name="ゲスト ユーザー" userId="" providerId="Windows Live" clId="Web-{7F67AC55-F5DD-4847-B68D-5E7CC264B032}" dt="2021-04-03T08:14:06.785" v="132" actId="20577"/>
          <ac:spMkLst>
            <pc:docMk/>
            <pc:sldMk cId="1252576902" sldId="348"/>
            <ac:spMk id="6" creationId="{AA5610CB-1593-4603-B3AE-9A406398C332}"/>
          </ac:spMkLst>
        </pc:spChg>
        <pc:spChg chg="add mod">
          <ac:chgData name="ゲスト ユーザー" userId="" providerId="Windows Live" clId="Web-{7F67AC55-F5DD-4847-B68D-5E7CC264B032}" dt="2021-04-03T08:14:19.661" v="136" actId="20577"/>
          <ac:spMkLst>
            <pc:docMk/>
            <pc:sldMk cId="1252576902" sldId="348"/>
            <ac:spMk id="7" creationId="{07ABB5BC-7326-4B1F-BA34-2A2ABADB4245}"/>
          </ac:spMkLst>
        </pc:spChg>
        <pc:spChg chg="add mod">
          <ac:chgData name="ゲスト ユーザー" userId="" providerId="Windows Live" clId="Web-{7F67AC55-F5DD-4847-B68D-5E7CC264B032}" dt="2021-04-03T08:14:32.739" v="140" actId="20577"/>
          <ac:spMkLst>
            <pc:docMk/>
            <pc:sldMk cId="1252576902" sldId="348"/>
            <ac:spMk id="14" creationId="{865BA2D9-1346-4E8B-BE3E-E09C59DA999F}"/>
          </ac:spMkLst>
        </pc:spChg>
        <pc:spChg chg="add mod">
          <ac:chgData name="ゲスト ユーザー" userId="" providerId="Windows Live" clId="Web-{7F67AC55-F5DD-4847-B68D-5E7CC264B032}" dt="2021-04-03T08:14:41.583" v="143" actId="20577"/>
          <ac:spMkLst>
            <pc:docMk/>
            <pc:sldMk cId="1252576902" sldId="348"/>
            <ac:spMk id="15" creationId="{E4124FAA-C396-48CA-A10F-7FD4899DF569}"/>
          </ac:spMkLst>
        </pc:spChg>
        <pc:spChg chg="add mod">
          <ac:chgData name="ゲスト ユーザー" userId="" providerId="Windows Live" clId="Web-{7F67AC55-F5DD-4847-B68D-5E7CC264B032}" dt="2021-04-03T08:14:51.740" v="145" actId="1076"/>
          <ac:spMkLst>
            <pc:docMk/>
            <pc:sldMk cId="1252576902" sldId="348"/>
            <ac:spMk id="16" creationId="{37502312-C4FB-4AB6-BEA1-B11799164A0D}"/>
          </ac:spMkLst>
        </pc:spChg>
        <pc:spChg chg="add mod">
          <ac:chgData name="ゲスト ユーザー" userId="" providerId="Windows Live" clId="Web-{7F67AC55-F5DD-4847-B68D-5E7CC264B032}" dt="2021-04-03T08:14:59.271" v="147" actId="1076"/>
          <ac:spMkLst>
            <pc:docMk/>
            <pc:sldMk cId="1252576902" sldId="348"/>
            <ac:spMk id="17" creationId="{753B23E1-BFE7-48EB-8B3B-47827494EC53}"/>
          </ac:spMkLst>
        </pc:spChg>
        <pc:spChg chg="add mod">
          <ac:chgData name="ゲスト ユーザー" userId="" providerId="Windows Live" clId="Web-{7F67AC55-F5DD-4847-B68D-5E7CC264B032}" dt="2021-04-03T08:15:07.271" v="149" actId="1076"/>
          <ac:spMkLst>
            <pc:docMk/>
            <pc:sldMk cId="1252576902" sldId="348"/>
            <ac:spMk id="18" creationId="{26541BBD-91FE-4E21-85BD-79E55C7A55AD}"/>
          </ac:spMkLst>
        </pc:spChg>
        <pc:spChg chg="add mod">
          <ac:chgData name="ゲスト ユーザー" userId="" providerId="Windows Live" clId="Web-{7F67AC55-F5DD-4847-B68D-5E7CC264B032}" dt="2021-04-03T08:15:19.803" v="159" actId="20577"/>
          <ac:spMkLst>
            <pc:docMk/>
            <pc:sldMk cId="1252576902" sldId="348"/>
            <ac:spMk id="19" creationId="{829D74B5-B434-40D9-B010-8845B155EF46}"/>
          </ac:spMkLst>
        </pc:spChg>
      </pc:sldChg>
      <pc:sldChg chg="addSp modSp">
        <pc:chgData name="ゲスト ユーザー" userId="" providerId="Windows Live" clId="Web-{7F67AC55-F5DD-4847-B68D-5E7CC264B032}" dt="2021-04-03T08:09:18.573" v="28" actId="1076"/>
        <pc:sldMkLst>
          <pc:docMk/>
          <pc:sldMk cId="1983677846" sldId="349"/>
        </pc:sldMkLst>
        <pc:spChg chg="add mod">
          <ac:chgData name="ゲスト ユーザー" userId="" providerId="Windows Live" clId="Web-{7F67AC55-F5DD-4847-B68D-5E7CC264B032}" dt="2021-04-03T08:09:18.573" v="28" actId="1076"/>
          <ac:spMkLst>
            <pc:docMk/>
            <pc:sldMk cId="1983677846" sldId="349"/>
            <ac:spMk id="6" creationId="{60C0474D-ABF6-45B7-BD82-1F4070A8901E}"/>
          </ac:spMkLst>
        </pc:spChg>
      </pc:sldChg>
      <pc:sldChg chg="addSp modSp">
        <pc:chgData name="ゲスト ユーザー" userId="" providerId="Windows Live" clId="Web-{7F67AC55-F5DD-4847-B68D-5E7CC264B032}" dt="2021-04-03T08:13:54.785" v="128" actId="20577"/>
        <pc:sldMkLst>
          <pc:docMk/>
          <pc:sldMk cId="3051177208" sldId="350"/>
        </pc:sldMkLst>
        <pc:spChg chg="add mod">
          <ac:chgData name="ゲスト ユーザー" userId="" providerId="Windows Live" clId="Web-{7F67AC55-F5DD-4847-B68D-5E7CC264B032}" dt="2021-04-03T08:13:54.785" v="128" actId="20577"/>
          <ac:spMkLst>
            <pc:docMk/>
            <pc:sldMk cId="3051177208" sldId="350"/>
            <ac:spMk id="6" creationId="{C611836D-095C-4F38-8C14-B290AA3782D0}"/>
          </ac:spMkLst>
        </pc:spChg>
      </pc:sldChg>
      <pc:sldChg chg="addSp modSp">
        <pc:chgData name="ゲスト ユーザー" userId="" providerId="Windows Live" clId="Web-{7F67AC55-F5DD-4847-B68D-5E7CC264B032}" dt="2021-04-03T08:13:37.191" v="121" actId="20577"/>
        <pc:sldMkLst>
          <pc:docMk/>
          <pc:sldMk cId="2411830664" sldId="351"/>
        </pc:sldMkLst>
        <pc:spChg chg="add mod">
          <ac:chgData name="ゲスト ユーザー" userId="" providerId="Windows Live" clId="Web-{7F67AC55-F5DD-4847-B68D-5E7CC264B032}" dt="2021-04-03T08:08:37.864" v="6" actId="14100"/>
          <ac:spMkLst>
            <pc:docMk/>
            <pc:sldMk cId="2411830664" sldId="351"/>
            <ac:spMk id="8" creationId="{B8ADF409-17EC-42A6-B5AD-5EE349D58D6F}"/>
          </ac:spMkLst>
        </pc:spChg>
        <pc:spChg chg="add mod">
          <ac:chgData name="ゲスト ユーザー" userId="" providerId="Windows Live" clId="Web-{7F67AC55-F5DD-4847-B68D-5E7CC264B032}" dt="2021-04-03T08:13:37.191" v="121" actId="20577"/>
          <ac:spMkLst>
            <pc:docMk/>
            <pc:sldMk cId="2411830664" sldId="351"/>
            <ac:spMk id="10" creationId="{608ECD14-ADDD-40AC-BD2A-99F4B467F0C0}"/>
          </ac:spMkLst>
        </pc:spChg>
      </pc:sldChg>
    </pc:docChg>
  </pc:docChgLst>
  <pc:docChgLst>
    <pc:chgData name="ゲスト ユーザー" providerId="Windows Live" clId="Web-{1A6A0F04-A9EA-40E3-9E3E-E1836731E81B}"/>
    <pc:docChg chg="addSld modSld">
      <pc:chgData name="ゲスト ユーザー" userId="" providerId="Windows Live" clId="Web-{1A6A0F04-A9EA-40E3-9E3E-E1836731E81B}" dt="2021-03-23T09:41:01.852" v="1132" actId="1076"/>
      <pc:docMkLst>
        <pc:docMk/>
      </pc:docMkLst>
      <pc:sldChg chg="modSp">
        <pc:chgData name="ゲスト ユーザー" userId="" providerId="Windows Live" clId="Web-{1A6A0F04-A9EA-40E3-9E3E-E1836731E81B}" dt="2021-03-23T08:00:33.968" v="792" actId="20577"/>
        <pc:sldMkLst>
          <pc:docMk/>
          <pc:sldMk cId="0" sldId="318"/>
        </pc:sldMkLst>
        <pc:spChg chg="mod">
          <ac:chgData name="ゲスト ユーザー" userId="" providerId="Windows Live" clId="Web-{1A6A0F04-A9EA-40E3-9E3E-E1836731E81B}" dt="2021-03-23T08:00:33.968" v="792" actId="20577"/>
          <ac:spMkLst>
            <pc:docMk/>
            <pc:sldMk cId="0" sldId="318"/>
            <ac:spMk id="1042" creationId="{00000000-0000-0000-0000-000000000000}"/>
          </ac:spMkLst>
        </pc:spChg>
      </pc:sldChg>
      <pc:sldChg chg="addSp modSp">
        <pc:chgData name="ゲスト ユーザー" userId="" providerId="Windows Live" clId="Web-{1A6A0F04-A9EA-40E3-9E3E-E1836731E81B}" dt="2021-03-23T04:36:33.238" v="80" actId="20577"/>
        <pc:sldMkLst>
          <pc:docMk/>
          <pc:sldMk cId="2230528558" sldId="338"/>
        </pc:sldMkLst>
        <pc:spChg chg="mod">
          <ac:chgData name="ゲスト ユーザー" userId="" providerId="Windows Live" clId="Web-{1A6A0F04-A9EA-40E3-9E3E-E1836731E81B}" dt="2021-03-23T04:34:49.660" v="2" actId="14100"/>
          <ac:spMkLst>
            <pc:docMk/>
            <pc:sldMk cId="2230528558" sldId="338"/>
            <ac:spMk id="3" creationId="{41B6E82B-6D9B-4BBB-B277-69B8CA0B91C3}"/>
          </ac:spMkLst>
        </pc:spChg>
        <pc:spChg chg="mod">
          <ac:chgData name="ゲスト ユーザー" userId="" providerId="Windows Live" clId="Web-{1A6A0F04-A9EA-40E3-9E3E-E1836731E81B}" dt="2021-03-23T04:36:33.238" v="80" actId="20577"/>
          <ac:spMkLst>
            <pc:docMk/>
            <pc:sldMk cId="2230528558" sldId="338"/>
            <ac:spMk id="6" creationId="{A37D0B3E-E398-46E3-862F-CB12BB9ACA59}"/>
          </ac:spMkLst>
        </pc:spChg>
        <pc:picChg chg="add mod">
          <ac:chgData name="ゲスト ユーザー" userId="" providerId="Windows Live" clId="Web-{1A6A0F04-A9EA-40E3-9E3E-E1836731E81B}" dt="2021-03-23T04:35:01.816" v="5" actId="1076"/>
          <ac:picMkLst>
            <pc:docMk/>
            <pc:sldMk cId="2230528558" sldId="338"/>
            <ac:picMk id="4" creationId="{222225A6-AE1F-4E9B-B3AD-1879EBA63775}"/>
          </ac:picMkLst>
        </pc:picChg>
        <pc:picChg chg="mod">
          <ac:chgData name="ゲスト ユーザー" userId="" providerId="Windows Live" clId="Web-{1A6A0F04-A9EA-40E3-9E3E-E1836731E81B}" dt="2021-03-23T04:36:04.972" v="68" actId="1076"/>
          <ac:picMkLst>
            <pc:docMk/>
            <pc:sldMk cId="2230528558" sldId="338"/>
            <ac:picMk id="5" creationId="{2123D3A6-0369-433D-BE08-D625094BE9F6}"/>
          </ac:picMkLst>
        </pc:picChg>
      </pc:sldChg>
      <pc:sldChg chg="addSp delSp modSp add replId">
        <pc:chgData name="ゲスト ユーザー" userId="" providerId="Windows Live" clId="Web-{1A6A0F04-A9EA-40E3-9E3E-E1836731E81B}" dt="2021-03-23T04:59:55.293" v="241" actId="20577"/>
        <pc:sldMkLst>
          <pc:docMk/>
          <pc:sldMk cId="412491998" sldId="339"/>
        </pc:sldMkLst>
        <pc:spChg chg="mod">
          <ac:chgData name="ゲスト ユーザー" userId="" providerId="Windows Live" clId="Web-{1A6A0F04-A9EA-40E3-9E3E-E1836731E81B}" dt="2021-03-23T04:59:55.293" v="241" actId="20577"/>
          <ac:spMkLst>
            <pc:docMk/>
            <pc:sldMk cId="412491998" sldId="339"/>
            <ac:spMk id="3" creationId="{41B6E82B-6D9B-4BBB-B277-69B8CA0B91C3}"/>
          </ac:spMkLst>
        </pc:spChg>
        <pc:spChg chg="mod">
          <ac:chgData name="ゲスト ユーザー" userId="" providerId="Windows Live" clId="Web-{1A6A0F04-A9EA-40E3-9E3E-E1836731E81B}" dt="2021-03-23T04:59:49.622" v="240" actId="20577"/>
          <ac:spMkLst>
            <pc:docMk/>
            <pc:sldMk cId="412491998" sldId="339"/>
            <ac:spMk id="6" creationId="{A37D0B3E-E398-46E3-862F-CB12BB9ACA59}"/>
          </ac:spMkLst>
        </pc:spChg>
        <pc:spChg chg="mod">
          <ac:chgData name="ゲスト ユーザー" userId="" providerId="Windows Live" clId="Web-{1A6A0F04-A9EA-40E3-9E3E-E1836731E81B}" dt="2021-03-23T04:37:43.894" v="156" actId="20577"/>
          <ac:spMkLst>
            <pc:docMk/>
            <pc:sldMk cId="412491998" sldId="339"/>
            <ac:spMk id="350" creationId="{00000000-0000-0000-0000-000000000000}"/>
          </ac:spMkLst>
        </pc:spChg>
        <pc:picChg chg="mod">
          <ac:chgData name="ゲスト ユーザー" userId="" providerId="Windows Live" clId="Web-{1A6A0F04-A9EA-40E3-9E3E-E1836731E81B}" dt="2021-03-23T04:37:27.113" v="138" actId="1076"/>
          <ac:picMkLst>
            <pc:docMk/>
            <pc:sldMk cId="412491998" sldId="339"/>
            <ac:picMk id="2" creationId="{0ABE893C-5261-4583-9731-706F2263B320}"/>
          </ac:picMkLst>
        </pc:picChg>
        <pc:picChg chg="del">
          <ac:chgData name="ゲスト ユーザー" userId="" providerId="Windows Live" clId="Web-{1A6A0F04-A9EA-40E3-9E3E-E1836731E81B}" dt="2021-03-23T04:58:07.842" v="158"/>
          <ac:picMkLst>
            <pc:docMk/>
            <pc:sldMk cId="412491998" sldId="339"/>
            <ac:picMk id="4" creationId="{222225A6-AE1F-4E9B-B3AD-1879EBA63775}"/>
          </ac:picMkLst>
        </pc:picChg>
        <pc:picChg chg="mod">
          <ac:chgData name="ゲスト ユーザー" userId="" providerId="Windows Live" clId="Web-{1A6A0F04-A9EA-40E3-9E3E-E1836731E81B}" dt="2021-03-23T04:36:54.363" v="86" actId="1076"/>
          <ac:picMkLst>
            <pc:docMk/>
            <pc:sldMk cId="412491998" sldId="339"/>
            <ac:picMk id="5" creationId="{2123D3A6-0369-433D-BE08-D625094BE9F6}"/>
          </ac:picMkLst>
        </pc:picChg>
        <pc:picChg chg="add mod">
          <ac:chgData name="ゲスト ユーザー" userId="" providerId="Windows Live" clId="Web-{1A6A0F04-A9EA-40E3-9E3E-E1836731E81B}" dt="2021-03-23T04:58:20.873" v="161" actId="14100"/>
          <ac:picMkLst>
            <pc:docMk/>
            <pc:sldMk cId="412491998" sldId="339"/>
            <ac:picMk id="7" creationId="{71A74191-9810-47F1-9561-E21ADA14582A}"/>
          </ac:picMkLst>
        </pc:picChg>
      </pc:sldChg>
      <pc:sldChg chg="addSp delSp modSp add replId">
        <pc:chgData name="ゲスト ユーザー" userId="" providerId="Windows Live" clId="Web-{1A6A0F04-A9EA-40E3-9E3E-E1836731E81B}" dt="2021-03-23T08:24:43.910" v="1005" actId="20577"/>
        <pc:sldMkLst>
          <pc:docMk/>
          <pc:sldMk cId="1695572539" sldId="340"/>
        </pc:sldMkLst>
        <pc:spChg chg="mod">
          <ac:chgData name="ゲスト ユーザー" userId="" providerId="Windows Live" clId="Web-{1A6A0F04-A9EA-40E3-9E3E-E1836731E81B}" dt="2021-03-23T06:31:07.221" v="523" actId="20577"/>
          <ac:spMkLst>
            <pc:docMk/>
            <pc:sldMk cId="1695572539" sldId="340"/>
            <ac:spMk id="3" creationId="{41B6E82B-6D9B-4BBB-B277-69B8CA0B91C3}"/>
          </ac:spMkLst>
        </pc:spChg>
        <pc:spChg chg="mod">
          <ac:chgData name="ゲスト ユーザー" userId="" providerId="Windows Live" clId="Web-{1A6A0F04-A9EA-40E3-9E3E-E1836731E81B}" dt="2021-03-23T08:24:43.910" v="1005" actId="20577"/>
          <ac:spMkLst>
            <pc:docMk/>
            <pc:sldMk cId="1695572539" sldId="340"/>
            <ac:spMk id="6" creationId="{A37D0B3E-E398-46E3-862F-CB12BB9ACA59}"/>
          </ac:spMkLst>
        </pc:spChg>
        <pc:spChg chg="add mod">
          <ac:chgData name="ゲスト ユーザー" userId="" providerId="Windows Live" clId="Web-{1A6A0F04-A9EA-40E3-9E3E-E1836731E81B}" dt="2021-03-23T07:39:41.400" v="536" actId="14100"/>
          <ac:spMkLst>
            <pc:docMk/>
            <pc:sldMk cId="1695572539" sldId="340"/>
            <ac:spMk id="8" creationId="{5C2C8F06-DA3D-4904-A198-94EEEA2862AD}"/>
          </ac:spMkLst>
        </pc:spChg>
        <pc:spChg chg="mod">
          <ac:chgData name="ゲスト ユーザー" userId="" providerId="Windows Live" clId="Web-{1A6A0F04-A9EA-40E3-9E3E-E1836731E81B}" dt="2021-03-23T05:01:11.199" v="283" actId="20577"/>
          <ac:spMkLst>
            <pc:docMk/>
            <pc:sldMk cId="1695572539" sldId="340"/>
            <ac:spMk id="350" creationId="{00000000-0000-0000-0000-000000000000}"/>
          </ac:spMkLst>
        </pc:spChg>
        <pc:picChg chg="add mod">
          <ac:chgData name="ゲスト ユーザー" userId="" providerId="Windows Live" clId="Web-{1A6A0F04-A9EA-40E3-9E3E-E1836731E81B}" dt="2021-03-23T07:38:22.322" v="526" actId="1076"/>
          <ac:picMkLst>
            <pc:docMk/>
            <pc:sldMk cId="1695572539" sldId="340"/>
            <ac:picMk id="4" creationId="{00357C9D-30A2-4D19-8934-59DEF43D7C9D}"/>
          </ac:picMkLst>
        </pc:picChg>
        <pc:picChg chg="add mod">
          <ac:chgData name="ゲスト ユーザー" userId="" providerId="Windows Live" clId="Web-{1A6A0F04-A9EA-40E3-9E3E-E1836731E81B}" dt="2021-03-23T07:38:56.806" v="532" actId="1076"/>
          <ac:picMkLst>
            <pc:docMk/>
            <pc:sldMk cId="1695572539" sldId="340"/>
            <ac:picMk id="7" creationId="{6945FE81-547A-4024-A2C7-D82E2DE38EDA}"/>
          </ac:picMkLst>
        </pc:picChg>
        <pc:picChg chg="del">
          <ac:chgData name="ゲスト ユーザー" userId="" providerId="Windows Live" clId="Web-{1A6A0F04-A9EA-40E3-9E3E-E1836731E81B}" dt="2021-03-23T05:56:43.163" v="499"/>
          <ac:picMkLst>
            <pc:docMk/>
            <pc:sldMk cId="1695572539" sldId="340"/>
            <ac:picMk id="7" creationId="{71A74191-9810-47F1-9561-E21ADA14582A}"/>
          </ac:picMkLst>
        </pc:picChg>
      </pc:sldChg>
      <pc:sldChg chg="addSp delSp modSp add replId">
        <pc:chgData name="ゲスト ユーザー" userId="" providerId="Windows Live" clId="Web-{1A6A0F04-A9EA-40E3-9E3E-E1836731E81B}" dt="2021-03-23T08:24:31.676" v="1003" actId="20577"/>
        <pc:sldMkLst>
          <pc:docMk/>
          <pc:sldMk cId="1440077837" sldId="341"/>
        </pc:sldMkLst>
        <pc:spChg chg="mod">
          <ac:chgData name="ゲスト ユーザー" userId="" providerId="Windows Live" clId="Web-{1A6A0F04-A9EA-40E3-9E3E-E1836731E81B}" dt="2021-03-23T08:24:31.676" v="1003" actId="20577"/>
          <ac:spMkLst>
            <pc:docMk/>
            <pc:sldMk cId="1440077837" sldId="341"/>
            <ac:spMk id="3" creationId="{41B6E82B-6D9B-4BBB-B277-69B8CA0B91C3}"/>
          </ac:spMkLst>
        </pc:spChg>
        <pc:spChg chg="mod">
          <ac:chgData name="ゲスト ユーザー" userId="" providerId="Windows Live" clId="Web-{1A6A0F04-A9EA-40E3-9E3E-E1836731E81B}" dt="2021-03-23T08:24:24.442" v="1002" actId="20577"/>
          <ac:spMkLst>
            <pc:docMk/>
            <pc:sldMk cId="1440077837" sldId="341"/>
            <ac:spMk id="6" creationId="{A37D0B3E-E398-46E3-862F-CB12BB9ACA59}"/>
          </ac:spMkLst>
        </pc:spChg>
        <pc:spChg chg="del mod">
          <ac:chgData name="ゲスト ユーザー" userId="" providerId="Windows Live" clId="Web-{1A6A0F04-A9EA-40E3-9E3E-E1836731E81B}" dt="2021-03-23T07:57:08.126" v="729"/>
          <ac:spMkLst>
            <pc:docMk/>
            <pc:sldMk cId="1440077837" sldId="341"/>
            <ac:spMk id="8" creationId="{5C2C8F06-DA3D-4904-A198-94EEEA2862AD}"/>
          </ac:spMkLst>
        </pc:spChg>
        <pc:spChg chg="add del">
          <ac:chgData name="ゲスト ユーザー" userId="" providerId="Windows Live" clId="Web-{1A6A0F04-A9EA-40E3-9E3E-E1836731E81B}" dt="2021-03-23T08:05:23.435" v="811"/>
          <ac:spMkLst>
            <pc:docMk/>
            <pc:sldMk cId="1440077837" sldId="341"/>
            <ac:spMk id="14" creationId="{2CD46A3D-D666-480B-AAAB-04516CE1CDEB}"/>
          </ac:spMkLst>
        </pc:spChg>
        <pc:spChg chg="add mod">
          <ac:chgData name="ゲスト ユーザー" userId="" providerId="Windows Live" clId="Web-{1A6A0F04-A9EA-40E3-9E3E-E1836731E81B}" dt="2021-03-23T08:06:20.669" v="818"/>
          <ac:spMkLst>
            <pc:docMk/>
            <pc:sldMk cId="1440077837" sldId="341"/>
            <ac:spMk id="15" creationId="{2294A72C-6CB4-4130-A013-B02FFD84F1C0}"/>
          </ac:spMkLst>
        </pc:spChg>
        <pc:spChg chg="add del mod">
          <ac:chgData name="ゲスト ユーザー" userId="" providerId="Windows Live" clId="Web-{1A6A0F04-A9EA-40E3-9E3E-E1836731E81B}" dt="2021-03-23T08:07:35.746" v="838"/>
          <ac:spMkLst>
            <pc:docMk/>
            <pc:sldMk cId="1440077837" sldId="341"/>
            <ac:spMk id="16" creationId="{A8155F50-6E52-4A70-AC88-6DB963D72514}"/>
          </ac:spMkLst>
        </pc:spChg>
        <pc:spChg chg="add mod">
          <ac:chgData name="ゲスト ユーザー" userId="" providerId="Windows Live" clId="Web-{1A6A0F04-A9EA-40E3-9E3E-E1836731E81B}" dt="2021-03-23T08:08:42.683" v="848" actId="14100"/>
          <ac:spMkLst>
            <pc:docMk/>
            <pc:sldMk cId="1440077837" sldId="341"/>
            <ac:spMk id="17" creationId="{1D0EE406-1F0B-41F3-A5C8-B1C53BC6E279}"/>
          </ac:spMkLst>
        </pc:spChg>
        <pc:spChg chg="mod">
          <ac:chgData name="ゲスト ユーザー" userId="" providerId="Windows Live" clId="Web-{1A6A0F04-A9EA-40E3-9E3E-E1836731E81B}" dt="2021-03-23T08:00:15.203" v="776" actId="20577"/>
          <ac:spMkLst>
            <pc:docMk/>
            <pc:sldMk cId="1440077837" sldId="341"/>
            <ac:spMk id="350" creationId="{00000000-0000-0000-0000-000000000000}"/>
          </ac:spMkLst>
        </pc:spChg>
        <pc:picChg chg="del">
          <ac:chgData name="ゲスト ユーザー" userId="" providerId="Windows Live" clId="Web-{1A6A0F04-A9EA-40E3-9E3E-E1836731E81B}" dt="2021-03-23T07:40:50.102" v="581"/>
          <ac:picMkLst>
            <pc:docMk/>
            <pc:sldMk cId="1440077837" sldId="341"/>
            <ac:picMk id="4" creationId="{00357C9D-30A2-4D19-8934-59DEF43D7C9D}"/>
          </ac:picMkLst>
        </pc:picChg>
        <pc:picChg chg="del">
          <ac:chgData name="ゲスト ユーザー" userId="" providerId="Windows Live" clId="Web-{1A6A0F04-A9EA-40E3-9E3E-E1836731E81B}" dt="2021-03-23T07:40:49.306" v="580"/>
          <ac:picMkLst>
            <pc:docMk/>
            <pc:sldMk cId="1440077837" sldId="341"/>
            <ac:picMk id="7" creationId="{6945FE81-547A-4024-A2C7-D82E2DE38EDA}"/>
          </ac:picMkLst>
        </pc:picChg>
        <pc:picChg chg="add del mod ord">
          <ac:chgData name="ゲスト ユーザー" userId="" providerId="Windows Live" clId="Web-{1A6A0F04-A9EA-40E3-9E3E-E1836731E81B}" dt="2021-03-23T07:45:32.678" v="650"/>
          <ac:picMkLst>
            <pc:docMk/>
            <pc:sldMk cId="1440077837" sldId="341"/>
            <ac:picMk id="9" creationId="{813151AF-451D-4528-85B1-2425040C3519}"/>
          </ac:picMkLst>
        </pc:picChg>
        <pc:picChg chg="add del mod ord">
          <ac:chgData name="ゲスト ユーザー" userId="" providerId="Windows Live" clId="Web-{1A6A0F04-A9EA-40E3-9E3E-E1836731E81B}" dt="2021-03-23T07:46:29.865" v="654"/>
          <ac:picMkLst>
            <pc:docMk/>
            <pc:sldMk cId="1440077837" sldId="341"/>
            <ac:picMk id="10" creationId="{832B332A-5072-4053-820A-6F5426142391}"/>
          </ac:picMkLst>
        </pc:picChg>
        <pc:picChg chg="add mod ord">
          <ac:chgData name="ゲスト ユーザー" userId="" providerId="Windows Live" clId="Web-{1A6A0F04-A9EA-40E3-9E3E-E1836731E81B}" dt="2021-03-23T08:08:20.246" v="843"/>
          <ac:picMkLst>
            <pc:docMk/>
            <pc:sldMk cId="1440077837" sldId="341"/>
            <ac:picMk id="11" creationId="{07B3A0D5-068C-4717-B7F4-28EB34508997}"/>
          </ac:picMkLst>
        </pc:picChg>
        <pc:picChg chg="add mod">
          <ac:chgData name="ゲスト ユーザー" userId="" providerId="Windows Live" clId="Web-{1A6A0F04-A9EA-40E3-9E3E-E1836731E81B}" dt="2021-03-23T08:05:04.904" v="808" actId="14100"/>
          <ac:picMkLst>
            <pc:docMk/>
            <pc:sldMk cId="1440077837" sldId="341"/>
            <ac:picMk id="12" creationId="{79EFE0AE-7EB6-40E8-B399-FD9D922B5D41}"/>
          </ac:picMkLst>
        </pc:picChg>
        <pc:picChg chg="add mod">
          <ac:chgData name="ゲスト ユーザー" userId="" providerId="Windows Live" clId="Web-{1A6A0F04-A9EA-40E3-9E3E-E1836731E81B}" dt="2021-03-23T08:04:38.873" v="805" actId="1076"/>
          <ac:picMkLst>
            <pc:docMk/>
            <pc:sldMk cId="1440077837" sldId="341"/>
            <ac:picMk id="13" creationId="{6673E968-EC8F-4F15-B38A-9DB9254A8B18}"/>
          </ac:picMkLst>
        </pc:picChg>
      </pc:sldChg>
      <pc:sldChg chg="addSp delSp modSp add replId">
        <pc:chgData name="ゲスト ユーザー" userId="" providerId="Windows Live" clId="Web-{1A6A0F04-A9EA-40E3-9E3E-E1836731E81B}" dt="2021-03-23T08:24:11.379" v="1001" actId="20577"/>
        <pc:sldMkLst>
          <pc:docMk/>
          <pc:sldMk cId="3076179711" sldId="342"/>
        </pc:sldMkLst>
        <pc:spChg chg="mod">
          <ac:chgData name="ゲスト ユーザー" userId="" providerId="Windows Live" clId="Web-{1A6A0F04-A9EA-40E3-9E3E-E1836731E81B}" dt="2021-03-23T08:23:49.129" v="998" actId="20577"/>
          <ac:spMkLst>
            <pc:docMk/>
            <pc:sldMk cId="3076179711" sldId="342"/>
            <ac:spMk id="3" creationId="{41B6E82B-6D9B-4BBB-B277-69B8CA0B91C3}"/>
          </ac:spMkLst>
        </pc:spChg>
        <pc:spChg chg="mod">
          <ac:chgData name="ゲスト ユーザー" userId="" providerId="Windows Live" clId="Web-{1A6A0F04-A9EA-40E3-9E3E-E1836731E81B}" dt="2021-03-23T08:24:11.379" v="1001" actId="20577"/>
          <ac:spMkLst>
            <pc:docMk/>
            <pc:sldMk cId="3076179711" sldId="342"/>
            <ac:spMk id="6" creationId="{A37D0B3E-E398-46E3-862F-CB12BB9ACA59}"/>
          </ac:spMkLst>
        </pc:spChg>
        <pc:spChg chg="del">
          <ac:chgData name="ゲスト ユーザー" userId="" providerId="Windows Live" clId="Web-{1A6A0F04-A9EA-40E3-9E3E-E1836731E81B}" dt="2021-03-23T08:20:18.819" v="968"/>
          <ac:spMkLst>
            <pc:docMk/>
            <pc:sldMk cId="3076179711" sldId="342"/>
            <ac:spMk id="15" creationId="{2294A72C-6CB4-4130-A013-B02FFD84F1C0}"/>
          </ac:spMkLst>
        </pc:spChg>
        <pc:spChg chg="del">
          <ac:chgData name="ゲスト ユーザー" userId="" providerId="Windows Live" clId="Web-{1A6A0F04-A9EA-40E3-9E3E-E1836731E81B}" dt="2021-03-23T08:20:21.943" v="971"/>
          <ac:spMkLst>
            <pc:docMk/>
            <pc:sldMk cId="3076179711" sldId="342"/>
            <ac:spMk id="17" creationId="{1D0EE406-1F0B-41F3-A5C8-B1C53BC6E279}"/>
          </ac:spMkLst>
        </pc:spChg>
        <pc:spChg chg="mod">
          <ac:chgData name="ゲスト ユーザー" userId="" providerId="Windows Live" clId="Web-{1A6A0F04-A9EA-40E3-9E3E-E1836731E81B}" dt="2021-03-23T08:20:14.522" v="966" actId="20577"/>
          <ac:spMkLst>
            <pc:docMk/>
            <pc:sldMk cId="3076179711" sldId="342"/>
            <ac:spMk id="350" creationId="{00000000-0000-0000-0000-000000000000}"/>
          </ac:spMkLst>
        </pc:spChg>
        <pc:picChg chg="add mod">
          <ac:chgData name="ゲスト ユーザー" userId="" providerId="Windows Live" clId="Web-{1A6A0F04-A9EA-40E3-9E3E-E1836731E81B}" dt="2021-03-23T08:23:28.989" v="996" actId="1076"/>
          <ac:picMkLst>
            <pc:docMk/>
            <pc:sldMk cId="3076179711" sldId="342"/>
            <ac:picMk id="4" creationId="{C52B3FCC-1F2F-4F45-AB18-AC4F127CB674}"/>
          </ac:picMkLst>
        </pc:picChg>
        <pc:picChg chg="del">
          <ac:chgData name="ゲスト ユーザー" userId="" providerId="Windows Live" clId="Web-{1A6A0F04-A9EA-40E3-9E3E-E1836731E81B}" dt="2021-03-23T08:20:19.303" v="969"/>
          <ac:picMkLst>
            <pc:docMk/>
            <pc:sldMk cId="3076179711" sldId="342"/>
            <ac:picMk id="11" creationId="{07B3A0D5-068C-4717-B7F4-28EB34508997}"/>
          </ac:picMkLst>
        </pc:picChg>
        <pc:picChg chg="del">
          <ac:chgData name="ゲスト ユーザー" userId="" providerId="Windows Live" clId="Web-{1A6A0F04-A9EA-40E3-9E3E-E1836731E81B}" dt="2021-03-23T08:20:19.881" v="970"/>
          <ac:picMkLst>
            <pc:docMk/>
            <pc:sldMk cId="3076179711" sldId="342"/>
            <ac:picMk id="12" creationId="{79EFE0AE-7EB6-40E8-B399-FD9D922B5D41}"/>
          </ac:picMkLst>
        </pc:picChg>
        <pc:picChg chg="del">
          <ac:chgData name="ゲスト ユーザー" userId="" providerId="Windows Live" clId="Web-{1A6A0F04-A9EA-40E3-9E3E-E1836731E81B}" dt="2021-03-23T08:20:17.951" v="967"/>
          <ac:picMkLst>
            <pc:docMk/>
            <pc:sldMk cId="3076179711" sldId="342"/>
            <ac:picMk id="13" creationId="{6673E968-EC8F-4F15-B38A-9DB9254A8B18}"/>
          </ac:picMkLst>
        </pc:picChg>
      </pc:sldChg>
      <pc:sldChg chg="addSp delSp modSp add replId">
        <pc:chgData name="ゲスト ユーザー" userId="" providerId="Windows Live" clId="Web-{1A6A0F04-A9EA-40E3-9E3E-E1836731E81B}" dt="2021-03-23T08:35:27.256" v="1127" actId="20577"/>
        <pc:sldMkLst>
          <pc:docMk/>
          <pc:sldMk cId="732794299" sldId="343"/>
        </pc:sldMkLst>
        <pc:spChg chg="mod">
          <ac:chgData name="ゲスト ユーザー" userId="" providerId="Windows Live" clId="Web-{1A6A0F04-A9EA-40E3-9E3E-E1836731E81B}" dt="2021-03-23T08:27:17.534" v="1107" actId="20577"/>
          <ac:spMkLst>
            <pc:docMk/>
            <pc:sldMk cId="732794299" sldId="343"/>
            <ac:spMk id="3" creationId="{41B6E82B-6D9B-4BBB-B277-69B8CA0B91C3}"/>
          </ac:spMkLst>
        </pc:spChg>
        <pc:spChg chg="mod">
          <ac:chgData name="ゲスト ユーザー" userId="" providerId="Windows Live" clId="Web-{1A6A0F04-A9EA-40E3-9E3E-E1836731E81B}" dt="2021-03-23T08:35:27.256" v="1127" actId="20577"/>
          <ac:spMkLst>
            <pc:docMk/>
            <pc:sldMk cId="732794299" sldId="343"/>
            <ac:spMk id="6" creationId="{A37D0B3E-E398-46E3-862F-CB12BB9ACA59}"/>
          </ac:spMkLst>
        </pc:spChg>
        <pc:picChg chg="del">
          <ac:chgData name="ゲスト ユーザー" userId="" providerId="Windows Live" clId="Web-{1A6A0F04-A9EA-40E3-9E3E-E1836731E81B}" dt="2021-03-23T08:27:26.925" v="1108"/>
          <ac:picMkLst>
            <pc:docMk/>
            <pc:sldMk cId="732794299" sldId="343"/>
            <ac:picMk id="4" creationId="{C52B3FCC-1F2F-4F45-AB18-AC4F127CB674}"/>
          </ac:picMkLst>
        </pc:picChg>
        <pc:picChg chg="add mod">
          <ac:chgData name="ゲスト ユーザー" userId="" providerId="Windows Live" clId="Web-{1A6A0F04-A9EA-40E3-9E3E-E1836731E81B}" dt="2021-03-23T08:27:43.181" v="1110" actId="1076"/>
          <ac:picMkLst>
            <pc:docMk/>
            <pc:sldMk cId="732794299" sldId="343"/>
            <ac:picMk id="7" creationId="{EB0503BD-94D7-48BB-B344-8A467FBB2AE0}"/>
          </ac:picMkLst>
        </pc:picChg>
      </pc:sldChg>
      <pc:sldChg chg="addSp modSp add replId">
        <pc:chgData name="ゲスト ユーザー" userId="" providerId="Windows Live" clId="Web-{1A6A0F04-A9EA-40E3-9E3E-E1836731E81B}" dt="2021-03-23T09:41:01.852" v="1132" actId="1076"/>
        <pc:sldMkLst>
          <pc:docMk/>
          <pc:sldMk cId="3758271538" sldId="344"/>
        </pc:sldMkLst>
        <pc:spChg chg="mod">
          <ac:chgData name="ゲスト ユーザー" userId="" providerId="Windows Live" clId="Web-{1A6A0F04-A9EA-40E3-9E3E-E1836731E81B}" dt="2021-03-23T08:35:27.053" v="1123" actId="20577"/>
          <ac:spMkLst>
            <pc:docMk/>
            <pc:sldMk cId="3758271538" sldId="344"/>
            <ac:spMk id="3" creationId="{41B6E82B-6D9B-4BBB-B277-69B8CA0B91C3}"/>
          </ac:spMkLst>
        </pc:spChg>
        <pc:spChg chg="mod">
          <ac:chgData name="ゲスト ユーザー" userId="" providerId="Windows Live" clId="Web-{1A6A0F04-A9EA-40E3-9E3E-E1836731E81B}" dt="2021-03-23T08:35:27.162" v="1125" actId="20577"/>
          <ac:spMkLst>
            <pc:docMk/>
            <pc:sldMk cId="3758271538" sldId="344"/>
            <ac:spMk id="6" creationId="{A37D0B3E-E398-46E3-862F-CB12BB9ACA59}"/>
          </ac:spMkLst>
        </pc:spChg>
        <pc:spChg chg="add mod">
          <ac:chgData name="ゲスト ユーザー" userId="" providerId="Windows Live" clId="Web-{1A6A0F04-A9EA-40E3-9E3E-E1836731E81B}" dt="2021-03-23T09:41:01.852" v="1132" actId="1076"/>
          <ac:spMkLst>
            <pc:docMk/>
            <pc:sldMk cId="3758271538" sldId="344"/>
            <ac:spMk id="8" creationId="{E82D7B40-A32D-4D26-AA00-9723508FC02B}"/>
          </ac:spMkLst>
        </pc:spChg>
        <pc:spChg chg="mod">
          <ac:chgData name="ゲスト ユーザー" userId="" providerId="Windows Live" clId="Web-{1A6A0F04-A9EA-40E3-9E3E-E1836731E81B}" dt="2021-03-23T08:35:26.428" v="1115" actId="20577"/>
          <ac:spMkLst>
            <pc:docMk/>
            <pc:sldMk cId="3758271538" sldId="344"/>
            <ac:spMk id="350" creationId="{00000000-0000-0000-0000-000000000000}"/>
          </ac:spMkLst>
        </pc:spChg>
        <pc:picChg chg="mod">
          <ac:chgData name="ゲスト ユーザー" userId="" providerId="Windows Live" clId="Web-{1A6A0F04-A9EA-40E3-9E3E-E1836731E81B}" dt="2021-03-23T08:35:26.693" v="1117" actId="1076"/>
          <ac:picMkLst>
            <pc:docMk/>
            <pc:sldMk cId="3758271538" sldId="344"/>
            <ac:picMk id="2" creationId="{0ABE893C-5261-4583-9731-706F2263B320}"/>
          </ac:picMkLst>
        </pc:picChg>
        <pc:picChg chg="add mod">
          <ac:chgData name="ゲスト ユーザー" userId="" providerId="Windows Live" clId="Web-{1A6A0F04-A9EA-40E3-9E3E-E1836731E81B}" dt="2021-03-23T09:40:28.851" v="1130" actId="14100"/>
          <ac:picMkLst>
            <pc:docMk/>
            <pc:sldMk cId="3758271538" sldId="344"/>
            <ac:picMk id="4" creationId="{CE4BF0F7-294D-4EF5-AE05-6BDFCA4E3533}"/>
          </ac:picMkLst>
        </pc:picChg>
        <pc:picChg chg="mod">
          <ac:chgData name="ゲスト ユーザー" userId="" providerId="Windows Live" clId="Web-{1A6A0F04-A9EA-40E3-9E3E-E1836731E81B}" dt="2021-03-23T08:35:26.803" v="1119" actId="1076"/>
          <ac:picMkLst>
            <pc:docMk/>
            <pc:sldMk cId="3758271538" sldId="344"/>
            <ac:picMk id="5" creationId="{2123D3A6-0369-433D-BE08-D625094BE9F6}"/>
          </ac:picMkLst>
        </pc:picChg>
        <pc:picChg chg="mod">
          <ac:chgData name="ゲスト ユーザー" userId="" providerId="Windows Live" clId="Web-{1A6A0F04-A9EA-40E3-9E3E-E1836731E81B}" dt="2021-03-23T08:35:27.209" v="1126" actId="1076"/>
          <ac:picMkLst>
            <pc:docMk/>
            <pc:sldMk cId="3758271538" sldId="344"/>
            <ac:picMk id="7" creationId="{EB0503BD-94D7-48BB-B344-8A467FBB2AE0}"/>
          </ac:picMkLst>
        </pc:picChg>
      </pc:sldChg>
    </pc:docChg>
  </pc:docChgLst>
  <pc:docChgLst>
    <pc:chgData name="ゲスト ユーザー" providerId="Windows Live" clId="Web-{8397B5D6-490A-4A99-AB08-C27364E7BA43}"/>
    <pc:docChg chg="modSld">
      <pc:chgData name="ゲスト ユーザー" userId="" providerId="Windows Live" clId="Web-{8397B5D6-490A-4A99-AB08-C27364E7BA43}" dt="2021-03-05T08:20:05.790" v="158" actId="1076"/>
      <pc:docMkLst>
        <pc:docMk/>
      </pc:docMkLst>
      <pc:sldChg chg="addSp modSp">
        <pc:chgData name="ゲスト ユーザー" userId="" providerId="Windows Live" clId="Web-{8397B5D6-490A-4A99-AB08-C27364E7BA43}" dt="2021-03-05T08:01:34.076" v="3" actId="20577"/>
        <pc:sldMkLst>
          <pc:docMk/>
          <pc:sldMk cId="0" sldId="257"/>
        </pc:sldMkLst>
        <pc:spChg chg="add mod">
          <ac:chgData name="ゲスト ユーザー" userId="" providerId="Windows Live" clId="Web-{8397B5D6-490A-4A99-AB08-C27364E7BA43}" dt="2021-03-05T08:01:34.076" v="3" actId="20577"/>
          <ac:spMkLst>
            <pc:docMk/>
            <pc:sldMk cId="0" sldId="257"/>
            <ac:spMk id="13" creationId="{3BA4F00B-9E4C-4D6E-8B46-A4511B8B0C0B}"/>
          </ac:spMkLst>
        </pc:spChg>
      </pc:sldChg>
      <pc:sldChg chg="modSp">
        <pc:chgData name="ゲスト ユーザー" userId="" providerId="Windows Live" clId="Web-{8397B5D6-490A-4A99-AB08-C27364E7BA43}" dt="2021-03-05T08:01:54.842" v="5" actId="1076"/>
        <pc:sldMkLst>
          <pc:docMk/>
          <pc:sldMk cId="0" sldId="258"/>
        </pc:sldMkLst>
        <pc:spChg chg="mod">
          <ac:chgData name="ゲスト ユーザー" userId="" providerId="Windows Live" clId="Web-{8397B5D6-490A-4A99-AB08-C27364E7BA43}" dt="2021-03-05T08:01:54.842" v="5" actId="1076"/>
          <ac:spMkLst>
            <pc:docMk/>
            <pc:sldMk cId="0" sldId="258"/>
            <ac:spMk id="140" creationId="{00000000-0000-0000-0000-000000000000}"/>
          </ac:spMkLst>
        </pc:spChg>
      </pc:sldChg>
      <pc:sldChg chg="modSp">
        <pc:chgData name="ゲスト ユーザー" userId="" providerId="Windows Live" clId="Web-{8397B5D6-490A-4A99-AB08-C27364E7BA43}" dt="2021-03-05T08:02:03.858" v="6" actId="1076"/>
        <pc:sldMkLst>
          <pc:docMk/>
          <pc:sldMk cId="0" sldId="260"/>
        </pc:sldMkLst>
        <pc:spChg chg="mod">
          <ac:chgData name="ゲスト ユーザー" userId="" providerId="Windows Live" clId="Web-{8397B5D6-490A-4A99-AB08-C27364E7BA43}" dt="2021-03-05T08:02:03.858" v="6" actId="1076"/>
          <ac:spMkLst>
            <pc:docMk/>
            <pc:sldMk cId="0" sldId="260"/>
            <ac:spMk id="180" creationId="{00000000-0000-0000-0000-000000000000}"/>
          </ac:spMkLst>
        </pc:spChg>
      </pc:sldChg>
      <pc:sldChg chg="addSp delSp modSp">
        <pc:chgData name="ゲスト ユーザー" userId="" providerId="Windows Live" clId="Web-{8397B5D6-490A-4A99-AB08-C27364E7BA43}" dt="2021-03-05T08:02:39.437" v="10" actId="1076"/>
        <pc:sldMkLst>
          <pc:docMk/>
          <pc:sldMk cId="0" sldId="264"/>
        </pc:sldMkLst>
        <pc:picChg chg="add mod">
          <ac:chgData name="ゲスト ユーザー" userId="" providerId="Windows Live" clId="Web-{8397B5D6-490A-4A99-AB08-C27364E7BA43}" dt="2021-03-05T08:02:39.437" v="10" actId="1076"/>
          <ac:picMkLst>
            <pc:docMk/>
            <pc:sldMk cId="0" sldId="264"/>
            <ac:picMk id="2" creationId="{B6414D89-B8CE-4266-909D-B208F62F1724}"/>
          </ac:picMkLst>
        </pc:picChg>
        <pc:picChg chg="del">
          <ac:chgData name="ゲスト ユーザー" userId="" providerId="Windows Live" clId="Web-{8397B5D6-490A-4A99-AB08-C27364E7BA43}" dt="2021-03-05T08:02:13.640" v="7"/>
          <ac:picMkLst>
            <pc:docMk/>
            <pc:sldMk cId="0" sldId="264"/>
            <ac:picMk id="221" creationId="{00000000-0000-0000-0000-000000000000}"/>
          </ac:picMkLst>
        </pc:picChg>
      </pc:sldChg>
      <pc:sldChg chg="addSp delSp modSp">
        <pc:chgData name="ゲスト ユーザー" userId="" providerId="Windows Live" clId="Web-{8397B5D6-490A-4A99-AB08-C27364E7BA43}" dt="2021-03-05T08:03:15.282" v="14" actId="1076"/>
        <pc:sldMkLst>
          <pc:docMk/>
          <pc:sldMk cId="0" sldId="266"/>
        </pc:sldMkLst>
        <pc:picChg chg="del">
          <ac:chgData name="ゲスト ユーザー" userId="" providerId="Windows Live" clId="Web-{8397B5D6-490A-4A99-AB08-C27364E7BA43}" dt="2021-03-05T08:02:52.609" v="11"/>
          <ac:picMkLst>
            <pc:docMk/>
            <pc:sldMk cId="0" sldId="266"/>
            <ac:picMk id="2" creationId="{22C5AB24-8059-472F-9871-3EE95913D35A}"/>
          </ac:picMkLst>
        </pc:picChg>
        <pc:picChg chg="add mod">
          <ac:chgData name="ゲスト ユーザー" userId="" providerId="Windows Live" clId="Web-{8397B5D6-490A-4A99-AB08-C27364E7BA43}" dt="2021-03-05T08:03:15.282" v="14" actId="1076"/>
          <ac:picMkLst>
            <pc:docMk/>
            <pc:sldMk cId="0" sldId="266"/>
            <ac:picMk id="3" creationId="{57B14DD8-6535-4789-846D-61E1584C7372}"/>
          </ac:picMkLst>
        </pc:picChg>
      </pc:sldChg>
      <pc:sldChg chg="modSp">
        <pc:chgData name="ゲスト ユーザー" userId="" providerId="Windows Live" clId="Web-{8397B5D6-490A-4A99-AB08-C27364E7BA43}" dt="2021-03-05T08:03:47.845" v="16" actId="1076"/>
        <pc:sldMkLst>
          <pc:docMk/>
          <pc:sldMk cId="0" sldId="268"/>
        </pc:sldMkLst>
        <pc:spChg chg="mod">
          <ac:chgData name="ゲスト ユーザー" userId="" providerId="Windows Live" clId="Web-{8397B5D6-490A-4A99-AB08-C27364E7BA43}" dt="2021-03-05T08:03:47.845" v="16" actId="1076"/>
          <ac:spMkLst>
            <pc:docMk/>
            <pc:sldMk cId="0" sldId="268"/>
            <ac:spMk id="287" creationId="{00000000-0000-0000-0000-000000000000}"/>
          </ac:spMkLst>
        </pc:spChg>
        <pc:spChg chg="mod">
          <ac:chgData name="ゲスト ユーザー" userId="" providerId="Windows Live" clId="Web-{8397B5D6-490A-4A99-AB08-C27364E7BA43}" dt="2021-03-05T08:03:41.704" v="15" actId="1076"/>
          <ac:spMkLst>
            <pc:docMk/>
            <pc:sldMk cId="0" sldId="268"/>
            <ac:spMk id="289" creationId="{00000000-0000-0000-0000-000000000000}"/>
          </ac:spMkLst>
        </pc:spChg>
      </pc:sldChg>
      <pc:sldChg chg="modSp">
        <pc:chgData name="ゲスト ユーザー" userId="" providerId="Windows Live" clId="Web-{8397B5D6-490A-4A99-AB08-C27364E7BA43}" dt="2021-03-05T08:03:59.252" v="17" actId="20577"/>
        <pc:sldMkLst>
          <pc:docMk/>
          <pc:sldMk cId="0" sldId="270"/>
        </pc:sldMkLst>
        <pc:spChg chg="mod">
          <ac:chgData name="ゲスト ユーザー" userId="" providerId="Windows Live" clId="Web-{8397B5D6-490A-4A99-AB08-C27364E7BA43}" dt="2021-03-05T08:03:59.252" v="17" actId="20577"/>
          <ac:spMkLst>
            <pc:docMk/>
            <pc:sldMk cId="0" sldId="270"/>
            <ac:spMk id="309" creationId="{00000000-0000-0000-0000-000000000000}"/>
          </ac:spMkLst>
        </pc:spChg>
      </pc:sldChg>
      <pc:sldChg chg="modSp">
        <pc:chgData name="ゲスト ユーザー" userId="" providerId="Windows Live" clId="Web-{8397B5D6-490A-4A99-AB08-C27364E7BA43}" dt="2021-03-05T08:04:14.924" v="23" actId="20577"/>
        <pc:sldMkLst>
          <pc:docMk/>
          <pc:sldMk cId="0" sldId="271"/>
        </pc:sldMkLst>
        <pc:spChg chg="mod">
          <ac:chgData name="ゲスト ユーザー" userId="" providerId="Windows Live" clId="Web-{8397B5D6-490A-4A99-AB08-C27364E7BA43}" dt="2021-03-05T08:04:14.924" v="23" actId="20577"/>
          <ac:spMkLst>
            <pc:docMk/>
            <pc:sldMk cId="0" sldId="271"/>
            <ac:spMk id="325" creationId="{00000000-0000-0000-0000-000000000000}"/>
          </ac:spMkLst>
        </pc:spChg>
      </pc:sldChg>
      <pc:sldChg chg="modSp">
        <pc:chgData name="ゲスト ユーザー" userId="" providerId="Windows Live" clId="Web-{8397B5D6-490A-4A99-AB08-C27364E7BA43}" dt="2021-03-05T08:04:40.377" v="24" actId="1076"/>
        <pc:sldMkLst>
          <pc:docMk/>
          <pc:sldMk cId="0" sldId="272"/>
        </pc:sldMkLst>
        <pc:spChg chg="mod">
          <ac:chgData name="ゲスト ユーザー" userId="" providerId="Windows Live" clId="Web-{8397B5D6-490A-4A99-AB08-C27364E7BA43}" dt="2021-03-05T08:04:40.377" v="24" actId="1076"/>
          <ac:spMkLst>
            <pc:docMk/>
            <pc:sldMk cId="0" sldId="272"/>
            <ac:spMk id="345" creationId="{00000000-0000-0000-0000-000000000000}"/>
          </ac:spMkLst>
        </pc:spChg>
      </pc:sldChg>
      <pc:sldChg chg="modSp">
        <pc:chgData name="ゲスト ユーザー" userId="" providerId="Windows Live" clId="Web-{8397B5D6-490A-4A99-AB08-C27364E7BA43}" dt="2021-03-05T08:04:56.800" v="27" actId="20577"/>
        <pc:sldMkLst>
          <pc:docMk/>
          <pc:sldMk cId="0" sldId="273"/>
        </pc:sldMkLst>
        <pc:spChg chg="mod">
          <ac:chgData name="ゲスト ユーザー" userId="" providerId="Windows Live" clId="Web-{8397B5D6-490A-4A99-AB08-C27364E7BA43}" dt="2021-03-05T08:04:56.800" v="27" actId="20577"/>
          <ac:spMkLst>
            <pc:docMk/>
            <pc:sldMk cId="0" sldId="273"/>
            <ac:spMk id="352" creationId="{00000000-0000-0000-0000-000000000000}"/>
          </ac:spMkLst>
        </pc:spChg>
      </pc:sldChg>
      <pc:sldChg chg="addSp modSp">
        <pc:chgData name="ゲスト ユーザー" userId="" providerId="Windows Live" clId="Web-{8397B5D6-490A-4A99-AB08-C27364E7BA43}" dt="2021-03-05T08:06:54.834" v="52" actId="1076"/>
        <pc:sldMkLst>
          <pc:docMk/>
          <pc:sldMk cId="0" sldId="275"/>
        </pc:sldMkLst>
        <pc:spChg chg="add mod">
          <ac:chgData name="ゲスト ユーザー" userId="" providerId="Windows Live" clId="Web-{8397B5D6-490A-4A99-AB08-C27364E7BA43}" dt="2021-03-05T08:06:47.771" v="51" actId="1076"/>
          <ac:spMkLst>
            <pc:docMk/>
            <pc:sldMk cId="0" sldId="275"/>
            <ac:spMk id="13" creationId="{2A978657-369D-464D-8BA6-EB5B6FD64F5D}"/>
          </ac:spMkLst>
        </pc:spChg>
        <pc:spChg chg="mod">
          <ac:chgData name="ゲスト ユーザー" userId="" providerId="Windows Live" clId="Web-{8397B5D6-490A-4A99-AB08-C27364E7BA43}" dt="2021-03-05T08:05:20.847" v="28" actId="20577"/>
          <ac:spMkLst>
            <pc:docMk/>
            <pc:sldMk cId="0" sldId="275"/>
            <ac:spMk id="382" creationId="{00000000-0000-0000-0000-000000000000}"/>
          </ac:spMkLst>
        </pc:spChg>
        <pc:spChg chg="mod">
          <ac:chgData name="ゲスト ユーザー" userId="" providerId="Windows Live" clId="Web-{8397B5D6-490A-4A99-AB08-C27364E7BA43}" dt="2021-03-05T08:06:29.911" v="48" actId="20577"/>
          <ac:spMkLst>
            <pc:docMk/>
            <pc:sldMk cId="0" sldId="275"/>
            <ac:spMk id="384" creationId="{00000000-0000-0000-0000-000000000000}"/>
          </ac:spMkLst>
        </pc:spChg>
        <pc:spChg chg="mod">
          <ac:chgData name="ゲスト ユーザー" userId="" providerId="Windows Live" clId="Web-{8397B5D6-490A-4A99-AB08-C27364E7BA43}" dt="2021-03-05T08:06:54.834" v="52" actId="1076"/>
          <ac:spMkLst>
            <pc:docMk/>
            <pc:sldMk cId="0" sldId="275"/>
            <ac:spMk id="388" creationId="{00000000-0000-0000-0000-000000000000}"/>
          </ac:spMkLst>
        </pc:spChg>
      </pc:sldChg>
      <pc:sldChg chg="modSp">
        <pc:chgData name="ゲスト ユーザー" userId="" providerId="Windows Live" clId="Web-{8397B5D6-490A-4A99-AB08-C27364E7BA43}" dt="2021-03-05T08:07:38.194" v="57" actId="1076"/>
        <pc:sldMkLst>
          <pc:docMk/>
          <pc:sldMk cId="0" sldId="280"/>
        </pc:sldMkLst>
        <pc:spChg chg="mod">
          <ac:chgData name="ゲスト ユーザー" userId="" providerId="Windows Live" clId="Web-{8397B5D6-490A-4A99-AB08-C27364E7BA43}" dt="2021-03-05T08:07:24.100" v="53" actId="1076"/>
          <ac:spMkLst>
            <pc:docMk/>
            <pc:sldMk cId="0" sldId="280"/>
            <ac:spMk id="458" creationId="{00000000-0000-0000-0000-000000000000}"/>
          </ac:spMkLst>
        </pc:spChg>
        <pc:spChg chg="mod">
          <ac:chgData name="ゲスト ユーザー" userId="" providerId="Windows Live" clId="Web-{8397B5D6-490A-4A99-AB08-C27364E7BA43}" dt="2021-03-05T08:07:29.366" v="54" actId="1076"/>
          <ac:spMkLst>
            <pc:docMk/>
            <pc:sldMk cId="0" sldId="280"/>
            <ac:spMk id="459" creationId="{00000000-0000-0000-0000-000000000000}"/>
          </ac:spMkLst>
        </pc:spChg>
        <pc:spChg chg="mod">
          <ac:chgData name="ゲスト ユーザー" userId="" providerId="Windows Live" clId="Web-{8397B5D6-490A-4A99-AB08-C27364E7BA43}" dt="2021-03-05T08:07:35.116" v="56" actId="1076"/>
          <ac:spMkLst>
            <pc:docMk/>
            <pc:sldMk cId="0" sldId="280"/>
            <ac:spMk id="460" creationId="{00000000-0000-0000-0000-000000000000}"/>
          </ac:spMkLst>
        </pc:spChg>
        <pc:spChg chg="mod">
          <ac:chgData name="ゲスト ユーザー" userId="" providerId="Windows Live" clId="Web-{8397B5D6-490A-4A99-AB08-C27364E7BA43}" dt="2021-03-05T08:07:32.694" v="55" actId="1076"/>
          <ac:spMkLst>
            <pc:docMk/>
            <pc:sldMk cId="0" sldId="280"/>
            <ac:spMk id="461" creationId="{00000000-0000-0000-0000-000000000000}"/>
          </ac:spMkLst>
        </pc:spChg>
        <pc:spChg chg="mod">
          <ac:chgData name="ゲスト ユーザー" userId="" providerId="Windows Live" clId="Web-{8397B5D6-490A-4A99-AB08-C27364E7BA43}" dt="2021-03-05T08:07:38.194" v="57" actId="1076"/>
          <ac:spMkLst>
            <pc:docMk/>
            <pc:sldMk cId="0" sldId="280"/>
            <ac:spMk id="465" creationId="{00000000-0000-0000-0000-000000000000}"/>
          </ac:spMkLst>
        </pc:spChg>
      </pc:sldChg>
      <pc:sldChg chg="modSp">
        <pc:chgData name="ゲスト ユーザー" userId="" providerId="Windows Live" clId="Web-{8397B5D6-490A-4A99-AB08-C27364E7BA43}" dt="2021-03-05T08:07:56.617" v="59" actId="1076"/>
        <pc:sldMkLst>
          <pc:docMk/>
          <pc:sldMk cId="0" sldId="281"/>
        </pc:sldMkLst>
        <pc:spChg chg="mod">
          <ac:chgData name="ゲスト ユーザー" userId="" providerId="Windows Live" clId="Web-{8397B5D6-490A-4A99-AB08-C27364E7BA43}" dt="2021-03-05T08:07:49.976" v="58" actId="20577"/>
          <ac:spMkLst>
            <pc:docMk/>
            <pc:sldMk cId="0" sldId="281"/>
            <ac:spMk id="472" creationId="{00000000-0000-0000-0000-000000000000}"/>
          </ac:spMkLst>
        </pc:spChg>
        <pc:spChg chg="mod">
          <ac:chgData name="ゲスト ユーザー" userId="" providerId="Windows Live" clId="Web-{8397B5D6-490A-4A99-AB08-C27364E7BA43}" dt="2021-03-05T08:07:56.617" v="59" actId="1076"/>
          <ac:spMkLst>
            <pc:docMk/>
            <pc:sldMk cId="0" sldId="281"/>
            <ac:spMk id="477" creationId="{00000000-0000-0000-0000-000000000000}"/>
          </ac:spMkLst>
        </pc:spChg>
      </pc:sldChg>
      <pc:sldChg chg="delSp modSp">
        <pc:chgData name="ゲスト ユーザー" userId="" providerId="Windows Live" clId="Web-{8397B5D6-490A-4A99-AB08-C27364E7BA43}" dt="2021-03-05T08:09:30.166" v="81" actId="1076"/>
        <pc:sldMkLst>
          <pc:docMk/>
          <pc:sldMk cId="0" sldId="282"/>
        </pc:sldMkLst>
        <pc:spChg chg="mod">
          <ac:chgData name="ゲスト ユーザー" userId="" providerId="Windows Live" clId="Web-{8397B5D6-490A-4A99-AB08-C27364E7BA43}" dt="2021-03-05T08:09:23.494" v="79" actId="20577"/>
          <ac:spMkLst>
            <pc:docMk/>
            <pc:sldMk cId="0" sldId="282"/>
            <ac:spMk id="486" creationId="{00000000-0000-0000-0000-000000000000}"/>
          </ac:spMkLst>
        </pc:spChg>
        <pc:spChg chg="mod">
          <ac:chgData name="ゲスト ユーザー" userId="" providerId="Windows Live" clId="Web-{8397B5D6-490A-4A99-AB08-C27364E7BA43}" dt="2021-03-05T08:09:30.166" v="81" actId="1076"/>
          <ac:spMkLst>
            <pc:docMk/>
            <pc:sldMk cId="0" sldId="282"/>
            <ac:spMk id="494" creationId="{00000000-0000-0000-0000-000000000000}"/>
          </ac:spMkLst>
        </pc:spChg>
        <pc:spChg chg="del">
          <ac:chgData name="ゲスト ユーザー" userId="" providerId="Windows Live" clId="Web-{8397B5D6-490A-4A99-AB08-C27364E7BA43}" dt="2021-03-05T08:08:55.368" v="68"/>
          <ac:spMkLst>
            <pc:docMk/>
            <pc:sldMk cId="0" sldId="282"/>
            <ac:spMk id="495" creationId="{00000000-0000-0000-0000-000000000000}"/>
          </ac:spMkLst>
        </pc:spChg>
        <pc:spChg chg="mod">
          <ac:chgData name="ゲスト ユーザー" userId="" providerId="Windows Live" clId="Web-{8397B5D6-490A-4A99-AB08-C27364E7BA43}" dt="2021-03-05T08:08:06.601" v="61" actId="1076"/>
          <ac:spMkLst>
            <pc:docMk/>
            <pc:sldMk cId="0" sldId="282"/>
            <ac:spMk id="496" creationId="{00000000-0000-0000-0000-000000000000}"/>
          </ac:spMkLst>
        </pc:spChg>
      </pc:sldChg>
      <pc:sldChg chg="modSp">
        <pc:chgData name="ゲスト ユーザー" userId="" providerId="Windows Live" clId="Web-{8397B5D6-490A-4A99-AB08-C27364E7BA43}" dt="2021-03-05T08:10:34.495" v="89" actId="20577"/>
        <pc:sldMkLst>
          <pc:docMk/>
          <pc:sldMk cId="0" sldId="283"/>
        </pc:sldMkLst>
        <pc:spChg chg="mod">
          <ac:chgData name="ゲスト ユーザー" userId="" providerId="Windows Live" clId="Web-{8397B5D6-490A-4A99-AB08-C27364E7BA43}" dt="2021-03-05T08:10:34.495" v="89" actId="20577"/>
          <ac:spMkLst>
            <pc:docMk/>
            <pc:sldMk cId="0" sldId="283"/>
            <ac:spMk id="503" creationId="{00000000-0000-0000-0000-000000000000}"/>
          </ac:spMkLst>
        </pc:spChg>
      </pc:sldChg>
      <pc:sldChg chg="modSp">
        <pc:chgData name="ゲスト ユーザー" userId="" providerId="Windows Live" clId="Web-{8397B5D6-490A-4A99-AB08-C27364E7BA43}" dt="2021-03-05T08:10:57.933" v="91" actId="20577"/>
        <pc:sldMkLst>
          <pc:docMk/>
          <pc:sldMk cId="0" sldId="286"/>
        </pc:sldMkLst>
        <pc:spChg chg="mod">
          <ac:chgData name="ゲスト ユーザー" userId="" providerId="Windows Live" clId="Web-{8397B5D6-490A-4A99-AB08-C27364E7BA43}" dt="2021-03-05T08:10:57.933" v="91" actId="20577"/>
          <ac:spMkLst>
            <pc:docMk/>
            <pc:sldMk cId="0" sldId="286"/>
            <ac:spMk id="542" creationId="{00000000-0000-0000-0000-000000000000}"/>
          </ac:spMkLst>
        </pc:spChg>
      </pc:sldChg>
      <pc:sldChg chg="modSp">
        <pc:chgData name="ゲスト ユーザー" userId="" providerId="Windows Live" clId="Web-{8397B5D6-490A-4A99-AB08-C27364E7BA43}" dt="2021-03-05T08:11:06.183" v="92" actId="1076"/>
        <pc:sldMkLst>
          <pc:docMk/>
          <pc:sldMk cId="0" sldId="287"/>
        </pc:sldMkLst>
        <pc:spChg chg="mod">
          <ac:chgData name="ゲスト ユーザー" userId="" providerId="Windows Live" clId="Web-{8397B5D6-490A-4A99-AB08-C27364E7BA43}" dt="2021-03-05T08:11:06.183" v="92" actId="1076"/>
          <ac:spMkLst>
            <pc:docMk/>
            <pc:sldMk cId="0" sldId="287"/>
            <ac:spMk id="564" creationId="{00000000-0000-0000-0000-000000000000}"/>
          </ac:spMkLst>
        </pc:spChg>
      </pc:sldChg>
      <pc:sldChg chg="modSp">
        <pc:chgData name="ゲスト ユーザー" userId="" providerId="Windows Live" clId="Web-{8397B5D6-490A-4A99-AB08-C27364E7BA43}" dt="2021-03-05T08:11:58.294" v="94" actId="1076"/>
        <pc:sldMkLst>
          <pc:docMk/>
          <pc:sldMk cId="0" sldId="299"/>
        </pc:sldMkLst>
        <pc:picChg chg="mod">
          <ac:chgData name="ゲスト ユーザー" userId="" providerId="Windows Live" clId="Web-{8397B5D6-490A-4A99-AB08-C27364E7BA43}" dt="2021-03-05T08:11:58.294" v="94" actId="1076"/>
          <ac:picMkLst>
            <pc:docMk/>
            <pc:sldMk cId="0" sldId="299"/>
            <ac:picMk id="737" creationId="{00000000-0000-0000-0000-000000000000}"/>
          </ac:picMkLst>
        </pc:picChg>
      </pc:sldChg>
      <pc:sldChg chg="addSp modSp">
        <pc:chgData name="ゲスト ユーザー" userId="" providerId="Windows Live" clId="Web-{8397B5D6-490A-4A99-AB08-C27364E7BA43}" dt="2021-03-05T08:15:02.048" v="125" actId="1076"/>
        <pc:sldMkLst>
          <pc:docMk/>
          <pc:sldMk cId="0" sldId="301"/>
        </pc:sldMkLst>
        <pc:spChg chg="add mod">
          <ac:chgData name="ゲスト ユーザー" userId="" providerId="Windows Live" clId="Web-{8397B5D6-490A-4A99-AB08-C27364E7BA43}" dt="2021-03-05T08:13:39.703" v="109" actId="1076"/>
          <ac:spMkLst>
            <pc:docMk/>
            <pc:sldMk cId="0" sldId="301"/>
            <ac:spMk id="19" creationId="{A073BEDE-ADF1-49FF-9545-077B34EDC4AA}"/>
          </ac:spMkLst>
        </pc:spChg>
        <pc:spChg chg="mod">
          <ac:chgData name="ゲスト ユーザー" userId="" providerId="Windows Live" clId="Web-{8397B5D6-490A-4A99-AB08-C27364E7BA43}" dt="2021-03-05T08:14:53.455" v="123" actId="1076"/>
          <ac:spMkLst>
            <pc:docMk/>
            <pc:sldMk cId="0" sldId="301"/>
            <ac:spMk id="761" creationId="{00000000-0000-0000-0000-000000000000}"/>
          </ac:spMkLst>
        </pc:spChg>
        <pc:spChg chg="mod">
          <ac:chgData name="ゲスト ユーザー" userId="" providerId="Windows Live" clId="Web-{8397B5D6-490A-4A99-AB08-C27364E7BA43}" dt="2021-03-05T08:15:02.048" v="125" actId="1076"/>
          <ac:spMkLst>
            <pc:docMk/>
            <pc:sldMk cId="0" sldId="301"/>
            <ac:spMk id="775" creationId="{00000000-0000-0000-0000-000000000000}"/>
          </ac:spMkLst>
        </pc:spChg>
        <pc:graphicFrameChg chg="mod modGraphic">
          <ac:chgData name="ゲスト ユーザー" userId="" providerId="Windows Live" clId="Web-{8397B5D6-490A-4A99-AB08-C27364E7BA43}" dt="2021-03-05T08:12:59.327" v="101" actId="1076"/>
          <ac:graphicFrameMkLst>
            <pc:docMk/>
            <pc:sldMk cId="0" sldId="301"/>
            <ac:graphicFrameMk id="764" creationId="{00000000-0000-0000-0000-000000000000}"/>
          </ac:graphicFrameMkLst>
        </pc:graphicFrameChg>
        <pc:picChg chg="mod">
          <ac:chgData name="ゲスト ユーザー" userId="" providerId="Windows Live" clId="Web-{8397B5D6-490A-4A99-AB08-C27364E7BA43}" dt="2021-03-05T08:14:56.939" v="124" actId="1076"/>
          <ac:picMkLst>
            <pc:docMk/>
            <pc:sldMk cId="0" sldId="301"/>
            <ac:picMk id="760" creationId="{00000000-0000-0000-0000-000000000000}"/>
          </ac:picMkLst>
        </pc:picChg>
        <pc:picChg chg="mod">
          <ac:chgData name="ゲスト ユーザー" userId="" providerId="Windows Live" clId="Web-{8397B5D6-490A-4A99-AB08-C27364E7BA43}" dt="2021-03-05T08:13:47.969" v="111" actId="1076"/>
          <ac:picMkLst>
            <pc:docMk/>
            <pc:sldMk cId="0" sldId="301"/>
            <ac:picMk id="765" creationId="{00000000-0000-0000-0000-000000000000}"/>
          </ac:picMkLst>
        </pc:picChg>
        <pc:picChg chg="mod">
          <ac:chgData name="ゲスト ユーザー" userId="" providerId="Windows Live" clId="Web-{8397B5D6-490A-4A99-AB08-C27364E7BA43}" dt="2021-03-05T08:13:50.937" v="113" actId="1076"/>
          <ac:picMkLst>
            <pc:docMk/>
            <pc:sldMk cId="0" sldId="301"/>
            <ac:picMk id="766" creationId="{00000000-0000-0000-0000-000000000000}"/>
          </ac:picMkLst>
        </pc:picChg>
        <pc:picChg chg="mod">
          <ac:chgData name="ゲスト ユーザー" userId="" providerId="Windows Live" clId="Web-{8397B5D6-490A-4A99-AB08-C27364E7BA43}" dt="2021-03-05T08:13:52.844" v="114" actId="1076"/>
          <ac:picMkLst>
            <pc:docMk/>
            <pc:sldMk cId="0" sldId="301"/>
            <ac:picMk id="767" creationId="{00000000-0000-0000-0000-000000000000}"/>
          </ac:picMkLst>
        </pc:picChg>
        <pc:picChg chg="mod">
          <ac:chgData name="ゲスト ユーザー" userId="" providerId="Windows Live" clId="Web-{8397B5D6-490A-4A99-AB08-C27364E7BA43}" dt="2021-03-05T08:13:53.594" v="115" actId="1076"/>
          <ac:picMkLst>
            <pc:docMk/>
            <pc:sldMk cId="0" sldId="301"/>
            <ac:picMk id="768" creationId="{00000000-0000-0000-0000-000000000000}"/>
          </ac:picMkLst>
        </pc:picChg>
        <pc:picChg chg="mod">
          <ac:chgData name="ゲスト ユーザー" userId="" providerId="Windows Live" clId="Web-{8397B5D6-490A-4A99-AB08-C27364E7BA43}" dt="2021-03-05T08:14:00.109" v="118" actId="1076"/>
          <ac:picMkLst>
            <pc:docMk/>
            <pc:sldMk cId="0" sldId="301"/>
            <ac:picMk id="769" creationId="{00000000-0000-0000-0000-000000000000}"/>
          </ac:picMkLst>
        </pc:picChg>
        <pc:picChg chg="mod">
          <ac:chgData name="ゲスト ユーザー" userId="" providerId="Windows Live" clId="Web-{8397B5D6-490A-4A99-AB08-C27364E7BA43}" dt="2021-03-05T08:14:01.797" v="119" actId="1076"/>
          <ac:picMkLst>
            <pc:docMk/>
            <pc:sldMk cId="0" sldId="301"/>
            <ac:picMk id="770" creationId="{00000000-0000-0000-0000-000000000000}"/>
          </ac:picMkLst>
        </pc:picChg>
        <pc:picChg chg="mod">
          <ac:chgData name="ゲスト ユーザー" userId="" providerId="Windows Live" clId="Web-{8397B5D6-490A-4A99-AB08-C27364E7BA43}" dt="2021-03-05T08:14:04.016" v="120" actId="1076"/>
          <ac:picMkLst>
            <pc:docMk/>
            <pc:sldMk cId="0" sldId="301"/>
            <ac:picMk id="771" creationId="{00000000-0000-0000-0000-000000000000}"/>
          </ac:picMkLst>
        </pc:picChg>
        <pc:picChg chg="mod">
          <ac:chgData name="ゲスト ユーザー" userId="" providerId="Windows Live" clId="Web-{8397B5D6-490A-4A99-AB08-C27364E7BA43}" dt="2021-03-05T08:14:06.110" v="121" actId="1076"/>
          <ac:picMkLst>
            <pc:docMk/>
            <pc:sldMk cId="0" sldId="301"/>
            <ac:picMk id="772" creationId="{00000000-0000-0000-0000-000000000000}"/>
          </ac:picMkLst>
        </pc:picChg>
        <pc:picChg chg="mod">
          <ac:chgData name="ゲスト ユーザー" userId="" providerId="Windows Live" clId="Web-{8397B5D6-490A-4A99-AB08-C27364E7BA43}" dt="2021-03-05T08:13:57.672" v="117" actId="1076"/>
          <ac:picMkLst>
            <pc:docMk/>
            <pc:sldMk cId="0" sldId="301"/>
            <ac:picMk id="773" creationId="{00000000-0000-0000-0000-000000000000}"/>
          </ac:picMkLst>
        </pc:picChg>
        <pc:picChg chg="mod">
          <ac:chgData name="ゲスト ユーザー" userId="" providerId="Windows Live" clId="Web-{8397B5D6-490A-4A99-AB08-C27364E7BA43}" dt="2021-03-05T08:14:06.985" v="122" actId="1076"/>
          <ac:picMkLst>
            <pc:docMk/>
            <pc:sldMk cId="0" sldId="301"/>
            <ac:picMk id="774" creationId="{00000000-0000-0000-0000-000000000000}"/>
          </ac:picMkLst>
        </pc:picChg>
      </pc:sldChg>
      <pc:sldChg chg="modSp">
        <pc:chgData name="ゲスト ユーザー" userId="" providerId="Windows Live" clId="Web-{8397B5D6-490A-4A99-AB08-C27364E7BA43}" dt="2021-03-05T08:15:56.472" v="131" actId="1076"/>
        <pc:sldMkLst>
          <pc:docMk/>
          <pc:sldMk cId="0" sldId="302"/>
        </pc:sldMkLst>
        <pc:spChg chg="mod">
          <ac:chgData name="ゲスト ユーザー" userId="" providerId="Windows Live" clId="Web-{8397B5D6-490A-4A99-AB08-C27364E7BA43}" dt="2021-03-05T08:15:46.643" v="129" actId="1076"/>
          <ac:spMkLst>
            <pc:docMk/>
            <pc:sldMk cId="0" sldId="302"/>
            <ac:spMk id="19" creationId="{DCF90DC2-DE62-4ABC-9BC6-B33738D332B5}"/>
          </ac:spMkLst>
        </pc:spChg>
        <pc:spChg chg="mod">
          <ac:chgData name="ゲスト ユーザー" userId="" providerId="Windows Live" clId="Web-{8397B5D6-490A-4A99-AB08-C27364E7BA43}" dt="2021-03-05T08:15:29.096" v="126" actId="20577"/>
          <ac:spMkLst>
            <pc:docMk/>
            <pc:sldMk cId="0" sldId="302"/>
            <ac:spMk id="782" creationId="{00000000-0000-0000-0000-000000000000}"/>
          </ac:spMkLst>
        </pc:spChg>
        <pc:spChg chg="mod">
          <ac:chgData name="ゲスト ユーザー" userId="" providerId="Windows Live" clId="Web-{8397B5D6-490A-4A99-AB08-C27364E7BA43}" dt="2021-03-05T08:15:56.472" v="131" actId="1076"/>
          <ac:spMkLst>
            <pc:docMk/>
            <pc:sldMk cId="0" sldId="302"/>
            <ac:spMk id="789" creationId="{00000000-0000-0000-0000-000000000000}"/>
          </ac:spMkLst>
        </pc:spChg>
        <pc:spChg chg="mod">
          <ac:chgData name="ゲスト ユーザー" userId="" providerId="Windows Live" clId="Web-{8397B5D6-490A-4A99-AB08-C27364E7BA43}" dt="2021-03-05T08:15:50.487" v="130" actId="1076"/>
          <ac:spMkLst>
            <pc:docMk/>
            <pc:sldMk cId="0" sldId="302"/>
            <ac:spMk id="790" creationId="{00000000-0000-0000-0000-000000000000}"/>
          </ac:spMkLst>
        </pc:spChg>
        <pc:spChg chg="mod">
          <ac:chgData name="ゲスト ユーザー" userId="" providerId="Windows Live" clId="Web-{8397B5D6-490A-4A99-AB08-C27364E7BA43}" dt="2021-03-05T08:15:41.706" v="128" actId="1076"/>
          <ac:spMkLst>
            <pc:docMk/>
            <pc:sldMk cId="0" sldId="302"/>
            <ac:spMk id="794" creationId="{00000000-0000-0000-0000-000000000000}"/>
          </ac:spMkLst>
        </pc:spChg>
      </pc:sldChg>
      <pc:sldChg chg="modSp">
        <pc:chgData name="ゲスト ユーザー" userId="" providerId="Windows Live" clId="Web-{8397B5D6-490A-4A99-AB08-C27364E7BA43}" dt="2021-03-05T08:16:45.051" v="133" actId="1076"/>
        <pc:sldMkLst>
          <pc:docMk/>
          <pc:sldMk cId="0" sldId="304"/>
        </pc:sldMkLst>
        <pc:spChg chg="mod">
          <ac:chgData name="ゲスト ユーザー" userId="" providerId="Windows Live" clId="Web-{8397B5D6-490A-4A99-AB08-C27364E7BA43}" dt="2021-03-05T08:16:37.660" v="132" actId="20577"/>
          <ac:spMkLst>
            <pc:docMk/>
            <pc:sldMk cId="0" sldId="304"/>
            <ac:spMk id="821" creationId="{00000000-0000-0000-0000-000000000000}"/>
          </ac:spMkLst>
        </pc:spChg>
        <pc:picChg chg="mod">
          <ac:chgData name="ゲスト ユーザー" userId="" providerId="Windows Live" clId="Web-{8397B5D6-490A-4A99-AB08-C27364E7BA43}" dt="2021-03-05T08:16:45.051" v="133" actId="1076"/>
          <ac:picMkLst>
            <pc:docMk/>
            <pc:sldMk cId="0" sldId="304"/>
            <ac:picMk id="820" creationId="{00000000-0000-0000-0000-000000000000}"/>
          </ac:picMkLst>
        </pc:picChg>
      </pc:sldChg>
      <pc:sldChg chg="modSp">
        <pc:chgData name="ゲスト ユーザー" userId="" providerId="Windows Live" clId="Web-{8397B5D6-490A-4A99-AB08-C27364E7BA43}" dt="2021-03-05T08:17:24.021" v="136" actId="1076"/>
        <pc:sldMkLst>
          <pc:docMk/>
          <pc:sldMk cId="0" sldId="309"/>
        </pc:sldMkLst>
        <pc:spChg chg="mod">
          <ac:chgData name="ゲスト ユーザー" userId="" providerId="Windows Live" clId="Web-{8397B5D6-490A-4A99-AB08-C27364E7BA43}" dt="2021-03-05T08:17:19.020" v="134" actId="1076"/>
          <ac:spMkLst>
            <pc:docMk/>
            <pc:sldMk cId="0" sldId="309"/>
            <ac:spMk id="890" creationId="{00000000-0000-0000-0000-000000000000}"/>
          </ac:spMkLst>
        </pc:spChg>
        <pc:spChg chg="mod">
          <ac:chgData name="ゲスト ユーザー" userId="" providerId="Windows Live" clId="Web-{8397B5D6-490A-4A99-AB08-C27364E7BA43}" dt="2021-03-05T08:17:24.021" v="136" actId="1076"/>
          <ac:spMkLst>
            <pc:docMk/>
            <pc:sldMk cId="0" sldId="309"/>
            <ac:spMk id="891" creationId="{00000000-0000-0000-0000-000000000000}"/>
          </ac:spMkLst>
        </pc:spChg>
        <pc:spChg chg="mod">
          <ac:chgData name="ゲスト ユーザー" userId="" providerId="Windows Live" clId="Web-{8397B5D6-490A-4A99-AB08-C27364E7BA43}" dt="2021-03-05T08:17:22.177" v="135" actId="1076"/>
          <ac:spMkLst>
            <pc:docMk/>
            <pc:sldMk cId="0" sldId="309"/>
            <ac:spMk id="892" creationId="{00000000-0000-0000-0000-000000000000}"/>
          </ac:spMkLst>
        </pc:spChg>
      </pc:sldChg>
      <pc:sldChg chg="modSp">
        <pc:chgData name="ゲスト ユーザー" userId="" providerId="Windows Live" clId="Web-{8397B5D6-490A-4A99-AB08-C27364E7BA43}" dt="2021-03-05T08:17:40.646" v="140" actId="20577"/>
        <pc:sldMkLst>
          <pc:docMk/>
          <pc:sldMk cId="0" sldId="310"/>
        </pc:sldMkLst>
        <pc:spChg chg="mod">
          <ac:chgData name="ゲスト ユーザー" userId="" providerId="Windows Live" clId="Web-{8397B5D6-490A-4A99-AB08-C27364E7BA43}" dt="2021-03-05T08:17:40.646" v="140" actId="20577"/>
          <ac:spMkLst>
            <pc:docMk/>
            <pc:sldMk cId="0" sldId="310"/>
            <ac:spMk id="901" creationId="{00000000-0000-0000-0000-000000000000}"/>
          </ac:spMkLst>
        </pc:spChg>
        <pc:spChg chg="mod">
          <ac:chgData name="ゲスト ユーザー" userId="" providerId="Windows Live" clId="Web-{8397B5D6-490A-4A99-AB08-C27364E7BA43}" dt="2021-03-05T08:17:36.599" v="138" actId="1076"/>
          <ac:spMkLst>
            <pc:docMk/>
            <pc:sldMk cId="0" sldId="310"/>
            <ac:spMk id="905" creationId="{00000000-0000-0000-0000-000000000000}"/>
          </ac:spMkLst>
        </pc:spChg>
        <pc:picChg chg="mod">
          <ac:chgData name="ゲスト ユーザー" userId="" providerId="Windows Live" clId="Web-{8397B5D6-490A-4A99-AB08-C27364E7BA43}" dt="2021-03-05T08:17:34.068" v="137" actId="1076"/>
          <ac:picMkLst>
            <pc:docMk/>
            <pc:sldMk cId="0" sldId="310"/>
            <ac:picMk id="904" creationId="{00000000-0000-0000-0000-000000000000}"/>
          </ac:picMkLst>
        </pc:picChg>
      </pc:sldChg>
      <pc:sldChg chg="modSp">
        <pc:chgData name="ゲスト ユーザー" userId="" providerId="Windows Live" clId="Web-{8397B5D6-490A-4A99-AB08-C27364E7BA43}" dt="2021-03-05T08:17:59.349" v="148" actId="20577"/>
        <pc:sldMkLst>
          <pc:docMk/>
          <pc:sldMk cId="0" sldId="311"/>
        </pc:sldMkLst>
        <pc:spChg chg="mod">
          <ac:chgData name="ゲスト ユーザー" userId="" providerId="Windows Live" clId="Web-{8397B5D6-490A-4A99-AB08-C27364E7BA43}" dt="2021-03-05T08:17:59.349" v="148" actId="20577"/>
          <ac:spMkLst>
            <pc:docMk/>
            <pc:sldMk cId="0" sldId="311"/>
            <ac:spMk id="912" creationId="{00000000-0000-0000-0000-000000000000}"/>
          </ac:spMkLst>
        </pc:spChg>
      </pc:sldChg>
      <pc:sldChg chg="modSp">
        <pc:chgData name="ゲスト ユーザー" userId="" providerId="Windows Live" clId="Web-{8397B5D6-490A-4A99-AB08-C27364E7BA43}" dt="2021-03-05T08:18:46.694" v="150" actId="1076"/>
        <pc:sldMkLst>
          <pc:docMk/>
          <pc:sldMk cId="0" sldId="314"/>
        </pc:sldMkLst>
        <pc:spChg chg="mod">
          <ac:chgData name="ゲスト ユーザー" userId="" providerId="Windows Live" clId="Web-{8397B5D6-490A-4A99-AB08-C27364E7BA43}" dt="2021-03-05T08:18:43.069" v="149" actId="20577"/>
          <ac:spMkLst>
            <pc:docMk/>
            <pc:sldMk cId="0" sldId="314"/>
            <ac:spMk id="970" creationId="{00000000-0000-0000-0000-000000000000}"/>
          </ac:spMkLst>
        </pc:spChg>
        <pc:spChg chg="mod">
          <ac:chgData name="ゲスト ユーザー" userId="" providerId="Windows Live" clId="Web-{8397B5D6-490A-4A99-AB08-C27364E7BA43}" dt="2021-03-05T08:18:46.694" v="150" actId="1076"/>
          <ac:spMkLst>
            <pc:docMk/>
            <pc:sldMk cId="0" sldId="314"/>
            <ac:spMk id="980" creationId="{00000000-0000-0000-0000-000000000000}"/>
          </ac:spMkLst>
        </pc:spChg>
      </pc:sldChg>
      <pc:sldChg chg="modSp">
        <pc:chgData name="ゲスト ユーザー" userId="" providerId="Windows Live" clId="Web-{8397B5D6-490A-4A99-AB08-C27364E7BA43}" dt="2021-03-05T08:18:54.632" v="151" actId="1076"/>
        <pc:sldMkLst>
          <pc:docMk/>
          <pc:sldMk cId="0" sldId="315"/>
        </pc:sldMkLst>
        <pc:spChg chg="mod">
          <ac:chgData name="ゲスト ユーザー" userId="" providerId="Windows Live" clId="Web-{8397B5D6-490A-4A99-AB08-C27364E7BA43}" dt="2021-03-05T08:18:54.632" v="151" actId="1076"/>
          <ac:spMkLst>
            <pc:docMk/>
            <pc:sldMk cId="0" sldId="315"/>
            <ac:spMk id="1000" creationId="{00000000-0000-0000-0000-000000000000}"/>
          </ac:spMkLst>
        </pc:spChg>
      </pc:sldChg>
      <pc:sldChg chg="modSp">
        <pc:chgData name="ゲスト ユーザー" userId="" providerId="Windows Live" clId="Web-{8397B5D6-490A-4A99-AB08-C27364E7BA43}" dt="2021-03-05T08:19:47.930" v="155" actId="1076"/>
        <pc:sldMkLst>
          <pc:docMk/>
          <pc:sldMk cId="0" sldId="317"/>
        </pc:sldMkLst>
        <pc:spChg chg="mod">
          <ac:chgData name="ゲスト ユーザー" userId="" providerId="Windows Live" clId="Web-{8397B5D6-490A-4A99-AB08-C27364E7BA43}" dt="2021-03-05T08:19:38.133" v="153" actId="20577"/>
          <ac:spMkLst>
            <pc:docMk/>
            <pc:sldMk cId="0" sldId="317"/>
            <ac:spMk id="1021" creationId="{00000000-0000-0000-0000-000000000000}"/>
          </ac:spMkLst>
        </pc:spChg>
        <pc:spChg chg="mod">
          <ac:chgData name="ゲスト ユーザー" userId="" providerId="Windows Live" clId="Web-{8397B5D6-490A-4A99-AB08-C27364E7BA43}" dt="2021-03-05T08:19:45.571" v="154" actId="1076"/>
          <ac:spMkLst>
            <pc:docMk/>
            <pc:sldMk cId="0" sldId="317"/>
            <ac:spMk id="1032" creationId="{00000000-0000-0000-0000-000000000000}"/>
          </ac:spMkLst>
        </pc:spChg>
        <pc:spChg chg="mod">
          <ac:chgData name="ゲスト ユーザー" userId="" providerId="Windows Live" clId="Web-{8397B5D6-490A-4A99-AB08-C27364E7BA43}" dt="2021-03-05T08:19:47.930" v="155" actId="1076"/>
          <ac:spMkLst>
            <pc:docMk/>
            <pc:sldMk cId="0" sldId="317"/>
            <ac:spMk id="1033" creationId="{00000000-0000-0000-0000-000000000000}"/>
          </ac:spMkLst>
        </pc:spChg>
      </pc:sldChg>
      <pc:sldChg chg="modSp">
        <pc:chgData name="ゲスト ユーザー" userId="" providerId="Windows Live" clId="Web-{8397B5D6-490A-4A99-AB08-C27364E7BA43}" dt="2021-03-05T08:20:05.790" v="158" actId="1076"/>
        <pc:sldMkLst>
          <pc:docMk/>
          <pc:sldMk cId="0" sldId="318"/>
        </pc:sldMkLst>
        <pc:spChg chg="mod">
          <ac:chgData name="ゲスト ユーザー" userId="" providerId="Windows Live" clId="Web-{8397B5D6-490A-4A99-AB08-C27364E7BA43}" dt="2021-03-05T08:20:00.665" v="156" actId="1076"/>
          <ac:spMkLst>
            <pc:docMk/>
            <pc:sldMk cId="0" sldId="318"/>
            <ac:spMk id="1048" creationId="{00000000-0000-0000-0000-000000000000}"/>
          </ac:spMkLst>
        </pc:spChg>
        <pc:spChg chg="mod">
          <ac:chgData name="ゲスト ユーザー" userId="" providerId="Windows Live" clId="Web-{8397B5D6-490A-4A99-AB08-C27364E7BA43}" dt="2021-03-05T08:20:03.462" v="157" actId="1076"/>
          <ac:spMkLst>
            <pc:docMk/>
            <pc:sldMk cId="0" sldId="318"/>
            <ac:spMk id="1049" creationId="{00000000-0000-0000-0000-000000000000}"/>
          </ac:spMkLst>
        </pc:spChg>
        <pc:spChg chg="mod">
          <ac:chgData name="ゲスト ユーザー" userId="" providerId="Windows Live" clId="Web-{8397B5D6-490A-4A99-AB08-C27364E7BA43}" dt="2021-03-05T08:20:05.790" v="158" actId="1076"/>
          <ac:spMkLst>
            <pc:docMk/>
            <pc:sldMk cId="0" sldId="318"/>
            <ac:spMk id="1050" creationId="{00000000-0000-0000-0000-000000000000}"/>
          </ac:spMkLst>
        </pc:spChg>
      </pc:sldChg>
      <pc:sldChg chg="modSp">
        <pc:chgData name="ゲスト ユーザー" userId="" providerId="Windows Live" clId="Web-{8397B5D6-490A-4A99-AB08-C27364E7BA43}" dt="2021-03-05T08:11:13.277" v="93" actId="1076"/>
        <pc:sldMkLst>
          <pc:docMk/>
          <pc:sldMk cId="65545281" sldId="319"/>
        </pc:sldMkLst>
        <pc:spChg chg="mod">
          <ac:chgData name="ゲスト ユーザー" userId="" providerId="Windows Live" clId="Web-{8397B5D6-490A-4A99-AB08-C27364E7BA43}" dt="2021-03-05T08:11:13.277" v="93" actId="1076"/>
          <ac:spMkLst>
            <pc:docMk/>
            <pc:sldMk cId="65545281" sldId="319"/>
            <ac:spMk id="564" creationId="{00000000-0000-0000-0000-000000000000}"/>
          </ac:spMkLst>
        </pc:spChg>
      </pc:sldChg>
    </pc:docChg>
  </pc:docChgLst>
  <pc:docChgLst>
    <pc:chgData name="Masaki Suzuki" userId="2c4feb2ed34ad1a7" providerId="Windows Live" clId="Web-{C46900A6-4D07-403D-BEC4-41E462CAB498}"/>
    <pc:docChg chg="modSld">
      <pc:chgData name="Masaki Suzuki" userId="2c4feb2ed34ad1a7" providerId="Windows Live" clId="Web-{C46900A6-4D07-403D-BEC4-41E462CAB498}" dt="2021-06-18T00:52:47.265" v="82" actId="20577"/>
      <pc:docMkLst>
        <pc:docMk/>
      </pc:docMkLst>
      <pc:sldChg chg="addSp modSp">
        <pc:chgData name="Masaki Suzuki" userId="2c4feb2ed34ad1a7" providerId="Windows Live" clId="Web-{C46900A6-4D07-403D-BEC4-41E462CAB498}" dt="2021-06-18T00:31:57.927" v="8"/>
        <pc:sldMkLst>
          <pc:docMk/>
          <pc:sldMk cId="0" sldId="265"/>
        </pc:sldMkLst>
        <pc:spChg chg="mod">
          <ac:chgData name="Masaki Suzuki" userId="2c4feb2ed34ad1a7" providerId="Windows Live" clId="Web-{C46900A6-4D07-403D-BEC4-41E462CAB498}" dt="2021-06-18T00:31:09.316" v="0" actId="20577"/>
          <ac:spMkLst>
            <pc:docMk/>
            <pc:sldMk cId="0" sldId="265"/>
            <ac:spMk id="3" creationId="{3CB21E07-D58C-456C-86C7-C3C437854117}"/>
          </ac:spMkLst>
        </pc:spChg>
        <pc:spChg chg="add mod">
          <ac:chgData name="Masaki Suzuki" userId="2c4feb2ed34ad1a7" providerId="Windows Live" clId="Web-{C46900A6-4D07-403D-BEC4-41E462CAB498}" dt="2021-06-18T00:31:57.927" v="8"/>
          <ac:spMkLst>
            <pc:docMk/>
            <pc:sldMk cId="0" sldId="265"/>
            <ac:spMk id="6" creationId="{4214F490-C5E9-4631-B465-6049475C454B}"/>
          </ac:spMkLst>
        </pc:spChg>
      </pc:sldChg>
      <pc:sldChg chg="modSp">
        <pc:chgData name="Masaki Suzuki" userId="2c4feb2ed34ad1a7" providerId="Windows Live" clId="Web-{C46900A6-4D07-403D-BEC4-41E462CAB498}" dt="2021-06-18T00:32:32.349" v="11" actId="1076"/>
        <pc:sldMkLst>
          <pc:docMk/>
          <pc:sldMk cId="0" sldId="266"/>
        </pc:sldMkLst>
        <pc:spChg chg="mod">
          <ac:chgData name="Masaki Suzuki" userId="2c4feb2ed34ad1a7" providerId="Windows Live" clId="Web-{C46900A6-4D07-403D-BEC4-41E462CAB498}" dt="2021-06-18T00:32:14.349" v="9" actId="20577"/>
          <ac:spMkLst>
            <pc:docMk/>
            <pc:sldMk cId="0" sldId="266"/>
            <ac:spMk id="2" creationId="{B0ED5645-CD98-4538-83F6-DE7E446E73FC}"/>
          </ac:spMkLst>
        </pc:spChg>
        <pc:spChg chg="mod">
          <ac:chgData name="Masaki Suzuki" userId="2c4feb2ed34ad1a7" providerId="Windows Live" clId="Web-{C46900A6-4D07-403D-BEC4-41E462CAB498}" dt="2021-06-18T00:32:26.880" v="10" actId="20577"/>
          <ac:spMkLst>
            <pc:docMk/>
            <pc:sldMk cId="0" sldId="266"/>
            <ac:spMk id="3" creationId="{B2C0A272-8324-43AD-97D9-29FDE43E74B6}"/>
          </ac:spMkLst>
        </pc:spChg>
        <pc:picChg chg="mod">
          <ac:chgData name="Masaki Suzuki" userId="2c4feb2ed34ad1a7" providerId="Windows Live" clId="Web-{C46900A6-4D07-403D-BEC4-41E462CAB498}" dt="2021-06-18T00:32:32.349" v="11" actId="1076"/>
          <ac:picMkLst>
            <pc:docMk/>
            <pc:sldMk cId="0" sldId="266"/>
            <ac:picMk id="253" creationId="{00000000-0000-0000-0000-000000000000}"/>
          </ac:picMkLst>
        </pc:picChg>
      </pc:sldChg>
      <pc:sldChg chg="addSp modSp">
        <pc:chgData name="Masaki Suzuki" userId="2c4feb2ed34ad1a7" providerId="Windows Live" clId="Web-{C46900A6-4D07-403D-BEC4-41E462CAB498}" dt="2021-06-18T00:32:52.459" v="15" actId="14100"/>
        <pc:sldMkLst>
          <pc:docMk/>
          <pc:sldMk cId="0" sldId="267"/>
        </pc:sldMkLst>
        <pc:spChg chg="mod">
          <ac:chgData name="Masaki Suzuki" userId="2c4feb2ed34ad1a7" providerId="Windows Live" clId="Web-{C46900A6-4D07-403D-BEC4-41E462CAB498}" dt="2021-06-18T00:32:42.349" v="12" actId="1076"/>
          <ac:spMkLst>
            <pc:docMk/>
            <pc:sldMk cId="0" sldId="267"/>
            <ac:spMk id="4" creationId="{34578D91-2B82-46CC-9C49-97C90BCF7E6E}"/>
          </ac:spMkLst>
        </pc:spChg>
        <pc:spChg chg="add mod">
          <ac:chgData name="Masaki Suzuki" userId="2c4feb2ed34ad1a7" providerId="Windows Live" clId="Web-{C46900A6-4D07-403D-BEC4-41E462CAB498}" dt="2021-06-18T00:32:52.459" v="15" actId="14100"/>
          <ac:spMkLst>
            <pc:docMk/>
            <pc:sldMk cId="0" sldId="267"/>
            <ac:spMk id="15" creationId="{7AD5EFA8-1679-4F67-A64C-59DFA2DAA6FB}"/>
          </ac:spMkLst>
        </pc:spChg>
      </pc:sldChg>
      <pc:sldChg chg="modSp">
        <pc:chgData name="Masaki Suzuki" userId="2c4feb2ed34ad1a7" providerId="Windows Live" clId="Web-{C46900A6-4D07-403D-BEC4-41E462CAB498}" dt="2021-06-18T00:33:23.882" v="17" actId="14100"/>
        <pc:sldMkLst>
          <pc:docMk/>
          <pc:sldMk cId="0" sldId="270"/>
        </pc:sldMkLst>
        <pc:spChg chg="mod">
          <ac:chgData name="Masaki Suzuki" userId="2c4feb2ed34ad1a7" providerId="Windows Live" clId="Web-{C46900A6-4D07-403D-BEC4-41E462CAB498}" dt="2021-06-18T00:33:23.882" v="17" actId="14100"/>
          <ac:spMkLst>
            <pc:docMk/>
            <pc:sldMk cId="0" sldId="270"/>
            <ac:spMk id="311" creationId="{00000000-0000-0000-0000-000000000000}"/>
          </ac:spMkLst>
        </pc:spChg>
      </pc:sldChg>
      <pc:sldChg chg="modSp">
        <pc:chgData name="Masaki Suzuki" userId="2c4feb2ed34ad1a7" providerId="Windows Live" clId="Web-{C46900A6-4D07-403D-BEC4-41E462CAB498}" dt="2021-06-18T00:34:44.836" v="18" actId="1076"/>
        <pc:sldMkLst>
          <pc:docMk/>
          <pc:sldMk cId="0" sldId="272"/>
        </pc:sldMkLst>
        <pc:spChg chg="mod">
          <ac:chgData name="Masaki Suzuki" userId="2c4feb2ed34ad1a7" providerId="Windows Live" clId="Web-{C46900A6-4D07-403D-BEC4-41E462CAB498}" dt="2021-06-18T00:34:44.836" v="18" actId="1076"/>
          <ac:spMkLst>
            <pc:docMk/>
            <pc:sldMk cId="0" sldId="272"/>
            <ac:spMk id="12" creationId="{EEFA4054-00FC-4ACA-BE94-34122333F8B7}"/>
          </ac:spMkLst>
        </pc:spChg>
      </pc:sldChg>
      <pc:sldChg chg="modSp">
        <pc:chgData name="Masaki Suzuki" userId="2c4feb2ed34ad1a7" providerId="Windows Live" clId="Web-{C46900A6-4D07-403D-BEC4-41E462CAB498}" dt="2021-06-18T00:36:21.526" v="23" actId="1076"/>
        <pc:sldMkLst>
          <pc:docMk/>
          <pc:sldMk cId="0" sldId="276"/>
        </pc:sldMkLst>
        <pc:spChg chg="mod">
          <ac:chgData name="Masaki Suzuki" userId="2c4feb2ed34ad1a7" providerId="Windows Live" clId="Web-{C46900A6-4D07-403D-BEC4-41E462CAB498}" dt="2021-06-18T00:36:21.526" v="23" actId="1076"/>
          <ac:spMkLst>
            <pc:docMk/>
            <pc:sldMk cId="0" sldId="276"/>
            <ac:spMk id="4" creationId="{509DB487-DDCB-4B93-966E-560C9FAB117D}"/>
          </ac:spMkLst>
        </pc:spChg>
        <pc:spChg chg="mod">
          <ac:chgData name="Masaki Suzuki" userId="2c4feb2ed34ad1a7" providerId="Windows Live" clId="Web-{C46900A6-4D07-403D-BEC4-41E462CAB498}" dt="2021-06-18T00:36:09.713" v="21" actId="14100"/>
          <ac:spMkLst>
            <pc:docMk/>
            <pc:sldMk cId="0" sldId="276"/>
            <ac:spMk id="5" creationId="{875CF5C6-84C5-4297-B30A-AC3CF62B8131}"/>
          </ac:spMkLst>
        </pc:spChg>
        <pc:spChg chg="mod">
          <ac:chgData name="Masaki Suzuki" userId="2c4feb2ed34ad1a7" providerId="Windows Live" clId="Web-{C46900A6-4D07-403D-BEC4-41E462CAB498}" dt="2021-06-18T00:36:13.541" v="22" actId="1076"/>
          <ac:spMkLst>
            <pc:docMk/>
            <pc:sldMk cId="0" sldId="276"/>
            <ac:spMk id="11" creationId="{3D6DCF38-AB4C-4FC1-85E3-A66C63FE2D42}"/>
          </ac:spMkLst>
        </pc:spChg>
      </pc:sldChg>
      <pc:sldChg chg="modSp">
        <pc:chgData name="Masaki Suzuki" userId="2c4feb2ed34ad1a7" providerId="Windows Live" clId="Web-{C46900A6-4D07-403D-BEC4-41E462CAB498}" dt="2021-06-18T00:37:25.074" v="24" actId="1076"/>
        <pc:sldMkLst>
          <pc:docMk/>
          <pc:sldMk cId="0" sldId="277"/>
        </pc:sldMkLst>
        <pc:spChg chg="mod">
          <ac:chgData name="Masaki Suzuki" userId="2c4feb2ed34ad1a7" providerId="Windows Live" clId="Web-{C46900A6-4D07-403D-BEC4-41E462CAB498}" dt="2021-06-18T00:37:25.074" v="24" actId="1076"/>
          <ac:spMkLst>
            <pc:docMk/>
            <pc:sldMk cId="0" sldId="277"/>
            <ac:spMk id="18" creationId="{ECB61333-33AE-4359-B033-3FD678A2B863}"/>
          </ac:spMkLst>
        </pc:spChg>
      </pc:sldChg>
      <pc:sldChg chg="addSp modSp">
        <pc:chgData name="Masaki Suzuki" userId="2c4feb2ed34ad1a7" providerId="Windows Live" clId="Web-{C46900A6-4D07-403D-BEC4-41E462CAB498}" dt="2021-06-18T00:37:53.481" v="29" actId="1076"/>
        <pc:sldMkLst>
          <pc:docMk/>
          <pc:sldMk cId="0" sldId="279"/>
        </pc:sldMkLst>
        <pc:spChg chg="add mod">
          <ac:chgData name="Masaki Suzuki" userId="2c4feb2ed34ad1a7" providerId="Windows Live" clId="Web-{C46900A6-4D07-403D-BEC4-41E462CAB498}" dt="2021-06-18T00:37:53.481" v="29" actId="1076"/>
          <ac:spMkLst>
            <pc:docMk/>
            <pc:sldMk cId="0" sldId="279"/>
            <ac:spMk id="15" creationId="{17CFBD83-9DDA-4E0E-80F7-CDB50EDC4BD0}"/>
          </ac:spMkLst>
        </pc:spChg>
      </pc:sldChg>
      <pc:sldChg chg="modSp">
        <pc:chgData name="Masaki Suzuki" userId="2c4feb2ed34ad1a7" providerId="Windows Live" clId="Web-{C46900A6-4D07-403D-BEC4-41E462CAB498}" dt="2021-06-18T00:52:47.265" v="82" actId="20577"/>
        <pc:sldMkLst>
          <pc:docMk/>
          <pc:sldMk cId="0" sldId="315"/>
        </pc:sldMkLst>
        <pc:spChg chg="mod">
          <ac:chgData name="Masaki Suzuki" userId="2c4feb2ed34ad1a7" providerId="Windows Live" clId="Web-{C46900A6-4D07-403D-BEC4-41E462CAB498}" dt="2021-06-18T00:52:47.265" v="82" actId="20577"/>
          <ac:spMkLst>
            <pc:docMk/>
            <pc:sldMk cId="0" sldId="315"/>
            <ac:spMk id="988" creationId="{00000000-0000-0000-0000-000000000000}"/>
          </ac:spMkLst>
        </pc:spChg>
      </pc:sldChg>
      <pc:sldChg chg="modSp">
        <pc:chgData name="Masaki Suzuki" userId="2c4feb2ed34ad1a7" providerId="Windows Live" clId="Web-{C46900A6-4D07-403D-BEC4-41E462CAB498}" dt="2021-06-18T00:38:26.950" v="33" actId="20577"/>
        <pc:sldMkLst>
          <pc:docMk/>
          <pc:sldMk cId="156761354" sldId="320"/>
        </pc:sldMkLst>
        <pc:spChg chg="mod">
          <ac:chgData name="Masaki Suzuki" userId="2c4feb2ed34ad1a7" providerId="Windows Live" clId="Web-{C46900A6-4D07-403D-BEC4-41E462CAB498}" dt="2021-06-18T00:38:26.950" v="33" actId="20577"/>
          <ac:spMkLst>
            <pc:docMk/>
            <pc:sldMk cId="156761354" sldId="320"/>
            <ac:spMk id="6" creationId="{BDEDF5BA-4D45-4172-B4C2-0B0B43BB014F}"/>
          </ac:spMkLst>
        </pc:spChg>
      </pc:sldChg>
      <pc:sldChg chg="modSp">
        <pc:chgData name="Masaki Suzuki" userId="2c4feb2ed34ad1a7" providerId="Windows Live" clId="Web-{C46900A6-4D07-403D-BEC4-41E462CAB498}" dt="2021-06-18T00:38:48.373" v="34" actId="1076"/>
        <pc:sldMkLst>
          <pc:docMk/>
          <pc:sldMk cId="562492338" sldId="322"/>
        </pc:sldMkLst>
        <pc:spChg chg="mod">
          <ac:chgData name="Masaki Suzuki" userId="2c4feb2ed34ad1a7" providerId="Windows Live" clId="Web-{C46900A6-4D07-403D-BEC4-41E462CAB498}" dt="2021-06-18T00:38:48.373" v="34" actId="1076"/>
          <ac:spMkLst>
            <pc:docMk/>
            <pc:sldMk cId="562492338" sldId="322"/>
            <ac:spMk id="12" creationId="{58CA6078-ED0B-4C91-AA48-D21B66B5E595}"/>
          </ac:spMkLst>
        </pc:spChg>
      </pc:sldChg>
      <pc:sldChg chg="modSp">
        <pc:chgData name="Masaki Suzuki" userId="2c4feb2ed34ad1a7" providerId="Windows Live" clId="Web-{C46900A6-4D07-403D-BEC4-41E462CAB498}" dt="2021-06-18T00:42:38.799" v="41" actId="1076"/>
        <pc:sldMkLst>
          <pc:docMk/>
          <pc:sldMk cId="438134143" sldId="328"/>
        </pc:sldMkLst>
        <pc:spChg chg="mod">
          <ac:chgData name="Masaki Suzuki" userId="2c4feb2ed34ad1a7" providerId="Windows Live" clId="Web-{C46900A6-4D07-403D-BEC4-41E462CAB498}" dt="2021-06-18T00:42:32.611" v="40" actId="20577"/>
          <ac:spMkLst>
            <pc:docMk/>
            <pc:sldMk cId="438134143" sldId="328"/>
            <ac:spMk id="4" creationId="{F76CB4E3-2CAA-4681-AF78-9D9173C6BB5A}"/>
          </ac:spMkLst>
        </pc:spChg>
        <pc:spChg chg="mod">
          <ac:chgData name="Masaki Suzuki" userId="2c4feb2ed34ad1a7" providerId="Windows Live" clId="Web-{C46900A6-4D07-403D-BEC4-41E462CAB498}" dt="2021-06-18T00:42:38.799" v="41" actId="1076"/>
          <ac:spMkLst>
            <pc:docMk/>
            <pc:sldMk cId="438134143" sldId="328"/>
            <ac:spMk id="11" creationId="{99544E55-CF71-4D25-AEF5-0F89B5665567}"/>
          </ac:spMkLst>
        </pc:spChg>
      </pc:sldChg>
      <pc:sldChg chg="modSp">
        <pc:chgData name="Masaki Suzuki" userId="2c4feb2ed34ad1a7" providerId="Windows Live" clId="Web-{C46900A6-4D07-403D-BEC4-41E462CAB498}" dt="2021-06-18T00:43:26.378" v="44" actId="1076"/>
        <pc:sldMkLst>
          <pc:docMk/>
          <pc:sldMk cId="2539985523" sldId="329"/>
        </pc:sldMkLst>
        <pc:spChg chg="mod">
          <ac:chgData name="Masaki Suzuki" userId="2c4feb2ed34ad1a7" providerId="Windows Live" clId="Web-{C46900A6-4D07-403D-BEC4-41E462CAB498}" dt="2021-06-18T00:43:20.519" v="43" actId="14100"/>
          <ac:spMkLst>
            <pc:docMk/>
            <pc:sldMk cId="2539985523" sldId="329"/>
            <ac:spMk id="3" creationId="{41B6E82B-6D9B-4BBB-B277-69B8CA0B91C3}"/>
          </ac:spMkLst>
        </pc:spChg>
        <pc:spChg chg="mod">
          <ac:chgData name="Masaki Suzuki" userId="2c4feb2ed34ad1a7" providerId="Windows Live" clId="Web-{C46900A6-4D07-403D-BEC4-41E462CAB498}" dt="2021-06-18T00:43:04.878" v="42" actId="14100"/>
          <ac:spMkLst>
            <pc:docMk/>
            <pc:sldMk cId="2539985523" sldId="329"/>
            <ac:spMk id="6" creationId="{A37D0B3E-E398-46E3-862F-CB12BB9ACA59}"/>
          </ac:spMkLst>
        </pc:spChg>
        <pc:spChg chg="mod">
          <ac:chgData name="Masaki Suzuki" userId="2c4feb2ed34ad1a7" providerId="Windows Live" clId="Web-{C46900A6-4D07-403D-BEC4-41E462CAB498}" dt="2021-06-18T00:43:26.378" v="44" actId="1076"/>
          <ac:spMkLst>
            <pc:docMk/>
            <pc:sldMk cId="2539985523" sldId="329"/>
            <ac:spMk id="9" creationId="{510B5B88-7801-4BFD-B5A3-9E5D8C4EA089}"/>
          </ac:spMkLst>
        </pc:spChg>
      </pc:sldChg>
      <pc:sldChg chg="modSp">
        <pc:chgData name="Masaki Suzuki" userId="2c4feb2ed34ad1a7" providerId="Windows Live" clId="Web-{C46900A6-4D07-403D-BEC4-41E462CAB498}" dt="2021-06-18T00:43:54.644" v="46" actId="20577"/>
        <pc:sldMkLst>
          <pc:docMk/>
          <pc:sldMk cId="2026746202" sldId="330"/>
        </pc:sldMkLst>
        <pc:spChg chg="mod">
          <ac:chgData name="Masaki Suzuki" userId="2c4feb2ed34ad1a7" providerId="Windows Live" clId="Web-{C46900A6-4D07-403D-BEC4-41E462CAB498}" dt="2021-06-18T00:43:54.644" v="46" actId="20577"/>
          <ac:spMkLst>
            <pc:docMk/>
            <pc:sldMk cId="2026746202" sldId="330"/>
            <ac:spMk id="7" creationId="{93007182-CB31-47D9-8D8A-EFA5996A2CA1}"/>
          </ac:spMkLst>
        </pc:spChg>
        <pc:spChg chg="mod">
          <ac:chgData name="Masaki Suzuki" userId="2c4feb2ed34ad1a7" providerId="Windows Live" clId="Web-{C46900A6-4D07-403D-BEC4-41E462CAB498}" dt="2021-06-18T00:43:44.691" v="45" actId="1076"/>
          <ac:spMkLst>
            <pc:docMk/>
            <pc:sldMk cId="2026746202" sldId="330"/>
            <ac:spMk id="11" creationId="{313F3025-0415-4570-A482-7D1261DD577E}"/>
          </ac:spMkLst>
        </pc:spChg>
      </pc:sldChg>
      <pc:sldChg chg="modSp">
        <pc:chgData name="Masaki Suzuki" userId="2c4feb2ed34ad1a7" providerId="Windows Live" clId="Web-{C46900A6-4D07-403D-BEC4-41E462CAB498}" dt="2021-06-18T00:44:56.474" v="47" actId="14100"/>
        <pc:sldMkLst>
          <pc:docMk/>
          <pc:sldMk cId="3785275960" sldId="331"/>
        </pc:sldMkLst>
        <pc:spChg chg="mod">
          <ac:chgData name="Masaki Suzuki" userId="2c4feb2ed34ad1a7" providerId="Windows Live" clId="Web-{C46900A6-4D07-403D-BEC4-41E462CAB498}" dt="2021-06-18T00:44:56.474" v="47" actId="14100"/>
          <ac:spMkLst>
            <pc:docMk/>
            <pc:sldMk cId="3785275960" sldId="331"/>
            <ac:spMk id="21" creationId="{2A614F58-6869-4203-B793-36B202460EA2}"/>
          </ac:spMkLst>
        </pc:spChg>
      </pc:sldChg>
      <pc:sldChg chg="modSp">
        <pc:chgData name="Masaki Suzuki" userId="2c4feb2ed34ad1a7" providerId="Windows Live" clId="Web-{C46900A6-4D07-403D-BEC4-41E462CAB498}" dt="2021-06-18T00:39:23.686" v="35" actId="1076"/>
        <pc:sldMkLst>
          <pc:docMk/>
          <pc:sldMk cId="1515517985" sldId="333"/>
        </pc:sldMkLst>
        <pc:spChg chg="mod">
          <ac:chgData name="Masaki Suzuki" userId="2c4feb2ed34ad1a7" providerId="Windows Live" clId="Web-{C46900A6-4D07-403D-BEC4-41E462CAB498}" dt="2021-06-18T00:39:23.686" v="35" actId="1076"/>
          <ac:spMkLst>
            <pc:docMk/>
            <pc:sldMk cId="1515517985" sldId="333"/>
            <ac:spMk id="15" creationId="{6463C07B-A621-49D2-9B3C-94A4A3E296C5}"/>
          </ac:spMkLst>
        </pc:spChg>
      </pc:sldChg>
      <pc:sldChg chg="modSp">
        <pc:chgData name="Masaki Suzuki" userId="2c4feb2ed34ad1a7" providerId="Windows Live" clId="Web-{C46900A6-4D07-403D-BEC4-41E462CAB498}" dt="2021-06-18T00:45:33.975" v="50" actId="1076"/>
        <pc:sldMkLst>
          <pc:docMk/>
          <pc:sldMk cId="960304463" sldId="337"/>
        </pc:sldMkLst>
        <pc:spChg chg="mod">
          <ac:chgData name="Masaki Suzuki" userId="2c4feb2ed34ad1a7" providerId="Windows Live" clId="Web-{C46900A6-4D07-403D-BEC4-41E462CAB498}" dt="2021-06-18T00:45:20.724" v="49" actId="20577"/>
          <ac:spMkLst>
            <pc:docMk/>
            <pc:sldMk cId="960304463" sldId="337"/>
            <ac:spMk id="17" creationId="{BD1C2ED5-2F6E-40D9-BD3B-099BD37BD205}"/>
          </ac:spMkLst>
        </pc:spChg>
        <pc:picChg chg="mod">
          <ac:chgData name="Masaki Suzuki" userId="2c4feb2ed34ad1a7" providerId="Windows Live" clId="Web-{C46900A6-4D07-403D-BEC4-41E462CAB498}" dt="2021-06-18T00:45:33.975" v="50" actId="1076"/>
          <ac:picMkLst>
            <pc:docMk/>
            <pc:sldMk cId="960304463" sldId="337"/>
            <ac:picMk id="2" creationId="{0ABE893C-5261-4583-9731-706F2263B320}"/>
          </ac:picMkLst>
        </pc:picChg>
      </pc:sldChg>
      <pc:sldChg chg="modSp">
        <pc:chgData name="Masaki Suzuki" userId="2c4feb2ed34ad1a7" providerId="Windows Live" clId="Web-{C46900A6-4D07-403D-BEC4-41E462CAB498}" dt="2021-06-18T00:46:15.444" v="51" actId="20577"/>
        <pc:sldMkLst>
          <pc:docMk/>
          <pc:sldMk cId="412491998" sldId="339"/>
        </pc:sldMkLst>
        <pc:spChg chg="mod">
          <ac:chgData name="Masaki Suzuki" userId="2c4feb2ed34ad1a7" providerId="Windows Live" clId="Web-{C46900A6-4D07-403D-BEC4-41E462CAB498}" dt="2021-06-18T00:46:15.444" v="51" actId="20577"/>
          <ac:spMkLst>
            <pc:docMk/>
            <pc:sldMk cId="412491998" sldId="339"/>
            <ac:spMk id="6" creationId="{A37D0B3E-E398-46E3-862F-CB12BB9ACA59}"/>
          </ac:spMkLst>
        </pc:spChg>
      </pc:sldChg>
      <pc:sldChg chg="modSp">
        <pc:chgData name="Masaki Suzuki" userId="2c4feb2ed34ad1a7" providerId="Windows Live" clId="Web-{C46900A6-4D07-403D-BEC4-41E462CAB498}" dt="2021-06-18T00:46:28.257" v="53" actId="20577"/>
        <pc:sldMkLst>
          <pc:docMk/>
          <pc:sldMk cId="1695572539" sldId="340"/>
        </pc:sldMkLst>
        <pc:spChg chg="mod">
          <ac:chgData name="Masaki Suzuki" userId="2c4feb2ed34ad1a7" providerId="Windows Live" clId="Web-{C46900A6-4D07-403D-BEC4-41E462CAB498}" dt="2021-06-18T00:46:28.257" v="53" actId="20577"/>
          <ac:spMkLst>
            <pc:docMk/>
            <pc:sldMk cId="1695572539" sldId="340"/>
            <ac:spMk id="3" creationId="{41B6E82B-6D9B-4BBB-B277-69B8CA0B91C3}"/>
          </ac:spMkLst>
        </pc:spChg>
      </pc:sldChg>
      <pc:sldChg chg="modSp">
        <pc:chgData name="Masaki Suzuki" userId="2c4feb2ed34ad1a7" providerId="Windows Live" clId="Web-{C46900A6-4D07-403D-BEC4-41E462CAB498}" dt="2021-06-18T00:47:16.758" v="59" actId="20577"/>
        <pc:sldMkLst>
          <pc:docMk/>
          <pc:sldMk cId="1440077837" sldId="341"/>
        </pc:sldMkLst>
        <pc:spChg chg="mod">
          <ac:chgData name="Masaki Suzuki" userId="2c4feb2ed34ad1a7" providerId="Windows Live" clId="Web-{C46900A6-4D07-403D-BEC4-41E462CAB498}" dt="2021-06-18T00:47:16.758" v="59" actId="20577"/>
          <ac:spMkLst>
            <pc:docMk/>
            <pc:sldMk cId="1440077837" sldId="341"/>
            <ac:spMk id="3" creationId="{41B6E82B-6D9B-4BBB-B277-69B8CA0B91C3}"/>
          </ac:spMkLst>
        </pc:spChg>
      </pc:sldChg>
      <pc:sldChg chg="addSp modSp">
        <pc:chgData name="Masaki Suzuki" userId="2c4feb2ed34ad1a7" providerId="Windows Live" clId="Web-{C46900A6-4D07-403D-BEC4-41E462CAB498}" dt="2021-06-18T00:48:01.665" v="63" actId="1076"/>
        <pc:sldMkLst>
          <pc:docMk/>
          <pc:sldMk cId="3076179711" sldId="342"/>
        </pc:sldMkLst>
        <pc:spChg chg="add mod">
          <ac:chgData name="Masaki Suzuki" userId="2c4feb2ed34ad1a7" providerId="Windows Live" clId="Web-{C46900A6-4D07-403D-BEC4-41E462CAB498}" dt="2021-06-18T00:48:01.665" v="63" actId="1076"/>
          <ac:spMkLst>
            <pc:docMk/>
            <pc:sldMk cId="3076179711" sldId="342"/>
            <ac:spMk id="3" creationId="{1F8BE4E8-876A-4E76-B0DF-D866C6BF9AFB}"/>
          </ac:spMkLst>
        </pc:spChg>
      </pc:sldChg>
      <pc:sldChg chg="addSp modSp">
        <pc:chgData name="Masaki Suzuki" userId="2c4feb2ed34ad1a7" providerId="Windows Live" clId="Web-{C46900A6-4D07-403D-BEC4-41E462CAB498}" dt="2021-06-18T00:49:59.464" v="81" actId="20577"/>
        <pc:sldMkLst>
          <pc:docMk/>
          <pc:sldMk cId="732794299" sldId="343"/>
        </pc:sldMkLst>
        <pc:spChg chg="mod">
          <ac:chgData name="Masaki Suzuki" userId="2c4feb2ed34ad1a7" providerId="Windows Live" clId="Web-{C46900A6-4D07-403D-BEC4-41E462CAB498}" dt="2021-06-18T00:49:59.464" v="81" actId="20577"/>
          <ac:spMkLst>
            <pc:docMk/>
            <pc:sldMk cId="732794299" sldId="343"/>
            <ac:spMk id="3" creationId="{41B6E82B-6D9B-4BBB-B277-69B8CA0B91C3}"/>
          </ac:spMkLst>
        </pc:spChg>
        <pc:spChg chg="add mod">
          <ac:chgData name="Masaki Suzuki" userId="2c4feb2ed34ad1a7" providerId="Windows Live" clId="Web-{C46900A6-4D07-403D-BEC4-41E462CAB498}" dt="2021-06-18T00:49:48.152" v="72" actId="1076"/>
          <ac:spMkLst>
            <pc:docMk/>
            <pc:sldMk cId="732794299" sldId="343"/>
            <ac:spMk id="13" creationId="{09977D91-B700-4AAD-8650-43B75A6648BF}"/>
          </ac:spMkLst>
        </pc:spChg>
        <pc:spChg chg="mod">
          <ac:chgData name="Masaki Suzuki" userId="2c4feb2ed34ad1a7" providerId="Windows Live" clId="Web-{C46900A6-4D07-403D-BEC4-41E462CAB498}" dt="2021-06-18T00:49:30.136" v="68" actId="1076"/>
          <ac:spMkLst>
            <pc:docMk/>
            <pc:sldMk cId="732794299" sldId="343"/>
            <ac:spMk id="15" creationId="{F39E1833-AC54-4B31-AFC1-D9B28A1EE5E2}"/>
          </ac:spMkLst>
        </pc:spChg>
      </pc:sldChg>
    </pc:docChg>
  </pc:docChgLst>
  <pc:docChgLst>
    <pc:chgData name="ゲスト ユーザー" providerId="Windows Live" clId="Web-{567DF9D4-C04E-4137-9FAA-F08FCF66B3FE}"/>
    <pc:docChg chg="modSld">
      <pc:chgData name="ゲスト ユーザー" userId="" providerId="Windows Live" clId="Web-{567DF9D4-C04E-4137-9FAA-F08FCF66B3FE}" dt="2021-03-18T04:48:37.015" v="18"/>
      <pc:docMkLst>
        <pc:docMk/>
      </pc:docMkLst>
      <pc:sldChg chg="modSp">
        <pc:chgData name="ゲスト ユーザー" userId="" providerId="Windows Live" clId="Web-{567DF9D4-C04E-4137-9FAA-F08FCF66B3FE}" dt="2021-03-18T04:46:28.125" v="13" actId="20577"/>
        <pc:sldMkLst>
          <pc:docMk/>
          <pc:sldMk cId="0" sldId="265"/>
        </pc:sldMkLst>
        <pc:spChg chg="mod">
          <ac:chgData name="ゲスト ユーザー" userId="" providerId="Windows Live" clId="Web-{567DF9D4-C04E-4137-9FAA-F08FCF66B3FE}" dt="2021-03-18T04:46:22.937" v="9" actId="20577"/>
          <ac:spMkLst>
            <pc:docMk/>
            <pc:sldMk cId="0" sldId="265"/>
            <ac:spMk id="3" creationId="{3CB21E07-D58C-456C-86C7-C3C437854117}"/>
          </ac:spMkLst>
        </pc:spChg>
        <pc:spChg chg="mod">
          <ac:chgData name="ゲスト ユーザー" userId="" providerId="Windows Live" clId="Web-{567DF9D4-C04E-4137-9FAA-F08FCF66B3FE}" dt="2021-03-18T04:46:28.125" v="13" actId="20577"/>
          <ac:spMkLst>
            <pc:docMk/>
            <pc:sldMk cId="0" sldId="265"/>
            <ac:spMk id="233" creationId="{00000000-0000-0000-0000-000000000000}"/>
          </ac:spMkLst>
        </pc:spChg>
      </pc:sldChg>
      <pc:sldChg chg="addSp delSp modSp">
        <pc:chgData name="ゲスト ユーザー" userId="" providerId="Windows Live" clId="Web-{567DF9D4-C04E-4137-9FAA-F08FCF66B3FE}" dt="2021-03-18T04:48:37.015" v="18"/>
        <pc:sldMkLst>
          <pc:docMk/>
          <pc:sldMk cId="0" sldId="268"/>
        </pc:sldMkLst>
        <pc:spChg chg="add del">
          <ac:chgData name="ゲスト ユーザー" userId="" providerId="Windows Live" clId="Web-{567DF9D4-C04E-4137-9FAA-F08FCF66B3FE}" dt="2021-03-18T04:48:37.015" v="18"/>
          <ac:spMkLst>
            <pc:docMk/>
            <pc:sldMk cId="0" sldId="268"/>
            <ac:spMk id="4" creationId="{6FB86C84-6279-4B34-A338-4D5A9F348720}"/>
          </ac:spMkLst>
        </pc:spChg>
        <pc:picChg chg="add mod">
          <ac:chgData name="ゲスト ユーザー" userId="" providerId="Windows Live" clId="Web-{567DF9D4-C04E-4137-9FAA-F08FCF66B3FE}" dt="2021-03-18T04:48:16.734" v="16" actId="14100"/>
          <ac:picMkLst>
            <pc:docMk/>
            <pc:sldMk cId="0" sldId="268"/>
            <ac:picMk id="3" creationId="{F9C7FFEE-53A3-4234-B3BD-E923B1A4863F}"/>
          </ac:picMkLst>
        </pc:picChg>
      </pc:sldChg>
    </pc:docChg>
  </pc:docChgLst>
  <pc:docChgLst>
    <pc:chgData name="ゲスト ユーザー" providerId="Windows Live" clId="Web-{8128A7B8-980F-4A6A-8730-5A63A82DA4D0}"/>
    <pc:docChg chg="modSld">
      <pc:chgData name="ゲスト ユーザー" userId="" providerId="Windows Live" clId="Web-{8128A7B8-980F-4A6A-8730-5A63A82DA4D0}" dt="2021-04-05T01:47:38.933" v="145" actId="1076"/>
      <pc:docMkLst>
        <pc:docMk/>
      </pc:docMkLst>
      <pc:sldChg chg="addSp delSp modSp">
        <pc:chgData name="ゲスト ユーザー" userId="" providerId="Windows Live" clId="Web-{8128A7B8-980F-4A6A-8730-5A63A82DA4D0}" dt="2021-04-05T01:30:55.992" v="32" actId="1076"/>
        <pc:sldMkLst>
          <pc:docMk/>
          <pc:sldMk cId="0" sldId="260"/>
        </pc:sldMkLst>
        <pc:spChg chg="add mod ord">
          <ac:chgData name="ゲスト ユーザー" userId="" providerId="Windows Live" clId="Web-{8128A7B8-980F-4A6A-8730-5A63A82DA4D0}" dt="2021-04-05T01:29:33.412" v="14" actId="20577"/>
          <ac:spMkLst>
            <pc:docMk/>
            <pc:sldMk cId="0" sldId="260"/>
            <ac:spMk id="3" creationId="{CA758A48-8012-4010-8BF6-E5712325AE2D}"/>
          </ac:spMkLst>
        </pc:spChg>
        <pc:spChg chg="add mod ord">
          <ac:chgData name="ゲスト ユーザー" userId="" providerId="Windows Live" clId="Web-{8128A7B8-980F-4A6A-8730-5A63A82DA4D0}" dt="2021-04-05T01:30:40.632" v="28"/>
          <ac:spMkLst>
            <pc:docMk/>
            <pc:sldMk cId="0" sldId="260"/>
            <ac:spMk id="4" creationId="{09DFEA5A-6BC3-4483-9122-38D2B4D2549F}"/>
          </ac:spMkLst>
        </pc:spChg>
        <pc:spChg chg="mod">
          <ac:chgData name="ゲスト ユーザー" userId="" providerId="Windows Live" clId="Web-{8128A7B8-980F-4A6A-8730-5A63A82DA4D0}" dt="2021-04-05T01:30:45.788" v="29" actId="1076"/>
          <ac:spMkLst>
            <pc:docMk/>
            <pc:sldMk cId="0" sldId="260"/>
            <ac:spMk id="17" creationId="{E41FE600-F1DA-4688-9A2F-A5B5C9F3F906}"/>
          </ac:spMkLst>
        </pc:spChg>
        <pc:spChg chg="mod">
          <ac:chgData name="ゲスト ユーザー" userId="" providerId="Windows Live" clId="Web-{8128A7B8-980F-4A6A-8730-5A63A82DA4D0}" dt="2021-04-05T01:30:48.445" v="30" actId="1076"/>
          <ac:spMkLst>
            <pc:docMk/>
            <pc:sldMk cId="0" sldId="260"/>
            <ac:spMk id="18" creationId="{73DCF173-0793-404F-8508-B2629790F3EB}"/>
          </ac:spMkLst>
        </pc:spChg>
        <pc:spChg chg="del mod">
          <ac:chgData name="ゲスト ユーザー" userId="" providerId="Windows Live" clId="Web-{8128A7B8-980F-4A6A-8730-5A63A82DA4D0}" dt="2021-04-05T01:29:08.849" v="6"/>
          <ac:spMkLst>
            <pc:docMk/>
            <pc:sldMk cId="0" sldId="260"/>
            <ac:spMk id="171" creationId="{00000000-0000-0000-0000-000000000000}"/>
          </ac:spMkLst>
        </pc:spChg>
        <pc:spChg chg="del mod">
          <ac:chgData name="ゲスト ユーザー" userId="" providerId="Windows Live" clId="Web-{8128A7B8-980F-4A6A-8730-5A63A82DA4D0}" dt="2021-04-05T01:30:17.554" v="24"/>
          <ac:spMkLst>
            <pc:docMk/>
            <pc:sldMk cId="0" sldId="260"/>
            <ac:spMk id="173" creationId="{00000000-0000-0000-0000-000000000000}"/>
          </ac:spMkLst>
        </pc:spChg>
        <pc:spChg chg="mod">
          <ac:chgData name="ゲスト ユーザー" userId="" providerId="Windows Live" clId="Web-{8128A7B8-980F-4A6A-8730-5A63A82DA4D0}" dt="2021-04-05T01:29:39.334" v="16" actId="1076"/>
          <ac:spMkLst>
            <pc:docMk/>
            <pc:sldMk cId="0" sldId="260"/>
            <ac:spMk id="176" creationId="{00000000-0000-0000-0000-000000000000}"/>
          </ac:spMkLst>
        </pc:spChg>
        <pc:spChg chg="mod">
          <ac:chgData name="ゲスト ユーザー" userId="" providerId="Windows Live" clId="Web-{8128A7B8-980F-4A6A-8730-5A63A82DA4D0}" dt="2021-04-05T01:29:48.100" v="18" actId="1076"/>
          <ac:spMkLst>
            <pc:docMk/>
            <pc:sldMk cId="0" sldId="260"/>
            <ac:spMk id="177" creationId="{00000000-0000-0000-0000-000000000000}"/>
          </ac:spMkLst>
        </pc:spChg>
        <pc:spChg chg="mod">
          <ac:chgData name="ゲスト ユーザー" userId="" providerId="Windows Live" clId="Web-{8128A7B8-980F-4A6A-8730-5A63A82DA4D0}" dt="2021-04-05T01:29:43.209" v="17" actId="1076"/>
          <ac:spMkLst>
            <pc:docMk/>
            <pc:sldMk cId="0" sldId="260"/>
            <ac:spMk id="178" creationId="{00000000-0000-0000-0000-000000000000}"/>
          </ac:spMkLst>
        </pc:spChg>
        <pc:spChg chg="mod">
          <ac:chgData name="ゲスト ユーザー" userId="" providerId="Windows Live" clId="Web-{8128A7B8-980F-4A6A-8730-5A63A82DA4D0}" dt="2021-04-05T01:30:51.757" v="31" actId="1076"/>
          <ac:spMkLst>
            <pc:docMk/>
            <pc:sldMk cId="0" sldId="260"/>
            <ac:spMk id="179" creationId="{00000000-0000-0000-0000-000000000000}"/>
          </ac:spMkLst>
        </pc:spChg>
        <pc:spChg chg="mod">
          <ac:chgData name="ゲスト ユーザー" userId="" providerId="Windows Live" clId="Web-{8128A7B8-980F-4A6A-8730-5A63A82DA4D0}" dt="2021-04-05T01:30:55.992" v="32" actId="1076"/>
          <ac:spMkLst>
            <pc:docMk/>
            <pc:sldMk cId="0" sldId="260"/>
            <ac:spMk id="180" creationId="{00000000-0000-0000-0000-000000000000}"/>
          </ac:spMkLst>
        </pc:spChg>
        <pc:picChg chg="mod">
          <ac:chgData name="ゲスト ユーザー" userId="" providerId="Windows Live" clId="Web-{8128A7B8-980F-4A6A-8730-5A63A82DA4D0}" dt="2021-04-05T01:29:23.396" v="10" actId="1076"/>
          <ac:picMkLst>
            <pc:docMk/>
            <pc:sldMk cId="0" sldId="260"/>
            <ac:picMk id="170" creationId="{00000000-0000-0000-0000-000000000000}"/>
          </ac:picMkLst>
        </pc:picChg>
      </pc:sldChg>
      <pc:sldChg chg="delSp modSp">
        <pc:chgData name="ゲスト ユーザー" userId="" providerId="Windows Live" clId="Web-{8128A7B8-980F-4A6A-8730-5A63A82DA4D0}" dt="2021-04-05T01:42:18.754" v="35" actId="20577"/>
        <pc:sldMkLst>
          <pc:docMk/>
          <pc:sldMk cId="2539985523" sldId="329"/>
        </pc:sldMkLst>
        <pc:spChg chg="mod">
          <ac:chgData name="ゲスト ユーザー" userId="" providerId="Windows Live" clId="Web-{8128A7B8-980F-4A6A-8730-5A63A82DA4D0}" dt="2021-04-05T01:42:18.754" v="35" actId="20577"/>
          <ac:spMkLst>
            <pc:docMk/>
            <pc:sldMk cId="2539985523" sldId="329"/>
            <ac:spMk id="6" creationId="{A37D0B3E-E398-46E3-862F-CB12BB9ACA59}"/>
          </ac:spMkLst>
        </pc:spChg>
        <pc:spChg chg="del">
          <ac:chgData name="ゲスト ユーザー" userId="" providerId="Windows Live" clId="Web-{8128A7B8-980F-4A6A-8730-5A63A82DA4D0}" dt="2021-04-05T01:42:16.660" v="33"/>
          <ac:spMkLst>
            <pc:docMk/>
            <pc:sldMk cId="2539985523" sldId="329"/>
            <ac:spMk id="12" creationId="{3BED4868-01EB-44DB-A479-DD8A0C14A54C}"/>
          </ac:spMkLst>
        </pc:spChg>
      </pc:sldChg>
      <pc:sldChg chg="modSp">
        <pc:chgData name="ゲスト ユーザー" userId="" providerId="Windows Live" clId="Web-{8128A7B8-980F-4A6A-8730-5A63A82DA4D0}" dt="2021-04-05T01:43:03.928" v="37" actId="14100"/>
        <pc:sldMkLst>
          <pc:docMk/>
          <pc:sldMk cId="960304463" sldId="337"/>
        </pc:sldMkLst>
        <pc:spChg chg="mod">
          <ac:chgData name="ゲスト ユーザー" userId="" providerId="Windows Live" clId="Web-{8128A7B8-980F-4A6A-8730-5A63A82DA4D0}" dt="2021-04-05T01:43:03.928" v="37" actId="14100"/>
          <ac:spMkLst>
            <pc:docMk/>
            <pc:sldMk cId="960304463" sldId="337"/>
            <ac:spMk id="15" creationId="{C47FA332-5B3A-48DA-ACC0-0CFB6E6F78EA}"/>
          </ac:spMkLst>
        </pc:spChg>
      </pc:sldChg>
      <pc:sldChg chg="addSp modSp">
        <pc:chgData name="ゲスト ユーザー" userId="" providerId="Windows Live" clId="Web-{8128A7B8-980F-4A6A-8730-5A63A82DA4D0}" dt="2021-04-05T01:47:38.933" v="145" actId="1076"/>
        <pc:sldMkLst>
          <pc:docMk/>
          <pc:sldMk cId="1440077837" sldId="341"/>
        </pc:sldMkLst>
        <pc:spChg chg="add mod">
          <ac:chgData name="ゲスト ユーザー" userId="" providerId="Windows Live" clId="Web-{8128A7B8-980F-4A6A-8730-5A63A82DA4D0}" dt="2021-04-05T01:46:21.509" v="121" actId="1076"/>
          <ac:spMkLst>
            <pc:docMk/>
            <pc:sldMk cId="1440077837" sldId="341"/>
            <ac:spMk id="4" creationId="{E2ED92B9-B6AF-44DA-A2E5-C9FAF780565E}"/>
          </ac:spMkLst>
        </pc:spChg>
        <pc:spChg chg="mod">
          <ac:chgData name="ゲスト ユーザー" userId="" providerId="Windows Live" clId="Web-{8128A7B8-980F-4A6A-8730-5A63A82DA4D0}" dt="2021-04-05T01:44:46.133" v="68" actId="20577"/>
          <ac:spMkLst>
            <pc:docMk/>
            <pc:sldMk cId="1440077837" sldId="341"/>
            <ac:spMk id="7" creationId="{5B68E033-7901-4E26-A3E7-88B799FD4FFD}"/>
          </ac:spMkLst>
        </pc:spChg>
        <pc:spChg chg="mod">
          <ac:chgData name="ゲスト ユーザー" userId="" providerId="Windows Live" clId="Web-{8128A7B8-980F-4A6A-8730-5A63A82DA4D0}" dt="2021-04-05T01:44:40.367" v="66" actId="20577"/>
          <ac:spMkLst>
            <pc:docMk/>
            <pc:sldMk cId="1440077837" sldId="341"/>
            <ac:spMk id="24" creationId="{DE8B9F2D-8818-43E6-B983-CE5A61BB1794}"/>
          </ac:spMkLst>
        </pc:spChg>
        <pc:spChg chg="mod">
          <ac:chgData name="ゲスト ユーザー" userId="" providerId="Windows Live" clId="Web-{8128A7B8-980F-4A6A-8730-5A63A82DA4D0}" dt="2021-04-05T01:44:56.648" v="70" actId="1076"/>
          <ac:spMkLst>
            <pc:docMk/>
            <pc:sldMk cId="1440077837" sldId="341"/>
            <ac:spMk id="25" creationId="{6A4C7EBD-D714-419F-B6FF-32D91E2F929C}"/>
          </ac:spMkLst>
        </pc:spChg>
        <pc:spChg chg="add mod">
          <ac:chgData name="ゲスト ユーザー" userId="" providerId="Windows Live" clId="Web-{8128A7B8-980F-4A6A-8730-5A63A82DA4D0}" dt="2021-04-05T01:47:12.213" v="135"/>
          <ac:spMkLst>
            <pc:docMk/>
            <pc:sldMk cId="1440077837" sldId="341"/>
            <ac:spMk id="26" creationId="{F5C95B7F-43CB-424A-9987-C7E7A377684D}"/>
          </ac:spMkLst>
        </pc:spChg>
        <pc:spChg chg="add mod">
          <ac:chgData name="ゲスト ユーザー" userId="" providerId="Windows Live" clId="Web-{8128A7B8-980F-4A6A-8730-5A63A82DA4D0}" dt="2021-04-05T01:47:08.588" v="134"/>
          <ac:spMkLst>
            <pc:docMk/>
            <pc:sldMk cId="1440077837" sldId="341"/>
            <ac:spMk id="28" creationId="{5445A3E0-63ED-4533-85A0-54D6C04D2469}"/>
          </ac:spMkLst>
        </pc:spChg>
        <pc:spChg chg="add mod">
          <ac:chgData name="ゲスト ユーザー" userId="" providerId="Windows Live" clId="Web-{8128A7B8-980F-4A6A-8730-5A63A82DA4D0}" dt="2021-04-05T01:47:29.245" v="141" actId="1076"/>
          <ac:spMkLst>
            <pc:docMk/>
            <pc:sldMk cId="1440077837" sldId="341"/>
            <ac:spMk id="29" creationId="{BD815894-ACC0-492D-8CE4-893ACD6C9F0E}"/>
          </ac:spMkLst>
        </pc:spChg>
        <pc:spChg chg="add mod">
          <ac:chgData name="ゲスト ユーザー" userId="" providerId="Windows Live" clId="Web-{8128A7B8-980F-4A6A-8730-5A63A82DA4D0}" dt="2021-04-05T01:47:38.933" v="145" actId="1076"/>
          <ac:spMkLst>
            <pc:docMk/>
            <pc:sldMk cId="1440077837" sldId="341"/>
            <ac:spMk id="30" creationId="{78DB6EC1-CCC5-44DA-B90D-E38ABB35986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b9519ed54c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 name="Google Shape;115;gb9519ed54c_0_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aed582751d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1" name="Google Shape;141;gaed582751d_0_2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b9519ed54c_0_3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b9519ed54c_0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b9519ed54c_0_3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b9519ed54c_0_3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b9519ed54c_0_4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4" name="Google Shape;184;gb9519ed54c_0_4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bc907c4730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0" name="Google Shape;190;gbc907c4730_0_2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9519ed54c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9519ed54c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b9519ed54c_0_5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b9519ed54c_0_5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b9519ed54c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b9519ed54c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b9519ed54c_0_5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b9519ed54c_0_5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b9519ed54c_0_5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b9519ed54c_0_5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b9519ed54c_0_5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b9519ed54c_0_5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b9519ed54c_0_5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b9519ed54c_0_5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b9519ed54c_0_5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b9519ed54c_0_5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b5a938d176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b5a938d176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b9519ed54c_0_6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b9519ed54c_0_6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b5a938d176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b5a938d176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b5a938d176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b5a938d176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b5a938d176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gb5a938d176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b5a938d176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b5a938d176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b5a938d176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b5a938d176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21105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84942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570231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85729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40255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93244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981057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19528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10277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62079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856653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13584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44784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b5a938d17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b5a938d17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49120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7"/>
        <p:cNvGrpSpPr/>
        <p:nvPr/>
      </p:nvGrpSpPr>
      <p:grpSpPr>
        <a:xfrm>
          <a:off x="0" y="0"/>
          <a:ext cx="0" cy="0"/>
          <a:chOff x="0" y="0"/>
          <a:chExt cx="0" cy="0"/>
        </a:xfrm>
      </p:grpSpPr>
      <p:sp>
        <p:nvSpPr>
          <p:cNvPr id="1038" name="Google Shape;1038;gbc907c4730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39" name="Google Shape;1039;gbc907c4730_0_1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509550" y="1423875"/>
            <a:ext cx="8124900" cy="1798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lgn="ctr"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62" name="Google Shape;62;p1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3"/>
        <p:cNvGrpSpPr/>
        <p:nvPr/>
      </p:nvGrpSpPr>
      <p:grpSpPr>
        <a:xfrm>
          <a:off x="0" y="0"/>
          <a:ext cx="0" cy="0"/>
          <a:chOff x="0" y="0"/>
          <a:chExt cx="0" cy="0"/>
        </a:xfrm>
      </p:grpSpPr>
      <p:sp>
        <p:nvSpPr>
          <p:cNvPr id="64" name="Google Shape;64;p16"/>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66" name="Google Shape;66;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67" name="Google Shape;67;p1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
        <p:nvSpPr>
          <p:cNvPr id="68" name="Google Shape;68;p16"/>
          <p:cNvSpPr txBox="1"/>
          <p:nvPr/>
        </p:nvSpPr>
        <p:spPr>
          <a:xfrm>
            <a:off x="0" y="4960150"/>
            <a:ext cx="9185400" cy="216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 sz="600">
                <a:solidFill>
                  <a:schemeClr val="lt1"/>
                </a:solidFill>
                <a:latin typeface="Lato"/>
                <a:ea typeface="Lato"/>
                <a:cs typeface="Lato"/>
                <a:sym typeface="Lato"/>
              </a:rPr>
              <a:t>※Scratchは、MITメディア・ラボのライフ・ロングキンダーガーテン・グループの協力により、Scratch財団が進めているプロジェクトです。</a:t>
            </a:r>
            <a:r>
              <a:rPr lang="ja" sz="600">
                <a:solidFill>
                  <a:schemeClr val="lt1"/>
                </a:solidFill>
              </a:rPr>
              <a:t>https://scratch.mit.eduから自由に入手できます。</a:t>
            </a:r>
            <a:endParaRPr sz="600">
              <a:solidFill>
                <a:schemeClr val="lt1"/>
              </a:solidFill>
              <a:latin typeface="Lato"/>
              <a:ea typeface="Lato"/>
              <a:cs typeface="Lato"/>
              <a:sym typeface="Lat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9"/>
        <p:cNvGrpSpPr/>
        <p:nvPr/>
      </p:nvGrpSpPr>
      <p:grpSpPr>
        <a:xfrm>
          <a:off x="0" y="0"/>
          <a:ext cx="0" cy="0"/>
          <a:chOff x="0" y="0"/>
          <a:chExt cx="0" cy="0"/>
        </a:xfrm>
      </p:grpSpPr>
      <p:sp>
        <p:nvSpPr>
          <p:cNvPr id="70" name="Google Shape;70;p17"/>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71" name="Google Shape;71;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2" name="Google Shape;72;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3" name="Google Shape;73;p1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p18"/>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76" name="Google Shape;76;p1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7"/>
        <p:cNvGrpSpPr/>
        <p:nvPr/>
      </p:nvGrpSpPr>
      <p:grpSpPr>
        <a:xfrm>
          <a:off x="0" y="0"/>
          <a:ext cx="0" cy="0"/>
          <a:chOff x="0" y="0"/>
          <a:chExt cx="0" cy="0"/>
        </a:xfrm>
      </p:grpSpPr>
      <p:sp>
        <p:nvSpPr>
          <p:cNvPr id="78" name="Google Shape;78;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9" name="Google Shape;79;p19"/>
          <p:cNvSpPr txBox="1">
            <a:spLocks noGrp="1"/>
          </p:cNvSpPr>
          <p:nvPr>
            <p:ph type="body" idx="1"/>
          </p:nvPr>
        </p:nvSpPr>
        <p:spPr>
          <a:xfrm>
            <a:off x="311700" y="1391378"/>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0" name="Google Shape;80;p1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81"/>
        <p:cNvGrpSpPr/>
        <p:nvPr/>
      </p:nvGrpSpPr>
      <p:grpSpPr>
        <a:xfrm>
          <a:off x="0" y="0"/>
          <a:ext cx="0" cy="0"/>
          <a:chOff x="0" y="0"/>
          <a:chExt cx="0" cy="0"/>
        </a:xfrm>
      </p:grpSpPr>
      <p:sp>
        <p:nvSpPr>
          <p:cNvPr id="82" name="Google Shape;82;p20"/>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rt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83" name="Google Shape;83;p2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4"/>
        <p:cNvGrpSpPr/>
        <p:nvPr/>
      </p:nvGrpSpPr>
      <p:grpSpPr>
        <a:xfrm>
          <a:off x="0" y="0"/>
          <a:ext cx="0" cy="0"/>
          <a:chOff x="0" y="0"/>
          <a:chExt cx="0" cy="0"/>
        </a:xfrm>
      </p:grpSpPr>
      <p:sp>
        <p:nvSpPr>
          <p:cNvPr id="85" name="Google Shape;85;p21"/>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6" name="Google Shape;86;p21"/>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87" name="Google Shape;87;p21"/>
          <p:cNvSpPr txBox="1">
            <a:spLocks noGrp="1"/>
          </p:cNvSpPr>
          <p:nvPr>
            <p:ph type="title"/>
          </p:nvPr>
        </p:nvSpPr>
        <p:spPr>
          <a:xfrm>
            <a:off x="265500" y="1107950"/>
            <a:ext cx="4045200" cy="1683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8" name="Google Shape;88;p21"/>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9" name="Google Shape;89;p21"/>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90" name="Google Shape;90;p2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1"/>
        <p:cNvGrpSpPr/>
        <p:nvPr/>
      </p:nvGrpSpPr>
      <p:grpSpPr>
        <a:xfrm>
          <a:off x="0" y="0"/>
          <a:ext cx="0" cy="0"/>
          <a:chOff x="0" y="0"/>
          <a:chExt cx="0" cy="0"/>
        </a:xfrm>
      </p:grpSpPr>
      <p:sp>
        <p:nvSpPr>
          <p:cNvPr id="92" name="Google Shape;92;p22"/>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93" name="Google Shape;93;p2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4"/>
        <p:cNvGrpSpPr/>
        <p:nvPr/>
      </p:nvGrpSpPr>
      <p:grpSpPr>
        <a:xfrm>
          <a:off x="0" y="0"/>
          <a:ext cx="0" cy="0"/>
          <a:chOff x="0" y="0"/>
          <a:chExt cx="0" cy="0"/>
        </a:xfrm>
      </p:grpSpPr>
      <p:sp>
        <p:nvSpPr>
          <p:cNvPr id="95" name="Google Shape;95;p23"/>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3"/>
          <p:cNvSpPr txBox="1">
            <a:spLocks noGrp="1"/>
          </p:cNvSpPr>
          <p:nvPr>
            <p:ph type="title" hasCustomPrompt="1"/>
          </p:nvPr>
        </p:nvSpPr>
        <p:spPr>
          <a:xfrm>
            <a:off x="311700" y="1233100"/>
            <a:ext cx="8520600" cy="1610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0000"/>
              <a:buFont typeface="Lato"/>
              <a:buNone/>
              <a:defRPr sz="10000">
                <a:latin typeface="Lato"/>
                <a:ea typeface="Lato"/>
                <a:cs typeface="Lato"/>
                <a:sym typeface="Lato"/>
              </a:defRPr>
            </a:lvl1pPr>
            <a:lvl2pPr lvl="1" algn="ctr" rtl="0">
              <a:spcBef>
                <a:spcPts val="0"/>
              </a:spcBef>
              <a:spcAft>
                <a:spcPts val="0"/>
              </a:spcAft>
              <a:buSzPts val="10000"/>
              <a:buFont typeface="Lato"/>
              <a:buNone/>
              <a:defRPr sz="10000">
                <a:latin typeface="Lato"/>
                <a:ea typeface="Lato"/>
                <a:cs typeface="Lato"/>
                <a:sym typeface="Lato"/>
              </a:defRPr>
            </a:lvl2pPr>
            <a:lvl3pPr lvl="2" algn="ctr" rtl="0">
              <a:spcBef>
                <a:spcPts val="0"/>
              </a:spcBef>
              <a:spcAft>
                <a:spcPts val="0"/>
              </a:spcAft>
              <a:buSzPts val="10000"/>
              <a:buFont typeface="Lato"/>
              <a:buNone/>
              <a:defRPr sz="10000">
                <a:latin typeface="Lato"/>
                <a:ea typeface="Lato"/>
                <a:cs typeface="Lato"/>
                <a:sym typeface="Lato"/>
              </a:defRPr>
            </a:lvl3pPr>
            <a:lvl4pPr lvl="3" algn="ctr" rtl="0">
              <a:spcBef>
                <a:spcPts val="0"/>
              </a:spcBef>
              <a:spcAft>
                <a:spcPts val="0"/>
              </a:spcAft>
              <a:buSzPts val="10000"/>
              <a:buFont typeface="Lato"/>
              <a:buNone/>
              <a:defRPr sz="10000">
                <a:latin typeface="Lato"/>
                <a:ea typeface="Lato"/>
                <a:cs typeface="Lato"/>
                <a:sym typeface="Lato"/>
              </a:defRPr>
            </a:lvl4pPr>
            <a:lvl5pPr lvl="4" algn="ctr" rtl="0">
              <a:spcBef>
                <a:spcPts val="0"/>
              </a:spcBef>
              <a:spcAft>
                <a:spcPts val="0"/>
              </a:spcAft>
              <a:buSzPts val="10000"/>
              <a:buFont typeface="Lato"/>
              <a:buNone/>
              <a:defRPr sz="10000">
                <a:latin typeface="Lato"/>
                <a:ea typeface="Lato"/>
                <a:cs typeface="Lato"/>
                <a:sym typeface="Lato"/>
              </a:defRPr>
            </a:lvl5pPr>
            <a:lvl6pPr lvl="5" algn="ctr" rtl="0">
              <a:spcBef>
                <a:spcPts val="0"/>
              </a:spcBef>
              <a:spcAft>
                <a:spcPts val="0"/>
              </a:spcAft>
              <a:buSzPts val="10000"/>
              <a:buFont typeface="Lato"/>
              <a:buNone/>
              <a:defRPr sz="10000">
                <a:latin typeface="Lato"/>
                <a:ea typeface="Lato"/>
                <a:cs typeface="Lato"/>
                <a:sym typeface="Lato"/>
              </a:defRPr>
            </a:lvl6pPr>
            <a:lvl7pPr lvl="6" algn="ctr" rtl="0">
              <a:spcBef>
                <a:spcPts val="0"/>
              </a:spcBef>
              <a:spcAft>
                <a:spcPts val="0"/>
              </a:spcAft>
              <a:buSzPts val="10000"/>
              <a:buFont typeface="Lato"/>
              <a:buNone/>
              <a:defRPr sz="10000">
                <a:latin typeface="Lato"/>
                <a:ea typeface="Lato"/>
                <a:cs typeface="Lato"/>
                <a:sym typeface="Lato"/>
              </a:defRPr>
            </a:lvl7pPr>
            <a:lvl8pPr lvl="7" algn="ctr" rtl="0">
              <a:spcBef>
                <a:spcPts val="0"/>
              </a:spcBef>
              <a:spcAft>
                <a:spcPts val="0"/>
              </a:spcAft>
              <a:buSzPts val="10000"/>
              <a:buFont typeface="Lato"/>
              <a:buNone/>
              <a:defRPr sz="10000">
                <a:latin typeface="Lato"/>
                <a:ea typeface="Lato"/>
                <a:cs typeface="Lato"/>
                <a:sym typeface="Lato"/>
              </a:defRPr>
            </a:lvl8pPr>
            <a:lvl9pPr lvl="8" algn="ctr" rtl="0">
              <a:spcBef>
                <a:spcPts val="0"/>
              </a:spcBef>
              <a:spcAft>
                <a:spcPts val="0"/>
              </a:spcAft>
              <a:buSzPts val="10000"/>
              <a:buFont typeface="Lato"/>
              <a:buNone/>
              <a:defRPr sz="10000">
                <a:latin typeface="Lato"/>
                <a:ea typeface="Lato"/>
                <a:cs typeface="Lato"/>
                <a:sym typeface="Lato"/>
              </a:defRPr>
            </a:lvl9pPr>
          </a:lstStyle>
          <a:p>
            <a:r>
              <a:t>xx%</a:t>
            </a:r>
          </a:p>
        </p:txBody>
      </p:sp>
      <p:sp>
        <p:nvSpPr>
          <p:cNvPr id="97" name="Google Shape;97;p23"/>
          <p:cNvSpPr txBox="1">
            <a:spLocks noGrp="1"/>
          </p:cNvSpPr>
          <p:nvPr>
            <p:ph type="body" idx="1"/>
          </p:nvPr>
        </p:nvSpPr>
        <p:spPr>
          <a:xfrm>
            <a:off x="311700" y="2919450"/>
            <a:ext cx="8520600" cy="10716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98" name="Google Shape;98;p2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
        <p:cNvGrpSpPr/>
        <p:nvPr/>
      </p:nvGrpSpPr>
      <p:grpSpPr>
        <a:xfrm>
          <a:off x="0" y="0"/>
          <a:ext cx="0" cy="0"/>
          <a:chOff x="0" y="0"/>
          <a:chExt cx="0" cy="0"/>
        </a:xfrm>
      </p:grpSpPr>
      <p:sp>
        <p:nvSpPr>
          <p:cNvPr id="100" name="Google Shape;100;p2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p2"/>
          <p:cNvSpPr/>
          <p:nvPr/>
        </p:nvSpPr>
        <p:spPr>
          <a:xfrm>
            <a:off x="2992950" y="992700"/>
            <a:ext cx="3158100" cy="3158100"/>
          </a:xfrm>
          <a:prstGeom prst="rect">
            <a:avLst/>
          </a:prstGeom>
          <a:noFill/>
          <a:ln w="28575"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2"/>
          <p:cNvSpPr txBox="1">
            <a:spLocks noGrp="1"/>
          </p:cNvSpPr>
          <p:nvPr>
            <p:ph type="ctrTitle"/>
          </p:nvPr>
        </p:nvSpPr>
        <p:spPr>
          <a:xfrm>
            <a:off x="3096250" y="1627200"/>
            <a:ext cx="2951400" cy="15843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lnSpc>
                <a:spcPct val="100000"/>
              </a:lnSpc>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a:endParaRPr/>
          </a:p>
        </p:txBody>
      </p:sp>
      <p:sp>
        <p:nvSpPr>
          <p:cNvPr id="13" name="Google Shape;13;p2"/>
          <p:cNvSpPr txBox="1">
            <a:spLocks noGrp="1"/>
          </p:cNvSpPr>
          <p:nvPr>
            <p:ph type="subTitle" idx="1"/>
          </p:nvPr>
        </p:nvSpPr>
        <p:spPr>
          <a:xfrm>
            <a:off x="3096363" y="3266930"/>
            <a:ext cx="2951400" cy="7014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9pPr>
          </a:lstStyle>
          <a:p>
            <a:endParaRPr/>
          </a:p>
        </p:txBody>
      </p:sp>
      <p:sp>
        <p:nvSpPr>
          <p:cNvPr id="14" name="Google Shape;14;p2"/>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ltLang="ja"/>
              <a:t>‹#›</a:t>
            </a:fld>
            <a:endParaRPr/>
          </a:p>
        </p:txBody>
      </p:sp>
    </p:spTree>
    <p:extLst>
      <p:ext uri="{BB962C8B-B14F-4D97-AF65-F5344CB8AC3E}">
        <p14:creationId xmlns:p14="http://schemas.microsoft.com/office/powerpoint/2010/main" val="2854056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coral">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1pPr>
            <a:lvl2pPr lvl="1"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2pPr>
            <a:lvl3pPr lvl="2"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3pPr>
            <a:lvl4pPr lvl="3"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4pPr>
            <a:lvl5pPr lvl="4"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5pPr>
            <a:lvl6pPr lvl="5"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6pPr>
            <a:lvl7pPr lvl="6"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7pPr>
            <a:lvl8pPr lvl="7"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8pPr>
            <a:lvl9pPr lvl="8" rt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53" name="Google Shape;53;p13"/>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latin typeface="Lato"/>
                <a:ea typeface="Lato"/>
                <a:cs typeface="Lato"/>
                <a:sym typeface="Lato"/>
              </a:defRPr>
            </a:lvl1pPr>
            <a:lvl2pPr lvl="1" algn="r" rtl="0">
              <a:buNone/>
              <a:defRPr sz="1000">
                <a:solidFill>
                  <a:schemeClr val="dk2"/>
                </a:solidFill>
                <a:latin typeface="Lato"/>
                <a:ea typeface="Lato"/>
                <a:cs typeface="Lato"/>
                <a:sym typeface="Lato"/>
              </a:defRPr>
            </a:lvl2pPr>
            <a:lvl3pPr lvl="2" algn="r" rtl="0">
              <a:buNone/>
              <a:defRPr sz="1000">
                <a:solidFill>
                  <a:schemeClr val="dk2"/>
                </a:solidFill>
                <a:latin typeface="Lato"/>
                <a:ea typeface="Lato"/>
                <a:cs typeface="Lato"/>
                <a:sym typeface="Lato"/>
              </a:defRPr>
            </a:lvl3pPr>
            <a:lvl4pPr lvl="3" algn="r" rtl="0">
              <a:buNone/>
              <a:defRPr sz="1000">
                <a:solidFill>
                  <a:schemeClr val="dk2"/>
                </a:solidFill>
                <a:latin typeface="Lato"/>
                <a:ea typeface="Lato"/>
                <a:cs typeface="Lato"/>
                <a:sym typeface="Lato"/>
              </a:defRPr>
            </a:lvl4pPr>
            <a:lvl5pPr lvl="4" algn="r" rtl="0">
              <a:buNone/>
              <a:defRPr sz="1000">
                <a:solidFill>
                  <a:schemeClr val="dk2"/>
                </a:solidFill>
                <a:latin typeface="Lato"/>
                <a:ea typeface="Lato"/>
                <a:cs typeface="Lato"/>
                <a:sym typeface="Lato"/>
              </a:defRPr>
            </a:lvl5pPr>
            <a:lvl6pPr lvl="5" algn="r" rtl="0">
              <a:buNone/>
              <a:defRPr sz="1000">
                <a:solidFill>
                  <a:schemeClr val="dk2"/>
                </a:solidFill>
                <a:latin typeface="Lato"/>
                <a:ea typeface="Lato"/>
                <a:cs typeface="Lato"/>
                <a:sym typeface="Lato"/>
              </a:defRPr>
            </a:lvl6pPr>
            <a:lvl7pPr lvl="6" algn="r" rtl="0">
              <a:buNone/>
              <a:defRPr sz="1000">
                <a:solidFill>
                  <a:schemeClr val="dk2"/>
                </a:solidFill>
                <a:latin typeface="Lato"/>
                <a:ea typeface="Lato"/>
                <a:cs typeface="Lato"/>
                <a:sym typeface="Lato"/>
              </a:defRPr>
            </a:lvl7pPr>
            <a:lvl8pPr lvl="7" algn="r" rtl="0">
              <a:buNone/>
              <a:defRPr sz="1000">
                <a:solidFill>
                  <a:schemeClr val="dk2"/>
                </a:solidFill>
                <a:latin typeface="Lato"/>
                <a:ea typeface="Lato"/>
                <a:cs typeface="Lato"/>
                <a:sym typeface="Lato"/>
              </a:defRPr>
            </a:lvl8pPr>
            <a:lvl9pPr lvl="8" algn="r" rtl="0">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scratch.mit.edu/" TargetMode="External"/><Relationship Id="rId5" Type="http://schemas.openxmlformats.org/officeDocument/2006/relationships/hyperlink" Target="https://scratch.mit.edu/educators" TargetMode="Externa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21.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1.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3"/>
          <p:cNvSpPr txBox="1">
            <a:spLocks noGrp="1"/>
          </p:cNvSpPr>
          <p:nvPr>
            <p:ph type="ctrTitle"/>
          </p:nvPr>
        </p:nvSpPr>
        <p:spPr>
          <a:xfrm>
            <a:off x="3096250" y="1627200"/>
            <a:ext cx="3118800" cy="1584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3200"/>
              <a:buNone/>
            </a:pPr>
            <a:r>
              <a:rPr lang="ja" sz="2800" dirty="0">
                <a:latin typeface="Arial"/>
                <a:cs typeface="Arial"/>
              </a:rPr>
              <a:t>Scratch</a:t>
            </a:r>
            <a:r>
              <a:rPr lang="ja" sz="2800" dirty="0">
                <a:latin typeface="Arial"/>
                <a:ea typeface="Arial"/>
                <a:cs typeface="Arial"/>
                <a:sym typeface="Arial"/>
              </a:rPr>
              <a:t>で</a:t>
            </a:r>
            <a:endParaRPr sz="2800" dirty="0">
              <a:latin typeface="Arial"/>
              <a:ea typeface="Arial"/>
              <a:cs typeface="Arial"/>
              <a:sym typeface="Arial"/>
            </a:endParaRPr>
          </a:p>
          <a:p>
            <a:pPr marL="0" lvl="0" indent="0" algn="ctr" rtl="0">
              <a:lnSpc>
                <a:spcPct val="115000"/>
              </a:lnSpc>
              <a:spcBef>
                <a:spcPts val="0"/>
              </a:spcBef>
              <a:spcAft>
                <a:spcPts val="0"/>
              </a:spcAft>
              <a:buSzPts val="3200"/>
              <a:buNone/>
            </a:pPr>
            <a:r>
              <a:rPr lang="ja-JP" altLang="en-US" sz="2800" dirty="0">
                <a:latin typeface="Arial"/>
                <a:ea typeface="Arial"/>
                <a:cs typeface="Arial"/>
                <a:sym typeface="Arial"/>
              </a:rPr>
              <a:t>ゲームを</a:t>
            </a:r>
          </a:p>
          <a:p>
            <a:pPr marL="0" lvl="0" indent="0" algn="ctr" rtl="0">
              <a:lnSpc>
                <a:spcPct val="115000"/>
              </a:lnSpc>
              <a:spcBef>
                <a:spcPts val="0"/>
              </a:spcBef>
              <a:spcAft>
                <a:spcPts val="0"/>
              </a:spcAft>
              <a:buSzPts val="3200"/>
              <a:buNone/>
            </a:pPr>
            <a:r>
              <a:rPr lang="ja-JP" altLang="en-US" sz="2800" dirty="0">
                <a:latin typeface="Arial"/>
                <a:ea typeface="Arial"/>
                <a:cs typeface="Arial"/>
                <a:sym typeface="Arial"/>
              </a:rPr>
              <a:t>作ろう！</a:t>
            </a:r>
          </a:p>
        </p:txBody>
      </p:sp>
      <p:sp>
        <p:nvSpPr>
          <p:cNvPr id="61" name="Google Shape;61;p13"/>
          <p:cNvSpPr txBox="1"/>
          <p:nvPr/>
        </p:nvSpPr>
        <p:spPr>
          <a:xfrm>
            <a:off x="3429675" y="3294843"/>
            <a:ext cx="2418900" cy="613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 sz="2600" b="1" dirty="0">
                <a:solidFill>
                  <a:schemeClr val="lt1"/>
                </a:solidFill>
                <a:ea typeface="Playfair Display"/>
                <a:sym typeface="Playfair Display"/>
              </a:rPr>
              <a:t>第</a:t>
            </a:r>
            <a:r>
              <a:rPr lang="ja-JP" altLang="en-US" sz="2600" b="1" dirty="0">
                <a:solidFill>
                  <a:schemeClr val="lt1"/>
                </a:solidFill>
                <a:ea typeface="Playfair Display"/>
                <a:sym typeface="Playfair Display"/>
              </a:rPr>
              <a:t>１６</a:t>
            </a:r>
            <a:r>
              <a:rPr lang="ja" sz="2600" b="1" dirty="0">
                <a:solidFill>
                  <a:schemeClr val="lt1"/>
                </a:solidFill>
                <a:ea typeface="Playfair Display"/>
                <a:sym typeface="Playfair Display"/>
              </a:rPr>
              <a:t>回</a:t>
            </a:r>
            <a:endParaRPr sz="2800" dirty="0">
              <a:solidFill>
                <a:schemeClr val="lt1"/>
              </a:solidFill>
              <a:ea typeface="Lato"/>
              <a:sym typeface="Lato"/>
            </a:endParaRPr>
          </a:p>
        </p:txBody>
      </p:sp>
      <p:sp>
        <p:nvSpPr>
          <p:cNvPr id="62" name="Google Shape;62;p13"/>
          <p:cNvSpPr txBox="1"/>
          <p:nvPr/>
        </p:nvSpPr>
        <p:spPr>
          <a:xfrm>
            <a:off x="3962127" y="3796060"/>
            <a:ext cx="1332430" cy="38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lt1"/>
                </a:solidFill>
                <a:ea typeface="Lato"/>
                <a:sym typeface="Lato"/>
              </a:rPr>
              <a:t>Scratch3.0版</a:t>
            </a:r>
            <a:endParaRPr b="1">
              <a:solidFill>
                <a:schemeClr val="lt1"/>
              </a:solidFill>
              <a:ea typeface="Lato"/>
              <a:sym typeface="Lato"/>
            </a:endParaRPr>
          </a:p>
        </p:txBody>
      </p:sp>
      <p:sp>
        <p:nvSpPr>
          <p:cNvPr id="63" name="Google Shape;63;p13"/>
          <p:cNvSpPr txBox="1"/>
          <p:nvPr/>
        </p:nvSpPr>
        <p:spPr>
          <a:xfrm>
            <a:off x="3893200" y="2498682"/>
            <a:ext cx="867600" cy="18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lt1"/>
                </a:solidFill>
                <a:ea typeface="Lato"/>
                <a:sym typeface="Lato"/>
              </a:rPr>
              <a:t>つく</a:t>
            </a:r>
            <a:endParaRPr sz="900" b="1" dirty="0">
              <a:solidFill>
                <a:schemeClr val="lt1"/>
              </a:solidFill>
              <a:ea typeface="Lato"/>
              <a:sym typeface="Lato"/>
            </a:endParaRPr>
          </a:p>
        </p:txBody>
      </p:sp>
      <p:sp>
        <p:nvSpPr>
          <p:cNvPr id="64" name="Google Shape;64;p13"/>
          <p:cNvSpPr txBox="1"/>
          <p:nvPr/>
        </p:nvSpPr>
        <p:spPr>
          <a:xfrm>
            <a:off x="3930144" y="3168775"/>
            <a:ext cx="551100" cy="27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lt1"/>
                </a:solidFill>
                <a:ea typeface="Lato"/>
                <a:sym typeface="Lato"/>
              </a:rPr>
              <a:t>だい</a:t>
            </a:r>
            <a:endParaRPr sz="900" b="1">
              <a:solidFill>
                <a:schemeClr val="lt1"/>
              </a:solidFill>
              <a:ea typeface="Lato"/>
              <a:sym typeface="Lato"/>
            </a:endParaRPr>
          </a:p>
        </p:txBody>
      </p:sp>
      <p:sp>
        <p:nvSpPr>
          <p:cNvPr id="65" name="Google Shape;65;p13"/>
          <p:cNvSpPr txBox="1"/>
          <p:nvPr/>
        </p:nvSpPr>
        <p:spPr>
          <a:xfrm>
            <a:off x="4917814" y="3184074"/>
            <a:ext cx="688800" cy="38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dirty="0">
                <a:solidFill>
                  <a:schemeClr val="lt1"/>
                </a:solidFill>
                <a:ea typeface="Lato"/>
                <a:sym typeface="Lato"/>
              </a:rPr>
              <a:t>かい</a:t>
            </a:r>
            <a:endParaRPr sz="900" b="1" dirty="0">
              <a:solidFill>
                <a:schemeClr val="lt1"/>
              </a:solidFill>
              <a:ea typeface="Lato"/>
              <a:sym typeface="Lato"/>
            </a:endParaRPr>
          </a:p>
        </p:txBody>
      </p:sp>
      <p:sp>
        <p:nvSpPr>
          <p:cNvPr id="66" name="Google Shape;66;p13"/>
          <p:cNvSpPr txBox="1"/>
          <p:nvPr/>
        </p:nvSpPr>
        <p:spPr>
          <a:xfrm>
            <a:off x="4001017" y="1500897"/>
            <a:ext cx="1224600" cy="38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lt1"/>
                </a:solidFill>
                <a:ea typeface="Lato"/>
                <a:sym typeface="Lato"/>
              </a:rPr>
              <a:t>スクラッチ</a:t>
            </a:r>
            <a:endParaRPr b="1">
              <a:solidFill>
                <a:schemeClr val="lt1"/>
              </a:solidFill>
              <a:ea typeface="Lato"/>
              <a:sym typeface="Lato"/>
            </a:endParaRPr>
          </a:p>
        </p:txBody>
      </p:sp>
      <p:sp>
        <p:nvSpPr>
          <p:cNvPr id="67" name="Google Shape;67;p13"/>
          <p:cNvSpPr txBox="1"/>
          <p:nvPr/>
        </p:nvSpPr>
        <p:spPr>
          <a:xfrm>
            <a:off x="4831484" y="3674275"/>
            <a:ext cx="5511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900" b="1">
                <a:solidFill>
                  <a:srgbClr val="FFFFFF"/>
                </a:solidFill>
                <a:ea typeface="Lato"/>
                <a:sym typeface="Lato"/>
              </a:rPr>
              <a:t>ばん</a:t>
            </a:r>
            <a:endParaRPr sz="900" b="1">
              <a:solidFill>
                <a:srgbClr val="FFFFFF"/>
              </a:solidFill>
              <a:ea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6"/>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200"/>
              <a:buNone/>
            </a:pPr>
            <a:r>
              <a:rPr lang="ja">
                <a:latin typeface="Arial"/>
                <a:cs typeface="Arial"/>
              </a:rPr>
              <a:t>登場人物紹介</a:t>
            </a:r>
            <a:endParaRPr>
              <a:latin typeface="Arial"/>
              <a:cs typeface="Arial"/>
            </a:endParaRPr>
          </a:p>
        </p:txBody>
      </p:sp>
      <p:pic>
        <p:nvPicPr>
          <p:cNvPr id="118" name="Google Shape;118;p26"/>
          <p:cNvPicPr preferRelativeResize="0"/>
          <p:nvPr/>
        </p:nvPicPr>
        <p:blipFill rotWithShape="1">
          <a:blip r:embed="rId3">
            <a:alphaModFix/>
          </a:blip>
          <a:srcRect/>
          <a:stretch/>
        </p:blipFill>
        <p:spPr>
          <a:xfrm>
            <a:off x="2715275" y="1169850"/>
            <a:ext cx="1563750" cy="1563750"/>
          </a:xfrm>
          <a:prstGeom prst="rect">
            <a:avLst/>
          </a:prstGeom>
          <a:noFill/>
          <a:ln>
            <a:noFill/>
          </a:ln>
        </p:spPr>
      </p:pic>
      <p:sp>
        <p:nvSpPr>
          <p:cNvPr id="119" name="Google Shape;119;p26"/>
          <p:cNvSpPr txBox="1"/>
          <p:nvPr/>
        </p:nvSpPr>
        <p:spPr>
          <a:xfrm>
            <a:off x="4422950" y="1424925"/>
            <a:ext cx="3385500" cy="76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名前　　：　めんた</a:t>
            </a:r>
            <a:endParaRPr sz="2100" b="1" i="0" u="none" strike="noStrike" cap="none">
              <a:solidFill>
                <a:schemeClr val="dk2"/>
              </a:solidFill>
              <a:ea typeface="Lato"/>
              <a:sym typeface="Lato"/>
            </a:endParaRPr>
          </a:p>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とくぎ　：　プログラム</a:t>
            </a:r>
            <a:r>
              <a:rPr lang="ja" sz="2100" b="1" i="0" u="none" strike="noStrike" cap="none">
                <a:solidFill>
                  <a:schemeClr val="accent1"/>
                </a:solidFill>
                <a:ea typeface="Lato"/>
                <a:sym typeface="Lato"/>
              </a:rPr>
              <a:t>　</a:t>
            </a:r>
            <a:endParaRPr sz="2100" b="1" i="0" u="none" strike="noStrike" cap="none">
              <a:solidFill>
                <a:schemeClr val="accent1"/>
              </a:solidFill>
              <a:ea typeface="Lato"/>
              <a:sym typeface="Lato"/>
            </a:endParaRPr>
          </a:p>
        </p:txBody>
      </p:sp>
      <p:pic>
        <p:nvPicPr>
          <p:cNvPr id="120" name="Google Shape;120;p26"/>
          <p:cNvPicPr preferRelativeResize="0"/>
          <p:nvPr/>
        </p:nvPicPr>
        <p:blipFill rotWithShape="1">
          <a:blip r:embed="rId4">
            <a:alphaModFix/>
          </a:blip>
          <a:srcRect/>
          <a:stretch/>
        </p:blipFill>
        <p:spPr>
          <a:xfrm>
            <a:off x="2839875" y="2976850"/>
            <a:ext cx="1286000" cy="1286000"/>
          </a:xfrm>
          <a:prstGeom prst="rect">
            <a:avLst/>
          </a:prstGeom>
          <a:noFill/>
          <a:ln>
            <a:noFill/>
          </a:ln>
        </p:spPr>
      </p:pic>
      <p:sp>
        <p:nvSpPr>
          <p:cNvPr id="121" name="Google Shape;121;p26"/>
          <p:cNvSpPr txBox="1"/>
          <p:nvPr/>
        </p:nvSpPr>
        <p:spPr>
          <a:xfrm>
            <a:off x="4499150" y="3252750"/>
            <a:ext cx="3000000" cy="90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名前　　：　せいと</a:t>
            </a:r>
            <a:endParaRPr sz="2100" b="1" i="0" u="none" strike="noStrike" cap="none">
              <a:solidFill>
                <a:schemeClr val="dk2"/>
              </a:solidFill>
              <a:ea typeface="Lato"/>
              <a:sym typeface="Lato"/>
            </a:endParaRPr>
          </a:p>
          <a:p>
            <a:pPr marL="0" marR="0" lvl="0" indent="0" algn="l" rtl="0">
              <a:lnSpc>
                <a:spcPct val="100000"/>
              </a:lnSpc>
              <a:spcBef>
                <a:spcPts val="0"/>
              </a:spcBef>
              <a:spcAft>
                <a:spcPts val="0"/>
              </a:spcAft>
              <a:buClr>
                <a:srgbClr val="000000"/>
              </a:buClr>
              <a:buSzPts val="2100"/>
              <a:buFont typeface="Arial"/>
              <a:buNone/>
            </a:pPr>
            <a:r>
              <a:rPr lang="ja" sz="2100" b="1" i="0" u="none" strike="noStrike" cap="none">
                <a:solidFill>
                  <a:schemeClr val="dk2"/>
                </a:solidFill>
                <a:ea typeface="Lato"/>
                <a:sym typeface="Lato"/>
              </a:rPr>
              <a:t>とくぎ　：　ゲーム</a:t>
            </a:r>
            <a:endParaRPr sz="1400" b="0" i="0" u="none" strike="noStrike" cap="none">
              <a:solidFill>
                <a:schemeClr val="dk2"/>
              </a:solidFill>
              <a:sym typeface="Arial"/>
            </a:endParaRPr>
          </a:p>
        </p:txBody>
      </p:sp>
      <p:sp>
        <p:nvSpPr>
          <p:cNvPr id="122" name="Google Shape;122;p26"/>
          <p:cNvSpPr/>
          <p:nvPr/>
        </p:nvSpPr>
        <p:spPr>
          <a:xfrm>
            <a:off x="382700" y="3179850"/>
            <a:ext cx="2129400" cy="1167600"/>
          </a:xfrm>
          <a:prstGeom prst="wedgeRoundRectCallout">
            <a:avLst>
              <a:gd name="adj1" fmla="val 61054"/>
              <a:gd name="adj2" fmla="val 5426"/>
              <a:gd name="adj3" fmla="val 0"/>
            </a:avLst>
          </a:prstGeom>
          <a:solidFill>
            <a:schemeClr val="accent3"/>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buSzPts val="1600"/>
            </a:pPr>
            <a:r>
              <a:rPr lang="ja" altLang="en-US" sz="1600" b="1">
                <a:solidFill>
                  <a:schemeClr val="dk2"/>
                </a:solidFill>
              </a:rPr>
              <a:t>どんどんゲームが</a:t>
            </a:r>
            <a:endParaRPr lang="ja-JP" altLang="en-US">
              <a:solidFill>
                <a:schemeClr val="dk2"/>
              </a:solidFill>
            </a:endParaRPr>
          </a:p>
          <a:p>
            <a:pPr marL="0" marR="0" lvl="0" indent="0" algn="l">
              <a:lnSpc>
                <a:spcPct val="150000"/>
              </a:lnSpc>
              <a:spcBef>
                <a:spcPts val="0"/>
              </a:spcBef>
              <a:spcAft>
                <a:spcPts val="0"/>
              </a:spcAft>
              <a:buSzPts val="1600"/>
              <a:buFont typeface="Arial"/>
              <a:buNone/>
            </a:pPr>
            <a:r>
              <a:rPr lang="ja" altLang="en-US" sz="1600" b="1">
                <a:solidFill>
                  <a:schemeClr val="dk2"/>
                </a:solidFill>
              </a:rPr>
              <a:t>完成形にちかづいてきてるぞ！</a:t>
            </a:r>
          </a:p>
        </p:txBody>
      </p:sp>
      <p:sp>
        <p:nvSpPr>
          <p:cNvPr id="125" name="Google Shape;125;p26"/>
          <p:cNvSpPr txBox="1"/>
          <p:nvPr/>
        </p:nvSpPr>
        <p:spPr>
          <a:xfrm>
            <a:off x="3282846" y="168400"/>
            <a:ext cx="26790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とうじょうじんぶつしょうかい</a:t>
            </a:r>
            <a:endParaRPr b="1">
              <a:solidFill>
                <a:schemeClr val="dk1"/>
              </a:solidFill>
              <a:ea typeface="Lato"/>
              <a:sym typeface="Lato"/>
            </a:endParaRPr>
          </a:p>
        </p:txBody>
      </p:sp>
      <p:sp>
        <p:nvSpPr>
          <p:cNvPr id="126" name="Google Shape;126;p26"/>
          <p:cNvSpPr txBox="1"/>
          <p:nvPr/>
        </p:nvSpPr>
        <p:spPr>
          <a:xfrm>
            <a:off x="4424025" y="1224650"/>
            <a:ext cx="9336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2"/>
                </a:solidFill>
                <a:ea typeface="Lato"/>
                <a:sym typeface="Lato"/>
              </a:rPr>
              <a:t>なまえ</a:t>
            </a:r>
            <a:endParaRPr b="1">
              <a:solidFill>
                <a:schemeClr val="dk2"/>
              </a:solidFill>
              <a:ea typeface="Lato"/>
              <a:sym typeface="Lato"/>
            </a:endParaRPr>
          </a:p>
        </p:txBody>
      </p:sp>
      <p:sp>
        <p:nvSpPr>
          <p:cNvPr id="127" name="Google Shape;127;p26"/>
          <p:cNvSpPr txBox="1"/>
          <p:nvPr/>
        </p:nvSpPr>
        <p:spPr>
          <a:xfrm>
            <a:off x="4530841" y="3053450"/>
            <a:ext cx="9336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2"/>
                </a:solidFill>
                <a:ea typeface="Lato"/>
                <a:sym typeface="Lato"/>
              </a:rPr>
              <a:t>なまえ</a:t>
            </a:r>
            <a:endParaRPr b="1">
              <a:solidFill>
                <a:schemeClr val="dk2"/>
              </a:solidFill>
              <a:ea typeface="Lato"/>
              <a:sym typeface="Lato"/>
            </a:endParaRPr>
          </a:p>
        </p:txBody>
      </p:sp>
      <p:sp>
        <p:nvSpPr>
          <p:cNvPr id="15" name="Google Shape;124;p26">
            <a:extLst>
              <a:ext uri="{FF2B5EF4-FFF2-40B4-BE49-F238E27FC236}">
                <a16:creationId xmlns:a16="http://schemas.microsoft.com/office/drawing/2014/main" id="{365D21EB-7C07-44A1-A21E-F6A944E2E7A0}"/>
              </a:ext>
            </a:extLst>
          </p:cNvPr>
          <p:cNvSpPr txBox="1"/>
          <p:nvPr/>
        </p:nvSpPr>
        <p:spPr>
          <a:xfrm>
            <a:off x="357830" y="3448116"/>
            <a:ext cx="1104197" cy="31984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かんせいけい</a:t>
            </a:r>
          </a:p>
        </p:txBody>
      </p:sp>
      <p:sp>
        <p:nvSpPr>
          <p:cNvPr id="16" name="Google Shape;78;p14">
            <a:extLst>
              <a:ext uri="{FF2B5EF4-FFF2-40B4-BE49-F238E27FC236}">
                <a16:creationId xmlns:a16="http://schemas.microsoft.com/office/drawing/2014/main" id="{323109A5-D888-42BF-AD72-986699CE4757}"/>
              </a:ext>
            </a:extLst>
          </p:cNvPr>
          <p:cNvSpPr/>
          <p:nvPr/>
        </p:nvSpPr>
        <p:spPr>
          <a:xfrm>
            <a:off x="382700" y="1178725"/>
            <a:ext cx="2020500" cy="1167600"/>
          </a:xfrm>
          <a:prstGeom prst="wedgeRoundRectCallout">
            <a:avLst>
              <a:gd name="adj1" fmla="val 64404"/>
              <a:gd name="adj2" fmla="val -180"/>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600"/>
              <a:buFont typeface="Arial"/>
              <a:buNone/>
            </a:pPr>
            <a:r>
              <a:rPr lang="ja" sz="1500" b="1" i="0" u="none" strike="noStrike" cap="none" dirty="0">
                <a:solidFill>
                  <a:schemeClr val="dk2"/>
                </a:solidFill>
                <a:latin typeface="Arial"/>
                <a:ea typeface="Arial"/>
                <a:cs typeface="Arial"/>
                <a:sym typeface="Arial"/>
              </a:rPr>
              <a:t>いっしょにScratch</a:t>
            </a:r>
            <a:r>
              <a:rPr lang="ja-JP" altLang="en-US" sz="1500" b="1" i="0" u="none" strike="noStrike" cap="none" dirty="0">
                <a:solidFill>
                  <a:schemeClr val="dk2"/>
                </a:solidFill>
                <a:latin typeface="Arial"/>
                <a:ea typeface="Arial"/>
                <a:cs typeface="Arial"/>
                <a:sym typeface="Arial"/>
              </a:rPr>
              <a:t>でゲームを作ろう！</a:t>
            </a:r>
            <a:endParaRPr sz="1500" b="1" i="0" u="none" strike="noStrike" cap="none" dirty="0">
              <a:solidFill>
                <a:schemeClr val="dk2"/>
              </a:solidFill>
              <a:latin typeface="Arial"/>
              <a:ea typeface="Arial"/>
              <a:cs typeface="Arial"/>
              <a:sym typeface="Arial"/>
            </a:endParaRPr>
          </a:p>
        </p:txBody>
      </p:sp>
      <p:sp>
        <p:nvSpPr>
          <p:cNvPr id="17" name="Google Shape;79;p14">
            <a:extLst>
              <a:ext uri="{FF2B5EF4-FFF2-40B4-BE49-F238E27FC236}">
                <a16:creationId xmlns:a16="http://schemas.microsoft.com/office/drawing/2014/main" id="{285B6423-1065-4178-9130-B34D7FA011BE}"/>
              </a:ext>
            </a:extLst>
          </p:cNvPr>
          <p:cNvSpPr txBox="1"/>
          <p:nvPr/>
        </p:nvSpPr>
        <p:spPr>
          <a:xfrm>
            <a:off x="734775" y="1668575"/>
            <a:ext cx="398100" cy="1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ea typeface="Lato"/>
              <a:sym typeface="Lato"/>
            </a:endParaRPr>
          </a:p>
        </p:txBody>
      </p:sp>
      <p:sp>
        <p:nvSpPr>
          <p:cNvPr id="18" name="Google Shape;80;p14">
            <a:extLst>
              <a:ext uri="{FF2B5EF4-FFF2-40B4-BE49-F238E27FC236}">
                <a16:creationId xmlns:a16="http://schemas.microsoft.com/office/drawing/2014/main" id="{F5AB27E3-B297-43A3-84A7-D42483BC9C16}"/>
              </a:ext>
            </a:extLst>
          </p:cNvPr>
          <p:cNvSpPr txBox="1"/>
          <p:nvPr/>
        </p:nvSpPr>
        <p:spPr>
          <a:xfrm>
            <a:off x="750100" y="1668575"/>
            <a:ext cx="382800" cy="1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ea typeface="Lato"/>
              <a:sym typeface="Lato"/>
            </a:endParaRPr>
          </a:p>
        </p:txBody>
      </p:sp>
      <p:sp>
        <p:nvSpPr>
          <p:cNvPr id="19" name="Google Shape;81;p14">
            <a:extLst>
              <a:ext uri="{FF2B5EF4-FFF2-40B4-BE49-F238E27FC236}">
                <a16:creationId xmlns:a16="http://schemas.microsoft.com/office/drawing/2014/main" id="{61111BAE-272B-48FC-B929-0E97D37D558A}"/>
              </a:ext>
            </a:extLst>
          </p:cNvPr>
          <p:cNvSpPr txBox="1"/>
          <p:nvPr/>
        </p:nvSpPr>
        <p:spPr>
          <a:xfrm>
            <a:off x="1302156" y="1616672"/>
            <a:ext cx="795900" cy="27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900" b="1" dirty="0">
                <a:solidFill>
                  <a:schemeClr val="dk2"/>
                </a:solidFill>
                <a:ea typeface="Lato"/>
                <a:sym typeface="Lato"/>
              </a:rPr>
              <a:t>つく</a:t>
            </a:r>
            <a:endParaRPr sz="900" b="1" dirty="0">
              <a:solidFill>
                <a:schemeClr val="dk2"/>
              </a:solidFill>
              <a:ea typeface="Lato"/>
              <a:sym typeface="Lato"/>
            </a:endParaRPr>
          </a:p>
        </p:txBody>
      </p:sp>
      <p:sp>
        <p:nvSpPr>
          <p:cNvPr id="20" name="Google Shape;122;p17">
            <a:extLst>
              <a:ext uri="{FF2B5EF4-FFF2-40B4-BE49-F238E27FC236}">
                <a16:creationId xmlns:a16="http://schemas.microsoft.com/office/drawing/2014/main" id="{C96BDDAD-A2AE-4B30-9520-03554C239079}"/>
              </a:ext>
            </a:extLst>
          </p:cNvPr>
          <p:cNvSpPr txBox="1"/>
          <p:nvPr/>
        </p:nvSpPr>
        <p:spPr>
          <a:xfrm>
            <a:off x="1384767" y="1299363"/>
            <a:ext cx="1018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900" b="1">
                <a:solidFill>
                  <a:schemeClr val="dk2"/>
                </a:solidFill>
                <a:ea typeface="Lato"/>
                <a:sym typeface="Lato"/>
              </a:rPr>
              <a:t>スクラッチ</a:t>
            </a:r>
            <a:endParaRPr sz="900" b="1">
              <a:solidFill>
                <a:schemeClr val="dk2"/>
              </a:solidFill>
              <a:ea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Google Shape;143;p27"/>
          <p:cNvPicPr preferRelativeResize="0"/>
          <p:nvPr/>
        </p:nvPicPr>
        <p:blipFill>
          <a:blip r:embed="rId3">
            <a:alphaModFix/>
          </a:blip>
          <a:stretch>
            <a:fillRect/>
          </a:stretch>
        </p:blipFill>
        <p:spPr>
          <a:xfrm>
            <a:off x="2203675" y="1086300"/>
            <a:ext cx="4922974" cy="3711450"/>
          </a:xfrm>
          <a:prstGeom prst="rect">
            <a:avLst/>
          </a:prstGeom>
          <a:noFill/>
          <a:ln>
            <a:noFill/>
          </a:ln>
        </p:spPr>
      </p:pic>
      <p:sp>
        <p:nvSpPr>
          <p:cNvPr id="144" name="Google Shape;144;p2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200"/>
              <a:buNone/>
            </a:pPr>
            <a:r>
              <a:rPr lang="ja">
                <a:latin typeface="Arial"/>
                <a:cs typeface="Arial"/>
              </a:rPr>
              <a:t>Scratchを開いてね</a:t>
            </a:r>
            <a:endParaRPr>
              <a:latin typeface="Arial"/>
              <a:cs typeface="Arial"/>
            </a:endParaRPr>
          </a:p>
        </p:txBody>
      </p:sp>
      <p:pic>
        <p:nvPicPr>
          <p:cNvPr id="145" name="Google Shape;145;p27"/>
          <p:cNvPicPr preferRelativeResize="0"/>
          <p:nvPr/>
        </p:nvPicPr>
        <p:blipFill rotWithShape="1">
          <a:blip r:embed="rId4">
            <a:alphaModFix/>
          </a:blip>
          <a:srcRect/>
          <a:stretch/>
        </p:blipFill>
        <p:spPr>
          <a:xfrm>
            <a:off x="7438175" y="694475"/>
            <a:ext cx="1272050" cy="1272050"/>
          </a:xfrm>
          <a:prstGeom prst="rect">
            <a:avLst/>
          </a:prstGeom>
          <a:noFill/>
          <a:ln>
            <a:noFill/>
          </a:ln>
        </p:spPr>
      </p:pic>
      <p:sp>
        <p:nvSpPr>
          <p:cNvPr id="146" name="Google Shape;146;p27"/>
          <p:cNvSpPr/>
          <p:nvPr/>
        </p:nvSpPr>
        <p:spPr>
          <a:xfrm>
            <a:off x="2635021" y="1069572"/>
            <a:ext cx="442500" cy="279000"/>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27">
            <a:hlinkClick r:id="rId5"/>
          </p:cNvPr>
          <p:cNvSpPr/>
          <p:nvPr/>
        </p:nvSpPr>
        <p:spPr>
          <a:xfrm>
            <a:off x="6460000" y="2319750"/>
            <a:ext cx="2586900" cy="1522500"/>
          </a:xfrm>
          <a:prstGeom prst="wedgeRoundRectCallout">
            <a:avLst>
              <a:gd name="adj1" fmla="val 12657"/>
              <a:gd name="adj2" fmla="val -71575"/>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700"/>
              <a:buFont typeface="Arial"/>
              <a:buNone/>
            </a:pPr>
            <a:r>
              <a:rPr lang="ja" sz="1500" b="1" dirty="0">
                <a:solidFill>
                  <a:schemeClr val="dk2"/>
                </a:solidFill>
                <a:ea typeface="Lato"/>
                <a:sym typeface="Lato"/>
              </a:rPr>
              <a:t>ウェブブラウザで</a:t>
            </a:r>
            <a:r>
              <a:rPr lang="ja" sz="1500" b="1" u="sng" dirty="0">
                <a:solidFill>
                  <a:schemeClr val="accent5"/>
                </a:solidFill>
                <a:ea typeface="Lato"/>
                <a:sym typeface="Lato"/>
                <a:hlinkClick r:id="rId6">
                  <a:extLst>
                    <a:ext uri="{A12FA001-AC4F-418D-AE19-62706E023703}">
                      <ahyp:hlinkClr xmlns:ahyp="http://schemas.microsoft.com/office/drawing/2018/hyperlinkcolor" val="tx"/>
                    </a:ext>
                  </a:extLst>
                </a:hlinkClick>
              </a:rPr>
              <a:t>https://scratch.mit.edu/</a:t>
            </a:r>
            <a:r>
              <a:rPr lang="ja" sz="1500" b="1" dirty="0">
                <a:solidFill>
                  <a:schemeClr val="dk2"/>
                </a:solidFill>
                <a:ea typeface="Lato"/>
                <a:sym typeface="Lato"/>
              </a:rPr>
              <a:t>にアクセスして、</a:t>
            </a:r>
            <a:r>
              <a:rPr lang="ja" sz="1500" b="1" i="0" u="none" strike="noStrike" cap="none" dirty="0">
                <a:solidFill>
                  <a:schemeClr val="dk2"/>
                </a:solidFill>
                <a:ea typeface="Lato"/>
                <a:sym typeface="Lato"/>
              </a:rPr>
              <a:t>「</a:t>
            </a:r>
            <a:r>
              <a:rPr lang="ja" sz="1500" b="1" i="0" u="none" strike="noStrike" cap="none" dirty="0">
                <a:solidFill>
                  <a:schemeClr val="accent5"/>
                </a:solidFill>
                <a:ea typeface="Lato"/>
                <a:sym typeface="Lato"/>
              </a:rPr>
              <a:t>作る</a:t>
            </a:r>
            <a:r>
              <a:rPr lang="ja" sz="1500" b="1" i="0" u="none" strike="noStrike" cap="none" dirty="0">
                <a:solidFill>
                  <a:schemeClr val="dk2"/>
                </a:solidFill>
                <a:ea typeface="Lato"/>
                <a:sym typeface="Lato"/>
              </a:rPr>
              <a:t>」を</a:t>
            </a:r>
            <a:r>
              <a:rPr lang="ja" sz="1500" b="1" i="0" u="none" strike="noStrike" cap="none" dirty="0">
                <a:solidFill>
                  <a:schemeClr val="accent5"/>
                </a:solidFill>
                <a:ea typeface="Lato"/>
                <a:sym typeface="Lato"/>
              </a:rPr>
              <a:t>左クリック</a:t>
            </a:r>
            <a:r>
              <a:rPr lang="ja" sz="1500" b="1" i="0" u="none" strike="noStrike" cap="none" dirty="0">
                <a:solidFill>
                  <a:schemeClr val="dk2"/>
                </a:solidFill>
                <a:ea typeface="Lato"/>
                <a:sym typeface="Lato"/>
              </a:rPr>
              <a:t>してね。</a:t>
            </a:r>
            <a:endParaRPr sz="1100" b="0" i="0" u="none" strike="noStrike" cap="none" dirty="0">
              <a:solidFill>
                <a:schemeClr val="dk2"/>
              </a:solidFill>
              <a:sym typeface="Arial"/>
            </a:endParaRPr>
          </a:p>
        </p:txBody>
      </p:sp>
      <p:sp>
        <p:nvSpPr>
          <p:cNvPr id="148" name="Google Shape;148;p27"/>
          <p:cNvSpPr/>
          <p:nvPr/>
        </p:nvSpPr>
        <p:spPr>
          <a:xfrm>
            <a:off x="3459650" y="1484875"/>
            <a:ext cx="1049100" cy="1386300"/>
          </a:xfrm>
          <a:prstGeom prst="wedgeRoundRectCallout">
            <a:avLst>
              <a:gd name="adj1" fmla="val -82104"/>
              <a:gd name="adj2" fmla="val -65458"/>
              <a:gd name="adj3" fmla="val 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49" name="Google Shape;149;p27"/>
          <p:cNvPicPr preferRelativeResize="0"/>
          <p:nvPr/>
        </p:nvPicPr>
        <p:blipFill rotWithShape="1">
          <a:blip r:embed="rId7">
            <a:alphaModFix/>
          </a:blip>
          <a:srcRect/>
          <a:stretch/>
        </p:blipFill>
        <p:spPr>
          <a:xfrm>
            <a:off x="3529766" y="1515484"/>
            <a:ext cx="908871" cy="1386300"/>
          </a:xfrm>
          <a:prstGeom prst="rect">
            <a:avLst/>
          </a:prstGeom>
          <a:noFill/>
          <a:ln>
            <a:noFill/>
          </a:ln>
        </p:spPr>
      </p:pic>
      <p:sp>
        <p:nvSpPr>
          <p:cNvPr id="150" name="Google Shape;150;p27"/>
          <p:cNvSpPr txBox="1"/>
          <p:nvPr/>
        </p:nvSpPr>
        <p:spPr>
          <a:xfrm>
            <a:off x="7975316" y="2933061"/>
            <a:ext cx="505200" cy="27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つく</a:t>
            </a:r>
            <a:endParaRPr sz="900" b="1">
              <a:solidFill>
                <a:schemeClr val="accent5"/>
              </a:solidFill>
              <a:ea typeface="Lato"/>
              <a:sym typeface="Lato"/>
            </a:endParaRPr>
          </a:p>
        </p:txBody>
      </p:sp>
      <p:sp>
        <p:nvSpPr>
          <p:cNvPr id="151" name="Google Shape;151;p27"/>
          <p:cNvSpPr txBox="1"/>
          <p:nvPr/>
        </p:nvSpPr>
        <p:spPr>
          <a:xfrm>
            <a:off x="6394642" y="3177089"/>
            <a:ext cx="581700" cy="27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ひだり</a:t>
            </a:r>
            <a:endParaRPr sz="900" b="1">
              <a:solidFill>
                <a:schemeClr val="accent5"/>
              </a:solidFill>
              <a:ea typeface="Lato"/>
              <a:sym typeface="Lato"/>
            </a:endParaRPr>
          </a:p>
        </p:txBody>
      </p:sp>
      <p:sp>
        <p:nvSpPr>
          <p:cNvPr id="152" name="Google Shape;152;p27"/>
          <p:cNvSpPr txBox="1"/>
          <p:nvPr/>
        </p:nvSpPr>
        <p:spPr>
          <a:xfrm>
            <a:off x="4607707" y="183700"/>
            <a:ext cx="719400" cy="38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ひら</a:t>
            </a:r>
            <a:endParaRPr b="1">
              <a:solidFill>
                <a:schemeClr val="dk1"/>
              </a:solidFill>
              <a:ea typeface="Lato"/>
              <a:sym typeface="Lato"/>
            </a:endParaRPr>
          </a:p>
        </p:txBody>
      </p:sp>
      <p:sp>
        <p:nvSpPr>
          <p:cNvPr id="153" name="Google Shape;153;p27"/>
          <p:cNvSpPr txBox="1"/>
          <p:nvPr/>
        </p:nvSpPr>
        <p:spPr>
          <a:xfrm>
            <a:off x="3106175" y="183700"/>
            <a:ext cx="163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b="1">
                <a:solidFill>
                  <a:schemeClr val="dk1"/>
                </a:solidFill>
                <a:ea typeface="Lato"/>
                <a:sym typeface="Lato"/>
              </a:rPr>
              <a:t>スクラッチ</a:t>
            </a:r>
            <a:endParaRPr b="1">
              <a:solidFill>
                <a:schemeClr val="dk1"/>
              </a:solidFill>
              <a:ea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8"/>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ja">
                <a:latin typeface="Arial"/>
                <a:cs typeface="Arial"/>
              </a:rPr>
              <a:t>保存しておいたゲームを開こう</a:t>
            </a:r>
            <a:endParaRPr>
              <a:latin typeface="Arial"/>
              <a:cs typeface="Arial"/>
            </a:endParaRPr>
          </a:p>
        </p:txBody>
      </p:sp>
      <p:sp>
        <p:nvSpPr>
          <p:cNvPr id="148" name="Google Shape;148;p28"/>
          <p:cNvSpPr/>
          <p:nvPr/>
        </p:nvSpPr>
        <p:spPr>
          <a:xfrm>
            <a:off x="5070650" y="1410925"/>
            <a:ext cx="3226200" cy="1898700"/>
          </a:xfrm>
          <a:prstGeom prst="wedgeRoundRectCallout">
            <a:avLst>
              <a:gd name="adj1" fmla="val 40432"/>
              <a:gd name="adj2" fmla="val 7141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400"/>
              <a:buFont typeface="Arial"/>
              <a:buNone/>
            </a:pPr>
            <a:r>
              <a:rPr lang="ja" sz="1500" b="1" i="0" u="none" strike="noStrike" cap="none">
                <a:solidFill>
                  <a:schemeClr val="dk2"/>
                </a:solidFill>
                <a:latin typeface="Arial"/>
                <a:ea typeface="Arial"/>
                <a:cs typeface="Arial"/>
                <a:sym typeface="Arial"/>
              </a:rPr>
              <a:t>「</a:t>
            </a:r>
            <a:r>
              <a:rPr lang="ja" sz="1500" b="1" i="0" u="none" strike="noStrike" cap="none">
                <a:solidFill>
                  <a:schemeClr val="accent5"/>
                </a:solidFill>
                <a:latin typeface="Arial"/>
                <a:ea typeface="Arial"/>
                <a:cs typeface="Arial"/>
                <a:sym typeface="Arial"/>
              </a:rPr>
              <a:t>ファイル</a:t>
            </a:r>
            <a:r>
              <a:rPr lang="ja" sz="1500" b="1" i="0" u="none" strike="noStrike" cap="none">
                <a:solidFill>
                  <a:schemeClr val="dk2"/>
                </a:solidFill>
                <a:latin typeface="Arial"/>
                <a:ea typeface="Arial"/>
                <a:cs typeface="Arial"/>
                <a:sym typeface="Arial"/>
              </a:rPr>
              <a:t>」</a:t>
            </a:r>
            <a:r>
              <a:rPr lang="ja" sz="1500" b="1">
                <a:solidFill>
                  <a:schemeClr val="dk2"/>
                </a:solidFill>
              </a:rPr>
              <a:t>→</a:t>
            </a:r>
            <a:endParaRPr sz="1500" b="1" i="0" u="none" strike="noStrike" cap="none">
              <a:solidFill>
                <a:schemeClr val="dk2"/>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r>
              <a:rPr lang="ja" sz="1500" b="1" i="0" u="none" strike="noStrike" cap="none">
                <a:solidFill>
                  <a:schemeClr val="dk2"/>
                </a:solidFill>
                <a:latin typeface="Arial"/>
                <a:ea typeface="Arial"/>
                <a:cs typeface="Arial"/>
                <a:sym typeface="Arial"/>
              </a:rPr>
              <a:t>「</a:t>
            </a:r>
            <a:r>
              <a:rPr lang="ja" sz="1500" b="1">
                <a:solidFill>
                  <a:schemeClr val="accent5"/>
                </a:solidFill>
              </a:rPr>
              <a:t>コンピューターから読み込む</a:t>
            </a:r>
            <a:r>
              <a:rPr lang="ja" sz="1500" b="1" i="0" u="none" strike="noStrike" cap="none">
                <a:solidFill>
                  <a:schemeClr val="dk2"/>
                </a:solidFill>
                <a:latin typeface="Arial"/>
                <a:ea typeface="Arial"/>
                <a:cs typeface="Arial"/>
                <a:sym typeface="Arial"/>
              </a:rPr>
              <a:t>」を</a:t>
            </a:r>
            <a:r>
              <a:rPr lang="ja" sz="1500" b="1" i="0" u="none" strike="noStrike" cap="none">
                <a:solidFill>
                  <a:schemeClr val="accent5"/>
                </a:solidFill>
                <a:latin typeface="Arial"/>
                <a:ea typeface="Arial"/>
                <a:cs typeface="Arial"/>
                <a:sym typeface="Arial"/>
              </a:rPr>
              <a:t>左クリック</a:t>
            </a:r>
            <a:r>
              <a:rPr lang="ja" sz="1500" b="1">
                <a:solidFill>
                  <a:schemeClr val="dk2"/>
                </a:solidFill>
              </a:rPr>
              <a:t>して、前回保存したゲームを開いてね。</a:t>
            </a:r>
            <a:endParaRPr sz="1500" b="1">
              <a:solidFill>
                <a:schemeClr val="dk2"/>
              </a:solidFill>
            </a:endParaRPr>
          </a:p>
        </p:txBody>
      </p:sp>
      <p:pic>
        <p:nvPicPr>
          <p:cNvPr id="149" name="Google Shape;149;p28"/>
          <p:cNvPicPr preferRelativeResize="0"/>
          <p:nvPr/>
        </p:nvPicPr>
        <p:blipFill rotWithShape="1">
          <a:blip r:embed="rId3">
            <a:alphaModFix/>
          </a:blip>
          <a:srcRect/>
          <a:stretch/>
        </p:blipFill>
        <p:spPr>
          <a:xfrm>
            <a:off x="7992050" y="3790675"/>
            <a:ext cx="1012651" cy="1012651"/>
          </a:xfrm>
          <a:prstGeom prst="rect">
            <a:avLst/>
          </a:prstGeom>
          <a:noFill/>
          <a:ln>
            <a:noFill/>
          </a:ln>
        </p:spPr>
      </p:pic>
      <p:pic>
        <p:nvPicPr>
          <p:cNvPr id="150" name="Google Shape;150;p28"/>
          <p:cNvPicPr preferRelativeResize="0"/>
          <p:nvPr/>
        </p:nvPicPr>
        <p:blipFill rotWithShape="1">
          <a:blip r:embed="rId4">
            <a:alphaModFix/>
          </a:blip>
          <a:srcRect t="11743" r="71384" b="40322"/>
          <a:stretch/>
        </p:blipFill>
        <p:spPr>
          <a:xfrm>
            <a:off x="720325" y="1071575"/>
            <a:ext cx="4037026" cy="3804025"/>
          </a:xfrm>
          <a:prstGeom prst="rect">
            <a:avLst/>
          </a:prstGeom>
          <a:noFill/>
          <a:ln>
            <a:noFill/>
          </a:ln>
        </p:spPr>
      </p:pic>
      <p:sp>
        <p:nvSpPr>
          <p:cNvPr id="151" name="Google Shape;151;p28"/>
          <p:cNvSpPr/>
          <p:nvPr/>
        </p:nvSpPr>
        <p:spPr>
          <a:xfrm>
            <a:off x="2009945" y="1071583"/>
            <a:ext cx="690300" cy="460800"/>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28"/>
          <p:cNvSpPr/>
          <p:nvPr/>
        </p:nvSpPr>
        <p:spPr>
          <a:xfrm>
            <a:off x="1948050" y="1791925"/>
            <a:ext cx="1845300" cy="383400"/>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28"/>
          <p:cNvSpPr txBox="1"/>
          <p:nvPr/>
        </p:nvSpPr>
        <p:spPr>
          <a:xfrm>
            <a:off x="7012144" y="1876163"/>
            <a:ext cx="321600" cy="35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よ</a:t>
            </a:r>
            <a:endParaRPr sz="400" b="1">
              <a:solidFill>
                <a:schemeClr val="accent5"/>
              </a:solidFill>
              <a:ea typeface="Lato"/>
              <a:sym typeface="Lato"/>
            </a:endParaRPr>
          </a:p>
        </p:txBody>
      </p:sp>
      <p:sp>
        <p:nvSpPr>
          <p:cNvPr id="154" name="Google Shape;154;p28"/>
          <p:cNvSpPr txBox="1"/>
          <p:nvPr/>
        </p:nvSpPr>
        <p:spPr>
          <a:xfrm>
            <a:off x="7390319" y="1876147"/>
            <a:ext cx="521700" cy="38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こ</a:t>
            </a:r>
            <a:endParaRPr sz="900" b="1">
              <a:solidFill>
                <a:schemeClr val="accent5"/>
              </a:solidFill>
              <a:ea typeface="Lato"/>
              <a:sym typeface="Lato"/>
            </a:endParaRPr>
          </a:p>
        </p:txBody>
      </p:sp>
      <p:sp>
        <p:nvSpPr>
          <p:cNvPr id="155" name="Google Shape;155;p28"/>
          <p:cNvSpPr txBox="1"/>
          <p:nvPr/>
        </p:nvSpPr>
        <p:spPr>
          <a:xfrm>
            <a:off x="5357825" y="2587050"/>
            <a:ext cx="459300" cy="1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ea typeface="Lato"/>
              <a:sym typeface="Lato"/>
            </a:endParaRPr>
          </a:p>
        </p:txBody>
      </p:sp>
      <p:sp>
        <p:nvSpPr>
          <p:cNvPr id="156" name="Google Shape;156;p28"/>
          <p:cNvSpPr txBox="1"/>
          <p:nvPr/>
        </p:nvSpPr>
        <p:spPr>
          <a:xfrm>
            <a:off x="5227558" y="2226229"/>
            <a:ext cx="612300" cy="38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ひだり</a:t>
            </a:r>
            <a:endParaRPr sz="900" b="1">
              <a:solidFill>
                <a:schemeClr val="accent5"/>
              </a:solidFill>
              <a:ea typeface="Lato"/>
              <a:sym typeface="Lato"/>
            </a:endParaRPr>
          </a:p>
        </p:txBody>
      </p:sp>
      <p:sp>
        <p:nvSpPr>
          <p:cNvPr id="157" name="Google Shape;157;p28"/>
          <p:cNvSpPr txBox="1"/>
          <p:nvPr/>
        </p:nvSpPr>
        <p:spPr>
          <a:xfrm>
            <a:off x="7202757" y="2210539"/>
            <a:ext cx="690300" cy="29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sym typeface="Lato"/>
              </a:rPr>
              <a:t>ほぞん</a:t>
            </a:r>
            <a:endParaRPr sz="900" b="1">
              <a:solidFill>
                <a:schemeClr val="dk2"/>
              </a:solidFill>
              <a:ea typeface="Lato"/>
              <a:sym typeface="Lato"/>
            </a:endParaRPr>
          </a:p>
        </p:txBody>
      </p:sp>
      <p:pic>
        <p:nvPicPr>
          <p:cNvPr id="158" name="Google Shape;158;p28"/>
          <p:cNvPicPr preferRelativeResize="0"/>
          <p:nvPr/>
        </p:nvPicPr>
        <p:blipFill rotWithShape="1">
          <a:blip r:embed="rId5">
            <a:alphaModFix/>
          </a:blip>
          <a:srcRect/>
          <a:stretch/>
        </p:blipFill>
        <p:spPr>
          <a:xfrm>
            <a:off x="3889698" y="3904451"/>
            <a:ext cx="753199" cy="753225"/>
          </a:xfrm>
          <a:prstGeom prst="rect">
            <a:avLst/>
          </a:prstGeom>
          <a:noFill/>
          <a:ln>
            <a:noFill/>
          </a:ln>
        </p:spPr>
      </p:pic>
      <p:sp>
        <p:nvSpPr>
          <p:cNvPr id="159" name="Google Shape;159;p28"/>
          <p:cNvSpPr/>
          <p:nvPr/>
        </p:nvSpPr>
        <p:spPr>
          <a:xfrm>
            <a:off x="4948950" y="3566775"/>
            <a:ext cx="2337600" cy="1308900"/>
          </a:xfrm>
          <a:prstGeom prst="wedgeRoundRectCallout">
            <a:avLst>
              <a:gd name="adj1" fmla="val -61867"/>
              <a:gd name="adj2" fmla="val 1803"/>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400"/>
              <a:buFont typeface="Arial"/>
              <a:buNone/>
            </a:pPr>
            <a:r>
              <a:rPr lang="ja" sz="1500" b="1">
                <a:solidFill>
                  <a:schemeClr val="dk2"/>
                </a:solidFill>
              </a:rPr>
              <a:t>「〇〇〇.sb3」っていう名前のファイルだよね。</a:t>
            </a:r>
            <a:endParaRPr sz="1500" b="1" i="0" u="none" strike="noStrike" cap="none">
              <a:solidFill>
                <a:schemeClr val="dk2"/>
              </a:solidFill>
            </a:endParaRPr>
          </a:p>
        </p:txBody>
      </p:sp>
      <p:sp>
        <p:nvSpPr>
          <p:cNvPr id="160" name="Google Shape;160;p28"/>
          <p:cNvSpPr txBox="1"/>
          <p:nvPr/>
        </p:nvSpPr>
        <p:spPr>
          <a:xfrm>
            <a:off x="6747064" y="2213598"/>
            <a:ext cx="753300" cy="35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sym typeface="Lato"/>
              </a:rPr>
              <a:t>ぜんかい</a:t>
            </a:r>
            <a:endParaRPr sz="900" b="1">
              <a:solidFill>
                <a:schemeClr val="dk2"/>
              </a:solidFill>
              <a:ea typeface="Lato"/>
              <a:sym typeface="Lato"/>
            </a:endParaRPr>
          </a:p>
        </p:txBody>
      </p:sp>
      <p:sp>
        <p:nvSpPr>
          <p:cNvPr id="161" name="Google Shape;161;p28"/>
          <p:cNvSpPr txBox="1"/>
          <p:nvPr/>
        </p:nvSpPr>
        <p:spPr>
          <a:xfrm>
            <a:off x="1806351" y="199017"/>
            <a:ext cx="964500" cy="29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ほぞん</a:t>
            </a:r>
            <a:endParaRPr b="1">
              <a:solidFill>
                <a:schemeClr val="dk1"/>
              </a:solidFill>
              <a:ea typeface="Lato"/>
              <a:sym typeface="Lato"/>
            </a:endParaRPr>
          </a:p>
        </p:txBody>
      </p:sp>
      <p:sp>
        <p:nvSpPr>
          <p:cNvPr id="162" name="Google Shape;162;p28"/>
          <p:cNvSpPr txBox="1"/>
          <p:nvPr/>
        </p:nvSpPr>
        <p:spPr>
          <a:xfrm>
            <a:off x="6122541" y="229292"/>
            <a:ext cx="952500" cy="38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ひら</a:t>
            </a:r>
            <a:endParaRPr b="1">
              <a:solidFill>
                <a:schemeClr val="dk1"/>
              </a:solidFill>
              <a:ea typeface="Lato"/>
              <a:sym typeface="Lato"/>
            </a:endParaRPr>
          </a:p>
        </p:txBody>
      </p:sp>
      <p:sp>
        <p:nvSpPr>
          <p:cNvPr id="163" name="Google Shape;163;p28"/>
          <p:cNvSpPr txBox="1"/>
          <p:nvPr/>
        </p:nvSpPr>
        <p:spPr>
          <a:xfrm>
            <a:off x="5821310" y="2575884"/>
            <a:ext cx="459300" cy="21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sym typeface="Lato"/>
              </a:rPr>
              <a:t>ひら</a:t>
            </a:r>
            <a:endParaRPr sz="900" b="1">
              <a:solidFill>
                <a:schemeClr val="dk2"/>
              </a:solidFill>
              <a:ea typeface="Lato"/>
              <a:sym typeface="Lato"/>
            </a:endParaRPr>
          </a:p>
        </p:txBody>
      </p:sp>
      <p:sp>
        <p:nvSpPr>
          <p:cNvPr id="164" name="Google Shape;164;p28"/>
          <p:cNvSpPr txBox="1"/>
          <p:nvPr/>
        </p:nvSpPr>
        <p:spPr>
          <a:xfrm>
            <a:off x="4989545" y="4089610"/>
            <a:ext cx="6903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900" b="1">
                <a:solidFill>
                  <a:schemeClr val="dk2"/>
                </a:solidFill>
                <a:ea typeface="Lato"/>
                <a:sym typeface="Lato"/>
              </a:rPr>
              <a:t>なまえ</a:t>
            </a:r>
            <a:endParaRPr sz="900" b="1">
              <a:solidFill>
                <a:schemeClr val="dk2"/>
              </a:solidFill>
              <a:ea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4" name="Google Shape;216;p33">
            <a:extLst>
              <a:ext uri="{FF2B5EF4-FFF2-40B4-BE49-F238E27FC236}">
                <a16:creationId xmlns:a16="http://schemas.microsoft.com/office/drawing/2014/main" id="{09DFEA5A-6BC3-4483-9122-38D2B4D2549F}"/>
              </a:ext>
            </a:extLst>
          </p:cNvPr>
          <p:cNvSpPr/>
          <p:nvPr/>
        </p:nvSpPr>
        <p:spPr>
          <a:xfrm>
            <a:off x="1303481" y="3201558"/>
            <a:ext cx="3107154" cy="1596623"/>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bg2"/>
                </a:solidFill>
              </a:rPr>
              <a:t>点数が</a:t>
            </a:r>
            <a:r>
              <a:rPr lang="en-US" altLang="ja" sz="1500" b="1">
                <a:solidFill>
                  <a:schemeClr val="bg2"/>
                </a:solidFill>
              </a:rPr>
              <a:t>2</a:t>
            </a:r>
            <a:r>
              <a:rPr lang="ja" altLang="en-US" sz="1500" b="1">
                <a:solidFill>
                  <a:schemeClr val="bg2"/>
                </a:solidFill>
              </a:rPr>
              <a:t>倍に</a:t>
            </a:r>
            <a:r>
              <a:rPr lang="ja" sz="1500" b="1">
                <a:solidFill>
                  <a:schemeClr val="bg2"/>
                </a:solidFill>
              </a:rPr>
              <a:t>な</a:t>
            </a:r>
            <a:r>
              <a:rPr lang="ja" altLang="en-US" sz="1500" b="1">
                <a:solidFill>
                  <a:schemeClr val="bg2"/>
                </a:solidFill>
              </a:rPr>
              <a:t>る</a:t>
            </a:r>
            <a:r>
              <a:rPr lang="ja" sz="1500" b="1">
                <a:solidFill>
                  <a:schemeClr val="accent5"/>
                </a:solidFill>
              </a:rPr>
              <a:t>スーパーネズミ</a:t>
            </a:r>
            <a:r>
              <a:rPr lang="ja" sz="1500" b="1">
                <a:solidFill>
                  <a:schemeClr val="bg2"/>
                </a:solidFill>
              </a:rPr>
              <a:t>をだすようにしたよね。</a:t>
            </a:r>
            <a:endParaRPr lang="ja-JP" altLang="en-US" sz="1500"/>
          </a:p>
          <a:p>
            <a:pPr>
              <a:lnSpc>
                <a:spcPct val="150000"/>
              </a:lnSpc>
            </a:pPr>
            <a:r>
              <a:rPr lang="ja" sz="1500" b="1">
                <a:solidFill>
                  <a:schemeClr val="dk2"/>
                </a:solidFill>
              </a:rPr>
              <a:t>うん！</a:t>
            </a:r>
            <a:r>
              <a:rPr lang="ja" sz="1500" b="1">
                <a:solidFill>
                  <a:schemeClr val="accent5"/>
                </a:solidFill>
              </a:rPr>
              <a:t>前に作ったゲームと</a:t>
            </a:r>
            <a:endParaRPr lang="ja-JP" altLang="en-US" sz="1500"/>
          </a:p>
          <a:p>
            <a:pPr>
              <a:lnSpc>
                <a:spcPct val="150000"/>
              </a:lnSpc>
            </a:pPr>
            <a:r>
              <a:rPr lang="ja" sz="1500" b="1">
                <a:solidFill>
                  <a:schemeClr val="accent5"/>
                </a:solidFill>
              </a:rPr>
              <a:t>おなじ</a:t>
            </a:r>
            <a:r>
              <a:rPr lang="ja" sz="1500" b="1">
                <a:solidFill>
                  <a:schemeClr val="dk2"/>
                </a:solidFill>
              </a:rPr>
              <a:t>だ！</a:t>
            </a:r>
            <a:endParaRPr lang="ja"/>
          </a:p>
        </p:txBody>
      </p:sp>
      <p:sp>
        <p:nvSpPr>
          <p:cNvPr id="3" name="Google Shape;219;p33">
            <a:extLst>
              <a:ext uri="{FF2B5EF4-FFF2-40B4-BE49-F238E27FC236}">
                <a16:creationId xmlns:a16="http://schemas.microsoft.com/office/drawing/2014/main" id="{CA758A48-8012-4010-8BF6-E5712325AE2D}"/>
              </a:ext>
            </a:extLst>
          </p:cNvPr>
          <p:cNvSpPr/>
          <p:nvPr/>
        </p:nvSpPr>
        <p:spPr>
          <a:xfrm>
            <a:off x="1296662" y="1633167"/>
            <a:ext cx="3095298" cy="1349257"/>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はたを押してみよう！</a:t>
            </a:r>
            <a:endParaRPr lang="en-US" sz="1500"/>
          </a:p>
          <a:p>
            <a:pPr>
              <a:lnSpc>
                <a:spcPct val="150000"/>
              </a:lnSpc>
            </a:pPr>
            <a:r>
              <a:rPr lang="ja" sz="1500" b="1">
                <a:solidFill>
                  <a:schemeClr val="accent5"/>
                </a:solidFill>
              </a:rPr>
              <a:t>前とおなじ</a:t>
            </a:r>
            <a:r>
              <a:rPr lang="ja" sz="1500" b="1">
                <a:solidFill>
                  <a:schemeClr val="dk2"/>
                </a:solidFill>
              </a:rPr>
              <a:t>動きをするかな？</a:t>
            </a:r>
            <a:endParaRPr lang="en-US" altLang="ja" sz="1500"/>
          </a:p>
        </p:txBody>
      </p:sp>
      <p:sp>
        <p:nvSpPr>
          <p:cNvPr id="169" name="Google Shape;169;p29"/>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ja">
                <a:latin typeface="Arial"/>
                <a:cs typeface="Arial"/>
              </a:rPr>
              <a:t>開いたゲームを実行してみよう</a:t>
            </a:r>
            <a:endParaRPr>
              <a:latin typeface="Arial"/>
              <a:cs typeface="Arial"/>
            </a:endParaRPr>
          </a:p>
        </p:txBody>
      </p:sp>
      <p:pic>
        <p:nvPicPr>
          <p:cNvPr id="170" name="Google Shape;170;p29"/>
          <p:cNvPicPr preferRelativeResize="0"/>
          <p:nvPr/>
        </p:nvPicPr>
        <p:blipFill rotWithShape="1">
          <a:blip r:embed="rId3">
            <a:alphaModFix/>
          </a:blip>
          <a:srcRect/>
          <a:stretch/>
        </p:blipFill>
        <p:spPr>
          <a:xfrm>
            <a:off x="96420" y="1626888"/>
            <a:ext cx="918456" cy="976425"/>
          </a:xfrm>
          <a:prstGeom prst="rect">
            <a:avLst/>
          </a:prstGeom>
          <a:noFill/>
          <a:ln>
            <a:noFill/>
          </a:ln>
        </p:spPr>
      </p:pic>
      <p:pic>
        <p:nvPicPr>
          <p:cNvPr id="172" name="Google Shape;172;p29"/>
          <p:cNvPicPr preferRelativeResize="0"/>
          <p:nvPr/>
        </p:nvPicPr>
        <p:blipFill rotWithShape="1">
          <a:blip r:embed="rId4">
            <a:alphaModFix/>
          </a:blip>
          <a:srcRect/>
          <a:stretch/>
        </p:blipFill>
        <p:spPr>
          <a:xfrm>
            <a:off x="96426" y="3238875"/>
            <a:ext cx="913949" cy="913981"/>
          </a:xfrm>
          <a:prstGeom prst="rect">
            <a:avLst/>
          </a:prstGeom>
          <a:noFill/>
          <a:ln>
            <a:noFill/>
          </a:ln>
        </p:spPr>
      </p:pic>
      <p:sp>
        <p:nvSpPr>
          <p:cNvPr id="174" name="Google Shape;174;p29"/>
          <p:cNvSpPr txBox="1"/>
          <p:nvPr/>
        </p:nvSpPr>
        <p:spPr>
          <a:xfrm>
            <a:off x="1665782" y="209783"/>
            <a:ext cx="5970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ひら</a:t>
            </a:r>
            <a:endParaRPr b="1">
              <a:solidFill>
                <a:schemeClr val="dk1"/>
              </a:solidFill>
              <a:ea typeface="Lato"/>
              <a:sym typeface="Lato"/>
            </a:endParaRPr>
          </a:p>
        </p:txBody>
      </p:sp>
      <p:sp>
        <p:nvSpPr>
          <p:cNvPr id="175" name="Google Shape;175;p29"/>
          <p:cNvSpPr txBox="1"/>
          <p:nvPr/>
        </p:nvSpPr>
        <p:spPr>
          <a:xfrm>
            <a:off x="4560731" y="229625"/>
            <a:ext cx="9183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b="1">
                <a:solidFill>
                  <a:schemeClr val="dk1"/>
                </a:solidFill>
                <a:ea typeface="Lato"/>
                <a:sym typeface="Lato"/>
              </a:rPr>
              <a:t>じっこう</a:t>
            </a:r>
            <a:endParaRPr b="1">
              <a:solidFill>
                <a:schemeClr val="dk1"/>
              </a:solidFill>
              <a:ea typeface="Lato"/>
              <a:sym typeface="Lato"/>
            </a:endParaRPr>
          </a:p>
        </p:txBody>
      </p:sp>
      <p:sp>
        <p:nvSpPr>
          <p:cNvPr id="176" name="Google Shape;176;p29"/>
          <p:cNvSpPr txBox="1"/>
          <p:nvPr/>
        </p:nvSpPr>
        <p:spPr>
          <a:xfrm>
            <a:off x="1890289" y="1825129"/>
            <a:ext cx="381300" cy="3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sym typeface="Lato"/>
              </a:rPr>
              <a:t>お</a:t>
            </a:r>
            <a:endParaRPr sz="900" b="1">
              <a:solidFill>
                <a:schemeClr val="dk2"/>
              </a:solidFill>
              <a:ea typeface="Lato"/>
              <a:sym typeface="Lato"/>
            </a:endParaRPr>
          </a:p>
        </p:txBody>
      </p:sp>
      <p:sp>
        <p:nvSpPr>
          <p:cNvPr id="177" name="Google Shape;177;p29"/>
          <p:cNvSpPr txBox="1"/>
          <p:nvPr/>
        </p:nvSpPr>
        <p:spPr>
          <a:xfrm>
            <a:off x="1269077" y="2177211"/>
            <a:ext cx="597000" cy="37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まえ</a:t>
            </a:r>
            <a:endParaRPr sz="900" b="1">
              <a:solidFill>
                <a:schemeClr val="accent5"/>
              </a:solidFill>
              <a:ea typeface="Lato"/>
              <a:sym typeface="Lato"/>
            </a:endParaRPr>
          </a:p>
        </p:txBody>
      </p:sp>
      <p:sp>
        <p:nvSpPr>
          <p:cNvPr id="178" name="Google Shape;178;p29"/>
          <p:cNvSpPr txBox="1"/>
          <p:nvPr/>
        </p:nvSpPr>
        <p:spPr>
          <a:xfrm>
            <a:off x="2219945" y="2185725"/>
            <a:ext cx="505200"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sym typeface="Lato"/>
              </a:rPr>
              <a:t>うご</a:t>
            </a:r>
            <a:endParaRPr sz="900" b="1">
              <a:solidFill>
                <a:schemeClr val="dk2"/>
              </a:solidFill>
              <a:ea typeface="Lato"/>
              <a:sym typeface="Lato"/>
            </a:endParaRPr>
          </a:p>
        </p:txBody>
      </p:sp>
      <p:sp>
        <p:nvSpPr>
          <p:cNvPr id="179" name="Google Shape;179;p29"/>
          <p:cNvSpPr txBox="1"/>
          <p:nvPr/>
        </p:nvSpPr>
        <p:spPr>
          <a:xfrm>
            <a:off x="1867525" y="3855062"/>
            <a:ext cx="505200"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まえ</a:t>
            </a:r>
            <a:endParaRPr sz="900" b="1">
              <a:solidFill>
                <a:schemeClr val="accent5"/>
              </a:solidFill>
              <a:ea typeface="Lato"/>
              <a:sym typeface="Lato"/>
            </a:endParaRPr>
          </a:p>
        </p:txBody>
      </p:sp>
      <p:sp>
        <p:nvSpPr>
          <p:cNvPr id="180" name="Google Shape;180;p29"/>
          <p:cNvSpPr txBox="1"/>
          <p:nvPr/>
        </p:nvSpPr>
        <p:spPr>
          <a:xfrm>
            <a:off x="2229796" y="3837635"/>
            <a:ext cx="505200"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accent5"/>
                </a:solidFill>
                <a:ea typeface="Lato"/>
                <a:sym typeface="Lato"/>
              </a:rPr>
              <a:t>つく</a:t>
            </a:r>
            <a:endParaRPr sz="900" b="1">
              <a:solidFill>
                <a:schemeClr val="accent5"/>
              </a:solidFill>
              <a:ea typeface="Lato"/>
              <a:sym typeface="Lato"/>
            </a:endParaRPr>
          </a:p>
        </p:txBody>
      </p:sp>
      <p:pic>
        <p:nvPicPr>
          <p:cNvPr id="2" name="Google Shape;1024;p86" descr="設計図, カレンダー&#10;&#10;説明は自動で生成されたものです">
            <a:extLst>
              <a:ext uri="{FF2B5EF4-FFF2-40B4-BE49-F238E27FC236}">
                <a16:creationId xmlns:a16="http://schemas.microsoft.com/office/drawing/2014/main" id="{42C235CE-9B55-4446-AAB3-E7AAAF8F6968}"/>
              </a:ext>
            </a:extLst>
          </p:cNvPr>
          <p:cNvPicPr preferRelativeResize="0"/>
          <p:nvPr/>
        </p:nvPicPr>
        <p:blipFill>
          <a:blip r:embed="rId5">
            <a:alphaModFix/>
          </a:blip>
          <a:stretch>
            <a:fillRect/>
          </a:stretch>
        </p:blipFill>
        <p:spPr>
          <a:xfrm>
            <a:off x="4648075" y="1169850"/>
            <a:ext cx="4343526" cy="3578738"/>
          </a:xfrm>
          <a:prstGeom prst="rect">
            <a:avLst/>
          </a:prstGeom>
          <a:noFill/>
          <a:ln>
            <a:noFill/>
          </a:ln>
        </p:spPr>
      </p:pic>
      <p:sp>
        <p:nvSpPr>
          <p:cNvPr id="17" name="Google Shape;178;p29">
            <a:extLst>
              <a:ext uri="{FF2B5EF4-FFF2-40B4-BE49-F238E27FC236}">
                <a16:creationId xmlns:a16="http://schemas.microsoft.com/office/drawing/2014/main" id="{E41FE600-F1DA-4688-9A2F-A5B5C9F3F906}"/>
              </a:ext>
            </a:extLst>
          </p:cNvPr>
          <p:cNvSpPr txBox="1"/>
          <p:nvPr/>
        </p:nvSpPr>
        <p:spPr>
          <a:xfrm>
            <a:off x="1298721" y="3183717"/>
            <a:ext cx="752565" cy="3130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sym typeface="Lato"/>
              </a:rPr>
              <a:t>てん</a:t>
            </a:r>
            <a:r>
              <a:rPr lang="ja" altLang="en-US" sz="900" b="1">
                <a:solidFill>
                  <a:schemeClr val="dk2"/>
                </a:solidFill>
                <a:ea typeface="Lato"/>
                <a:sym typeface="Lato"/>
              </a:rPr>
              <a:t>すう</a:t>
            </a:r>
            <a:endParaRPr lang="ja" altLang="en-US" sz="900" b="1">
              <a:solidFill>
                <a:schemeClr val="dk2"/>
              </a:solidFill>
              <a:ea typeface="Lato"/>
            </a:endParaRPr>
          </a:p>
        </p:txBody>
      </p:sp>
      <p:sp>
        <p:nvSpPr>
          <p:cNvPr id="18" name="Google Shape;176;p29">
            <a:extLst>
              <a:ext uri="{FF2B5EF4-FFF2-40B4-BE49-F238E27FC236}">
                <a16:creationId xmlns:a16="http://schemas.microsoft.com/office/drawing/2014/main" id="{73DCF173-0793-404F-8508-B2629790F3EB}"/>
              </a:ext>
            </a:extLst>
          </p:cNvPr>
          <p:cNvSpPr txBox="1"/>
          <p:nvPr/>
        </p:nvSpPr>
        <p:spPr>
          <a:xfrm>
            <a:off x="1992646" y="3172844"/>
            <a:ext cx="543367" cy="32837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ばい</a:t>
            </a:r>
            <a:endParaRPr lang="ja" altLang="en-US" sz="900" b="1" dirty="0">
              <a:solidFill>
                <a:schemeClr val="dk2"/>
              </a:solidFill>
              <a:ea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0"/>
          <p:cNvSpPr txBox="1">
            <a:spLocks noGrp="1"/>
          </p:cNvSpPr>
          <p:nvPr>
            <p:ph type="title"/>
          </p:nvPr>
        </p:nvSpPr>
        <p:spPr>
          <a:xfrm>
            <a:off x="509550" y="1423875"/>
            <a:ext cx="8124900" cy="17982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4800"/>
              <a:buNone/>
            </a:pPr>
            <a:r>
              <a:rPr lang="ja">
                <a:latin typeface="Arial"/>
                <a:cs typeface="Arial"/>
              </a:rPr>
              <a:t>ゲームを作ろう！</a:t>
            </a:r>
            <a:endParaRPr>
              <a:latin typeface="Arial"/>
              <a:cs typeface="Arial"/>
            </a:endParaRPr>
          </a:p>
          <a:p>
            <a:pPr marL="0" lvl="0" indent="0" algn="ctr" rtl="0">
              <a:lnSpc>
                <a:spcPct val="100000"/>
              </a:lnSpc>
              <a:spcBef>
                <a:spcPts val="0"/>
              </a:spcBef>
              <a:spcAft>
                <a:spcPts val="0"/>
              </a:spcAft>
              <a:buSzPts val="4800"/>
              <a:buNone/>
            </a:pPr>
            <a:r>
              <a:rPr lang="ja" sz="4000">
                <a:latin typeface="Arial"/>
                <a:cs typeface="Arial"/>
              </a:rPr>
              <a:t>レベル</a:t>
            </a:r>
            <a:r>
              <a:rPr lang="ja" altLang="en-US" sz="4000">
                <a:latin typeface="Arial"/>
                <a:cs typeface="Arial"/>
              </a:rPr>
              <a:t>７</a:t>
            </a:r>
            <a:endParaRPr sz="4000">
              <a:latin typeface="Arial"/>
              <a:cs typeface="Arial"/>
            </a:endParaRPr>
          </a:p>
        </p:txBody>
      </p:sp>
      <p:sp>
        <p:nvSpPr>
          <p:cNvPr id="187" name="Google Shape;187;p30"/>
          <p:cNvSpPr txBox="1"/>
          <p:nvPr/>
        </p:nvSpPr>
        <p:spPr>
          <a:xfrm>
            <a:off x="4578200" y="1314375"/>
            <a:ext cx="837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b="1">
                <a:solidFill>
                  <a:schemeClr val="lt1"/>
                </a:solidFill>
                <a:ea typeface="Lato"/>
                <a:sym typeface="Lato"/>
              </a:rPr>
              <a:t>つく</a:t>
            </a:r>
            <a:endParaRPr b="1">
              <a:solidFill>
                <a:schemeClr val="lt1"/>
              </a:solidFill>
              <a:ea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1"/>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200"/>
              <a:buNone/>
            </a:pPr>
            <a:r>
              <a:rPr lang="ja">
                <a:latin typeface="Arial"/>
                <a:cs typeface="Arial"/>
              </a:rPr>
              <a:t>さらにゲームを改造しよう！</a:t>
            </a:r>
            <a:endParaRPr>
              <a:latin typeface="Arial"/>
              <a:cs typeface="Arial"/>
            </a:endParaRPr>
          </a:p>
        </p:txBody>
      </p:sp>
      <p:sp>
        <p:nvSpPr>
          <p:cNvPr id="193" name="Google Shape;193;p31"/>
          <p:cNvSpPr txBox="1">
            <a:spLocks noGrp="1"/>
          </p:cNvSpPr>
          <p:nvPr>
            <p:ph type="body" idx="1"/>
          </p:nvPr>
        </p:nvSpPr>
        <p:spPr>
          <a:xfrm>
            <a:off x="75992" y="1017450"/>
            <a:ext cx="4911658" cy="3830100"/>
          </a:xfrm>
          <a:prstGeom prst="rect">
            <a:avLst/>
          </a:prstGeom>
          <a:noFill/>
          <a:ln>
            <a:noFill/>
          </a:ln>
        </p:spPr>
        <p:txBody>
          <a:bodyPr spcFirstLastPara="1" wrap="square" lIns="91425" tIns="91425" rIns="91425" bIns="91425" anchor="t" anchorCtr="0">
            <a:noAutofit/>
          </a:bodyPr>
          <a:lstStyle/>
          <a:p>
            <a:pPr marL="0" lvl="0" indent="0" algn="l" rtl="0">
              <a:spcBef>
                <a:spcPts val="1600"/>
              </a:spcBef>
              <a:spcAft>
                <a:spcPts val="0"/>
              </a:spcAft>
              <a:buSzPts val="1800"/>
              <a:buNone/>
            </a:pPr>
            <a:r>
              <a:rPr lang="ja" sz="1500" b="1">
                <a:solidFill>
                  <a:srgbClr val="5E696C"/>
                </a:solidFill>
                <a:latin typeface="Arial"/>
                <a:cs typeface="Arial"/>
              </a:rPr>
              <a:t>こんなゲームにしてみよう！</a:t>
            </a:r>
            <a:endParaRPr sz="1500" b="1">
              <a:solidFill>
                <a:srgbClr val="5E696C"/>
              </a:solidFill>
              <a:latin typeface="Arial"/>
              <a:cs typeface="Arial"/>
            </a:endParaRPr>
          </a:p>
          <a:p>
            <a:pPr marL="0" indent="0">
              <a:spcBef>
                <a:spcPts val="1600"/>
              </a:spcBef>
              <a:buNone/>
            </a:pPr>
            <a:r>
              <a:rPr lang="ja" sz="1500" b="1">
                <a:latin typeface="Arial"/>
                <a:cs typeface="Arial"/>
              </a:rPr>
              <a:t>・</a:t>
            </a:r>
            <a:r>
              <a:rPr lang="ja" altLang="en-US" sz="1500" b="1">
                <a:latin typeface="Arial"/>
                <a:cs typeface="Arial"/>
              </a:rPr>
              <a:t>ネコのスピードがはやくなるアイテムをだそう！</a:t>
            </a:r>
            <a:endParaRPr lang="ja" sz="1500" b="1">
              <a:solidFill>
                <a:srgbClr val="5E696C"/>
              </a:solidFill>
              <a:latin typeface="Arial"/>
              <a:cs typeface="Arial"/>
            </a:endParaRPr>
          </a:p>
          <a:p>
            <a:pPr marL="0" lvl="0" indent="0" algn="l" rtl="0">
              <a:spcBef>
                <a:spcPts val="1600"/>
              </a:spcBef>
              <a:spcAft>
                <a:spcPts val="0"/>
              </a:spcAft>
              <a:buSzPts val="1800"/>
              <a:buNone/>
            </a:pPr>
            <a:endParaRPr lang="ja" sz="1700" b="1">
              <a:solidFill>
                <a:srgbClr val="5E696C"/>
              </a:solidFill>
              <a:latin typeface="Arial"/>
              <a:cs typeface="Arial"/>
            </a:endParaRPr>
          </a:p>
          <a:p>
            <a:pPr marL="0" lvl="0" indent="0" algn="l" rtl="0">
              <a:spcBef>
                <a:spcPts val="1600"/>
              </a:spcBef>
              <a:spcAft>
                <a:spcPts val="0"/>
              </a:spcAft>
              <a:buSzPts val="1800"/>
              <a:buNone/>
            </a:pPr>
            <a:endParaRPr sz="1500" b="1">
              <a:solidFill>
                <a:srgbClr val="999999"/>
              </a:solidFill>
              <a:latin typeface="Arial"/>
              <a:cs typeface="Arial"/>
            </a:endParaRPr>
          </a:p>
          <a:p>
            <a:pPr marL="0" lvl="0" indent="0" algn="l" rtl="0">
              <a:spcBef>
                <a:spcPts val="1600"/>
              </a:spcBef>
              <a:spcAft>
                <a:spcPts val="0"/>
              </a:spcAft>
              <a:buSzPts val="1800"/>
              <a:buNone/>
            </a:pPr>
            <a:endParaRPr sz="1700" b="1">
              <a:solidFill>
                <a:srgbClr val="5E696C"/>
              </a:solidFill>
              <a:latin typeface="Arial"/>
              <a:cs typeface="Arial"/>
            </a:endParaRPr>
          </a:p>
        </p:txBody>
      </p:sp>
      <p:pic>
        <p:nvPicPr>
          <p:cNvPr id="194" name="Google Shape;194;p31"/>
          <p:cNvPicPr preferRelativeResize="0"/>
          <p:nvPr/>
        </p:nvPicPr>
        <p:blipFill rotWithShape="1">
          <a:blip r:embed="rId3">
            <a:alphaModFix/>
          </a:blip>
          <a:srcRect/>
          <a:stretch/>
        </p:blipFill>
        <p:spPr>
          <a:xfrm>
            <a:off x="500704" y="3232500"/>
            <a:ext cx="1168545" cy="1168526"/>
          </a:xfrm>
          <a:prstGeom prst="rect">
            <a:avLst/>
          </a:prstGeom>
          <a:noFill/>
          <a:ln>
            <a:noFill/>
          </a:ln>
        </p:spPr>
      </p:pic>
      <p:sp>
        <p:nvSpPr>
          <p:cNvPr id="195" name="Google Shape;195;p31"/>
          <p:cNvSpPr txBox="1"/>
          <p:nvPr/>
        </p:nvSpPr>
        <p:spPr>
          <a:xfrm>
            <a:off x="3856525" y="306275"/>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sym typeface="Lato"/>
              </a:rPr>
              <a:t>かいぞう</a:t>
            </a:r>
            <a:endParaRPr b="1">
              <a:solidFill>
                <a:schemeClr val="dk1"/>
              </a:solidFill>
              <a:ea typeface="Lato"/>
              <a:sym typeface="Lato"/>
            </a:endParaRPr>
          </a:p>
        </p:txBody>
      </p:sp>
      <p:pic>
        <p:nvPicPr>
          <p:cNvPr id="2" name="図 6" descr="ダイアグラム, 設計図, カレンダー&#10;&#10;説明は自動で生成されたものです">
            <a:extLst>
              <a:ext uri="{FF2B5EF4-FFF2-40B4-BE49-F238E27FC236}">
                <a16:creationId xmlns:a16="http://schemas.microsoft.com/office/drawing/2014/main" id="{9156E42E-597B-40F6-9F6B-8B6997CAA67A}"/>
              </a:ext>
            </a:extLst>
          </p:cNvPr>
          <p:cNvPicPr>
            <a:picLocks noChangeAspect="1"/>
          </p:cNvPicPr>
          <p:nvPr/>
        </p:nvPicPr>
        <p:blipFill>
          <a:blip r:embed="rId4"/>
          <a:stretch>
            <a:fillRect/>
          </a:stretch>
        </p:blipFill>
        <p:spPr>
          <a:xfrm>
            <a:off x="4650475" y="1017912"/>
            <a:ext cx="4295632" cy="339769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5" name="Google Shape;205;p32"/>
          <p:cNvPicPr preferRelativeResize="0"/>
          <p:nvPr/>
        </p:nvPicPr>
        <p:blipFill rotWithShape="1">
          <a:blip r:embed="rId3">
            <a:alphaModFix/>
          </a:blip>
          <a:srcRect/>
          <a:stretch/>
        </p:blipFill>
        <p:spPr>
          <a:xfrm>
            <a:off x="314095" y="3466017"/>
            <a:ext cx="913949" cy="913981"/>
          </a:xfrm>
          <a:prstGeom prst="rect">
            <a:avLst/>
          </a:prstGeom>
          <a:noFill/>
          <a:ln>
            <a:noFill/>
          </a:ln>
        </p:spPr>
      </p:pic>
      <p:pic>
        <p:nvPicPr>
          <p:cNvPr id="206" name="Google Shape;206;p32"/>
          <p:cNvPicPr preferRelativeResize="0"/>
          <p:nvPr/>
        </p:nvPicPr>
        <p:blipFill rotWithShape="1">
          <a:blip r:embed="rId4">
            <a:alphaModFix/>
          </a:blip>
          <a:srcRect/>
          <a:stretch/>
        </p:blipFill>
        <p:spPr>
          <a:xfrm>
            <a:off x="237169" y="1501436"/>
            <a:ext cx="918456" cy="976425"/>
          </a:xfrm>
          <a:prstGeom prst="rect">
            <a:avLst/>
          </a:prstGeom>
          <a:noFill/>
          <a:ln>
            <a:noFill/>
          </a:ln>
        </p:spPr>
      </p:pic>
      <p:sp>
        <p:nvSpPr>
          <p:cNvPr id="207" name="Google Shape;207;p32"/>
          <p:cNvSpPr/>
          <p:nvPr/>
        </p:nvSpPr>
        <p:spPr>
          <a:xfrm>
            <a:off x="1586704" y="3473979"/>
            <a:ext cx="2919237" cy="1105889"/>
          </a:xfrm>
          <a:prstGeom prst="wedgeRoundRectCallout">
            <a:avLst>
              <a:gd name="adj1" fmla="val -61501"/>
              <a:gd name="adj2" fmla="val -13948"/>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a:lnSpc>
                <a:spcPct val="114999"/>
              </a:lnSpc>
              <a:spcBef>
                <a:spcPts val="0"/>
              </a:spcBef>
              <a:spcAft>
                <a:spcPts val="0"/>
              </a:spcAft>
              <a:buSzPts val="1400"/>
              <a:buFont typeface="Arial"/>
              <a:buNone/>
            </a:pPr>
            <a:r>
              <a:rPr lang="ja" altLang="en-US" sz="1500" b="1">
                <a:solidFill>
                  <a:schemeClr val="dk2"/>
                </a:solidFill>
              </a:rPr>
              <a:t>ゲームといったらアイテムだよね。</a:t>
            </a:r>
            <a:endParaRPr lang="ja" altLang="en-US" sz="1500" b="1" dirty="0">
              <a:solidFill>
                <a:schemeClr val="dk2"/>
              </a:solidFill>
            </a:endParaRPr>
          </a:p>
        </p:txBody>
      </p:sp>
      <p:sp>
        <p:nvSpPr>
          <p:cNvPr id="2" name="Google Shape;219;p33">
            <a:extLst>
              <a:ext uri="{FF2B5EF4-FFF2-40B4-BE49-F238E27FC236}">
                <a16:creationId xmlns:a16="http://schemas.microsoft.com/office/drawing/2014/main" id="{DC593FD8-6C71-4B69-A2AA-C8514B2A6CEE}"/>
              </a:ext>
            </a:extLst>
          </p:cNvPr>
          <p:cNvSpPr/>
          <p:nvPr/>
        </p:nvSpPr>
        <p:spPr>
          <a:xfrm>
            <a:off x="1407551" y="1283443"/>
            <a:ext cx="3103827" cy="1733100"/>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a:lnSpc>
                <a:spcPct val="150000"/>
              </a:lnSpc>
              <a:spcBef>
                <a:spcPts val="0"/>
              </a:spcBef>
              <a:spcAft>
                <a:spcPts val="0"/>
              </a:spcAft>
              <a:buNone/>
            </a:pPr>
            <a:r>
              <a:rPr lang="ja" altLang="en-US" sz="1500" b="1">
                <a:solidFill>
                  <a:schemeClr val="dk2"/>
                </a:solidFill>
              </a:rPr>
              <a:t>アイテムをだして、ネコがアイテムをとったら、なにかいいことがおきるようにしてみよう！</a:t>
            </a:r>
            <a:endParaRPr lang="ja" altLang="en-US" sz="1500" b="1" dirty="0">
              <a:solidFill>
                <a:schemeClr val="dk2"/>
              </a:solidFill>
            </a:endParaRPr>
          </a:p>
        </p:txBody>
      </p:sp>
      <p:sp>
        <p:nvSpPr>
          <p:cNvPr id="4" name="タイトル 3">
            <a:extLst>
              <a:ext uri="{FF2B5EF4-FFF2-40B4-BE49-F238E27FC236}">
                <a16:creationId xmlns:a16="http://schemas.microsoft.com/office/drawing/2014/main" id="{419B4A73-3B11-421D-B507-1F70C6120342}"/>
              </a:ext>
            </a:extLst>
          </p:cNvPr>
          <p:cNvSpPr>
            <a:spLocks noGrp="1"/>
          </p:cNvSpPr>
          <p:nvPr>
            <p:ph type="title"/>
          </p:nvPr>
        </p:nvSpPr>
        <p:spPr/>
        <p:txBody>
          <a:bodyPr/>
          <a:lstStyle/>
          <a:p>
            <a:pPr algn="ctr"/>
            <a:r>
              <a:rPr lang="ja-JP" altLang="en-US"/>
              <a:t>アイテムをだすようにしてみよう！</a:t>
            </a:r>
            <a:endParaRPr lang="ja-JP"/>
          </a:p>
        </p:txBody>
      </p:sp>
      <p:pic>
        <p:nvPicPr>
          <p:cNvPr id="6" name="図 6" descr="テキスト&#10;&#10;説明は自動で生成されたものです">
            <a:extLst>
              <a:ext uri="{FF2B5EF4-FFF2-40B4-BE49-F238E27FC236}">
                <a16:creationId xmlns:a16="http://schemas.microsoft.com/office/drawing/2014/main" id="{9E8EC85B-79E7-410B-9E20-7823A8984EF7}"/>
              </a:ext>
            </a:extLst>
          </p:cNvPr>
          <p:cNvPicPr>
            <a:picLocks noChangeAspect="1"/>
          </p:cNvPicPr>
          <p:nvPr/>
        </p:nvPicPr>
        <p:blipFill>
          <a:blip r:embed="rId5"/>
          <a:stretch>
            <a:fillRect/>
          </a:stretch>
        </p:blipFill>
        <p:spPr>
          <a:xfrm>
            <a:off x="5054576" y="1505519"/>
            <a:ext cx="2600325" cy="2286000"/>
          </a:xfrm>
          <a:prstGeom prst="rect">
            <a:avLst/>
          </a:prstGeom>
        </p:spPr>
      </p:pic>
      <p:sp>
        <p:nvSpPr>
          <p:cNvPr id="3" name="直方体 2">
            <a:extLst>
              <a:ext uri="{FF2B5EF4-FFF2-40B4-BE49-F238E27FC236}">
                <a16:creationId xmlns:a16="http://schemas.microsoft.com/office/drawing/2014/main" id="{A5C00813-D336-421A-89C8-2A6C579D8047}"/>
              </a:ext>
            </a:extLst>
          </p:cNvPr>
          <p:cNvSpPr/>
          <p:nvPr/>
        </p:nvSpPr>
        <p:spPr>
          <a:xfrm>
            <a:off x="7077319" y="3661114"/>
            <a:ext cx="1040642" cy="921224"/>
          </a:xfrm>
          <a:prstGeom prst="cub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 name="テキスト ボックス 4">
            <a:extLst>
              <a:ext uri="{FF2B5EF4-FFF2-40B4-BE49-F238E27FC236}">
                <a16:creationId xmlns:a16="http://schemas.microsoft.com/office/drawing/2014/main" id="{7A96316F-803C-479C-9255-1A64E37D91EE}"/>
              </a:ext>
            </a:extLst>
          </p:cNvPr>
          <p:cNvSpPr txBox="1"/>
          <p:nvPr/>
        </p:nvSpPr>
        <p:spPr>
          <a:xfrm>
            <a:off x="7173178" y="3791092"/>
            <a:ext cx="63632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5400" b="1"/>
              <a:t>?</a:t>
            </a:r>
            <a:endParaRPr lang="ja-JP" altLang="en-US" sz="54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3"/>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ja" altLang="en-US">
                <a:latin typeface="Arial"/>
                <a:cs typeface="Arial"/>
              </a:rPr>
              <a:t>どんなアイテムがいいかな？</a:t>
            </a:r>
            <a:endParaRPr lang="ja" altLang="en-US" dirty="0">
              <a:latin typeface="Arial"/>
              <a:cs typeface="Arial"/>
            </a:endParaRPr>
          </a:p>
        </p:txBody>
      </p:sp>
      <p:sp>
        <p:nvSpPr>
          <p:cNvPr id="216" name="Google Shape;216;p33"/>
          <p:cNvSpPr/>
          <p:nvPr/>
        </p:nvSpPr>
        <p:spPr>
          <a:xfrm>
            <a:off x="1422900" y="2937132"/>
            <a:ext cx="2825669" cy="1596623"/>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buSzPts val="1400"/>
            </a:pPr>
            <a:r>
              <a:rPr lang="ja" sz="1500" b="1">
                <a:solidFill>
                  <a:schemeClr val="dk2"/>
                </a:solidFill>
              </a:rPr>
              <a:t>そうだな～</a:t>
            </a:r>
            <a:r>
              <a:rPr lang="ja" altLang="en-US" sz="1500" b="1">
                <a:solidFill>
                  <a:schemeClr val="dk2"/>
                </a:solidFill>
              </a:rPr>
              <a:t>。ネコのスピードが、すこしのあいだはやく</a:t>
            </a:r>
            <a:endParaRPr lang="ja">
              <a:solidFill>
                <a:schemeClr val="dk2"/>
              </a:solidFill>
            </a:endParaRPr>
          </a:p>
          <a:p>
            <a:pPr>
              <a:lnSpc>
                <a:spcPct val="150000"/>
              </a:lnSpc>
              <a:buSzPts val="1400"/>
            </a:pPr>
            <a:r>
              <a:rPr lang="ja" altLang="en-US" sz="1500" b="1">
                <a:solidFill>
                  <a:schemeClr val="dk2"/>
                </a:solidFill>
              </a:rPr>
              <a:t>なるアイテムはどうかな？</a:t>
            </a:r>
            <a:endParaRPr lang="ja">
              <a:solidFill>
                <a:schemeClr val="dk2"/>
              </a:solidFill>
            </a:endParaRPr>
          </a:p>
        </p:txBody>
      </p:sp>
      <p:pic>
        <p:nvPicPr>
          <p:cNvPr id="217" name="Google Shape;217;p33"/>
          <p:cNvPicPr preferRelativeResize="0"/>
          <p:nvPr/>
        </p:nvPicPr>
        <p:blipFill rotWithShape="1">
          <a:blip r:embed="rId3">
            <a:alphaModFix/>
          </a:blip>
          <a:srcRect/>
          <a:stretch/>
        </p:blipFill>
        <p:spPr>
          <a:xfrm>
            <a:off x="228796" y="3056584"/>
            <a:ext cx="913949" cy="913981"/>
          </a:xfrm>
          <a:prstGeom prst="rect">
            <a:avLst/>
          </a:prstGeom>
          <a:noFill/>
          <a:ln>
            <a:noFill/>
          </a:ln>
        </p:spPr>
      </p:pic>
      <p:pic>
        <p:nvPicPr>
          <p:cNvPr id="218" name="Google Shape;218;p33"/>
          <p:cNvPicPr preferRelativeResize="0"/>
          <p:nvPr/>
        </p:nvPicPr>
        <p:blipFill rotWithShape="1">
          <a:blip r:embed="rId4">
            <a:alphaModFix/>
          </a:blip>
          <a:srcRect/>
          <a:stretch/>
        </p:blipFill>
        <p:spPr>
          <a:xfrm>
            <a:off x="151876" y="1288191"/>
            <a:ext cx="1065875" cy="1133150"/>
          </a:xfrm>
          <a:prstGeom prst="rect">
            <a:avLst/>
          </a:prstGeom>
          <a:noFill/>
          <a:ln>
            <a:noFill/>
          </a:ln>
        </p:spPr>
      </p:pic>
      <p:sp>
        <p:nvSpPr>
          <p:cNvPr id="219" name="Google Shape;219;p33"/>
          <p:cNvSpPr/>
          <p:nvPr/>
        </p:nvSpPr>
        <p:spPr>
          <a:xfrm>
            <a:off x="1424610" y="1198145"/>
            <a:ext cx="2719984" cy="1383377"/>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a:lnSpc>
                <a:spcPct val="150000"/>
              </a:lnSpc>
              <a:spcBef>
                <a:spcPts val="0"/>
              </a:spcBef>
              <a:spcAft>
                <a:spcPts val="0"/>
              </a:spcAft>
              <a:buNone/>
            </a:pPr>
            <a:r>
              <a:rPr lang="ja" sz="1500" b="1">
                <a:solidFill>
                  <a:schemeClr val="dk2"/>
                </a:solidFill>
              </a:rPr>
              <a:t>どん</a:t>
            </a:r>
            <a:r>
              <a:rPr lang="ja" altLang="en-US" sz="1500" b="1">
                <a:solidFill>
                  <a:schemeClr val="dk2"/>
                </a:solidFill>
              </a:rPr>
              <a:t>な効果があるアイテムがいいか、かんがえてみて！</a:t>
            </a:r>
          </a:p>
        </p:txBody>
      </p:sp>
      <p:pic>
        <p:nvPicPr>
          <p:cNvPr id="3" name="図 3" descr="テキスト&#10;&#10;説明は自動で生成されたものです">
            <a:extLst>
              <a:ext uri="{FF2B5EF4-FFF2-40B4-BE49-F238E27FC236}">
                <a16:creationId xmlns:a16="http://schemas.microsoft.com/office/drawing/2014/main" id="{F9A78ED8-1899-4557-A43F-3C083537EB9C}"/>
              </a:ext>
            </a:extLst>
          </p:cNvPr>
          <p:cNvPicPr>
            <a:picLocks noChangeAspect="1"/>
          </p:cNvPicPr>
          <p:nvPr/>
        </p:nvPicPr>
        <p:blipFill>
          <a:blip r:embed="rId5"/>
          <a:stretch>
            <a:fillRect/>
          </a:stretch>
        </p:blipFill>
        <p:spPr>
          <a:xfrm>
            <a:off x="5659982" y="1890925"/>
            <a:ext cx="2686050" cy="2419350"/>
          </a:xfrm>
          <a:prstGeom prst="rect">
            <a:avLst/>
          </a:prstGeom>
        </p:spPr>
      </p:pic>
      <p:sp>
        <p:nvSpPr>
          <p:cNvPr id="2" name="Google Shape;178;p29">
            <a:extLst>
              <a:ext uri="{FF2B5EF4-FFF2-40B4-BE49-F238E27FC236}">
                <a16:creationId xmlns:a16="http://schemas.microsoft.com/office/drawing/2014/main" id="{45027C44-AF4F-4A83-AE2E-DCDA839DE2D8}"/>
              </a:ext>
            </a:extLst>
          </p:cNvPr>
          <p:cNvSpPr txBox="1"/>
          <p:nvPr/>
        </p:nvSpPr>
        <p:spPr>
          <a:xfrm>
            <a:off x="1989639" y="1383918"/>
            <a:ext cx="599028"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900" b="1">
                <a:solidFill>
                  <a:schemeClr val="dk2"/>
                </a:solidFill>
                <a:ea typeface="Lato"/>
              </a:rPr>
              <a:t>こうか</a:t>
            </a:r>
            <a:endParaRPr lang="ja" altLang="en-US" sz="900" b="1" dirty="0">
              <a:solidFill>
                <a:schemeClr val="dk2"/>
              </a:solidFill>
              <a:ea typeface="Lato"/>
            </a:endParaRPr>
          </a:p>
        </p:txBody>
      </p:sp>
      <p:sp>
        <p:nvSpPr>
          <p:cNvPr id="4" name="稲妻 3">
            <a:extLst>
              <a:ext uri="{FF2B5EF4-FFF2-40B4-BE49-F238E27FC236}">
                <a16:creationId xmlns:a16="http://schemas.microsoft.com/office/drawing/2014/main" id="{F674C21E-91AF-47DA-9903-602EF1FC97F5}"/>
              </a:ext>
            </a:extLst>
          </p:cNvPr>
          <p:cNvSpPr/>
          <p:nvPr/>
        </p:nvSpPr>
        <p:spPr>
          <a:xfrm>
            <a:off x="4865427" y="2822528"/>
            <a:ext cx="912694" cy="912694"/>
          </a:xfrm>
          <a:prstGeom prst="lightningBolt">
            <a:avLst/>
          </a:prstGeom>
          <a:solidFill>
            <a:schemeClr val="accent4"/>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a:latin typeface="Arial"/>
                <a:cs typeface="Arial"/>
              </a:rPr>
              <a:t>アイテムのスプライトをついかしよう</a:t>
            </a:r>
            <a:endParaRPr lang="ja" dirty="0">
              <a:latin typeface="Arial"/>
              <a:cs typeface="Arial"/>
            </a:endParaRPr>
          </a:p>
        </p:txBody>
      </p:sp>
      <p:pic>
        <p:nvPicPr>
          <p:cNvPr id="236" name="Google Shape;236;p34"/>
          <p:cNvPicPr preferRelativeResize="0"/>
          <p:nvPr/>
        </p:nvPicPr>
        <p:blipFill rotWithShape="1">
          <a:blip r:embed="rId3">
            <a:alphaModFix/>
          </a:blip>
          <a:srcRect/>
          <a:stretch/>
        </p:blipFill>
        <p:spPr>
          <a:xfrm>
            <a:off x="634666" y="1219951"/>
            <a:ext cx="1065875" cy="1133150"/>
          </a:xfrm>
          <a:prstGeom prst="rect">
            <a:avLst/>
          </a:prstGeom>
          <a:noFill/>
          <a:ln>
            <a:noFill/>
          </a:ln>
        </p:spPr>
      </p:pic>
      <p:pic>
        <p:nvPicPr>
          <p:cNvPr id="2" name="Google Shape;217;p33" descr="ランプ, 時計 が含まれている画像&#10;&#10;説明は自動で生成されたものです">
            <a:extLst>
              <a:ext uri="{FF2B5EF4-FFF2-40B4-BE49-F238E27FC236}">
                <a16:creationId xmlns:a16="http://schemas.microsoft.com/office/drawing/2014/main" id="{D1AB2A08-D781-4CAE-98EC-39746D9F1FFA}"/>
              </a:ext>
            </a:extLst>
          </p:cNvPr>
          <p:cNvPicPr preferRelativeResize="0"/>
          <p:nvPr/>
        </p:nvPicPr>
        <p:blipFill rotWithShape="1">
          <a:blip r:embed="rId4">
            <a:alphaModFix/>
          </a:blip>
          <a:srcRect/>
          <a:stretch/>
        </p:blipFill>
        <p:spPr>
          <a:xfrm>
            <a:off x="791766" y="3235711"/>
            <a:ext cx="913949" cy="913981"/>
          </a:xfrm>
          <a:prstGeom prst="rect">
            <a:avLst/>
          </a:prstGeom>
          <a:noFill/>
          <a:ln>
            <a:noFill/>
          </a:ln>
        </p:spPr>
      </p:pic>
      <p:sp>
        <p:nvSpPr>
          <p:cNvPr id="3" name="Google Shape;219;p33">
            <a:extLst>
              <a:ext uri="{FF2B5EF4-FFF2-40B4-BE49-F238E27FC236}">
                <a16:creationId xmlns:a16="http://schemas.microsoft.com/office/drawing/2014/main" id="{3CB21E07-D58C-456C-86C7-C3C437854117}"/>
              </a:ext>
            </a:extLst>
          </p:cNvPr>
          <p:cNvSpPr/>
          <p:nvPr/>
        </p:nvSpPr>
        <p:spPr>
          <a:xfrm>
            <a:off x="1936402" y="1223735"/>
            <a:ext cx="2719984" cy="1707511"/>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なるほど！じゃあ、それで</a:t>
            </a:r>
            <a:endParaRPr lang="ja-JP" altLang="en-US" sz="1500"/>
          </a:p>
          <a:p>
            <a:pPr>
              <a:lnSpc>
                <a:spcPct val="150000"/>
              </a:lnSpc>
            </a:pPr>
            <a:r>
              <a:rPr lang="ja" sz="1500" b="1">
                <a:solidFill>
                  <a:schemeClr val="dk2"/>
                </a:solidFill>
              </a:rPr>
              <a:t>いってみよう！</a:t>
            </a:r>
            <a:endParaRPr lang="ja" sz="1500"/>
          </a:p>
          <a:p>
            <a:pPr>
              <a:lnSpc>
                <a:spcPct val="150000"/>
              </a:lnSpc>
            </a:pPr>
            <a:r>
              <a:rPr lang="ja" sz="1500" b="1">
                <a:solidFill>
                  <a:schemeClr val="dk2"/>
                </a:solidFill>
              </a:rPr>
              <a:t>まず、アイテムのスプライトをついかしよう。</a:t>
            </a:r>
            <a:endParaRPr lang="ja" sz="1500">
              <a:solidFill>
                <a:schemeClr val="dk2"/>
              </a:solidFill>
            </a:endParaRPr>
          </a:p>
          <a:p>
            <a:pPr>
              <a:lnSpc>
                <a:spcPct val="150000"/>
              </a:lnSpc>
            </a:pPr>
            <a:r>
              <a:rPr lang="ja" sz="1500" b="1">
                <a:solidFill>
                  <a:schemeClr val="dk2"/>
                </a:solidFill>
              </a:rPr>
              <a:t>なにがいいかな？</a:t>
            </a:r>
            <a:endParaRPr lang="en-US" altLang="ja" sz="1500"/>
          </a:p>
        </p:txBody>
      </p:sp>
      <p:pic>
        <p:nvPicPr>
          <p:cNvPr id="5" name="図 5" descr="グラフィカル ユーザー インターフェイス&#10;&#10;説明は自動で生成されたものです">
            <a:extLst>
              <a:ext uri="{FF2B5EF4-FFF2-40B4-BE49-F238E27FC236}">
                <a16:creationId xmlns:a16="http://schemas.microsoft.com/office/drawing/2014/main" id="{0E8EF6F5-C6E4-4CAD-8D43-8BBB2F81D34C}"/>
              </a:ext>
            </a:extLst>
          </p:cNvPr>
          <p:cNvPicPr>
            <a:picLocks noChangeAspect="1"/>
          </p:cNvPicPr>
          <p:nvPr/>
        </p:nvPicPr>
        <p:blipFill>
          <a:blip r:embed="rId5"/>
          <a:stretch>
            <a:fillRect/>
          </a:stretch>
        </p:blipFill>
        <p:spPr>
          <a:xfrm>
            <a:off x="5059907" y="2555172"/>
            <a:ext cx="3638834" cy="2233857"/>
          </a:xfrm>
          <a:prstGeom prst="rect">
            <a:avLst/>
          </a:prstGeom>
        </p:spPr>
      </p:pic>
      <p:pic>
        <p:nvPicPr>
          <p:cNvPr id="8" name="図 8" descr="グラフィカル ユーザー インターフェイス, テキスト, アプリケーション&#10;&#10;説明は自動で生成されたものです">
            <a:extLst>
              <a:ext uri="{FF2B5EF4-FFF2-40B4-BE49-F238E27FC236}">
                <a16:creationId xmlns:a16="http://schemas.microsoft.com/office/drawing/2014/main" id="{489BBE21-7DCA-4E81-B879-787266D5E14B}"/>
              </a:ext>
            </a:extLst>
          </p:cNvPr>
          <p:cNvPicPr>
            <a:picLocks noChangeAspect="1"/>
          </p:cNvPicPr>
          <p:nvPr/>
        </p:nvPicPr>
        <p:blipFill>
          <a:blip r:embed="rId6"/>
          <a:stretch>
            <a:fillRect/>
          </a:stretch>
        </p:blipFill>
        <p:spPr>
          <a:xfrm>
            <a:off x="5059907" y="1216862"/>
            <a:ext cx="2743200" cy="850268"/>
          </a:xfrm>
          <a:prstGeom prst="rect">
            <a:avLst/>
          </a:prstGeom>
        </p:spPr>
      </p:pic>
      <p:sp>
        <p:nvSpPr>
          <p:cNvPr id="10" name="Google Shape;269;p36">
            <a:extLst>
              <a:ext uri="{FF2B5EF4-FFF2-40B4-BE49-F238E27FC236}">
                <a16:creationId xmlns:a16="http://schemas.microsoft.com/office/drawing/2014/main" id="{97AC5247-2560-4D94-8381-44CD6DF41853}"/>
              </a:ext>
            </a:extLst>
          </p:cNvPr>
          <p:cNvSpPr/>
          <p:nvPr/>
        </p:nvSpPr>
        <p:spPr>
          <a:xfrm>
            <a:off x="7295490" y="1631668"/>
            <a:ext cx="521427" cy="509011"/>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69;p36">
            <a:extLst>
              <a:ext uri="{FF2B5EF4-FFF2-40B4-BE49-F238E27FC236}">
                <a16:creationId xmlns:a16="http://schemas.microsoft.com/office/drawing/2014/main" id="{F2E08355-BE56-4CEA-BF9B-AB0D277B1B33}"/>
              </a:ext>
            </a:extLst>
          </p:cNvPr>
          <p:cNvSpPr/>
          <p:nvPr/>
        </p:nvSpPr>
        <p:spPr>
          <a:xfrm>
            <a:off x="5145967" y="3022033"/>
            <a:ext cx="521427" cy="509011"/>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216;p33">
            <a:extLst>
              <a:ext uri="{FF2B5EF4-FFF2-40B4-BE49-F238E27FC236}">
                <a16:creationId xmlns:a16="http://schemas.microsoft.com/office/drawing/2014/main" id="{83B0A878-393B-46A3-903D-A7B604038F61}"/>
              </a:ext>
            </a:extLst>
          </p:cNvPr>
          <p:cNvSpPr/>
          <p:nvPr/>
        </p:nvSpPr>
        <p:spPr>
          <a:xfrm>
            <a:off x="1934691" y="3107729"/>
            <a:ext cx="2723311" cy="1596623"/>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な</a:t>
            </a:r>
            <a:r>
              <a:rPr lang="ja" altLang="en-US" sz="1500" b="1">
                <a:solidFill>
                  <a:schemeClr val="dk2"/>
                </a:solidFill>
              </a:rPr>
              <a:t>にかたべものがい</a:t>
            </a:r>
            <a:r>
              <a:rPr lang="ja" sz="1500" b="1">
                <a:solidFill>
                  <a:schemeClr val="dk2"/>
                </a:solidFill>
              </a:rPr>
              <a:t>いな。</a:t>
            </a:r>
            <a:endParaRPr lang="ja" sz="1500">
              <a:solidFill>
                <a:schemeClr val="dk2"/>
              </a:solidFill>
            </a:endParaRPr>
          </a:p>
          <a:p>
            <a:pPr>
              <a:lnSpc>
                <a:spcPct val="150000"/>
              </a:lnSpc>
            </a:pPr>
            <a:r>
              <a:rPr lang="ja" sz="1500" b="1">
                <a:solidFill>
                  <a:schemeClr val="dk2"/>
                </a:solidFill>
              </a:rPr>
              <a:t>ネコはリンゴがすきかわからないけど...リンゴにしよう！</a:t>
            </a:r>
            <a:endParaRPr lang="ja" sz="1500"/>
          </a:p>
        </p:txBody>
      </p:sp>
      <p:sp>
        <p:nvSpPr>
          <p:cNvPr id="6" name="矢印: 下 5">
            <a:extLst>
              <a:ext uri="{FF2B5EF4-FFF2-40B4-BE49-F238E27FC236}">
                <a16:creationId xmlns:a16="http://schemas.microsoft.com/office/drawing/2014/main" id="{4214F490-C5E9-4631-B465-6049475C454B}"/>
              </a:ext>
            </a:extLst>
          </p:cNvPr>
          <p:cNvSpPr/>
          <p:nvPr/>
        </p:nvSpPr>
        <p:spPr>
          <a:xfrm>
            <a:off x="7426020" y="2201964"/>
            <a:ext cx="255894" cy="332665"/>
          </a:xfrm>
          <a:prstGeom prst="downArrow">
            <a:avLst/>
          </a:prstGeom>
          <a:solidFill>
            <a:schemeClr val="tx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ja">
                <a:latin typeface="Arial"/>
                <a:cs typeface="Arial"/>
              </a:rPr>
              <a:t>リンゴのうごきをつくってい</a:t>
            </a:r>
            <a:r>
              <a:rPr lang="ja" altLang="en-US">
                <a:latin typeface="Arial"/>
                <a:cs typeface="Arial"/>
              </a:rPr>
              <a:t>こう</a:t>
            </a:r>
            <a:endParaRPr lang="ja-JP" altLang="en-US">
              <a:latin typeface="Arial"/>
              <a:cs typeface="Arial"/>
            </a:endParaRPr>
          </a:p>
        </p:txBody>
      </p:sp>
      <p:pic>
        <p:nvPicPr>
          <p:cNvPr id="251" name="Google Shape;251;p35"/>
          <p:cNvPicPr preferRelativeResize="0"/>
          <p:nvPr/>
        </p:nvPicPr>
        <p:blipFill rotWithShape="1">
          <a:blip r:embed="rId3">
            <a:alphaModFix/>
          </a:blip>
          <a:srcRect/>
          <a:stretch/>
        </p:blipFill>
        <p:spPr>
          <a:xfrm>
            <a:off x="168976" y="1438600"/>
            <a:ext cx="1065875" cy="1133150"/>
          </a:xfrm>
          <a:prstGeom prst="rect">
            <a:avLst/>
          </a:prstGeom>
          <a:noFill/>
          <a:ln>
            <a:noFill/>
          </a:ln>
        </p:spPr>
      </p:pic>
      <p:pic>
        <p:nvPicPr>
          <p:cNvPr id="253" name="Google Shape;253;p35"/>
          <p:cNvPicPr preferRelativeResize="0"/>
          <p:nvPr/>
        </p:nvPicPr>
        <p:blipFill rotWithShape="1">
          <a:blip r:embed="rId4">
            <a:alphaModFix/>
          </a:blip>
          <a:srcRect/>
          <a:stretch/>
        </p:blipFill>
        <p:spPr>
          <a:xfrm>
            <a:off x="313177" y="3034325"/>
            <a:ext cx="913949" cy="913981"/>
          </a:xfrm>
          <a:prstGeom prst="rect">
            <a:avLst/>
          </a:prstGeom>
          <a:noFill/>
          <a:ln>
            <a:noFill/>
          </a:ln>
        </p:spPr>
      </p:pic>
      <p:sp>
        <p:nvSpPr>
          <p:cNvPr id="2" name="Google Shape;219;p33">
            <a:extLst>
              <a:ext uri="{FF2B5EF4-FFF2-40B4-BE49-F238E27FC236}">
                <a16:creationId xmlns:a16="http://schemas.microsoft.com/office/drawing/2014/main" id="{B0ED5645-CD98-4538-83F6-DE7E446E73FC}"/>
              </a:ext>
            </a:extLst>
          </p:cNvPr>
          <p:cNvSpPr/>
          <p:nvPr/>
        </p:nvSpPr>
        <p:spPr>
          <a:xfrm>
            <a:off x="1595208" y="1215205"/>
            <a:ext cx="2719984" cy="1707511"/>
          </a:xfrm>
          <a:prstGeom prst="wedgeRoundRectCallout">
            <a:avLst>
              <a:gd name="adj1" fmla="val -57406"/>
              <a:gd name="adj2" fmla="val -19201"/>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リンゴのうごきをつくっていこう</a:t>
            </a:r>
            <a:r>
              <a:rPr lang="ja" altLang="en-US" sz="1500" b="1">
                <a:solidFill>
                  <a:schemeClr val="dk2"/>
                </a:solidFill>
              </a:rPr>
              <a:t>。リンゴは、はじめはかくれていて、たまにでてくるかんじがいいかな。</a:t>
            </a:r>
            <a:endParaRPr lang="ja-JP" altLang="en-US"/>
          </a:p>
        </p:txBody>
      </p:sp>
      <p:sp>
        <p:nvSpPr>
          <p:cNvPr id="3" name="Google Shape;216;p33">
            <a:extLst>
              <a:ext uri="{FF2B5EF4-FFF2-40B4-BE49-F238E27FC236}">
                <a16:creationId xmlns:a16="http://schemas.microsoft.com/office/drawing/2014/main" id="{B2C0A272-8324-43AD-97D9-29FDE43E74B6}"/>
              </a:ext>
            </a:extLst>
          </p:cNvPr>
          <p:cNvSpPr/>
          <p:nvPr/>
        </p:nvSpPr>
        <p:spPr>
          <a:xfrm>
            <a:off x="1593497" y="3167438"/>
            <a:ext cx="2723311" cy="914235"/>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たまにって</a:t>
            </a:r>
            <a:r>
              <a:rPr lang="ja" altLang="en-US" sz="1500" b="1">
                <a:solidFill>
                  <a:schemeClr val="dk2"/>
                </a:solidFill>
              </a:rPr>
              <a:t>いうと、</a:t>
            </a:r>
            <a:endParaRPr lang="ja" sz="1500" b="1">
              <a:solidFill>
                <a:schemeClr val="dk2"/>
              </a:solidFill>
            </a:endParaRPr>
          </a:p>
          <a:p>
            <a:pPr>
              <a:lnSpc>
                <a:spcPct val="150000"/>
              </a:lnSpc>
            </a:pPr>
            <a:r>
              <a:rPr lang="en-US" altLang="ja" sz="1500" b="1" dirty="0">
                <a:solidFill>
                  <a:schemeClr val="dk2"/>
                </a:solidFill>
              </a:rPr>
              <a:t>10</a:t>
            </a:r>
            <a:r>
              <a:rPr lang="ja" altLang="en-US" sz="1500" b="1">
                <a:solidFill>
                  <a:schemeClr val="dk2"/>
                </a:solidFill>
              </a:rPr>
              <a:t>秒に</a:t>
            </a:r>
            <a:r>
              <a:rPr lang="en-US" altLang="ja" sz="1500" b="1" dirty="0">
                <a:solidFill>
                  <a:schemeClr val="dk2"/>
                </a:solidFill>
              </a:rPr>
              <a:t>1</a:t>
            </a:r>
            <a:r>
              <a:rPr lang="ja" altLang="en-US" sz="1500" b="1">
                <a:solidFill>
                  <a:schemeClr val="dk2"/>
                </a:solidFill>
              </a:rPr>
              <a:t>回と</a:t>
            </a:r>
            <a:r>
              <a:rPr lang="ja" sz="1500" b="1">
                <a:solidFill>
                  <a:schemeClr val="dk2"/>
                </a:solidFill>
              </a:rPr>
              <a:t>か</a:t>
            </a:r>
            <a:r>
              <a:rPr lang="ja" altLang="en-US" sz="1500" b="1">
                <a:solidFill>
                  <a:schemeClr val="dk2"/>
                </a:solidFill>
              </a:rPr>
              <a:t>？</a:t>
            </a:r>
            <a:endParaRPr lang="ja" altLang="en-US" sz="1500">
              <a:solidFill>
                <a:schemeClr val="dk2"/>
              </a:solidFill>
            </a:endParaRPr>
          </a:p>
        </p:txBody>
      </p:sp>
      <p:sp>
        <p:nvSpPr>
          <p:cNvPr id="5" name="Google Shape;178;p29">
            <a:extLst>
              <a:ext uri="{FF2B5EF4-FFF2-40B4-BE49-F238E27FC236}">
                <a16:creationId xmlns:a16="http://schemas.microsoft.com/office/drawing/2014/main" id="{B2F655E2-832D-4AA5-A1C6-1E28CC370559}"/>
              </a:ext>
            </a:extLst>
          </p:cNvPr>
          <p:cNvSpPr txBox="1"/>
          <p:nvPr/>
        </p:nvSpPr>
        <p:spPr>
          <a:xfrm>
            <a:off x="1708155" y="3499321"/>
            <a:ext cx="599028"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びょう</a:t>
            </a:r>
            <a:endParaRPr lang="ja" sz="900" b="1" dirty="0">
              <a:solidFill>
                <a:schemeClr val="dk2"/>
              </a:solidFill>
              <a:ea typeface="Lato"/>
            </a:endParaRPr>
          </a:p>
        </p:txBody>
      </p:sp>
      <p:sp>
        <p:nvSpPr>
          <p:cNvPr id="12" name="Google Shape;178;p29">
            <a:extLst>
              <a:ext uri="{FF2B5EF4-FFF2-40B4-BE49-F238E27FC236}">
                <a16:creationId xmlns:a16="http://schemas.microsoft.com/office/drawing/2014/main" id="{19351962-200A-47CA-84D9-60CFB93A7B5E}"/>
              </a:ext>
            </a:extLst>
          </p:cNvPr>
          <p:cNvSpPr txBox="1"/>
          <p:nvPr/>
        </p:nvSpPr>
        <p:spPr>
          <a:xfrm>
            <a:off x="2262594" y="3490791"/>
            <a:ext cx="599028"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かい</a:t>
            </a:r>
          </a:p>
        </p:txBody>
      </p:sp>
      <p:pic>
        <p:nvPicPr>
          <p:cNvPr id="4" name="図 5">
            <a:extLst>
              <a:ext uri="{FF2B5EF4-FFF2-40B4-BE49-F238E27FC236}">
                <a16:creationId xmlns:a16="http://schemas.microsoft.com/office/drawing/2014/main" id="{EE188207-E15A-484F-BA4F-F16A94E79743}"/>
              </a:ext>
            </a:extLst>
          </p:cNvPr>
          <p:cNvPicPr>
            <a:picLocks noChangeAspect="1"/>
          </p:cNvPicPr>
          <p:nvPr/>
        </p:nvPicPr>
        <p:blipFill>
          <a:blip r:embed="rId5"/>
          <a:stretch>
            <a:fillRect/>
          </a:stretch>
        </p:blipFill>
        <p:spPr>
          <a:xfrm>
            <a:off x="4479878" y="1124576"/>
            <a:ext cx="2291118" cy="1896357"/>
          </a:xfrm>
          <a:prstGeom prst="rect">
            <a:avLst/>
          </a:prstGeom>
        </p:spPr>
      </p:pic>
      <p:pic>
        <p:nvPicPr>
          <p:cNvPr id="6" name="図 6" descr="カレンダー&#10;&#10;説明は自動で生成されたものです">
            <a:extLst>
              <a:ext uri="{FF2B5EF4-FFF2-40B4-BE49-F238E27FC236}">
                <a16:creationId xmlns:a16="http://schemas.microsoft.com/office/drawing/2014/main" id="{C4CE73CB-6821-47EA-AFCA-77514C4C1015}"/>
              </a:ext>
            </a:extLst>
          </p:cNvPr>
          <p:cNvPicPr>
            <a:picLocks noChangeAspect="1"/>
          </p:cNvPicPr>
          <p:nvPr/>
        </p:nvPicPr>
        <p:blipFill>
          <a:blip r:embed="rId6"/>
          <a:stretch>
            <a:fillRect/>
          </a:stretch>
        </p:blipFill>
        <p:spPr>
          <a:xfrm>
            <a:off x="6552632" y="3130972"/>
            <a:ext cx="2214349" cy="1841413"/>
          </a:xfrm>
          <a:prstGeom prst="rect">
            <a:avLst/>
          </a:prstGeom>
        </p:spPr>
      </p:pic>
      <p:sp>
        <p:nvSpPr>
          <p:cNvPr id="7" name="矢印: 上向き折線 6">
            <a:extLst>
              <a:ext uri="{FF2B5EF4-FFF2-40B4-BE49-F238E27FC236}">
                <a16:creationId xmlns:a16="http://schemas.microsoft.com/office/drawing/2014/main" id="{0EA34A95-2067-45C7-91CE-71AB9C77BE80}"/>
              </a:ext>
            </a:extLst>
          </p:cNvPr>
          <p:cNvSpPr/>
          <p:nvPr/>
        </p:nvSpPr>
        <p:spPr>
          <a:xfrm rot="5400000">
            <a:off x="5323923" y="3400169"/>
            <a:ext cx="852985" cy="733567"/>
          </a:xfrm>
          <a:prstGeom prst="bentUpArrow">
            <a:avLst/>
          </a:prstGeom>
          <a:solidFill>
            <a:schemeClr val="tx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 name="図 2" descr="ダイアグラム&#10;&#10;説明は自動で生成されたものです">
            <a:extLst>
              <a:ext uri="{FF2B5EF4-FFF2-40B4-BE49-F238E27FC236}">
                <a16:creationId xmlns:a16="http://schemas.microsoft.com/office/drawing/2014/main" id="{DCBA8AEB-B925-4FA5-A250-51695660897F}"/>
              </a:ext>
            </a:extLst>
          </p:cNvPr>
          <p:cNvPicPr>
            <a:picLocks noChangeAspect="1"/>
          </p:cNvPicPr>
          <p:nvPr/>
        </p:nvPicPr>
        <p:blipFill>
          <a:blip r:embed="rId3"/>
          <a:stretch>
            <a:fillRect/>
          </a:stretch>
        </p:blipFill>
        <p:spPr>
          <a:xfrm>
            <a:off x="6199960" y="1017612"/>
            <a:ext cx="2288483" cy="3918614"/>
          </a:xfrm>
          <a:prstGeom prst="rect">
            <a:avLst/>
          </a:prstGeom>
        </p:spPr>
      </p:pic>
      <p:sp>
        <p:nvSpPr>
          <p:cNvPr id="263" name="Google Shape;263;p3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ja">
                <a:latin typeface="Arial"/>
                <a:cs typeface="Arial"/>
              </a:rPr>
              <a:t>「</a:t>
            </a:r>
            <a:r>
              <a:rPr lang="ja" altLang="en-US">
                <a:latin typeface="Arial"/>
                <a:cs typeface="Arial"/>
              </a:rPr>
              <a:t>乱数</a:t>
            </a:r>
            <a:r>
              <a:rPr lang="ja">
                <a:latin typeface="Arial"/>
                <a:cs typeface="Arial"/>
              </a:rPr>
              <a:t>」をつかおう</a:t>
            </a:r>
            <a:endParaRPr>
              <a:latin typeface="Arial"/>
              <a:cs typeface="Arial"/>
            </a:endParaRPr>
          </a:p>
        </p:txBody>
      </p:sp>
      <p:pic>
        <p:nvPicPr>
          <p:cNvPr id="264" name="Google Shape;264;p36"/>
          <p:cNvPicPr preferRelativeResize="0"/>
          <p:nvPr/>
        </p:nvPicPr>
        <p:blipFill rotWithShape="1">
          <a:blip r:embed="rId4">
            <a:alphaModFix/>
          </a:blip>
          <a:srcRect/>
          <a:stretch/>
        </p:blipFill>
        <p:spPr>
          <a:xfrm>
            <a:off x="626176" y="1438600"/>
            <a:ext cx="1065875" cy="1133150"/>
          </a:xfrm>
          <a:prstGeom prst="rect">
            <a:avLst/>
          </a:prstGeom>
          <a:noFill/>
          <a:ln>
            <a:noFill/>
          </a:ln>
        </p:spPr>
      </p:pic>
      <p:sp>
        <p:nvSpPr>
          <p:cNvPr id="265" name="Google Shape;265;p36"/>
          <p:cNvSpPr/>
          <p:nvPr/>
        </p:nvSpPr>
        <p:spPr>
          <a:xfrm>
            <a:off x="2036761" y="1182075"/>
            <a:ext cx="3375214" cy="2178875"/>
          </a:xfrm>
          <a:prstGeom prst="wedgeRoundRectCallout">
            <a:avLst>
              <a:gd name="adj1" fmla="val -58550"/>
              <a:gd name="adj2" fmla="val -18363"/>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こんかいは「</a:t>
            </a:r>
            <a:r>
              <a:rPr lang="ja" sz="1500" b="1">
                <a:solidFill>
                  <a:schemeClr val="accent5"/>
                </a:solidFill>
              </a:rPr>
              <a:t>乱数</a:t>
            </a:r>
            <a:r>
              <a:rPr lang="ja" sz="1500" b="1">
                <a:solidFill>
                  <a:schemeClr val="dk2"/>
                </a:solidFill>
              </a:rPr>
              <a:t>」というものをつかってみよう！</a:t>
            </a:r>
            <a:r>
              <a:rPr lang="ja" altLang="en-US" sz="1500" b="1">
                <a:solidFill>
                  <a:schemeClr val="dk2"/>
                </a:solidFill>
              </a:rPr>
              <a:t>「乱数」をつかうと、10秒に1回とか、５ひきに１ぴきとかのきそくただしいタイミングではなくて、</a:t>
            </a:r>
            <a:r>
              <a:rPr lang="ja" altLang="en-US" sz="1500" b="1">
                <a:solidFill>
                  <a:schemeClr val="accent5"/>
                </a:solidFill>
              </a:rPr>
              <a:t>ランダム</a:t>
            </a:r>
            <a:r>
              <a:rPr lang="ja" altLang="en-US" sz="1500" b="1">
                <a:solidFill>
                  <a:schemeClr val="dk2"/>
                </a:solidFill>
              </a:rPr>
              <a:t>なタイミングにすることができるんだ。</a:t>
            </a:r>
            <a:endParaRPr lang="ja">
              <a:solidFill>
                <a:schemeClr val="dk2"/>
              </a:solidFill>
            </a:endParaRPr>
          </a:p>
        </p:txBody>
      </p:sp>
      <p:pic>
        <p:nvPicPr>
          <p:cNvPr id="267" name="Google Shape;267;p36"/>
          <p:cNvPicPr preferRelativeResize="0"/>
          <p:nvPr/>
        </p:nvPicPr>
        <p:blipFill rotWithShape="1">
          <a:blip r:embed="rId5">
            <a:alphaModFix/>
          </a:blip>
          <a:srcRect/>
          <a:stretch/>
        </p:blipFill>
        <p:spPr>
          <a:xfrm>
            <a:off x="702138" y="3648475"/>
            <a:ext cx="913949" cy="913981"/>
          </a:xfrm>
          <a:prstGeom prst="rect">
            <a:avLst/>
          </a:prstGeom>
          <a:noFill/>
          <a:ln>
            <a:noFill/>
          </a:ln>
        </p:spPr>
      </p:pic>
      <p:sp>
        <p:nvSpPr>
          <p:cNvPr id="268" name="Google Shape;268;p36"/>
          <p:cNvSpPr/>
          <p:nvPr/>
        </p:nvSpPr>
        <p:spPr>
          <a:xfrm>
            <a:off x="2037621" y="3568226"/>
            <a:ext cx="2860612" cy="1061400"/>
          </a:xfrm>
          <a:prstGeom prst="wedgeRoundRectCallout">
            <a:avLst>
              <a:gd name="adj1" fmla="val -58556"/>
              <a:gd name="adj2" fmla="val -6946"/>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14999"/>
              </a:lnSpc>
            </a:pPr>
            <a:r>
              <a:rPr lang="ja" altLang="en-US" sz="1500" b="1">
                <a:solidFill>
                  <a:schemeClr val="dk2"/>
                </a:solidFill>
              </a:rPr>
              <a:t>ランダムってことは、運まかせってことだよね？</a:t>
            </a:r>
          </a:p>
        </p:txBody>
      </p:sp>
      <p:sp>
        <p:nvSpPr>
          <p:cNvPr id="269" name="Google Shape;269;p36"/>
          <p:cNvSpPr/>
          <p:nvPr/>
        </p:nvSpPr>
        <p:spPr>
          <a:xfrm>
            <a:off x="6655751" y="2723490"/>
            <a:ext cx="1297643" cy="406653"/>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Google Shape;178;p29">
            <a:extLst>
              <a:ext uri="{FF2B5EF4-FFF2-40B4-BE49-F238E27FC236}">
                <a16:creationId xmlns:a16="http://schemas.microsoft.com/office/drawing/2014/main" id="{0E6E1793-8A74-4A4E-B6AE-DFE2D2D51B80}"/>
              </a:ext>
            </a:extLst>
          </p:cNvPr>
          <p:cNvSpPr txBox="1"/>
          <p:nvPr/>
        </p:nvSpPr>
        <p:spPr>
          <a:xfrm>
            <a:off x="3516484" y="1452157"/>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らんすう</a:t>
            </a:r>
            <a:endParaRPr lang="ja" altLang="en-US" sz="900" b="1" dirty="0">
              <a:solidFill>
                <a:schemeClr val="dk2"/>
              </a:solidFill>
              <a:ea typeface="Lato"/>
            </a:endParaRPr>
          </a:p>
        </p:txBody>
      </p:sp>
      <p:sp>
        <p:nvSpPr>
          <p:cNvPr id="4" name="Google Shape;178;p29">
            <a:extLst>
              <a:ext uri="{FF2B5EF4-FFF2-40B4-BE49-F238E27FC236}">
                <a16:creationId xmlns:a16="http://schemas.microsoft.com/office/drawing/2014/main" id="{34578D91-2B82-46CC-9C49-97C90BCF7E6E}"/>
              </a:ext>
            </a:extLst>
          </p:cNvPr>
          <p:cNvSpPr txBox="1"/>
          <p:nvPr/>
        </p:nvSpPr>
        <p:spPr>
          <a:xfrm>
            <a:off x="2160237" y="1801881"/>
            <a:ext cx="599028" cy="21068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びょう</a:t>
            </a:r>
            <a:endParaRPr lang="ja" sz="900" b="1" dirty="0">
              <a:solidFill>
                <a:schemeClr val="dk2"/>
              </a:solidFill>
              <a:ea typeface="Lato"/>
            </a:endParaRPr>
          </a:p>
        </p:txBody>
      </p:sp>
      <p:sp>
        <p:nvSpPr>
          <p:cNvPr id="5" name="Google Shape;178;p29">
            <a:extLst>
              <a:ext uri="{FF2B5EF4-FFF2-40B4-BE49-F238E27FC236}">
                <a16:creationId xmlns:a16="http://schemas.microsoft.com/office/drawing/2014/main" id="{56BE761F-57CD-4D15-86F6-A2C3D66BEF7C}"/>
              </a:ext>
            </a:extLst>
          </p:cNvPr>
          <p:cNvSpPr txBox="1"/>
          <p:nvPr/>
        </p:nvSpPr>
        <p:spPr>
          <a:xfrm>
            <a:off x="2714676" y="1810411"/>
            <a:ext cx="599028"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かい</a:t>
            </a:r>
          </a:p>
        </p:txBody>
      </p:sp>
      <p:sp>
        <p:nvSpPr>
          <p:cNvPr id="6" name="Google Shape;177;p29">
            <a:extLst>
              <a:ext uri="{FF2B5EF4-FFF2-40B4-BE49-F238E27FC236}">
                <a16:creationId xmlns:a16="http://schemas.microsoft.com/office/drawing/2014/main" id="{E11F5F69-BE51-4D2C-848D-BB709A42E2E5}"/>
              </a:ext>
            </a:extLst>
          </p:cNvPr>
          <p:cNvSpPr txBox="1"/>
          <p:nvPr/>
        </p:nvSpPr>
        <p:spPr>
          <a:xfrm>
            <a:off x="3111525" y="1119510"/>
            <a:ext cx="793186" cy="42244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らんすう</a:t>
            </a:r>
            <a:endParaRPr lang="ja" altLang="en-US" sz="900" b="1" dirty="0">
              <a:solidFill>
                <a:schemeClr val="accent5"/>
              </a:solidFill>
              <a:ea typeface="Lato"/>
            </a:endParaRPr>
          </a:p>
        </p:txBody>
      </p:sp>
      <p:sp>
        <p:nvSpPr>
          <p:cNvPr id="14" name="Google Shape;178;p29">
            <a:extLst>
              <a:ext uri="{FF2B5EF4-FFF2-40B4-BE49-F238E27FC236}">
                <a16:creationId xmlns:a16="http://schemas.microsoft.com/office/drawing/2014/main" id="{E19E0C26-B27B-4350-B4F8-EFAE0217D53C}"/>
              </a:ext>
            </a:extLst>
          </p:cNvPr>
          <p:cNvSpPr txBox="1"/>
          <p:nvPr/>
        </p:nvSpPr>
        <p:spPr>
          <a:xfrm>
            <a:off x="3917386" y="3644328"/>
            <a:ext cx="599028" cy="22774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うん</a:t>
            </a:r>
          </a:p>
        </p:txBody>
      </p:sp>
      <p:sp>
        <p:nvSpPr>
          <p:cNvPr id="7" name="Google Shape;195;p31">
            <a:extLst>
              <a:ext uri="{FF2B5EF4-FFF2-40B4-BE49-F238E27FC236}">
                <a16:creationId xmlns:a16="http://schemas.microsoft.com/office/drawing/2014/main" id="{7A28B015-CBF9-42C7-8191-29717336EFD0}"/>
              </a:ext>
            </a:extLst>
          </p:cNvPr>
          <p:cNvSpPr txBox="1"/>
          <p:nvPr/>
        </p:nvSpPr>
        <p:spPr>
          <a:xfrm>
            <a:off x="2201734" y="27215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rPr>
              <a:t>らんす</a:t>
            </a:r>
            <a:r>
              <a:rPr lang="ja" altLang="en-US" b="1">
                <a:solidFill>
                  <a:schemeClr val="dk1"/>
                </a:solidFill>
                <a:ea typeface="Lato"/>
              </a:rPr>
              <a:t>う</a:t>
            </a:r>
            <a:endParaRPr lang="ja" altLang="en-US" b="1" dirty="0">
              <a:solidFill>
                <a:schemeClr val="dk1"/>
              </a:solidFill>
              <a:ea typeface="Lato"/>
            </a:endParaRPr>
          </a:p>
        </p:txBody>
      </p:sp>
      <p:sp>
        <p:nvSpPr>
          <p:cNvPr id="15" name="Google Shape;269;p36">
            <a:extLst>
              <a:ext uri="{FF2B5EF4-FFF2-40B4-BE49-F238E27FC236}">
                <a16:creationId xmlns:a16="http://schemas.microsoft.com/office/drawing/2014/main" id="{7AD5EFA8-1679-4F67-A64C-59DFA2DAA6FB}"/>
              </a:ext>
            </a:extLst>
          </p:cNvPr>
          <p:cNvSpPr/>
          <p:nvPr/>
        </p:nvSpPr>
        <p:spPr>
          <a:xfrm>
            <a:off x="6203668" y="3559414"/>
            <a:ext cx="419069" cy="389595"/>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7"/>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sz="2400">
                <a:latin typeface="Arial"/>
                <a:cs typeface="Arial"/>
              </a:rPr>
              <a:t>コンピューターがかってにすうじをえらんでくれるよ</a:t>
            </a:r>
          </a:p>
        </p:txBody>
      </p:sp>
      <p:pic>
        <p:nvPicPr>
          <p:cNvPr id="277" name="Google Shape;277;p37"/>
          <p:cNvPicPr preferRelativeResize="0"/>
          <p:nvPr/>
        </p:nvPicPr>
        <p:blipFill rotWithShape="1">
          <a:blip r:embed="rId3">
            <a:alphaModFix/>
          </a:blip>
          <a:srcRect/>
          <a:stretch/>
        </p:blipFill>
        <p:spPr>
          <a:xfrm>
            <a:off x="16576" y="1438600"/>
            <a:ext cx="1065875" cy="1133150"/>
          </a:xfrm>
          <a:prstGeom prst="rect">
            <a:avLst/>
          </a:prstGeom>
          <a:noFill/>
          <a:ln>
            <a:noFill/>
          </a:ln>
        </p:spPr>
      </p:pic>
      <p:sp>
        <p:nvSpPr>
          <p:cNvPr id="278" name="Google Shape;278;p37"/>
          <p:cNvSpPr/>
          <p:nvPr/>
        </p:nvSpPr>
        <p:spPr>
          <a:xfrm>
            <a:off x="1500713" y="1017450"/>
            <a:ext cx="2907713" cy="1921316"/>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a:lnSpc>
                <a:spcPct val="150000"/>
              </a:lnSpc>
              <a:spcBef>
                <a:spcPts val="0"/>
              </a:spcBef>
              <a:spcAft>
                <a:spcPts val="0"/>
              </a:spcAft>
              <a:buNone/>
            </a:pPr>
            <a:r>
              <a:rPr lang="ja" altLang="en-US" sz="1500" b="1">
                <a:solidFill>
                  <a:schemeClr val="dk2"/>
                </a:solidFill>
              </a:rPr>
              <a:t>このブロックをつかってすうじのはんいを指定すると、そのなかからコンピューターがかってに１つすうじをえらんでくれるんだ。</a:t>
            </a:r>
            <a:endParaRPr lang="ja">
              <a:solidFill>
                <a:schemeClr val="dk2"/>
              </a:solidFill>
            </a:endParaRPr>
          </a:p>
        </p:txBody>
      </p:sp>
      <p:pic>
        <p:nvPicPr>
          <p:cNvPr id="279" name="Google Shape;279;p37"/>
          <p:cNvPicPr preferRelativeResize="0"/>
          <p:nvPr/>
        </p:nvPicPr>
        <p:blipFill rotWithShape="1">
          <a:blip r:embed="rId4">
            <a:alphaModFix/>
          </a:blip>
          <a:srcRect/>
          <a:stretch/>
        </p:blipFill>
        <p:spPr>
          <a:xfrm>
            <a:off x="169307" y="3331164"/>
            <a:ext cx="913949" cy="913981"/>
          </a:xfrm>
          <a:prstGeom prst="rect">
            <a:avLst/>
          </a:prstGeom>
          <a:noFill/>
          <a:ln>
            <a:noFill/>
          </a:ln>
        </p:spPr>
      </p:pic>
      <p:pic>
        <p:nvPicPr>
          <p:cNvPr id="2" name="図 2">
            <a:extLst>
              <a:ext uri="{FF2B5EF4-FFF2-40B4-BE49-F238E27FC236}">
                <a16:creationId xmlns:a16="http://schemas.microsoft.com/office/drawing/2014/main" id="{2339256B-517A-4DCF-924F-7F945720D15D}"/>
              </a:ext>
            </a:extLst>
          </p:cNvPr>
          <p:cNvPicPr>
            <a:picLocks noChangeAspect="1"/>
          </p:cNvPicPr>
          <p:nvPr/>
        </p:nvPicPr>
        <p:blipFill>
          <a:blip r:embed="rId5"/>
          <a:stretch>
            <a:fillRect/>
          </a:stretch>
        </p:blipFill>
        <p:spPr>
          <a:xfrm>
            <a:off x="5654580" y="1203918"/>
            <a:ext cx="1809750" cy="466725"/>
          </a:xfrm>
          <a:prstGeom prst="rect">
            <a:avLst/>
          </a:prstGeom>
        </p:spPr>
      </p:pic>
      <p:pic>
        <p:nvPicPr>
          <p:cNvPr id="3" name="図 3" descr="記号, 写真, 座る, ストリート が含まれている画像&#10;&#10;説明は自動で生成されたものです">
            <a:extLst>
              <a:ext uri="{FF2B5EF4-FFF2-40B4-BE49-F238E27FC236}">
                <a16:creationId xmlns:a16="http://schemas.microsoft.com/office/drawing/2014/main" id="{F9C7FFEE-53A3-4234-B3BD-E923B1A4863F}"/>
              </a:ext>
            </a:extLst>
          </p:cNvPr>
          <p:cNvPicPr>
            <a:picLocks noChangeAspect="1"/>
          </p:cNvPicPr>
          <p:nvPr/>
        </p:nvPicPr>
        <p:blipFill>
          <a:blip r:embed="rId6"/>
          <a:stretch>
            <a:fillRect/>
          </a:stretch>
        </p:blipFill>
        <p:spPr>
          <a:xfrm>
            <a:off x="6488799" y="3071103"/>
            <a:ext cx="1647825" cy="1543050"/>
          </a:xfrm>
          <a:prstGeom prst="rect">
            <a:avLst/>
          </a:prstGeom>
        </p:spPr>
      </p:pic>
      <p:sp>
        <p:nvSpPr>
          <p:cNvPr id="4" name="吹き出し: 四角形 3">
            <a:extLst>
              <a:ext uri="{FF2B5EF4-FFF2-40B4-BE49-F238E27FC236}">
                <a16:creationId xmlns:a16="http://schemas.microsoft.com/office/drawing/2014/main" id="{1356C01A-CA7E-421D-B38F-C23FDF764C8B}"/>
              </a:ext>
            </a:extLst>
          </p:cNvPr>
          <p:cNvSpPr/>
          <p:nvPr/>
        </p:nvSpPr>
        <p:spPr>
          <a:xfrm flipH="1">
            <a:off x="6102255" y="2069239"/>
            <a:ext cx="1100350" cy="810336"/>
          </a:xfrm>
          <a:prstGeom prst="wedgeRectCallou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00" b="1">
              <a:solidFill>
                <a:srgbClr val="5E696C"/>
              </a:solidFill>
            </a:endParaRPr>
          </a:p>
        </p:txBody>
      </p:sp>
      <p:sp>
        <p:nvSpPr>
          <p:cNvPr id="5" name="テキスト ボックス 4">
            <a:extLst>
              <a:ext uri="{FF2B5EF4-FFF2-40B4-BE49-F238E27FC236}">
                <a16:creationId xmlns:a16="http://schemas.microsoft.com/office/drawing/2014/main" id="{44601B0E-5A78-41A2-9E31-6897B62909B0}"/>
              </a:ext>
            </a:extLst>
          </p:cNvPr>
          <p:cNvSpPr txBox="1"/>
          <p:nvPr/>
        </p:nvSpPr>
        <p:spPr>
          <a:xfrm>
            <a:off x="6396962" y="2238659"/>
            <a:ext cx="67044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2400"/>
              <a:t>5 !</a:t>
            </a:r>
          </a:p>
          <a:p>
            <a:endParaRPr lang="ja-JP" altLang="en-US" sz="2400" dirty="0"/>
          </a:p>
        </p:txBody>
      </p:sp>
      <p:sp>
        <p:nvSpPr>
          <p:cNvPr id="6" name="Google Shape;216;p33">
            <a:extLst>
              <a:ext uri="{FF2B5EF4-FFF2-40B4-BE49-F238E27FC236}">
                <a16:creationId xmlns:a16="http://schemas.microsoft.com/office/drawing/2014/main" id="{62F6D76C-9E6E-4A1A-9093-4A92072049DE}"/>
              </a:ext>
            </a:extLst>
          </p:cNvPr>
          <p:cNvSpPr/>
          <p:nvPr/>
        </p:nvSpPr>
        <p:spPr>
          <a:xfrm>
            <a:off x="1499668" y="3372154"/>
            <a:ext cx="2723311" cy="914235"/>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14999"/>
              </a:lnSpc>
            </a:pPr>
            <a:r>
              <a:rPr lang="ja" altLang="en-US" sz="1500" b="1">
                <a:solidFill>
                  <a:schemeClr val="dk2"/>
                </a:solidFill>
              </a:rPr>
              <a:t>なるほど、ル</a:t>
            </a:r>
            <a:r>
              <a:rPr lang="ja" sz="1500" b="1">
                <a:solidFill>
                  <a:schemeClr val="dk2"/>
                </a:solidFill>
              </a:rPr>
              <a:t>ーレットみたいなか</a:t>
            </a:r>
            <a:r>
              <a:rPr lang="ja" altLang="en-US" sz="1500" b="1">
                <a:solidFill>
                  <a:schemeClr val="dk2"/>
                </a:solidFill>
              </a:rPr>
              <a:t>ん</a:t>
            </a:r>
            <a:r>
              <a:rPr lang="ja" sz="1500" b="1">
                <a:solidFill>
                  <a:schemeClr val="dk2"/>
                </a:solidFill>
              </a:rPr>
              <a:t>じかな？</a:t>
            </a:r>
            <a:endParaRPr lang="ja-JP">
              <a:solidFill>
                <a:schemeClr val="dk2"/>
              </a:solidFill>
            </a:endParaRPr>
          </a:p>
        </p:txBody>
      </p:sp>
      <p:sp>
        <p:nvSpPr>
          <p:cNvPr id="7" name="Google Shape;178;p29">
            <a:extLst>
              <a:ext uri="{FF2B5EF4-FFF2-40B4-BE49-F238E27FC236}">
                <a16:creationId xmlns:a16="http://schemas.microsoft.com/office/drawing/2014/main" id="{6A450B57-B380-470D-B6FB-B92053FEACC7}"/>
              </a:ext>
            </a:extLst>
          </p:cNvPr>
          <p:cNvSpPr txBox="1"/>
          <p:nvPr/>
        </p:nvSpPr>
        <p:spPr>
          <a:xfrm>
            <a:off x="2433194" y="1332739"/>
            <a:ext cx="752565" cy="2448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してい</a:t>
            </a:r>
            <a:endParaRPr lang="ja" altLang="en-US" sz="900" b="1" dirty="0">
              <a:solidFill>
                <a:schemeClr val="dk2"/>
              </a:solidFill>
              <a:ea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8"/>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sz="3100">
                <a:latin typeface="Arial"/>
                <a:cs typeface="Arial"/>
              </a:rPr>
              <a:t>リンゴを</a:t>
            </a:r>
            <a:r>
              <a:rPr lang="ja" altLang="en-US" sz="3100">
                <a:latin typeface="Arial"/>
                <a:cs typeface="Arial"/>
              </a:rPr>
              <a:t>隠</a:t>
            </a:r>
            <a:r>
              <a:rPr lang="ja" sz="3100">
                <a:latin typeface="Arial"/>
                <a:cs typeface="Arial"/>
              </a:rPr>
              <a:t>しておこう</a:t>
            </a:r>
            <a:endParaRPr lang="ja" sz="3100" dirty="0">
              <a:latin typeface="Arial"/>
              <a:cs typeface="Arial"/>
            </a:endParaRPr>
          </a:p>
        </p:txBody>
      </p:sp>
      <p:pic>
        <p:nvPicPr>
          <p:cNvPr id="295" name="Google Shape;295;p38"/>
          <p:cNvPicPr preferRelativeResize="0"/>
          <p:nvPr/>
        </p:nvPicPr>
        <p:blipFill rotWithShape="1">
          <a:blip r:embed="rId3">
            <a:alphaModFix/>
          </a:blip>
          <a:srcRect/>
          <a:stretch/>
        </p:blipFill>
        <p:spPr>
          <a:xfrm>
            <a:off x="16576" y="1438600"/>
            <a:ext cx="1065875" cy="1133150"/>
          </a:xfrm>
          <a:prstGeom prst="rect">
            <a:avLst/>
          </a:prstGeom>
          <a:noFill/>
          <a:ln>
            <a:noFill/>
          </a:ln>
        </p:spPr>
      </p:pic>
      <p:pic>
        <p:nvPicPr>
          <p:cNvPr id="297" name="Google Shape;297;p38"/>
          <p:cNvPicPr preferRelativeResize="0"/>
          <p:nvPr/>
        </p:nvPicPr>
        <p:blipFill rotWithShape="1">
          <a:blip r:embed="rId4">
            <a:alphaModFix/>
          </a:blip>
          <a:srcRect/>
          <a:stretch/>
        </p:blipFill>
        <p:spPr>
          <a:xfrm>
            <a:off x="92538" y="3341400"/>
            <a:ext cx="913949" cy="913981"/>
          </a:xfrm>
          <a:prstGeom prst="rect">
            <a:avLst/>
          </a:prstGeom>
          <a:noFill/>
          <a:ln>
            <a:noFill/>
          </a:ln>
        </p:spPr>
      </p:pic>
      <p:pic>
        <p:nvPicPr>
          <p:cNvPr id="2" name="図 2" descr="ダイアグラム が含まれている画像&#10;&#10;説明は自動で生成されたものです">
            <a:extLst>
              <a:ext uri="{FF2B5EF4-FFF2-40B4-BE49-F238E27FC236}">
                <a16:creationId xmlns:a16="http://schemas.microsoft.com/office/drawing/2014/main" id="{152DCE48-5343-4B14-AF51-5BD7109941FD}"/>
              </a:ext>
            </a:extLst>
          </p:cNvPr>
          <p:cNvPicPr>
            <a:picLocks noChangeAspect="1"/>
          </p:cNvPicPr>
          <p:nvPr/>
        </p:nvPicPr>
        <p:blipFill>
          <a:blip r:embed="rId5"/>
          <a:stretch>
            <a:fillRect/>
          </a:stretch>
        </p:blipFill>
        <p:spPr>
          <a:xfrm>
            <a:off x="4974609" y="2497796"/>
            <a:ext cx="2743200" cy="2007415"/>
          </a:xfrm>
          <a:prstGeom prst="rect">
            <a:avLst/>
          </a:prstGeom>
        </p:spPr>
      </p:pic>
      <p:sp>
        <p:nvSpPr>
          <p:cNvPr id="3" name="Google Shape;216;p33">
            <a:extLst>
              <a:ext uri="{FF2B5EF4-FFF2-40B4-BE49-F238E27FC236}">
                <a16:creationId xmlns:a16="http://schemas.microsoft.com/office/drawing/2014/main" id="{D31E857A-5572-4053-A9EF-3A9382D5A77A}"/>
              </a:ext>
            </a:extLst>
          </p:cNvPr>
          <p:cNvSpPr/>
          <p:nvPr/>
        </p:nvSpPr>
        <p:spPr>
          <a:xfrm>
            <a:off x="1499668" y="3380683"/>
            <a:ext cx="3235102" cy="905706"/>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14999"/>
              </a:lnSpc>
            </a:pPr>
            <a:r>
              <a:rPr lang="ja" sz="1500" b="1">
                <a:solidFill>
                  <a:schemeClr val="dk2"/>
                </a:solidFill>
              </a:rPr>
              <a:t>リンゴを隠すのはこれでいいよね</a:t>
            </a:r>
            <a:r>
              <a:rPr lang="ja" altLang="en-US" sz="1500" b="1">
                <a:solidFill>
                  <a:schemeClr val="dk2"/>
                </a:solidFill>
              </a:rPr>
              <a:t>？</a:t>
            </a:r>
            <a:endParaRPr lang="ja" sz="1500" b="1" dirty="0">
              <a:solidFill>
                <a:schemeClr val="dk2"/>
              </a:solidFill>
            </a:endParaRPr>
          </a:p>
        </p:txBody>
      </p:sp>
      <p:sp>
        <p:nvSpPr>
          <p:cNvPr id="4" name="Google Shape;278;p37">
            <a:extLst>
              <a:ext uri="{FF2B5EF4-FFF2-40B4-BE49-F238E27FC236}">
                <a16:creationId xmlns:a16="http://schemas.microsoft.com/office/drawing/2014/main" id="{7E6FB8B1-538B-412F-A076-D59EC383FC77}"/>
              </a:ext>
            </a:extLst>
          </p:cNvPr>
          <p:cNvSpPr/>
          <p:nvPr/>
        </p:nvSpPr>
        <p:spPr>
          <a:xfrm>
            <a:off x="1500713" y="1179517"/>
            <a:ext cx="3231847" cy="1921316"/>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a:lnSpc>
                <a:spcPct val="150000"/>
              </a:lnSpc>
              <a:spcBef>
                <a:spcPts val="0"/>
              </a:spcBef>
              <a:spcAft>
                <a:spcPts val="0"/>
              </a:spcAft>
              <a:buNone/>
            </a:pPr>
            <a:r>
              <a:rPr lang="ja" sz="1500" b="1">
                <a:solidFill>
                  <a:schemeClr val="dk2"/>
                </a:solidFill>
              </a:rPr>
              <a:t>ということで、まずはリンゴを隠しておいて、ランダムなタイミングで表示させるようにしてみるよ。</a:t>
            </a:r>
            <a:endParaRPr lang="ja-JP">
              <a:solidFill>
                <a:schemeClr val="dk2"/>
              </a:solidFill>
            </a:endParaRPr>
          </a:p>
        </p:txBody>
      </p:sp>
      <p:sp>
        <p:nvSpPr>
          <p:cNvPr id="5" name="Google Shape;178;p29">
            <a:extLst>
              <a:ext uri="{FF2B5EF4-FFF2-40B4-BE49-F238E27FC236}">
                <a16:creationId xmlns:a16="http://schemas.microsoft.com/office/drawing/2014/main" id="{BD998766-54C1-416A-9028-956BE0ACC0C7}"/>
              </a:ext>
            </a:extLst>
          </p:cNvPr>
          <p:cNvSpPr txBox="1"/>
          <p:nvPr/>
        </p:nvSpPr>
        <p:spPr>
          <a:xfrm>
            <a:off x="4164755" y="1503336"/>
            <a:ext cx="769624" cy="2448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かく</a:t>
            </a:r>
            <a:endParaRPr lang="ja" altLang="en-US" sz="900" b="1" dirty="0">
              <a:solidFill>
                <a:schemeClr val="dk2"/>
              </a:solidFill>
              <a:ea typeface="Lato"/>
            </a:endParaRPr>
          </a:p>
        </p:txBody>
      </p:sp>
      <p:sp>
        <p:nvSpPr>
          <p:cNvPr id="10" name="Google Shape;178;p29">
            <a:extLst>
              <a:ext uri="{FF2B5EF4-FFF2-40B4-BE49-F238E27FC236}">
                <a16:creationId xmlns:a16="http://schemas.microsoft.com/office/drawing/2014/main" id="{ED16119C-E658-4D4D-9C78-98405362636E}"/>
              </a:ext>
            </a:extLst>
          </p:cNvPr>
          <p:cNvSpPr txBox="1"/>
          <p:nvPr/>
        </p:nvSpPr>
        <p:spPr>
          <a:xfrm>
            <a:off x="1477851" y="2168664"/>
            <a:ext cx="752565" cy="2448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
        <p:nvSpPr>
          <p:cNvPr id="11" name="Google Shape;178;p29">
            <a:extLst>
              <a:ext uri="{FF2B5EF4-FFF2-40B4-BE49-F238E27FC236}">
                <a16:creationId xmlns:a16="http://schemas.microsoft.com/office/drawing/2014/main" id="{144048E8-2D43-4E67-9D28-321659929852}"/>
              </a:ext>
            </a:extLst>
          </p:cNvPr>
          <p:cNvSpPr txBox="1"/>
          <p:nvPr/>
        </p:nvSpPr>
        <p:spPr>
          <a:xfrm>
            <a:off x="2237008" y="3499320"/>
            <a:ext cx="752565" cy="2448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かく</a:t>
            </a:r>
            <a:endParaRPr lang="ja" altLang="en-US" sz="900" b="1" dirty="0">
              <a:solidFill>
                <a:schemeClr val="dk2"/>
              </a:solidFill>
              <a:ea typeface="Lato"/>
            </a:endParaRPr>
          </a:p>
        </p:txBody>
      </p:sp>
      <p:sp>
        <p:nvSpPr>
          <p:cNvPr id="6" name="Google Shape;195;p31">
            <a:extLst>
              <a:ext uri="{FF2B5EF4-FFF2-40B4-BE49-F238E27FC236}">
                <a16:creationId xmlns:a16="http://schemas.microsoft.com/office/drawing/2014/main" id="{C20A2E22-E814-492E-84E6-DDC84C69B972}"/>
              </a:ext>
            </a:extLst>
          </p:cNvPr>
          <p:cNvSpPr txBox="1"/>
          <p:nvPr/>
        </p:nvSpPr>
        <p:spPr>
          <a:xfrm>
            <a:off x="3029129" y="28068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rPr>
              <a:t>かく</a:t>
            </a:r>
            <a:endParaRPr lang="ja" b="1" dirty="0">
              <a:solidFill>
                <a:schemeClr val="dk1"/>
              </a:solidFill>
              <a:ea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7" name="Google Shape;307;p39"/>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a:spcBef>
                <a:spcPts val="0"/>
              </a:spcBef>
              <a:spcAft>
                <a:spcPts val="0"/>
              </a:spcAft>
              <a:buNone/>
            </a:pPr>
            <a:r>
              <a:rPr lang="ja" sz="3100">
                <a:latin typeface="Arial"/>
                <a:cs typeface="Arial"/>
              </a:rPr>
              <a:t>ランダムなタイミングでリンゴを表示させ</a:t>
            </a:r>
            <a:r>
              <a:rPr lang="ja" altLang="en-US" sz="3100">
                <a:latin typeface="Arial"/>
                <a:cs typeface="Arial"/>
              </a:rPr>
              <a:t>よう</a:t>
            </a:r>
          </a:p>
        </p:txBody>
      </p:sp>
      <p:pic>
        <p:nvPicPr>
          <p:cNvPr id="308" name="Google Shape;308;p39"/>
          <p:cNvPicPr preferRelativeResize="0"/>
          <p:nvPr/>
        </p:nvPicPr>
        <p:blipFill rotWithShape="1">
          <a:blip r:embed="rId3">
            <a:alphaModFix/>
          </a:blip>
          <a:srcRect/>
          <a:stretch/>
        </p:blipFill>
        <p:spPr>
          <a:xfrm>
            <a:off x="16576" y="1438600"/>
            <a:ext cx="1065875" cy="1133150"/>
          </a:xfrm>
          <a:prstGeom prst="rect">
            <a:avLst/>
          </a:prstGeom>
          <a:noFill/>
          <a:ln>
            <a:noFill/>
          </a:ln>
        </p:spPr>
      </p:pic>
      <p:pic>
        <p:nvPicPr>
          <p:cNvPr id="310" name="Google Shape;310;p39"/>
          <p:cNvPicPr preferRelativeResize="0"/>
          <p:nvPr/>
        </p:nvPicPr>
        <p:blipFill rotWithShape="1">
          <a:blip r:embed="rId4">
            <a:alphaModFix/>
          </a:blip>
          <a:srcRect/>
          <a:stretch/>
        </p:blipFill>
        <p:spPr>
          <a:xfrm>
            <a:off x="92538" y="3341400"/>
            <a:ext cx="913949" cy="913981"/>
          </a:xfrm>
          <a:prstGeom prst="rect">
            <a:avLst/>
          </a:prstGeom>
          <a:noFill/>
          <a:ln>
            <a:noFill/>
          </a:ln>
        </p:spPr>
      </p:pic>
      <p:sp>
        <p:nvSpPr>
          <p:cNvPr id="311" name="Google Shape;311;p39"/>
          <p:cNvSpPr/>
          <p:nvPr/>
        </p:nvSpPr>
        <p:spPr>
          <a:xfrm>
            <a:off x="1660069" y="3260684"/>
            <a:ext cx="2749046" cy="1425890"/>
          </a:xfrm>
          <a:prstGeom prst="wedgeRoundRectCallout">
            <a:avLst>
              <a:gd name="adj1" fmla="val -73495"/>
              <a:gd name="adj2" fmla="val -13502"/>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15000"/>
              </a:lnSpc>
              <a:buSzPts val="1400"/>
            </a:pPr>
            <a:r>
              <a:rPr lang="ja" sz="1500" b="1">
                <a:solidFill>
                  <a:schemeClr val="dk2"/>
                </a:solidFill>
              </a:rPr>
              <a:t>え</a:t>
            </a:r>
            <a:r>
              <a:rPr lang="ja" altLang="en-US" sz="1500" b="1">
                <a:solidFill>
                  <a:schemeClr val="dk2"/>
                </a:solidFill>
              </a:rPr>
              <a:t>！</a:t>
            </a:r>
            <a:endParaRPr lang="ja-JP" altLang="en-US" sz="1500" b="1" dirty="0">
              <a:solidFill>
                <a:schemeClr val="dk2"/>
              </a:solidFill>
            </a:endParaRPr>
          </a:p>
          <a:p>
            <a:pPr>
              <a:lnSpc>
                <a:spcPct val="114999"/>
              </a:lnSpc>
              <a:buSzPts val="1400"/>
            </a:pPr>
            <a:r>
              <a:rPr lang="ja" altLang="en-US" sz="1500" b="1">
                <a:solidFill>
                  <a:schemeClr val="dk2"/>
                </a:solidFill>
              </a:rPr>
              <a:t>とつぜんすぎて、</a:t>
            </a:r>
            <a:r>
              <a:rPr lang="ja" sz="1500" b="1">
                <a:solidFill>
                  <a:schemeClr val="dk2"/>
                </a:solidFill>
              </a:rPr>
              <a:t>よくわから</a:t>
            </a:r>
            <a:r>
              <a:rPr lang="ja" altLang="en-US" sz="1500" b="1">
                <a:solidFill>
                  <a:schemeClr val="dk2"/>
                </a:solidFill>
              </a:rPr>
              <a:t>ないよ。</a:t>
            </a:r>
            <a:endParaRPr lang="ja-JP" altLang="en-US" sz="1500" b="1">
              <a:solidFill>
                <a:schemeClr val="dk2"/>
              </a:solidFill>
            </a:endParaRPr>
          </a:p>
          <a:p>
            <a:pPr>
              <a:lnSpc>
                <a:spcPct val="114999"/>
              </a:lnSpc>
              <a:buSzPts val="1400"/>
            </a:pPr>
            <a:r>
              <a:rPr lang="ja" altLang="en-US" sz="1500" b="1">
                <a:solidFill>
                  <a:schemeClr val="dk2"/>
                </a:solidFill>
              </a:rPr>
              <a:t>せつめいして～</a:t>
            </a:r>
            <a:r>
              <a:rPr lang="ja" sz="1500" b="1">
                <a:solidFill>
                  <a:schemeClr val="dk2"/>
                </a:solidFill>
              </a:rPr>
              <a:t>！</a:t>
            </a:r>
            <a:endParaRPr lang="ja-JP" altLang="en-US" sz="1500" b="1">
              <a:solidFill>
                <a:schemeClr val="dk2"/>
              </a:solidFill>
            </a:endParaRPr>
          </a:p>
        </p:txBody>
      </p:sp>
      <p:sp>
        <p:nvSpPr>
          <p:cNvPr id="316" name="Google Shape;316;p39"/>
          <p:cNvSpPr txBox="1"/>
          <p:nvPr/>
        </p:nvSpPr>
        <p:spPr>
          <a:xfrm>
            <a:off x="5388425" y="2464600"/>
            <a:ext cx="7335600"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ea typeface="Lato"/>
              <a:sym typeface="Lato"/>
            </a:endParaRPr>
          </a:p>
        </p:txBody>
      </p:sp>
      <p:pic>
        <p:nvPicPr>
          <p:cNvPr id="2" name="図 2" descr="タイムライン&#10;&#10;説明は自動で生成されたものです">
            <a:extLst>
              <a:ext uri="{FF2B5EF4-FFF2-40B4-BE49-F238E27FC236}">
                <a16:creationId xmlns:a16="http://schemas.microsoft.com/office/drawing/2014/main" id="{9B18940C-7D27-4A65-B3DC-57092D8A8FE7}"/>
              </a:ext>
            </a:extLst>
          </p:cNvPr>
          <p:cNvPicPr>
            <a:picLocks noChangeAspect="1"/>
          </p:cNvPicPr>
          <p:nvPr/>
        </p:nvPicPr>
        <p:blipFill>
          <a:blip r:embed="rId5"/>
          <a:stretch>
            <a:fillRect/>
          </a:stretch>
        </p:blipFill>
        <p:spPr>
          <a:xfrm>
            <a:off x="4761363" y="1354892"/>
            <a:ext cx="3766782" cy="2732262"/>
          </a:xfrm>
          <a:prstGeom prst="rect">
            <a:avLst/>
          </a:prstGeom>
        </p:spPr>
      </p:pic>
      <p:sp>
        <p:nvSpPr>
          <p:cNvPr id="3" name="Google Shape;278;p37">
            <a:extLst>
              <a:ext uri="{FF2B5EF4-FFF2-40B4-BE49-F238E27FC236}">
                <a16:creationId xmlns:a16="http://schemas.microsoft.com/office/drawing/2014/main" id="{6C7613EE-3558-4546-AF60-226B939DEE7F}"/>
              </a:ext>
            </a:extLst>
          </p:cNvPr>
          <p:cNvSpPr/>
          <p:nvPr/>
        </p:nvSpPr>
        <p:spPr>
          <a:xfrm>
            <a:off x="1500713" y="1017450"/>
            <a:ext cx="2907713" cy="1742190"/>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a:lnSpc>
                <a:spcPct val="150000"/>
              </a:lnSpc>
              <a:spcBef>
                <a:spcPts val="0"/>
              </a:spcBef>
              <a:spcAft>
                <a:spcPts val="0"/>
              </a:spcAft>
              <a:buNone/>
            </a:pPr>
            <a:r>
              <a:rPr lang="ja" altLang="en-US" sz="1500" b="1">
                <a:solidFill>
                  <a:schemeClr val="dk2"/>
                </a:solidFill>
              </a:rPr>
              <a:t>リンゴをランダムなタイミングで表示するには、こうすればいいよ。</a:t>
            </a:r>
            <a:endParaRPr lang="ja" altLang="en-US" sz="1500" b="1" dirty="0">
              <a:solidFill>
                <a:schemeClr val="dk2"/>
              </a:solidFill>
            </a:endParaRPr>
          </a:p>
        </p:txBody>
      </p:sp>
      <p:sp>
        <p:nvSpPr>
          <p:cNvPr id="4" name="Google Shape;195;p31">
            <a:extLst>
              <a:ext uri="{FF2B5EF4-FFF2-40B4-BE49-F238E27FC236}">
                <a16:creationId xmlns:a16="http://schemas.microsoft.com/office/drawing/2014/main" id="{C224BECD-90D3-4F72-B7BA-6757008D3C98}"/>
              </a:ext>
            </a:extLst>
          </p:cNvPr>
          <p:cNvSpPr txBox="1"/>
          <p:nvPr/>
        </p:nvSpPr>
        <p:spPr>
          <a:xfrm>
            <a:off x="5391898" y="28068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b="1">
                <a:solidFill>
                  <a:schemeClr val="dk1"/>
                </a:solidFill>
                <a:ea typeface="Lato"/>
              </a:rPr>
              <a:t>ひょうじ</a:t>
            </a:r>
            <a:endParaRPr lang="ja" b="1" dirty="0">
              <a:solidFill>
                <a:schemeClr val="dk1"/>
              </a:solidFill>
              <a:ea typeface="Lato"/>
            </a:endParaRPr>
          </a:p>
        </p:txBody>
      </p:sp>
      <p:sp>
        <p:nvSpPr>
          <p:cNvPr id="5" name="Google Shape;178;p29">
            <a:extLst>
              <a:ext uri="{FF2B5EF4-FFF2-40B4-BE49-F238E27FC236}">
                <a16:creationId xmlns:a16="http://schemas.microsoft.com/office/drawing/2014/main" id="{2F264041-F514-4F86-9A37-C2DE83F1E47C}"/>
              </a:ext>
            </a:extLst>
          </p:cNvPr>
          <p:cNvSpPr txBox="1"/>
          <p:nvPr/>
        </p:nvSpPr>
        <p:spPr>
          <a:xfrm>
            <a:off x="1674038" y="1597164"/>
            <a:ext cx="752565" cy="2448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43"/>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ネコに乱数を言わせてみよう</a:t>
            </a:r>
          </a:p>
        </p:txBody>
      </p:sp>
      <p:pic>
        <p:nvPicPr>
          <p:cNvPr id="361" name="Google Shape;361;p43"/>
          <p:cNvPicPr preferRelativeResize="0"/>
          <p:nvPr/>
        </p:nvPicPr>
        <p:blipFill rotWithShape="1">
          <a:blip r:embed="rId3">
            <a:alphaModFix/>
          </a:blip>
          <a:srcRect/>
          <a:stretch/>
        </p:blipFill>
        <p:spPr>
          <a:xfrm>
            <a:off x="252276" y="3131859"/>
            <a:ext cx="913949" cy="913981"/>
          </a:xfrm>
          <a:prstGeom prst="rect">
            <a:avLst/>
          </a:prstGeom>
          <a:noFill/>
          <a:ln>
            <a:noFill/>
          </a:ln>
        </p:spPr>
      </p:pic>
      <p:pic>
        <p:nvPicPr>
          <p:cNvPr id="363" name="Google Shape;363;p43"/>
          <p:cNvPicPr preferRelativeResize="0"/>
          <p:nvPr/>
        </p:nvPicPr>
        <p:blipFill rotWithShape="1">
          <a:blip r:embed="rId4">
            <a:alphaModFix/>
          </a:blip>
          <a:srcRect/>
          <a:stretch/>
        </p:blipFill>
        <p:spPr>
          <a:xfrm>
            <a:off x="176314" y="1485731"/>
            <a:ext cx="1065875" cy="1133150"/>
          </a:xfrm>
          <a:prstGeom prst="rect">
            <a:avLst/>
          </a:prstGeom>
          <a:noFill/>
          <a:ln>
            <a:noFill/>
          </a:ln>
        </p:spPr>
      </p:pic>
      <p:sp>
        <p:nvSpPr>
          <p:cNvPr id="364" name="Google Shape;364;p43"/>
          <p:cNvSpPr/>
          <p:nvPr/>
        </p:nvSpPr>
        <p:spPr>
          <a:xfrm>
            <a:off x="1474677" y="1296424"/>
            <a:ext cx="3528000" cy="1645227"/>
          </a:xfrm>
          <a:prstGeom prst="wedgeRoundRectCallout">
            <a:avLst>
              <a:gd name="adj1" fmla="val -55577"/>
              <a:gd name="adj2" fmla="val -8372"/>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じっさいに乱数をネコに言わせてみるとわかりやすいよ。</a:t>
            </a:r>
          </a:p>
          <a:p>
            <a:pPr marL="0" lvl="0" indent="0" algn="l">
              <a:lnSpc>
                <a:spcPct val="150000"/>
              </a:lnSpc>
              <a:spcBef>
                <a:spcPts val="0"/>
              </a:spcBef>
              <a:spcAft>
                <a:spcPts val="0"/>
              </a:spcAft>
              <a:buNone/>
            </a:pPr>
            <a:r>
              <a:rPr lang="ja" altLang="en-US" sz="1500" b="1">
                <a:solidFill>
                  <a:schemeClr val="dk2"/>
                </a:solidFill>
              </a:rPr>
              <a:t>こんなふうにネコのスプライトにブロックをおいて、はたを押してみよう。</a:t>
            </a:r>
            <a:endParaRPr lang="ja" altLang="en-US" sz="1500" b="1" dirty="0">
              <a:solidFill>
                <a:schemeClr val="dk2"/>
              </a:solidFill>
            </a:endParaRPr>
          </a:p>
        </p:txBody>
      </p:sp>
      <p:pic>
        <p:nvPicPr>
          <p:cNvPr id="6" name="図 6" descr="グラフィカル ユーザー インターフェイス, テキスト, アプリケーション, チャットまたはテキスト メッセージ&#10;&#10;説明は自動で生成されたものです">
            <a:extLst>
              <a:ext uri="{FF2B5EF4-FFF2-40B4-BE49-F238E27FC236}">
                <a16:creationId xmlns:a16="http://schemas.microsoft.com/office/drawing/2014/main" id="{F1358A44-832B-4949-9FC8-C9D933E557F8}"/>
              </a:ext>
            </a:extLst>
          </p:cNvPr>
          <p:cNvPicPr>
            <a:picLocks noChangeAspect="1"/>
          </p:cNvPicPr>
          <p:nvPr/>
        </p:nvPicPr>
        <p:blipFill>
          <a:blip r:embed="rId5"/>
          <a:stretch>
            <a:fillRect/>
          </a:stretch>
        </p:blipFill>
        <p:spPr>
          <a:xfrm>
            <a:off x="5759355" y="1060692"/>
            <a:ext cx="2743200" cy="1503802"/>
          </a:xfrm>
          <a:prstGeom prst="rect">
            <a:avLst/>
          </a:prstGeom>
        </p:spPr>
      </p:pic>
      <p:pic>
        <p:nvPicPr>
          <p:cNvPr id="7" name="図 7">
            <a:extLst>
              <a:ext uri="{FF2B5EF4-FFF2-40B4-BE49-F238E27FC236}">
                <a16:creationId xmlns:a16="http://schemas.microsoft.com/office/drawing/2014/main" id="{DC3402C7-77B9-49F9-85A8-648D210D047C}"/>
              </a:ext>
            </a:extLst>
          </p:cNvPr>
          <p:cNvPicPr>
            <a:picLocks noChangeAspect="1"/>
          </p:cNvPicPr>
          <p:nvPr/>
        </p:nvPicPr>
        <p:blipFill>
          <a:blip r:embed="rId6"/>
          <a:stretch>
            <a:fillRect/>
          </a:stretch>
        </p:blipFill>
        <p:spPr>
          <a:xfrm>
            <a:off x="5762696" y="2726709"/>
            <a:ext cx="1781175" cy="2095500"/>
          </a:xfrm>
          <a:prstGeom prst="rect">
            <a:avLst/>
          </a:prstGeom>
        </p:spPr>
      </p:pic>
      <p:sp>
        <p:nvSpPr>
          <p:cNvPr id="3" name="Google Shape;195;p31">
            <a:extLst>
              <a:ext uri="{FF2B5EF4-FFF2-40B4-BE49-F238E27FC236}">
                <a16:creationId xmlns:a16="http://schemas.microsoft.com/office/drawing/2014/main" id="{C75C80B6-7FA5-44AC-95BA-140D6E3A6891}"/>
              </a:ext>
            </a:extLst>
          </p:cNvPr>
          <p:cNvSpPr txBox="1"/>
          <p:nvPr/>
        </p:nvSpPr>
        <p:spPr>
          <a:xfrm>
            <a:off x="2201734" y="27215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rPr>
              <a:t>らんす</a:t>
            </a:r>
            <a:r>
              <a:rPr lang="ja" altLang="en-US" b="1">
                <a:solidFill>
                  <a:schemeClr val="dk1"/>
                </a:solidFill>
                <a:ea typeface="Lato"/>
              </a:rPr>
              <a:t>う</a:t>
            </a:r>
            <a:endParaRPr lang="ja" altLang="en-US" b="1" dirty="0">
              <a:solidFill>
                <a:schemeClr val="dk1"/>
              </a:solidFill>
              <a:ea typeface="Lato"/>
            </a:endParaRPr>
          </a:p>
        </p:txBody>
      </p:sp>
      <p:sp>
        <p:nvSpPr>
          <p:cNvPr id="5" name="Google Shape;216;p33">
            <a:extLst>
              <a:ext uri="{FF2B5EF4-FFF2-40B4-BE49-F238E27FC236}">
                <a16:creationId xmlns:a16="http://schemas.microsoft.com/office/drawing/2014/main" id="{25734FC7-FC12-4833-A34C-803A89A89ABD}"/>
              </a:ext>
            </a:extLst>
          </p:cNvPr>
          <p:cNvSpPr/>
          <p:nvPr/>
        </p:nvSpPr>
        <p:spPr>
          <a:xfrm>
            <a:off x="1525257" y="3175967"/>
            <a:ext cx="3465407" cy="1187191"/>
          </a:xfrm>
          <a:prstGeom prst="wedgeRoundRectCallout">
            <a:avLst>
              <a:gd name="adj1" fmla="val -56790"/>
              <a:gd name="adj2" fmla="val -1822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す</a:t>
            </a:r>
            <a:r>
              <a:rPr lang="ja" altLang="en-US" sz="1500" b="1">
                <a:solidFill>
                  <a:schemeClr val="dk2"/>
                </a:solidFill>
              </a:rPr>
              <a:t>ごい</a:t>
            </a:r>
            <a:r>
              <a:rPr lang="ja" sz="1500" b="1">
                <a:solidFill>
                  <a:schemeClr val="dk2"/>
                </a:solidFill>
              </a:rPr>
              <a:t>は</a:t>
            </a:r>
            <a:r>
              <a:rPr lang="ja" altLang="en-US" sz="1500" b="1">
                <a:solidFill>
                  <a:schemeClr val="dk2"/>
                </a:solidFill>
              </a:rPr>
              <a:t>やさですうじを言ってる！</a:t>
            </a:r>
            <a:endParaRPr lang="en-US" altLang="ja" sz="1500"/>
          </a:p>
          <a:p>
            <a:pPr>
              <a:lnSpc>
                <a:spcPct val="150000"/>
              </a:lnSpc>
            </a:pPr>
            <a:r>
              <a:rPr lang="ja" sz="1500" b="1">
                <a:solidFill>
                  <a:schemeClr val="dk2"/>
                </a:solidFill>
              </a:rPr>
              <a:t>こ</a:t>
            </a:r>
            <a:r>
              <a:rPr lang="ja" altLang="en-US" sz="1500" b="1">
                <a:solidFill>
                  <a:schemeClr val="dk2"/>
                </a:solidFill>
              </a:rPr>
              <a:t>のすうじが、コンピューターがきめて</a:t>
            </a:r>
            <a:r>
              <a:rPr lang="ja" sz="1500" b="1">
                <a:solidFill>
                  <a:schemeClr val="dk2"/>
                </a:solidFill>
              </a:rPr>
              <a:t>い</a:t>
            </a:r>
            <a:r>
              <a:rPr lang="ja" altLang="en-US" sz="1500" b="1">
                <a:solidFill>
                  <a:schemeClr val="dk2"/>
                </a:solidFill>
              </a:rPr>
              <a:t>る「</a:t>
            </a:r>
            <a:r>
              <a:rPr lang="ja" altLang="en-US" sz="1500" b="1">
                <a:solidFill>
                  <a:schemeClr val="accent5"/>
                </a:solidFill>
              </a:rPr>
              <a:t>乱数</a:t>
            </a:r>
            <a:r>
              <a:rPr lang="ja" altLang="en-US" sz="1500" b="1">
                <a:solidFill>
                  <a:schemeClr val="dk2"/>
                </a:solidFill>
              </a:rPr>
              <a:t>」なんだ</a:t>
            </a:r>
            <a:r>
              <a:rPr lang="ja" sz="1500" b="1">
                <a:solidFill>
                  <a:schemeClr val="dk2"/>
                </a:solidFill>
              </a:rPr>
              <a:t>ね。</a:t>
            </a:r>
            <a:endParaRPr lang="en-US" altLang="ja" sz="1500"/>
          </a:p>
        </p:txBody>
      </p:sp>
      <p:sp>
        <p:nvSpPr>
          <p:cNvPr id="8" name="Google Shape;178;p29">
            <a:extLst>
              <a:ext uri="{FF2B5EF4-FFF2-40B4-BE49-F238E27FC236}">
                <a16:creationId xmlns:a16="http://schemas.microsoft.com/office/drawing/2014/main" id="{F0232120-45CD-4445-A9FA-543026AEC744}"/>
              </a:ext>
            </a:extLst>
          </p:cNvPr>
          <p:cNvSpPr txBox="1"/>
          <p:nvPr/>
        </p:nvSpPr>
        <p:spPr>
          <a:xfrm>
            <a:off x="3601783" y="1290089"/>
            <a:ext cx="752565" cy="2448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い</a:t>
            </a:r>
            <a:endParaRPr lang="ja" altLang="en-US" sz="900" b="1" dirty="0">
              <a:solidFill>
                <a:schemeClr val="dk2"/>
              </a:solidFill>
              <a:ea typeface="Lato"/>
            </a:endParaRPr>
          </a:p>
        </p:txBody>
      </p:sp>
      <p:sp>
        <p:nvSpPr>
          <p:cNvPr id="19" name="Google Shape;178;p29">
            <a:extLst>
              <a:ext uri="{FF2B5EF4-FFF2-40B4-BE49-F238E27FC236}">
                <a16:creationId xmlns:a16="http://schemas.microsoft.com/office/drawing/2014/main" id="{D94FE0F3-B4E6-4556-A94E-7353D8B8FF41}"/>
              </a:ext>
            </a:extLst>
          </p:cNvPr>
          <p:cNvSpPr txBox="1"/>
          <p:nvPr/>
        </p:nvSpPr>
        <p:spPr>
          <a:xfrm>
            <a:off x="3644432" y="3132537"/>
            <a:ext cx="752565" cy="2448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い</a:t>
            </a:r>
            <a:endParaRPr lang="ja" altLang="en-US" sz="900" b="1" dirty="0">
              <a:solidFill>
                <a:schemeClr val="dk2"/>
              </a:solidFill>
              <a:ea typeface="Lato"/>
            </a:endParaRPr>
          </a:p>
        </p:txBody>
      </p:sp>
      <p:sp>
        <p:nvSpPr>
          <p:cNvPr id="10" name="Google Shape;178;p29">
            <a:extLst>
              <a:ext uri="{FF2B5EF4-FFF2-40B4-BE49-F238E27FC236}">
                <a16:creationId xmlns:a16="http://schemas.microsoft.com/office/drawing/2014/main" id="{A89E1E69-270F-4ECA-BFF5-20936D256151}"/>
              </a:ext>
            </a:extLst>
          </p:cNvPr>
          <p:cNvSpPr txBox="1"/>
          <p:nvPr/>
        </p:nvSpPr>
        <p:spPr>
          <a:xfrm>
            <a:off x="2382014" y="1298620"/>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らんすう</a:t>
            </a:r>
            <a:endParaRPr lang="ja" altLang="en-US" sz="900" b="1" dirty="0">
              <a:solidFill>
                <a:schemeClr val="dk2"/>
              </a:solidFill>
              <a:ea typeface="Lato"/>
            </a:endParaRPr>
          </a:p>
        </p:txBody>
      </p:sp>
      <p:sp>
        <p:nvSpPr>
          <p:cNvPr id="22" name="Google Shape;195;p31">
            <a:extLst>
              <a:ext uri="{FF2B5EF4-FFF2-40B4-BE49-F238E27FC236}">
                <a16:creationId xmlns:a16="http://schemas.microsoft.com/office/drawing/2014/main" id="{7FD3D77E-2338-4D5A-A3CF-33AF8064AE98}"/>
              </a:ext>
            </a:extLst>
          </p:cNvPr>
          <p:cNvSpPr txBox="1"/>
          <p:nvPr/>
        </p:nvSpPr>
        <p:spPr>
          <a:xfrm>
            <a:off x="3225315" y="27215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b="1">
                <a:solidFill>
                  <a:schemeClr val="dk1"/>
                </a:solidFill>
                <a:ea typeface="Lato"/>
              </a:rPr>
              <a:t>い</a:t>
            </a:r>
            <a:endParaRPr lang="ja" b="1">
              <a:solidFill>
                <a:schemeClr val="dk1"/>
              </a:solidFill>
              <a:ea typeface="Lato"/>
            </a:endParaRPr>
          </a:p>
        </p:txBody>
      </p:sp>
      <p:sp>
        <p:nvSpPr>
          <p:cNvPr id="23" name="Google Shape;178;p29">
            <a:extLst>
              <a:ext uri="{FF2B5EF4-FFF2-40B4-BE49-F238E27FC236}">
                <a16:creationId xmlns:a16="http://schemas.microsoft.com/office/drawing/2014/main" id="{0EE9AC49-2F1C-4E09-BD17-6907D5625F28}"/>
              </a:ext>
            </a:extLst>
          </p:cNvPr>
          <p:cNvSpPr txBox="1"/>
          <p:nvPr/>
        </p:nvSpPr>
        <p:spPr>
          <a:xfrm>
            <a:off x="3414126" y="2322201"/>
            <a:ext cx="752565" cy="2448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お</a:t>
            </a:r>
            <a:endParaRPr lang="ja" altLang="en-US" sz="900" b="1" dirty="0">
              <a:solidFill>
                <a:schemeClr val="dk2"/>
              </a:solidFill>
              <a:ea typeface="Lato"/>
            </a:endParaRPr>
          </a:p>
        </p:txBody>
      </p:sp>
      <p:sp>
        <p:nvSpPr>
          <p:cNvPr id="12" name="Google Shape;177;p29">
            <a:extLst>
              <a:ext uri="{FF2B5EF4-FFF2-40B4-BE49-F238E27FC236}">
                <a16:creationId xmlns:a16="http://schemas.microsoft.com/office/drawing/2014/main" id="{3C922ED0-892C-4BAB-B1C1-4D4E58690AA2}"/>
              </a:ext>
            </a:extLst>
          </p:cNvPr>
          <p:cNvSpPr txBox="1"/>
          <p:nvPr/>
        </p:nvSpPr>
        <p:spPr>
          <a:xfrm>
            <a:off x="2284129" y="3797883"/>
            <a:ext cx="793186" cy="42244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らんすう</a:t>
            </a:r>
            <a:endParaRPr lang="ja" altLang="en-US" sz="900" b="1" dirty="0">
              <a:solidFill>
                <a:schemeClr val="accent5"/>
              </a:solidFill>
              <a:ea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pic>
        <p:nvPicPr>
          <p:cNvPr id="337" name="Google Shape;337;p41"/>
          <p:cNvPicPr preferRelativeResize="0"/>
          <p:nvPr/>
        </p:nvPicPr>
        <p:blipFill rotWithShape="1">
          <a:blip r:embed="rId3">
            <a:alphaModFix/>
          </a:blip>
          <a:srcRect/>
          <a:stretch/>
        </p:blipFill>
        <p:spPr>
          <a:xfrm>
            <a:off x="16576" y="1438600"/>
            <a:ext cx="1065875" cy="1133150"/>
          </a:xfrm>
          <a:prstGeom prst="rect">
            <a:avLst/>
          </a:prstGeom>
          <a:noFill/>
          <a:ln>
            <a:noFill/>
          </a:ln>
        </p:spPr>
      </p:pic>
      <p:pic>
        <p:nvPicPr>
          <p:cNvPr id="338" name="Google Shape;338;p41"/>
          <p:cNvPicPr preferRelativeResize="0"/>
          <p:nvPr/>
        </p:nvPicPr>
        <p:blipFill rotWithShape="1">
          <a:blip r:embed="rId4">
            <a:alphaModFix/>
          </a:blip>
          <a:srcRect/>
          <a:stretch/>
        </p:blipFill>
        <p:spPr>
          <a:xfrm>
            <a:off x="92538" y="3341400"/>
            <a:ext cx="913949" cy="913981"/>
          </a:xfrm>
          <a:prstGeom prst="rect">
            <a:avLst/>
          </a:prstGeom>
          <a:noFill/>
          <a:ln>
            <a:noFill/>
          </a:ln>
        </p:spPr>
      </p:pic>
      <p:sp>
        <p:nvSpPr>
          <p:cNvPr id="339" name="Google Shape;339;p41"/>
          <p:cNvSpPr/>
          <p:nvPr/>
        </p:nvSpPr>
        <p:spPr>
          <a:xfrm>
            <a:off x="1398925" y="1438600"/>
            <a:ext cx="2716800" cy="1756800"/>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で、</a:t>
            </a:r>
            <a:r>
              <a:rPr lang="ja" sz="1500" b="1">
                <a:solidFill>
                  <a:schemeClr val="dk2"/>
                </a:solidFill>
              </a:rPr>
              <a:t>１のとき、リンゴが表示されるってわけ</a:t>
            </a:r>
            <a:r>
              <a:rPr lang="ja" altLang="en-US" sz="1500" b="1">
                <a:solidFill>
                  <a:schemeClr val="dk2"/>
                </a:solidFill>
              </a:rPr>
              <a:t>。</a:t>
            </a:r>
            <a:endParaRPr lang="ja">
              <a:solidFill>
                <a:schemeClr val="dk2"/>
              </a:solidFill>
            </a:endParaRPr>
          </a:p>
        </p:txBody>
      </p:sp>
      <p:sp>
        <p:nvSpPr>
          <p:cNvPr id="340" name="Google Shape;340;p41"/>
          <p:cNvSpPr/>
          <p:nvPr/>
        </p:nvSpPr>
        <p:spPr>
          <a:xfrm>
            <a:off x="1403000" y="3346450"/>
            <a:ext cx="2763934" cy="1084697"/>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a:lnSpc>
                <a:spcPct val="114999"/>
              </a:lnSpc>
              <a:spcBef>
                <a:spcPts val="0"/>
              </a:spcBef>
              <a:spcAft>
                <a:spcPts val="0"/>
              </a:spcAft>
              <a:buSzPts val="1400"/>
              <a:buFont typeface="Arial"/>
              <a:buNone/>
            </a:pPr>
            <a:r>
              <a:rPr lang="ja" sz="1500" b="1">
                <a:solidFill>
                  <a:schemeClr val="dk2"/>
                </a:solidFill>
              </a:rPr>
              <a:t>なるほど</a:t>
            </a:r>
            <a:r>
              <a:rPr lang="ja" altLang="en-US" sz="1500" b="1">
                <a:solidFill>
                  <a:schemeClr val="dk2"/>
                </a:solidFill>
              </a:rPr>
              <a:t>！</a:t>
            </a:r>
            <a:endParaRPr lang="ja" sz="1500" b="1" dirty="0">
              <a:solidFill>
                <a:schemeClr val="dk2"/>
              </a:solidFill>
            </a:endParaRPr>
          </a:p>
          <a:p>
            <a:pPr>
              <a:lnSpc>
                <a:spcPct val="114999"/>
              </a:lnSpc>
              <a:buSzPts val="1400"/>
            </a:pPr>
            <a:r>
              <a:rPr lang="ja" altLang="en-US" sz="1500" b="1">
                <a:solidFill>
                  <a:schemeClr val="dk2"/>
                </a:solidFill>
              </a:rPr>
              <a:t>ランダムなタイミングで表示されるね！</a:t>
            </a:r>
            <a:endParaRPr lang="ja" altLang="en-US" sz="1500" b="1" dirty="0">
              <a:solidFill>
                <a:schemeClr val="dk2"/>
              </a:solidFill>
            </a:endParaRPr>
          </a:p>
        </p:txBody>
      </p:sp>
      <p:sp>
        <p:nvSpPr>
          <p:cNvPr id="3" name="タイトル 2">
            <a:extLst>
              <a:ext uri="{FF2B5EF4-FFF2-40B4-BE49-F238E27FC236}">
                <a16:creationId xmlns:a16="http://schemas.microsoft.com/office/drawing/2014/main" id="{163415A1-F6BA-4993-A9B8-6C1CE5C104F0}"/>
              </a:ext>
            </a:extLst>
          </p:cNvPr>
          <p:cNvSpPr>
            <a:spLocks noGrp="1"/>
          </p:cNvSpPr>
          <p:nvPr>
            <p:ph type="title"/>
          </p:nvPr>
        </p:nvSpPr>
        <p:spPr/>
        <p:txBody>
          <a:bodyPr/>
          <a:lstStyle/>
          <a:p>
            <a:pPr algn="ctr"/>
            <a:r>
              <a:rPr lang="ja-JP" altLang="en-US"/>
              <a:t>乱数が１のときリンゴが表示されるよ</a:t>
            </a:r>
            <a:endParaRPr lang="ja-JP" altLang="en-US" dirty="0"/>
          </a:p>
        </p:txBody>
      </p:sp>
      <p:pic>
        <p:nvPicPr>
          <p:cNvPr id="2" name="図 3" descr="レゴ が含まれている画像&#10;&#10;説明は自動で生成されたものです">
            <a:extLst>
              <a:ext uri="{FF2B5EF4-FFF2-40B4-BE49-F238E27FC236}">
                <a16:creationId xmlns:a16="http://schemas.microsoft.com/office/drawing/2014/main" id="{60D03A8A-77E6-4750-A4BC-D722D86BEFEB}"/>
              </a:ext>
            </a:extLst>
          </p:cNvPr>
          <p:cNvPicPr>
            <a:picLocks noChangeAspect="1"/>
          </p:cNvPicPr>
          <p:nvPr/>
        </p:nvPicPr>
        <p:blipFill>
          <a:blip r:embed="rId5"/>
          <a:stretch>
            <a:fillRect/>
          </a:stretch>
        </p:blipFill>
        <p:spPr>
          <a:xfrm>
            <a:off x="6310028" y="3196988"/>
            <a:ext cx="1863631" cy="1632614"/>
          </a:xfrm>
          <a:prstGeom prst="rect">
            <a:avLst/>
          </a:prstGeom>
        </p:spPr>
      </p:pic>
      <p:pic>
        <p:nvPicPr>
          <p:cNvPr id="4" name="図 2" descr="タイムライン&#10;&#10;説明は自動で生成されたものです">
            <a:extLst>
              <a:ext uri="{FF2B5EF4-FFF2-40B4-BE49-F238E27FC236}">
                <a16:creationId xmlns:a16="http://schemas.microsoft.com/office/drawing/2014/main" id="{DA19A8F2-5AE5-4B40-9EE0-7126D7F6CF72}"/>
              </a:ext>
            </a:extLst>
          </p:cNvPr>
          <p:cNvPicPr>
            <a:picLocks noChangeAspect="1"/>
          </p:cNvPicPr>
          <p:nvPr/>
        </p:nvPicPr>
        <p:blipFill>
          <a:blip r:embed="rId6"/>
          <a:stretch>
            <a:fillRect/>
          </a:stretch>
        </p:blipFill>
        <p:spPr>
          <a:xfrm>
            <a:off x="4232512" y="971049"/>
            <a:ext cx="2845559" cy="2066934"/>
          </a:xfrm>
          <a:prstGeom prst="rect">
            <a:avLst/>
          </a:prstGeom>
        </p:spPr>
      </p:pic>
      <p:sp>
        <p:nvSpPr>
          <p:cNvPr id="5" name="Google Shape;195;p31">
            <a:extLst>
              <a:ext uri="{FF2B5EF4-FFF2-40B4-BE49-F238E27FC236}">
                <a16:creationId xmlns:a16="http://schemas.microsoft.com/office/drawing/2014/main" id="{E00D3937-E34A-4993-90BD-77E4DD3152CE}"/>
              </a:ext>
            </a:extLst>
          </p:cNvPr>
          <p:cNvSpPr txBox="1"/>
          <p:nvPr/>
        </p:nvSpPr>
        <p:spPr>
          <a:xfrm>
            <a:off x="171629" y="26362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b="1">
                <a:solidFill>
                  <a:schemeClr val="dk1"/>
                </a:solidFill>
                <a:ea typeface="Lato"/>
              </a:rPr>
              <a:t>らんすう</a:t>
            </a:r>
            <a:endParaRPr lang="ja" altLang="en-US" b="1" dirty="0">
              <a:solidFill>
                <a:schemeClr val="dk1"/>
              </a:solidFill>
              <a:ea typeface="Lato"/>
            </a:endParaRPr>
          </a:p>
        </p:txBody>
      </p:sp>
      <p:sp>
        <p:nvSpPr>
          <p:cNvPr id="11" name="Google Shape;195;p31">
            <a:extLst>
              <a:ext uri="{FF2B5EF4-FFF2-40B4-BE49-F238E27FC236}">
                <a16:creationId xmlns:a16="http://schemas.microsoft.com/office/drawing/2014/main" id="{051EE1CC-74F4-4550-8C9F-280FB4C4C5A9}"/>
              </a:ext>
            </a:extLst>
          </p:cNvPr>
          <p:cNvSpPr txBox="1"/>
          <p:nvPr/>
        </p:nvSpPr>
        <p:spPr>
          <a:xfrm>
            <a:off x="4658330" y="26362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b="1">
                <a:solidFill>
                  <a:schemeClr val="dk1"/>
                </a:solidFill>
                <a:ea typeface="Lato"/>
              </a:rPr>
              <a:t>ひょうじ</a:t>
            </a:r>
            <a:endParaRPr lang="ja" altLang="en-US" b="1" dirty="0">
              <a:solidFill>
                <a:schemeClr val="dk1"/>
              </a:solidFill>
              <a:ea typeface="Lato"/>
            </a:endParaRPr>
          </a:p>
        </p:txBody>
      </p:sp>
      <p:sp>
        <p:nvSpPr>
          <p:cNvPr id="6" name="Google Shape;178;p29">
            <a:extLst>
              <a:ext uri="{FF2B5EF4-FFF2-40B4-BE49-F238E27FC236}">
                <a16:creationId xmlns:a16="http://schemas.microsoft.com/office/drawing/2014/main" id="{7989CBD6-4D5D-4758-97FA-CB7C66A88D1A}"/>
              </a:ext>
            </a:extLst>
          </p:cNvPr>
          <p:cNvSpPr txBox="1"/>
          <p:nvPr/>
        </p:nvSpPr>
        <p:spPr>
          <a:xfrm>
            <a:off x="3482366" y="1801880"/>
            <a:ext cx="752565" cy="2448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
        <p:nvSpPr>
          <p:cNvPr id="12" name="Google Shape;178;p29">
            <a:extLst>
              <a:ext uri="{FF2B5EF4-FFF2-40B4-BE49-F238E27FC236}">
                <a16:creationId xmlns:a16="http://schemas.microsoft.com/office/drawing/2014/main" id="{EEFA4054-00FC-4ACA-BE94-34122333F8B7}"/>
              </a:ext>
            </a:extLst>
          </p:cNvPr>
          <p:cNvSpPr txBox="1"/>
          <p:nvPr/>
        </p:nvSpPr>
        <p:spPr>
          <a:xfrm>
            <a:off x="3473836" y="3550499"/>
            <a:ext cx="752565" cy="2448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pic>
        <p:nvPicPr>
          <p:cNvPr id="6" name="図 6" descr="グラフィカル ユーザー インターフェイス, テキスト, アプリケーション&#10;&#10;説明は自動で生成されたものです">
            <a:extLst>
              <a:ext uri="{FF2B5EF4-FFF2-40B4-BE49-F238E27FC236}">
                <a16:creationId xmlns:a16="http://schemas.microsoft.com/office/drawing/2014/main" id="{212891BF-BA14-47B2-BB93-D1226624EC66}"/>
              </a:ext>
            </a:extLst>
          </p:cNvPr>
          <p:cNvPicPr>
            <a:picLocks noChangeAspect="1"/>
          </p:cNvPicPr>
          <p:nvPr/>
        </p:nvPicPr>
        <p:blipFill>
          <a:blip r:embed="rId3"/>
          <a:stretch>
            <a:fillRect/>
          </a:stretch>
        </p:blipFill>
        <p:spPr>
          <a:xfrm>
            <a:off x="6217195" y="3374410"/>
            <a:ext cx="2194304" cy="1559257"/>
          </a:xfrm>
          <a:prstGeom prst="rect">
            <a:avLst/>
          </a:prstGeom>
        </p:spPr>
      </p:pic>
      <p:sp>
        <p:nvSpPr>
          <p:cNvPr id="416" name="Google Shape;416;p47"/>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sz="2800">
                <a:latin typeface="Arial"/>
                <a:cs typeface="Arial"/>
              </a:rPr>
              <a:t>ネコがリンゴをとったあとのうごきをかん</a:t>
            </a:r>
            <a:r>
              <a:rPr lang="ja" altLang="en-US" sz="2800">
                <a:latin typeface="Arial"/>
                <a:cs typeface="Arial"/>
              </a:rPr>
              <a:t>が</a:t>
            </a:r>
            <a:r>
              <a:rPr lang="ja" sz="2800">
                <a:latin typeface="Arial"/>
                <a:cs typeface="Arial"/>
              </a:rPr>
              <a:t>えよう</a:t>
            </a:r>
            <a:br>
              <a:rPr lang="ja" sz="2800" dirty="0">
                <a:latin typeface="Arial"/>
                <a:cs typeface="Arial"/>
              </a:rPr>
            </a:br>
            <a:endParaRPr lang="ja" dirty="0">
              <a:latin typeface="Arial"/>
              <a:cs typeface="Arial"/>
            </a:endParaRPr>
          </a:p>
        </p:txBody>
      </p:sp>
      <p:pic>
        <p:nvPicPr>
          <p:cNvPr id="417" name="Google Shape;417;p47"/>
          <p:cNvPicPr preferRelativeResize="0"/>
          <p:nvPr/>
        </p:nvPicPr>
        <p:blipFill rotWithShape="1">
          <a:blip r:embed="rId4">
            <a:alphaModFix/>
          </a:blip>
          <a:srcRect/>
          <a:stretch/>
        </p:blipFill>
        <p:spPr>
          <a:xfrm>
            <a:off x="199959" y="3070445"/>
            <a:ext cx="913949" cy="913981"/>
          </a:xfrm>
          <a:prstGeom prst="rect">
            <a:avLst/>
          </a:prstGeom>
          <a:noFill/>
          <a:ln>
            <a:noFill/>
          </a:ln>
        </p:spPr>
      </p:pic>
      <p:sp>
        <p:nvSpPr>
          <p:cNvPr id="418" name="Google Shape;418;p47"/>
          <p:cNvSpPr/>
          <p:nvPr/>
        </p:nvSpPr>
        <p:spPr>
          <a:xfrm>
            <a:off x="1488487" y="2939795"/>
            <a:ext cx="3540171" cy="1990682"/>
          </a:xfrm>
          <a:prstGeom prst="wedgeRoundRectCallout">
            <a:avLst>
              <a:gd name="adj1" fmla="val -60899"/>
              <a:gd name="adj2" fmla="val -19252"/>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a:lnSpc>
                <a:spcPct val="150000"/>
              </a:lnSpc>
              <a:spcBef>
                <a:spcPts val="0"/>
              </a:spcBef>
              <a:spcAft>
                <a:spcPts val="0"/>
              </a:spcAft>
              <a:buSzPts val="1400"/>
              <a:buFont typeface="Arial"/>
              <a:buNone/>
            </a:pPr>
            <a:r>
              <a:rPr lang="ja" altLang="en-US" sz="1500" b="1">
                <a:solidFill>
                  <a:schemeClr val="dk2"/>
                </a:solidFill>
              </a:rPr>
              <a:t>え～と、ネコがリンゴをとると、リンゴをかくして、ネコのスピードをしばらくのあいだはやくするでしょ。それで、ネコをもとのスピードにもどしたら、リンゴをまた表示する...ってかんじかな。</a:t>
            </a:r>
            <a:endParaRPr lang="ja-JP" altLang="en-US">
              <a:solidFill>
                <a:schemeClr val="dk2"/>
              </a:solidFill>
            </a:endParaRPr>
          </a:p>
        </p:txBody>
      </p:sp>
      <p:pic>
        <p:nvPicPr>
          <p:cNvPr id="419" name="Google Shape;419;p47"/>
          <p:cNvPicPr preferRelativeResize="0"/>
          <p:nvPr/>
        </p:nvPicPr>
        <p:blipFill rotWithShape="1">
          <a:blip r:embed="rId5">
            <a:alphaModFix/>
          </a:blip>
          <a:srcRect/>
          <a:stretch/>
        </p:blipFill>
        <p:spPr>
          <a:xfrm>
            <a:off x="123996" y="1113830"/>
            <a:ext cx="989901" cy="1052369"/>
          </a:xfrm>
          <a:prstGeom prst="rect">
            <a:avLst/>
          </a:prstGeom>
          <a:noFill/>
          <a:ln>
            <a:noFill/>
          </a:ln>
        </p:spPr>
      </p:pic>
      <p:sp>
        <p:nvSpPr>
          <p:cNvPr id="420" name="Google Shape;420;p47"/>
          <p:cNvSpPr/>
          <p:nvPr/>
        </p:nvSpPr>
        <p:spPr>
          <a:xfrm>
            <a:off x="1486496" y="1061994"/>
            <a:ext cx="3541419" cy="1792090"/>
          </a:xfrm>
          <a:prstGeom prst="wedgeRoundRectCallout">
            <a:avLst>
              <a:gd name="adj1" fmla="val -60666"/>
              <a:gd name="adj2" fmla="val -21292"/>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わかったら、ネコに乱数を言わせるスクリプトは消しておいてね。</a:t>
            </a:r>
            <a:endParaRPr lang="ja" altLang="en-US" sz="1500" b="1" dirty="0">
              <a:solidFill>
                <a:schemeClr val="dk2"/>
              </a:solidFill>
            </a:endParaRPr>
          </a:p>
          <a:p>
            <a:pPr>
              <a:lnSpc>
                <a:spcPct val="150000"/>
              </a:lnSpc>
            </a:pPr>
            <a:r>
              <a:rPr lang="ja" altLang="en-US" sz="1500" b="1">
                <a:solidFill>
                  <a:schemeClr val="dk2"/>
                </a:solidFill>
              </a:rPr>
              <a:t>つぎに、ネコがリンゴをとったあとのネコとリンゴのうごきをかんがえてみてね。</a:t>
            </a:r>
            <a:endParaRPr lang="ja">
              <a:solidFill>
                <a:schemeClr val="dk2"/>
              </a:solidFill>
            </a:endParaRPr>
          </a:p>
        </p:txBody>
      </p:sp>
      <p:pic>
        <p:nvPicPr>
          <p:cNvPr id="2" name="図 2" descr="抽象, 挿絵 が含まれている画像&#10;&#10;説明は自動で生成されたものです">
            <a:extLst>
              <a:ext uri="{FF2B5EF4-FFF2-40B4-BE49-F238E27FC236}">
                <a16:creationId xmlns:a16="http://schemas.microsoft.com/office/drawing/2014/main" id="{9CB1352F-408A-459E-BC68-B1DA8E977502}"/>
              </a:ext>
            </a:extLst>
          </p:cNvPr>
          <p:cNvPicPr>
            <a:picLocks noChangeAspect="1"/>
          </p:cNvPicPr>
          <p:nvPr/>
        </p:nvPicPr>
        <p:blipFill>
          <a:blip r:embed="rId6"/>
          <a:stretch>
            <a:fillRect/>
          </a:stretch>
        </p:blipFill>
        <p:spPr>
          <a:xfrm>
            <a:off x="6181867" y="984344"/>
            <a:ext cx="1318147" cy="1170296"/>
          </a:xfrm>
          <a:prstGeom prst="rect">
            <a:avLst/>
          </a:prstGeom>
        </p:spPr>
      </p:pic>
      <p:pic>
        <p:nvPicPr>
          <p:cNvPr id="3" name="図 3" descr="テキスト&#10;&#10;説明は自動で生成されたものです">
            <a:extLst>
              <a:ext uri="{FF2B5EF4-FFF2-40B4-BE49-F238E27FC236}">
                <a16:creationId xmlns:a16="http://schemas.microsoft.com/office/drawing/2014/main" id="{97C7888D-5044-4CE5-8F1E-38EB931C182B}"/>
              </a:ext>
            </a:extLst>
          </p:cNvPr>
          <p:cNvPicPr>
            <a:picLocks noChangeAspect="1"/>
          </p:cNvPicPr>
          <p:nvPr/>
        </p:nvPicPr>
        <p:blipFill>
          <a:blip r:embed="rId7"/>
          <a:stretch>
            <a:fillRect/>
          </a:stretch>
        </p:blipFill>
        <p:spPr>
          <a:xfrm>
            <a:off x="6221460" y="2049510"/>
            <a:ext cx="1631334" cy="1470974"/>
          </a:xfrm>
          <a:prstGeom prst="rect">
            <a:avLst/>
          </a:prstGeom>
        </p:spPr>
      </p:pic>
      <p:sp>
        <p:nvSpPr>
          <p:cNvPr id="5" name="矢印: 下 4">
            <a:extLst>
              <a:ext uri="{FF2B5EF4-FFF2-40B4-BE49-F238E27FC236}">
                <a16:creationId xmlns:a16="http://schemas.microsoft.com/office/drawing/2014/main" id="{70E14437-4B68-44C7-AC23-831AF17B010D}"/>
              </a:ext>
            </a:extLst>
          </p:cNvPr>
          <p:cNvSpPr/>
          <p:nvPr/>
        </p:nvSpPr>
        <p:spPr>
          <a:xfrm>
            <a:off x="6513325" y="1954598"/>
            <a:ext cx="221776" cy="469141"/>
          </a:xfrm>
          <a:prstGeom prst="downArrow">
            <a:avLst/>
          </a:prstGeom>
          <a:solidFill>
            <a:schemeClr val="tx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矢印: 下 10">
            <a:extLst>
              <a:ext uri="{FF2B5EF4-FFF2-40B4-BE49-F238E27FC236}">
                <a16:creationId xmlns:a16="http://schemas.microsoft.com/office/drawing/2014/main" id="{08CA1571-D13E-4DD2-8324-B21A4396F41A}"/>
              </a:ext>
            </a:extLst>
          </p:cNvPr>
          <p:cNvSpPr/>
          <p:nvPr/>
        </p:nvSpPr>
        <p:spPr>
          <a:xfrm>
            <a:off x="6513325" y="3438792"/>
            <a:ext cx="221776" cy="469141"/>
          </a:xfrm>
          <a:prstGeom prst="downArrow">
            <a:avLst/>
          </a:prstGeom>
          <a:solidFill>
            <a:schemeClr val="tx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 name="Google Shape;178;p29">
            <a:extLst>
              <a:ext uri="{FF2B5EF4-FFF2-40B4-BE49-F238E27FC236}">
                <a16:creationId xmlns:a16="http://schemas.microsoft.com/office/drawing/2014/main" id="{38B3FE14-ED3F-4158-B35B-6B242BD0716A}"/>
              </a:ext>
            </a:extLst>
          </p:cNvPr>
          <p:cNvSpPr txBox="1"/>
          <p:nvPr/>
        </p:nvSpPr>
        <p:spPr>
          <a:xfrm>
            <a:off x="3166760" y="983015"/>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らんすう</a:t>
            </a:r>
            <a:endParaRPr lang="ja" altLang="en-US" sz="900" b="1" dirty="0">
              <a:solidFill>
                <a:schemeClr val="dk2"/>
              </a:solidFill>
              <a:ea typeface="Lato"/>
            </a:endParaRPr>
          </a:p>
        </p:txBody>
      </p:sp>
      <p:sp>
        <p:nvSpPr>
          <p:cNvPr id="7" name="Google Shape;178;p29">
            <a:extLst>
              <a:ext uri="{FF2B5EF4-FFF2-40B4-BE49-F238E27FC236}">
                <a16:creationId xmlns:a16="http://schemas.microsoft.com/office/drawing/2014/main" id="{C33AA89C-59D8-4AA3-8F54-05539DE01EC1}"/>
              </a:ext>
            </a:extLst>
          </p:cNvPr>
          <p:cNvSpPr txBox="1"/>
          <p:nvPr/>
        </p:nvSpPr>
        <p:spPr>
          <a:xfrm>
            <a:off x="3815029" y="983014"/>
            <a:ext cx="752565" cy="2448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い</a:t>
            </a:r>
            <a:endParaRPr lang="ja" altLang="en-US" sz="900" b="1" dirty="0">
              <a:solidFill>
                <a:schemeClr val="dk2"/>
              </a:solidFill>
              <a:ea typeface="Lato"/>
            </a:endParaRPr>
          </a:p>
        </p:txBody>
      </p:sp>
      <p:sp>
        <p:nvSpPr>
          <p:cNvPr id="16" name="Google Shape;178;p29">
            <a:extLst>
              <a:ext uri="{FF2B5EF4-FFF2-40B4-BE49-F238E27FC236}">
                <a16:creationId xmlns:a16="http://schemas.microsoft.com/office/drawing/2014/main" id="{738B91F3-1803-494F-8573-7C9B0E21D7AC}"/>
              </a:ext>
            </a:extLst>
          </p:cNvPr>
          <p:cNvSpPr txBox="1"/>
          <p:nvPr/>
        </p:nvSpPr>
        <p:spPr>
          <a:xfrm>
            <a:off x="2467312" y="1324208"/>
            <a:ext cx="752565" cy="2448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け</a:t>
            </a:r>
            <a:endParaRPr lang="ja" altLang="en-US" sz="900" b="1" dirty="0">
              <a:solidFill>
                <a:schemeClr val="dk2"/>
              </a:solidFill>
              <a:ea typeface="Lato"/>
            </a:endParaRPr>
          </a:p>
        </p:txBody>
      </p:sp>
      <p:sp>
        <p:nvSpPr>
          <p:cNvPr id="18" name="Google Shape;178;p29">
            <a:extLst>
              <a:ext uri="{FF2B5EF4-FFF2-40B4-BE49-F238E27FC236}">
                <a16:creationId xmlns:a16="http://schemas.microsoft.com/office/drawing/2014/main" id="{42D1A9CA-B67B-49AA-A870-F24200C27C1A}"/>
              </a:ext>
            </a:extLst>
          </p:cNvPr>
          <p:cNvSpPr txBox="1"/>
          <p:nvPr/>
        </p:nvSpPr>
        <p:spPr>
          <a:xfrm>
            <a:off x="2970573" y="4147589"/>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7" name="Google Shape;420;p47">
            <a:extLst>
              <a:ext uri="{FF2B5EF4-FFF2-40B4-BE49-F238E27FC236}">
                <a16:creationId xmlns:a16="http://schemas.microsoft.com/office/drawing/2014/main" id="{86293F0A-BB75-4F42-BD1B-F068F4A991CD}"/>
              </a:ext>
            </a:extLst>
          </p:cNvPr>
          <p:cNvSpPr/>
          <p:nvPr/>
        </p:nvSpPr>
        <p:spPr>
          <a:xfrm>
            <a:off x="1759450" y="1138761"/>
            <a:ext cx="2799323" cy="2201524"/>
          </a:xfrm>
          <a:prstGeom prst="wedgeRoundRectCallout">
            <a:avLst>
              <a:gd name="adj1" fmla="val -60666"/>
              <a:gd name="adj2" fmla="val -21292"/>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bg2"/>
                </a:solidFill>
              </a:rPr>
              <a:t>なるほど。じゃあ、つぎは、ネコがリンゴをとったら隠すようにしよう。</a:t>
            </a:r>
            <a:endParaRPr lang="en-US" altLang="ja" sz="1500">
              <a:solidFill>
                <a:schemeClr val="bg2"/>
              </a:solidFill>
            </a:endParaRPr>
          </a:p>
          <a:p>
            <a:pPr>
              <a:lnSpc>
                <a:spcPct val="150000"/>
              </a:lnSpc>
            </a:pPr>
            <a:r>
              <a:rPr lang="ja" sz="1500" b="1">
                <a:solidFill>
                  <a:schemeClr val="bg2"/>
                </a:solidFill>
              </a:rPr>
              <a:t>とったときに音も鳴らそうか。</a:t>
            </a:r>
            <a:endParaRPr lang="ja" sz="1500">
              <a:solidFill>
                <a:schemeClr val="bg2"/>
              </a:solidFill>
            </a:endParaRPr>
          </a:p>
          <a:p>
            <a:pPr>
              <a:lnSpc>
                <a:spcPct val="150000"/>
              </a:lnSpc>
            </a:pPr>
            <a:r>
              <a:rPr lang="ja" sz="1500" b="1">
                <a:solidFill>
                  <a:schemeClr val="bg2"/>
                </a:solidFill>
              </a:rPr>
              <a:t>音はさいしょからある「</a:t>
            </a:r>
            <a:r>
              <a:rPr lang="ja" sz="1500" b="1">
                <a:solidFill>
                  <a:schemeClr val="accent5"/>
                </a:solidFill>
              </a:rPr>
              <a:t>Chomp</a:t>
            </a:r>
            <a:r>
              <a:rPr lang="ja" sz="1500" b="1">
                <a:solidFill>
                  <a:schemeClr val="bg2"/>
                </a:solidFill>
              </a:rPr>
              <a:t>」でいいよ。</a:t>
            </a:r>
            <a:endParaRPr lang="en-US" altLang="ja" sz="1500"/>
          </a:p>
        </p:txBody>
      </p:sp>
      <p:sp>
        <p:nvSpPr>
          <p:cNvPr id="380" name="Google Shape;380;p4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ja">
                <a:latin typeface="Arial"/>
                <a:cs typeface="Arial"/>
              </a:rPr>
              <a:t>ネコがリンゴをとったら隠すよ</a:t>
            </a:r>
            <a:endParaRPr>
              <a:latin typeface="Arial"/>
              <a:cs typeface="Arial"/>
            </a:endParaRPr>
          </a:p>
        </p:txBody>
      </p:sp>
      <p:pic>
        <p:nvPicPr>
          <p:cNvPr id="381" name="Google Shape;381;p44"/>
          <p:cNvPicPr preferRelativeResize="0"/>
          <p:nvPr/>
        </p:nvPicPr>
        <p:blipFill rotWithShape="1">
          <a:blip r:embed="rId3">
            <a:alphaModFix/>
          </a:blip>
          <a:srcRect/>
          <a:stretch/>
        </p:blipFill>
        <p:spPr>
          <a:xfrm>
            <a:off x="470071" y="3191569"/>
            <a:ext cx="913949" cy="913981"/>
          </a:xfrm>
          <a:prstGeom prst="rect">
            <a:avLst/>
          </a:prstGeom>
          <a:noFill/>
          <a:ln>
            <a:noFill/>
          </a:ln>
        </p:spPr>
      </p:pic>
      <p:pic>
        <p:nvPicPr>
          <p:cNvPr id="383" name="Google Shape;383;p44"/>
          <p:cNvPicPr preferRelativeResize="0"/>
          <p:nvPr/>
        </p:nvPicPr>
        <p:blipFill rotWithShape="1">
          <a:blip r:embed="rId4">
            <a:alphaModFix/>
          </a:blip>
          <a:srcRect/>
          <a:stretch/>
        </p:blipFill>
        <p:spPr>
          <a:xfrm>
            <a:off x="470082" y="1349822"/>
            <a:ext cx="989901" cy="1052380"/>
          </a:xfrm>
          <a:prstGeom prst="rect">
            <a:avLst/>
          </a:prstGeom>
          <a:noFill/>
          <a:ln>
            <a:noFill/>
          </a:ln>
        </p:spPr>
      </p:pic>
      <p:sp>
        <p:nvSpPr>
          <p:cNvPr id="389" name="Google Shape;389;p44"/>
          <p:cNvSpPr txBox="1"/>
          <p:nvPr/>
        </p:nvSpPr>
        <p:spPr>
          <a:xfrm>
            <a:off x="3922975" y="232275"/>
            <a:ext cx="9141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endParaRPr lang="ja" altLang="en-US" b="1" dirty="0">
              <a:solidFill>
                <a:schemeClr val="dk1"/>
              </a:solidFill>
              <a:ea typeface="Lato"/>
            </a:endParaRPr>
          </a:p>
        </p:txBody>
      </p:sp>
      <p:pic>
        <p:nvPicPr>
          <p:cNvPr id="3" name="図 3" descr="テキスト が含まれている画像&#10;&#10;説明は自動で生成されたものです">
            <a:extLst>
              <a:ext uri="{FF2B5EF4-FFF2-40B4-BE49-F238E27FC236}">
                <a16:creationId xmlns:a16="http://schemas.microsoft.com/office/drawing/2014/main" id="{3AEE470D-496D-4EA9-BA64-41CDE8D33614}"/>
              </a:ext>
            </a:extLst>
          </p:cNvPr>
          <p:cNvPicPr>
            <a:picLocks noChangeAspect="1"/>
          </p:cNvPicPr>
          <p:nvPr/>
        </p:nvPicPr>
        <p:blipFill>
          <a:blip r:embed="rId5"/>
          <a:stretch>
            <a:fillRect/>
          </a:stretch>
        </p:blipFill>
        <p:spPr>
          <a:xfrm>
            <a:off x="4838131" y="1141711"/>
            <a:ext cx="3263520" cy="3397458"/>
          </a:xfrm>
          <a:prstGeom prst="rect">
            <a:avLst/>
          </a:prstGeom>
        </p:spPr>
      </p:pic>
      <p:sp>
        <p:nvSpPr>
          <p:cNvPr id="2" name="Google Shape;195;p31">
            <a:extLst>
              <a:ext uri="{FF2B5EF4-FFF2-40B4-BE49-F238E27FC236}">
                <a16:creationId xmlns:a16="http://schemas.microsoft.com/office/drawing/2014/main" id="{73849659-D6BA-45AF-A217-B5485E484EAB}"/>
              </a:ext>
            </a:extLst>
          </p:cNvPr>
          <p:cNvSpPr txBox="1"/>
          <p:nvPr/>
        </p:nvSpPr>
        <p:spPr>
          <a:xfrm>
            <a:off x="5093353" y="238037"/>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rPr>
              <a:t>かく</a:t>
            </a:r>
            <a:endParaRPr lang="ja" b="1" dirty="0">
              <a:solidFill>
                <a:schemeClr val="dk1"/>
              </a:solidFill>
              <a:ea typeface="Lato"/>
            </a:endParaRPr>
          </a:p>
        </p:txBody>
      </p:sp>
      <p:sp>
        <p:nvSpPr>
          <p:cNvPr id="4" name="Google Shape;340;p41">
            <a:extLst>
              <a:ext uri="{FF2B5EF4-FFF2-40B4-BE49-F238E27FC236}">
                <a16:creationId xmlns:a16="http://schemas.microsoft.com/office/drawing/2014/main" id="{BCA1B16C-1037-4E96-B5DF-16B1EEF3AC01}"/>
              </a:ext>
            </a:extLst>
          </p:cNvPr>
          <p:cNvSpPr/>
          <p:nvPr/>
        </p:nvSpPr>
        <p:spPr>
          <a:xfrm>
            <a:off x="1820962" y="3559696"/>
            <a:ext cx="2729815" cy="1084697"/>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それ</a:t>
            </a:r>
            <a:r>
              <a:rPr lang="ja" sz="1500" b="1">
                <a:solidFill>
                  <a:schemeClr val="dk2"/>
                </a:solidFill>
              </a:rPr>
              <a:t>な</a:t>
            </a:r>
            <a:r>
              <a:rPr lang="ja" altLang="en-US" sz="1500" b="1">
                <a:solidFill>
                  <a:schemeClr val="dk2"/>
                </a:solidFill>
              </a:rPr>
              <a:t>らかんたんだよ</a:t>
            </a:r>
            <a:r>
              <a:rPr lang="ja" sz="1500" b="1">
                <a:solidFill>
                  <a:schemeClr val="dk2"/>
                </a:solidFill>
              </a:rPr>
              <a:t>！</a:t>
            </a:r>
            <a:endParaRPr lang="ja" sz="1500">
              <a:solidFill>
                <a:schemeClr val="dk2"/>
              </a:solidFill>
            </a:endParaRPr>
          </a:p>
          <a:p>
            <a:pPr marL="0" marR="0" lvl="0" indent="0" algn="l">
              <a:lnSpc>
                <a:spcPct val="150000"/>
              </a:lnSpc>
              <a:spcBef>
                <a:spcPts val="0"/>
              </a:spcBef>
              <a:spcAft>
                <a:spcPts val="0"/>
              </a:spcAft>
              <a:buNone/>
            </a:pPr>
            <a:r>
              <a:rPr lang="ja" sz="1500" b="1">
                <a:solidFill>
                  <a:schemeClr val="dk2"/>
                </a:solidFill>
              </a:rPr>
              <a:t>これでいいよね？</a:t>
            </a:r>
            <a:endParaRPr lang="ja"/>
          </a:p>
        </p:txBody>
      </p:sp>
      <p:sp>
        <p:nvSpPr>
          <p:cNvPr id="5" name="Google Shape;178;p29">
            <a:extLst>
              <a:ext uri="{FF2B5EF4-FFF2-40B4-BE49-F238E27FC236}">
                <a16:creationId xmlns:a16="http://schemas.microsoft.com/office/drawing/2014/main" id="{0EF34555-3408-44C4-A67D-CC6D59821871}"/>
              </a:ext>
            </a:extLst>
          </p:cNvPr>
          <p:cNvSpPr txBox="1"/>
          <p:nvPr/>
        </p:nvSpPr>
        <p:spPr>
          <a:xfrm>
            <a:off x="2876745" y="2083366"/>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おと</a:t>
            </a:r>
            <a:endParaRPr lang="ja" altLang="en-US" sz="900" b="1" dirty="0">
              <a:solidFill>
                <a:schemeClr val="dk2"/>
              </a:solidFill>
              <a:ea typeface="Lato"/>
            </a:endParaRPr>
          </a:p>
        </p:txBody>
      </p:sp>
      <p:sp>
        <p:nvSpPr>
          <p:cNvPr id="15" name="Google Shape;178;p29">
            <a:extLst>
              <a:ext uri="{FF2B5EF4-FFF2-40B4-BE49-F238E27FC236}">
                <a16:creationId xmlns:a16="http://schemas.microsoft.com/office/drawing/2014/main" id="{F04BA7A3-7109-4227-9B4B-8833D18C94C5}"/>
              </a:ext>
            </a:extLst>
          </p:cNvPr>
          <p:cNvSpPr txBox="1"/>
          <p:nvPr/>
        </p:nvSpPr>
        <p:spPr>
          <a:xfrm>
            <a:off x="1750804" y="2424560"/>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おと</a:t>
            </a:r>
            <a:endParaRPr lang="ja" altLang="en-US" sz="900" b="1" dirty="0">
              <a:solidFill>
                <a:schemeClr val="dk2"/>
              </a:solidFill>
              <a:ea typeface="Lato"/>
            </a:endParaRPr>
          </a:p>
        </p:txBody>
      </p:sp>
      <p:sp>
        <p:nvSpPr>
          <p:cNvPr id="17" name="Google Shape;178;p29">
            <a:extLst>
              <a:ext uri="{FF2B5EF4-FFF2-40B4-BE49-F238E27FC236}">
                <a16:creationId xmlns:a16="http://schemas.microsoft.com/office/drawing/2014/main" id="{B19F4CD0-D52A-48C1-9B58-5C71D06B7E82}"/>
              </a:ext>
            </a:extLst>
          </p:cNvPr>
          <p:cNvSpPr txBox="1"/>
          <p:nvPr/>
        </p:nvSpPr>
        <p:spPr>
          <a:xfrm>
            <a:off x="3303237" y="2083366"/>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a:t>
            </a:r>
            <a:endParaRPr lang="ja" altLang="en-US" sz="900" b="1" dirty="0">
              <a:solidFill>
                <a:schemeClr val="dk2"/>
              </a:solidFill>
              <a:ea typeface="Lato"/>
            </a:endParaRPr>
          </a:p>
        </p:txBody>
      </p:sp>
      <p:sp>
        <p:nvSpPr>
          <p:cNvPr id="6" name="Google Shape;269;p36">
            <a:extLst>
              <a:ext uri="{FF2B5EF4-FFF2-40B4-BE49-F238E27FC236}">
                <a16:creationId xmlns:a16="http://schemas.microsoft.com/office/drawing/2014/main" id="{525E8D88-BCFD-45B0-8EB5-8C27DB072355}"/>
              </a:ext>
            </a:extLst>
          </p:cNvPr>
          <p:cNvSpPr/>
          <p:nvPr/>
        </p:nvSpPr>
        <p:spPr>
          <a:xfrm>
            <a:off x="5154496" y="3056152"/>
            <a:ext cx="2159159" cy="1123157"/>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78;p29">
            <a:extLst>
              <a:ext uri="{FF2B5EF4-FFF2-40B4-BE49-F238E27FC236}">
                <a16:creationId xmlns:a16="http://schemas.microsoft.com/office/drawing/2014/main" id="{A5D6772C-E031-4185-B146-F6D7ECCBB0B0}"/>
              </a:ext>
            </a:extLst>
          </p:cNvPr>
          <p:cNvSpPr txBox="1"/>
          <p:nvPr/>
        </p:nvSpPr>
        <p:spPr>
          <a:xfrm>
            <a:off x="3849151" y="1426567"/>
            <a:ext cx="769624" cy="2448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かく</a:t>
            </a:r>
            <a:endParaRPr lang="ja" altLang="en-US" sz="900" b="1" dirty="0">
              <a:solidFill>
                <a:schemeClr val="dk2"/>
              </a:solidFill>
              <a:ea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9" name="Google Shape;420;p47">
            <a:extLst>
              <a:ext uri="{FF2B5EF4-FFF2-40B4-BE49-F238E27FC236}">
                <a16:creationId xmlns:a16="http://schemas.microsoft.com/office/drawing/2014/main" id="{FE2880B0-25F9-452A-BA71-2FDBF789E4FD}"/>
              </a:ext>
            </a:extLst>
          </p:cNvPr>
          <p:cNvSpPr/>
          <p:nvPr/>
        </p:nvSpPr>
        <p:spPr>
          <a:xfrm>
            <a:off x="1819159" y="3151805"/>
            <a:ext cx="2748144" cy="1408248"/>
          </a:xfrm>
          <a:prstGeom prst="wedgeRoundRectCallout">
            <a:avLst>
              <a:gd name="adj1" fmla="val -60666"/>
              <a:gd name="adj2" fmla="val -21292"/>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お</a:t>
            </a:r>
            <a:r>
              <a:rPr lang="ja" sz="1500" b="1">
                <a:solidFill>
                  <a:schemeClr val="dk2"/>
                </a:solidFill>
              </a:rPr>
              <a:t>なじ</a:t>
            </a:r>
            <a:r>
              <a:rPr lang="ja" altLang="en-US" sz="1500" b="1">
                <a:solidFill>
                  <a:schemeClr val="dk2"/>
                </a:solidFill>
              </a:rPr>
              <a:t>ばしょに</a:t>
            </a:r>
            <a:r>
              <a:rPr lang="ja" sz="1500" b="1">
                <a:solidFill>
                  <a:schemeClr val="dk2"/>
                </a:solidFill>
              </a:rPr>
              <a:t>、</a:t>
            </a:r>
            <a:r>
              <a:rPr lang="ja" altLang="en-US" sz="1500" b="1">
                <a:solidFill>
                  <a:schemeClr val="dk2"/>
                </a:solidFill>
              </a:rPr>
              <a:t>また</a:t>
            </a:r>
            <a:r>
              <a:rPr lang="ja" sz="1500" b="1">
                <a:solidFill>
                  <a:schemeClr val="dk2"/>
                </a:solidFill>
              </a:rPr>
              <a:t>リンゴ</a:t>
            </a:r>
            <a:r>
              <a:rPr lang="ja" altLang="en-US" sz="1500" b="1">
                <a:solidFill>
                  <a:schemeClr val="dk2"/>
                </a:solidFill>
              </a:rPr>
              <a:t>が表示</a:t>
            </a:r>
            <a:r>
              <a:rPr lang="ja" sz="1500" b="1">
                <a:solidFill>
                  <a:schemeClr val="dk2"/>
                </a:solidFill>
              </a:rPr>
              <a:t>さ</a:t>
            </a:r>
            <a:r>
              <a:rPr lang="ja" altLang="en-US" sz="1500" b="1">
                <a:solidFill>
                  <a:schemeClr val="dk2"/>
                </a:solidFill>
              </a:rPr>
              <a:t>れちゃってる</a:t>
            </a:r>
            <a:r>
              <a:rPr lang="ja" sz="1500" b="1">
                <a:solidFill>
                  <a:schemeClr val="dk2"/>
                </a:solidFill>
              </a:rPr>
              <a:t>から</a:t>
            </a:r>
            <a:r>
              <a:rPr lang="ja" altLang="en-US" sz="1500" b="1">
                <a:solidFill>
                  <a:schemeClr val="dk2"/>
                </a:solidFill>
              </a:rPr>
              <a:t>だ</a:t>
            </a:r>
            <a:r>
              <a:rPr lang="ja" sz="1500" b="1">
                <a:solidFill>
                  <a:schemeClr val="dk2"/>
                </a:solidFill>
              </a:rPr>
              <a:t>よ。</a:t>
            </a:r>
            <a:endParaRPr lang="ja-JP" altLang="en-US">
              <a:solidFill>
                <a:schemeClr val="dk2"/>
              </a:solidFill>
            </a:endParaRPr>
          </a:p>
        </p:txBody>
      </p:sp>
      <p:pic>
        <p:nvPicPr>
          <p:cNvPr id="396" name="Google Shape;396;p45"/>
          <p:cNvPicPr preferRelativeResize="0"/>
          <p:nvPr/>
        </p:nvPicPr>
        <p:blipFill rotWithShape="1">
          <a:blip r:embed="rId3">
            <a:alphaModFix/>
          </a:blip>
          <a:srcRect/>
          <a:stretch/>
        </p:blipFill>
        <p:spPr>
          <a:xfrm>
            <a:off x="632138" y="1593075"/>
            <a:ext cx="913949" cy="913981"/>
          </a:xfrm>
          <a:prstGeom prst="rect">
            <a:avLst/>
          </a:prstGeom>
          <a:noFill/>
          <a:ln>
            <a:noFill/>
          </a:ln>
        </p:spPr>
      </p:pic>
      <p:pic>
        <p:nvPicPr>
          <p:cNvPr id="397" name="Google Shape;397;p45"/>
          <p:cNvPicPr preferRelativeResize="0"/>
          <p:nvPr/>
        </p:nvPicPr>
        <p:blipFill rotWithShape="1">
          <a:blip r:embed="rId4">
            <a:alphaModFix/>
          </a:blip>
          <a:srcRect/>
          <a:stretch/>
        </p:blipFill>
        <p:spPr>
          <a:xfrm>
            <a:off x="556176" y="3234350"/>
            <a:ext cx="1065875" cy="1133150"/>
          </a:xfrm>
          <a:prstGeom prst="rect">
            <a:avLst/>
          </a:prstGeom>
          <a:noFill/>
          <a:ln>
            <a:noFill/>
          </a:ln>
        </p:spPr>
      </p:pic>
      <p:sp>
        <p:nvSpPr>
          <p:cNvPr id="3" name="タイトル 2">
            <a:extLst>
              <a:ext uri="{FF2B5EF4-FFF2-40B4-BE49-F238E27FC236}">
                <a16:creationId xmlns:a16="http://schemas.microsoft.com/office/drawing/2014/main" id="{F0E03801-4DFA-48E7-A2A3-C9B37BE61019}"/>
              </a:ext>
            </a:extLst>
          </p:cNvPr>
          <p:cNvSpPr>
            <a:spLocks noGrp="1"/>
          </p:cNvSpPr>
          <p:nvPr>
            <p:ph type="title"/>
          </p:nvPr>
        </p:nvSpPr>
        <p:spPr/>
        <p:txBody>
          <a:bodyPr/>
          <a:lstStyle/>
          <a:p>
            <a:pPr algn="ctr"/>
            <a:r>
              <a:rPr lang="ja-JP" altLang="en-US"/>
              <a:t>リンゴがまたおなじばしょにでてきちゃうね</a:t>
            </a:r>
            <a:endParaRPr lang="ja-JP"/>
          </a:p>
        </p:txBody>
      </p:sp>
      <p:pic>
        <p:nvPicPr>
          <p:cNvPr id="2" name="図 3" descr="グラフィカル ユーザー インターフェイス&#10;&#10;説明は自動で生成されたものです">
            <a:extLst>
              <a:ext uri="{FF2B5EF4-FFF2-40B4-BE49-F238E27FC236}">
                <a16:creationId xmlns:a16="http://schemas.microsoft.com/office/drawing/2014/main" id="{E82DA3D3-81BB-4442-AF3A-42C78FBFFC9F}"/>
              </a:ext>
            </a:extLst>
          </p:cNvPr>
          <p:cNvPicPr>
            <a:picLocks noChangeAspect="1"/>
          </p:cNvPicPr>
          <p:nvPr/>
        </p:nvPicPr>
        <p:blipFill>
          <a:blip r:embed="rId5"/>
          <a:stretch>
            <a:fillRect/>
          </a:stretch>
        </p:blipFill>
        <p:spPr>
          <a:xfrm>
            <a:off x="4693124" y="1207121"/>
            <a:ext cx="3869140" cy="3172810"/>
          </a:xfrm>
          <a:prstGeom prst="rect">
            <a:avLst/>
          </a:prstGeom>
        </p:spPr>
      </p:pic>
      <p:sp>
        <p:nvSpPr>
          <p:cNvPr id="4" name="Google Shape;178;p29">
            <a:extLst>
              <a:ext uri="{FF2B5EF4-FFF2-40B4-BE49-F238E27FC236}">
                <a16:creationId xmlns:a16="http://schemas.microsoft.com/office/drawing/2014/main" id="{509DB487-DDCB-4B93-966E-560C9FAB117D}"/>
              </a:ext>
            </a:extLst>
          </p:cNvPr>
          <p:cNvSpPr txBox="1"/>
          <p:nvPr/>
        </p:nvSpPr>
        <p:spPr>
          <a:xfrm>
            <a:off x="1972580" y="3541969"/>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
        <p:nvSpPr>
          <p:cNvPr id="5" name="Google Shape;340;p41">
            <a:extLst>
              <a:ext uri="{FF2B5EF4-FFF2-40B4-BE49-F238E27FC236}">
                <a16:creationId xmlns:a16="http://schemas.microsoft.com/office/drawing/2014/main" id="{875CF5C6-84C5-4297-B30A-AC3CF62B8131}"/>
              </a:ext>
            </a:extLst>
          </p:cNvPr>
          <p:cNvSpPr/>
          <p:nvPr/>
        </p:nvSpPr>
        <p:spPr>
          <a:xfrm>
            <a:off x="1820962" y="1103100"/>
            <a:ext cx="2738344" cy="1750023"/>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あれ</a:t>
            </a:r>
            <a:r>
              <a:rPr lang="ja" altLang="en-US" sz="1500" b="1">
                <a:solidFill>
                  <a:schemeClr val="dk2"/>
                </a:solidFill>
              </a:rPr>
              <a:t>？ネコがリンゴをとっ</a:t>
            </a:r>
            <a:r>
              <a:rPr lang="ja" sz="1500" b="1">
                <a:solidFill>
                  <a:schemeClr val="dk2"/>
                </a:solidFill>
              </a:rPr>
              <a:t>たあとも、ずっとガブガブいってるよ</a:t>
            </a:r>
            <a:r>
              <a:rPr lang="ja" altLang="en-US" sz="1500" b="1">
                <a:solidFill>
                  <a:schemeClr val="dk2"/>
                </a:solidFill>
              </a:rPr>
              <a:t>。</a:t>
            </a:r>
            <a:endParaRPr lang="en-US" altLang="ja" sz="1500"/>
          </a:p>
          <a:p>
            <a:pPr>
              <a:lnSpc>
                <a:spcPct val="150000"/>
              </a:lnSpc>
            </a:pPr>
            <a:r>
              <a:rPr lang="ja" altLang="en-US" sz="1500" b="1">
                <a:solidFill>
                  <a:schemeClr val="dk2"/>
                </a:solidFill>
              </a:rPr>
              <a:t>リンゴは隠したのに、なん</a:t>
            </a:r>
            <a:r>
              <a:rPr lang="ja" sz="1500" b="1">
                <a:solidFill>
                  <a:schemeClr val="dk2"/>
                </a:solidFill>
              </a:rPr>
              <a:t>で？</a:t>
            </a:r>
            <a:endParaRPr lang="ja" altLang="en-US" sz="1500">
              <a:solidFill>
                <a:schemeClr val="dk2"/>
              </a:solidFill>
            </a:endParaRPr>
          </a:p>
        </p:txBody>
      </p:sp>
      <p:sp>
        <p:nvSpPr>
          <p:cNvPr id="11" name="Google Shape;178;p29">
            <a:extLst>
              <a:ext uri="{FF2B5EF4-FFF2-40B4-BE49-F238E27FC236}">
                <a16:creationId xmlns:a16="http://schemas.microsoft.com/office/drawing/2014/main" id="{3D6DCF38-AB4C-4FC1-85E3-A66C63FE2D42}"/>
              </a:ext>
            </a:extLst>
          </p:cNvPr>
          <p:cNvSpPr txBox="1"/>
          <p:nvPr/>
        </p:nvSpPr>
        <p:spPr>
          <a:xfrm>
            <a:off x="2561144" y="2015127"/>
            <a:ext cx="769624" cy="244800"/>
          </a:xfrm>
          <a:prstGeom prst="rect">
            <a:avLst/>
          </a:prstGeom>
          <a:noFill/>
          <a:ln>
            <a:noFill/>
          </a:ln>
        </p:spPr>
        <p:txBody>
          <a:bodyPr spcFirstLastPara="1" wrap="square" lIns="91425" tIns="91425" rIns="91425" bIns="91425" anchor="t" anchorCtr="0">
            <a:noAutofit/>
          </a:bodyPr>
          <a:lstStyle/>
          <a:p>
            <a:pPr marL="0" lvl="0" indent="0" algn="l">
              <a:spcBef>
                <a:spcPts val="0"/>
              </a:spcBef>
              <a:spcAft>
                <a:spcPts val="0"/>
              </a:spcAft>
              <a:buNone/>
            </a:pPr>
            <a:r>
              <a:rPr lang="ja" altLang="en-US" sz="900" b="1">
                <a:solidFill>
                  <a:schemeClr val="dk2"/>
                </a:solidFill>
                <a:ea typeface="Lato"/>
              </a:rPr>
              <a:t>かく</a:t>
            </a:r>
            <a:endParaRPr lang="ja" altLang="en-US" sz="900" b="1" dirty="0">
              <a:solidFill>
                <a:schemeClr val="dk2"/>
              </a:solidFill>
              <a:ea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4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atin typeface="Arial"/>
                <a:cs typeface="Arial"/>
              </a:rPr>
              <a:t>処理をとめておけるブロックがあるよ</a:t>
            </a:r>
            <a:br>
              <a:rPr lang="ja" dirty="0">
                <a:latin typeface="Arial"/>
                <a:cs typeface="Arial"/>
              </a:rPr>
            </a:br>
            <a:br>
              <a:rPr lang="ja" altLang="en-US" dirty="0">
                <a:latin typeface="Arial"/>
                <a:cs typeface="Arial"/>
              </a:rPr>
            </a:br>
            <a:endParaRPr lang="ja" dirty="0">
              <a:latin typeface="Arial"/>
              <a:cs typeface="Arial"/>
            </a:endParaRPr>
          </a:p>
        </p:txBody>
      </p:sp>
      <p:pic>
        <p:nvPicPr>
          <p:cNvPr id="408" name="Google Shape;408;p46"/>
          <p:cNvPicPr preferRelativeResize="0"/>
          <p:nvPr/>
        </p:nvPicPr>
        <p:blipFill rotWithShape="1">
          <a:blip r:embed="rId3">
            <a:alphaModFix/>
          </a:blip>
          <a:srcRect/>
          <a:stretch/>
        </p:blipFill>
        <p:spPr>
          <a:xfrm>
            <a:off x="632138" y="1482187"/>
            <a:ext cx="837181" cy="854273"/>
          </a:xfrm>
          <a:prstGeom prst="rect">
            <a:avLst/>
          </a:prstGeom>
          <a:noFill/>
          <a:ln>
            <a:noFill/>
          </a:ln>
        </p:spPr>
      </p:pic>
      <p:sp>
        <p:nvSpPr>
          <p:cNvPr id="411" name="Google Shape;411;p46"/>
          <p:cNvSpPr txBox="1"/>
          <p:nvPr/>
        </p:nvSpPr>
        <p:spPr>
          <a:xfrm>
            <a:off x="5374814" y="266793"/>
            <a:ext cx="9141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endParaRPr lang="ja" altLang="en-US" b="1" dirty="0">
              <a:solidFill>
                <a:schemeClr val="dk1"/>
              </a:solidFill>
              <a:ea typeface="Lato"/>
            </a:endParaRPr>
          </a:p>
        </p:txBody>
      </p:sp>
      <p:pic>
        <p:nvPicPr>
          <p:cNvPr id="2" name="図 3" descr="テキスト が含まれている画像&#10;&#10;説明は自動で生成されたものです">
            <a:extLst>
              <a:ext uri="{FF2B5EF4-FFF2-40B4-BE49-F238E27FC236}">
                <a16:creationId xmlns:a16="http://schemas.microsoft.com/office/drawing/2014/main" id="{C488577C-E6D5-4FA2-BE52-392E65277732}"/>
              </a:ext>
            </a:extLst>
          </p:cNvPr>
          <p:cNvPicPr>
            <a:picLocks noChangeAspect="1"/>
          </p:cNvPicPr>
          <p:nvPr/>
        </p:nvPicPr>
        <p:blipFill>
          <a:blip r:embed="rId4"/>
          <a:stretch>
            <a:fillRect/>
          </a:stretch>
        </p:blipFill>
        <p:spPr>
          <a:xfrm>
            <a:off x="4838131" y="1141711"/>
            <a:ext cx="3263520" cy="3397458"/>
          </a:xfrm>
          <a:prstGeom prst="rect">
            <a:avLst/>
          </a:prstGeom>
        </p:spPr>
      </p:pic>
      <p:pic>
        <p:nvPicPr>
          <p:cNvPr id="3" name="Google Shape;397;p45">
            <a:extLst>
              <a:ext uri="{FF2B5EF4-FFF2-40B4-BE49-F238E27FC236}">
                <a16:creationId xmlns:a16="http://schemas.microsoft.com/office/drawing/2014/main" id="{E8DB7EB4-3374-4E77-91CE-4A7F75A43710}"/>
              </a:ext>
            </a:extLst>
          </p:cNvPr>
          <p:cNvPicPr preferRelativeResize="0"/>
          <p:nvPr/>
        </p:nvPicPr>
        <p:blipFill rotWithShape="1">
          <a:blip r:embed="rId5">
            <a:alphaModFix/>
          </a:blip>
          <a:srcRect/>
          <a:stretch/>
        </p:blipFill>
        <p:spPr>
          <a:xfrm>
            <a:off x="590295" y="3353768"/>
            <a:ext cx="954987" cy="1056382"/>
          </a:xfrm>
          <a:prstGeom prst="rect">
            <a:avLst/>
          </a:prstGeom>
          <a:noFill/>
          <a:ln>
            <a:noFill/>
          </a:ln>
        </p:spPr>
      </p:pic>
      <p:sp>
        <p:nvSpPr>
          <p:cNvPr id="5" name="Google Shape;340;p41">
            <a:extLst>
              <a:ext uri="{FF2B5EF4-FFF2-40B4-BE49-F238E27FC236}">
                <a16:creationId xmlns:a16="http://schemas.microsoft.com/office/drawing/2014/main" id="{456C64A5-F7DD-44E2-9877-91C5B2CB8E27}"/>
              </a:ext>
            </a:extLst>
          </p:cNvPr>
          <p:cNvSpPr/>
          <p:nvPr/>
        </p:nvSpPr>
        <p:spPr>
          <a:xfrm>
            <a:off x="1795372" y="1213988"/>
            <a:ext cx="2772464" cy="1835322"/>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「ずっと」でかこんでいるから、りんごを表示する処理はずっとうごいちゃうんだね。</a:t>
            </a:r>
            <a:endParaRPr lang="ja-JP" altLang="en-US"/>
          </a:p>
          <a:p>
            <a:pPr>
              <a:lnSpc>
                <a:spcPct val="150000"/>
              </a:lnSpc>
            </a:pPr>
            <a:r>
              <a:rPr lang="ja" altLang="en-US" sz="1500" b="1">
                <a:solidFill>
                  <a:schemeClr val="dk2"/>
                </a:solidFill>
              </a:rPr>
              <a:t>どうしたらいいんだろう？</a:t>
            </a:r>
          </a:p>
        </p:txBody>
      </p:sp>
      <p:sp>
        <p:nvSpPr>
          <p:cNvPr id="6" name="Google Shape;420;p47">
            <a:extLst>
              <a:ext uri="{FF2B5EF4-FFF2-40B4-BE49-F238E27FC236}">
                <a16:creationId xmlns:a16="http://schemas.microsoft.com/office/drawing/2014/main" id="{722CA801-6320-4688-9E4A-74B19C286CB8}"/>
              </a:ext>
            </a:extLst>
          </p:cNvPr>
          <p:cNvSpPr/>
          <p:nvPr/>
        </p:nvSpPr>
        <p:spPr>
          <a:xfrm>
            <a:off x="1810629" y="3279752"/>
            <a:ext cx="2748144" cy="1408248"/>
          </a:xfrm>
          <a:prstGeom prst="wedgeRoundRectCallout">
            <a:avLst>
              <a:gd name="adj1" fmla="val -60666"/>
              <a:gd name="adj2" fmla="val -21292"/>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処理</a:t>
            </a:r>
            <a:r>
              <a:rPr lang="ja" altLang="en-US" sz="1500" b="1">
                <a:solidFill>
                  <a:schemeClr val="dk2"/>
                </a:solidFill>
              </a:rPr>
              <a:t>をと</a:t>
            </a:r>
            <a:r>
              <a:rPr lang="ja" sz="1500" b="1">
                <a:solidFill>
                  <a:schemeClr val="dk2"/>
                </a:solidFill>
              </a:rPr>
              <a:t>めておけ</a:t>
            </a:r>
            <a:r>
              <a:rPr lang="ja" altLang="en-US" sz="1500" b="1">
                <a:solidFill>
                  <a:schemeClr val="dk2"/>
                </a:solidFill>
              </a:rPr>
              <a:t>る</a:t>
            </a:r>
            <a:r>
              <a:rPr lang="ja" sz="1500" b="1">
                <a:solidFill>
                  <a:schemeClr val="dk2"/>
                </a:solidFill>
              </a:rPr>
              <a:t>ブロ</a:t>
            </a:r>
            <a:r>
              <a:rPr lang="ja" altLang="en-US" sz="1500" b="1">
                <a:solidFill>
                  <a:schemeClr val="dk2"/>
                </a:solidFill>
              </a:rPr>
              <a:t>ック</a:t>
            </a:r>
            <a:r>
              <a:rPr lang="ja" sz="1500" b="1">
                <a:solidFill>
                  <a:schemeClr val="dk2"/>
                </a:solidFill>
              </a:rPr>
              <a:t>がある</a:t>
            </a:r>
            <a:r>
              <a:rPr lang="ja" altLang="en-US" sz="1500" b="1">
                <a:solidFill>
                  <a:schemeClr val="dk2"/>
                </a:solidFill>
              </a:rPr>
              <a:t>ん</a:t>
            </a:r>
            <a:r>
              <a:rPr lang="ja" sz="1500" b="1">
                <a:solidFill>
                  <a:schemeClr val="dk2"/>
                </a:solidFill>
              </a:rPr>
              <a:t>だ。</a:t>
            </a:r>
            <a:endParaRPr lang="ja-JP" altLang="en-US" sz="1500">
              <a:solidFill>
                <a:schemeClr val="dk2"/>
              </a:solidFill>
            </a:endParaRPr>
          </a:p>
          <a:p>
            <a:pPr>
              <a:lnSpc>
                <a:spcPct val="150000"/>
              </a:lnSpc>
            </a:pPr>
            <a:r>
              <a:rPr lang="ja" altLang="en-US" sz="1500" b="1">
                <a:solidFill>
                  <a:schemeClr val="dk2"/>
                </a:solidFill>
              </a:rPr>
              <a:t>それをつかおう！</a:t>
            </a:r>
            <a:endParaRPr lang="en-US" altLang="ja" sz="1500"/>
          </a:p>
        </p:txBody>
      </p:sp>
      <p:sp>
        <p:nvSpPr>
          <p:cNvPr id="7" name="Google Shape;195;p31">
            <a:extLst>
              <a:ext uri="{FF2B5EF4-FFF2-40B4-BE49-F238E27FC236}">
                <a16:creationId xmlns:a16="http://schemas.microsoft.com/office/drawing/2014/main" id="{502254FE-C35A-4DA6-A383-808E41F369DA}"/>
              </a:ext>
            </a:extLst>
          </p:cNvPr>
          <p:cNvSpPr txBox="1"/>
          <p:nvPr/>
        </p:nvSpPr>
        <p:spPr>
          <a:xfrm>
            <a:off x="128980" y="29774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b="1">
                <a:solidFill>
                  <a:schemeClr val="dk1"/>
                </a:solidFill>
                <a:ea typeface="Lato"/>
              </a:rPr>
              <a:t>しょり</a:t>
            </a:r>
            <a:endParaRPr lang="ja" b="1" dirty="0">
              <a:solidFill>
                <a:schemeClr val="dk1"/>
              </a:solidFill>
              <a:ea typeface="Lato"/>
            </a:endParaRPr>
          </a:p>
        </p:txBody>
      </p:sp>
      <p:sp>
        <p:nvSpPr>
          <p:cNvPr id="8" name="Google Shape;178;p29">
            <a:extLst>
              <a:ext uri="{FF2B5EF4-FFF2-40B4-BE49-F238E27FC236}">
                <a16:creationId xmlns:a16="http://schemas.microsoft.com/office/drawing/2014/main" id="{F7B7586A-7C39-408B-9C45-8C092C21A30E}"/>
              </a:ext>
            </a:extLst>
          </p:cNvPr>
          <p:cNvSpPr txBox="1"/>
          <p:nvPr/>
        </p:nvSpPr>
        <p:spPr>
          <a:xfrm>
            <a:off x="2885274" y="1665402"/>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
        <p:nvSpPr>
          <p:cNvPr id="17" name="Google Shape;178;p29">
            <a:extLst>
              <a:ext uri="{FF2B5EF4-FFF2-40B4-BE49-F238E27FC236}">
                <a16:creationId xmlns:a16="http://schemas.microsoft.com/office/drawing/2014/main" id="{245FDAD6-5E21-4226-AE77-307244A306FC}"/>
              </a:ext>
            </a:extLst>
          </p:cNvPr>
          <p:cNvSpPr txBox="1"/>
          <p:nvPr/>
        </p:nvSpPr>
        <p:spPr>
          <a:xfrm>
            <a:off x="3687080" y="1665401"/>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しょり</a:t>
            </a:r>
            <a:endParaRPr lang="ja" altLang="en-US" sz="900" b="1" dirty="0">
              <a:solidFill>
                <a:schemeClr val="dk2"/>
              </a:solidFill>
              <a:ea typeface="Lato"/>
            </a:endParaRPr>
          </a:p>
        </p:txBody>
      </p:sp>
      <p:sp>
        <p:nvSpPr>
          <p:cNvPr id="18" name="Google Shape;178;p29">
            <a:extLst>
              <a:ext uri="{FF2B5EF4-FFF2-40B4-BE49-F238E27FC236}">
                <a16:creationId xmlns:a16="http://schemas.microsoft.com/office/drawing/2014/main" id="{ECB61333-33AE-4359-B033-3FD678A2B863}"/>
              </a:ext>
            </a:extLst>
          </p:cNvPr>
          <p:cNvSpPr txBox="1"/>
          <p:nvPr/>
        </p:nvSpPr>
        <p:spPr>
          <a:xfrm>
            <a:off x="1810512" y="3345781"/>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しょり</a:t>
            </a:r>
            <a:endParaRPr lang="ja" altLang="en-US" sz="900" b="1" dirty="0">
              <a:solidFill>
                <a:schemeClr val="dk2"/>
              </a:solidFill>
              <a:ea typeface="Lat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48"/>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ja" altLang="en-US" sz="2900">
                <a:latin typeface="Arial"/>
                <a:cs typeface="Arial"/>
              </a:rPr>
              <a:t>「～まで待つ」のブロックをつかおう</a:t>
            </a:r>
            <a:endParaRPr lang="ja" altLang="en-US" sz="2900" dirty="0">
              <a:latin typeface="Arial"/>
              <a:cs typeface="Arial"/>
            </a:endParaRPr>
          </a:p>
        </p:txBody>
      </p:sp>
      <p:pic>
        <p:nvPicPr>
          <p:cNvPr id="429" name="Google Shape;429;p48"/>
          <p:cNvPicPr preferRelativeResize="0"/>
          <p:nvPr/>
        </p:nvPicPr>
        <p:blipFill rotWithShape="1">
          <a:blip r:embed="rId3">
            <a:alphaModFix/>
          </a:blip>
          <a:srcRect/>
          <a:stretch/>
        </p:blipFill>
        <p:spPr>
          <a:xfrm>
            <a:off x="167545" y="3410502"/>
            <a:ext cx="913949" cy="913981"/>
          </a:xfrm>
          <a:prstGeom prst="rect">
            <a:avLst/>
          </a:prstGeom>
          <a:noFill/>
          <a:ln>
            <a:noFill/>
          </a:ln>
        </p:spPr>
      </p:pic>
      <p:sp>
        <p:nvSpPr>
          <p:cNvPr id="430" name="Google Shape;430;p48"/>
          <p:cNvSpPr/>
          <p:nvPr/>
        </p:nvSpPr>
        <p:spPr>
          <a:xfrm>
            <a:off x="1500451" y="3263203"/>
            <a:ext cx="3478276" cy="1374609"/>
          </a:xfrm>
          <a:prstGeom prst="wedgeRoundRectCallout">
            <a:avLst>
              <a:gd name="adj1" fmla="val -60367"/>
              <a:gd name="adj2" fmla="val -7889"/>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buSzPts val="1400"/>
            </a:pPr>
            <a:r>
              <a:rPr lang="ja" altLang="en-US" sz="1500" b="1">
                <a:solidFill>
                  <a:schemeClr val="dk2"/>
                </a:solidFill>
              </a:rPr>
              <a:t>「</a:t>
            </a:r>
            <a:r>
              <a:rPr lang="ja" altLang="en-US" sz="1500" b="1">
                <a:solidFill>
                  <a:schemeClr val="accent5"/>
                </a:solidFill>
              </a:rPr>
              <a:t>ネコがもとのはやさにもどった</a:t>
            </a:r>
            <a:r>
              <a:rPr lang="ja" altLang="en-US" sz="1500" b="1">
                <a:solidFill>
                  <a:schemeClr val="dk2"/>
                </a:solidFill>
              </a:rPr>
              <a:t>」ときだよね。</a:t>
            </a:r>
            <a:endParaRPr lang="ja" sz="1500" b="1">
              <a:solidFill>
                <a:schemeClr val="dk2"/>
              </a:solidFill>
            </a:endParaRPr>
          </a:p>
        </p:txBody>
      </p:sp>
      <p:pic>
        <p:nvPicPr>
          <p:cNvPr id="431" name="Google Shape;431;p48"/>
          <p:cNvPicPr preferRelativeResize="0"/>
          <p:nvPr/>
        </p:nvPicPr>
        <p:blipFill rotWithShape="1">
          <a:blip r:embed="rId4">
            <a:alphaModFix/>
          </a:blip>
          <a:srcRect/>
          <a:stretch/>
        </p:blipFill>
        <p:spPr>
          <a:xfrm>
            <a:off x="129570" y="1411846"/>
            <a:ext cx="989901" cy="1052369"/>
          </a:xfrm>
          <a:prstGeom prst="rect">
            <a:avLst/>
          </a:prstGeom>
          <a:noFill/>
          <a:ln>
            <a:noFill/>
          </a:ln>
        </p:spPr>
      </p:pic>
      <p:sp>
        <p:nvSpPr>
          <p:cNvPr id="432" name="Google Shape;432;p48"/>
          <p:cNvSpPr/>
          <p:nvPr/>
        </p:nvSpPr>
        <p:spPr>
          <a:xfrm>
            <a:off x="1435122" y="1018478"/>
            <a:ext cx="3548550" cy="2190398"/>
          </a:xfrm>
          <a:prstGeom prst="wedgeRoundRectCallout">
            <a:avLst>
              <a:gd name="adj1" fmla="val -58893"/>
              <a:gd name="adj2" fmla="val -8916"/>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a:t>
            </a:r>
            <a:r>
              <a:rPr lang="ja" sz="1500" b="1">
                <a:solidFill>
                  <a:schemeClr val="accent5"/>
                </a:solidFill>
              </a:rPr>
              <a:t>制御</a:t>
            </a:r>
            <a:r>
              <a:rPr lang="ja" altLang="en-US" sz="1500" b="1">
                <a:solidFill>
                  <a:schemeClr val="dk2"/>
                </a:solidFill>
              </a:rPr>
              <a:t>」カテゴリにある</a:t>
            </a:r>
            <a:endParaRPr lang="ja-JP" altLang="en-US">
              <a:solidFill>
                <a:schemeClr val="dk2"/>
              </a:solidFill>
            </a:endParaRPr>
          </a:p>
          <a:p>
            <a:pPr>
              <a:lnSpc>
                <a:spcPct val="150000"/>
              </a:lnSpc>
            </a:pPr>
            <a:r>
              <a:rPr lang="ja" altLang="en-US" sz="1500" b="1">
                <a:solidFill>
                  <a:schemeClr val="dk2"/>
                </a:solidFill>
              </a:rPr>
              <a:t>「</a:t>
            </a:r>
            <a:r>
              <a:rPr lang="ja" altLang="en-US" sz="1500" b="1">
                <a:solidFill>
                  <a:schemeClr val="accent5"/>
                </a:solidFill>
              </a:rPr>
              <a:t>～まで待つ</a:t>
            </a:r>
            <a:r>
              <a:rPr lang="ja" altLang="en-US" sz="1500" b="1">
                <a:solidFill>
                  <a:schemeClr val="dk2"/>
                </a:solidFill>
              </a:rPr>
              <a:t>」というブロックだよ。</a:t>
            </a:r>
            <a:endParaRPr lang="ja-JP">
              <a:solidFill>
                <a:schemeClr val="dk2"/>
              </a:solidFill>
            </a:endParaRPr>
          </a:p>
          <a:p>
            <a:pPr marL="0" lvl="0" indent="0" algn="l">
              <a:lnSpc>
                <a:spcPct val="150000"/>
              </a:lnSpc>
              <a:spcBef>
                <a:spcPts val="0"/>
              </a:spcBef>
              <a:spcAft>
                <a:spcPts val="0"/>
              </a:spcAft>
              <a:buNone/>
            </a:pPr>
            <a:r>
              <a:rPr lang="ja" altLang="en-US" sz="1500" b="1">
                <a:solidFill>
                  <a:schemeClr val="accent5"/>
                </a:solidFill>
              </a:rPr>
              <a:t>ある条件</a:t>
            </a:r>
            <a:r>
              <a:rPr lang="ja" altLang="en-US" sz="1500" b="1">
                <a:solidFill>
                  <a:schemeClr val="dk2"/>
                </a:solidFill>
              </a:rPr>
              <a:t>になるまで、つぎのブロックにすすむのをとめておけるんだ。</a:t>
            </a:r>
            <a:endParaRPr lang="ja" altLang="en-US" sz="1500" b="1" dirty="0">
              <a:solidFill>
                <a:schemeClr val="dk2"/>
              </a:solidFill>
            </a:endParaRPr>
          </a:p>
          <a:p>
            <a:pPr>
              <a:lnSpc>
                <a:spcPct val="150000"/>
              </a:lnSpc>
            </a:pPr>
            <a:r>
              <a:rPr lang="ja" altLang="en-US" sz="1500" b="1">
                <a:solidFill>
                  <a:schemeClr val="dk2"/>
                </a:solidFill>
              </a:rPr>
              <a:t>リンゴがまた表示されてもいいのはどんなときだっけ？</a:t>
            </a:r>
            <a:endParaRPr lang="ja" altLang="en-US" sz="1500" b="1" dirty="0">
              <a:solidFill>
                <a:schemeClr val="dk2"/>
              </a:solidFill>
            </a:endParaRPr>
          </a:p>
        </p:txBody>
      </p:sp>
      <p:pic>
        <p:nvPicPr>
          <p:cNvPr id="2" name="図 2" descr="グラフ&#10;&#10;説明は自動で生成されたものです">
            <a:extLst>
              <a:ext uri="{FF2B5EF4-FFF2-40B4-BE49-F238E27FC236}">
                <a16:creationId xmlns:a16="http://schemas.microsoft.com/office/drawing/2014/main" id="{D64D4C82-ACB6-42F8-83DD-A12E579ADA8C}"/>
              </a:ext>
            </a:extLst>
          </p:cNvPr>
          <p:cNvPicPr>
            <a:picLocks noChangeAspect="1"/>
          </p:cNvPicPr>
          <p:nvPr/>
        </p:nvPicPr>
        <p:blipFill>
          <a:blip r:embed="rId5"/>
          <a:stretch>
            <a:fillRect/>
          </a:stretch>
        </p:blipFill>
        <p:spPr>
          <a:xfrm>
            <a:off x="5865565" y="915253"/>
            <a:ext cx="1814274" cy="3935674"/>
          </a:xfrm>
          <a:prstGeom prst="rect">
            <a:avLst/>
          </a:prstGeom>
        </p:spPr>
      </p:pic>
      <p:sp>
        <p:nvSpPr>
          <p:cNvPr id="4" name="Google Shape;269;p36">
            <a:extLst>
              <a:ext uri="{FF2B5EF4-FFF2-40B4-BE49-F238E27FC236}">
                <a16:creationId xmlns:a16="http://schemas.microsoft.com/office/drawing/2014/main" id="{B0C55C97-F726-484D-9A5B-B07FAB70C196}"/>
              </a:ext>
            </a:extLst>
          </p:cNvPr>
          <p:cNvSpPr/>
          <p:nvPr/>
        </p:nvSpPr>
        <p:spPr>
          <a:xfrm>
            <a:off x="6271907" y="4079734"/>
            <a:ext cx="768793" cy="244585"/>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Google Shape;195;p31">
            <a:extLst>
              <a:ext uri="{FF2B5EF4-FFF2-40B4-BE49-F238E27FC236}">
                <a16:creationId xmlns:a16="http://schemas.microsoft.com/office/drawing/2014/main" id="{33EABC35-8B12-4B7D-B259-6B65F98F6E4A}"/>
              </a:ext>
            </a:extLst>
          </p:cNvPr>
          <p:cNvSpPr txBox="1"/>
          <p:nvPr/>
        </p:nvSpPr>
        <p:spPr>
          <a:xfrm>
            <a:off x="1715532" y="263627"/>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b="1">
                <a:solidFill>
                  <a:schemeClr val="dk1"/>
                </a:solidFill>
                <a:ea typeface="Lato"/>
              </a:rPr>
              <a:t>ま</a:t>
            </a:r>
          </a:p>
        </p:txBody>
      </p:sp>
      <p:sp>
        <p:nvSpPr>
          <p:cNvPr id="5" name="Google Shape;177;p29">
            <a:extLst>
              <a:ext uri="{FF2B5EF4-FFF2-40B4-BE49-F238E27FC236}">
                <a16:creationId xmlns:a16="http://schemas.microsoft.com/office/drawing/2014/main" id="{0A30311B-9907-4D4A-AD96-2D48158EA3DB}"/>
              </a:ext>
            </a:extLst>
          </p:cNvPr>
          <p:cNvSpPr txBox="1"/>
          <p:nvPr/>
        </p:nvSpPr>
        <p:spPr>
          <a:xfrm>
            <a:off x="1584681" y="957442"/>
            <a:ext cx="793186" cy="42244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せいぎょ</a:t>
            </a:r>
            <a:endParaRPr lang="ja" altLang="en-US" sz="900" b="1" dirty="0">
              <a:solidFill>
                <a:schemeClr val="accent5"/>
              </a:solidFill>
              <a:ea typeface="Lato"/>
            </a:endParaRPr>
          </a:p>
        </p:txBody>
      </p:sp>
      <p:sp>
        <p:nvSpPr>
          <p:cNvPr id="13" name="Google Shape;177;p29">
            <a:extLst>
              <a:ext uri="{FF2B5EF4-FFF2-40B4-BE49-F238E27FC236}">
                <a16:creationId xmlns:a16="http://schemas.microsoft.com/office/drawing/2014/main" id="{F038165B-705F-4080-A03D-40015B02A86E}"/>
              </a:ext>
            </a:extLst>
          </p:cNvPr>
          <p:cNvSpPr txBox="1"/>
          <p:nvPr/>
        </p:nvSpPr>
        <p:spPr>
          <a:xfrm>
            <a:off x="2241479" y="1307166"/>
            <a:ext cx="793186" cy="42244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ま</a:t>
            </a:r>
            <a:endParaRPr lang="ja" altLang="en-US" sz="900" b="1" dirty="0">
              <a:solidFill>
                <a:schemeClr val="accent5"/>
              </a:solidFill>
              <a:ea typeface="Lato"/>
            </a:endParaRPr>
          </a:p>
        </p:txBody>
      </p:sp>
      <p:sp>
        <p:nvSpPr>
          <p:cNvPr id="14" name="Google Shape;177;p29">
            <a:extLst>
              <a:ext uri="{FF2B5EF4-FFF2-40B4-BE49-F238E27FC236}">
                <a16:creationId xmlns:a16="http://schemas.microsoft.com/office/drawing/2014/main" id="{5DD97CB4-FCDA-4B13-A34F-40EA5D857292}"/>
              </a:ext>
            </a:extLst>
          </p:cNvPr>
          <p:cNvSpPr txBox="1"/>
          <p:nvPr/>
        </p:nvSpPr>
        <p:spPr>
          <a:xfrm>
            <a:off x="1729688" y="1631300"/>
            <a:ext cx="861424" cy="42244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じょうけん</a:t>
            </a:r>
            <a:endParaRPr lang="ja" altLang="en-US" sz="900" b="1" dirty="0">
              <a:solidFill>
                <a:schemeClr val="accent5"/>
              </a:solidFill>
              <a:ea typeface="Lato"/>
            </a:endParaRPr>
          </a:p>
        </p:txBody>
      </p:sp>
      <p:sp>
        <p:nvSpPr>
          <p:cNvPr id="6" name="Google Shape;178;p29">
            <a:extLst>
              <a:ext uri="{FF2B5EF4-FFF2-40B4-BE49-F238E27FC236}">
                <a16:creationId xmlns:a16="http://schemas.microsoft.com/office/drawing/2014/main" id="{6F4D8232-94E2-4BC1-B98F-8ABFF8D2BF2E}"/>
              </a:ext>
            </a:extLst>
          </p:cNvPr>
          <p:cNvSpPr txBox="1"/>
          <p:nvPr/>
        </p:nvSpPr>
        <p:spPr>
          <a:xfrm>
            <a:off x="2527020" y="2322200"/>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
        <p:nvSpPr>
          <p:cNvPr id="15" name="Google Shape;269;p36">
            <a:extLst>
              <a:ext uri="{FF2B5EF4-FFF2-40B4-BE49-F238E27FC236}">
                <a16:creationId xmlns:a16="http://schemas.microsoft.com/office/drawing/2014/main" id="{17CFBD83-9DDA-4E0E-80F7-CDB50EDC4BD0}"/>
              </a:ext>
            </a:extLst>
          </p:cNvPr>
          <p:cNvSpPr/>
          <p:nvPr/>
        </p:nvSpPr>
        <p:spPr>
          <a:xfrm>
            <a:off x="5871005" y="2314056"/>
            <a:ext cx="342300" cy="346940"/>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「フラグ」についてまなぼう</a:t>
            </a:r>
            <a:endParaRPr lang="ja" altLang="en-US" dirty="0">
              <a:latin typeface="Arial"/>
              <a:cs typeface="Arial"/>
            </a:endParaRPr>
          </a:p>
        </p:txBody>
      </p:sp>
      <p:pic>
        <p:nvPicPr>
          <p:cNvPr id="351" name="Google Shape;351;p42"/>
          <p:cNvPicPr preferRelativeResize="0"/>
          <p:nvPr/>
        </p:nvPicPr>
        <p:blipFill rotWithShape="1">
          <a:blip r:embed="rId3">
            <a:alphaModFix/>
          </a:blip>
          <a:srcRect/>
          <a:stretch/>
        </p:blipFill>
        <p:spPr>
          <a:xfrm>
            <a:off x="599339" y="1119965"/>
            <a:ext cx="913949" cy="913981"/>
          </a:xfrm>
          <a:prstGeom prst="rect">
            <a:avLst/>
          </a:prstGeom>
          <a:noFill/>
          <a:ln>
            <a:noFill/>
          </a:ln>
        </p:spPr>
      </p:pic>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4">
            <a:alphaModFix/>
          </a:blip>
          <a:srcRect/>
          <a:stretch/>
        </p:blipFill>
        <p:spPr>
          <a:xfrm>
            <a:off x="443068" y="3374876"/>
            <a:ext cx="1065875" cy="1133150"/>
          </a:xfrm>
          <a:prstGeom prst="rect">
            <a:avLst/>
          </a:prstGeom>
          <a:noFill/>
          <a:ln>
            <a:noFill/>
          </a:ln>
        </p:spPr>
      </p:pic>
      <p:pic>
        <p:nvPicPr>
          <p:cNvPr id="4" name="図 4" descr="グラフィカル ユーザー インターフェイス, アプリケーション&#10;&#10;説明は自動で生成されたものです">
            <a:extLst>
              <a:ext uri="{FF2B5EF4-FFF2-40B4-BE49-F238E27FC236}">
                <a16:creationId xmlns:a16="http://schemas.microsoft.com/office/drawing/2014/main" id="{62CB59E6-95B0-463D-A96C-4D1B08089709}"/>
              </a:ext>
            </a:extLst>
          </p:cNvPr>
          <p:cNvPicPr>
            <a:picLocks noChangeAspect="1"/>
          </p:cNvPicPr>
          <p:nvPr/>
        </p:nvPicPr>
        <p:blipFill>
          <a:blip r:embed="rId5"/>
          <a:stretch>
            <a:fillRect/>
          </a:stretch>
        </p:blipFill>
        <p:spPr>
          <a:xfrm>
            <a:off x="5955542" y="2680018"/>
            <a:ext cx="2743200" cy="755866"/>
          </a:xfrm>
          <a:prstGeom prst="rect">
            <a:avLst/>
          </a:prstGeom>
        </p:spPr>
      </p:pic>
      <p:sp>
        <p:nvSpPr>
          <p:cNvPr id="5" name="Google Shape;340;p41">
            <a:extLst>
              <a:ext uri="{FF2B5EF4-FFF2-40B4-BE49-F238E27FC236}">
                <a16:creationId xmlns:a16="http://schemas.microsoft.com/office/drawing/2014/main" id="{6E5513B4-3EB0-4366-AAAE-A1D117CFDA8F}"/>
              </a:ext>
            </a:extLst>
          </p:cNvPr>
          <p:cNvSpPr/>
          <p:nvPr/>
        </p:nvSpPr>
        <p:spPr>
          <a:xfrm>
            <a:off x="2034208" y="1120160"/>
            <a:ext cx="3079538" cy="1835322"/>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ネコがもとのはやさにもどったなんて、どうやったらわかるんだろ...？ネコからメッセージを送るとか？</a:t>
            </a:r>
            <a:endParaRPr lang="ja-JP">
              <a:solidFill>
                <a:schemeClr val="dk2"/>
              </a:solidFill>
            </a:endParaRPr>
          </a:p>
        </p:txBody>
      </p:sp>
      <p:sp>
        <p:nvSpPr>
          <p:cNvPr id="6" name="Google Shape;420;p47">
            <a:extLst>
              <a:ext uri="{FF2B5EF4-FFF2-40B4-BE49-F238E27FC236}">
                <a16:creationId xmlns:a16="http://schemas.microsoft.com/office/drawing/2014/main" id="{BDEDF5BA-4D45-4172-B4C2-0B0B43BB014F}"/>
              </a:ext>
            </a:extLst>
          </p:cNvPr>
          <p:cNvSpPr/>
          <p:nvPr/>
        </p:nvSpPr>
        <p:spPr>
          <a:xfrm>
            <a:off x="2032406" y="3015327"/>
            <a:ext cx="3089334" cy="1928567"/>
          </a:xfrm>
          <a:prstGeom prst="wedgeRoundRectCallout">
            <a:avLst>
              <a:gd name="adj1" fmla="val -60666"/>
              <a:gd name="adj2" fmla="val -21292"/>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お、「メッセージ機能」</a:t>
            </a:r>
            <a:r>
              <a:rPr lang="ja" sz="1500" b="1">
                <a:solidFill>
                  <a:schemeClr val="dk2"/>
                </a:solidFill>
              </a:rPr>
              <a:t>をちゃんとお</a:t>
            </a:r>
            <a:r>
              <a:rPr lang="ja" altLang="en-US" sz="1500" b="1">
                <a:solidFill>
                  <a:schemeClr val="dk2"/>
                </a:solidFill>
              </a:rPr>
              <a:t>ぼえていたね！</a:t>
            </a:r>
            <a:endParaRPr lang="ja-JP" sz="1500"/>
          </a:p>
          <a:p>
            <a:pPr>
              <a:lnSpc>
                <a:spcPct val="150000"/>
              </a:lnSpc>
            </a:pPr>
            <a:r>
              <a:rPr lang="ja" sz="1500" b="1">
                <a:solidFill>
                  <a:schemeClr val="dk2"/>
                </a:solidFill>
              </a:rPr>
              <a:t>それでもできるかもしれないけど、こんかいは「</a:t>
            </a:r>
            <a:r>
              <a:rPr lang="ja" sz="1500" b="1">
                <a:solidFill>
                  <a:schemeClr val="accent5"/>
                </a:solidFill>
              </a:rPr>
              <a:t>フラグ</a:t>
            </a:r>
            <a:r>
              <a:rPr lang="ja" sz="1500" b="1">
                <a:solidFill>
                  <a:schemeClr val="dk2"/>
                </a:solidFill>
              </a:rPr>
              <a:t>」って</a:t>
            </a:r>
            <a:endParaRPr lang="ja" sz="1500"/>
          </a:p>
          <a:p>
            <a:pPr>
              <a:lnSpc>
                <a:spcPct val="150000"/>
              </a:lnSpc>
            </a:pPr>
            <a:r>
              <a:rPr lang="ja" sz="1500" b="1">
                <a:solidFill>
                  <a:schemeClr val="dk2"/>
                </a:solidFill>
              </a:rPr>
              <a:t>いうかんがえかたをつかおう。</a:t>
            </a:r>
            <a:endParaRPr lang="ja" sz="1500">
              <a:solidFill>
                <a:schemeClr val="dk2"/>
              </a:solidFill>
            </a:endParaRPr>
          </a:p>
        </p:txBody>
      </p:sp>
      <p:sp>
        <p:nvSpPr>
          <p:cNvPr id="7" name="Google Shape;178;p29">
            <a:extLst>
              <a:ext uri="{FF2B5EF4-FFF2-40B4-BE49-F238E27FC236}">
                <a16:creationId xmlns:a16="http://schemas.microsoft.com/office/drawing/2014/main" id="{161A42B8-E554-4607-A31B-F8721C562C68}"/>
              </a:ext>
            </a:extLst>
          </p:cNvPr>
          <p:cNvSpPr txBox="1"/>
          <p:nvPr/>
        </p:nvSpPr>
        <p:spPr>
          <a:xfrm>
            <a:off x="4454767" y="1912767"/>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おく</a:t>
            </a:r>
            <a:endParaRPr lang="ja" altLang="en-US" sz="900" b="1" dirty="0">
              <a:solidFill>
                <a:schemeClr val="dk2"/>
              </a:solidFill>
              <a:ea typeface="Lato"/>
            </a:endParaRPr>
          </a:p>
        </p:txBody>
      </p:sp>
      <p:sp>
        <p:nvSpPr>
          <p:cNvPr id="14" name="Google Shape;178;p29">
            <a:extLst>
              <a:ext uri="{FF2B5EF4-FFF2-40B4-BE49-F238E27FC236}">
                <a16:creationId xmlns:a16="http://schemas.microsoft.com/office/drawing/2014/main" id="{AC72C325-2D9A-4BDC-B476-CC989AEDBD0E}"/>
              </a:ext>
            </a:extLst>
          </p:cNvPr>
          <p:cNvSpPr txBox="1"/>
          <p:nvPr/>
        </p:nvSpPr>
        <p:spPr>
          <a:xfrm>
            <a:off x="3559133" y="2987527"/>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きのう</a:t>
            </a:r>
            <a:endParaRPr lang="ja" altLang="en-US" sz="900" b="1" dirty="0">
              <a:solidFill>
                <a:schemeClr val="dk2"/>
              </a:solidFill>
              <a:ea typeface="Lato"/>
            </a:endParaRPr>
          </a:p>
        </p:txBody>
      </p:sp>
      <p:sp>
        <p:nvSpPr>
          <p:cNvPr id="3" name="テキスト ボックス 2">
            <a:extLst>
              <a:ext uri="{FF2B5EF4-FFF2-40B4-BE49-F238E27FC236}">
                <a16:creationId xmlns:a16="http://schemas.microsoft.com/office/drawing/2014/main" id="{19F5730B-6DFF-4CC9-BF23-D77ECE2909C0}"/>
              </a:ext>
            </a:extLst>
          </p:cNvPr>
          <p:cNvSpPr txBox="1"/>
          <p:nvPr/>
        </p:nvSpPr>
        <p:spPr>
          <a:xfrm>
            <a:off x="5656997" y="1285449"/>
            <a:ext cx="78986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5400" b="1"/>
              <a:t>？</a:t>
            </a:r>
            <a:endParaRPr lang="ja-JP" altLang="en-US" sz="5400" b="1" dirty="0"/>
          </a:p>
        </p:txBody>
      </p:sp>
      <p:sp>
        <p:nvSpPr>
          <p:cNvPr id="11" name="テキスト ボックス 10">
            <a:extLst>
              <a:ext uri="{FF2B5EF4-FFF2-40B4-BE49-F238E27FC236}">
                <a16:creationId xmlns:a16="http://schemas.microsoft.com/office/drawing/2014/main" id="{EEBFB800-4669-4945-986C-09FEFA41F24C}"/>
              </a:ext>
            </a:extLst>
          </p:cNvPr>
          <p:cNvSpPr txBox="1"/>
          <p:nvPr/>
        </p:nvSpPr>
        <p:spPr>
          <a:xfrm>
            <a:off x="7593273" y="1575463"/>
            <a:ext cx="78986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5400" b="1"/>
              <a:t>？</a:t>
            </a:r>
            <a:endParaRPr lang="ja-JP" altLang="en-US" sz="5400" b="1" dirty="0"/>
          </a:p>
        </p:txBody>
      </p:sp>
      <p:sp>
        <p:nvSpPr>
          <p:cNvPr id="12" name="テキスト ボックス 11">
            <a:extLst>
              <a:ext uri="{FF2B5EF4-FFF2-40B4-BE49-F238E27FC236}">
                <a16:creationId xmlns:a16="http://schemas.microsoft.com/office/drawing/2014/main" id="{5DFAC35D-512E-4CE1-86F9-DDE75238BD74}"/>
              </a:ext>
            </a:extLst>
          </p:cNvPr>
          <p:cNvSpPr txBox="1"/>
          <p:nvPr/>
        </p:nvSpPr>
        <p:spPr>
          <a:xfrm>
            <a:off x="6535571" y="3793224"/>
            <a:ext cx="78986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5400" b="1"/>
              <a:t>？</a:t>
            </a:r>
            <a:endParaRPr lang="ja-JP" altLang="en-US" sz="5400" b="1" dirty="0"/>
          </a:p>
        </p:txBody>
      </p:sp>
    </p:spTree>
    <p:extLst>
      <p:ext uri="{BB962C8B-B14F-4D97-AF65-F5344CB8AC3E}">
        <p14:creationId xmlns:p14="http://schemas.microsoft.com/office/powerpoint/2010/main" val="156761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変数でモードをきりかえよう</a:t>
            </a:r>
          </a:p>
        </p:txBody>
      </p:sp>
      <p:pic>
        <p:nvPicPr>
          <p:cNvPr id="351" name="Google Shape;351;p42"/>
          <p:cNvPicPr preferRelativeResize="0"/>
          <p:nvPr/>
        </p:nvPicPr>
        <p:blipFill rotWithShape="1">
          <a:blip r:embed="rId3">
            <a:alphaModFix/>
          </a:blip>
          <a:srcRect/>
          <a:stretch/>
        </p:blipFill>
        <p:spPr>
          <a:xfrm>
            <a:off x="437272" y="3508323"/>
            <a:ext cx="913949" cy="913981"/>
          </a:xfrm>
          <a:prstGeom prst="rect">
            <a:avLst/>
          </a:prstGeom>
          <a:noFill/>
          <a:ln>
            <a:noFill/>
          </a:ln>
        </p:spPr>
      </p:pic>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4">
            <a:alphaModFix/>
          </a:blip>
          <a:srcRect/>
          <a:stretch/>
        </p:blipFill>
        <p:spPr>
          <a:xfrm>
            <a:off x="434539" y="1438600"/>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1902186" y="1012107"/>
            <a:ext cx="2989755" cy="2302709"/>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a:t>
            </a:r>
            <a:r>
              <a:rPr lang="ja" altLang="en-US" sz="1500" b="1">
                <a:solidFill>
                  <a:schemeClr val="accent5"/>
                </a:solidFill>
              </a:rPr>
              <a:t>ネコをはやくするモード</a:t>
            </a:r>
            <a:r>
              <a:rPr lang="ja" altLang="en-US" sz="1500" b="1">
                <a:solidFill>
                  <a:schemeClr val="dk2"/>
                </a:solidFill>
              </a:rPr>
              <a:t>」なのか、「</a:t>
            </a:r>
            <a:r>
              <a:rPr lang="ja" altLang="en-US" sz="1500" b="1">
                <a:solidFill>
                  <a:schemeClr val="accent5"/>
                </a:solidFill>
              </a:rPr>
              <a:t>ふつうのはやさにするモード</a:t>
            </a:r>
            <a:r>
              <a:rPr lang="ja" altLang="en-US" sz="1500" b="1">
                <a:solidFill>
                  <a:schemeClr val="dk2"/>
                </a:solidFill>
              </a:rPr>
              <a:t>」なのかをおぼえておくための変数をつくろう。「</a:t>
            </a:r>
            <a:r>
              <a:rPr lang="ja" altLang="en-US" sz="1500" b="1">
                <a:solidFill>
                  <a:schemeClr val="accent5"/>
                </a:solidFill>
              </a:rPr>
              <a:t>スピードアップモード</a:t>
            </a:r>
            <a:r>
              <a:rPr lang="ja" altLang="en-US" sz="1500" b="1">
                <a:solidFill>
                  <a:schemeClr val="dk2"/>
                </a:solidFill>
              </a:rPr>
              <a:t>」っていう</a:t>
            </a:r>
            <a:endParaRPr lang="ja-JP" altLang="en-US">
              <a:solidFill>
                <a:schemeClr val="dk2"/>
              </a:solidFill>
            </a:endParaRPr>
          </a:p>
          <a:p>
            <a:pPr>
              <a:lnSpc>
                <a:spcPct val="150000"/>
              </a:lnSpc>
            </a:pPr>
            <a:r>
              <a:rPr lang="ja" altLang="en-US" sz="1500" b="1">
                <a:solidFill>
                  <a:schemeClr val="dk2"/>
                </a:solidFill>
              </a:rPr>
              <a:t>名前で、「すべてのスプライト用」にしてね。</a:t>
            </a:r>
            <a:endParaRPr lang="ja">
              <a:solidFill>
                <a:schemeClr val="dk2"/>
              </a:solidFill>
            </a:endParaRPr>
          </a:p>
        </p:txBody>
      </p:sp>
      <p:pic>
        <p:nvPicPr>
          <p:cNvPr id="6" name="図 6" descr="グラフィカル ユーザー インターフェイス, アプリケーション&#10;&#10;説明は自動で生成されたものです">
            <a:extLst>
              <a:ext uri="{FF2B5EF4-FFF2-40B4-BE49-F238E27FC236}">
                <a16:creationId xmlns:a16="http://schemas.microsoft.com/office/drawing/2014/main" id="{134A89BE-CB08-4E2E-8DF6-8D75EB2EBD59}"/>
              </a:ext>
            </a:extLst>
          </p:cNvPr>
          <p:cNvPicPr>
            <a:picLocks noChangeAspect="1"/>
          </p:cNvPicPr>
          <p:nvPr/>
        </p:nvPicPr>
        <p:blipFill>
          <a:blip r:embed="rId5"/>
          <a:stretch>
            <a:fillRect/>
          </a:stretch>
        </p:blipFill>
        <p:spPr>
          <a:xfrm>
            <a:off x="5341393" y="1203315"/>
            <a:ext cx="3237931" cy="2915997"/>
          </a:xfrm>
          <a:prstGeom prst="rect">
            <a:avLst/>
          </a:prstGeom>
        </p:spPr>
      </p:pic>
      <p:sp>
        <p:nvSpPr>
          <p:cNvPr id="5" name="Google Shape;430;p48">
            <a:extLst>
              <a:ext uri="{FF2B5EF4-FFF2-40B4-BE49-F238E27FC236}">
                <a16:creationId xmlns:a16="http://schemas.microsoft.com/office/drawing/2014/main" id="{B4351390-FBC0-4A5A-98D4-94828C696D36}"/>
              </a:ext>
            </a:extLst>
          </p:cNvPr>
          <p:cNvSpPr/>
          <p:nvPr/>
        </p:nvSpPr>
        <p:spPr>
          <a:xfrm>
            <a:off x="1901354" y="3433800"/>
            <a:ext cx="2992075" cy="1374609"/>
          </a:xfrm>
          <a:prstGeom prst="wedgeRoundRectCallout">
            <a:avLst>
              <a:gd name="adj1" fmla="val -60367"/>
              <a:gd name="adj2" fmla="val -7889"/>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ま</a:t>
            </a:r>
            <a:r>
              <a:rPr lang="ja" sz="1500" b="1">
                <a:solidFill>
                  <a:schemeClr val="dk2"/>
                </a:solidFill>
              </a:rPr>
              <a:t>だピンとこないけど...</a:t>
            </a:r>
            <a:endParaRPr lang="ja-JP" altLang="en-US">
              <a:solidFill>
                <a:schemeClr val="dk2"/>
              </a:solidFill>
            </a:endParaRPr>
          </a:p>
          <a:p>
            <a:pPr>
              <a:lnSpc>
                <a:spcPct val="150000"/>
              </a:lnSpc>
            </a:pPr>
            <a:r>
              <a:rPr lang="ja" sz="1500" b="1">
                <a:solidFill>
                  <a:schemeClr val="dk2"/>
                </a:solidFill>
              </a:rPr>
              <a:t>とりあえずつくるよ。</a:t>
            </a:r>
            <a:endParaRPr lang="ja-JP">
              <a:solidFill>
                <a:schemeClr val="dk2"/>
              </a:solidFill>
            </a:endParaRPr>
          </a:p>
        </p:txBody>
      </p:sp>
      <p:sp>
        <p:nvSpPr>
          <p:cNvPr id="7" name="Google Shape;178;p29">
            <a:extLst>
              <a:ext uri="{FF2B5EF4-FFF2-40B4-BE49-F238E27FC236}">
                <a16:creationId xmlns:a16="http://schemas.microsoft.com/office/drawing/2014/main" id="{42EC0032-42C7-44A0-848B-97AE8AD9FB23}"/>
              </a:ext>
            </a:extLst>
          </p:cNvPr>
          <p:cNvSpPr txBox="1"/>
          <p:nvPr/>
        </p:nvSpPr>
        <p:spPr>
          <a:xfrm>
            <a:off x="2399073" y="1844526"/>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へんすう</a:t>
            </a:r>
            <a:endParaRPr lang="ja" altLang="en-US" sz="900" b="1" dirty="0">
              <a:solidFill>
                <a:schemeClr val="dk2"/>
              </a:solidFill>
              <a:ea typeface="Lato"/>
            </a:endParaRPr>
          </a:p>
        </p:txBody>
      </p:sp>
      <p:sp>
        <p:nvSpPr>
          <p:cNvPr id="12" name="Google Shape;178;p29">
            <a:extLst>
              <a:ext uri="{FF2B5EF4-FFF2-40B4-BE49-F238E27FC236}">
                <a16:creationId xmlns:a16="http://schemas.microsoft.com/office/drawing/2014/main" id="{58CA6078-ED0B-4C91-AA48-D21B66B5E595}"/>
              </a:ext>
            </a:extLst>
          </p:cNvPr>
          <p:cNvSpPr txBox="1"/>
          <p:nvPr/>
        </p:nvSpPr>
        <p:spPr>
          <a:xfrm>
            <a:off x="1929931" y="2535444"/>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なまえ</a:t>
            </a:r>
            <a:endParaRPr lang="ja" altLang="en-US" sz="900" b="1" dirty="0">
              <a:solidFill>
                <a:schemeClr val="dk2"/>
              </a:solidFill>
              <a:ea typeface="Lato"/>
            </a:endParaRPr>
          </a:p>
        </p:txBody>
      </p:sp>
      <p:sp>
        <p:nvSpPr>
          <p:cNvPr id="13" name="Google Shape;178;p29">
            <a:extLst>
              <a:ext uri="{FF2B5EF4-FFF2-40B4-BE49-F238E27FC236}">
                <a16:creationId xmlns:a16="http://schemas.microsoft.com/office/drawing/2014/main" id="{36309310-D8CF-4B53-8396-EDE45A4C6E0E}"/>
              </a:ext>
            </a:extLst>
          </p:cNvPr>
          <p:cNvSpPr txBox="1"/>
          <p:nvPr/>
        </p:nvSpPr>
        <p:spPr>
          <a:xfrm>
            <a:off x="1887282" y="2885168"/>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よう</a:t>
            </a:r>
            <a:endParaRPr lang="ja" altLang="en-US" sz="900" b="1" dirty="0">
              <a:solidFill>
                <a:schemeClr val="dk2"/>
              </a:solidFill>
              <a:ea typeface="Lato"/>
            </a:endParaRPr>
          </a:p>
        </p:txBody>
      </p:sp>
      <p:sp>
        <p:nvSpPr>
          <p:cNvPr id="9" name="Google Shape;195;p31">
            <a:extLst>
              <a:ext uri="{FF2B5EF4-FFF2-40B4-BE49-F238E27FC236}">
                <a16:creationId xmlns:a16="http://schemas.microsoft.com/office/drawing/2014/main" id="{F579217A-062D-44D9-9940-1ECCF1B31195}"/>
              </a:ext>
            </a:extLst>
          </p:cNvPr>
          <p:cNvSpPr txBox="1"/>
          <p:nvPr/>
        </p:nvSpPr>
        <p:spPr>
          <a:xfrm>
            <a:off x="964905" y="289217"/>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b="1">
                <a:solidFill>
                  <a:schemeClr val="dk1"/>
                </a:solidFill>
                <a:ea typeface="Lato"/>
              </a:rPr>
              <a:t>へんすう</a:t>
            </a:r>
            <a:endParaRPr lang="ja" altLang="en-US" b="1" dirty="0">
              <a:solidFill>
                <a:schemeClr val="dk1"/>
              </a:solidFill>
              <a:ea typeface="Lato"/>
            </a:endParaRPr>
          </a:p>
        </p:txBody>
      </p:sp>
    </p:spTree>
    <p:extLst>
      <p:ext uri="{BB962C8B-B14F-4D97-AF65-F5344CB8AC3E}">
        <p14:creationId xmlns:p14="http://schemas.microsoft.com/office/powerpoint/2010/main" val="562492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pic>
        <p:nvPicPr>
          <p:cNvPr id="6" name="図 6">
            <a:extLst>
              <a:ext uri="{FF2B5EF4-FFF2-40B4-BE49-F238E27FC236}">
                <a16:creationId xmlns:a16="http://schemas.microsoft.com/office/drawing/2014/main" id="{12451420-339E-45D7-803F-8CBCFD811D30}"/>
              </a:ext>
            </a:extLst>
          </p:cNvPr>
          <p:cNvPicPr>
            <a:picLocks noChangeAspect="1"/>
          </p:cNvPicPr>
          <p:nvPr/>
        </p:nvPicPr>
        <p:blipFill>
          <a:blip r:embed="rId3"/>
          <a:stretch>
            <a:fillRect/>
          </a:stretch>
        </p:blipFill>
        <p:spPr>
          <a:xfrm>
            <a:off x="5111087" y="1011981"/>
            <a:ext cx="3297640" cy="3648388"/>
          </a:xfrm>
          <a:prstGeom prst="rect">
            <a:avLst/>
          </a:prstGeom>
        </p:spPr>
      </p:pic>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スピードアップモード</a:t>
            </a:r>
            <a:endParaRPr lang="ja" altLang="en-US" dirty="0">
              <a:latin typeface="Arial"/>
              <a:cs typeface="Arial"/>
            </a:endParaRPr>
          </a:p>
        </p:txBody>
      </p:sp>
      <p:pic>
        <p:nvPicPr>
          <p:cNvPr id="351" name="Google Shape;351;p42"/>
          <p:cNvPicPr preferRelativeResize="0"/>
          <p:nvPr/>
        </p:nvPicPr>
        <p:blipFill rotWithShape="1">
          <a:blip r:embed="rId4">
            <a:alphaModFix/>
          </a:blip>
          <a:srcRect/>
          <a:stretch/>
        </p:blipFill>
        <p:spPr>
          <a:xfrm>
            <a:off x="437272" y="3508323"/>
            <a:ext cx="913949" cy="913981"/>
          </a:xfrm>
          <a:prstGeom prst="rect">
            <a:avLst/>
          </a:prstGeom>
          <a:noFill/>
          <a:ln>
            <a:noFill/>
          </a:ln>
        </p:spPr>
      </p:pic>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5">
            <a:alphaModFix/>
          </a:blip>
          <a:srcRect/>
          <a:stretch/>
        </p:blipFill>
        <p:spPr>
          <a:xfrm>
            <a:off x="366300" y="1438600"/>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1902186" y="1191233"/>
            <a:ext cx="3075054" cy="2021225"/>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この変数のなかみは、さいしょ「</a:t>
            </a:r>
            <a:r>
              <a:rPr lang="ja" altLang="en-US" sz="1500" b="1">
                <a:solidFill>
                  <a:schemeClr val="accent5"/>
                </a:solidFill>
              </a:rPr>
              <a:t>0</a:t>
            </a:r>
            <a:r>
              <a:rPr lang="ja" altLang="en-US" sz="1500" b="1">
                <a:solidFill>
                  <a:schemeClr val="dk2"/>
                </a:solidFill>
              </a:rPr>
              <a:t>」でリセットしておいてね。</a:t>
            </a:r>
          </a:p>
          <a:p>
            <a:pPr>
              <a:lnSpc>
                <a:spcPct val="150000"/>
              </a:lnSpc>
            </a:pPr>
            <a:r>
              <a:rPr lang="ja" altLang="en-US" sz="1500" b="1">
                <a:solidFill>
                  <a:schemeClr val="dk2"/>
                </a:solidFill>
              </a:rPr>
              <a:t>ネコがリンゴをとったら「</a:t>
            </a:r>
            <a:r>
              <a:rPr lang="ja" altLang="en-US" sz="1500" b="1">
                <a:solidFill>
                  <a:schemeClr val="accent5"/>
                </a:solidFill>
              </a:rPr>
              <a:t>1</a:t>
            </a:r>
            <a:r>
              <a:rPr lang="ja" altLang="en-US" sz="1500" b="1">
                <a:solidFill>
                  <a:schemeClr val="dk2"/>
                </a:solidFill>
              </a:rPr>
              <a:t>」にしてね。「</a:t>
            </a:r>
            <a:r>
              <a:rPr lang="ja" altLang="en-US" sz="1500" b="1">
                <a:solidFill>
                  <a:schemeClr val="bg2"/>
                </a:solidFill>
              </a:rPr>
              <a:t>スピードアップモード</a:t>
            </a:r>
            <a:r>
              <a:rPr lang="ja" altLang="en-US" sz="1500" b="1">
                <a:solidFill>
                  <a:schemeClr val="accent5"/>
                </a:solidFill>
              </a:rPr>
              <a:t>ON</a:t>
            </a:r>
            <a:r>
              <a:rPr lang="ja" altLang="en-US" sz="1500" b="1">
                <a:solidFill>
                  <a:schemeClr val="bg2"/>
                </a:solidFill>
              </a:rPr>
              <a:t>！</a:t>
            </a:r>
            <a:r>
              <a:rPr lang="ja" altLang="en-US" sz="1500" b="1">
                <a:solidFill>
                  <a:schemeClr val="dk2"/>
                </a:solidFill>
              </a:rPr>
              <a:t>」ってことだよ。</a:t>
            </a:r>
            <a:endParaRPr lang="ja" altLang="en-US" sz="1500" b="1" dirty="0">
              <a:solidFill>
                <a:schemeClr val="dk2"/>
              </a:solidFill>
            </a:endParaRPr>
          </a:p>
        </p:txBody>
      </p:sp>
      <p:sp>
        <p:nvSpPr>
          <p:cNvPr id="5" name="Google Shape;178;p29">
            <a:extLst>
              <a:ext uri="{FF2B5EF4-FFF2-40B4-BE49-F238E27FC236}">
                <a16:creationId xmlns:a16="http://schemas.microsoft.com/office/drawing/2014/main" id="{5CC0E72F-8DC0-446E-BA58-BE445F97D632}"/>
              </a:ext>
            </a:extLst>
          </p:cNvPr>
          <p:cNvSpPr txBox="1"/>
          <p:nvPr/>
        </p:nvSpPr>
        <p:spPr>
          <a:xfrm>
            <a:off x="2228476" y="1187728"/>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へんすう</a:t>
            </a:r>
            <a:endParaRPr lang="ja" altLang="en-US" sz="900" b="1" dirty="0">
              <a:solidFill>
                <a:schemeClr val="dk2"/>
              </a:solidFill>
              <a:ea typeface="Lato"/>
            </a:endParaRPr>
          </a:p>
        </p:txBody>
      </p:sp>
      <p:sp>
        <p:nvSpPr>
          <p:cNvPr id="7" name="Google Shape;269;p36">
            <a:extLst>
              <a:ext uri="{FF2B5EF4-FFF2-40B4-BE49-F238E27FC236}">
                <a16:creationId xmlns:a16="http://schemas.microsoft.com/office/drawing/2014/main" id="{276C3C25-3488-49AC-8DC6-20ED88949B81}"/>
              </a:ext>
            </a:extLst>
          </p:cNvPr>
          <p:cNvSpPr/>
          <p:nvPr/>
        </p:nvSpPr>
        <p:spPr>
          <a:xfrm>
            <a:off x="5256854" y="1435480"/>
            <a:ext cx="2159159" cy="304292"/>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69;p36">
            <a:extLst>
              <a:ext uri="{FF2B5EF4-FFF2-40B4-BE49-F238E27FC236}">
                <a16:creationId xmlns:a16="http://schemas.microsoft.com/office/drawing/2014/main" id="{81FFD6C6-D595-4B68-9FDB-D2A29C04AB00}"/>
              </a:ext>
            </a:extLst>
          </p:cNvPr>
          <p:cNvSpPr/>
          <p:nvPr/>
        </p:nvSpPr>
        <p:spPr>
          <a:xfrm>
            <a:off x="5401861" y="3320577"/>
            <a:ext cx="2235927" cy="304292"/>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340;p41">
            <a:extLst>
              <a:ext uri="{FF2B5EF4-FFF2-40B4-BE49-F238E27FC236}">
                <a16:creationId xmlns:a16="http://schemas.microsoft.com/office/drawing/2014/main" id="{1FBC46D4-C791-4F81-83AF-70A560CE7649}"/>
              </a:ext>
            </a:extLst>
          </p:cNvPr>
          <p:cNvSpPr/>
          <p:nvPr/>
        </p:nvSpPr>
        <p:spPr>
          <a:xfrm>
            <a:off x="1906260" y="3508518"/>
            <a:ext cx="3071009" cy="1263823"/>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ふむふむ。</a:t>
            </a:r>
            <a:endParaRPr lang="ja" altLang="en-US" sz="1500" b="1" dirty="0">
              <a:solidFill>
                <a:schemeClr val="dk2"/>
              </a:solidFill>
            </a:endParaRPr>
          </a:p>
        </p:txBody>
      </p:sp>
    </p:spTree>
    <p:extLst>
      <p:ext uri="{BB962C8B-B14F-4D97-AF65-F5344CB8AC3E}">
        <p14:creationId xmlns:p14="http://schemas.microsoft.com/office/powerpoint/2010/main" val="22028331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ネコのスクリプトはこんなかんじだよ</a:t>
            </a:r>
            <a:endParaRPr lang="ja" altLang="en-US"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340710" y="1438600"/>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1902186" y="1012108"/>
            <a:ext cx="3279770" cy="2763319"/>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en-US" altLang="ja" sz="1500" b="1" dirty="0" err="1">
                <a:solidFill>
                  <a:schemeClr val="dk2"/>
                </a:solidFill>
              </a:rPr>
              <a:t>つぎは、ネコのスクリプトだよ</a:t>
            </a:r>
            <a:r>
              <a:rPr lang="en-US" altLang="ja" sz="1500" b="1" dirty="0">
                <a:solidFill>
                  <a:schemeClr val="dk2"/>
                </a:solidFill>
              </a:rPr>
              <a:t>。</a:t>
            </a:r>
          </a:p>
          <a:p>
            <a:pPr>
              <a:lnSpc>
                <a:spcPct val="150000"/>
              </a:lnSpc>
            </a:pPr>
            <a:r>
              <a:rPr lang="en-US" altLang="ja" sz="1500" b="1" dirty="0">
                <a:solidFill>
                  <a:schemeClr val="dk2"/>
                </a:solidFill>
              </a:rPr>
              <a:t>もしスピードアップモードが「</a:t>
            </a:r>
            <a:r>
              <a:rPr lang="en-US" altLang="ja" sz="1500" b="1" dirty="0">
                <a:solidFill>
                  <a:schemeClr val="accent5"/>
                </a:solidFill>
              </a:rPr>
              <a:t>1</a:t>
            </a:r>
            <a:r>
              <a:rPr lang="en-US" altLang="ja" sz="1500" b="1" dirty="0">
                <a:solidFill>
                  <a:schemeClr val="dk2"/>
                </a:solidFill>
              </a:rPr>
              <a:t>」だったら、ネコのスピードをはやくするよ。はやくするじかんは</a:t>
            </a:r>
          </a:p>
          <a:p>
            <a:pPr>
              <a:lnSpc>
                <a:spcPct val="150000"/>
              </a:lnSpc>
            </a:pPr>
            <a:r>
              <a:rPr lang="en-US" altLang="ja" sz="1500" b="1" dirty="0">
                <a:solidFill>
                  <a:schemeClr val="accent5"/>
                </a:solidFill>
              </a:rPr>
              <a:t>5秒</a:t>
            </a:r>
            <a:r>
              <a:rPr lang="en-US" altLang="ja" sz="1500" b="1" dirty="0">
                <a:solidFill>
                  <a:schemeClr val="dk2"/>
                </a:solidFill>
              </a:rPr>
              <a:t>間ってことにしよう。</a:t>
            </a:r>
          </a:p>
          <a:p>
            <a:pPr>
              <a:lnSpc>
                <a:spcPct val="150000"/>
              </a:lnSpc>
            </a:pPr>
            <a:r>
              <a:rPr lang="en-US" altLang="ja" sz="1500" b="1" dirty="0">
                <a:solidFill>
                  <a:schemeClr val="dk2"/>
                </a:solidFill>
              </a:rPr>
              <a:t>5</a:t>
            </a:r>
            <a:r>
              <a:rPr lang="ja" altLang="en-US" sz="1500" b="1">
                <a:solidFill>
                  <a:schemeClr val="dk2"/>
                </a:solidFill>
              </a:rPr>
              <a:t>秒待ったらもとのスピードにもどして、スピードアップモードを</a:t>
            </a:r>
            <a:r>
              <a:rPr lang="en-US" altLang="ja" sz="1500" b="1" dirty="0">
                <a:solidFill>
                  <a:schemeClr val="accent5"/>
                </a:solidFill>
              </a:rPr>
              <a:t>OFF</a:t>
            </a:r>
            <a:r>
              <a:rPr lang="ja" altLang="en-US" sz="1500" b="1">
                <a:solidFill>
                  <a:schemeClr val="dk2"/>
                </a:solidFill>
              </a:rPr>
              <a:t>の状態の「</a:t>
            </a:r>
            <a:r>
              <a:rPr lang="en-US" altLang="ja" sz="1500" b="1" dirty="0">
                <a:solidFill>
                  <a:schemeClr val="accent5"/>
                </a:solidFill>
              </a:rPr>
              <a:t>0</a:t>
            </a:r>
            <a:r>
              <a:rPr lang="ja" altLang="en-US" sz="1500" b="1">
                <a:solidFill>
                  <a:schemeClr val="dk2"/>
                </a:solidFill>
              </a:rPr>
              <a:t>」にしてね。</a:t>
            </a:r>
            <a:endParaRPr lang="en-US">
              <a:solidFill>
                <a:schemeClr val="dk2"/>
              </a:solidFill>
            </a:endParaRP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420213" y="3550972"/>
            <a:ext cx="913949" cy="913981"/>
          </a:xfrm>
          <a:prstGeom prst="rect">
            <a:avLst/>
          </a:prstGeom>
          <a:noFill/>
          <a:ln>
            <a:noFill/>
          </a:ln>
        </p:spPr>
      </p:pic>
      <p:grpSp>
        <p:nvGrpSpPr>
          <p:cNvPr id="12" name="グループ化 11">
            <a:extLst>
              <a:ext uri="{FF2B5EF4-FFF2-40B4-BE49-F238E27FC236}">
                <a16:creationId xmlns:a16="http://schemas.microsoft.com/office/drawing/2014/main" id="{7F45D348-1EF8-4C80-BDB9-5B82C3918ECA}"/>
              </a:ext>
            </a:extLst>
          </p:cNvPr>
          <p:cNvGrpSpPr/>
          <p:nvPr/>
        </p:nvGrpSpPr>
        <p:grpSpPr>
          <a:xfrm>
            <a:off x="5341393" y="1083685"/>
            <a:ext cx="3698543" cy="3530570"/>
            <a:chOff x="5341393" y="1083685"/>
            <a:chExt cx="3698543" cy="3530570"/>
          </a:xfrm>
        </p:grpSpPr>
        <p:pic>
          <p:nvPicPr>
            <p:cNvPr id="8" name="図 8" descr="グラフィカル ユーザー インターフェイス&#10;&#10;説明は自動で生成されたものです">
              <a:extLst>
                <a:ext uri="{FF2B5EF4-FFF2-40B4-BE49-F238E27FC236}">
                  <a16:creationId xmlns:a16="http://schemas.microsoft.com/office/drawing/2014/main" id="{4BD362A7-4A15-47B1-867F-96BE236F9D8E}"/>
                </a:ext>
              </a:extLst>
            </p:cNvPr>
            <p:cNvPicPr>
              <a:picLocks noChangeAspect="1"/>
            </p:cNvPicPr>
            <p:nvPr/>
          </p:nvPicPr>
          <p:blipFill>
            <a:blip r:embed="rId5"/>
            <a:stretch>
              <a:fillRect/>
            </a:stretch>
          </p:blipFill>
          <p:spPr>
            <a:xfrm>
              <a:off x="5341393" y="1083685"/>
              <a:ext cx="3698543" cy="3530570"/>
            </a:xfrm>
            <a:prstGeom prst="rect">
              <a:avLst/>
            </a:prstGeom>
          </p:spPr>
        </p:pic>
        <p:sp>
          <p:nvSpPr>
            <p:cNvPr id="10" name="テキスト ボックス 9">
              <a:extLst>
                <a:ext uri="{FF2B5EF4-FFF2-40B4-BE49-F238E27FC236}">
                  <a16:creationId xmlns:a16="http://schemas.microsoft.com/office/drawing/2014/main" id="{F23E8DA3-6141-4280-8B6C-BEB0BAD1F5EA}"/>
                </a:ext>
              </a:extLst>
            </p:cNvPr>
            <p:cNvSpPr txBox="1"/>
            <p:nvPr/>
          </p:nvSpPr>
          <p:spPr>
            <a:xfrm>
              <a:off x="5816930" y="2520144"/>
              <a:ext cx="2896739" cy="373628"/>
            </a:xfrm>
            <a:prstGeom prst="rect">
              <a:avLst/>
            </a:prstGeom>
            <a:solidFill>
              <a:srgbClr val="FFC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lnSpc>
                  <a:spcPct val="150000"/>
                </a:lnSpc>
              </a:pPr>
              <a:r>
                <a:rPr lang="ja-JP" altLang="en-US" b="1">
                  <a:solidFill>
                    <a:schemeClr val="accent5"/>
                  </a:solidFill>
                </a:rPr>
                <a:t>ネコのスピードをはやくする処理</a:t>
              </a:r>
              <a:endParaRPr lang="ja-JP" altLang="en-US" b="1" dirty="0">
                <a:solidFill>
                  <a:schemeClr val="accent5"/>
                </a:solidFill>
              </a:endParaRPr>
            </a:p>
          </p:txBody>
        </p:sp>
        <p:sp>
          <p:nvSpPr>
            <p:cNvPr id="13" name="テキスト ボックス 12">
              <a:extLst>
                <a:ext uri="{FF2B5EF4-FFF2-40B4-BE49-F238E27FC236}">
                  <a16:creationId xmlns:a16="http://schemas.microsoft.com/office/drawing/2014/main" id="{8CF219A9-F971-4A9A-93AA-E74281D4E453}"/>
                </a:ext>
              </a:extLst>
            </p:cNvPr>
            <p:cNvSpPr txBox="1"/>
            <p:nvPr/>
          </p:nvSpPr>
          <p:spPr>
            <a:xfrm>
              <a:off x="5816931" y="3211061"/>
              <a:ext cx="2615253" cy="373628"/>
            </a:xfrm>
            <a:prstGeom prst="rect">
              <a:avLst/>
            </a:prstGeom>
            <a:solidFill>
              <a:srgbClr val="FFC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lnSpc>
                  <a:spcPct val="150000"/>
                </a:lnSpc>
              </a:pPr>
              <a:r>
                <a:rPr lang="ja-JP" altLang="en-US" b="1">
                  <a:solidFill>
                    <a:schemeClr val="accent5"/>
                  </a:solidFill>
                </a:rPr>
                <a:t>ネコのスピードをもどす処理</a:t>
              </a:r>
              <a:endParaRPr lang="ja-JP"/>
            </a:p>
          </p:txBody>
        </p:sp>
      </p:grpSp>
      <p:sp>
        <p:nvSpPr>
          <p:cNvPr id="4" name="Google Shape;340;p41">
            <a:extLst>
              <a:ext uri="{FF2B5EF4-FFF2-40B4-BE49-F238E27FC236}">
                <a16:creationId xmlns:a16="http://schemas.microsoft.com/office/drawing/2014/main" id="{9D86D849-8D3F-4DCE-9186-AB7BF72969B7}"/>
              </a:ext>
            </a:extLst>
          </p:cNvPr>
          <p:cNvSpPr/>
          <p:nvPr/>
        </p:nvSpPr>
        <p:spPr>
          <a:xfrm>
            <a:off x="1906260" y="3866771"/>
            <a:ext cx="3275725" cy="905570"/>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ほほう。</a:t>
            </a:r>
            <a:endParaRPr lang="ja" altLang="en-US" sz="1500" b="1" dirty="0">
              <a:solidFill>
                <a:schemeClr val="dk2"/>
              </a:solidFill>
            </a:endParaRPr>
          </a:p>
        </p:txBody>
      </p:sp>
      <p:sp>
        <p:nvSpPr>
          <p:cNvPr id="6" name="Google Shape;178;p29">
            <a:extLst>
              <a:ext uri="{FF2B5EF4-FFF2-40B4-BE49-F238E27FC236}">
                <a16:creationId xmlns:a16="http://schemas.microsoft.com/office/drawing/2014/main" id="{444C62F8-D2D0-4400-844A-8C95FE296F62}"/>
              </a:ext>
            </a:extLst>
          </p:cNvPr>
          <p:cNvSpPr txBox="1"/>
          <p:nvPr/>
        </p:nvSpPr>
        <p:spPr>
          <a:xfrm>
            <a:off x="1895811" y="2271019"/>
            <a:ext cx="948751" cy="29597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びょう</a:t>
            </a:r>
            <a:r>
              <a:rPr lang="ja" altLang="en-US" sz="900" b="1">
                <a:solidFill>
                  <a:schemeClr val="dk2"/>
                </a:solidFill>
                <a:ea typeface="Lato"/>
              </a:rPr>
              <a:t>かん</a:t>
            </a:r>
            <a:endParaRPr lang="ja" altLang="en-US" sz="900" b="1" dirty="0">
              <a:solidFill>
                <a:schemeClr val="dk2"/>
              </a:solidFill>
              <a:ea typeface="Lato"/>
            </a:endParaRPr>
          </a:p>
        </p:txBody>
      </p:sp>
      <p:sp>
        <p:nvSpPr>
          <p:cNvPr id="14" name="Google Shape;178;p29">
            <a:extLst>
              <a:ext uri="{FF2B5EF4-FFF2-40B4-BE49-F238E27FC236}">
                <a16:creationId xmlns:a16="http://schemas.microsoft.com/office/drawing/2014/main" id="{59E8FD82-51ED-4A8D-B9DF-AB1566DB3BA3}"/>
              </a:ext>
            </a:extLst>
          </p:cNvPr>
          <p:cNvSpPr txBox="1"/>
          <p:nvPr/>
        </p:nvSpPr>
        <p:spPr>
          <a:xfrm>
            <a:off x="1981109" y="3260481"/>
            <a:ext cx="999930" cy="28744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じょうたい</a:t>
            </a:r>
            <a:endParaRPr lang="ja" altLang="en-US" sz="900" b="1" dirty="0">
              <a:solidFill>
                <a:schemeClr val="dk2"/>
              </a:solidFill>
              <a:ea typeface="Lato"/>
            </a:endParaRPr>
          </a:p>
        </p:txBody>
      </p:sp>
      <p:sp>
        <p:nvSpPr>
          <p:cNvPr id="15" name="Google Shape;178;p29">
            <a:extLst>
              <a:ext uri="{FF2B5EF4-FFF2-40B4-BE49-F238E27FC236}">
                <a16:creationId xmlns:a16="http://schemas.microsoft.com/office/drawing/2014/main" id="{6463C07B-A621-49D2-9B3C-94A4A3E296C5}"/>
              </a:ext>
            </a:extLst>
          </p:cNvPr>
          <p:cNvSpPr txBox="1"/>
          <p:nvPr/>
        </p:nvSpPr>
        <p:spPr>
          <a:xfrm>
            <a:off x="1912870" y="2603682"/>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びょうま</a:t>
            </a:r>
            <a:endParaRPr lang="ja" altLang="en-US" sz="900" b="1" dirty="0">
              <a:solidFill>
                <a:schemeClr val="dk2"/>
              </a:solidFill>
              <a:ea typeface="Lato"/>
            </a:endParaRPr>
          </a:p>
        </p:txBody>
      </p:sp>
      <p:sp>
        <p:nvSpPr>
          <p:cNvPr id="16" name="Google Shape;178;p29">
            <a:extLst>
              <a:ext uri="{FF2B5EF4-FFF2-40B4-BE49-F238E27FC236}">
                <a16:creationId xmlns:a16="http://schemas.microsoft.com/office/drawing/2014/main" id="{E63586F1-4887-4C2E-83BA-B734B284DA93}"/>
              </a:ext>
            </a:extLst>
          </p:cNvPr>
          <p:cNvSpPr txBox="1"/>
          <p:nvPr/>
        </p:nvSpPr>
        <p:spPr>
          <a:xfrm>
            <a:off x="8131131" y="2424556"/>
            <a:ext cx="948751" cy="29597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しょり</a:t>
            </a:r>
            <a:endParaRPr lang="ja" altLang="en-US" sz="900" b="1" dirty="0">
              <a:solidFill>
                <a:schemeClr val="accent5"/>
              </a:solidFill>
              <a:ea typeface="Lato"/>
            </a:endParaRPr>
          </a:p>
        </p:txBody>
      </p:sp>
      <p:sp>
        <p:nvSpPr>
          <p:cNvPr id="17" name="Google Shape;178;p29">
            <a:extLst>
              <a:ext uri="{FF2B5EF4-FFF2-40B4-BE49-F238E27FC236}">
                <a16:creationId xmlns:a16="http://schemas.microsoft.com/office/drawing/2014/main" id="{018E36FD-E36B-43AA-A9EC-9ED989561ABE}"/>
              </a:ext>
            </a:extLst>
          </p:cNvPr>
          <p:cNvSpPr txBox="1"/>
          <p:nvPr/>
        </p:nvSpPr>
        <p:spPr>
          <a:xfrm>
            <a:off x="7764347" y="3115473"/>
            <a:ext cx="948751" cy="29597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しょり</a:t>
            </a:r>
            <a:endParaRPr lang="ja" altLang="en-US" sz="900" b="1" dirty="0">
              <a:solidFill>
                <a:schemeClr val="accent5"/>
              </a:solidFill>
              <a:ea typeface="Lato"/>
            </a:endParaRPr>
          </a:p>
        </p:txBody>
      </p:sp>
    </p:spTree>
    <p:extLst>
      <p:ext uri="{BB962C8B-B14F-4D97-AF65-F5344CB8AC3E}">
        <p14:creationId xmlns:p14="http://schemas.microsoft.com/office/powerpoint/2010/main" val="1515517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リンゴはいつまで隠しておく？</a:t>
            </a:r>
            <a:endParaRPr lang="ja" altLang="en-US"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340710" y="1438600"/>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1902186" y="1122995"/>
            <a:ext cx="3296830" cy="1850627"/>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en-US" altLang="ja" sz="1500" b="1">
                <a:solidFill>
                  <a:schemeClr val="dk2"/>
                </a:solidFill>
              </a:rPr>
              <a:t>つぎは、リンゴを表示する処理をとめておくブロックを、リンゴを隠したあとにいれるよ。いつまで待つかという条件はなににすればいいかわかるかな？</a:t>
            </a:r>
          </a:p>
        </p:txBody>
      </p:sp>
      <p:pic>
        <p:nvPicPr>
          <p:cNvPr id="7" name="図 7" descr="グラフィカル ユーザー インターフェイス, アプリケーション&#10;&#10;説明は自動で生成されたものです">
            <a:extLst>
              <a:ext uri="{FF2B5EF4-FFF2-40B4-BE49-F238E27FC236}">
                <a16:creationId xmlns:a16="http://schemas.microsoft.com/office/drawing/2014/main" id="{C904F461-CC25-463F-9D6F-3A782F890B62}"/>
              </a:ext>
            </a:extLst>
          </p:cNvPr>
          <p:cNvPicPr>
            <a:picLocks noChangeAspect="1"/>
          </p:cNvPicPr>
          <p:nvPr/>
        </p:nvPicPr>
        <p:blipFill>
          <a:blip r:embed="rId4"/>
          <a:stretch>
            <a:fillRect/>
          </a:stretch>
        </p:blipFill>
        <p:spPr>
          <a:xfrm>
            <a:off x="5324333" y="1169894"/>
            <a:ext cx="2743200" cy="3417862"/>
          </a:xfrm>
          <a:prstGeom prst="rect">
            <a:avLst/>
          </a:prstGeom>
        </p:spPr>
      </p:pic>
      <p:pic>
        <p:nvPicPr>
          <p:cNvPr id="4" name="Google Shape;351;p42" descr="ランプ, 時計 が含まれている画像&#10;&#10;説明は自動で生成されたものです">
            <a:extLst>
              <a:ext uri="{FF2B5EF4-FFF2-40B4-BE49-F238E27FC236}">
                <a16:creationId xmlns:a16="http://schemas.microsoft.com/office/drawing/2014/main" id="{EF5BEFC7-6891-46B3-9939-C98C0429486C}"/>
              </a:ext>
            </a:extLst>
          </p:cNvPr>
          <p:cNvPicPr preferRelativeResize="0"/>
          <p:nvPr/>
        </p:nvPicPr>
        <p:blipFill rotWithShape="1">
          <a:blip r:embed="rId5">
            <a:alphaModFix/>
          </a:blip>
          <a:srcRect/>
          <a:stretch/>
        </p:blipFill>
        <p:spPr>
          <a:xfrm>
            <a:off x="420213" y="3218308"/>
            <a:ext cx="913949" cy="913981"/>
          </a:xfrm>
          <a:prstGeom prst="rect">
            <a:avLst/>
          </a:prstGeom>
          <a:noFill/>
          <a:ln>
            <a:noFill/>
          </a:ln>
        </p:spPr>
      </p:pic>
      <p:sp>
        <p:nvSpPr>
          <p:cNvPr id="5" name="Google Shape;269;p36">
            <a:extLst>
              <a:ext uri="{FF2B5EF4-FFF2-40B4-BE49-F238E27FC236}">
                <a16:creationId xmlns:a16="http://schemas.microsoft.com/office/drawing/2014/main" id="{F460A356-991B-4C3E-9645-B395CDBBCDDE}"/>
              </a:ext>
            </a:extLst>
          </p:cNvPr>
          <p:cNvSpPr/>
          <p:nvPr/>
        </p:nvSpPr>
        <p:spPr>
          <a:xfrm>
            <a:off x="5572459" y="3883547"/>
            <a:ext cx="2065330" cy="25311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340;p41">
            <a:extLst>
              <a:ext uri="{FF2B5EF4-FFF2-40B4-BE49-F238E27FC236}">
                <a16:creationId xmlns:a16="http://schemas.microsoft.com/office/drawing/2014/main" id="{26D9CFD5-9606-4498-B0C4-186961BD070F}"/>
              </a:ext>
            </a:extLst>
          </p:cNvPr>
          <p:cNvSpPr/>
          <p:nvPr/>
        </p:nvSpPr>
        <p:spPr>
          <a:xfrm>
            <a:off x="1906260" y="3133204"/>
            <a:ext cx="3292785" cy="1750025"/>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sz="1500" b="1">
                <a:solidFill>
                  <a:schemeClr val="dk2"/>
                </a:solidFill>
              </a:rPr>
              <a:t>うーんと...あ！わかった！</a:t>
            </a:r>
            <a:endParaRPr lang="ja-JP" altLang="en-US" sz="1500"/>
          </a:p>
          <a:p>
            <a:pPr>
              <a:lnSpc>
                <a:spcPct val="150000"/>
              </a:lnSpc>
            </a:pPr>
            <a:r>
              <a:rPr lang="ja" sz="1500" b="1">
                <a:solidFill>
                  <a:schemeClr val="dk2"/>
                </a:solidFill>
              </a:rPr>
              <a:t>リンゴ</a:t>
            </a:r>
            <a:r>
              <a:rPr lang="ja" altLang="en-US" sz="1500" b="1">
                <a:solidFill>
                  <a:schemeClr val="dk2"/>
                </a:solidFill>
              </a:rPr>
              <a:t>を</a:t>
            </a:r>
            <a:r>
              <a:rPr lang="ja" sz="1500" b="1">
                <a:solidFill>
                  <a:schemeClr val="dk2"/>
                </a:solidFill>
              </a:rPr>
              <a:t>表示</a:t>
            </a:r>
            <a:r>
              <a:rPr lang="ja" altLang="en-US" sz="1500" b="1">
                <a:solidFill>
                  <a:schemeClr val="dk2"/>
                </a:solidFill>
              </a:rPr>
              <a:t>する</a:t>
            </a:r>
            <a:r>
              <a:rPr lang="ja" sz="1500" b="1">
                <a:solidFill>
                  <a:schemeClr val="dk2"/>
                </a:solidFill>
              </a:rPr>
              <a:t>処理をとめておく</a:t>
            </a:r>
            <a:endParaRPr lang="ja" altLang="en-US" sz="1500">
              <a:solidFill>
                <a:schemeClr val="dk2"/>
              </a:solidFill>
            </a:endParaRPr>
          </a:p>
          <a:p>
            <a:pPr>
              <a:lnSpc>
                <a:spcPct val="150000"/>
              </a:lnSpc>
            </a:pPr>
            <a:r>
              <a:rPr lang="ja" sz="1500" b="1">
                <a:solidFill>
                  <a:schemeClr val="dk2"/>
                </a:solidFill>
              </a:rPr>
              <a:t>条件は、</a:t>
            </a:r>
            <a:r>
              <a:rPr lang="ja" sz="1500" b="1">
                <a:solidFill>
                  <a:schemeClr val="accent5"/>
                </a:solidFill>
              </a:rPr>
              <a:t>変数「スピードアップモード」が「0」になるまで</a:t>
            </a:r>
            <a:r>
              <a:rPr lang="ja" sz="1500" b="1">
                <a:solidFill>
                  <a:schemeClr val="dk2"/>
                </a:solidFill>
              </a:rPr>
              <a:t>ってことだね！</a:t>
            </a:r>
            <a:endParaRPr lang="ja" sz="1500">
              <a:solidFill>
                <a:schemeClr val="dk2"/>
              </a:solidFill>
            </a:endParaRPr>
          </a:p>
        </p:txBody>
      </p:sp>
      <p:sp>
        <p:nvSpPr>
          <p:cNvPr id="8" name="Google Shape;195;p31">
            <a:extLst>
              <a:ext uri="{FF2B5EF4-FFF2-40B4-BE49-F238E27FC236}">
                <a16:creationId xmlns:a16="http://schemas.microsoft.com/office/drawing/2014/main" id="{55477C9C-1ABB-4DB3-9A01-13A85873D62C}"/>
              </a:ext>
            </a:extLst>
          </p:cNvPr>
          <p:cNvSpPr txBox="1"/>
          <p:nvPr/>
        </p:nvSpPr>
        <p:spPr>
          <a:xfrm>
            <a:off x="3865054" y="263627"/>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rPr>
              <a:t>かく</a:t>
            </a:r>
            <a:endParaRPr lang="ja" b="1" dirty="0">
              <a:solidFill>
                <a:schemeClr val="dk1"/>
              </a:solidFill>
              <a:ea typeface="Lato"/>
            </a:endParaRPr>
          </a:p>
        </p:txBody>
      </p:sp>
      <p:sp>
        <p:nvSpPr>
          <p:cNvPr id="9" name="Google Shape;178;p29">
            <a:extLst>
              <a:ext uri="{FF2B5EF4-FFF2-40B4-BE49-F238E27FC236}">
                <a16:creationId xmlns:a16="http://schemas.microsoft.com/office/drawing/2014/main" id="{62E5B905-80E0-486D-91A8-B94B544A9218}"/>
              </a:ext>
            </a:extLst>
          </p:cNvPr>
          <p:cNvSpPr txBox="1"/>
          <p:nvPr/>
        </p:nvSpPr>
        <p:spPr>
          <a:xfrm>
            <a:off x="4198870" y="1068309"/>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しょり</a:t>
            </a:r>
            <a:endParaRPr lang="ja" altLang="en-US" sz="900" b="1" dirty="0">
              <a:solidFill>
                <a:schemeClr val="dk2"/>
              </a:solidFill>
              <a:ea typeface="Lato"/>
            </a:endParaRPr>
          </a:p>
        </p:txBody>
      </p:sp>
      <p:sp>
        <p:nvSpPr>
          <p:cNvPr id="12" name="Google Shape;178;p29">
            <a:extLst>
              <a:ext uri="{FF2B5EF4-FFF2-40B4-BE49-F238E27FC236}">
                <a16:creationId xmlns:a16="http://schemas.microsoft.com/office/drawing/2014/main" id="{33F7AD9D-591A-400B-AE4A-199EF276889D}"/>
              </a:ext>
            </a:extLst>
          </p:cNvPr>
          <p:cNvSpPr txBox="1"/>
          <p:nvPr/>
        </p:nvSpPr>
        <p:spPr>
          <a:xfrm>
            <a:off x="3397064" y="1059778"/>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p:txBody>
      </p:sp>
      <p:sp>
        <p:nvSpPr>
          <p:cNvPr id="13" name="Google Shape;178;p29">
            <a:extLst>
              <a:ext uri="{FF2B5EF4-FFF2-40B4-BE49-F238E27FC236}">
                <a16:creationId xmlns:a16="http://schemas.microsoft.com/office/drawing/2014/main" id="{B2124659-3C11-47B5-84E0-2230D25AAB67}"/>
              </a:ext>
            </a:extLst>
          </p:cNvPr>
          <p:cNvSpPr txBox="1"/>
          <p:nvPr/>
        </p:nvSpPr>
        <p:spPr>
          <a:xfrm>
            <a:off x="4557123" y="1383912"/>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かく</a:t>
            </a:r>
            <a:endParaRPr lang="ja" altLang="en-US" sz="900" b="1" dirty="0">
              <a:solidFill>
                <a:schemeClr val="dk2"/>
              </a:solidFill>
              <a:ea typeface="Lato"/>
            </a:endParaRPr>
          </a:p>
        </p:txBody>
      </p:sp>
      <p:sp>
        <p:nvSpPr>
          <p:cNvPr id="14" name="Google Shape;178;p29">
            <a:extLst>
              <a:ext uri="{FF2B5EF4-FFF2-40B4-BE49-F238E27FC236}">
                <a16:creationId xmlns:a16="http://schemas.microsoft.com/office/drawing/2014/main" id="{BC44B692-8399-4D40-9B91-C9D7608F38B4}"/>
              </a:ext>
            </a:extLst>
          </p:cNvPr>
          <p:cNvSpPr txBox="1"/>
          <p:nvPr/>
        </p:nvSpPr>
        <p:spPr>
          <a:xfrm>
            <a:off x="4412115" y="1750695"/>
            <a:ext cx="752565"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ま</a:t>
            </a:r>
            <a:endParaRPr lang="ja" altLang="en-US" sz="900" b="1" dirty="0">
              <a:solidFill>
                <a:schemeClr val="dk2"/>
              </a:solidFill>
              <a:ea typeface="Lato"/>
            </a:endParaRPr>
          </a:p>
        </p:txBody>
      </p:sp>
      <p:sp>
        <p:nvSpPr>
          <p:cNvPr id="15" name="Google Shape;178;p29">
            <a:extLst>
              <a:ext uri="{FF2B5EF4-FFF2-40B4-BE49-F238E27FC236}">
                <a16:creationId xmlns:a16="http://schemas.microsoft.com/office/drawing/2014/main" id="{C8789C96-4BC0-4E69-B503-B773B12F4ADA}"/>
              </a:ext>
            </a:extLst>
          </p:cNvPr>
          <p:cNvSpPr txBox="1"/>
          <p:nvPr/>
        </p:nvSpPr>
        <p:spPr>
          <a:xfrm>
            <a:off x="2382011" y="2049239"/>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じょうけん</a:t>
            </a:r>
          </a:p>
          <a:p>
            <a:endParaRPr lang="ja" altLang="en-US" sz="900" b="1" dirty="0">
              <a:solidFill>
                <a:schemeClr val="dk2"/>
              </a:solidFill>
              <a:ea typeface="Lato"/>
            </a:endParaRPr>
          </a:p>
        </p:txBody>
      </p:sp>
      <p:sp>
        <p:nvSpPr>
          <p:cNvPr id="16" name="Google Shape;178;p29">
            <a:extLst>
              <a:ext uri="{FF2B5EF4-FFF2-40B4-BE49-F238E27FC236}">
                <a16:creationId xmlns:a16="http://schemas.microsoft.com/office/drawing/2014/main" id="{8D3857B1-1EFE-44EC-BE35-0E5F38F906FC}"/>
              </a:ext>
            </a:extLst>
          </p:cNvPr>
          <p:cNvSpPr txBox="1"/>
          <p:nvPr/>
        </p:nvSpPr>
        <p:spPr>
          <a:xfrm>
            <a:off x="2620847" y="3371365"/>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ひょうじ</a:t>
            </a:r>
            <a:endParaRPr lang="ja" altLang="en-US" sz="900" b="1" dirty="0">
              <a:solidFill>
                <a:schemeClr val="dk2"/>
              </a:solidFill>
              <a:ea typeface="Lato"/>
            </a:endParaRPr>
          </a:p>
          <a:p>
            <a:endParaRPr lang="ja" altLang="en-US" sz="900" b="1" dirty="0">
              <a:solidFill>
                <a:schemeClr val="dk2"/>
              </a:solidFill>
              <a:ea typeface="Lato"/>
            </a:endParaRPr>
          </a:p>
        </p:txBody>
      </p:sp>
      <p:sp>
        <p:nvSpPr>
          <p:cNvPr id="18" name="Google Shape;178;p29">
            <a:extLst>
              <a:ext uri="{FF2B5EF4-FFF2-40B4-BE49-F238E27FC236}">
                <a16:creationId xmlns:a16="http://schemas.microsoft.com/office/drawing/2014/main" id="{3FF38A97-2C57-4AB1-AB1C-EC86C1114E36}"/>
              </a:ext>
            </a:extLst>
          </p:cNvPr>
          <p:cNvSpPr txBox="1"/>
          <p:nvPr/>
        </p:nvSpPr>
        <p:spPr>
          <a:xfrm>
            <a:off x="3465301" y="3371364"/>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しょり</a:t>
            </a:r>
            <a:endParaRPr lang="ja" altLang="en-US" sz="900" b="1" dirty="0">
              <a:solidFill>
                <a:schemeClr val="dk2"/>
              </a:solidFill>
              <a:ea typeface="Lato"/>
            </a:endParaRPr>
          </a:p>
          <a:p>
            <a:endParaRPr lang="ja" altLang="en-US" sz="900" b="1" dirty="0">
              <a:solidFill>
                <a:schemeClr val="dk2"/>
              </a:solidFill>
              <a:ea typeface="Lato"/>
            </a:endParaRPr>
          </a:p>
        </p:txBody>
      </p:sp>
      <p:sp>
        <p:nvSpPr>
          <p:cNvPr id="19" name="Google Shape;178;p29">
            <a:extLst>
              <a:ext uri="{FF2B5EF4-FFF2-40B4-BE49-F238E27FC236}">
                <a16:creationId xmlns:a16="http://schemas.microsoft.com/office/drawing/2014/main" id="{EF761811-A5A2-40CF-AFDF-3B85917B7E9E}"/>
              </a:ext>
            </a:extLst>
          </p:cNvPr>
          <p:cNvSpPr txBox="1"/>
          <p:nvPr/>
        </p:nvSpPr>
        <p:spPr>
          <a:xfrm>
            <a:off x="1844630" y="3678440"/>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dk2"/>
                </a:solidFill>
                <a:ea typeface="Lato"/>
              </a:rPr>
              <a:t>じょうけん</a:t>
            </a:r>
          </a:p>
          <a:p>
            <a:endParaRPr lang="ja" altLang="en-US" sz="900" b="1" dirty="0">
              <a:solidFill>
                <a:schemeClr val="dk2"/>
              </a:solidFill>
              <a:ea typeface="Lato"/>
            </a:endParaRPr>
          </a:p>
        </p:txBody>
      </p:sp>
      <p:sp>
        <p:nvSpPr>
          <p:cNvPr id="21" name="Google Shape;178;p29">
            <a:extLst>
              <a:ext uri="{FF2B5EF4-FFF2-40B4-BE49-F238E27FC236}">
                <a16:creationId xmlns:a16="http://schemas.microsoft.com/office/drawing/2014/main" id="{D23B547B-B0BE-4AAA-95ED-68DF21F6B35E}"/>
              </a:ext>
            </a:extLst>
          </p:cNvPr>
          <p:cNvSpPr txBox="1"/>
          <p:nvPr/>
        </p:nvSpPr>
        <p:spPr>
          <a:xfrm>
            <a:off x="2646435" y="3695498"/>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AF4345"/>
                </a:solidFill>
                <a:ea typeface="Lato"/>
              </a:rPr>
              <a:t>へんすう</a:t>
            </a:r>
            <a:endParaRPr lang="ja" altLang="en-US" sz="900" b="1" dirty="0">
              <a:solidFill>
                <a:srgbClr val="AF4345"/>
              </a:solidFill>
              <a:ea typeface="Lato"/>
            </a:endParaRPr>
          </a:p>
          <a:p>
            <a:endParaRPr lang="ja" altLang="en-US" sz="900" b="1" dirty="0">
              <a:solidFill>
                <a:srgbClr val="AF4345"/>
              </a:solidFill>
              <a:ea typeface="Lato"/>
            </a:endParaRPr>
          </a:p>
        </p:txBody>
      </p:sp>
    </p:spTree>
    <p:extLst>
      <p:ext uri="{BB962C8B-B14F-4D97-AF65-F5344CB8AC3E}">
        <p14:creationId xmlns:p14="http://schemas.microsoft.com/office/powerpoint/2010/main" val="22878752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「フラグ」というかんがえかただよ</a:t>
            </a: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340710" y="1438600"/>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1902186" y="1054757"/>
            <a:ext cx="3075054" cy="2217410"/>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en-US" altLang="ja" sz="1500" b="1">
                <a:solidFill>
                  <a:schemeClr val="dk2"/>
                </a:solidFill>
              </a:rPr>
              <a:t>そのとおり！この「スピードアップモード」のように、なかみをONとOFFにかえてうごきをきりかえたりするのにつかうこの変数のことを「</a:t>
            </a:r>
            <a:r>
              <a:rPr lang="en-US" altLang="ja" sz="1500" b="1">
                <a:solidFill>
                  <a:schemeClr val="accent5"/>
                </a:solidFill>
              </a:rPr>
              <a:t>フラグ</a:t>
            </a:r>
            <a:r>
              <a:rPr lang="en-US" altLang="ja" sz="1500" b="1">
                <a:solidFill>
                  <a:schemeClr val="dk2"/>
                </a:solidFill>
              </a:rPr>
              <a:t>」というんだ。よくつかうからおぼえておいてね。</a:t>
            </a:r>
            <a:endParaRPr lang="en-US" dirty="0">
              <a:solidFill>
                <a:schemeClr val="dk2"/>
              </a:solidFill>
            </a:endParaRP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420213" y="3585092"/>
            <a:ext cx="913949" cy="913981"/>
          </a:xfrm>
          <a:prstGeom prst="rect">
            <a:avLst/>
          </a:prstGeom>
          <a:noFill/>
          <a:ln>
            <a:noFill/>
          </a:ln>
        </p:spPr>
      </p:pic>
      <p:sp>
        <p:nvSpPr>
          <p:cNvPr id="4" name="テキスト ボックス 3">
            <a:extLst>
              <a:ext uri="{FF2B5EF4-FFF2-40B4-BE49-F238E27FC236}">
                <a16:creationId xmlns:a16="http://schemas.microsoft.com/office/drawing/2014/main" id="{F76CB4E3-2CAA-4681-AF78-9D9173C6BB5A}"/>
              </a:ext>
            </a:extLst>
          </p:cNvPr>
          <p:cNvSpPr txBox="1"/>
          <p:nvPr/>
        </p:nvSpPr>
        <p:spPr>
          <a:xfrm>
            <a:off x="5068438" y="1012493"/>
            <a:ext cx="3894729"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b="1">
                <a:solidFill>
                  <a:schemeClr val="accent5"/>
                </a:solidFill>
              </a:rPr>
              <a:t>フラグ</a:t>
            </a:r>
            <a:endParaRPr lang="ja-JP" b="1">
              <a:solidFill>
                <a:schemeClr val="accent5"/>
              </a:solidFill>
            </a:endParaRPr>
          </a:p>
          <a:p>
            <a:pPr>
              <a:lnSpc>
                <a:spcPct val="150000"/>
              </a:lnSpc>
            </a:pPr>
            <a:r>
              <a:rPr lang="en-US" b="1" dirty="0">
                <a:solidFill>
                  <a:schemeClr val="bg2"/>
                </a:solidFill>
              </a:rPr>
              <a:t>2</a:t>
            </a:r>
            <a:r>
              <a:rPr lang="ja-JP" b="1">
                <a:solidFill>
                  <a:schemeClr val="bg2"/>
                </a:solidFill>
              </a:rPr>
              <a:t>つのじょうたいのどちら</a:t>
            </a:r>
            <a:r>
              <a:rPr lang="ja-JP" altLang="en-US" b="1">
                <a:solidFill>
                  <a:schemeClr val="bg2"/>
                </a:solidFill>
              </a:rPr>
              <a:t>なの</a:t>
            </a:r>
            <a:r>
              <a:rPr lang="ja-JP" b="1">
                <a:solidFill>
                  <a:schemeClr val="bg2"/>
                </a:solidFill>
              </a:rPr>
              <a:t>かをはん</a:t>
            </a:r>
            <a:r>
              <a:rPr lang="ja-JP" altLang="en-US" b="1">
                <a:solidFill>
                  <a:schemeClr val="bg2"/>
                </a:solidFill>
              </a:rPr>
              <a:t>だん</a:t>
            </a:r>
            <a:r>
              <a:rPr lang="ja-JP" b="1">
                <a:solidFill>
                  <a:schemeClr val="bg2"/>
                </a:solidFill>
              </a:rPr>
              <a:t>するため</a:t>
            </a:r>
            <a:r>
              <a:rPr lang="ja-JP" altLang="en-US" b="1">
                <a:solidFill>
                  <a:schemeClr val="bg2"/>
                </a:solidFill>
              </a:rPr>
              <a:t>に、</a:t>
            </a:r>
            <a:r>
              <a:rPr lang="ja-JP" b="1">
                <a:solidFill>
                  <a:schemeClr val="accent5"/>
                </a:solidFill>
              </a:rPr>
              <a:t>オン（</a:t>
            </a:r>
            <a:r>
              <a:rPr lang="en-US" altLang="ja-JP" b="1" dirty="0">
                <a:solidFill>
                  <a:schemeClr val="accent5"/>
                </a:solidFill>
              </a:rPr>
              <a:t>ON</a:t>
            </a:r>
            <a:r>
              <a:rPr lang="ja-JP" b="1">
                <a:solidFill>
                  <a:schemeClr val="accent5"/>
                </a:solidFill>
              </a:rPr>
              <a:t>）/オフ（</a:t>
            </a:r>
            <a:r>
              <a:rPr lang="en-US" altLang="ja-JP" b="1" dirty="0">
                <a:solidFill>
                  <a:schemeClr val="accent5"/>
                </a:solidFill>
              </a:rPr>
              <a:t>OFF</a:t>
            </a:r>
            <a:r>
              <a:rPr lang="ja-JP" b="1">
                <a:solidFill>
                  <a:schemeClr val="accent5"/>
                </a:solidFill>
              </a:rPr>
              <a:t>）</a:t>
            </a:r>
            <a:r>
              <a:rPr lang="ja-JP" b="1">
                <a:solidFill>
                  <a:schemeClr val="bg2"/>
                </a:solidFill>
              </a:rPr>
              <a:t>のどちらなのか</a:t>
            </a:r>
            <a:r>
              <a:rPr lang="ja-JP" altLang="en-US" b="1">
                <a:solidFill>
                  <a:schemeClr val="bg2"/>
                </a:solidFill>
              </a:rPr>
              <a:t>をあらわしたすうじなどをいれておく変</a:t>
            </a:r>
            <a:r>
              <a:rPr lang="ja-JP" b="1">
                <a:solidFill>
                  <a:schemeClr val="bg2"/>
                </a:solidFill>
              </a:rPr>
              <a:t>数のこと。</a:t>
            </a:r>
            <a:endParaRPr lang="en-US" b="1">
              <a:solidFill>
                <a:schemeClr val="bg2"/>
              </a:solidFill>
            </a:endParaRPr>
          </a:p>
          <a:p>
            <a:pPr>
              <a:lnSpc>
                <a:spcPct val="150000"/>
              </a:lnSpc>
            </a:pPr>
            <a:endParaRPr lang="ja-JP" altLang="en-US" b="1" dirty="0">
              <a:solidFill>
                <a:schemeClr val="bg2"/>
              </a:solidFill>
            </a:endParaRPr>
          </a:p>
          <a:p>
            <a:pPr>
              <a:lnSpc>
                <a:spcPct val="150000"/>
              </a:lnSpc>
            </a:pPr>
            <a:r>
              <a:rPr lang="ja-JP" altLang="en-US" b="1">
                <a:solidFill>
                  <a:schemeClr val="bg2"/>
                </a:solidFill>
              </a:rPr>
              <a:t>すうじにするばあい、ぜったいこれにしなきゃ！というきまりはないけど、</a:t>
            </a:r>
            <a:endParaRPr lang="ja-JP" altLang="en-US" b="1" dirty="0">
              <a:solidFill>
                <a:schemeClr val="bg2"/>
              </a:solidFill>
            </a:endParaRPr>
          </a:p>
          <a:p>
            <a:pPr>
              <a:lnSpc>
                <a:spcPct val="150000"/>
              </a:lnSpc>
            </a:pPr>
            <a:r>
              <a:rPr lang="ja-JP" b="1">
                <a:solidFill>
                  <a:schemeClr val="accent5"/>
                </a:solidFill>
              </a:rPr>
              <a:t>オン（</a:t>
            </a:r>
            <a:r>
              <a:rPr lang="en-US" altLang="ja-JP" b="1" dirty="0">
                <a:solidFill>
                  <a:schemeClr val="accent5"/>
                </a:solidFill>
              </a:rPr>
              <a:t>ON</a:t>
            </a:r>
            <a:r>
              <a:rPr lang="ja-JP" b="1">
                <a:solidFill>
                  <a:schemeClr val="accent5"/>
                </a:solidFill>
              </a:rPr>
              <a:t>）→ </a:t>
            </a:r>
            <a:r>
              <a:rPr lang="en-US" altLang="ja-JP" b="1" dirty="0">
                <a:solidFill>
                  <a:schemeClr val="accent5"/>
                </a:solidFill>
              </a:rPr>
              <a:t>1</a:t>
            </a:r>
            <a:br>
              <a:rPr lang="ja-JP" b="1" dirty="0">
                <a:solidFill>
                  <a:schemeClr val="accent5"/>
                </a:solidFill>
              </a:rPr>
            </a:br>
            <a:r>
              <a:rPr lang="ja-JP" b="1">
                <a:solidFill>
                  <a:schemeClr val="accent5"/>
                </a:solidFill>
              </a:rPr>
              <a:t>オフ（</a:t>
            </a:r>
            <a:r>
              <a:rPr lang="en-US" altLang="ja-JP" b="1" dirty="0">
                <a:solidFill>
                  <a:schemeClr val="accent5"/>
                </a:solidFill>
              </a:rPr>
              <a:t>OFF</a:t>
            </a:r>
            <a:r>
              <a:rPr lang="ja-JP" b="1">
                <a:solidFill>
                  <a:schemeClr val="accent5"/>
                </a:solidFill>
              </a:rPr>
              <a:t>）→ </a:t>
            </a:r>
            <a:r>
              <a:rPr lang="en-US" altLang="ja-JP" b="1" dirty="0">
                <a:solidFill>
                  <a:schemeClr val="accent5"/>
                </a:solidFill>
              </a:rPr>
              <a:t>0</a:t>
            </a:r>
            <a:br>
              <a:rPr lang="ja-JP" b="1" dirty="0">
                <a:solidFill>
                  <a:schemeClr val="accent5"/>
                </a:solidFill>
              </a:rPr>
            </a:br>
            <a:r>
              <a:rPr lang="ja-JP" b="1">
                <a:solidFill>
                  <a:schemeClr val="bg2"/>
                </a:solidFill>
              </a:rPr>
              <a:t>とすることがおおい</a:t>
            </a:r>
            <a:r>
              <a:rPr lang="ja-JP" altLang="en-US" b="1">
                <a:solidFill>
                  <a:schemeClr val="bg2"/>
                </a:solidFill>
              </a:rPr>
              <a:t>よ</a:t>
            </a:r>
            <a:r>
              <a:rPr lang="ja-JP" b="1">
                <a:solidFill>
                  <a:schemeClr val="bg2"/>
                </a:solidFill>
              </a:rPr>
              <a:t>。</a:t>
            </a:r>
            <a:br>
              <a:rPr lang="ja-JP" b="1" dirty="0">
                <a:solidFill>
                  <a:schemeClr val="bg2"/>
                </a:solidFill>
              </a:rPr>
            </a:br>
            <a:br>
              <a:rPr lang="ja-JP" b="1" dirty="0"/>
            </a:br>
            <a:endParaRPr lang="ja-JP" b="1"/>
          </a:p>
          <a:p>
            <a:endParaRPr lang="ja-JP" altLang="en-US" dirty="0"/>
          </a:p>
        </p:txBody>
      </p:sp>
      <p:sp>
        <p:nvSpPr>
          <p:cNvPr id="7" name="Google Shape;340;p41">
            <a:extLst>
              <a:ext uri="{FF2B5EF4-FFF2-40B4-BE49-F238E27FC236}">
                <a16:creationId xmlns:a16="http://schemas.microsoft.com/office/drawing/2014/main" id="{17EF5583-B9B1-422D-A907-05B207FABADA}"/>
              </a:ext>
            </a:extLst>
          </p:cNvPr>
          <p:cNvSpPr/>
          <p:nvPr/>
        </p:nvSpPr>
        <p:spPr>
          <a:xfrm>
            <a:off x="1906260" y="3440278"/>
            <a:ext cx="3071009" cy="1366182"/>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14999"/>
              </a:lnSpc>
            </a:pPr>
            <a:r>
              <a:rPr lang="ja" altLang="en-US" sz="1500" b="1">
                <a:solidFill>
                  <a:schemeClr val="dk2"/>
                </a:solidFill>
              </a:rPr>
              <a:t>よくつか</a:t>
            </a:r>
            <a:r>
              <a:rPr lang="ja" sz="1500" b="1">
                <a:solidFill>
                  <a:schemeClr val="dk2"/>
                </a:solidFill>
              </a:rPr>
              <a:t>うん</a:t>
            </a:r>
            <a:r>
              <a:rPr lang="ja" altLang="en-US" sz="1500" b="1">
                <a:solidFill>
                  <a:schemeClr val="dk2"/>
                </a:solidFill>
              </a:rPr>
              <a:t>だ？！</a:t>
            </a:r>
            <a:endParaRPr lang="ja" sz="1500" b="1">
              <a:solidFill>
                <a:schemeClr val="dk2"/>
              </a:solidFill>
            </a:endParaRPr>
          </a:p>
          <a:p>
            <a:pPr>
              <a:lnSpc>
                <a:spcPct val="114999"/>
              </a:lnSpc>
            </a:pPr>
            <a:r>
              <a:rPr lang="ja" altLang="en-US" sz="1500" b="1">
                <a:solidFill>
                  <a:schemeClr val="dk2"/>
                </a:solidFill>
              </a:rPr>
              <a:t>ちゃん</a:t>
            </a:r>
            <a:r>
              <a:rPr lang="ja" sz="1500" b="1">
                <a:solidFill>
                  <a:schemeClr val="dk2"/>
                </a:solidFill>
              </a:rPr>
              <a:t>と</a:t>
            </a:r>
            <a:r>
              <a:rPr lang="ja" altLang="en-US" sz="1500" b="1">
                <a:solidFill>
                  <a:schemeClr val="dk2"/>
                </a:solidFill>
              </a:rPr>
              <a:t>おぼえ</a:t>
            </a:r>
            <a:r>
              <a:rPr lang="ja" sz="1500" b="1">
                <a:solidFill>
                  <a:schemeClr val="dk2"/>
                </a:solidFill>
              </a:rPr>
              <a:t>てお</a:t>
            </a:r>
            <a:r>
              <a:rPr lang="ja" altLang="en-US" sz="1500" b="1">
                <a:solidFill>
                  <a:schemeClr val="dk2"/>
                </a:solidFill>
              </a:rPr>
              <a:t>か</a:t>
            </a:r>
            <a:r>
              <a:rPr lang="ja" sz="1500" b="1">
                <a:solidFill>
                  <a:schemeClr val="dk2"/>
                </a:solidFill>
              </a:rPr>
              <a:t>な</a:t>
            </a:r>
            <a:r>
              <a:rPr lang="ja" altLang="en-US" sz="1500" b="1">
                <a:solidFill>
                  <a:schemeClr val="dk2"/>
                </a:solidFill>
              </a:rPr>
              <a:t>きゃ。</a:t>
            </a:r>
            <a:endParaRPr lang="en-US" altLang="ja" sz="1500"/>
          </a:p>
        </p:txBody>
      </p:sp>
      <p:sp>
        <p:nvSpPr>
          <p:cNvPr id="10" name="Google Shape;178;p29">
            <a:extLst>
              <a:ext uri="{FF2B5EF4-FFF2-40B4-BE49-F238E27FC236}">
                <a16:creationId xmlns:a16="http://schemas.microsoft.com/office/drawing/2014/main" id="{6F4170D3-2CDB-4E46-8E1E-3E6DACB88BBB}"/>
              </a:ext>
            </a:extLst>
          </p:cNvPr>
          <p:cNvSpPr txBox="1"/>
          <p:nvPr/>
        </p:nvSpPr>
        <p:spPr>
          <a:xfrm>
            <a:off x="4335345" y="2032177"/>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bg2"/>
                </a:solidFill>
                <a:ea typeface="Lato"/>
              </a:rPr>
              <a:t>へんすう</a:t>
            </a:r>
            <a:endParaRPr lang="ja" altLang="en-US" sz="900" b="1" dirty="0">
              <a:solidFill>
                <a:schemeClr val="bg2"/>
              </a:solidFill>
              <a:ea typeface="Lato"/>
            </a:endParaRPr>
          </a:p>
          <a:p>
            <a:endParaRPr lang="ja" altLang="en-US" sz="900" b="1" dirty="0">
              <a:solidFill>
                <a:srgbClr val="AF4345"/>
              </a:solidFill>
              <a:ea typeface="Lato"/>
            </a:endParaRPr>
          </a:p>
        </p:txBody>
      </p:sp>
      <p:sp>
        <p:nvSpPr>
          <p:cNvPr id="11" name="Google Shape;178;p29">
            <a:extLst>
              <a:ext uri="{FF2B5EF4-FFF2-40B4-BE49-F238E27FC236}">
                <a16:creationId xmlns:a16="http://schemas.microsoft.com/office/drawing/2014/main" id="{99544E55-CF71-4D25-AEF5-0F89B5665567}"/>
              </a:ext>
            </a:extLst>
          </p:cNvPr>
          <p:cNvSpPr txBox="1"/>
          <p:nvPr/>
        </p:nvSpPr>
        <p:spPr>
          <a:xfrm>
            <a:off x="4983613" y="2074826"/>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bg2"/>
                </a:solidFill>
                <a:ea typeface="Lato"/>
              </a:rPr>
              <a:t>へんすう</a:t>
            </a:r>
            <a:endParaRPr lang="ja" altLang="en-US" sz="900" b="1" dirty="0">
              <a:solidFill>
                <a:schemeClr val="bg2"/>
              </a:solidFill>
              <a:ea typeface="Lato"/>
            </a:endParaRPr>
          </a:p>
          <a:p>
            <a:endParaRPr lang="ja" altLang="en-US" sz="900" b="1" dirty="0">
              <a:solidFill>
                <a:srgbClr val="AF4345"/>
              </a:solidFill>
              <a:ea typeface="Lato"/>
            </a:endParaRPr>
          </a:p>
        </p:txBody>
      </p:sp>
    </p:spTree>
    <p:extLst>
      <p:ext uri="{BB962C8B-B14F-4D97-AF65-F5344CB8AC3E}">
        <p14:creationId xmlns:p14="http://schemas.microsoft.com/office/powerpoint/2010/main" val="438134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ネコのうごきをつくっていくよ</a:t>
            </a:r>
            <a:endParaRPr lang="ja" altLang="en-US"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315120" y="1122996"/>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1893656" y="1122994"/>
            <a:ext cx="2964166" cy="1603262"/>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en-US" altLang="ja" sz="1500" b="1" dirty="0" err="1">
                <a:solidFill>
                  <a:schemeClr val="dk2"/>
                </a:solidFill>
              </a:rPr>
              <a:t>それじゃあ、ネコのうごきのつづきをつくろう</a:t>
            </a:r>
            <a:r>
              <a:rPr lang="en-US" altLang="ja" sz="1500" b="1" dirty="0">
                <a:solidFill>
                  <a:schemeClr val="dk2"/>
                </a:solidFill>
              </a:rPr>
              <a:t>。</a:t>
            </a:r>
          </a:p>
          <a:p>
            <a:pPr>
              <a:lnSpc>
                <a:spcPct val="150000"/>
              </a:lnSpc>
            </a:pPr>
            <a:r>
              <a:rPr lang="en-US" altLang="ja" sz="1500" b="1" dirty="0">
                <a:solidFill>
                  <a:schemeClr val="accent5"/>
                </a:solidFill>
              </a:rPr>
              <a:t>「</a:t>
            </a:r>
            <a:r>
              <a:rPr lang="en-US" altLang="ja" sz="1500" b="1" dirty="0" err="1">
                <a:solidFill>
                  <a:schemeClr val="accent5"/>
                </a:solidFill>
              </a:rPr>
              <a:t>ネコのスピードをはやくする処理」</a:t>
            </a:r>
            <a:r>
              <a:rPr lang="en-US" altLang="ja" sz="1500" b="1" dirty="0" err="1">
                <a:solidFill>
                  <a:schemeClr val="bg2"/>
                </a:solidFill>
              </a:rPr>
              <a:t>のぶぶん</a:t>
            </a:r>
            <a:r>
              <a:rPr lang="en-US" altLang="ja" sz="1500" b="1" dirty="0" err="1">
                <a:solidFill>
                  <a:schemeClr val="dk2"/>
                </a:solidFill>
              </a:rPr>
              <a:t>をつくるよ</a:t>
            </a:r>
            <a:r>
              <a:rPr lang="en-US" altLang="ja" sz="1500" b="1" dirty="0">
                <a:solidFill>
                  <a:schemeClr val="dk2"/>
                </a:solidFill>
              </a:rPr>
              <a:t>。</a:t>
            </a: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394624" y="3090359"/>
            <a:ext cx="913949" cy="913981"/>
          </a:xfrm>
          <a:prstGeom prst="rect">
            <a:avLst/>
          </a:prstGeom>
          <a:noFill/>
          <a:ln>
            <a:noFill/>
          </a:ln>
        </p:spPr>
      </p:pic>
      <p:grpSp>
        <p:nvGrpSpPr>
          <p:cNvPr id="17" name="グループ化 16">
            <a:extLst>
              <a:ext uri="{FF2B5EF4-FFF2-40B4-BE49-F238E27FC236}">
                <a16:creationId xmlns:a16="http://schemas.microsoft.com/office/drawing/2014/main" id="{F3CE24AA-2903-4DAB-8BFA-D3F57D4F55EF}"/>
              </a:ext>
            </a:extLst>
          </p:cNvPr>
          <p:cNvGrpSpPr/>
          <p:nvPr/>
        </p:nvGrpSpPr>
        <p:grpSpPr>
          <a:xfrm>
            <a:off x="5341393" y="1083685"/>
            <a:ext cx="3698543" cy="3530570"/>
            <a:chOff x="5341393" y="1083685"/>
            <a:chExt cx="3698543" cy="3530570"/>
          </a:xfrm>
        </p:grpSpPr>
        <p:pic>
          <p:nvPicPr>
            <p:cNvPr id="14" name="図 8" descr="グラフィカル ユーザー インターフェイス&#10;&#10;説明は自動で生成されたものです">
              <a:extLst>
                <a:ext uri="{FF2B5EF4-FFF2-40B4-BE49-F238E27FC236}">
                  <a16:creationId xmlns:a16="http://schemas.microsoft.com/office/drawing/2014/main" id="{FAB9F7F9-A1D5-4B65-9564-FE5F5F465BD1}"/>
                </a:ext>
              </a:extLst>
            </p:cNvPr>
            <p:cNvPicPr>
              <a:picLocks noChangeAspect="1"/>
            </p:cNvPicPr>
            <p:nvPr/>
          </p:nvPicPr>
          <p:blipFill>
            <a:blip r:embed="rId5"/>
            <a:stretch>
              <a:fillRect/>
            </a:stretch>
          </p:blipFill>
          <p:spPr>
            <a:xfrm>
              <a:off x="5341393" y="1083685"/>
              <a:ext cx="3698543" cy="3530570"/>
            </a:xfrm>
            <a:prstGeom prst="rect">
              <a:avLst/>
            </a:prstGeom>
          </p:spPr>
        </p:pic>
        <p:sp>
          <p:nvSpPr>
            <p:cNvPr id="15" name="テキスト ボックス 14">
              <a:extLst>
                <a:ext uri="{FF2B5EF4-FFF2-40B4-BE49-F238E27FC236}">
                  <a16:creationId xmlns:a16="http://schemas.microsoft.com/office/drawing/2014/main" id="{D6505006-B74D-41DB-B680-AF00B5DFC417}"/>
                </a:ext>
              </a:extLst>
            </p:cNvPr>
            <p:cNvSpPr txBox="1"/>
            <p:nvPr/>
          </p:nvSpPr>
          <p:spPr>
            <a:xfrm>
              <a:off x="5816930" y="2520144"/>
              <a:ext cx="2896739" cy="373628"/>
            </a:xfrm>
            <a:prstGeom prst="rect">
              <a:avLst/>
            </a:prstGeom>
            <a:solidFill>
              <a:srgbClr val="FFC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lnSpc>
                  <a:spcPct val="150000"/>
                </a:lnSpc>
              </a:pPr>
              <a:r>
                <a:rPr lang="ja-JP" altLang="en-US" b="1">
                  <a:solidFill>
                    <a:schemeClr val="accent5"/>
                  </a:solidFill>
                </a:rPr>
                <a:t>ネコのスピードをはやくする処理</a:t>
              </a:r>
              <a:endParaRPr lang="ja-JP" altLang="en-US" b="1" dirty="0">
                <a:solidFill>
                  <a:schemeClr val="accent5"/>
                </a:solidFill>
              </a:endParaRPr>
            </a:p>
          </p:txBody>
        </p:sp>
        <p:sp>
          <p:nvSpPr>
            <p:cNvPr id="16" name="テキスト ボックス 15">
              <a:extLst>
                <a:ext uri="{FF2B5EF4-FFF2-40B4-BE49-F238E27FC236}">
                  <a16:creationId xmlns:a16="http://schemas.microsoft.com/office/drawing/2014/main" id="{32A9F19A-F72F-4AA5-953F-B63A5077B24E}"/>
                </a:ext>
              </a:extLst>
            </p:cNvPr>
            <p:cNvSpPr txBox="1"/>
            <p:nvPr/>
          </p:nvSpPr>
          <p:spPr>
            <a:xfrm>
              <a:off x="5816931" y="3211061"/>
              <a:ext cx="2615253" cy="373628"/>
            </a:xfrm>
            <a:prstGeom prst="rect">
              <a:avLst/>
            </a:prstGeom>
            <a:solidFill>
              <a:srgbClr val="FFC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lnSpc>
                  <a:spcPct val="150000"/>
                </a:lnSpc>
              </a:pPr>
              <a:r>
                <a:rPr lang="ja-JP" altLang="en-US" b="1">
                  <a:solidFill>
                    <a:schemeClr val="accent5"/>
                  </a:solidFill>
                </a:rPr>
                <a:t>ネコのスピードをもどす処理</a:t>
              </a:r>
              <a:endParaRPr lang="ja-JP"/>
            </a:p>
          </p:txBody>
        </p:sp>
      </p:grpSp>
      <p:sp>
        <p:nvSpPr>
          <p:cNvPr id="4" name="Google Shape;340;p41">
            <a:extLst>
              <a:ext uri="{FF2B5EF4-FFF2-40B4-BE49-F238E27FC236}">
                <a16:creationId xmlns:a16="http://schemas.microsoft.com/office/drawing/2014/main" id="{3704ECCA-929D-497C-AAA7-221A5CD16308}"/>
              </a:ext>
            </a:extLst>
          </p:cNvPr>
          <p:cNvSpPr/>
          <p:nvPr/>
        </p:nvSpPr>
        <p:spPr>
          <a:xfrm>
            <a:off x="1897730" y="2928487"/>
            <a:ext cx="2960121" cy="1366182"/>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r>
              <a:rPr lang="ja" sz="1500" b="1">
                <a:solidFill>
                  <a:schemeClr val="dk2"/>
                </a:solidFill>
              </a:rPr>
              <a:t>ネコのスピードをはやく</a:t>
            </a:r>
            <a:r>
              <a:rPr lang="ja" altLang="en-US" sz="1500" b="1">
                <a:solidFill>
                  <a:schemeClr val="dk2"/>
                </a:solidFill>
              </a:rPr>
              <a:t>する</a:t>
            </a:r>
            <a:r>
              <a:rPr lang="ja" sz="1500" b="1">
                <a:solidFill>
                  <a:schemeClr val="dk2"/>
                </a:solidFill>
              </a:rPr>
              <a:t>...ってどう</a:t>
            </a:r>
            <a:r>
              <a:rPr lang="ja" altLang="en-US" sz="1500" b="1">
                <a:solidFill>
                  <a:schemeClr val="dk2"/>
                </a:solidFill>
              </a:rPr>
              <a:t>す</a:t>
            </a:r>
            <a:r>
              <a:rPr lang="ja" sz="1500" b="1">
                <a:solidFill>
                  <a:schemeClr val="dk2"/>
                </a:solidFill>
              </a:rPr>
              <a:t>ればい</a:t>
            </a:r>
            <a:r>
              <a:rPr lang="ja" altLang="en-US" sz="1500" b="1">
                <a:solidFill>
                  <a:schemeClr val="dk2"/>
                </a:solidFill>
              </a:rPr>
              <a:t>い</a:t>
            </a:r>
            <a:r>
              <a:rPr lang="ja" sz="1500" b="1">
                <a:solidFill>
                  <a:schemeClr val="dk2"/>
                </a:solidFill>
              </a:rPr>
              <a:t>んだ</a:t>
            </a:r>
            <a:r>
              <a:rPr lang="ja" altLang="en-US" sz="1500" b="1">
                <a:solidFill>
                  <a:schemeClr val="dk2"/>
                </a:solidFill>
              </a:rPr>
              <a:t>ろ</a:t>
            </a:r>
            <a:r>
              <a:rPr lang="ja" sz="1500" b="1">
                <a:solidFill>
                  <a:schemeClr val="dk2"/>
                </a:solidFill>
              </a:rPr>
              <a:t>う？</a:t>
            </a:r>
            <a:endParaRPr lang="ja" sz="1500">
              <a:solidFill>
                <a:schemeClr val="dk2"/>
              </a:solidFill>
            </a:endParaRPr>
          </a:p>
        </p:txBody>
      </p:sp>
      <p:sp>
        <p:nvSpPr>
          <p:cNvPr id="7" name="Google Shape;178;p29">
            <a:extLst>
              <a:ext uri="{FF2B5EF4-FFF2-40B4-BE49-F238E27FC236}">
                <a16:creationId xmlns:a16="http://schemas.microsoft.com/office/drawing/2014/main" id="{114FCFD1-B522-46AD-B187-34364BE77FF0}"/>
              </a:ext>
            </a:extLst>
          </p:cNvPr>
          <p:cNvSpPr txBox="1"/>
          <p:nvPr/>
        </p:nvSpPr>
        <p:spPr>
          <a:xfrm>
            <a:off x="1895807" y="2134535"/>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しょり</a:t>
            </a:r>
            <a:endParaRPr lang="ja" altLang="en-US" sz="900" b="1" dirty="0">
              <a:solidFill>
                <a:schemeClr val="accent5"/>
              </a:solidFill>
              <a:ea typeface="Lato"/>
            </a:endParaRPr>
          </a:p>
          <a:p>
            <a:endParaRPr lang="ja" altLang="en-US" sz="900" b="1" dirty="0">
              <a:solidFill>
                <a:srgbClr val="AF4345"/>
              </a:solidFill>
              <a:ea typeface="Lato"/>
            </a:endParaRPr>
          </a:p>
        </p:txBody>
      </p:sp>
      <p:sp>
        <p:nvSpPr>
          <p:cNvPr id="8" name="Google Shape;178;p29">
            <a:extLst>
              <a:ext uri="{FF2B5EF4-FFF2-40B4-BE49-F238E27FC236}">
                <a16:creationId xmlns:a16="http://schemas.microsoft.com/office/drawing/2014/main" id="{5B0A4895-9EED-4538-880A-D68134E14E03}"/>
              </a:ext>
            </a:extLst>
          </p:cNvPr>
          <p:cNvSpPr txBox="1"/>
          <p:nvPr/>
        </p:nvSpPr>
        <p:spPr>
          <a:xfrm>
            <a:off x="8131131" y="2424556"/>
            <a:ext cx="948751" cy="29597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しょり</a:t>
            </a:r>
            <a:endParaRPr lang="ja" altLang="en-US" sz="900" b="1" dirty="0">
              <a:solidFill>
                <a:schemeClr val="accent5"/>
              </a:solidFill>
              <a:ea typeface="Lato"/>
            </a:endParaRPr>
          </a:p>
        </p:txBody>
      </p:sp>
      <p:sp>
        <p:nvSpPr>
          <p:cNvPr id="19" name="Google Shape;178;p29">
            <a:extLst>
              <a:ext uri="{FF2B5EF4-FFF2-40B4-BE49-F238E27FC236}">
                <a16:creationId xmlns:a16="http://schemas.microsoft.com/office/drawing/2014/main" id="{F76688B6-D802-4502-9018-251183AB95F7}"/>
              </a:ext>
            </a:extLst>
          </p:cNvPr>
          <p:cNvSpPr txBox="1"/>
          <p:nvPr/>
        </p:nvSpPr>
        <p:spPr>
          <a:xfrm>
            <a:off x="7764347" y="3106944"/>
            <a:ext cx="948751" cy="29597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accent5"/>
                </a:solidFill>
                <a:ea typeface="Lato"/>
              </a:rPr>
              <a:t>しょり</a:t>
            </a:r>
            <a:endParaRPr lang="ja" altLang="en-US" sz="900" b="1" dirty="0">
              <a:solidFill>
                <a:schemeClr val="accent5"/>
              </a:solidFill>
              <a:ea typeface="Lato"/>
            </a:endParaRPr>
          </a:p>
        </p:txBody>
      </p:sp>
      <p:sp>
        <p:nvSpPr>
          <p:cNvPr id="9" name="Google Shape;269;p36">
            <a:extLst>
              <a:ext uri="{FF2B5EF4-FFF2-40B4-BE49-F238E27FC236}">
                <a16:creationId xmlns:a16="http://schemas.microsoft.com/office/drawing/2014/main" id="{F87183E1-F148-4E23-BFC8-AC5276C0E7C7}"/>
              </a:ext>
            </a:extLst>
          </p:cNvPr>
          <p:cNvSpPr/>
          <p:nvPr/>
        </p:nvSpPr>
        <p:spPr>
          <a:xfrm>
            <a:off x="5853944" y="2527302"/>
            <a:ext cx="2858606" cy="355472"/>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9068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スピードをかえられるようにしよう</a:t>
            </a:r>
            <a:endParaRPr lang="ja" altLang="en-US"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315120" y="3067802"/>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1944835" y="3008091"/>
            <a:ext cx="3032404" cy="1291436"/>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JP" altLang="en-US" sz="1500" b="1" dirty="0">
                <a:solidFill>
                  <a:schemeClr val="dk2"/>
                </a:solidFill>
              </a:rPr>
              <a:t>変数ならそれができるね！</a:t>
            </a:r>
            <a:endParaRPr lang="en-US" altLang="ja-JP" sz="1500" b="1" dirty="0">
              <a:solidFill>
                <a:schemeClr val="dk2"/>
              </a:solidFill>
            </a:endParaRPr>
          </a:p>
          <a:p>
            <a:pPr>
              <a:lnSpc>
                <a:spcPct val="150000"/>
              </a:lnSpc>
            </a:pPr>
            <a:r>
              <a:rPr lang="ja-JP" altLang="en-US" sz="1500" b="1" dirty="0">
                <a:solidFill>
                  <a:schemeClr val="dk2"/>
                </a:solidFill>
              </a:rPr>
              <a:t>やってみよう！</a:t>
            </a:r>
            <a:endParaRPr lang="en-US" altLang="ja" sz="1500" b="1" dirty="0">
              <a:solidFill>
                <a:schemeClr val="dk2"/>
              </a:solidFill>
            </a:endParaRP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394624" y="1256442"/>
            <a:ext cx="913949" cy="913981"/>
          </a:xfrm>
          <a:prstGeom prst="rect">
            <a:avLst/>
          </a:prstGeom>
          <a:noFill/>
          <a:ln>
            <a:noFill/>
          </a:ln>
        </p:spPr>
      </p:pic>
      <p:sp>
        <p:nvSpPr>
          <p:cNvPr id="6" name="Google Shape;352;p42">
            <a:extLst>
              <a:ext uri="{FF2B5EF4-FFF2-40B4-BE49-F238E27FC236}">
                <a16:creationId xmlns:a16="http://schemas.microsoft.com/office/drawing/2014/main" id="{A37D0B3E-E398-46E3-862F-CB12BB9ACA59}"/>
              </a:ext>
            </a:extLst>
          </p:cNvPr>
          <p:cNvSpPr/>
          <p:nvPr/>
        </p:nvSpPr>
        <p:spPr>
          <a:xfrm>
            <a:off x="1951335" y="1196692"/>
            <a:ext cx="3030097" cy="1658678"/>
          </a:xfrm>
          <a:prstGeom prst="wedgeRoundRectCallout">
            <a:avLst>
              <a:gd name="adj1" fmla="val -73350"/>
              <a:gd name="adj2" fmla="val -27001"/>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buSzPts val="1400"/>
            </a:pPr>
            <a:r>
              <a:rPr lang="ja" altLang="en-US" sz="1500" b="1" dirty="0">
                <a:solidFill>
                  <a:schemeClr val="dk2"/>
                </a:solidFill>
              </a:rPr>
              <a:t>いま、ネコは座標を10とか-10とかずつかえてうごかしているけど、このすうじを</a:t>
            </a:r>
            <a:r>
              <a:rPr lang="ja-JP" altLang="en-US" sz="1500" b="1" dirty="0">
                <a:solidFill>
                  <a:schemeClr val="dk2"/>
                </a:solidFill>
              </a:rPr>
              <a:t>フラグのオンオフでかえたいなぁ</a:t>
            </a:r>
            <a:endParaRPr lang="ja" altLang="en-US" sz="1500" b="1" dirty="0">
              <a:solidFill>
                <a:schemeClr val="dk2"/>
              </a:solidFill>
            </a:endParaRPr>
          </a:p>
        </p:txBody>
      </p:sp>
      <p:pic>
        <p:nvPicPr>
          <p:cNvPr id="4" name="図 6" descr="テキスト, チャットまたはテキスト メッセージ&#10;&#10;説明は自動で生成されたものです">
            <a:extLst>
              <a:ext uri="{FF2B5EF4-FFF2-40B4-BE49-F238E27FC236}">
                <a16:creationId xmlns:a16="http://schemas.microsoft.com/office/drawing/2014/main" id="{4EEC9653-351A-4180-B6F5-894AD65D04E2}"/>
              </a:ext>
            </a:extLst>
          </p:cNvPr>
          <p:cNvPicPr>
            <a:picLocks noChangeAspect="1"/>
          </p:cNvPicPr>
          <p:nvPr/>
        </p:nvPicPr>
        <p:blipFill>
          <a:blip r:embed="rId5"/>
          <a:stretch>
            <a:fillRect/>
          </a:stretch>
        </p:blipFill>
        <p:spPr>
          <a:xfrm>
            <a:off x="6314401" y="1009081"/>
            <a:ext cx="1769587" cy="3995383"/>
          </a:xfrm>
          <a:prstGeom prst="rect">
            <a:avLst/>
          </a:prstGeom>
        </p:spPr>
      </p:pic>
      <p:sp>
        <p:nvSpPr>
          <p:cNvPr id="7" name="Google Shape;178;p29">
            <a:extLst>
              <a:ext uri="{FF2B5EF4-FFF2-40B4-BE49-F238E27FC236}">
                <a16:creationId xmlns:a16="http://schemas.microsoft.com/office/drawing/2014/main" id="{056376E6-ADBA-4091-A37C-D9F54CC1052E}"/>
              </a:ext>
            </a:extLst>
          </p:cNvPr>
          <p:cNvSpPr txBox="1"/>
          <p:nvPr/>
        </p:nvSpPr>
        <p:spPr>
          <a:xfrm>
            <a:off x="3055868" y="1204781"/>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bg2"/>
                </a:solidFill>
                <a:ea typeface="Lato"/>
              </a:rPr>
              <a:t>ざひょう</a:t>
            </a:r>
            <a:endParaRPr lang="ja" altLang="en-US" sz="900" b="1" dirty="0">
              <a:solidFill>
                <a:schemeClr val="bg2"/>
              </a:solidFill>
              <a:ea typeface="Lato"/>
            </a:endParaRPr>
          </a:p>
          <a:p>
            <a:endParaRPr lang="ja" altLang="en-US" sz="900" b="1" dirty="0">
              <a:solidFill>
                <a:srgbClr val="AF4345"/>
              </a:solidFill>
              <a:ea typeface="Lato"/>
            </a:endParaRPr>
          </a:p>
        </p:txBody>
      </p:sp>
      <p:sp>
        <p:nvSpPr>
          <p:cNvPr id="9" name="Google Shape;178;p29">
            <a:extLst>
              <a:ext uri="{FF2B5EF4-FFF2-40B4-BE49-F238E27FC236}">
                <a16:creationId xmlns:a16="http://schemas.microsoft.com/office/drawing/2014/main" id="{510B5B88-7801-4BFD-B5A3-9E5D8C4EA089}"/>
              </a:ext>
            </a:extLst>
          </p:cNvPr>
          <p:cNvSpPr txBox="1"/>
          <p:nvPr/>
        </p:nvSpPr>
        <p:spPr>
          <a:xfrm>
            <a:off x="1941234" y="3166647"/>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dirty="0">
                <a:solidFill>
                  <a:schemeClr val="bg2"/>
                </a:solidFill>
                <a:ea typeface="Lato"/>
              </a:rPr>
              <a:t>へんすう</a:t>
            </a:r>
          </a:p>
          <a:p>
            <a:endParaRPr lang="ja" altLang="en-US" sz="900" b="1" dirty="0">
              <a:solidFill>
                <a:srgbClr val="AF4345"/>
              </a:solidFill>
              <a:ea typeface="Lato"/>
            </a:endParaRPr>
          </a:p>
        </p:txBody>
      </p:sp>
      <p:sp>
        <p:nvSpPr>
          <p:cNvPr id="11" name="Google Shape;269;p36">
            <a:extLst>
              <a:ext uri="{FF2B5EF4-FFF2-40B4-BE49-F238E27FC236}">
                <a16:creationId xmlns:a16="http://schemas.microsoft.com/office/drawing/2014/main" id="{E1BCB2C0-EAA3-44F0-B63E-3FFC2566749F}"/>
              </a:ext>
            </a:extLst>
          </p:cNvPr>
          <p:cNvSpPr/>
          <p:nvPr/>
        </p:nvSpPr>
        <p:spPr>
          <a:xfrm>
            <a:off x="6459563" y="2348175"/>
            <a:ext cx="734674" cy="218995"/>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69;p36">
            <a:extLst>
              <a:ext uri="{FF2B5EF4-FFF2-40B4-BE49-F238E27FC236}">
                <a16:creationId xmlns:a16="http://schemas.microsoft.com/office/drawing/2014/main" id="{929FC3A2-3C00-43A4-A2AC-6B8ED1257AFD}"/>
              </a:ext>
            </a:extLst>
          </p:cNvPr>
          <p:cNvSpPr/>
          <p:nvPr/>
        </p:nvSpPr>
        <p:spPr>
          <a:xfrm>
            <a:off x="6468092" y="3064682"/>
            <a:ext cx="734674" cy="218995"/>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69;p36">
            <a:extLst>
              <a:ext uri="{FF2B5EF4-FFF2-40B4-BE49-F238E27FC236}">
                <a16:creationId xmlns:a16="http://schemas.microsoft.com/office/drawing/2014/main" id="{31C69468-09F1-4F43-AB58-1B0B02C80E88}"/>
              </a:ext>
            </a:extLst>
          </p:cNvPr>
          <p:cNvSpPr/>
          <p:nvPr/>
        </p:nvSpPr>
        <p:spPr>
          <a:xfrm>
            <a:off x="6468092" y="3772659"/>
            <a:ext cx="734674" cy="218995"/>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69;p36">
            <a:extLst>
              <a:ext uri="{FF2B5EF4-FFF2-40B4-BE49-F238E27FC236}">
                <a16:creationId xmlns:a16="http://schemas.microsoft.com/office/drawing/2014/main" id="{B9896799-1B13-4501-9D1A-2C0C404EBFC2}"/>
              </a:ext>
            </a:extLst>
          </p:cNvPr>
          <p:cNvSpPr/>
          <p:nvPr/>
        </p:nvSpPr>
        <p:spPr>
          <a:xfrm>
            <a:off x="6468092" y="4497696"/>
            <a:ext cx="734674" cy="218995"/>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99855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「スピード」をいれる変数をつくるよ</a:t>
            </a:r>
            <a:endParaRPr lang="ja" altLang="en-US"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383359" y="1285063"/>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1996014" y="1259472"/>
            <a:ext cx="3075054" cy="1603262"/>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a:t>
            </a:r>
            <a:r>
              <a:rPr lang="ja" altLang="en-US" sz="1500" b="1">
                <a:solidFill>
                  <a:schemeClr val="accent5"/>
                </a:solidFill>
              </a:rPr>
              <a:t>スピード</a:t>
            </a:r>
            <a:r>
              <a:rPr lang="ja" altLang="en-US" sz="1500" b="1">
                <a:solidFill>
                  <a:schemeClr val="dk2"/>
                </a:solidFill>
              </a:rPr>
              <a:t>」っていう名前の変数をつくって、リセットしておこう。</a:t>
            </a:r>
            <a:endParaRPr lang="ja" altLang="en-US">
              <a:solidFill>
                <a:schemeClr val="dk2"/>
              </a:solidFill>
            </a:endParaRP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496982" y="3167128"/>
            <a:ext cx="913949" cy="913981"/>
          </a:xfrm>
          <a:prstGeom prst="rect">
            <a:avLst/>
          </a:prstGeom>
          <a:noFill/>
          <a:ln>
            <a:noFill/>
          </a:ln>
        </p:spPr>
      </p:pic>
      <p:pic>
        <p:nvPicPr>
          <p:cNvPr id="4" name="図 7" descr="電子, 座る, ストリート, リモコン が含まれている画像&#10;&#10;説明は自動で生成されたものです">
            <a:extLst>
              <a:ext uri="{FF2B5EF4-FFF2-40B4-BE49-F238E27FC236}">
                <a16:creationId xmlns:a16="http://schemas.microsoft.com/office/drawing/2014/main" id="{5FADC817-3BB1-4B9B-A478-F10D29AEF579}"/>
              </a:ext>
            </a:extLst>
          </p:cNvPr>
          <p:cNvPicPr>
            <a:picLocks noChangeAspect="1"/>
          </p:cNvPicPr>
          <p:nvPr/>
        </p:nvPicPr>
        <p:blipFill>
          <a:blip r:embed="rId5"/>
          <a:stretch>
            <a:fillRect/>
          </a:stretch>
        </p:blipFill>
        <p:spPr>
          <a:xfrm>
            <a:off x="5443751" y="1278650"/>
            <a:ext cx="3016155" cy="3422124"/>
          </a:xfrm>
          <a:prstGeom prst="rect">
            <a:avLst/>
          </a:prstGeom>
        </p:spPr>
      </p:pic>
      <p:sp>
        <p:nvSpPr>
          <p:cNvPr id="7" name="Google Shape;340;p41">
            <a:extLst>
              <a:ext uri="{FF2B5EF4-FFF2-40B4-BE49-F238E27FC236}">
                <a16:creationId xmlns:a16="http://schemas.microsoft.com/office/drawing/2014/main" id="{93007182-CB31-47D9-8D8A-EFA5996A2CA1}"/>
              </a:ext>
            </a:extLst>
          </p:cNvPr>
          <p:cNvSpPr/>
          <p:nvPr/>
        </p:nvSpPr>
        <p:spPr>
          <a:xfrm>
            <a:off x="2051267" y="3167323"/>
            <a:ext cx="3011301" cy="1366182"/>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うん。さいしょ</a:t>
            </a:r>
            <a:r>
              <a:rPr lang="ja" sz="1500" b="1">
                <a:solidFill>
                  <a:schemeClr val="dk2"/>
                </a:solidFill>
              </a:rPr>
              <a:t>のスピードは</a:t>
            </a:r>
            <a:r>
              <a:rPr lang="ja" altLang="en-US" sz="1500" b="1">
                <a:solidFill>
                  <a:schemeClr val="dk2"/>
                </a:solidFill>
              </a:rPr>
              <a:t>「</a:t>
            </a:r>
            <a:r>
              <a:rPr lang="en-US" altLang="ja" sz="1500" b="1" dirty="0">
                <a:solidFill>
                  <a:schemeClr val="accent5"/>
                </a:solidFill>
              </a:rPr>
              <a:t>5</a:t>
            </a:r>
            <a:r>
              <a:rPr lang="ja" altLang="en-US" sz="1500" b="1">
                <a:solidFill>
                  <a:schemeClr val="dk2"/>
                </a:solidFill>
              </a:rPr>
              <a:t>」</a:t>
            </a:r>
            <a:r>
              <a:rPr lang="ja" sz="1500" b="1">
                <a:solidFill>
                  <a:schemeClr val="dk2"/>
                </a:solidFill>
              </a:rPr>
              <a:t>くらいが</a:t>
            </a:r>
            <a:r>
              <a:rPr lang="ja" altLang="en-US" sz="1500" b="1">
                <a:solidFill>
                  <a:schemeClr val="dk2"/>
                </a:solidFill>
              </a:rPr>
              <a:t>いいかな。「</a:t>
            </a:r>
            <a:r>
              <a:rPr lang="en-US" altLang="ja" sz="1500" b="1" dirty="0">
                <a:solidFill>
                  <a:schemeClr val="accent5"/>
                </a:solidFill>
              </a:rPr>
              <a:t>5</a:t>
            </a:r>
            <a:r>
              <a:rPr lang="ja" sz="1500" b="1">
                <a:solidFill>
                  <a:schemeClr val="dk2"/>
                </a:solidFill>
              </a:rPr>
              <a:t>」</a:t>
            </a:r>
            <a:r>
              <a:rPr lang="ja" altLang="en-US" sz="1500" b="1">
                <a:solidFill>
                  <a:schemeClr val="dk2"/>
                </a:solidFill>
              </a:rPr>
              <a:t>でリセ</a:t>
            </a:r>
            <a:r>
              <a:rPr lang="ja" sz="1500" b="1">
                <a:solidFill>
                  <a:schemeClr val="dk2"/>
                </a:solidFill>
              </a:rPr>
              <a:t>ッ</a:t>
            </a:r>
            <a:r>
              <a:rPr lang="ja" altLang="en-US" sz="1500" b="1">
                <a:solidFill>
                  <a:schemeClr val="dk2"/>
                </a:solidFill>
              </a:rPr>
              <a:t>ト</a:t>
            </a:r>
            <a:r>
              <a:rPr lang="ja" sz="1500" b="1">
                <a:solidFill>
                  <a:schemeClr val="dk2"/>
                </a:solidFill>
              </a:rPr>
              <a:t>する</a:t>
            </a:r>
            <a:r>
              <a:rPr lang="ja" altLang="en-US" sz="1500" b="1">
                <a:solidFill>
                  <a:schemeClr val="dk2"/>
                </a:solidFill>
              </a:rPr>
              <a:t>よ。</a:t>
            </a:r>
            <a:endParaRPr lang="ja-JP" altLang="en-US">
              <a:solidFill>
                <a:schemeClr val="dk2"/>
              </a:solidFill>
            </a:endParaRPr>
          </a:p>
        </p:txBody>
      </p:sp>
      <p:sp>
        <p:nvSpPr>
          <p:cNvPr id="9" name="Google Shape;178;p29">
            <a:extLst>
              <a:ext uri="{FF2B5EF4-FFF2-40B4-BE49-F238E27FC236}">
                <a16:creationId xmlns:a16="http://schemas.microsoft.com/office/drawing/2014/main" id="{41F2906C-B8D8-4D43-ACC9-87B2836D6640}"/>
              </a:ext>
            </a:extLst>
          </p:cNvPr>
          <p:cNvSpPr txBox="1"/>
          <p:nvPr/>
        </p:nvSpPr>
        <p:spPr>
          <a:xfrm>
            <a:off x="4437703" y="1580094"/>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bg2"/>
                </a:solidFill>
                <a:ea typeface="Lato"/>
              </a:rPr>
              <a:t>へんすう</a:t>
            </a:r>
            <a:endParaRPr lang="ja" altLang="en-US" sz="900" b="1" dirty="0">
              <a:solidFill>
                <a:schemeClr val="bg2"/>
              </a:solidFill>
              <a:ea typeface="Lato"/>
            </a:endParaRPr>
          </a:p>
          <a:p>
            <a:endParaRPr lang="ja" altLang="en-US" sz="900" b="1" dirty="0">
              <a:solidFill>
                <a:srgbClr val="AF4345"/>
              </a:solidFill>
              <a:ea typeface="Lato"/>
            </a:endParaRPr>
          </a:p>
        </p:txBody>
      </p:sp>
      <p:sp>
        <p:nvSpPr>
          <p:cNvPr id="11" name="Google Shape;178;p29">
            <a:extLst>
              <a:ext uri="{FF2B5EF4-FFF2-40B4-BE49-F238E27FC236}">
                <a16:creationId xmlns:a16="http://schemas.microsoft.com/office/drawing/2014/main" id="{313F3025-0415-4570-A482-7D1261DD577E}"/>
              </a:ext>
            </a:extLst>
          </p:cNvPr>
          <p:cNvSpPr txBox="1"/>
          <p:nvPr/>
        </p:nvSpPr>
        <p:spPr>
          <a:xfrm>
            <a:off x="3917383" y="1580095"/>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bg2"/>
                </a:solidFill>
                <a:ea typeface="Lato"/>
              </a:rPr>
              <a:t>なまえ</a:t>
            </a:r>
            <a:endParaRPr lang="ja" altLang="en-US" sz="900" b="1" dirty="0">
              <a:solidFill>
                <a:schemeClr val="bg2"/>
              </a:solidFill>
              <a:ea typeface="Lato"/>
            </a:endParaRPr>
          </a:p>
          <a:p>
            <a:endParaRPr lang="ja" altLang="en-US" sz="900" b="1" dirty="0">
              <a:solidFill>
                <a:srgbClr val="AF4345"/>
              </a:solidFill>
              <a:ea typeface="Lato"/>
            </a:endParaRPr>
          </a:p>
        </p:txBody>
      </p:sp>
      <p:sp>
        <p:nvSpPr>
          <p:cNvPr id="13" name="Google Shape;195;p31">
            <a:extLst>
              <a:ext uri="{FF2B5EF4-FFF2-40B4-BE49-F238E27FC236}">
                <a16:creationId xmlns:a16="http://schemas.microsoft.com/office/drawing/2014/main" id="{09415368-890A-4431-AD53-26AEDB1A281A}"/>
              </a:ext>
            </a:extLst>
          </p:cNvPr>
          <p:cNvSpPr txBox="1"/>
          <p:nvPr/>
        </p:nvSpPr>
        <p:spPr>
          <a:xfrm>
            <a:off x="4223308" y="27215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rPr>
              <a:t>へんす</a:t>
            </a:r>
            <a:r>
              <a:rPr lang="ja" altLang="en-US" b="1">
                <a:solidFill>
                  <a:schemeClr val="dk1"/>
                </a:solidFill>
                <a:ea typeface="Lato"/>
              </a:rPr>
              <a:t>う</a:t>
            </a:r>
            <a:endParaRPr lang="ja" b="1" dirty="0">
              <a:solidFill>
                <a:schemeClr val="dk1"/>
              </a:solidFill>
              <a:ea typeface="Lato"/>
            </a:endParaRPr>
          </a:p>
        </p:txBody>
      </p:sp>
      <p:sp>
        <p:nvSpPr>
          <p:cNvPr id="15" name="Google Shape;269;p36">
            <a:extLst>
              <a:ext uri="{FF2B5EF4-FFF2-40B4-BE49-F238E27FC236}">
                <a16:creationId xmlns:a16="http://schemas.microsoft.com/office/drawing/2014/main" id="{BB9C45AF-58C1-4648-A6B5-D936395DA4EF}"/>
              </a:ext>
            </a:extLst>
          </p:cNvPr>
          <p:cNvSpPr/>
          <p:nvPr/>
        </p:nvSpPr>
        <p:spPr>
          <a:xfrm>
            <a:off x="5666285" y="2714957"/>
            <a:ext cx="1826494" cy="27017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67462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座標を変数ぶんずつ変えるようにしよう</a:t>
            </a:r>
            <a:endParaRPr lang="ja" altLang="en-US"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383359" y="1285063"/>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1996014" y="1327710"/>
            <a:ext cx="3075054" cy="1372957"/>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座標を変えるところを、</a:t>
            </a:r>
            <a:r>
              <a:rPr lang="ja" sz="1500" b="1">
                <a:solidFill>
                  <a:schemeClr val="dk2"/>
                </a:solidFill>
              </a:rPr>
              <a:t>変数</a:t>
            </a:r>
            <a:r>
              <a:rPr lang="ja" altLang="en-US" sz="1500" b="1">
                <a:solidFill>
                  <a:schemeClr val="dk2"/>
                </a:solidFill>
              </a:rPr>
              <a:t>「スピード」</a:t>
            </a:r>
            <a:r>
              <a:rPr lang="ja" sz="1500" b="1">
                <a:solidFill>
                  <a:schemeClr val="dk2"/>
                </a:solidFill>
              </a:rPr>
              <a:t>にはいっているすうじぶん</a:t>
            </a:r>
            <a:r>
              <a:rPr lang="ja" altLang="en-US" sz="1500" b="1">
                <a:solidFill>
                  <a:schemeClr val="dk2"/>
                </a:solidFill>
              </a:rPr>
              <a:t>ずつ変えるようにしてね。</a:t>
            </a:r>
            <a:endParaRPr lang="ja" altLang="en-US" sz="1500" b="1" dirty="0">
              <a:solidFill>
                <a:schemeClr val="dk2"/>
              </a:solidFill>
            </a:endParaRP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496982" y="3167128"/>
            <a:ext cx="913949" cy="913981"/>
          </a:xfrm>
          <a:prstGeom prst="rect">
            <a:avLst/>
          </a:prstGeom>
          <a:noFill/>
          <a:ln>
            <a:noFill/>
          </a:ln>
        </p:spPr>
      </p:pic>
      <p:pic>
        <p:nvPicPr>
          <p:cNvPr id="4" name="図 7" descr="グラフィカル ユーザー インターフェイス&#10;&#10;説明は自動で生成されたものです">
            <a:extLst>
              <a:ext uri="{FF2B5EF4-FFF2-40B4-BE49-F238E27FC236}">
                <a16:creationId xmlns:a16="http://schemas.microsoft.com/office/drawing/2014/main" id="{FBB0BA19-B0FC-4E45-B514-08125AD24D76}"/>
              </a:ext>
            </a:extLst>
          </p:cNvPr>
          <p:cNvPicPr>
            <a:picLocks noChangeAspect="1"/>
          </p:cNvPicPr>
          <p:nvPr/>
        </p:nvPicPr>
        <p:blipFill>
          <a:blip r:embed="rId5"/>
          <a:stretch>
            <a:fillRect/>
          </a:stretch>
        </p:blipFill>
        <p:spPr>
          <a:xfrm>
            <a:off x="5639937" y="3115399"/>
            <a:ext cx="2743200" cy="1778732"/>
          </a:xfrm>
          <a:prstGeom prst="rect">
            <a:avLst/>
          </a:prstGeom>
        </p:spPr>
      </p:pic>
      <p:pic>
        <p:nvPicPr>
          <p:cNvPr id="8" name="図 8" descr="グラフィカル ユーザー インターフェイス&#10;&#10;説明は自動で生成されたものです">
            <a:extLst>
              <a:ext uri="{FF2B5EF4-FFF2-40B4-BE49-F238E27FC236}">
                <a16:creationId xmlns:a16="http://schemas.microsoft.com/office/drawing/2014/main" id="{548208C3-279A-41D1-A347-E2DB47C373E1}"/>
              </a:ext>
            </a:extLst>
          </p:cNvPr>
          <p:cNvPicPr>
            <a:picLocks noChangeAspect="1"/>
          </p:cNvPicPr>
          <p:nvPr/>
        </p:nvPicPr>
        <p:blipFill>
          <a:blip r:embed="rId6"/>
          <a:stretch>
            <a:fillRect/>
          </a:stretch>
        </p:blipFill>
        <p:spPr>
          <a:xfrm>
            <a:off x="5639937" y="1016383"/>
            <a:ext cx="2743200" cy="1865376"/>
          </a:xfrm>
          <a:prstGeom prst="rect">
            <a:avLst/>
          </a:prstGeom>
        </p:spPr>
      </p:pic>
      <p:sp>
        <p:nvSpPr>
          <p:cNvPr id="7" name="Google Shape;195;p31">
            <a:extLst>
              <a:ext uri="{FF2B5EF4-FFF2-40B4-BE49-F238E27FC236}">
                <a16:creationId xmlns:a16="http://schemas.microsoft.com/office/drawing/2014/main" id="{86CC8488-9916-494F-89EB-649CA88CB33D}"/>
              </a:ext>
            </a:extLst>
          </p:cNvPr>
          <p:cNvSpPr txBox="1"/>
          <p:nvPr/>
        </p:nvSpPr>
        <p:spPr>
          <a:xfrm>
            <a:off x="1178151" y="28068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rPr>
              <a:t>へんす</a:t>
            </a:r>
            <a:r>
              <a:rPr lang="ja" altLang="en-US" b="1">
                <a:solidFill>
                  <a:schemeClr val="dk1"/>
                </a:solidFill>
                <a:ea typeface="Lato"/>
              </a:rPr>
              <a:t>う</a:t>
            </a:r>
            <a:endParaRPr lang="ja" b="1" dirty="0">
              <a:solidFill>
                <a:schemeClr val="dk1"/>
              </a:solidFill>
              <a:ea typeface="Lato"/>
            </a:endParaRPr>
          </a:p>
        </p:txBody>
      </p:sp>
      <p:sp>
        <p:nvSpPr>
          <p:cNvPr id="10" name="Google Shape;195;p31">
            <a:extLst>
              <a:ext uri="{FF2B5EF4-FFF2-40B4-BE49-F238E27FC236}">
                <a16:creationId xmlns:a16="http://schemas.microsoft.com/office/drawing/2014/main" id="{2C5BD787-032B-458C-AFA4-5EBCC4E5A9FD}"/>
              </a:ext>
            </a:extLst>
          </p:cNvPr>
          <p:cNvSpPr txBox="1"/>
          <p:nvPr/>
        </p:nvSpPr>
        <p:spPr>
          <a:xfrm>
            <a:off x="1032" y="28921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rPr>
              <a:t>ざひょ</a:t>
            </a:r>
            <a:r>
              <a:rPr lang="ja" altLang="en-US" b="1">
                <a:solidFill>
                  <a:schemeClr val="dk1"/>
                </a:solidFill>
                <a:ea typeface="Lato"/>
              </a:rPr>
              <a:t>う</a:t>
            </a:r>
            <a:endParaRPr lang="ja" b="1" dirty="0">
              <a:solidFill>
                <a:schemeClr val="dk1"/>
              </a:solidFill>
              <a:ea typeface="Lato"/>
            </a:endParaRPr>
          </a:p>
        </p:txBody>
      </p:sp>
      <p:sp>
        <p:nvSpPr>
          <p:cNvPr id="13" name="Google Shape;195;p31">
            <a:extLst>
              <a:ext uri="{FF2B5EF4-FFF2-40B4-BE49-F238E27FC236}">
                <a16:creationId xmlns:a16="http://schemas.microsoft.com/office/drawing/2014/main" id="{06C9B88F-7DBF-41E9-B6F0-37DFB81C1518}"/>
              </a:ext>
            </a:extLst>
          </p:cNvPr>
          <p:cNvSpPr txBox="1"/>
          <p:nvPr/>
        </p:nvSpPr>
        <p:spPr>
          <a:xfrm>
            <a:off x="3412972" y="28921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b="1">
                <a:solidFill>
                  <a:schemeClr val="dk1"/>
                </a:solidFill>
                <a:ea typeface="Lato"/>
              </a:rPr>
              <a:t>か</a:t>
            </a:r>
            <a:endParaRPr lang="ja" b="1" dirty="0">
              <a:solidFill>
                <a:schemeClr val="dk1"/>
              </a:solidFill>
              <a:ea typeface="Lato"/>
            </a:endParaRPr>
          </a:p>
        </p:txBody>
      </p:sp>
      <p:sp>
        <p:nvSpPr>
          <p:cNvPr id="12" name="Google Shape;178;p29">
            <a:extLst>
              <a:ext uri="{FF2B5EF4-FFF2-40B4-BE49-F238E27FC236}">
                <a16:creationId xmlns:a16="http://schemas.microsoft.com/office/drawing/2014/main" id="{E063BC9A-3A5A-4E75-B787-2A2AAC8D8317}"/>
              </a:ext>
            </a:extLst>
          </p:cNvPr>
          <p:cNvSpPr txBox="1"/>
          <p:nvPr/>
        </p:nvSpPr>
        <p:spPr>
          <a:xfrm>
            <a:off x="4053860" y="1366848"/>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bg2"/>
                </a:solidFill>
                <a:ea typeface="Lato"/>
              </a:rPr>
              <a:t>へんすう</a:t>
            </a:r>
            <a:endParaRPr lang="ja" altLang="en-US" sz="900" b="1" dirty="0">
              <a:solidFill>
                <a:schemeClr val="bg2"/>
              </a:solidFill>
              <a:ea typeface="Lato"/>
            </a:endParaRPr>
          </a:p>
          <a:p>
            <a:endParaRPr lang="ja" altLang="en-US" sz="900" b="1" dirty="0">
              <a:solidFill>
                <a:srgbClr val="AF4345"/>
              </a:solidFill>
              <a:ea typeface="Lato"/>
            </a:endParaRPr>
          </a:p>
        </p:txBody>
      </p:sp>
      <p:sp>
        <p:nvSpPr>
          <p:cNvPr id="15" name="Google Shape;178;p29">
            <a:extLst>
              <a:ext uri="{FF2B5EF4-FFF2-40B4-BE49-F238E27FC236}">
                <a16:creationId xmlns:a16="http://schemas.microsoft.com/office/drawing/2014/main" id="{F044EE06-6517-4C3B-8030-B7FC203D954F}"/>
              </a:ext>
            </a:extLst>
          </p:cNvPr>
          <p:cNvSpPr txBox="1"/>
          <p:nvPr/>
        </p:nvSpPr>
        <p:spPr>
          <a:xfrm>
            <a:off x="1972577" y="1366848"/>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bg2"/>
                </a:solidFill>
                <a:ea typeface="Lato"/>
              </a:rPr>
              <a:t>ざひょう</a:t>
            </a:r>
            <a:endParaRPr lang="ja" altLang="en-US" sz="900" b="1" dirty="0">
              <a:solidFill>
                <a:schemeClr val="bg2"/>
              </a:solidFill>
              <a:ea typeface="Lato"/>
            </a:endParaRPr>
          </a:p>
          <a:p>
            <a:endParaRPr lang="ja" altLang="en-US" sz="900" b="1" dirty="0">
              <a:solidFill>
                <a:srgbClr val="AF4345"/>
              </a:solidFill>
              <a:ea typeface="Lato"/>
            </a:endParaRPr>
          </a:p>
        </p:txBody>
      </p:sp>
      <p:sp>
        <p:nvSpPr>
          <p:cNvPr id="18" name="Google Shape;178;p29">
            <a:extLst>
              <a:ext uri="{FF2B5EF4-FFF2-40B4-BE49-F238E27FC236}">
                <a16:creationId xmlns:a16="http://schemas.microsoft.com/office/drawing/2014/main" id="{A367CA89-C9DF-412B-BC49-2B5B93E913BD}"/>
              </a:ext>
            </a:extLst>
          </p:cNvPr>
          <p:cNvSpPr txBox="1"/>
          <p:nvPr/>
        </p:nvSpPr>
        <p:spPr>
          <a:xfrm>
            <a:off x="2586725" y="1366848"/>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bg2"/>
                </a:solidFill>
                <a:ea typeface="Lato"/>
              </a:rPr>
              <a:t>か</a:t>
            </a:r>
            <a:endParaRPr lang="ja" altLang="en-US" sz="900" b="1" dirty="0">
              <a:solidFill>
                <a:schemeClr val="bg2"/>
              </a:solidFill>
              <a:ea typeface="Lato"/>
            </a:endParaRPr>
          </a:p>
          <a:p>
            <a:endParaRPr lang="ja" altLang="en-US" sz="900" b="1" dirty="0">
              <a:solidFill>
                <a:srgbClr val="AF4345"/>
              </a:solidFill>
              <a:ea typeface="Lato"/>
            </a:endParaRPr>
          </a:p>
        </p:txBody>
      </p:sp>
      <p:sp>
        <p:nvSpPr>
          <p:cNvPr id="19" name="Google Shape;178;p29">
            <a:extLst>
              <a:ext uri="{FF2B5EF4-FFF2-40B4-BE49-F238E27FC236}">
                <a16:creationId xmlns:a16="http://schemas.microsoft.com/office/drawing/2014/main" id="{B316F3E0-A2FE-470A-BA76-0CE201DEA2C9}"/>
              </a:ext>
            </a:extLst>
          </p:cNvPr>
          <p:cNvSpPr txBox="1"/>
          <p:nvPr/>
        </p:nvSpPr>
        <p:spPr>
          <a:xfrm>
            <a:off x="2603784" y="2049236"/>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bg2"/>
                </a:solidFill>
                <a:ea typeface="Lato"/>
              </a:rPr>
              <a:t>か</a:t>
            </a:r>
            <a:endParaRPr lang="ja" altLang="en-US" sz="900" b="1" dirty="0">
              <a:solidFill>
                <a:schemeClr val="bg2"/>
              </a:solidFill>
              <a:ea typeface="Lato"/>
            </a:endParaRPr>
          </a:p>
          <a:p>
            <a:endParaRPr lang="ja" altLang="en-US" sz="900" b="1" dirty="0">
              <a:solidFill>
                <a:srgbClr val="AF4345"/>
              </a:solidFill>
              <a:ea typeface="Lato"/>
            </a:endParaRPr>
          </a:p>
        </p:txBody>
      </p:sp>
      <p:sp>
        <p:nvSpPr>
          <p:cNvPr id="20" name="矢印: 下 19">
            <a:extLst>
              <a:ext uri="{FF2B5EF4-FFF2-40B4-BE49-F238E27FC236}">
                <a16:creationId xmlns:a16="http://schemas.microsoft.com/office/drawing/2014/main" id="{ADEC169C-934E-44EA-9C12-A07DD7459933}"/>
              </a:ext>
            </a:extLst>
          </p:cNvPr>
          <p:cNvSpPr/>
          <p:nvPr/>
        </p:nvSpPr>
        <p:spPr>
          <a:xfrm>
            <a:off x="6255297" y="2754271"/>
            <a:ext cx="486201" cy="1543902"/>
          </a:xfrm>
          <a:prstGeom prst="downArrow">
            <a:avLst/>
          </a:prstGeom>
          <a:solidFill>
            <a:schemeClr val="tx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1" name="Google Shape;340;p41">
            <a:extLst>
              <a:ext uri="{FF2B5EF4-FFF2-40B4-BE49-F238E27FC236}">
                <a16:creationId xmlns:a16="http://schemas.microsoft.com/office/drawing/2014/main" id="{2A614F58-6869-4203-B793-36B202460EA2}"/>
              </a:ext>
            </a:extLst>
          </p:cNvPr>
          <p:cNvSpPr/>
          <p:nvPr/>
        </p:nvSpPr>
        <p:spPr>
          <a:xfrm>
            <a:off x="1991559" y="2885838"/>
            <a:ext cx="3079539" cy="1366182"/>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r>
              <a:rPr lang="ja" sz="1500" b="1">
                <a:solidFill>
                  <a:schemeClr val="dk2"/>
                </a:solidFill>
              </a:rPr>
              <a:t>こんなかんじだよね。</a:t>
            </a:r>
            <a:endParaRPr lang="ja-JP">
              <a:solidFill>
                <a:schemeClr val="dk2"/>
              </a:solidFill>
            </a:endParaRPr>
          </a:p>
        </p:txBody>
      </p:sp>
      <p:sp>
        <p:nvSpPr>
          <p:cNvPr id="23" name="Google Shape;269;p36">
            <a:extLst>
              <a:ext uri="{FF2B5EF4-FFF2-40B4-BE49-F238E27FC236}">
                <a16:creationId xmlns:a16="http://schemas.microsoft.com/office/drawing/2014/main" id="{44C9C6DB-8CDC-40A7-8B0B-C656A4DAD5ED}"/>
              </a:ext>
            </a:extLst>
          </p:cNvPr>
          <p:cNvSpPr/>
          <p:nvPr/>
        </p:nvSpPr>
        <p:spPr>
          <a:xfrm>
            <a:off x="6314555" y="2348174"/>
            <a:ext cx="376421" cy="304292"/>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9;p36">
            <a:extLst>
              <a:ext uri="{FF2B5EF4-FFF2-40B4-BE49-F238E27FC236}">
                <a16:creationId xmlns:a16="http://schemas.microsoft.com/office/drawing/2014/main" id="{21A6A30F-D407-4D1E-B3B6-22A1A00DB89C}"/>
              </a:ext>
            </a:extLst>
          </p:cNvPr>
          <p:cNvSpPr/>
          <p:nvPr/>
        </p:nvSpPr>
        <p:spPr>
          <a:xfrm>
            <a:off x="6365734" y="4369747"/>
            <a:ext cx="555547" cy="27017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852759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マイナスのところは？</a:t>
            </a:r>
            <a:endParaRPr lang="ja" altLang="en-US"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596605" y="3118981"/>
            <a:ext cx="1065875" cy="1133150"/>
          </a:xfrm>
          <a:prstGeom prst="rect">
            <a:avLst/>
          </a:prstGeom>
          <a:noFill/>
          <a:ln>
            <a:noFill/>
          </a:ln>
        </p:spPr>
      </p:pic>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676109" y="1162613"/>
            <a:ext cx="913949" cy="913981"/>
          </a:xfrm>
          <a:prstGeom prst="rect">
            <a:avLst/>
          </a:prstGeom>
          <a:noFill/>
          <a:ln>
            <a:noFill/>
          </a:ln>
        </p:spPr>
      </p:pic>
      <p:pic>
        <p:nvPicPr>
          <p:cNvPr id="7" name="図 8">
            <a:extLst>
              <a:ext uri="{FF2B5EF4-FFF2-40B4-BE49-F238E27FC236}">
                <a16:creationId xmlns:a16="http://schemas.microsoft.com/office/drawing/2014/main" id="{B81B4463-1E51-4129-A767-05992C091F1E}"/>
              </a:ext>
            </a:extLst>
          </p:cNvPr>
          <p:cNvPicPr>
            <a:picLocks noChangeAspect="1"/>
          </p:cNvPicPr>
          <p:nvPr/>
        </p:nvPicPr>
        <p:blipFill>
          <a:blip r:embed="rId5"/>
          <a:stretch>
            <a:fillRect/>
          </a:stretch>
        </p:blipFill>
        <p:spPr>
          <a:xfrm>
            <a:off x="5520519" y="1014744"/>
            <a:ext cx="2743200" cy="1493340"/>
          </a:xfrm>
          <a:prstGeom prst="rect">
            <a:avLst/>
          </a:prstGeom>
        </p:spPr>
      </p:pic>
      <p:pic>
        <p:nvPicPr>
          <p:cNvPr id="9" name="図 9">
            <a:extLst>
              <a:ext uri="{FF2B5EF4-FFF2-40B4-BE49-F238E27FC236}">
                <a16:creationId xmlns:a16="http://schemas.microsoft.com/office/drawing/2014/main" id="{1F77E276-CBB2-4D45-AA3B-EFBC63A37032}"/>
              </a:ext>
            </a:extLst>
          </p:cNvPr>
          <p:cNvPicPr>
            <a:picLocks noChangeAspect="1"/>
          </p:cNvPicPr>
          <p:nvPr/>
        </p:nvPicPr>
        <p:blipFill>
          <a:blip r:embed="rId6"/>
          <a:stretch>
            <a:fillRect/>
          </a:stretch>
        </p:blipFill>
        <p:spPr>
          <a:xfrm>
            <a:off x="5469340" y="2672140"/>
            <a:ext cx="2743200" cy="1573427"/>
          </a:xfrm>
          <a:prstGeom prst="rect">
            <a:avLst/>
          </a:prstGeom>
        </p:spPr>
      </p:pic>
      <p:pic>
        <p:nvPicPr>
          <p:cNvPr id="10" name="図 10" descr="グラフィカル ユーザー インターフェイス, アプリケーション, チャットまたはテキスト メッセージ&#10;&#10;説明は自動で生成されたものです">
            <a:extLst>
              <a:ext uri="{FF2B5EF4-FFF2-40B4-BE49-F238E27FC236}">
                <a16:creationId xmlns:a16="http://schemas.microsoft.com/office/drawing/2014/main" id="{78874D65-247D-4869-B167-54BDC1A6D0F5}"/>
              </a:ext>
            </a:extLst>
          </p:cNvPr>
          <p:cNvPicPr>
            <a:picLocks noChangeAspect="1"/>
          </p:cNvPicPr>
          <p:nvPr/>
        </p:nvPicPr>
        <p:blipFill>
          <a:blip r:embed="rId7"/>
          <a:stretch>
            <a:fillRect/>
          </a:stretch>
        </p:blipFill>
        <p:spPr>
          <a:xfrm>
            <a:off x="5514264" y="4309352"/>
            <a:ext cx="1203277" cy="695893"/>
          </a:xfrm>
          <a:prstGeom prst="rect">
            <a:avLst/>
          </a:prstGeom>
        </p:spPr>
      </p:pic>
      <p:sp>
        <p:nvSpPr>
          <p:cNvPr id="4" name="テキスト ボックス 3">
            <a:extLst>
              <a:ext uri="{FF2B5EF4-FFF2-40B4-BE49-F238E27FC236}">
                <a16:creationId xmlns:a16="http://schemas.microsoft.com/office/drawing/2014/main" id="{88EF6A4C-9608-4401-A9C9-AC4F681DC086}"/>
              </a:ext>
            </a:extLst>
          </p:cNvPr>
          <p:cNvSpPr txBox="1"/>
          <p:nvPr/>
        </p:nvSpPr>
        <p:spPr>
          <a:xfrm>
            <a:off x="6663519" y="4339135"/>
            <a:ext cx="232523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1200" b="1">
                <a:solidFill>
                  <a:schemeClr val="bg2"/>
                </a:solidFill>
              </a:rPr>
              <a:t>←「演算」カテゴリにある</a:t>
            </a:r>
            <a:endParaRPr lang="ja-JP" b="1">
              <a:solidFill>
                <a:schemeClr val="bg2"/>
              </a:solidFill>
            </a:endParaRPr>
          </a:p>
          <a:p>
            <a:r>
              <a:rPr lang="ja-JP" altLang="en-US" sz="1200" b="1">
                <a:solidFill>
                  <a:schemeClr val="bg2"/>
                </a:solidFill>
              </a:rPr>
              <a:t>このブロックをつかってね。</a:t>
            </a:r>
            <a:endParaRPr lang="ja-JP" b="1">
              <a:solidFill>
                <a:schemeClr val="bg2"/>
              </a:solidFill>
            </a:endParaRPr>
          </a:p>
          <a:p>
            <a:pPr algn="l"/>
            <a:r>
              <a:rPr lang="ja-JP" altLang="en-US" sz="1200" b="1">
                <a:solidFill>
                  <a:schemeClr val="bg2"/>
                </a:solidFill>
              </a:rPr>
              <a:t>〇*〇は、〇×〇のことだよ。</a:t>
            </a:r>
          </a:p>
        </p:txBody>
      </p:sp>
      <p:sp>
        <p:nvSpPr>
          <p:cNvPr id="8" name="矢印: 下 7">
            <a:extLst>
              <a:ext uri="{FF2B5EF4-FFF2-40B4-BE49-F238E27FC236}">
                <a16:creationId xmlns:a16="http://schemas.microsoft.com/office/drawing/2014/main" id="{31BB200E-3830-4DC7-989E-845A9202B084}"/>
              </a:ext>
            </a:extLst>
          </p:cNvPr>
          <p:cNvSpPr/>
          <p:nvPr/>
        </p:nvSpPr>
        <p:spPr>
          <a:xfrm>
            <a:off x="6315006" y="2336308"/>
            <a:ext cx="486201" cy="1296537"/>
          </a:xfrm>
          <a:prstGeom prst="downArrow">
            <a:avLst/>
          </a:prstGeom>
          <a:solidFill>
            <a:schemeClr val="tx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Google Shape;340;p41">
            <a:extLst>
              <a:ext uri="{FF2B5EF4-FFF2-40B4-BE49-F238E27FC236}">
                <a16:creationId xmlns:a16="http://schemas.microsoft.com/office/drawing/2014/main" id="{7A798780-7ADD-42DF-926A-40661511132F}"/>
              </a:ext>
            </a:extLst>
          </p:cNvPr>
          <p:cNvSpPr/>
          <p:nvPr/>
        </p:nvSpPr>
        <p:spPr>
          <a:xfrm>
            <a:off x="2000088" y="1282226"/>
            <a:ext cx="3011301" cy="1366182"/>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14999"/>
              </a:lnSpc>
            </a:pPr>
            <a:r>
              <a:rPr lang="ja" altLang="en-US" sz="1500" b="1">
                <a:solidFill>
                  <a:schemeClr val="dk2"/>
                </a:solidFill>
              </a:rPr>
              <a:t>「</a:t>
            </a:r>
            <a:r>
              <a:rPr lang="ja" altLang="en-US" sz="1500" b="1">
                <a:solidFill>
                  <a:schemeClr val="accent5"/>
                </a:solidFill>
              </a:rPr>
              <a:t>－</a:t>
            </a:r>
            <a:r>
              <a:rPr lang="ja" altLang="en-US" sz="1500" b="1">
                <a:solidFill>
                  <a:schemeClr val="dk2"/>
                </a:solidFill>
              </a:rPr>
              <a:t>」（マイナス）</a:t>
            </a:r>
            <a:endParaRPr lang="ja" altLang="en-US" sz="1500">
              <a:solidFill>
                <a:schemeClr val="dk2"/>
              </a:solidFill>
            </a:endParaRPr>
          </a:p>
          <a:p>
            <a:pPr>
              <a:lnSpc>
                <a:spcPct val="114999"/>
              </a:lnSpc>
            </a:pPr>
            <a:r>
              <a:rPr lang="ja" altLang="en-US" sz="1500" b="1">
                <a:solidFill>
                  <a:schemeClr val="dk2"/>
                </a:solidFill>
              </a:rPr>
              <a:t>のついてると</a:t>
            </a:r>
            <a:r>
              <a:rPr lang="ja" sz="1500" b="1">
                <a:solidFill>
                  <a:schemeClr val="dk2"/>
                </a:solidFill>
              </a:rPr>
              <a:t>こ</a:t>
            </a:r>
            <a:r>
              <a:rPr lang="ja" altLang="en-US" sz="1500" b="1">
                <a:solidFill>
                  <a:schemeClr val="dk2"/>
                </a:solidFill>
              </a:rPr>
              <a:t>ろはどうすればいい</a:t>
            </a:r>
            <a:r>
              <a:rPr lang="ja" sz="1500" b="1">
                <a:solidFill>
                  <a:schemeClr val="dk2"/>
                </a:solidFill>
              </a:rPr>
              <a:t>んだ</a:t>
            </a:r>
            <a:r>
              <a:rPr lang="ja" altLang="en-US" sz="1500" b="1">
                <a:solidFill>
                  <a:schemeClr val="dk2"/>
                </a:solidFill>
              </a:rPr>
              <a:t>ろう？</a:t>
            </a:r>
            <a:endParaRPr lang="en-US" altLang="ja" sz="1500"/>
          </a:p>
        </p:txBody>
      </p:sp>
      <p:sp>
        <p:nvSpPr>
          <p:cNvPr id="14" name="Google Shape;420;p47">
            <a:extLst>
              <a:ext uri="{FF2B5EF4-FFF2-40B4-BE49-F238E27FC236}">
                <a16:creationId xmlns:a16="http://schemas.microsoft.com/office/drawing/2014/main" id="{5EF39FBF-6282-49B6-9EBB-2EAA8B24A01B}"/>
              </a:ext>
            </a:extLst>
          </p:cNvPr>
          <p:cNvSpPr/>
          <p:nvPr/>
        </p:nvSpPr>
        <p:spPr>
          <a:xfrm>
            <a:off x="1998287" y="2836200"/>
            <a:ext cx="3089334" cy="1723851"/>
          </a:xfrm>
          <a:prstGeom prst="wedgeRoundRectCallout">
            <a:avLst>
              <a:gd name="adj1" fmla="val -60666"/>
              <a:gd name="adj2" fmla="val -21292"/>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accent5"/>
                </a:solidFill>
              </a:rPr>
              <a:t>変数</a:t>
            </a:r>
            <a:r>
              <a:rPr lang="ja" sz="1500" b="1">
                <a:solidFill>
                  <a:schemeClr val="accent5"/>
                </a:solidFill>
              </a:rPr>
              <a:t>「スピード」</a:t>
            </a:r>
            <a:r>
              <a:rPr lang="ja" altLang="en-US" sz="1500" b="1">
                <a:solidFill>
                  <a:schemeClr val="accent5"/>
                </a:solidFill>
              </a:rPr>
              <a:t>に「</a:t>
            </a:r>
            <a:r>
              <a:rPr lang="en-US" altLang="ja" sz="1500" b="1">
                <a:solidFill>
                  <a:schemeClr val="accent5"/>
                </a:solidFill>
              </a:rPr>
              <a:t>-1</a:t>
            </a:r>
            <a:r>
              <a:rPr lang="ja" sz="1500" b="1">
                <a:solidFill>
                  <a:schemeClr val="accent5"/>
                </a:solidFill>
              </a:rPr>
              <a:t>」を</a:t>
            </a:r>
            <a:endParaRPr lang="en-US" altLang="ja" sz="1500">
              <a:solidFill>
                <a:schemeClr val="accent5"/>
              </a:solidFill>
            </a:endParaRPr>
          </a:p>
          <a:p>
            <a:pPr>
              <a:lnSpc>
                <a:spcPct val="150000"/>
              </a:lnSpc>
            </a:pPr>
            <a:r>
              <a:rPr lang="ja" sz="1500" b="1">
                <a:solidFill>
                  <a:schemeClr val="accent5"/>
                </a:solidFill>
              </a:rPr>
              <a:t>か</a:t>
            </a:r>
            <a:r>
              <a:rPr lang="ja" altLang="en-US" sz="1500" b="1">
                <a:solidFill>
                  <a:schemeClr val="accent5"/>
                </a:solidFill>
              </a:rPr>
              <a:t>けてあげ</a:t>
            </a:r>
            <a:r>
              <a:rPr lang="ja" sz="1500" b="1">
                <a:solidFill>
                  <a:schemeClr val="accent5"/>
                </a:solidFill>
              </a:rPr>
              <a:t>れ</a:t>
            </a:r>
            <a:r>
              <a:rPr lang="ja" altLang="en-US" sz="1500" b="1">
                <a:solidFill>
                  <a:schemeClr val="accent5"/>
                </a:solidFill>
              </a:rPr>
              <a:t>ば</a:t>
            </a:r>
            <a:r>
              <a:rPr lang="ja" sz="1500" b="1">
                <a:solidFill>
                  <a:schemeClr val="accent5"/>
                </a:solidFill>
              </a:rPr>
              <a:t>いい</a:t>
            </a:r>
            <a:r>
              <a:rPr lang="ja" altLang="en-US" sz="1500" b="1">
                <a:solidFill>
                  <a:schemeClr val="dk2"/>
                </a:solidFill>
              </a:rPr>
              <a:t>よ。</a:t>
            </a:r>
            <a:endParaRPr lang="en-US" altLang="ja" sz="1500">
              <a:solidFill>
                <a:schemeClr val="dk2"/>
              </a:solidFill>
            </a:endParaRPr>
          </a:p>
          <a:p>
            <a:pPr>
              <a:lnSpc>
                <a:spcPct val="150000"/>
              </a:lnSpc>
            </a:pPr>
            <a:r>
              <a:rPr lang="ja" altLang="en-US" sz="1500" b="1">
                <a:solidFill>
                  <a:schemeClr val="dk2"/>
                </a:solidFill>
              </a:rPr>
              <a:t>「</a:t>
            </a:r>
            <a:r>
              <a:rPr lang="en-US" altLang="ja" sz="1500" b="1">
                <a:solidFill>
                  <a:schemeClr val="dk2"/>
                </a:solidFill>
              </a:rPr>
              <a:t>10×-1</a:t>
            </a:r>
            <a:r>
              <a:rPr lang="ja" altLang="en-US" sz="1500" b="1">
                <a:solidFill>
                  <a:schemeClr val="dk2"/>
                </a:solidFill>
              </a:rPr>
              <a:t>」</a:t>
            </a:r>
            <a:r>
              <a:rPr lang="ja" sz="1500" b="1">
                <a:solidFill>
                  <a:schemeClr val="dk2"/>
                </a:solidFill>
              </a:rPr>
              <a:t>は「</a:t>
            </a:r>
            <a:r>
              <a:rPr lang="en-US" altLang="ja" sz="1500" b="1">
                <a:solidFill>
                  <a:schemeClr val="dk2"/>
                </a:solidFill>
              </a:rPr>
              <a:t>-10</a:t>
            </a:r>
            <a:r>
              <a:rPr lang="ja" sz="1500" b="1">
                <a:solidFill>
                  <a:schemeClr val="dk2"/>
                </a:solidFill>
              </a:rPr>
              <a:t>」</a:t>
            </a:r>
            <a:r>
              <a:rPr lang="ja" altLang="en-US" sz="1500" b="1">
                <a:solidFill>
                  <a:schemeClr val="dk2"/>
                </a:solidFill>
              </a:rPr>
              <a:t>になる</a:t>
            </a:r>
            <a:r>
              <a:rPr lang="ja" sz="1500" b="1">
                <a:solidFill>
                  <a:schemeClr val="dk2"/>
                </a:solidFill>
              </a:rPr>
              <a:t>か</a:t>
            </a:r>
            <a:r>
              <a:rPr lang="ja" altLang="en-US" sz="1500" b="1">
                <a:solidFill>
                  <a:schemeClr val="dk2"/>
                </a:solidFill>
              </a:rPr>
              <a:t>らね</a:t>
            </a:r>
            <a:r>
              <a:rPr lang="ja" sz="1500" b="1">
                <a:solidFill>
                  <a:schemeClr val="dk2"/>
                </a:solidFill>
              </a:rPr>
              <a:t>。</a:t>
            </a:r>
            <a:endParaRPr lang="en-US" altLang="ja" sz="1500">
              <a:solidFill>
                <a:schemeClr val="dk2"/>
              </a:solidFill>
            </a:endParaRPr>
          </a:p>
        </p:txBody>
      </p:sp>
      <p:sp>
        <p:nvSpPr>
          <p:cNvPr id="16" name="Google Shape;178;p29">
            <a:extLst>
              <a:ext uri="{FF2B5EF4-FFF2-40B4-BE49-F238E27FC236}">
                <a16:creationId xmlns:a16="http://schemas.microsoft.com/office/drawing/2014/main" id="{7694B4F4-903B-427A-BE4F-E88FFE025479}"/>
              </a:ext>
            </a:extLst>
          </p:cNvPr>
          <p:cNvSpPr txBox="1"/>
          <p:nvPr/>
        </p:nvSpPr>
        <p:spPr>
          <a:xfrm>
            <a:off x="1955517" y="3030169"/>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AF4345"/>
                </a:solidFill>
                <a:ea typeface="Lato"/>
              </a:rPr>
              <a:t>へんすう</a:t>
            </a:r>
            <a:endParaRPr lang="ja" altLang="en-US" sz="900" b="1" dirty="0">
              <a:solidFill>
                <a:srgbClr val="AF4345"/>
              </a:solidFill>
              <a:ea typeface="Lato"/>
            </a:endParaRPr>
          </a:p>
          <a:p>
            <a:endParaRPr lang="ja" altLang="en-US" sz="900" b="1" dirty="0">
              <a:solidFill>
                <a:srgbClr val="AF4345"/>
              </a:solidFill>
              <a:ea typeface="Lato"/>
            </a:endParaRPr>
          </a:p>
        </p:txBody>
      </p:sp>
      <p:sp>
        <p:nvSpPr>
          <p:cNvPr id="3" name="Google Shape;178;p29">
            <a:extLst>
              <a:ext uri="{FF2B5EF4-FFF2-40B4-BE49-F238E27FC236}">
                <a16:creationId xmlns:a16="http://schemas.microsoft.com/office/drawing/2014/main" id="{762F6D51-5A5A-49FA-A8DF-F5DC2C44ADCC}"/>
              </a:ext>
            </a:extLst>
          </p:cNvPr>
          <p:cNvSpPr txBox="1"/>
          <p:nvPr/>
        </p:nvSpPr>
        <p:spPr>
          <a:xfrm>
            <a:off x="6911360" y="4173169"/>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bg2"/>
                </a:solidFill>
                <a:ea typeface="Lato"/>
              </a:rPr>
              <a:t>えんざん</a:t>
            </a:r>
            <a:endParaRPr lang="ja" altLang="en-US" sz="900" b="1" dirty="0">
              <a:solidFill>
                <a:schemeClr val="bg2"/>
              </a:solidFill>
              <a:ea typeface="Lato"/>
            </a:endParaRPr>
          </a:p>
          <a:p>
            <a:endParaRPr lang="ja" altLang="en-US" sz="900" b="1" dirty="0">
              <a:solidFill>
                <a:srgbClr val="AF4345"/>
              </a:solidFill>
              <a:ea typeface="Lato"/>
            </a:endParaRPr>
          </a:p>
        </p:txBody>
      </p:sp>
      <p:sp>
        <p:nvSpPr>
          <p:cNvPr id="6" name="Google Shape;269;p36">
            <a:extLst>
              <a:ext uri="{FF2B5EF4-FFF2-40B4-BE49-F238E27FC236}">
                <a16:creationId xmlns:a16="http://schemas.microsoft.com/office/drawing/2014/main" id="{E7030A35-AC7D-411B-BE6E-D8097BDC1036}"/>
              </a:ext>
            </a:extLst>
          </p:cNvPr>
          <p:cNvSpPr/>
          <p:nvPr/>
        </p:nvSpPr>
        <p:spPr>
          <a:xfrm>
            <a:off x="6186607" y="2041100"/>
            <a:ext cx="410541" cy="210466"/>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69;p36">
            <a:extLst>
              <a:ext uri="{FF2B5EF4-FFF2-40B4-BE49-F238E27FC236}">
                <a16:creationId xmlns:a16="http://schemas.microsoft.com/office/drawing/2014/main" id="{3A4F3F1F-ACDA-453B-8813-4F37CD571985}"/>
              </a:ext>
            </a:extLst>
          </p:cNvPr>
          <p:cNvSpPr/>
          <p:nvPr/>
        </p:nvSpPr>
        <p:spPr>
          <a:xfrm>
            <a:off x="6254845" y="3678832"/>
            <a:ext cx="1024690" cy="28723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97932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ぜんぶ変数にかえるよ</a:t>
            </a:r>
            <a:endParaRPr lang="ja" altLang="en-US"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673374" y="1276533"/>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2106902" y="1182702"/>
            <a:ext cx="2793569" cy="1347368"/>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そのちょうしで、ぜんぶ変数にかえてね。</a:t>
            </a:r>
            <a:endParaRPr lang="ja" altLang="en-US" sz="1500" b="1" dirty="0">
              <a:solidFill>
                <a:schemeClr val="dk2"/>
              </a:solidFill>
            </a:endParaRP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676109" y="3235367"/>
            <a:ext cx="913949" cy="913981"/>
          </a:xfrm>
          <a:prstGeom prst="rect">
            <a:avLst/>
          </a:prstGeom>
          <a:noFill/>
          <a:ln>
            <a:noFill/>
          </a:ln>
        </p:spPr>
      </p:pic>
      <p:pic>
        <p:nvPicPr>
          <p:cNvPr id="11" name="図 11" descr="食品 が含まれている画像&#10;&#10;説明は自動で生成されたものです">
            <a:extLst>
              <a:ext uri="{FF2B5EF4-FFF2-40B4-BE49-F238E27FC236}">
                <a16:creationId xmlns:a16="http://schemas.microsoft.com/office/drawing/2014/main" id="{C20B18BA-E426-4785-ABBB-0C5F730A8EE4}"/>
              </a:ext>
            </a:extLst>
          </p:cNvPr>
          <p:cNvPicPr>
            <a:picLocks noChangeAspect="1"/>
          </p:cNvPicPr>
          <p:nvPr/>
        </p:nvPicPr>
        <p:blipFill>
          <a:blip r:embed="rId5"/>
          <a:stretch>
            <a:fillRect/>
          </a:stretch>
        </p:blipFill>
        <p:spPr>
          <a:xfrm>
            <a:off x="8479952" y="870827"/>
            <a:ext cx="628650" cy="638175"/>
          </a:xfrm>
          <a:prstGeom prst="rect">
            <a:avLst/>
          </a:prstGeom>
        </p:spPr>
      </p:pic>
      <p:pic>
        <p:nvPicPr>
          <p:cNvPr id="4" name="図 6">
            <a:extLst>
              <a:ext uri="{FF2B5EF4-FFF2-40B4-BE49-F238E27FC236}">
                <a16:creationId xmlns:a16="http://schemas.microsoft.com/office/drawing/2014/main" id="{82F5B559-AF2F-45B8-AAFF-4E307F9A5C2B}"/>
              </a:ext>
            </a:extLst>
          </p:cNvPr>
          <p:cNvPicPr>
            <a:picLocks noChangeAspect="1"/>
          </p:cNvPicPr>
          <p:nvPr/>
        </p:nvPicPr>
        <p:blipFill>
          <a:blip r:embed="rId6"/>
          <a:stretch>
            <a:fillRect/>
          </a:stretch>
        </p:blipFill>
        <p:spPr>
          <a:xfrm>
            <a:off x="6657515" y="872604"/>
            <a:ext cx="1816925" cy="4114800"/>
          </a:xfrm>
          <a:prstGeom prst="rect">
            <a:avLst/>
          </a:prstGeom>
        </p:spPr>
      </p:pic>
      <p:sp>
        <p:nvSpPr>
          <p:cNvPr id="7" name="Google Shape;178;p29">
            <a:extLst>
              <a:ext uri="{FF2B5EF4-FFF2-40B4-BE49-F238E27FC236}">
                <a16:creationId xmlns:a16="http://schemas.microsoft.com/office/drawing/2014/main" id="{CF0786C2-FBB3-42C2-8091-2667B3DE52BD}"/>
              </a:ext>
            </a:extLst>
          </p:cNvPr>
          <p:cNvSpPr txBox="1"/>
          <p:nvPr/>
        </p:nvSpPr>
        <p:spPr>
          <a:xfrm>
            <a:off x="4164748" y="1383908"/>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bg2"/>
                </a:solidFill>
                <a:ea typeface="Lato"/>
              </a:rPr>
              <a:t>へんすう</a:t>
            </a:r>
            <a:endParaRPr lang="ja" altLang="en-US" sz="900" b="1" dirty="0">
              <a:solidFill>
                <a:schemeClr val="bg2"/>
              </a:solidFill>
              <a:ea typeface="Lato"/>
            </a:endParaRPr>
          </a:p>
          <a:p>
            <a:endParaRPr lang="ja" altLang="en-US" sz="900" b="1" dirty="0">
              <a:solidFill>
                <a:srgbClr val="AF4345"/>
              </a:solidFill>
              <a:ea typeface="Lato"/>
            </a:endParaRPr>
          </a:p>
        </p:txBody>
      </p:sp>
      <p:sp>
        <p:nvSpPr>
          <p:cNvPr id="8" name="Google Shape;340;p41">
            <a:extLst>
              <a:ext uri="{FF2B5EF4-FFF2-40B4-BE49-F238E27FC236}">
                <a16:creationId xmlns:a16="http://schemas.microsoft.com/office/drawing/2014/main" id="{012BAD32-F499-4BAE-B3A9-A15602A16C9A}"/>
              </a:ext>
            </a:extLst>
          </p:cNvPr>
          <p:cNvSpPr/>
          <p:nvPr/>
        </p:nvSpPr>
        <p:spPr>
          <a:xfrm>
            <a:off x="2068327" y="3005256"/>
            <a:ext cx="2832175" cy="1366182"/>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14999"/>
              </a:lnSpc>
            </a:pPr>
            <a:r>
              <a:rPr lang="ja" sz="1500" b="1">
                <a:solidFill>
                  <a:schemeClr val="dk2"/>
                </a:solidFill>
              </a:rPr>
              <a:t>わかった！これでいい</a:t>
            </a:r>
            <a:r>
              <a:rPr lang="ja" altLang="en-US" sz="1500" b="1">
                <a:solidFill>
                  <a:schemeClr val="dk2"/>
                </a:solidFill>
              </a:rPr>
              <a:t>かな</a:t>
            </a:r>
            <a:r>
              <a:rPr lang="ja" sz="1500" b="1">
                <a:solidFill>
                  <a:schemeClr val="dk2"/>
                </a:solidFill>
              </a:rPr>
              <a:t>？</a:t>
            </a:r>
            <a:endParaRPr lang="ja-JP">
              <a:solidFill>
                <a:schemeClr val="dk2"/>
              </a:solidFill>
            </a:endParaRPr>
          </a:p>
        </p:txBody>
      </p:sp>
      <p:sp>
        <p:nvSpPr>
          <p:cNvPr id="6" name="Google Shape;195;p31">
            <a:extLst>
              <a:ext uri="{FF2B5EF4-FFF2-40B4-BE49-F238E27FC236}">
                <a16:creationId xmlns:a16="http://schemas.microsoft.com/office/drawing/2014/main" id="{C85E5B65-AA0C-430A-8D84-E57E993835D7}"/>
              </a:ext>
            </a:extLst>
          </p:cNvPr>
          <p:cNvSpPr txBox="1"/>
          <p:nvPr/>
        </p:nvSpPr>
        <p:spPr>
          <a:xfrm>
            <a:off x="2824412" y="28068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rPr>
              <a:t>へんす</a:t>
            </a:r>
            <a:r>
              <a:rPr lang="ja" altLang="en-US" b="1">
                <a:solidFill>
                  <a:schemeClr val="dk1"/>
                </a:solidFill>
                <a:ea typeface="Lato"/>
              </a:rPr>
              <a:t>う</a:t>
            </a:r>
            <a:endParaRPr lang="ja" b="1" dirty="0">
              <a:solidFill>
                <a:schemeClr val="dk1"/>
              </a:solidFill>
              <a:ea typeface="Lato"/>
            </a:endParaRPr>
          </a:p>
        </p:txBody>
      </p:sp>
      <p:sp>
        <p:nvSpPr>
          <p:cNvPr id="9" name="Google Shape;269;p36">
            <a:extLst>
              <a:ext uri="{FF2B5EF4-FFF2-40B4-BE49-F238E27FC236}">
                <a16:creationId xmlns:a16="http://schemas.microsoft.com/office/drawing/2014/main" id="{B67A5A28-3548-4342-8115-35A4A5833209}"/>
              </a:ext>
            </a:extLst>
          </p:cNvPr>
          <p:cNvSpPr/>
          <p:nvPr/>
        </p:nvSpPr>
        <p:spPr>
          <a:xfrm>
            <a:off x="6860464" y="1785206"/>
            <a:ext cx="1024690" cy="27870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69;p36">
            <a:extLst>
              <a:ext uri="{FF2B5EF4-FFF2-40B4-BE49-F238E27FC236}">
                <a16:creationId xmlns:a16="http://schemas.microsoft.com/office/drawing/2014/main" id="{7B1A4FEF-7337-4458-9FBE-99C6CCF43A4B}"/>
              </a:ext>
            </a:extLst>
          </p:cNvPr>
          <p:cNvSpPr/>
          <p:nvPr/>
        </p:nvSpPr>
        <p:spPr>
          <a:xfrm>
            <a:off x="6860464" y="2680840"/>
            <a:ext cx="1306175" cy="26164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69;p36">
            <a:extLst>
              <a:ext uri="{FF2B5EF4-FFF2-40B4-BE49-F238E27FC236}">
                <a16:creationId xmlns:a16="http://schemas.microsoft.com/office/drawing/2014/main" id="{B5424360-4454-4E13-86BD-A3C923041E50}"/>
              </a:ext>
            </a:extLst>
          </p:cNvPr>
          <p:cNvSpPr/>
          <p:nvPr/>
        </p:nvSpPr>
        <p:spPr>
          <a:xfrm>
            <a:off x="6920172" y="3559414"/>
            <a:ext cx="964982" cy="27017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69;p36">
            <a:extLst>
              <a:ext uri="{FF2B5EF4-FFF2-40B4-BE49-F238E27FC236}">
                <a16:creationId xmlns:a16="http://schemas.microsoft.com/office/drawing/2014/main" id="{067127F7-D212-4B8A-932B-2D9346CF6C85}"/>
              </a:ext>
            </a:extLst>
          </p:cNvPr>
          <p:cNvSpPr/>
          <p:nvPr/>
        </p:nvSpPr>
        <p:spPr>
          <a:xfrm>
            <a:off x="6860463" y="4429459"/>
            <a:ext cx="1306175" cy="261644"/>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42994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はやさをせっていしよう</a:t>
            </a:r>
            <a:endParaRPr lang="ja" altLang="en-US"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596605" y="1285063"/>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2106902" y="1157113"/>
            <a:ext cx="3075054" cy="1884748"/>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いいね！</a:t>
            </a:r>
            <a:endParaRPr lang="ja" altLang="en-US" sz="1500" b="1" dirty="0">
              <a:solidFill>
                <a:schemeClr val="dk2"/>
              </a:solidFill>
            </a:endParaRPr>
          </a:p>
          <a:p>
            <a:pPr>
              <a:lnSpc>
                <a:spcPct val="150000"/>
              </a:lnSpc>
            </a:pPr>
            <a:r>
              <a:rPr lang="ja" altLang="en-US" sz="1500" b="1">
                <a:solidFill>
                  <a:schemeClr val="dk2"/>
                </a:solidFill>
              </a:rPr>
              <a:t>じゃあ、「ネコのスピードをはやくする処理」、「もとにもどす</a:t>
            </a:r>
          </a:p>
          <a:p>
            <a:pPr>
              <a:lnSpc>
                <a:spcPct val="150000"/>
              </a:lnSpc>
            </a:pPr>
            <a:r>
              <a:rPr lang="ja" altLang="en-US" sz="1500" b="1">
                <a:solidFill>
                  <a:schemeClr val="dk2"/>
                </a:solidFill>
              </a:rPr>
              <a:t>処理」のぶぶんで、はやさを変数にいれていくよ。</a:t>
            </a:r>
            <a:endParaRPr lang="ja">
              <a:solidFill>
                <a:schemeClr val="dk2"/>
              </a:solidFill>
            </a:endParaRP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676109" y="3235367"/>
            <a:ext cx="913949" cy="913981"/>
          </a:xfrm>
          <a:prstGeom prst="rect">
            <a:avLst/>
          </a:prstGeom>
          <a:noFill/>
          <a:ln>
            <a:noFill/>
          </a:ln>
        </p:spPr>
      </p:pic>
      <p:pic>
        <p:nvPicPr>
          <p:cNvPr id="8" name="図 8" descr="グラフ&#10;&#10;説明は自動で生成されたものです">
            <a:extLst>
              <a:ext uri="{FF2B5EF4-FFF2-40B4-BE49-F238E27FC236}">
                <a16:creationId xmlns:a16="http://schemas.microsoft.com/office/drawing/2014/main" id="{01E1D39B-D608-4D8C-A843-18C92376637E}"/>
              </a:ext>
            </a:extLst>
          </p:cNvPr>
          <p:cNvPicPr>
            <a:picLocks noChangeAspect="1"/>
          </p:cNvPicPr>
          <p:nvPr/>
        </p:nvPicPr>
        <p:blipFill>
          <a:blip r:embed="rId5"/>
          <a:stretch>
            <a:fillRect/>
          </a:stretch>
        </p:blipFill>
        <p:spPr>
          <a:xfrm>
            <a:off x="5324333" y="1076737"/>
            <a:ext cx="3630304" cy="2938846"/>
          </a:xfrm>
          <a:prstGeom prst="rect">
            <a:avLst/>
          </a:prstGeom>
        </p:spPr>
      </p:pic>
      <p:sp>
        <p:nvSpPr>
          <p:cNvPr id="4" name="Google Shape;178;p29">
            <a:extLst>
              <a:ext uri="{FF2B5EF4-FFF2-40B4-BE49-F238E27FC236}">
                <a16:creationId xmlns:a16="http://schemas.microsoft.com/office/drawing/2014/main" id="{6F4A29B6-E47C-4F66-8552-4F20BCCCA4F7}"/>
              </a:ext>
            </a:extLst>
          </p:cNvPr>
          <p:cNvSpPr txBox="1"/>
          <p:nvPr/>
        </p:nvSpPr>
        <p:spPr>
          <a:xfrm>
            <a:off x="4540061" y="2143064"/>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chemeClr val="bg2"/>
                </a:solidFill>
                <a:ea typeface="Lato"/>
              </a:rPr>
              <a:t>へんすう</a:t>
            </a:r>
            <a:endParaRPr lang="ja" altLang="en-US" sz="900" b="1" dirty="0">
              <a:solidFill>
                <a:schemeClr val="bg2"/>
              </a:solidFill>
              <a:ea typeface="Lato"/>
            </a:endParaRPr>
          </a:p>
          <a:p>
            <a:endParaRPr lang="ja" altLang="en-US" sz="900" b="1" dirty="0">
              <a:solidFill>
                <a:srgbClr val="AF4345"/>
              </a:solidFill>
              <a:ea typeface="Lato"/>
            </a:endParaRPr>
          </a:p>
        </p:txBody>
      </p:sp>
      <p:sp>
        <p:nvSpPr>
          <p:cNvPr id="7" name="Google Shape;178;p29">
            <a:extLst>
              <a:ext uri="{FF2B5EF4-FFF2-40B4-BE49-F238E27FC236}">
                <a16:creationId xmlns:a16="http://schemas.microsoft.com/office/drawing/2014/main" id="{CADCEE30-E3CC-4A6B-96D7-387B6D66267D}"/>
              </a:ext>
            </a:extLst>
          </p:cNvPr>
          <p:cNvSpPr txBox="1"/>
          <p:nvPr/>
        </p:nvSpPr>
        <p:spPr>
          <a:xfrm>
            <a:off x="2680553" y="1776281"/>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5E696C"/>
                </a:solidFill>
                <a:ea typeface="Lato"/>
              </a:rPr>
              <a:t>しょり</a:t>
            </a:r>
            <a:endParaRPr lang="ja" altLang="en-US" sz="900" b="1" dirty="0">
              <a:solidFill>
                <a:srgbClr val="5E696C"/>
              </a:solidFill>
              <a:ea typeface="Lato"/>
            </a:endParaRPr>
          </a:p>
          <a:p>
            <a:endParaRPr lang="ja" altLang="en-US" sz="900" b="1" dirty="0">
              <a:solidFill>
                <a:srgbClr val="5E696C"/>
              </a:solidFill>
              <a:ea typeface="Lato"/>
            </a:endParaRPr>
          </a:p>
        </p:txBody>
      </p:sp>
      <p:sp>
        <p:nvSpPr>
          <p:cNvPr id="11" name="Google Shape;178;p29">
            <a:extLst>
              <a:ext uri="{FF2B5EF4-FFF2-40B4-BE49-F238E27FC236}">
                <a16:creationId xmlns:a16="http://schemas.microsoft.com/office/drawing/2014/main" id="{A051CF7C-3D1A-434E-B1D8-A3AF2C13C1B6}"/>
              </a:ext>
            </a:extLst>
          </p:cNvPr>
          <p:cNvSpPr txBox="1"/>
          <p:nvPr/>
        </p:nvSpPr>
        <p:spPr>
          <a:xfrm>
            <a:off x="2109053" y="2143065"/>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5E696C"/>
                </a:solidFill>
                <a:ea typeface="Lato"/>
              </a:rPr>
              <a:t>しょり</a:t>
            </a:r>
            <a:endParaRPr lang="ja" altLang="en-US" sz="900" b="1" dirty="0">
              <a:solidFill>
                <a:srgbClr val="5E696C"/>
              </a:solidFill>
              <a:ea typeface="Lato"/>
            </a:endParaRPr>
          </a:p>
          <a:p>
            <a:endParaRPr lang="ja" altLang="en-US" sz="900" b="1" dirty="0">
              <a:solidFill>
                <a:srgbClr val="5E696C"/>
              </a:solidFill>
              <a:ea typeface="Lato"/>
            </a:endParaRPr>
          </a:p>
        </p:txBody>
      </p:sp>
      <p:sp>
        <p:nvSpPr>
          <p:cNvPr id="13" name="Google Shape;269;p36">
            <a:extLst>
              <a:ext uri="{FF2B5EF4-FFF2-40B4-BE49-F238E27FC236}">
                <a16:creationId xmlns:a16="http://schemas.microsoft.com/office/drawing/2014/main" id="{8AC2B27C-75C4-4EE0-9DD6-53C0F26C7F68}"/>
              </a:ext>
            </a:extLst>
          </p:cNvPr>
          <p:cNvSpPr/>
          <p:nvPr/>
        </p:nvSpPr>
        <p:spPr>
          <a:xfrm>
            <a:off x="5589517" y="2271408"/>
            <a:ext cx="1869145" cy="304292"/>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69;p36">
            <a:extLst>
              <a:ext uri="{FF2B5EF4-FFF2-40B4-BE49-F238E27FC236}">
                <a16:creationId xmlns:a16="http://schemas.microsoft.com/office/drawing/2014/main" id="{C47FA332-5B3A-48DA-ACC0-0CFB6E6F78EA}"/>
              </a:ext>
            </a:extLst>
          </p:cNvPr>
          <p:cNvSpPr/>
          <p:nvPr/>
        </p:nvSpPr>
        <p:spPr>
          <a:xfrm>
            <a:off x="5615107" y="2877026"/>
            <a:ext cx="1835026" cy="304296"/>
          </a:xfrm>
          <a:prstGeom prst="roundRect">
            <a:avLst>
              <a:gd name="adj" fmla="val 16667"/>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40;p41">
            <a:extLst>
              <a:ext uri="{FF2B5EF4-FFF2-40B4-BE49-F238E27FC236}">
                <a16:creationId xmlns:a16="http://schemas.microsoft.com/office/drawing/2014/main" id="{BD1C2ED5-2F6E-40D9-BD3B-099BD37BD205}"/>
              </a:ext>
            </a:extLst>
          </p:cNvPr>
          <p:cNvSpPr/>
          <p:nvPr/>
        </p:nvSpPr>
        <p:spPr>
          <a:xfrm>
            <a:off x="2110976" y="3235562"/>
            <a:ext cx="3071010" cy="1366182"/>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もとのはやさは「</a:t>
            </a:r>
            <a:r>
              <a:rPr lang="en-US" altLang="ja" sz="1500" b="1" dirty="0">
                <a:solidFill>
                  <a:schemeClr val="accent5"/>
                </a:solidFill>
              </a:rPr>
              <a:t>5</a:t>
            </a:r>
            <a:r>
              <a:rPr lang="ja" altLang="en-US" sz="1500" b="1">
                <a:solidFill>
                  <a:schemeClr val="dk2"/>
                </a:solidFill>
              </a:rPr>
              <a:t>」だ</a:t>
            </a:r>
            <a:r>
              <a:rPr lang="ja" sz="1500" b="1">
                <a:solidFill>
                  <a:schemeClr val="dk2"/>
                </a:solidFill>
              </a:rPr>
              <a:t>か</a:t>
            </a:r>
            <a:r>
              <a:rPr lang="ja" altLang="en-US" sz="1500" b="1">
                <a:solidFill>
                  <a:schemeClr val="dk2"/>
                </a:solidFill>
              </a:rPr>
              <a:t>ら、スピードアップモードのときのはやさは「</a:t>
            </a:r>
            <a:r>
              <a:rPr lang="en-US" altLang="ja" sz="1500" b="1" dirty="0">
                <a:solidFill>
                  <a:schemeClr val="accent5"/>
                </a:solidFill>
              </a:rPr>
              <a:t>15</a:t>
            </a:r>
            <a:r>
              <a:rPr lang="ja" altLang="en-US" sz="1500" b="1">
                <a:solidFill>
                  <a:schemeClr val="dk2"/>
                </a:solidFill>
              </a:rPr>
              <a:t>」くら</a:t>
            </a:r>
            <a:r>
              <a:rPr lang="ja" sz="1500" b="1">
                <a:solidFill>
                  <a:schemeClr val="dk2"/>
                </a:solidFill>
              </a:rPr>
              <a:t>いにしてみようかな</a:t>
            </a:r>
            <a:r>
              <a:rPr lang="ja" altLang="en-US" sz="1500" b="1">
                <a:solidFill>
                  <a:schemeClr val="dk2"/>
                </a:solidFill>
              </a:rPr>
              <a:t>。</a:t>
            </a:r>
            <a:endParaRPr lang="ja" altLang="en-US" sz="1500"/>
          </a:p>
        </p:txBody>
      </p:sp>
    </p:spTree>
    <p:extLst>
      <p:ext uri="{BB962C8B-B14F-4D97-AF65-F5344CB8AC3E}">
        <p14:creationId xmlns:p14="http://schemas.microsoft.com/office/powerpoint/2010/main" val="960304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algn="ctr"/>
            <a:r>
              <a:rPr lang="ja" altLang="en-US">
                <a:latin typeface="Arial"/>
                <a:cs typeface="Arial"/>
              </a:rPr>
              <a:t>実行してみよう！</a:t>
            </a:r>
            <a:endParaRPr lang="ja" altLang="en-US" dirty="0">
              <a:latin typeface="Arial"/>
              <a:cs typeface="Arial"/>
            </a:endParaRPr>
          </a:p>
        </p:txBody>
      </p:sp>
      <p:pic>
        <p:nvPicPr>
          <p:cNvPr id="2" name="Google Shape;337;p41">
            <a:extLst>
              <a:ext uri="{FF2B5EF4-FFF2-40B4-BE49-F238E27FC236}">
                <a16:creationId xmlns:a16="http://schemas.microsoft.com/office/drawing/2014/main" id="{0ABE893C-5261-4583-9731-706F2263B320}"/>
              </a:ext>
            </a:extLst>
          </p:cNvPr>
          <p:cNvPicPr preferRelativeResize="0"/>
          <p:nvPr/>
        </p:nvPicPr>
        <p:blipFill rotWithShape="1">
          <a:blip r:embed="rId3">
            <a:alphaModFix/>
          </a:blip>
          <a:srcRect/>
          <a:stretch/>
        </p:blipFill>
        <p:spPr>
          <a:xfrm>
            <a:off x="673374" y="1276533"/>
            <a:ext cx="1065875" cy="1133150"/>
          </a:xfrm>
          <a:prstGeom prst="rect">
            <a:avLst/>
          </a:prstGeom>
          <a:noFill/>
          <a:ln>
            <a:noFill/>
          </a:ln>
        </p:spPr>
      </p:pic>
      <p:sp>
        <p:nvSpPr>
          <p:cNvPr id="3" name="Google Shape;339;p41">
            <a:extLst>
              <a:ext uri="{FF2B5EF4-FFF2-40B4-BE49-F238E27FC236}">
                <a16:creationId xmlns:a16="http://schemas.microsoft.com/office/drawing/2014/main" id="{41B6E82B-6D9B-4BBB-B277-69B8CA0B91C3}"/>
              </a:ext>
            </a:extLst>
          </p:cNvPr>
          <p:cNvSpPr/>
          <p:nvPr/>
        </p:nvSpPr>
        <p:spPr>
          <a:xfrm>
            <a:off x="2106902" y="1157113"/>
            <a:ext cx="2588853" cy="1372957"/>
          </a:xfrm>
          <a:prstGeom prst="wedgeRoundRectCallout">
            <a:avLst>
              <a:gd name="adj1" fmla="val -64572"/>
              <a:gd name="adj2" fmla="val -17377"/>
              <a:gd name="adj3" fmla="val 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r>
              <a:rPr lang="ja" altLang="en-US" sz="1500" b="1">
                <a:solidFill>
                  <a:schemeClr val="dk2"/>
                </a:solidFill>
              </a:rPr>
              <a:t>よーし！じゃあ、実行してみようか！</a:t>
            </a:r>
            <a:endParaRPr lang="ja" altLang="en-US" sz="1500" b="1" dirty="0">
              <a:solidFill>
                <a:schemeClr val="dk2"/>
              </a:solidFill>
            </a:endParaRPr>
          </a:p>
        </p:txBody>
      </p:sp>
      <p:pic>
        <p:nvPicPr>
          <p:cNvPr id="5" name="Google Shape;351;p42" descr="ランプ, 時計 が含まれている画像&#10;&#10;説明は自動で生成されたものです">
            <a:extLst>
              <a:ext uri="{FF2B5EF4-FFF2-40B4-BE49-F238E27FC236}">
                <a16:creationId xmlns:a16="http://schemas.microsoft.com/office/drawing/2014/main" id="{2123D3A6-0369-433D-BE08-D625094BE9F6}"/>
              </a:ext>
            </a:extLst>
          </p:cNvPr>
          <p:cNvPicPr preferRelativeResize="0"/>
          <p:nvPr/>
        </p:nvPicPr>
        <p:blipFill rotWithShape="1">
          <a:blip r:embed="rId4">
            <a:alphaModFix/>
          </a:blip>
          <a:srcRect/>
          <a:stretch/>
        </p:blipFill>
        <p:spPr>
          <a:xfrm>
            <a:off x="676109" y="2936822"/>
            <a:ext cx="913949" cy="913981"/>
          </a:xfrm>
          <a:prstGeom prst="rect">
            <a:avLst/>
          </a:prstGeom>
          <a:noFill/>
          <a:ln>
            <a:noFill/>
          </a:ln>
        </p:spPr>
      </p:pic>
      <p:pic>
        <p:nvPicPr>
          <p:cNvPr id="4" name="図 6" descr="設計図&#10;&#10;説明は自動で生成されたものです">
            <a:extLst>
              <a:ext uri="{FF2B5EF4-FFF2-40B4-BE49-F238E27FC236}">
                <a16:creationId xmlns:a16="http://schemas.microsoft.com/office/drawing/2014/main" id="{222225A6-AE1F-4E9B-B3AD-1879EBA63775}"/>
              </a:ext>
            </a:extLst>
          </p:cNvPr>
          <p:cNvPicPr>
            <a:picLocks noChangeAspect="1"/>
          </p:cNvPicPr>
          <p:nvPr/>
        </p:nvPicPr>
        <p:blipFill>
          <a:blip r:embed="rId5"/>
          <a:stretch>
            <a:fillRect/>
          </a:stretch>
        </p:blipFill>
        <p:spPr>
          <a:xfrm>
            <a:off x="5119617" y="1138262"/>
            <a:ext cx="3613244" cy="2858445"/>
          </a:xfrm>
          <a:prstGeom prst="rect">
            <a:avLst/>
          </a:prstGeom>
        </p:spPr>
      </p:pic>
      <p:sp>
        <p:nvSpPr>
          <p:cNvPr id="7" name="Google Shape;195;p31">
            <a:extLst>
              <a:ext uri="{FF2B5EF4-FFF2-40B4-BE49-F238E27FC236}">
                <a16:creationId xmlns:a16="http://schemas.microsoft.com/office/drawing/2014/main" id="{D4809FD7-3632-4056-87FA-121EBBB58946}"/>
              </a:ext>
            </a:extLst>
          </p:cNvPr>
          <p:cNvSpPr txBox="1"/>
          <p:nvPr/>
        </p:nvSpPr>
        <p:spPr>
          <a:xfrm>
            <a:off x="2022606" y="272156"/>
            <a:ext cx="26790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b="1">
                <a:solidFill>
                  <a:schemeClr val="dk1"/>
                </a:solidFill>
                <a:ea typeface="Lato"/>
              </a:rPr>
              <a:t>じ</a:t>
            </a:r>
            <a:r>
              <a:rPr lang="ja" altLang="en-US" b="1">
                <a:solidFill>
                  <a:schemeClr val="dk1"/>
                </a:solidFill>
                <a:ea typeface="Lato"/>
              </a:rPr>
              <a:t>っこう</a:t>
            </a:r>
            <a:endParaRPr lang="ja" b="1" dirty="0">
              <a:solidFill>
                <a:schemeClr val="dk1"/>
              </a:solidFill>
              <a:ea typeface="Lato"/>
            </a:endParaRPr>
          </a:p>
        </p:txBody>
      </p:sp>
      <p:sp>
        <p:nvSpPr>
          <p:cNvPr id="9" name="Google Shape;178;p29">
            <a:extLst>
              <a:ext uri="{FF2B5EF4-FFF2-40B4-BE49-F238E27FC236}">
                <a16:creationId xmlns:a16="http://schemas.microsoft.com/office/drawing/2014/main" id="{BA03715E-EAB1-4634-BCF0-EBA02AE57BEB}"/>
              </a:ext>
            </a:extLst>
          </p:cNvPr>
          <p:cNvSpPr txBox="1"/>
          <p:nvPr/>
        </p:nvSpPr>
        <p:spPr>
          <a:xfrm>
            <a:off x="3593247" y="1341259"/>
            <a:ext cx="1085229"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altLang="en-US" sz="900" b="1">
                <a:solidFill>
                  <a:srgbClr val="5E696C"/>
                </a:solidFill>
                <a:ea typeface="Lato"/>
              </a:rPr>
              <a:t>じっこう</a:t>
            </a:r>
            <a:endParaRPr lang="ja" altLang="en-US" sz="900" b="1" dirty="0">
              <a:solidFill>
                <a:srgbClr val="5E696C"/>
              </a:solidFill>
              <a:ea typeface="Lato"/>
            </a:endParaRPr>
          </a:p>
          <a:p>
            <a:endParaRPr lang="ja" altLang="en-US" sz="900" b="1" dirty="0">
              <a:solidFill>
                <a:srgbClr val="5E696C"/>
              </a:solidFill>
              <a:ea typeface="Lato"/>
            </a:endParaRPr>
          </a:p>
        </p:txBody>
      </p:sp>
      <p:sp>
        <p:nvSpPr>
          <p:cNvPr id="11" name="Google Shape;340;p41">
            <a:extLst>
              <a:ext uri="{FF2B5EF4-FFF2-40B4-BE49-F238E27FC236}">
                <a16:creationId xmlns:a16="http://schemas.microsoft.com/office/drawing/2014/main" id="{01BE4907-15A1-4293-A7DC-3E3C90364632}"/>
              </a:ext>
            </a:extLst>
          </p:cNvPr>
          <p:cNvSpPr/>
          <p:nvPr/>
        </p:nvSpPr>
        <p:spPr>
          <a:xfrm>
            <a:off x="2110976" y="2621413"/>
            <a:ext cx="2584811" cy="2065629"/>
          </a:xfrm>
          <a:prstGeom prst="wedgeRoundRectCallout">
            <a:avLst>
              <a:gd name="adj1" fmla="val -59251"/>
              <a:gd name="adj2" fmla="val -19380"/>
              <a:gd name="adj3" fmla="val 0"/>
            </a:avLst>
          </a:prstGeom>
          <a:solidFill>
            <a:srgbClr val="83D061"/>
          </a:solidFill>
          <a:ln w="9525" cap="flat" cmpd="sng">
            <a:solidFill>
              <a:srgbClr val="5E696C"/>
            </a:solidFill>
            <a:prstDash val="solid"/>
            <a:round/>
            <a:headEnd type="none" w="sm" len="sm"/>
            <a:tailEnd type="none" w="sm" len="sm"/>
          </a:ln>
        </p:spPr>
        <p:txBody>
          <a:bodyPr spcFirstLastPara="1" wrap="square" lIns="91425" tIns="91425" rIns="91425" bIns="91425" anchor="ctr" anchorCtr="0">
            <a:noAutofit/>
          </a:bodyPr>
          <a:lstStyle/>
          <a:p>
            <a:pPr>
              <a:lnSpc>
                <a:spcPct val="114999"/>
              </a:lnSpc>
            </a:pPr>
            <a:r>
              <a:rPr lang="ja" sz="1500" b="1">
                <a:solidFill>
                  <a:schemeClr val="dk2"/>
                </a:solidFill>
              </a:rPr>
              <a:t>おお！</a:t>
            </a:r>
            <a:endParaRPr lang="en-US" altLang="ja" sz="1500"/>
          </a:p>
          <a:p>
            <a:pPr>
              <a:lnSpc>
                <a:spcPct val="114999"/>
              </a:lnSpc>
            </a:pPr>
            <a:r>
              <a:rPr lang="ja" sz="1500" b="1">
                <a:solidFill>
                  <a:schemeClr val="dk2"/>
                </a:solidFill>
              </a:rPr>
              <a:t>リンゴをとると、スピードがはやくなるね！</a:t>
            </a:r>
            <a:endParaRPr lang="en-US" altLang="ja" sz="1500"/>
          </a:p>
          <a:p>
            <a:pPr>
              <a:lnSpc>
                <a:spcPct val="114999"/>
              </a:lnSpc>
            </a:pPr>
            <a:r>
              <a:rPr lang="ja" sz="1500" b="1">
                <a:solidFill>
                  <a:schemeClr val="dk2"/>
                </a:solidFill>
              </a:rPr>
              <a:t>あと、スピードがもとにもどるまで、ちゃんとリンゴ</a:t>
            </a:r>
            <a:r>
              <a:rPr lang="ja" altLang="en-US" sz="1500" b="1">
                <a:solidFill>
                  <a:schemeClr val="dk2"/>
                </a:solidFill>
              </a:rPr>
              <a:t>がか</a:t>
            </a:r>
            <a:r>
              <a:rPr lang="ja" sz="1500" b="1">
                <a:solidFill>
                  <a:schemeClr val="dk2"/>
                </a:solidFill>
              </a:rPr>
              <a:t>くれた</a:t>
            </a:r>
            <a:r>
              <a:rPr lang="ja" altLang="en-US" sz="1500" b="1">
                <a:solidFill>
                  <a:schemeClr val="dk2"/>
                </a:solidFill>
              </a:rPr>
              <a:t>まま</a:t>
            </a:r>
            <a:r>
              <a:rPr lang="ja" sz="1500" b="1">
                <a:solidFill>
                  <a:schemeClr val="dk2"/>
                </a:solidFill>
              </a:rPr>
              <a:t>に</a:t>
            </a:r>
            <a:r>
              <a:rPr lang="ja" altLang="en-US" sz="1500" b="1">
                <a:solidFill>
                  <a:schemeClr val="dk2"/>
                </a:solidFill>
              </a:rPr>
              <a:t>なっ</a:t>
            </a:r>
            <a:r>
              <a:rPr lang="ja" sz="1500" b="1">
                <a:solidFill>
                  <a:schemeClr val="dk2"/>
                </a:solidFill>
              </a:rPr>
              <a:t>て</a:t>
            </a:r>
            <a:r>
              <a:rPr lang="ja" altLang="en-US" sz="1500" b="1">
                <a:solidFill>
                  <a:schemeClr val="dk2"/>
                </a:solidFill>
              </a:rPr>
              <a:t>る</a:t>
            </a:r>
            <a:r>
              <a:rPr lang="ja" sz="1500" b="1">
                <a:solidFill>
                  <a:schemeClr val="dk2"/>
                </a:solidFill>
              </a:rPr>
              <a:t>よ。</a:t>
            </a:r>
            <a:endParaRPr lang="ja" sz="1500">
              <a:solidFill>
                <a:schemeClr val="dk2"/>
              </a:solidFill>
            </a:endParaRPr>
          </a:p>
        </p:txBody>
      </p:sp>
    </p:spTree>
    <p:extLst>
      <p:ext uri="{BB962C8B-B14F-4D97-AF65-F5344CB8AC3E}">
        <p14:creationId xmlns:p14="http://schemas.microsoft.com/office/powerpoint/2010/main" val="22305285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40"/>
        <p:cNvGrpSpPr/>
        <p:nvPr/>
      </p:nvGrpSpPr>
      <p:grpSpPr>
        <a:xfrm>
          <a:off x="0" y="0"/>
          <a:ext cx="0" cy="0"/>
          <a:chOff x="0" y="0"/>
          <a:chExt cx="0" cy="0"/>
        </a:xfrm>
      </p:grpSpPr>
      <p:sp>
        <p:nvSpPr>
          <p:cNvPr id="1041" name="Google Shape;1041;p87"/>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200"/>
              <a:buNone/>
            </a:pPr>
            <a:r>
              <a:rPr lang="ja">
                <a:latin typeface="Arial"/>
                <a:cs typeface="Arial"/>
              </a:rPr>
              <a:t>このレッスンで習ったこと</a:t>
            </a:r>
            <a:endParaRPr>
              <a:latin typeface="Arial"/>
              <a:cs typeface="Arial"/>
            </a:endParaRPr>
          </a:p>
        </p:txBody>
      </p:sp>
      <p:sp>
        <p:nvSpPr>
          <p:cNvPr id="1042" name="Google Shape;1042;p87"/>
          <p:cNvSpPr txBox="1"/>
          <p:nvPr/>
        </p:nvSpPr>
        <p:spPr>
          <a:xfrm>
            <a:off x="4972225" y="1157700"/>
            <a:ext cx="3389400" cy="3287700"/>
          </a:xfrm>
          <a:prstGeom prst="rect">
            <a:avLst/>
          </a:prstGeom>
          <a:noFill/>
          <a:ln>
            <a:noFill/>
          </a:ln>
        </p:spPr>
        <p:txBody>
          <a:bodyPr spcFirstLastPara="1" wrap="square" lIns="91425" tIns="91425" rIns="91425" bIns="91425" anchor="t" anchorCtr="0">
            <a:noAutofit/>
          </a:bodyPr>
          <a:lstStyle/>
          <a:p>
            <a:pPr marL="0" marR="0" lvl="0" indent="0" algn="l">
              <a:lnSpc>
                <a:spcPct val="100000"/>
              </a:lnSpc>
              <a:spcBef>
                <a:spcPts val="1600"/>
              </a:spcBef>
              <a:spcAft>
                <a:spcPts val="0"/>
              </a:spcAft>
              <a:buSzPts val="1800"/>
              <a:buFont typeface="Arial"/>
              <a:buNone/>
            </a:pPr>
            <a:r>
              <a:rPr lang="ja" sz="1700" b="1" dirty="0">
                <a:solidFill>
                  <a:schemeClr val="dk2"/>
                </a:solidFill>
                <a:ea typeface="Lato"/>
                <a:sym typeface="Lato"/>
              </a:rPr>
              <a:t>乱数</a:t>
            </a:r>
            <a:endParaRPr lang="ja" sz="1700" b="1" dirty="0">
              <a:solidFill>
                <a:schemeClr val="dk2"/>
              </a:solidFill>
              <a:ea typeface="Lato"/>
            </a:endParaRPr>
          </a:p>
          <a:p>
            <a:pPr marL="0" marR="0" lvl="0" indent="0" algn="l" rtl="0">
              <a:lnSpc>
                <a:spcPct val="100000"/>
              </a:lnSpc>
              <a:spcBef>
                <a:spcPts val="1600"/>
              </a:spcBef>
              <a:spcAft>
                <a:spcPts val="0"/>
              </a:spcAft>
              <a:buClr>
                <a:srgbClr val="000000"/>
              </a:buClr>
              <a:buSzPts val="1800"/>
              <a:buFont typeface="Arial"/>
              <a:buNone/>
            </a:pPr>
            <a:r>
              <a:rPr lang="ja" altLang="en-US" sz="1700" b="1" dirty="0">
                <a:solidFill>
                  <a:schemeClr val="dk2"/>
                </a:solidFill>
                <a:ea typeface="Lato"/>
              </a:rPr>
              <a:t>～まで待つ</a:t>
            </a:r>
          </a:p>
          <a:p>
            <a:pPr marL="0" marR="0" lvl="0" indent="0" algn="l" rtl="0">
              <a:lnSpc>
                <a:spcPct val="100000"/>
              </a:lnSpc>
              <a:spcBef>
                <a:spcPts val="1600"/>
              </a:spcBef>
              <a:spcAft>
                <a:spcPts val="0"/>
              </a:spcAft>
              <a:buClr>
                <a:srgbClr val="000000"/>
              </a:buClr>
              <a:buSzPts val="1800"/>
              <a:buFont typeface="Arial"/>
              <a:buNone/>
            </a:pPr>
            <a:r>
              <a:rPr lang="ja" altLang="en-US" sz="1700" b="1" dirty="0">
                <a:solidFill>
                  <a:schemeClr val="dk2"/>
                </a:solidFill>
                <a:ea typeface="Lato"/>
              </a:rPr>
              <a:t>フラグ</a:t>
            </a:r>
          </a:p>
          <a:p>
            <a:pPr>
              <a:spcBef>
                <a:spcPts val="1600"/>
              </a:spcBef>
              <a:buSzPts val="1800"/>
            </a:pPr>
            <a:endParaRPr lang="ja" altLang="en-US" sz="1700" b="1" dirty="0">
              <a:solidFill>
                <a:schemeClr val="dk2"/>
              </a:solidFill>
              <a:ea typeface="Lato"/>
            </a:endParaRPr>
          </a:p>
          <a:p>
            <a:pPr>
              <a:spcBef>
                <a:spcPts val="1600"/>
              </a:spcBef>
              <a:spcAft>
                <a:spcPts val="1600"/>
              </a:spcAft>
              <a:buSzPts val="1800"/>
            </a:pPr>
            <a:endParaRPr lang="ja-JP" altLang="en-US" dirty="0">
              <a:solidFill>
                <a:schemeClr val="dk2"/>
              </a:solidFill>
              <a:ea typeface="Lato"/>
            </a:endParaRPr>
          </a:p>
        </p:txBody>
      </p:sp>
      <p:pic>
        <p:nvPicPr>
          <p:cNvPr id="1043" name="Google Shape;1043;p87"/>
          <p:cNvPicPr preferRelativeResize="0"/>
          <p:nvPr/>
        </p:nvPicPr>
        <p:blipFill rotWithShape="1">
          <a:blip r:embed="rId3">
            <a:alphaModFix/>
          </a:blip>
          <a:srcRect/>
          <a:stretch/>
        </p:blipFill>
        <p:spPr>
          <a:xfrm>
            <a:off x="112624" y="1339625"/>
            <a:ext cx="1073926" cy="1073895"/>
          </a:xfrm>
          <a:prstGeom prst="rect">
            <a:avLst/>
          </a:prstGeom>
          <a:noFill/>
          <a:ln>
            <a:noFill/>
          </a:ln>
        </p:spPr>
      </p:pic>
      <p:sp>
        <p:nvSpPr>
          <p:cNvPr id="1044" name="Google Shape;1044;p87"/>
          <p:cNvSpPr/>
          <p:nvPr/>
        </p:nvSpPr>
        <p:spPr>
          <a:xfrm>
            <a:off x="1572050" y="1339625"/>
            <a:ext cx="2642400" cy="1157700"/>
          </a:xfrm>
          <a:prstGeom prst="wedgeRoundRectCallout">
            <a:avLst>
              <a:gd name="adj1" fmla="val -64347"/>
              <a:gd name="adj2" fmla="val -15714"/>
              <a:gd name="adj3" fmla="val 0"/>
            </a:avLst>
          </a:prstGeom>
          <a:solidFill>
            <a:srgbClr val="F6CD4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50000"/>
              </a:lnSpc>
              <a:spcBef>
                <a:spcPts val="0"/>
              </a:spcBef>
              <a:spcAft>
                <a:spcPts val="0"/>
              </a:spcAft>
              <a:buClr>
                <a:srgbClr val="000000"/>
              </a:buClr>
              <a:buSzPts val="1400"/>
              <a:buFont typeface="Arial"/>
              <a:buNone/>
            </a:pPr>
            <a:r>
              <a:rPr lang="ja" sz="1500" b="1" i="0" u="none" strike="noStrike" cap="none">
                <a:solidFill>
                  <a:schemeClr val="dk2"/>
                </a:solidFill>
                <a:latin typeface="Arial"/>
                <a:ea typeface="Arial"/>
                <a:cs typeface="Arial"/>
                <a:sym typeface="Arial"/>
              </a:rPr>
              <a:t>このレッスンでは</a:t>
            </a:r>
            <a:endParaRPr sz="1500" b="1" i="0" u="none" strike="noStrike" cap="none">
              <a:solidFill>
                <a:schemeClr val="dk2"/>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1400"/>
              <a:buFont typeface="Arial"/>
              <a:buNone/>
            </a:pPr>
            <a:r>
              <a:rPr lang="ja" sz="1500" b="1" i="0" u="none" strike="noStrike" cap="none">
                <a:solidFill>
                  <a:schemeClr val="dk2"/>
                </a:solidFill>
                <a:latin typeface="Arial"/>
                <a:ea typeface="Arial"/>
                <a:cs typeface="Arial"/>
                <a:sym typeface="Arial"/>
              </a:rPr>
              <a:t>こんな</a:t>
            </a:r>
            <a:r>
              <a:rPr lang="ja" sz="1500" b="1">
                <a:solidFill>
                  <a:schemeClr val="dk2"/>
                </a:solidFill>
              </a:rPr>
              <a:t>こと</a:t>
            </a:r>
            <a:r>
              <a:rPr lang="ja" sz="1500" b="1" i="0" u="none" strike="noStrike" cap="none">
                <a:solidFill>
                  <a:schemeClr val="dk2"/>
                </a:solidFill>
                <a:latin typeface="Arial"/>
                <a:ea typeface="Arial"/>
                <a:cs typeface="Arial"/>
                <a:sym typeface="Arial"/>
              </a:rPr>
              <a:t>を勉強したよ！</a:t>
            </a:r>
            <a:endParaRPr sz="1500" b="1" i="0" u="none" strike="noStrike" cap="none">
              <a:solidFill>
                <a:schemeClr val="dk2"/>
              </a:solidFill>
              <a:latin typeface="Arial"/>
              <a:ea typeface="Arial"/>
              <a:cs typeface="Arial"/>
              <a:sym typeface="Arial"/>
            </a:endParaRPr>
          </a:p>
        </p:txBody>
      </p:sp>
      <p:sp>
        <p:nvSpPr>
          <p:cNvPr id="1045" name="Google Shape;1045;p87"/>
          <p:cNvSpPr txBox="1"/>
          <p:nvPr/>
        </p:nvSpPr>
        <p:spPr>
          <a:xfrm>
            <a:off x="4714975" y="234500"/>
            <a:ext cx="9138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ja" b="1">
                <a:solidFill>
                  <a:schemeClr val="dk1"/>
                </a:solidFill>
                <a:ea typeface="Lato"/>
                <a:sym typeface="Lato"/>
              </a:rPr>
              <a:t>なら</a:t>
            </a:r>
            <a:endParaRPr b="1" u="sng">
              <a:solidFill>
                <a:schemeClr val="dk1"/>
              </a:solidFill>
              <a:ea typeface="Lato"/>
              <a:sym typeface="Lato"/>
            </a:endParaRPr>
          </a:p>
        </p:txBody>
      </p:sp>
      <p:sp>
        <p:nvSpPr>
          <p:cNvPr id="1046" name="Google Shape;1046;p87"/>
          <p:cNvSpPr txBox="1"/>
          <p:nvPr/>
        </p:nvSpPr>
        <p:spPr>
          <a:xfrm>
            <a:off x="2634148" y="1757502"/>
            <a:ext cx="7917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sz="900" b="1">
                <a:solidFill>
                  <a:schemeClr val="dk2"/>
                </a:solidFill>
                <a:ea typeface="Lato"/>
                <a:sym typeface="Lato"/>
              </a:rPr>
              <a:t>べんきょう</a:t>
            </a:r>
            <a:endParaRPr sz="900" b="1">
              <a:solidFill>
                <a:schemeClr val="dk2"/>
              </a:solidFill>
              <a:ea typeface="Lato"/>
              <a:sym typeface="Lato"/>
            </a:endParaRPr>
          </a:p>
        </p:txBody>
      </p:sp>
      <p:sp>
        <p:nvSpPr>
          <p:cNvPr id="1047" name="Google Shape;1047;p87"/>
          <p:cNvSpPr txBox="1"/>
          <p:nvPr/>
        </p:nvSpPr>
        <p:spPr>
          <a:xfrm>
            <a:off x="4836101" y="1217945"/>
            <a:ext cx="9138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sz="900" b="1">
                <a:solidFill>
                  <a:schemeClr val="dk2"/>
                </a:solidFill>
                <a:ea typeface="Lato"/>
              </a:rPr>
              <a:t>らんすう</a:t>
            </a:r>
            <a:endParaRPr lang="ja" sz="900" b="1" dirty="0">
              <a:solidFill>
                <a:schemeClr val="dk2"/>
              </a:solidFill>
              <a:ea typeface="Lato"/>
            </a:endParaRPr>
          </a:p>
        </p:txBody>
      </p:sp>
      <p:sp>
        <p:nvSpPr>
          <p:cNvPr id="13" name="Google Shape;1047;p87">
            <a:extLst>
              <a:ext uri="{FF2B5EF4-FFF2-40B4-BE49-F238E27FC236}">
                <a16:creationId xmlns:a16="http://schemas.microsoft.com/office/drawing/2014/main" id="{8616D2A9-70E3-4B41-B3F0-8FAC7800BE9E}"/>
              </a:ext>
            </a:extLst>
          </p:cNvPr>
          <p:cNvSpPr txBox="1"/>
          <p:nvPr/>
        </p:nvSpPr>
        <p:spPr>
          <a:xfrm>
            <a:off x="5333391" y="1686659"/>
            <a:ext cx="913800" cy="3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ja" altLang="en-US" sz="900" b="1">
                <a:solidFill>
                  <a:schemeClr val="dk2"/>
                </a:solidFill>
                <a:ea typeface="Lato"/>
              </a:rPr>
              <a:t>ま</a:t>
            </a:r>
            <a:endParaRPr lang="ja" sz="900" b="1" dirty="0">
              <a:solidFill>
                <a:schemeClr val="dk2"/>
              </a:solidFill>
              <a:ea typeface="Lato"/>
            </a:endParaRPr>
          </a:p>
        </p:txBody>
      </p:sp>
    </p:spTree>
  </p:cSld>
  <p:clrMapOvr>
    <a:masterClrMapping/>
  </p:clrMapOvr>
</p:sld>
</file>

<file path=ppt/theme/theme1.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TotalTime>
  <Words>1902</Words>
  <Application>Microsoft Office PowerPoint</Application>
  <PresentationFormat>画面に合わせる (16:9)</PresentationFormat>
  <Paragraphs>316</Paragraphs>
  <Slides>37</Slides>
  <Notes>37</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37</vt:i4>
      </vt:variant>
    </vt:vector>
  </HeadingPairs>
  <TitlesOfParts>
    <vt:vector size="41" baseType="lpstr">
      <vt:lpstr>Playfair Display</vt:lpstr>
      <vt:lpstr>Lato</vt:lpstr>
      <vt:lpstr>Arial</vt:lpstr>
      <vt:lpstr>Coral</vt:lpstr>
      <vt:lpstr>Scratchで ゲームを 作ろう！</vt:lpstr>
      <vt:lpstr>登場人物紹介</vt:lpstr>
      <vt:lpstr>Scratchを開いてね</vt:lpstr>
      <vt:lpstr>保存しておいたゲームを開こう</vt:lpstr>
      <vt:lpstr>開いたゲームを実行してみよう</vt:lpstr>
      <vt:lpstr>ゲームを作ろう！ レベル７</vt:lpstr>
      <vt:lpstr>さらにゲームを改造しよう！</vt:lpstr>
      <vt:lpstr>アイテムをだすようにしてみよう！</vt:lpstr>
      <vt:lpstr>どんなアイテムがいいかな？</vt:lpstr>
      <vt:lpstr>アイテムのスプライトをついかしよう</vt:lpstr>
      <vt:lpstr>リンゴのうごきをつくっていこう</vt:lpstr>
      <vt:lpstr>「乱数」をつかおう</vt:lpstr>
      <vt:lpstr>コンピューターがかってにすうじをえらんでくれるよ</vt:lpstr>
      <vt:lpstr>リンゴを隠しておこう</vt:lpstr>
      <vt:lpstr>ランダムなタイミングでリンゴを表示させよう</vt:lpstr>
      <vt:lpstr>ネコに乱数を言わせてみよう</vt:lpstr>
      <vt:lpstr>乱数が１のときリンゴが表示されるよ</vt:lpstr>
      <vt:lpstr>ネコがリンゴをとったあとのうごきをかんがえよう </vt:lpstr>
      <vt:lpstr>ネコがリンゴをとったら隠すよ</vt:lpstr>
      <vt:lpstr>リンゴがまたおなじばしょにでてきちゃうね</vt:lpstr>
      <vt:lpstr>処理をとめておけるブロックがあるよ  </vt:lpstr>
      <vt:lpstr>「～まで待つ」のブロックをつかおう</vt:lpstr>
      <vt:lpstr>「フラグ」についてまなぼう</vt:lpstr>
      <vt:lpstr>変数でモードをきりかえよう</vt:lpstr>
      <vt:lpstr>スピードアップモード</vt:lpstr>
      <vt:lpstr>ネコのスクリプトはこんなかんじだよ</vt:lpstr>
      <vt:lpstr>リンゴはいつまで隠しておく？</vt:lpstr>
      <vt:lpstr>「フラグ」というかんがえかただよ</vt:lpstr>
      <vt:lpstr>ネコのうごきをつくっていくよ</vt:lpstr>
      <vt:lpstr>スピードをかえられるようにしよう</vt:lpstr>
      <vt:lpstr>「スピード」をいれる変数をつくるよ</vt:lpstr>
      <vt:lpstr>座標を変数ぶんずつ変えるようにしよう</vt:lpstr>
      <vt:lpstr>マイナスのところは？</vt:lpstr>
      <vt:lpstr>ぜんぶ変数にかえるよ</vt:lpstr>
      <vt:lpstr>はやさをせっていしよう</vt:lpstr>
      <vt:lpstr>実行してみよう！</vt:lpstr>
      <vt:lpstr>このレッスンで習ったこと</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Scratchで プログラミングを 勉強しよう</dc:title>
  <cp:lastModifiedBy>中山 大資</cp:lastModifiedBy>
  <cp:revision>4334</cp:revision>
  <dcterms:modified xsi:type="dcterms:W3CDTF">2021-11-25T06:43:13Z</dcterms:modified>
</cp:coreProperties>
</file>