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42"/>
  </p:notesMasterIdLst>
  <p:sldIdLst>
    <p:sldId id="400" r:id="rId3"/>
    <p:sldId id="257" r:id="rId4"/>
    <p:sldId id="335" r:id="rId5"/>
    <p:sldId id="259" r:id="rId6"/>
    <p:sldId id="260" r:id="rId7"/>
    <p:sldId id="261" r:id="rId8"/>
    <p:sldId id="286" r:id="rId9"/>
    <p:sldId id="319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303" r:id="rId26"/>
    <p:sldId id="304" r:id="rId27"/>
    <p:sldId id="305" r:id="rId28"/>
    <p:sldId id="306" r:id="rId29"/>
    <p:sldId id="307" r:id="rId30"/>
    <p:sldId id="308" r:id="rId31"/>
    <p:sldId id="309" r:id="rId32"/>
    <p:sldId id="310" r:id="rId33"/>
    <p:sldId id="311" r:id="rId34"/>
    <p:sldId id="312" r:id="rId35"/>
    <p:sldId id="313" r:id="rId36"/>
    <p:sldId id="314" r:id="rId37"/>
    <p:sldId id="315" r:id="rId38"/>
    <p:sldId id="316" r:id="rId39"/>
    <p:sldId id="317" r:id="rId40"/>
    <p:sldId id="318" r:id="rId41"/>
  </p:sldIdLst>
  <p:sldSz cx="9144000" cy="5143500" type="screen16x9"/>
  <p:notesSz cx="6858000" cy="9144000"/>
  <p:embeddedFontLst>
    <p:embeddedFont>
      <p:font typeface="Lato" panose="020F0502020204030203" pitchFamily="34" charset="0"/>
      <p:regular r:id="rId43"/>
      <p:bold r:id="rId44"/>
      <p:italic r:id="rId45"/>
      <p:boldItalic r:id="rId46"/>
    </p:embeddedFont>
    <p:embeddedFont>
      <p:font typeface="Playfair Display" panose="00000500000000000000" pitchFamily="2" charset="0"/>
      <p:regular r:id="rId47"/>
      <p:bold r:id="rId48"/>
      <p:italic r:id="rId49"/>
      <p:boldItalic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93C2C8-0C29-465E-86BA-C85B6E568B0A}" v="7" dt="2021-03-04T08:59:38.029"/>
    <p1510:client id="{4F0E8FFB-6EDB-460F-B17E-A5BBCD3D6AFE}" v="218" dt="2021-03-03T08:47:44.517"/>
    <p1510:client id="{8397B5D6-490A-4A99-AB08-C27364E7BA43}" v="164" dt="2021-03-05T08:20:05.790"/>
    <p1510:client id="{8DED4023-259A-470A-AD33-A8C38697E642}" v="62" dt="2021-03-05T07:27:59.738"/>
    <p1510:client id="{AFCC58F8-B29A-4193-9AD7-4609A20DBEEC}" v="312" dt="2021-03-04T06:39:08.523"/>
    <p1510:client id="{CD166D09-413D-417D-A079-458F1DBBCF69}" v="121" dt="2021-03-04T08:19:35.795"/>
  </p1510:revLst>
</p1510:revInfo>
</file>

<file path=ppt/tableStyles.xml><?xml version="1.0" encoding="utf-8"?>
<a:tblStyleLst xmlns:a="http://schemas.openxmlformats.org/drawingml/2006/main" def="{E716A814-4B6B-4D53-AE64-6539C0FC2E98}">
  <a:tblStyle styleId="{E716A814-4B6B-4D53-AE64-6539C0FC2E9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28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microsoft.com/office/2016/11/relationships/changesInfo" Target="changesInfos/changesInfo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font" Target="fonts/font3.fntdata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2.fntdata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microsoft.com/office/2015/10/relationships/revisionInfo" Target="revisionInfo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4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7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ゲスト ユーザー" providerId="Windows Live" clId="Web-{1193C2C8-0C29-465E-86BA-C85B6E568B0A}"/>
    <pc:docChg chg="modSld">
      <pc:chgData name="ゲスト ユーザー" userId="" providerId="Windows Live" clId="Web-{1193C2C8-0C29-465E-86BA-C85B6E568B0A}" dt="2021-03-04T08:59:38.029" v="6"/>
      <pc:docMkLst>
        <pc:docMk/>
      </pc:docMkLst>
      <pc:sldChg chg="addSp delSp modSp">
        <pc:chgData name="ゲスト ユーザー" userId="" providerId="Windows Live" clId="Web-{1193C2C8-0C29-465E-86BA-C85B6E568B0A}" dt="2021-03-04T08:59:38.029" v="6"/>
        <pc:sldMkLst>
          <pc:docMk/>
          <pc:sldMk cId="0" sldId="257"/>
        </pc:sldMkLst>
        <pc:spChg chg="add del mod">
          <ac:chgData name="ゲスト ユーザー" userId="" providerId="Windows Live" clId="Web-{1193C2C8-0C29-465E-86BA-C85B6E568B0A}" dt="2021-03-04T08:59:38.029" v="6"/>
          <ac:spMkLst>
            <pc:docMk/>
            <pc:sldMk cId="0" sldId="257"/>
            <ac:spMk id="13" creationId="{48EF17EB-5A40-4E70-B1F0-F8709F8DED3D}"/>
          </ac:spMkLst>
        </pc:spChg>
      </pc:sldChg>
    </pc:docChg>
  </pc:docChgLst>
  <pc:docChgLst>
    <pc:chgData name="ゲスト ユーザー" providerId="Windows Live" clId="Web-{8397B5D6-490A-4A99-AB08-C27364E7BA43}"/>
    <pc:docChg chg="modSld">
      <pc:chgData name="ゲスト ユーザー" userId="" providerId="Windows Live" clId="Web-{8397B5D6-490A-4A99-AB08-C27364E7BA43}" dt="2021-03-05T08:20:05.790" v="158" actId="1076"/>
      <pc:docMkLst>
        <pc:docMk/>
      </pc:docMkLst>
      <pc:sldChg chg="addSp modSp">
        <pc:chgData name="ゲスト ユーザー" userId="" providerId="Windows Live" clId="Web-{8397B5D6-490A-4A99-AB08-C27364E7BA43}" dt="2021-03-05T08:01:34.076" v="3" actId="20577"/>
        <pc:sldMkLst>
          <pc:docMk/>
          <pc:sldMk cId="0" sldId="257"/>
        </pc:sldMkLst>
        <pc:spChg chg="add mod">
          <ac:chgData name="ゲスト ユーザー" userId="" providerId="Windows Live" clId="Web-{8397B5D6-490A-4A99-AB08-C27364E7BA43}" dt="2021-03-05T08:01:34.076" v="3" actId="20577"/>
          <ac:spMkLst>
            <pc:docMk/>
            <pc:sldMk cId="0" sldId="257"/>
            <ac:spMk id="13" creationId="{3BA4F00B-9E4C-4D6E-8B46-A4511B8B0C0B}"/>
          </ac:spMkLst>
        </pc:spChg>
      </pc:sldChg>
      <pc:sldChg chg="modSp">
        <pc:chgData name="ゲスト ユーザー" userId="" providerId="Windows Live" clId="Web-{8397B5D6-490A-4A99-AB08-C27364E7BA43}" dt="2021-03-05T08:01:54.842" v="5" actId="1076"/>
        <pc:sldMkLst>
          <pc:docMk/>
          <pc:sldMk cId="0" sldId="258"/>
        </pc:sldMkLst>
        <pc:spChg chg="mod">
          <ac:chgData name="ゲスト ユーザー" userId="" providerId="Windows Live" clId="Web-{8397B5D6-490A-4A99-AB08-C27364E7BA43}" dt="2021-03-05T08:01:54.842" v="5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2:03.858" v="6" actId="1076"/>
        <pc:sldMkLst>
          <pc:docMk/>
          <pc:sldMk cId="0" sldId="260"/>
        </pc:sldMkLst>
        <pc:spChg chg="mod">
          <ac:chgData name="ゲスト ユーザー" userId="" providerId="Windows Live" clId="Web-{8397B5D6-490A-4A99-AB08-C27364E7BA43}" dt="2021-03-05T08:02:03.858" v="6" actId="1076"/>
          <ac:spMkLst>
            <pc:docMk/>
            <pc:sldMk cId="0" sldId="260"/>
            <ac:spMk id="180" creationId="{00000000-0000-0000-0000-000000000000}"/>
          </ac:spMkLst>
        </pc:spChg>
      </pc:sldChg>
      <pc:sldChg chg="addSp delSp modSp">
        <pc:chgData name="ゲスト ユーザー" userId="" providerId="Windows Live" clId="Web-{8397B5D6-490A-4A99-AB08-C27364E7BA43}" dt="2021-03-05T08:02:39.437" v="10" actId="1076"/>
        <pc:sldMkLst>
          <pc:docMk/>
          <pc:sldMk cId="0" sldId="264"/>
        </pc:sldMkLst>
        <pc:picChg chg="add mod">
          <ac:chgData name="ゲスト ユーザー" userId="" providerId="Windows Live" clId="Web-{8397B5D6-490A-4A99-AB08-C27364E7BA43}" dt="2021-03-05T08:02:39.437" v="10" actId="1076"/>
          <ac:picMkLst>
            <pc:docMk/>
            <pc:sldMk cId="0" sldId="264"/>
            <ac:picMk id="2" creationId="{B6414D89-B8CE-4266-909D-B208F62F1724}"/>
          </ac:picMkLst>
        </pc:picChg>
        <pc:picChg chg="del">
          <ac:chgData name="ゲスト ユーザー" userId="" providerId="Windows Live" clId="Web-{8397B5D6-490A-4A99-AB08-C27364E7BA43}" dt="2021-03-05T08:02:13.640" v="7"/>
          <ac:picMkLst>
            <pc:docMk/>
            <pc:sldMk cId="0" sldId="264"/>
            <ac:picMk id="221" creationId="{00000000-0000-0000-0000-000000000000}"/>
          </ac:picMkLst>
        </pc:picChg>
      </pc:sldChg>
      <pc:sldChg chg="addSp delSp modSp">
        <pc:chgData name="ゲスト ユーザー" userId="" providerId="Windows Live" clId="Web-{8397B5D6-490A-4A99-AB08-C27364E7BA43}" dt="2021-03-05T08:03:15.282" v="14" actId="1076"/>
        <pc:sldMkLst>
          <pc:docMk/>
          <pc:sldMk cId="0" sldId="266"/>
        </pc:sldMkLst>
        <pc:picChg chg="del">
          <ac:chgData name="ゲスト ユーザー" userId="" providerId="Windows Live" clId="Web-{8397B5D6-490A-4A99-AB08-C27364E7BA43}" dt="2021-03-05T08:02:52.609" v="11"/>
          <ac:picMkLst>
            <pc:docMk/>
            <pc:sldMk cId="0" sldId="266"/>
            <ac:picMk id="2" creationId="{22C5AB24-8059-472F-9871-3EE95913D35A}"/>
          </ac:picMkLst>
        </pc:picChg>
        <pc:picChg chg="add mod">
          <ac:chgData name="ゲスト ユーザー" userId="" providerId="Windows Live" clId="Web-{8397B5D6-490A-4A99-AB08-C27364E7BA43}" dt="2021-03-05T08:03:15.282" v="14" actId="1076"/>
          <ac:picMkLst>
            <pc:docMk/>
            <pc:sldMk cId="0" sldId="266"/>
            <ac:picMk id="3" creationId="{57B14DD8-6535-4789-846D-61E1584C7372}"/>
          </ac:picMkLst>
        </pc:picChg>
      </pc:sldChg>
      <pc:sldChg chg="modSp">
        <pc:chgData name="ゲスト ユーザー" userId="" providerId="Windows Live" clId="Web-{8397B5D6-490A-4A99-AB08-C27364E7BA43}" dt="2021-03-05T08:03:47.845" v="16" actId="1076"/>
        <pc:sldMkLst>
          <pc:docMk/>
          <pc:sldMk cId="0" sldId="268"/>
        </pc:sldMkLst>
        <pc:spChg chg="mod">
          <ac:chgData name="ゲスト ユーザー" userId="" providerId="Windows Live" clId="Web-{8397B5D6-490A-4A99-AB08-C27364E7BA43}" dt="2021-03-05T08:03:47.845" v="16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3:41.704" v="15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3:59.252" v="17" actId="20577"/>
        <pc:sldMkLst>
          <pc:docMk/>
          <pc:sldMk cId="0" sldId="270"/>
        </pc:sldMkLst>
        <pc:spChg chg="mod">
          <ac:chgData name="ゲスト ユーザー" userId="" providerId="Windows Live" clId="Web-{8397B5D6-490A-4A99-AB08-C27364E7BA43}" dt="2021-03-05T08:03:59.252" v="17" actId="20577"/>
          <ac:spMkLst>
            <pc:docMk/>
            <pc:sldMk cId="0" sldId="270"/>
            <ac:spMk id="30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14.924" v="23" actId="20577"/>
        <pc:sldMkLst>
          <pc:docMk/>
          <pc:sldMk cId="0" sldId="271"/>
        </pc:sldMkLst>
        <pc:spChg chg="mod">
          <ac:chgData name="ゲスト ユーザー" userId="" providerId="Windows Live" clId="Web-{8397B5D6-490A-4A99-AB08-C27364E7BA43}" dt="2021-03-05T08:04:14.924" v="23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40.377" v="24" actId="1076"/>
        <pc:sldMkLst>
          <pc:docMk/>
          <pc:sldMk cId="0" sldId="272"/>
        </pc:sldMkLst>
        <pc:spChg chg="mod">
          <ac:chgData name="ゲスト ユーザー" userId="" providerId="Windows Live" clId="Web-{8397B5D6-490A-4A99-AB08-C27364E7BA43}" dt="2021-03-05T08:04:40.377" v="24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56.800" v="27" actId="20577"/>
        <pc:sldMkLst>
          <pc:docMk/>
          <pc:sldMk cId="0" sldId="273"/>
        </pc:sldMkLst>
        <pc:spChg chg="mod">
          <ac:chgData name="ゲスト ユーザー" userId="" providerId="Windows Live" clId="Web-{8397B5D6-490A-4A99-AB08-C27364E7BA43}" dt="2021-03-05T08:04:56.800" v="27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modSp">
        <pc:chgData name="ゲスト ユーザー" userId="" providerId="Windows Live" clId="Web-{8397B5D6-490A-4A99-AB08-C27364E7BA43}" dt="2021-03-05T08:06:54.834" v="52" actId="1076"/>
        <pc:sldMkLst>
          <pc:docMk/>
          <pc:sldMk cId="0" sldId="275"/>
        </pc:sldMkLst>
        <pc:spChg chg="add mod">
          <ac:chgData name="ゲスト ユーザー" userId="" providerId="Windows Live" clId="Web-{8397B5D6-490A-4A99-AB08-C27364E7BA43}" dt="2021-03-05T08:06:47.771" v="51" actId="1076"/>
          <ac:spMkLst>
            <pc:docMk/>
            <pc:sldMk cId="0" sldId="275"/>
            <ac:spMk id="13" creationId="{2A978657-369D-464D-8BA6-EB5B6FD64F5D}"/>
          </ac:spMkLst>
        </pc:spChg>
        <pc:spChg chg="mod">
          <ac:chgData name="ゲスト ユーザー" userId="" providerId="Windows Live" clId="Web-{8397B5D6-490A-4A99-AB08-C27364E7BA43}" dt="2021-03-05T08:05:20.847" v="28" actId="20577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29.911" v="48" actId="20577"/>
          <ac:spMkLst>
            <pc:docMk/>
            <pc:sldMk cId="0" sldId="275"/>
            <ac:spMk id="384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54.834" v="52" actId="1076"/>
          <ac:spMkLst>
            <pc:docMk/>
            <pc:sldMk cId="0" sldId="275"/>
            <ac:spMk id="388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38.194" v="57" actId="1076"/>
        <pc:sldMkLst>
          <pc:docMk/>
          <pc:sldMk cId="0" sldId="280"/>
        </pc:sldMkLst>
        <pc:spChg chg="mod">
          <ac:chgData name="ゲスト ユーザー" userId="" providerId="Windows Live" clId="Web-{8397B5D6-490A-4A99-AB08-C27364E7BA43}" dt="2021-03-05T08:07:24.100" v="53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29.366" v="54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5.116" v="5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2.694" v="55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8.194" v="57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56.617" v="59" actId="1076"/>
        <pc:sldMkLst>
          <pc:docMk/>
          <pc:sldMk cId="0" sldId="281"/>
        </pc:sldMkLst>
        <pc:spChg chg="mod">
          <ac:chgData name="ゲスト ユーザー" userId="" providerId="Windows Live" clId="Web-{8397B5D6-490A-4A99-AB08-C27364E7BA43}" dt="2021-03-05T08:07:49.976" v="58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56.617" v="59" actId="1076"/>
          <ac:spMkLst>
            <pc:docMk/>
            <pc:sldMk cId="0" sldId="281"/>
            <ac:spMk id="477" creationId="{00000000-0000-0000-0000-000000000000}"/>
          </ac:spMkLst>
        </pc:spChg>
      </pc:sldChg>
      <pc:sldChg chg="delSp modSp">
        <pc:chgData name="ゲスト ユーザー" userId="" providerId="Windows Live" clId="Web-{8397B5D6-490A-4A99-AB08-C27364E7BA43}" dt="2021-03-05T08:09:30.166" v="81" actId="1076"/>
        <pc:sldMkLst>
          <pc:docMk/>
          <pc:sldMk cId="0" sldId="282"/>
        </pc:sldMkLst>
        <pc:spChg chg="mod">
          <ac:chgData name="ゲスト ユーザー" userId="" providerId="Windows Live" clId="Web-{8397B5D6-490A-4A99-AB08-C27364E7BA43}" dt="2021-03-05T08:09:23.494" v="79" actId="20577"/>
          <ac:spMkLst>
            <pc:docMk/>
            <pc:sldMk cId="0" sldId="282"/>
            <ac:spMk id="486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9:30.166" v="81" actId="1076"/>
          <ac:spMkLst>
            <pc:docMk/>
            <pc:sldMk cId="0" sldId="282"/>
            <ac:spMk id="494" creationId="{00000000-0000-0000-0000-000000000000}"/>
          </ac:spMkLst>
        </pc:spChg>
        <pc:spChg chg="del">
          <ac:chgData name="ゲスト ユーザー" userId="" providerId="Windows Live" clId="Web-{8397B5D6-490A-4A99-AB08-C27364E7BA43}" dt="2021-03-05T08:08:55.368" v="6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8:06.601" v="61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34.495" v="89" actId="20577"/>
        <pc:sldMkLst>
          <pc:docMk/>
          <pc:sldMk cId="0" sldId="283"/>
        </pc:sldMkLst>
        <pc:spChg chg="mod">
          <ac:chgData name="ゲスト ユーザー" userId="" providerId="Windows Live" clId="Web-{8397B5D6-490A-4A99-AB08-C27364E7BA43}" dt="2021-03-05T08:10:34.495" v="89" actId="20577"/>
          <ac:spMkLst>
            <pc:docMk/>
            <pc:sldMk cId="0" sldId="283"/>
            <ac:spMk id="50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57.933" v="91" actId="20577"/>
        <pc:sldMkLst>
          <pc:docMk/>
          <pc:sldMk cId="0" sldId="286"/>
        </pc:sldMkLst>
        <pc:spChg chg="mod">
          <ac:chgData name="ゲスト ユーザー" userId="" providerId="Windows Live" clId="Web-{8397B5D6-490A-4A99-AB08-C27364E7BA43}" dt="2021-03-05T08:10:57.933" v="91" actId="20577"/>
          <ac:spMkLst>
            <pc:docMk/>
            <pc:sldMk cId="0" sldId="286"/>
            <ac:spMk id="54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06.183" v="92" actId="1076"/>
        <pc:sldMkLst>
          <pc:docMk/>
          <pc:sldMk cId="0" sldId="287"/>
        </pc:sldMkLst>
        <pc:spChg chg="mod">
          <ac:chgData name="ゲスト ユーザー" userId="" providerId="Windows Live" clId="Web-{8397B5D6-490A-4A99-AB08-C27364E7BA43}" dt="2021-03-05T08:11:06.183" v="92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58.294" v="94" actId="1076"/>
        <pc:sldMkLst>
          <pc:docMk/>
          <pc:sldMk cId="0" sldId="299"/>
        </pc:sldMkLst>
        <pc:picChg chg="mod">
          <ac:chgData name="ゲスト ユーザー" userId="" providerId="Windows Live" clId="Web-{8397B5D6-490A-4A99-AB08-C27364E7BA43}" dt="2021-03-05T08:11:58.294" v="94" actId="1076"/>
          <ac:picMkLst>
            <pc:docMk/>
            <pc:sldMk cId="0" sldId="299"/>
            <ac:picMk id="737" creationId="{00000000-0000-0000-0000-000000000000}"/>
          </ac:picMkLst>
        </pc:picChg>
      </pc:sldChg>
      <pc:sldChg chg="addSp modSp">
        <pc:chgData name="ゲスト ユーザー" userId="" providerId="Windows Live" clId="Web-{8397B5D6-490A-4A99-AB08-C27364E7BA43}" dt="2021-03-05T08:15:02.048" v="125" actId="1076"/>
        <pc:sldMkLst>
          <pc:docMk/>
          <pc:sldMk cId="0" sldId="301"/>
        </pc:sldMkLst>
        <pc:spChg chg="add mod">
          <ac:chgData name="ゲスト ユーザー" userId="" providerId="Windows Live" clId="Web-{8397B5D6-490A-4A99-AB08-C27364E7BA43}" dt="2021-03-05T08:13:39.703" v="109" actId="1076"/>
          <ac:spMkLst>
            <pc:docMk/>
            <pc:sldMk cId="0" sldId="301"/>
            <ac:spMk id="19" creationId="{A073BEDE-ADF1-49FF-9545-077B34EDC4AA}"/>
          </ac:spMkLst>
        </pc:spChg>
        <pc:spChg chg="mod">
          <ac:chgData name="ゲスト ユーザー" userId="" providerId="Windows Live" clId="Web-{8397B5D6-490A-4A99-AB08-C27364E7BA43}" dt="2021-03-05T08:14:53.455" v="123" actId="1076"/>
          <ac:spMkLst>
            <pc:docMk/>
            <pc:sldMk cId="0" sldId="301"/>
            <ac:spMk id="7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02.048" v="125" actId="1076"/>
          <ac:spMkLst>
            <pc:docMk/>
            <pc:sldMk cId="0" sldId="301"/>
            <ac:spMk id="775" creationId="{00000000-0000-0000-0000-000000000000}"/>
          </ac:spMkLst>
        </pc:spChg>
        <pc:graphicFrameChg chg="mod modGraphic">
          <ac:chgData name="ゲスト ユーザー" userId="" providerId="Windows Live" clId="Web-{8397B5D6-490A-4A99-AB08-C27364E7BA43}" dt="2021-03-05T08:12:59.327" v="101" actId="1076"/>
          <ac:graphicFrameMkLst>
            <pc:docMk/>
            <pc:sldMk cId="0" sldId="301"/>
            <ac:graphicFrameMk id="764" creationId="{00000000-0000-0000-0000-000000000000}"/>
          </ac:graphicFrameMkLst>
        </pc:graphicFrameChg>
        <pc:picChg chg="mod">
          <ac:chgData name="ゲスト ユーザー" userId="" providerId="Windows Live" clId="Web-{8397B5D6-490A-4A99-AB08-C27364E7BA43}" dt="2021-03-05T08:14:56.939" v="124" actId="1076"/>
          <ac:picMkLst>
            <pc:docMk/>
            <pc:sldMk cId="0" sldId="301"/>
            <ac:picMk id="76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47.969" v="111" actId="1076"/>
          <ac:picMkLst>
            <pc:docMk/>
            <pc:sldMk cId="0" sldId="301"/>
            <ac:picMk id="765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0.937" v="113" actId="1076"/>
          <ac:picMkLst>
            <pc:docMk/>
            <pc:sldMk cId="0" sldId="301"/>
            <ac:picMk id="766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2.844" v="114" actId="1076"/>
          <ac:picMkLst>
            <pc:docMk/>
            <pc:sldMk cId="0" sldId="301"/>
            <ac:picMk id="767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3.594" v="115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0.109" v="118" actId="1076"/>
          <ac:picMkLst>
            <pc:docMk/>
            <pc:sldMk cId="0" sldId="301"/>
            <ac:picMk id="769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1.797" v="119" actId="1076"/>
          <ac:picMkLst>
            <pc:docMk/>
            <pc:sldMk cId="0" sldId="301"/>
            <ac:picMk id="77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4.016" v="120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110" v="121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7.672" v="117" actId="1076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985" v="122" actId="1076"/>
          <ac:picMkLst>
            <pc:docMk/>
            <pc:sldMk cId="0" sldId="301"/>
            <ac:picMk id="77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5:56.472" v="131" actId="1076"/>
        <pc:sldMkLst>
          <pc:docMk/>
          <pc:sldMk cId="0" sldId="302"/>
        </pc:sldMkLst>
        <pc:spChg chg="mod">
          <ac:chgData name="ゲスト ユーザー" userId="" providerId="Windows Live" clId="Web-{8397B5D6-490A-4A99-AB08-C27364E7BA43}" dt="2021-03-05T08:15:46.643" v="129" actId="1076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8397B5D6-490A-4A99-AB08-C27364E7BA43}" dt="2021-03-05T08:15:29.096" v="126" actId="20577"/>
          <ac:spMkLst>
            <pc:docMk/>
            <pc:sldMk cId="0" sldId="302"/>
            <ac:spMk id="7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6.472" v="131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0.487" v="130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41.706" v="128" actId="1076"/>
          <ac:spMkLst>
            <pc:docMk/>
            <pc:sldMk cId="0" sldId="302"/>
            <ac:spMk id="79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6:45.051" v="133" actId="1076"/>
        <pc:sldMkLst>
          <pc:docMk/>
          <pc:sldMk cId="0" sldId="304"/>
        </pc:sldMkLst>
        <pc:spChg chg="mod">
          <ac:chgData name="ゲスト ユーザー" userId="" providerId="Windows Live" clId="Web-{8397B5D6-490A-4A99-AB08-C27364E7BA43}" dt="2021-03-05T08:16:37.660" v="132" actId="20577"/>
          <ac:spMkLst>
            <pc:docMk/>
            <pc:sldMk cId="0" sldId="304"/>
            <ac:spMk id="821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6:45.051" v="133" actId="1076"/>
          <ac:picMkLst>
            <pc:docMk/>
            <pc:sldMk cId="0" sldId="304"/>
            <ac:picMk id="820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24.021" v="136" actId="1076"/>
        <pc:sldMkLst>
          <pc:docMk/>
          <pc:sldMk cId="0" sldId="309"/>
        </pc:sldMkLst>
        <pc:spChg chg="mod">
          <ac:chgData name="ゲスト ユーザー" userId="" providerId="Windows Live" clId="Web-{8397B5D6-490A-4A99-AB08-C27364E7BA43}" dt="2021-03-05T08:17:19.020" v="134" actId="1076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4.021" v="136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2.177" v="135" actId="1076"/>
          <ac:spMkLst>
            <pc:docMk/>
            <pc:sldMk cId="0" sldId="309"/>
            <ac:spMk id="89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7:40.646" v="140" actId="20577"/>
        <pc:sldMkLst>
          <pc:docMk/>
          <pc:sldMk cId="0" sldId="310"/>
        </pc:sldMkLst>
        <pc:spChg chg="mod">
          <ac:chgData name="ゲスト ユーザー" userId="" providerId="Windows Live" clId="Web-{8397B5D6-490A-4A99-AB08-C27364E7BA43}" dt="2021-03-05T08:17:40.646" v="140" actId="20577"/>
          <ac:spMkLst>
            <pc:docMk/>
            <pc:sldMk cId="0" sldId="310"/>
            <ac:spMk id="90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36.599" v="138" actId="1076"/>
          <ac:spMkLst>
            <pc:docMk/>
            <pc:sldMk cId="0" sldId="310"/>
            <ac:spMk id="905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7:34.068" v="137" actId="1076"/>
          <ac:picMkLst>
            <pc:docMk/>
            <pc:sldMk cId="0" sldId="310"/>
            <ac:picMk id="90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59.349" v="148" actId="20577"/>
        <pc:sldMkLst>
          <pc:docMk/>
          <pc:sldMk cId="0" sldId="311"/>
        </pc:sldMkLst>
        <pc:spChg chg="mod">
          <ac:chgData name="ゲスト ユーザー" userId="" providerId="Windows Live" clId="Web-{8397B5D6-490A-4A99-AB08-C27364E7BA43}" dt="2021-03-05T08:17:59.349" v="148" actId="20577"/>
          <ac:spMkLst>
            <pc:docMk/>
            <pc:sldMk cId="0" sldId="311"/>
            <ac:spMk id="91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46.694" v="150" actId="1076"/>
        <pc:sldMkLst>
          <pc:docMk/>
          <pc:sldMk cId="0" sldId="314"/>
        </pc:sldMkLst>
        <pc:spChg chg="mod">
          <ac:chgData name="ゲスト ユーザー" userId="" providerId="Windows Live" clId="Web-{8397B5D6-490A-4A99-AB08-C27364E7BA43}" dt="2021-03-05T08:18:43.069" v="149" actId="20577"/>
          <ac:spMkLst>
            <pc:docMk/>
            <pc:sldMk cId="0" sldId="314"/>
            <ac:spMk id="97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8:46.694" v="150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54.632" v="151" actId="1076"/>
        <pc:sldMkLst>
          <pc:docMk/>
          <pc:sldMk cId="0" sldId="315"/>
        </pc:sldMkLst>
        <pc:spChg chg="mod">
          <ac:chgData name="ゲスト ユーザー" userId="" providerId="Windows Live" clId="Web-{8397B5D6-490A-4A99-AB08-C27364E7BA43}" dt="2021-03-05T08:18:54.632" v="151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9:47.930" v="155" actId="1076"/>
        <pc:sldMkLst>
          <pc:docMk/>
          <pc:sldMk cId="0" sldId="317"/>
        </pc:sldMkLst>
        <pc:spChg chg="mod">
          <ac:chgData name="ゲスト ユーザー" userId="" providerId="Windows Live" clId="Web-{8397B5D6-490A-4A99-AB08-C27364E7BA43}" dt="2021-03-05T08:19:38.133" v="153" actId="20577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5.571" v="154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7.930" v="155" actId="1076"/>
          <ac:spMkLst>
            <pc:docMk/>
            <pc:sldMk cId="0" sldId="317"/>
            <ac:spMk id="103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20:05.790" v="158" actId="1076"/>
        <pc:sldMkLst>
          <pc:docMk/>
          <pc:sldMk cId="0" sldId="318"/>
        </pc:sldMkLst>
        <pc:spChg chg="mod">
          <ac:chgData name="ゲスト ユーザー" userId="" providerId="Windows Live" clId="Web-{8397B5D6-490A-4A99-AB08-C27364E7BA43}" dt="2021-03-05T08:20:00.665" v="156" actId="1076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3.462" v="157" actId="1076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5.790" v="158" actId="1076"/>
          <ac:spMkLst>
            <pc:docMk/>
            <pc:sldMk cId="0" sldId="318"/>
            <ac:spMk id="105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13.277" v="93" actId="1076"/>
        <pc:sldMkLst>
          <pc:docMk/>
          <pc:sldMk cId="65545281" sldId="319"/>
        </pc:sldMkLst>
        <pc:spChg chg="mod">
          <ac:chgData name="ゲスト ユーザー" userId="" providerId="Windows Live" clId="Web-{8397B5D6-490A-4A99-AB08-C27364E7BA43}" dt="2021-03-05T08:11:13.277" v="93" actId="1076"/>
          <ac:spMkLst>
            <pc:docMk/>
            <pc:sldMk cId="65545281" sldId="319"/>
            <ac:spMk id="564" creationId="{00000000-0000-0000-0000-000000000000}"/>
          </ac:spMkLst>
        </pc:spChg>
      </pc:sldChg>
    </pc:docChg>
  </pc:docChgLst>
  <pc:docChgLst>
    <pc:chgData name="Masaki Suzuki" userId="2c4feb2ed34ad1a7" providerId="Windows Live" clId="Web-{AFCC58F8-B29A-4193-9AD7-4609A20DBEEC}"/>
    <pc:docChg chg="modSld">
      <pc:chgData name="Masaki Suzuki" userId="2c4feb2ed34ad1a7" providerId="Windows Live" clId="Web-{AFCC58F8-B29A-4193-9AD7-4609A20DBEEC}" dt="2021-03-04T06:39:08.523" v="311"/>
      <pc:docMkLst>
        <pc:docMk/>
      </pc:docMkLst>
      <pc:sldChg chg="modSp">
        <pc:chgData name="Masaki Suzuki" userId="2c4feb2ed34ad1a7" providerId="Windows Live" clId="Web-{AFCC58F8-B29A-4193-9AD7-4609A20DBEEC}" dt="2021-03-04T06:29:22.335" v="7"/>
        <pc:sldMkLst>
          <pc:docMk/>
          <pc:sldMk cId="0" sldId="256"/>
        </pc:sldMkLst>
        <pc:spChg chg="mod">
          <ac:chgData name="Masaki Suzuki" userId="2c4feb2ed34ad1a7" providerId="Windows Live" clId="Web-{AFCC58F8-B29A-4193-9AD7-4609A20DBEEC}" dt="2021-03-04T06:29:22.273" v="0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1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3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4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5"/>
          <ac:spMkLst>
            <pc:docMk/>
            <pc:sldMk cId="0" sldId="256"/>
            <ac:spMk id="1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35" v="7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1.195" v="14"/>
        <pc:sldMkLst>
          <pc:docMk/>
          <pc:sldMk cId="0" sldId="257"/>
        </pc:sldMkLst>
        <pc:spChg chg="mod">
          <ac:chgData name="Masaki Suzuki" userId="2c4feb2ed34ad1a7" providerId="Windows Live" clId="Web-{AFCC58F8-B29A-4193-9AD7-4609A20DBEEC}" dt="2021-03-04T06:30:21.085" v="8"/>
          <ac:spMkLst>
            <pc:docMk/>
            <pc:sldMk cId="0" sldId="257"/>
            <ac:spMk id="1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01" v="9"/>
          <ac:spMkLst>
            <pc:docMk/>
            <pc:sldMk cId="0" sldId="257"/>
            <ac:spMk id="1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17" v="10"/>
          <ac:spMkLst>
            <pc:docMk/>
            <pc:sldMk cId="0" sldId="257"/>
            <ac:spMk id="1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48" v="11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63" v="12"/>
          <ac:spMkLst>
            <pc:docMk/>
            <pc:sldMk cId="0" sldId="257"/>
            <ac:spMk id="1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79" v="13"/>
          <ac:spMkLst>
            <pc:docMk/>
            <pc:sldMk cId="0" sldId="257"/>
            <ac:spMk id="1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95" v="14"/>
          <ac:spMkLst>
            <pc:docMk/>
            <pc:sldMk cId="0" sldId="257"/>
            <ac:spMk id="12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7.789" v="20"/>
        <pc:sldMkLst>
          <pc:docMk/>
          <pc:sldMk cId="0" sldId="258"/>
        </pc:sldMkLst>
        <pc:spChg chg="mod">
          <ac:chgData name="Masaki Suzuki" userId="2c4feb2ed34ad1a7" providerId="Windows Live" clId="Web-{AFCC58F8-B29A-4193-9AD7-4609A20DBEEC}" dt="2021-03-04T06:30:27.726" v="15"/>
          <ac:spMkLst>
            <pc:docMk/>
            <pc:sldMk cId="0" sldId="258"/>
            <ac:spMk id="1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42" v="16"/>
          <ac:spMkLst>
            <pc:docMk/>
            <pc:sldMk cId="0" sldId="258"/>
            <ac:spMk id="1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57" v="17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8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9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89" v="20"/>
          <ac:spMkLst>
            <pc:docMk/>
            <pc:sldMk cId="0" sldId="258"/>
            <ac:spMk id="1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34.914" v="31"/>
        <pc:sldMkLst>
          <pc:docMk/>
          <pc:sldMk cId="0" sldId="259"/>
        </pc:sldMkLst>
        <pc:spChg chg="mod">
          <ac:chgData name="Masaki Suzuki" userId="2c4feb2ed34ad1a7" providerId="Windows Live" clId="Web-{AFCC58F8-B29A-4193-9AD7-4609A20DBEEC}" dt="2021-03-04T06:30:34.742" v="21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57" v="22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73" v="23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89" v="24"/>
          <ac:spMkLst>
            <pc:docMk/>
            <pc:sldMk cId="0" sldId="259"/>
            <ac:spMk id="1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04" v="25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35" v="2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51" v="27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67" v="28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82" v="29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98" v="30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914" v="31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1.054" v="39"/>
        <pc:sldMkLst>
          <pc:docMk/>
          <pc:sldMk cId="0" sldId="260"/>
        </pc:sldMkLst>
        <pc:spChg chg="mod">
          <ac:chgData name="Masaki Suzuki" userId="2c4feb2ed34ad1a7" providerId="Windows Live" clId="Web-{AFCC58F8-B29A-4193-9AD7-4609A20DBEEC}" dt="2021-03-04T06:30:40.929" v="32"/>
          <ac:spMkLst>
            <pc:docMk/>
            <pc:sldMk cId="0" sldId="260"/>
            <ac:spMk id="1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45" v="33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60" v="34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76" v="35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07" v="3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23" v="37"/>
          <ac:spMkLst>
            <pc:docMk/>
            <pc:sldMk cId="0" sldId="260"/>
            <ac:spMk id="1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39" v="38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54" v="39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9.664" v="41"/>
        <pc:sldMkLst>
          <pc:docMk/>
          <pc:sldMk cId="0" sldId="261"/>
        </pc:sldMkLst>
        <pc:spChg chg="mod">
          <ac:chgData name="Masaki Suzuki" userId="2c4feb2ed34ad1a7" providerId="Windows Live" clId="Web-{AFCC58F8-B29A-4193-9AD7-4609A20DBEEC}" dt="2021-03-04T06:30:49.664" v="40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9.664" v="41"/>
          <ac:spMkLst>
            <pc:docMk/>
            <pc:sldMk cId="0" sldId="261"/>
            <ac:spMk id="18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56.960" v="47"/>
        <pc:sldMkLst>
          <pc:docMk/>
          <pc:sldMk cId="0" sldId="262"/>
        </pc:sldMkLst>
        <pc:spChg chg="mod">
          <ac:chgData name="Masaki Suzuki" userId="2c4feb2ed34ad1a7" providerId="Windows Live" clId="Web-{AFCC58F8-B29A-4193-9AD7-4609A20DBEEC}" dt="2021-03-04T06:30:56.898" v="42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14" v="43"/>
          <ac:spMkLst>
            <pc:docMk/>
            <pc:sldMk cId="0" sldId="262"/>
            <ac:spMk id="1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29" v="44"/>
          <ac:spMkLst>
            <pc:docMk/>
            <pc:sldMk cId="0" sldId="262"/>
            <ac:spMk id="1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5"/>
          <ac:spMkLst>
            <pc:docMk/>
            <pc:sldMk cId="0" sldId="262"/>
            <ac:spMk id="1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60" v="47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04.398" v="49"/>
        <pc:sldMkLst>
          <pc:docMk/>
          <pc:sldMk cId="0" sldId="263"/>
        </pc:sldMkLst>
        <pc:spChg chg="mod">
          <ac:chgData name="Masaki Suzuki" userId="2c4feb2ed34ad1a7" providerId="Windows Live" clId="Web-{AFCC58F8-B29A-4193-9AD7-4609A20DBEEC}" dt="2021-03-04T06:31:04.398" v="48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04.398" v="49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0.851" v="57"/>
        <pc:sldMkLst>
          <pc:docMk/>
          <pc:sldMk cId="0" sldId="264"/>
        </pc:sldMkLst>
        <pc:spChg chg="mod">
          <ac:chgData name="Masaki Suzuki" userId="2c4feb2ed34ad1a7" providerId="Windows Live" clId="Web-{AFCC58F8-B29A-4193-9AD7-4609A20DBEEC}" dt="2021-03-04T06:31:10.726" v="50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42" v="51"/>
          <ac:spMkLst>
            <pc:docMk/>
            <pc:sldMk cId="0" sldId="264"/>
            <ac:spMk id="2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57" v="52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73" v="53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89" v="54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20" v="55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35" v="56"/>
          <ac:spMkLst>
            <pc:docMk/>
            <pc:sldMk cId="0" sldId="264"/>
            <ac:spMk id="2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51" v="57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7.617" v="65"/>
        <pc:sldMkLst>
          <pc:docMk/>
          <pc:sldMk cId="0" sldId="265"/>
        </pc:sldMkLst>
        <pc:spChg chg="mod">
          <ac:chgData name="Masaki Suzuki" userId="2c4feb2ed34ad1a7" providerId="Windows Live" clId="Web-{AFCC58F8-B29A-4193-9AD7-4609A20DBEEC}" dt="2021-03-04T06:31:17.492" v="58"/>
          <ac:spMkLst>
            <pc:docMk/>
            <pc:sldMk cId="0" sldId="265"/>
            <ac:spMk id="2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23" v="59"/>
          <ac:spMkLst>
            <pc:docMk/>
            <pc:sldMk cId="0" sldId="265"/>
            <ac:spMk id="2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39" v="60"/>
          <ac:spMkLst>
            <pc:docMk/>
            <pc:sldMk cId="0" sldId="265"/>
            <ac:spMk id="2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54" v="61"/>
          <ac:spMkLst>
            <pc:docMk/>
            <pc:sldMk cId="0" sldId="265"/>
            <ac:spMk id="2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70" v="62"/>
          <ac:spMkLst>
            <pc:docMk/>
            <pc:sldMk cId="0" sldId="265"/>
            <ac:spMk id="2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85" v="63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01" v="64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17" v="65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23.398" v="68"/>
        <pc:sldMkLst>
          <pc:docMk/>
          <pc:sldMk cId="0" sldId="266"/>
        </pc:sldMkLst>
        <pc:spChg chg="mod">
          <ac:chgData name="Masaki Suzuki" userId="2c4feb2ed34ad1a7" providerId="Windows Live" clId="Web-{AFCC58F8-B29A-4193-9AD7-4609A20DBEEC}" dt="2021-03-04T06:31:23.367" v="66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82" v="67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98" v="68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4.023" v="71"/>
        <pc:sldMkLst>
          <pc:docMk/>
          <pc:sldMk cId="0" sldId="267"/>
        </pc:sldMkLst>
        <pc:spChg chg="mod">
          <ac:chgData name="Masaki Suzuki" userId="2c4feb2ed34ad1a7" providerId="Windows Live" clId="Web-{AFCC58F8-B29A-4193-9AD7-4609A20DBEEC}" dt="2021-03-04T06:31:43.992" v="69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07" v="70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23" v="71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9.679" v="77"/>
        <pc:sldMkLst>
          <pc:docMk/>
          <pc:sldMk cId="0" sldId="268"/>
        </pc:sldMkLst>
        <pc:spChg chg="mod">
          <ac:chgData name="Masaki Suzuki" userId="2c4feb2ed34ad1a7" providerId="Windows Live" clId="Web-{AFCC58F8-B29A-4193-9AD7-4609A20DBEEC}" dt="2021-03-04T06:31:49.601" v="72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17" v="73"/>
          <ac:spMkLst>
            <pc:docMk/>
            <pc:sldMk cId="0" sldId="268"/>
            <ac:spMk id="2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32" v="74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48" v="75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64" v="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79" v="77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55.320" v="79"/>
        <pc:sldMkLst>
          <pc:docMk/>
          <pc:sldMk cId="0" sldId="269"/>
        </pc:sldMkLst>
        <pc:spChg chg="mod">
          <ac:chgData name="Masaki Suzuki" userId="2c4feb2ed34ad1a7" providerId="Windows Live" clId="Web-{AFCC58F8-B29A-4193-9AD7-4609A20DBEEC}" dt="2021-03-04T06:31:55.304" v="78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55.320" v="79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2.070" v="83"/>
        <pc:sldMkLst>
          <pc:docMk/>
          <pc:sldMk cId="0" sldId="270"/>
        </pc:sldMkLst>
        <pc:spChg chg="mod">
          <ac:chgData name="Masaki Suzuki" userId="2c4feb2ed34ad1a7" providerId="Windows Live" clId="Web-{AFCC58F8-B29A-4193-9AD7-4609A20DBEEC}" dt="2021-03-04T06:32:02.007" v="80"/>
          <ac:spMkLst>
            <pc:docMk/>
            <pc:sldMk cId="0" sldId="270"/>
            <ac:spMk id="3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23" v="81"/>
          <ac:spMkLst>
            <pc:docMk/>
            <pc:sldMk cId="0" sldId="270"/>
            <ac:spMk id="3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54" v="82"/>
          <ac:spMkLst>
            <pc:docMk/>
            <pc:sldMk cId="0" sldId="270"/>
            <ac:spMk id="3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70" v="83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7.867" v="86"/>
        <pc:sldMkLst>
          <pc:docMk/>
          <pc:sldMk cId="0" sldId="271"/>
        </pc:sldMkLst>
        <pc:spChg chg="mod">
          <ac:chgData name="Masaki Suzuki" userId="2c4feb2ed34ad1a7" providerId="Windows Live" clId="Web-{AFCC58F8-B29A-4193-9AD7-4609A20DBEEC}" dt="2021-03-04T06:32:07.851" v="84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5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4.257" v="90"/>
        <pc:sldMkLst>
          <pc:docMk/>
          <pc:sldMk cId="0" sldId="272"/>
        </pc:sldMkLst>
        <pc:spChg chg="mod">
          <ac:chgData name="Masaki Suzuki" userId="2c4feb2ed34ad1a7" providerId="Windows Live" clId="Web-{AFCC58F8-B29A-4193-9AD7-4609A20DBEEC}" dt="2021-03-04T06:32:14.226" v="87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42" v="88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89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90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9.882" v="92"/>
        <pc:sldMkLst>
          <pc:docMk/>
          <pc:sldMk cId="0" sldId="273"/>
        </pc:sldMkLst>
        <pc:spChg chg="mod">
          <ac:chgData name="Masaki Suzuki" userId="2c4feb2ed34ad1a7" providerId="Windows Live" clId="Web-{AFCC58F8-B29A-4193-9AD7-4609A20DBEEC}" dt="2021-03-04T06:32:19.867" v="91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9.882" v="92"/>
          <ac:spMkLst>
            <pc:docMk/>
            <pc:sldMk cId="0" sldId="273"/>
            <ac:spMk id="35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26.679" v="102"/>
        <pc:sldMkLst>
          <pc:docMk/>
          <pc:sldMk cId="0" sldId="274"/>
        </pc:sldMkLst>
        <pc:spChg chg="mod">
          <ac:chgData name="Masaki Suzuki" userId="2c4feb2ed34ad1a7" providerId="Windows Live" clId="Web-{AFCC58F8-B29A-4193-9AD7-4609A20DBEEC}" dt="2021-03-04T06:32:26.476" v="93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492" v="94"/>
          <ac:spMkLst>
            <pc:docMk/>
            <pc:sldMk cId="0" sldId="274"/>
            <ac:spMk id="36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23" v="95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39" v="9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70" v="97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86" v="98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01" v="99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17" v="100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48" v="101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79" v="102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2.086" v="108"/>
        <pc:sldMkLst>
          <pc:docMk/>
          <pc:sldMk cId="0" sldId="275"/>
        </pc:sldMkLst>
        <pc:spChg chg="mod">
          <ac:chgData name="Masaki Suzuki" userId="2c4feb2ed34ad1a7" providerId="Windows Live" clId="Web-{AFCC58F8-B29A-4193-9AD7-4609A20DBEEC}" dt="2021-03-04T06:32:32.023" v="103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4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5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54" v="10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70" v="107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86" v="108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8.148" v="110"/>
        <pc:sldMkLst>
          <pc:docMk/>
          <pc:sldMk cId="0" sldId="276"/>
        </pc:sldMkLst>
        <pc:spChg chg="mod">
          <ac:chgData name="Masaki Suzuki" userId="2c4feb2ed34ad1a7" providerId="Windows Live" clId="Web-{AFCC58F8-B29A-4193-9AD7-4609A20DBEEC}" dt="2021-03-04T06:32:38.132" v="109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8.148" v="110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4.539" v="112"/>
        <pc:sldMkLst>
          <pc:docMk/>
          <pc:sldMk cId="0" sldId="277"/>
        </pc:sldMkLst>
        <pc:spChg chg="mod">
          <ac:chgData name="Masaki Suzuki" userId="2c4feb2ed34ad1a7" providerId="Windows Live" clId="Web-{AFCC58F8-B29A-4193-9AD7-4609A20DBEEC}" dt="2021-03-04T06:32:44.523" v="111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4.539" v="112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9.945" v="115"/>
        <pc:sldMkLst>
          <pc:docMk/>
          <pc:sldMk cId="0" sldId="278"/>
        </pc:sldMkLst>
        <pc:spChg chg="mod">
          <ac:chgData name="Masaki Suzuki" userId="2c4feb2ed34ad1a7" providerId="Windows Live" clId="Web-{AFCC58F8-B29A-4193-9AD7-4609A20DBEEC}" dt="2021-03-04T06:32:49.914" v="113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29" v="114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45" v="115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57.070" v="124"/>
        <pc:sldMkLst>
          <pc:docMk/>
          <pc:sldMk cId="0" sldId="279"/>
        </pc:sldMkLst>
        <pc:spChg chg="mod">
          <ac:chgData name="Masaki Suzuki" userId="2c4feb2ed34ad1a7" providerId="Windows Live" clId="Web-{AFCC58F8-B29A-4193-9AD7-4609A20DBEEC}" dt="2021-03-04T06:32:56.929" v="116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45" v="117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61" v="118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76" v="119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92" v="120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23" v="121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39" v="122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54" v="123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70" v="124"/>
          <ac:spMkLst>
            <pc:docMk/>
            <pc:sldMk cId="0" sldId="279"/>
            <ac:spMk id="4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3.726" v="137"/>
        <pc:sldMkLst>
          <pc:docMk/>
          <pc:sldMk cId="0" sldId="280"/>
        </pc:sldMkLst>
        <pc:spChg chg="mod">
          <ac:chgData name="Masaki Suzuki" userId="2c4feb2ed34ad1a7" providerId="Windows Live" clId="Web-{AFCC58F8-B29A-4193-9AD7-4609A20DBEEC}" dt="2021-03-04T06:33:03.476" v="125"/>
          <ac:spMkLst>
            <pc:docMk/>
            <pc:sldMk cId="0" sldId="280"/>
            <ac:spMk id="4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492" v="126"/>
          <ac:spMkLst>
            <pc:docMk/>
            <pc:sldMk cId="0" sldId="280"/>
            <ac:spMk id="4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07" v="127"/>
          <ac:spMkLst>
            <pc:docMk/>
            <pc:sldMk cId="0" sldId="280"/>
            <ac:spMk id="4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39" v="128"/>
          <ac:spMkLst>
            <pc:docMk/>
            <pc:sldMk cId="0" sldId="280"/>
            <ac:spMk id="4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54" v="129"/>
          <ac:spMkLst>
            <pc:docMk/>
            <pc:sldMk cId="0" sldId="280"/>
            <ac:spMk id="4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86" v="130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01" v="131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17" v="132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32" v="133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64" v="134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95" v="135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11" v="13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26" v="137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9.257" v="142"/>
        <pc:sldMkLst>
          <pc:docMk/>
          <pc:sldMk cId="0" sldId="281"/>
        </pc:sldMkLst>
        <pc:spChg chg="mod">
          <ac:chgData name="Masaki Suzuki" userId="2c4feb2ed34ad1a7" providerId="Windows Live" clId="Web-{AFCC58F8-B29A-4193-9AD7-4609A20DBEEC}" dt="2021-03-04T06:33:09.211" v="138"/>
          <ac:spMkLst>
            <pc:docMk/>
            <pc:sldMk cId="0" sldId="281"/>
            <ac:spMk id="4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11" v="139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26" v="140"/>
          <ac:spMkLst>
            <pc:docMk/>
            <pc:sldMk cId="0" sldId="281"/>
            <ac:spMk id="4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42" v="141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57" v="142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15.679" v="149"/>
        <pc:sldMkLst>
          <pc:docMk/>
          <pc:sldMk cId="0" sldId="282"/>
        </pc:sldMkLst>
        <pc:spChg chg="mod">
          <ac:chgData name="Masaki Suzuki" userId="2c4feb2ed34ad1a7" providerId="Windows Live" clId="Web-{AFCC58F8-B29A-4193-9AD7-4609A20DBEEC}" dt="2021-03-04T06:33:15.586" v="143"/>
          <ac:spMkLst>
            <pc:docMk/>
            <pc:sldMk cId="0" sldId="282"/>
            <ac:spMk id="4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01" v="144"/>
          <ac:spMkLst>
            <pc:docMk/>
            <pc:sldMk cId="0" sldId="282"/>
            <ac:spMk id="4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17" v="145"/>
          <ac:spMkLst>
            <pc:docMk/>
            <pc:sldMk cId="0" sldId="282"/>
            <ac:spMk id="4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32" v="14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48" v="147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64" v="14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79" v="149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27.242" v="151"/>
        <pc:sldMkLst>
          <pc:docMk/>
          <pc:sldMk cId="0" sldId="285"/>
        </pc:sldMkLst>
        <pc:spChg chg="mod">
          <ac:chgData name="Masaki Suzuki" userId="2c4feb2ed34ad1a7" providerId="Windows Live" clId="Web-{AFCC58F8-B29A-4193-9AD7-4609A20DBEEC}" dt="2021-03-04T06:33:27.242" v="150"/>
          <ac:spMkLst>
            <pc:docMk/>
            <pc:sldMk cId="0" sldId="285"/>
            <ac:spMk id="5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27.242" v="151"/>
          <ac:spMkLst>
            <pc:docMk/>
            <pc:sldMk cId="0" sldId="285"/>
            <ac:spMk id="53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35.914" v="156"/>
        <pc:sldMkLst>
          <pc:docMk/>
          <pc:sldMk cId="0" sldId="286"/>
        </pc:sldMkLst>
        <pc:spChg chg="mod">
          <ac:chgData name="Masaki Suzuki" userId="2c4feb2ed34ad1a7" providerId="Windows Live" clId="Web-{AFCC58F8-B29A-4193-9AD7-4609A20DBEEC}" dt="2021-03-04T06:33:35.851" v="152"/>
          <ac:spMkLst>
            <pc:docMk/>
            <pc:sldMk cId="0" sldId="286"/>
            <ac:spMk id="5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67" v="153"/>
          <ac:spMkLst>
            <pc:docMk/>
            <pc:sldMk cId="0" sldId="286"/>
            <ac:spMk id="5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83" v="154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98" v="155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914" v="15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41.632" v="158"/>
        <pc:sldMkLst>
          <pc:docMk/>
          <pc:sldMk cId="0" sldId="287"/>
        </pc:sldMkLst>
        <pc:spChg chg="mod">
          <ac:chgData name="Masaki Suzuki" userId="2c4feb2ed34ad1a7" providerId="Windows Live" clId="Web-{AFCC58F8-B29A-4193-9AD7-4609A20DBEEC}" dt="2021-03-04T06:33:41.617" v="157"/>
          <ac:spMkLst>
            <pc:docMk/>
            <pc:sldMk cId="0" sldId="287"/>
            <ac:spMk id="5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41.632" v="158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37.273" v="160"/>
        <pc:sldMkLst>
          <pc:docMk/>
          <pc:sldMk cId="0" sldId="288"/>
        </pc:sldMkLst>
        <pc:spChg chg="mod">
          <ac:chgData name="Masaki Suzuki" userId="2c4feb2ed34ad1a7" providerId="Windows Live" clId="Web-{AFCC58F8-B29A-4193-9AD7-4609A20DBEEC}" dt="2021-03-04T06:35:37.273" v="159"/>
          <ac:spMkLst>
            <pc:docMk/>
            <pc:sldMk cId="0" sldId="288"/>
            <ac:spMk id="5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37.273" v="160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47.633" v="163"/>
        <pc:sldMkLst>
          <pc:docMk/>
          <pc:sldMk cId="0" sldId="290"/>
        </pc:sldMkLst>
        <pc:spChg chg="mod">
          <ac:chgData name="Masaki Suzuki" userId="2c4feb2ed34ad1a7" providerId="Windows Live" clId="Web-{AFCC58F8-B29A-4193-9AD7-4609A20DBEEC}" dt="2021-03-04T06:35:47.601" v="161"/>
          <ac:spMkLst>
            <pc:docMk/>
            <pc:sldMk cId="0" sldId="290"/>
            <ac:spMk id="5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17" v="162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33" v="163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3.976" v="174"/>
        <pc:sldMkLst>
          <pc:docMk/>
          <pc:sldMk cId="0" sldId="291"/>
        </pc:sldMkLst>
        <pc:spChg chg="mod">
          <ac:chgData name="Masaki Suzuki" userId="2c4feb2ed34ad1a7" providerId="Windows Live" clId="Web-{AFCC58F8-B29A-4193-9AD7-4609A20DBEEC}" dt="2021-03-04T06:35:53.633" v="164"/>
          <ac:spMkLst>
            <pc:docMk/>
            <pc:sldMk cId="0" sldId="291"/>
            <ac:spMk id="6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11" v="165"/>
          <ac:spMkLst>
            <pc:docMk/>
            <pc:sldMk cId="0" sldId="291"/>
            <ac:spMk id="6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89" v="166"/>
          <ac:spMkLst>
            <pc:docMk/>
            <pc:sldMk cId="0" sldId="291"/>
            <ac:spMk id="6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04" v="167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36" v="168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67" v="169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83" v="170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14" v="171"/>
          <ac:spMkLst>
            <pc:docMk/>
            <pc:sldMk cId="0" sldId="291"/>
            <ac:spMk id="6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29" v="172"/>
          <ac:spMkLst>
            <pc:docMk/>
            <pc:sldMk cId="0" sldId="291"/>
            <ac:spMk id="6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61" v="173"/>
          <ac:spMkLst>
            <pc:docMk/>
            <pc:sldMk cId="0" sldId="291"/>
            <ac:spMk id="6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76" v="174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9.898" v="177"/>
        <pc:sldMkLst>
          <pc:docMk/>
          <pc:sldMk cId="0" sldId="292"/>
        </pc:sldMkLst>
        <pc:spChg chg="mod">
          <ac:chgData name="Masaki Suzuki" userId="2c4feb2ed34ad1a7" providerId="Windows Live" clId="Web-{AFCC58F8-B29A-4193-9AD7-4609A20DBEEC}" dt="2021-03-04T06:35:59.867" v="175"/>
          <ac:spMkLst>
            <pc:docMk/>
            <pc:sldMk cId="0" sldId="292"/>
            <ac:spMk id="6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83" v="1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98" v="177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05.242" v="180"/>
        <pc:sldMkLst>
          <pc:docMk/>
          <pc:sldMk cId="0" sldId="293"/>
        </pc:sldMkLst>
        <pc:spChg chg="mod">
          <ac:chgData name="Masaki Suzuki" userId="2c4feb2ed34ad1a7" providerId="Windows Live" clId="Web-{AFCC58F8-B29A-4193-9AD7-4609A20DBEEC}" dt="2021-03-04T06:36:05.211" v="178"/>
          <ac:spMkLst>
            <pc:docMk/>
            <pc:sldMk cId="0" sldId="293"/>
            <ac:spMk id="6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26" v="179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42" v="180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2.117" v="182"/>
        <pc:sldMkLst>
          <pc:docMk/>
          <pc:sldMk cId="0" sldId="294"/>
        </pc:sldMkLst>
        <pc:spChg chg="mod">
          <ac:chgData name="Masaki Suzuki" userId="2c4feb2ed34ad1a7" providerId="Windows Live" clId="Web-{AFCC58F8-B29A-4193-9AD7-4609A20DBEEC}" dt="2021-03-04T06:36:12.101" v="181"/>
          <ac:spMkLst>
            <pc:docMk/>
            <pc:sldMk cId="0" sldId="294"/>
            <ac:spMk id="6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2.117" v="182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8.117" v="190"/>
        <pc:sldMkLst>
          <pc:docMk/>
          <pc:sldMk cId="0" sldId="295"/>
        </pc:sldMkLst>
        <pc:spChg chg="mod">
          <ac:chgData name="Masaki Suzuki" userId="2c4feb2ed34ad1a7" providerId="Windows Live" clId="Web-{AFCC58F8-B29A-4193-9AD7-4609A20DBEEC}" dt="2021-03-04T06:36:17.992" v="183"/>
          <ac:spMkLst>
            <pc:docMk/>
            <pc:sldMk cId="0" sldId="295"/>
            <ac:spMk id="6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23" v="184"/>
          <ac:spMkLst>
            <pc:docMk/>
            <pc:sldMk cId="0" sldId="295"/>
            <ac:spMk id="68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39" v="185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55" v="18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70" v="187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86" v="188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01" v="189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17" v="190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24.242" v="193"/>
        <pc:sldMkLst>
          <pc:docMk/>
          <pc:sldMk cId="0" sldId="296"/>
        </pc:sldMkLst>
        <pc:spChg chg="mod">
          <ac:chgData name="Masaki Suzuki" userId="2c4feb2ed34ad1a7" providerId="Windows Live" clId="Web-{AFCC58F8-B29A-4193-9AD7-4609A20DBEEC}" dt="2021-03-04T06:36:24.226" v="191"/>
          <ac:spMkLst>
            <pc:docMk/>
            <pc:sldMk cId="0" sldId="296"/>
            <ac:spMk id="6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26" v="192"/>
          <ac:spMkLst>
            <pc:docMk/>
            <pc:sldMk cId="0" sldId="296"/>
            <ac:spMk id="70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42" v="193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0.383" v="198"/>
        <pc:sldMkLst>
          <pc:docMk/>
          <pc:sldMk cId="0" sldId="297"/>
        </pc:sldMkLst>
        <pc:spChg chg="mod">
          <ac:chgData name="Masaki Suzuki" userId="2c4feb2ed34ad1a7" providerId="Windows Live" clId="Web-{AFCC58F8-B29A-4193-9AD7-4609A20DBEEC}" dt="2021-03-04T06:36:30.320" v="194"/>
          <ac:spMkLst>
            <pc:docMk/>
            <pc:sldMk cId="0" sldId="297"/>
            <ac:spMk id="7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36" v="195"/>
          <ac:spMkLst>
            <pc:docMk/>
            <pc:sldMk cId="0" sldId="297"/>
            <ac:spMk id="71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51" v="19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67" v="197"/>
          <ac:spMkLst>
            <pc:docMk/>
            <pc:sldMk cId="0" sldId="297"/>
            <ac:spMk id="7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83" v="198"/>
          <ac:spMkLst>
            <pc:docMk/>
            <pc:sldMk cId="0" sldId="297"/>
            <ac:spMk id="71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8.086" v="201"/>
        <pc:sldMkLst>
          <pc:docMk/>
          <pc:sldMk cId="0" sldId="298"/>
        </pc:sldMkLst>
        <pc:spChg chg="mod">
          <ac:chgData name="Masaki Suzuki" userId="2c4feb2ed34ad1a7" providerId="Windows Live" clId="Web-{AFCC58F8-B29A-4193-9AD7-4609A20DBEEC}" dt="2021-03-04T06:36:38.070" v="199"/>
          <ac:spMkLst>
            <pc:docMk/>
            <pc:sldMk cId="0" sldId="298"/>
            <ac:spMk id="7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0"/>
          <ac:spMkLst>
            <pc:docMk/>
            <pc:sldMk cId="0" sldId="298"/>
            <ac:spMk id="7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1"/>
          <ac:spMkLst>
            <pc:docMk/>
            <pc:sldMk cId="0" sldId="298"/>
            <ac:spMk id="73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43.680" v="203"/>
        <pc:sldMkLst>
          <pc:docMk/>
          <pc:sldMk cId="0" sldId="299"/>
        </pc:sldMkLst>
        <pc:spChg chg="mod">
          <ac:chgData name="Masaki Suzuki" userId="2c4feb2ed34ad1a7" providerId="Windows Live" clId="Web-{AFCC58F8-B29A-4193-9AD7-4609A20DBEEC}" dt="2021-03-04T06:36:43.664" v="202"/>
          <ac:spMkLst>
            <pc:docMk/>
            <pc:sldMk cId="0" sldId="299"/>
            <ac:spMk id="7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43.680" v="203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17.070" v="207" actId="1076"/>
        <pc:sldMkLst>
          <pc:docMk/>
          <pc:sldMk cId="0" sldId="301"/>
        </pc:sldMkLst>
        <pc:spChg chg="mod">
          <ac:chgData name="Masaki Suzuki" userId="2c4feb2ed34ad1a7" providerId="Windows Live" clId="Web-{AFCC58F8-B29A-4193-9AD7-4609A20DBEEC}" dt="2021-03-04T06:36:59.414" v="204"/>
          <ac:spMkLst>
            <pc:docMk/>
            <pc:sldMk cId="0" sldId="301"/>
            <ac:spMk id="7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17.070" v="207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25.648" v="216"/>
        <pc:sldMkLst>
          <pc:docMk/>
          <pc:sldMk cId="0" sldId="302"/>
        </pc:sldMkLst>
        <pc:spChg chg="mod">
          <ac:chgData name="Masaki Suzuki" userId="2c4feb2ed34ad1a7" providerId="Windows Live" clId="Web-{AFCC58F8-B29A-4193-9AD7-4609A20DBEEC}" dt="2021-03-04T06:37:25.508" v="208"/>
          <ac:spMkLst>
            <pc:docMk/>
            <pc:sldMk cId="0" sldId="302"/>
            <ac:spMk id="7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23" v="209"/>
          <ac:spMkLst>
            <pc:docMk/>
            <pc:sldMk cId="0" sldId="302"/>
            <ac:spMk id="7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39" v="210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55" v="211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86" v="212"/>
          <ac:spMkLst>
            <pc:docMk/>
            <pc:sldMk cId="0" sldId="302"/>
            <ac:spMk id="7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01" v="213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17" v="214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33" v="215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48" v="21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37.414" v="220"/>
        <pc:sldMkLst>
          <pc:docMk/>
          <pc:sldMk cId="0" sldId="303"/>
        </pc:sldMkLst>
        <pc:spChg chg="mod">
          <ac:chgData name="Masaki Suzuki" userId="2c4feb2ed34ad1a7" providerId="Windows Live" clId="Web-{AFCC58F8-B29A-4193-9AD7-4609A20DBEEC}" dt="2021-03-04T06:37:37.383" v="217"/>
          <ac:spMkLst>
            <pc:docMk/>
            <pc:sldMk cId="0" sldId="303"/>
            <ac:spMk id="80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83" v="218"/>
          <ac:spMkLst>
            <pc:docMk/>
            <pc:sldMk cId="0" sldId="303"/>
            <ac:spMk id="8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98" v="219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414" v="220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2.711" v="225"/>
        <pc:sldMkLst>
          <pc:docMk/>
          <pc:sldMk cId="0" sldId="304"/>
        </pc:sldMkLst>
        <pc:spChg chg="mod">
          <ac:chgData name="Masaki Suzuki" userId="2c4feb2ed34ad1a7" providerId="Windows Live" clId="Web-{AFCC58F8-B29A-4193-9AD7-4609A20DBEEC}" dt="2021-03-04T06:37:42.664" v="221"/>
          <ac:spMkLst>
            <pc:docMk/>
            <pc:sldMk cId="0" sldId="304"/>
            <ac:spMk id="8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2"/>
          <ac:spMkLst>
            <pc:docMk/>
            <pc:sldMk cId="0" sldId="304"/>
            <ac:spMk id="8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3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95" v="224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711" v="225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8.726" v="228"/>
        <pc:sldMkLst>
          <pc:docMk/>
          <pc:sldMk cId="0" sldId="305"/>
        </pc:sldMkLst>
        <pc:spChg chg="mod">
          <ac:chgData name="Masaki Suzuki" userId="2c4feb2ed34ad1a7" providerId="Windows Live" clId="Web-{AFCC58F8-B29A-4193-9AD7-4609A20DBEEC}" dt="2021-03-04T06:37:48.711" v="226"/>
          <ac:spMkLst>
            <pc:docMk/>
            <pc:sldMk cId="0" sldId="305"/>
            <ac:spMk id="8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7"/>
          <ac:spMkLst>
            <pc:docMk/>
            <pc:sldMk cId="0" sldId="305"/>
            <ac:spMk id="8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8"/>
          <ac:spMkLst>
            <pc:docMk/>
            <pc:sldMk cId="0" sldId="305"/>
            <ac:spMk id="84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55.273" v="230"/>
        <pc:sldMkLst>
          <pc:docMk/>
          <pc:sldMk cId="0" sldId="306"/>
        </pc:sldMkLst>
        <pc:spChg chg="mod">
          <ac:chgData name="Masaki Suzuki" userId="2c4feb2ed34ad1a7" providerId="Windows Live" clId="Web-{AFCC58F8-B29A-4193-9AD7-4609A20DBEEC}" dt="2021-03-04T06:37:55.258" v="229"/>
          <ac:spMkLst>
            <pc:docMk/>
            <pc:sldMk cId="0" sldId="306"/>
            <ac:spMk id="8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55.273" v="230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0.336" v="232"/>
        <pc:sldMkLst>
          <pc:docMk/>
          <pc:sldMk cId="0" sldId="307"/>
        </pc:sldMkLst>
        <pc:spChg chg="mod">
          <ac:chgData name="Masaki Suzuki" userId="2c4feb2ed34ad1a7" providerId="Windows Live" clId="Web-{AFCC58F8-B29A-4193-9AD7-4609A20DBEEC}" dt="2021-03-04T06:38:00.336" v="231"/>
          <ac:spMkLst>
            <pc:docMk/>
            <pc:sldMk cId="0" sldId="307"/>
            <ac:spMk id="8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0.336" v="232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6.367" v="236"/>
        <pc:sldMkLst>
          <pc:docMk/>
          <pc:sldMk cId="0" sldId="308"/>
        </pc:sldMkLst>
        <pc:spChg chg="mod">
          <ac:chgData name="Masaki Suzuki" userId="2c4feb2ed34ad1a7" providerId="Windows Live" clId="Web-{AFCC58F8-B29A-4193-9AD7-4609A20DBEEC}" dt="2021-03-04T06:38:06.320" v="233"/>
          <ac:spMkLst>
            <pc:docMk/>
            <pc:sldMk cId="0" sldId="308"/>
            <ac:spMk id="8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36" v="234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52" v="235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67" v="23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11.648" v="244"/>
        <pc:sldMkLst>
          <pc:docMk/>
          <pc:sldMk cId="0" sldId="309"/>
        </pc:sldMkLst>
        <pc:spChg chg="mod">
          <ac:chgData name="Masaki Suzuki" userId="2c4feb2ed34ad1a7" providerId="Windows Live" clId="Web-{AFCC58F8-B29A-4193-9AD7-4609A20DBEEC}" dt="2021-03-04T06:38:11.508" v="237"/>
          <ac:spMkLst>
            <pc:docMk/>
            <pc:sldMk cId="0" sldId="309"/>
            <ac:spMk id="88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23" v="238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55" v="239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70" v="240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86" v="241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02" v="242"/>
          <ac:spMkLst>
            <pc:docMk/>
            <pc:sldMk cId="0" sldId="309"/>
            <ac:spMk id="8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33" v="243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48" v="244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24.055" v="256"/>
        <pc:sldMkLst>
          <pc:docMk/>
          <pc:sldMk cId="0" sldId="311"/>
        </pc:sldMkLst>
        <pc:spChg chg="mod">
          <ac:chgData name="Masaki Suzuki" userId="2c4feb2ed34ad1a7" providerId="Windows Live" clId="Web-{AFCC58F8-B29A-4193-9AD7-4609A20DBEEC}" dt="2021-03-04T06:38:23.773" v="245"/>
          <ac:spMkLst>
            <pc:docMk/>
            <pc:sldMk cId="0" sldId="311"/>
            <ac:spMk id="9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05" v="24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20" v="247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52" v="248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83" v="249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98" v="250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30" v="251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45" v="252"/>
          <ac:spMkLst>
            <pc:docMk/>
            <pc:sldMk cId="0" sldId="311"/>
            <ac:spMk id="9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77" v="253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08" v="254"/>
          <ac:spMkLst>
            <pc:docMk/>
            <pc:sldMk cId="0" sldId="311"/>
            <ac:spMk id="9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23" v="255"/>
          <ac:spMkLst>
            <pc:docMk/>
            <pc:sldMk cId="0" sldId="311"/>
            <ac:spMk id="9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55" v="256"/>
          <ac:spMkLst>
            <pc:docMk/>
            <pc:sldMk cId="0" sldId="311"/>
            <ac:spMk id="9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0.367" v="263"/>
        <pc:sldMkLst>
          <pc:docMk/>
          <pc:sldMk cId="0" sldId="312"/>
        </pc:sldMkLst>
        <pc:spChg chg="mod">
          <ac:chgData name="Masaki Suzuki" userId="2c4feb2ed34ad1a7" providerId="Windows Live" clId="Web-{AFCC58F8-B29A-4193-9AD7-4609A20DBEEC}" dt="2021-03-04T06:38:30.273" v="257"/>
          <ac:spMkLst>
            <pc:docMk/>
            <pc:sldMk cId="0" sldId="312"/>
            <ac:spMk id="9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289" v="258"/>
          <ac:spMkLst>
            <pc:docMk/>
            <pc:sldMk cId="0" sldId="312"/>
            <ac:spMk id="9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05" v="259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20" v="260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36" v="261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52" v="262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67" v="263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5.617" v="267"/>
        <pc:sldMkLst>
          <pc:docMk/>
          <pc:sldMk cId="0" sldId="313"/>
        </pc:sldMkLst>
        <pc:spChg chg="mod">
          <ac:chgData name="Masaki Suzuki" userId="2c4feb2ed34ad1a7" providerId="Windows Live" clId="Web-{AFCC58F8-B29A-4193-9AD7-4609A20DBEEC}" dt="2021-03-04T06:38:35.586" v="264"/>
          <ac:spMkLst>
            <pc:docMk/>
            <pc:sldMk cId="0" sldId="313"/>
            <ac:spMk id="95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02" v="265"/>
          <ac:spMkLst>
            <pc:docMk/>
            <pc:sldMk cId="0" sldId="313"/>
            <ac:spMk id="9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7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2.758" v="272"/>
        <pc:sldMkLst>
          <pc:docMk/>
          <pc:sldMk cId="0" sldId="314"/>
        </pc:sldMkLst>
        <pc:spChg chg="mod">
          <ac:chgData name="Masaki Suzuki" userId="2c4feb2ed34ad1a7" providerId="Windows Live" clId="Web-{AFCC58F8-B29A-4193-9AD7-4609A20DBEEC}" dt="2021-03-04T06:38:42.711" v="268"/>
          <ac:spMkLst>
            <pc:docMk/>
            <pc:sldMk cId="0" sldId="314"/>
            <ac:spMk id="9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69"/>
          <ac:spMkLst>
            <pc:docMk/>
            <pc:sldMk cId="0" sldId="314"/>
            <ac:spMk id="9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70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42" v="271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58" v="272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8.617" v="285"/>
        <pc:sldMkLst>
          <pc:docMk/>
          <pc:sldMk cId="0" sldId="315"/>
        </pc:sldMkLst>
        <pc:spChg chg="mod">
          <ac:chgData name="Masaki Suzuki" userId="2c4feb2ed34ad1a7" providerId="Windows Live" clId="Web-{AFCC58F8-B29A-4193-9AD7-4609A20DBEEC}" dt="2021-03-04T06:38:48.336" v="273"/>
          <ac:spMkLst>
            <pc:docMk/>
            <pc:sldMk cId="0" sldId="315"/>
            <ac:spMk id="9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83" v="274"/>
          <ac:spMkLst>
            <pc:docMk/>
            <pc:sldMk cId="0" sldId="315"/>
            <ac:spMk id="9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98" v="275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14" v="2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45" v="277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61" v="278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77" v="279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08" v="280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23" v="281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55" v="282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70" v="283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02" v="284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17" v="285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56.523" v="290"/>
        <pc:sldMkLst>
          <pc:docMk/>
          <pc:sldMk cId="0" sldId="316"/>
        </pc:sldMkLst>
        <pc:spChg chg="mod">
          <ac:chgData name="Masaki Suzuki" userId="2c4feb2ed34ad1a7" providerId="Windows Live" clId="Web-{AFCC58F8-B29A-4193-9AD7-4609A20DBEEC}" dt="2021-03-04T06:38:56.477" v="286"/>
          <ac:spMkLst>
            <pc:docMk/>
            <pc:sldMk cId="0" sldId="316"/>
            <ac:spMk id="10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492" v="28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8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9"/>
          <ac:spMkLst>
            <pc:docMk/>
            <pc:sldMk cId="0" sldId="316"/>
            <ac:spMk id="101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23" v="290"/>
          <ac:spMkLst>
            <pc:docMk/>
            <pc:sldMk cId="0" sldId="316"/>
            <ac:spMk id="101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2.789" v="302"/>
        <pc:sldMkLst>
          <pc:docMk/>
          <pc:sldMk cId="0" sldId="317"/>
        </pc:sldMkLst>
        <pc:spChg chg="mod">
          <ac:chgData name="Masaki Suzuki" userId="2c4feb2ed34ad1a7" providerId="Windows Live" clId="Web-{AFCC58F8-B29A-4193-9AD7-4609A20DBEEC}" dt="2021-03-04T06:39:02.539" v="291"/>
          <ac:spMkLst>
            <pc:docMk/>
            <pc:sldMk cId="0" sldId="317"/>
            <ac:spMk id="10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70" v="292"/>
          <ac:spMkLst>
            <pc:docMk/>
            <pc:sldMk cId="0" sldId="317"/>
            <ac:spMk id="10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86" v="293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17" v="294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33" v="295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64" v="29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80" v="297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95" v="298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27" v="299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42" v="300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73" v="301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89" v="302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8.523" v="311"/>
        <pc:sldMkLst>
          <pc:docMk/>
          <pc:sldMk cId="0" sldId="318"/>
        </pc:sldMkLst>
        <pc:spChg chg="mod">
          <ac:chgData name="Masaki Suzuki" userId="2c4feb2ed34ad1a7" providerId="Windows Live" clId="Web-{AFCC58F8-B29A-4193-9AD7-4609A20DBEEC}" dt="2021-03-04T06:39:08.383" v="303"/>
          <ac:spMkLst>
            <pc:docMk/>
            <pc:sldMk cId="0" sldId="318"/>
            <ac:spMk id="10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14" v="304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30" v="305"/>
          <ac:spMkLst>
            <pc:docMk/>
            <pc:sldMk cId="0" sldId="318"/>
            <ac:spMk id="10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45" v="306"/>
          <ac:spMkLst>
            <pc:docMk/>
            <pc:sldMk cId="0" sldId="318"/>
            <ac:spMk id="10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61" v="307"/>
          <ac:spMkLst>
            <pc:docMk/>
            <pc:sldMk cId="0" sldId="318"/>
            <ac:spMk id="10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77" v="308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92" v="309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08" v="310"/>
          <ac:spMkLst>
            <pc:docMk/>
            <pc:sldMk cId="0" sldId="318"/>
            <ac:spMk id="10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23" v="311"/>
          <ac:spMkLst>
            <pc:docMk/>
            <pc:sldMk cId="0" sldId="318"/>
            <ac:spMk id="1051" creationId="{00000000-0000-0000-0000-000000000000}"/>
          </ac:spMkLst>
        </pc:spChg>
      </pc:sldChg>
    </pc:docChg>
  </pc:docChgLst>
  <pc:docChgLst>
    <pc:chgData name="Masaki Suzuki" userId="2c4feb2ed34ad1a7" providerId="Windows Live" clId="Web-{8DED4023-259A-470A-AD33-A8C38697E642}"/>
    <pc:docChg chg="modSld">
      <pc:chgData name="Masaki Suzuki" userId="2c4feb2ed34ad1a7" providerId="Windows Live" clId="Web-{8DED4023-259A-470A-AD33-A8C38697E642}" dt="2021-03-05T07:27:59.738" v="61" actId="1076"/>
      <pc:docMkLst>
        <pc:docMk/>
      </pc:docMkLst>
      <pc:sldChg chg="modSp">
        <pc:chgData name="Masaki Suzuki" userId="2c4feb2ed34ad1a7" providerId="Windows Live" clId="Web-{8DED4023-259A-470A-AD33-A8C38697E642}" dt="2021-03-05T07:17:51.504" v="0" actId="1076"/>
        <pc:sldMkLst>
          <pc:docMk/>
          <pc:sldMk cId="0" sldId="256"/>
        </pc:sldMkLst>
        <pc:spChg chg="mod">
          <ac:chgData name="Masaki Suzuki" userId="2c4feb2ed34ad1a7" providerId="Windows Live" clId="Web-{8DED4023-259A-470A-AD33-A8C38697E642}" dt="2021-03-05T07:17:51.504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01.631" v="1" actId="1076"/>
        <pc:sldMkLst>
          <pc:docMk/>
          <pc:sldMk cId="0" sldId="257"/>
        </pc:sldMkLst>
        <pc:spChg chg="mod">
          <ac:chgData name="Masaki Suzuki" userId="2c4feb2ed34ad1a7" providerId="Windows Live" clId="Web-{8DED4023-259A-470A-AD33-A8C38697E642}" dt="2021-03-05T07:18:01.631" v="1" actId="1076"/>
          <ac:spMkLst>
            <pc:docMk/>
            <pc:sldMk cId="0" sldId="257"/>
            <ac:spMk id="12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20.442" v="4" actId="1076"/>
        <pc:sldMkLst>
          <pc:docMk/>
          <pc:sldMk cId="0" sldId="258"/>
        </pc:sldMkLst>
        <pc:spChg chg="mod">
          <ac:chgData name="Masaki Suzuki" userId="2c4feb2ed34ad1a7" providerId="Windows Live" clId="Web-{8DED4023-259A-470A-AD33-A8C38697E642}" dt="2021-03-05T07:18:10.645" v="2" actId="1076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15.833" v="3" actId="1076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20.442" v="4" actId="1076"/>
          <ac:spMkLst>
            <pc:docMk/>
            <pc:sldMk cId="0" sldId="258"/>
            <ac:spMk id="14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09.896" v="10" actId="1076"/>
        <pc:sldMkLst>
          <pc:docMk/>
          <pc:sldMk cId="0" sldId="259"/>
        </pc:sldMkLst>
        <pc:spChg chg="mod">
          <ac:chgData name="Masaki Suzuki" userId="2c4feb2ed34ad1a7" providerId="Windows Live" clId="Web-{8DED4023-259A-470A-AD33-A8C38697E642}" dt="2021-03-05T07:18:43.177" v="5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48.584" v="6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53.912" v="7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4.021" v="9" actId="1076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9.896" v="10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39.991" v="15" actId="1076"/>
        <pc:sldMkLst>
          <pc:docMk/>
          <pc:sldMk cId="0" sldId="260"/>
        </pc:sldMkLst>
        <pc:spChg chg="mod">
          <ac:chgData name="Masaki Suzuki" userId="2c4feb2ed34ad1a7" providerId="Windows Live" clId="Web-{8DED4023-259A-470A-AD33-A8C38697E642}" dt="2021-03-05T07:19:25.709" v="13" actId="1076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21.819" v="12" actId="1076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5.866" v="14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9.991" v="15" actId="1076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02.632" v="17" actId="1076"/>
        <pc:sldMkLst>
          <pc:docMk/>
          <pc:sldMk cId="0" sldId="262"/>
        </pc:sldMkLst>
        <pc:spChg chg="mod">
          <ac:chgData name="Masaki Suzuki" userId="2c4feb2ed34ad1a7" providerId="Windows Live" clId="Web-{8DED4023-259A-470A-AD33-A8C38697E642}" dt="2021-03-05T07:20:02.632" v="17" actId="107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59.726" v="16" actId="1076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12.617" v="19" actId="1076"/>
        <pc:sldMkLst>
          <pc:docMk/>
          <pc:sldMk cId="0" sldId="263"/>
        </pc:sldMkLst>
        <pc:spChg chg="mod">
          <ac:chgData name="Masaki Suzuki" userId="2c4feb2ed34ad1a7" providerId="Windows Live" clId="Web-{8DED4023-259A-470A-AD33-A8C38697E642}" dt="2021-03-05T07:20:12.617" v="19" actId="1076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1:58.323" v="21" actId="1076"/>
        <pc:sldMkLst>
          <pc:docMk/>
          <pc:sldMk cId="0" sldId="264"/>
        </pc:sldMkLst>
        <pc:spChg chg="mod">
          <ac:chgData name="Masaki Suzuki" userId="2c4feb2ed34ad1a7" providerId="Windows Live" clId="Web-{8DED4023-259A-470A-AD33-A8C38697E642}" dt="2021-03-05T07:21:58.323" v="21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1:55.698" v="20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19.464" v="24" actId="1076"/>
        <pc:sldMkLst>
          <pc:docMk/>
          <pc:sldMk cId="0" sldId="265"/>
        </pc:sldMkLst>
        <pc:spChg chg="mod">
          <ac:chgData name="Masaki Suzuki" userId="2c4feb2ed34ad1a7" providerId="Windows Live" clId="Web-{8DED4023-259A-470A-AD33-A8C38697E642}" dt="2021-03-05T07:22:07.557" v="22" actId="1076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9.464" v="24" actId="1076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0.635" v="23" actId="1076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37.121" v="26" actId="1076"/>
        <pc:sldMkLst>
          <pc:docMk/>
          <pc:sldMk cId="0" sldId="266"/>
        </pc:sldMkLst>
        <pc:spChg chg="mod">
          <ac:chgData name="Masaki Suzuki" userId="2c4feb2ed34ad1a7" providerId="Windows Live" clId="Web-{8DED4023-259A-470A-AD33-A8C38697E642}" dt="2021-03-05T07:22:37.121" v="26" actId="1076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26.839" v="25" actId="1076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51.980" v="29" actId="1076"/>
        <pc:sldMkLst>
          <pc:docMk/>
          <pc:sldMk cId="0" sldId="267"/>
        </pc:sldMkLst>
        <pc:spChg chg="mod">
          <ac:chgData name="Masaki Suzuki" userId="2c4feb2ed34ad1a7" providerId="Windows Live" clId="Web-{8DED4023-259A-470A-AD33-A8C38697E642}" dt="2021-03-05T07:22:47.511" v="28" actId="1076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51.980" v="29" actId="1076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3:49.716" v="33" actId="1076"/>
        <pc:sldMkLst>
          <pc:docMk/>
          <pc:sldMk cId="0" sldId="268"/>
        </pc:sldMkLst>
        <pc:spChg chg="mod">
          <ac:chgData name="Masaki Suzuki" userId="2c4feb2ed34ad1a7" providerId="Windows Live" clId="Web-{8DED4023-259A-470A-AD33-A8C38697E642}" dt="2021-03-05T07:23:33.309" v="30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6.138" v="32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1.294" v="31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9.716" v="33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22.483" v="34" actId="1076"/>
        <pc:sldMkLst>
          <pc:docMk/>
          <pc:sldMk cId="0" sldId="270"/>
        </pc:sldMkLst>
        <pc:spChg chg="mod">
          <ac:chgData name="Masaki Suzuki" userId="2c4feb2ed34ad1a7" providerId="Windows Live" clId="Web-{8DED4023-259A-470A-AD33-A8C38697E642}" dt="2021-03-05T07:24:22.483" v="34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33.327" v="36" actId="1076"/>
        <pc:sldMkLst>
          <pc:docMk/>
          <pc:sldMk cId="0" sldId="271"/>
        </pc:sldMkLst>
        <pc:spChg chg="mod">
          <ac:chgData name="Masaki Suzuki" userId="2c4feb2ed34ad1a7" providerId="Windows Live" clId="Web-{8DED4023-259A-470A-AD33-A8C38697E642}" dt="2021-03-05T07:24:29.342" v="35" actId="1076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33.327" v="36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51.093" v="39" actId="1076"/>
        <pc:sldMkLst>
          <pc:docMk/>
          <pc:sldMk cId="0" sldId="272"/>
        </pc:sldMkLst>
        <pc:spChg chg="mod">
          <ac:chgData name="Masaki Suzuki" userId="2c4feb2ed34ad1a7" providerId="Windows Live" clId="Web-{8DED4023-259A-470A-AD33-A8C38697E642}" dt="2021-03-05T07:24:44.139" v="37" actId="1076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48.874" v="38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51.093" v="39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31.845" v="50" actId="1076"/>
        <pc:sldMkLst>
          <pc:docMk/>
          <pc:sldMk cId="0" sldId="274"/>
        </pc:sldMkLst>
        <pc:spChg chg="mod">
          <ac:chgData name="Masaki Suzuki" userId="2c4feb2ed34ad1a7" providerId="Windows Live" clId="Web-{8DED4023-259A-470A-AD33-A8C38697E642}" dt="2021-03-05T07:25:36.953" v="40" actId="20577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5:58.329" v="43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1.438" v="44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5.516" v="45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1.798" v="46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3.548" v="48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6.830" v="49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31.845" v="50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8.142" v="47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47.424" v="51" actId="1076"/>
        <pc:sldMkLst>
          <pc:docMk/>
          <pc:sldMk cId="0" sldId="275"/>
        </pc:sldMkLst>
        <pc:spChg chg="mod">
          <ac:chgData name="Masaki Suzuki" userId="2c4feb2ed34ad1a7" providerId="Windows Live" clId="Web-{8DED4023-259A-470A-AD33-A8C38697E642}" dt="2021-03-05T07:26:47.424" v="51" actId="1076"/>
          <ac:spMkLst>
            <pc:docMk/>
            <pc:sldMk cId="0" sldId="275"/>
            <ac:spMk id="386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1.612" v="52" actId="1076"/>
        <pc:sldMkLst>
          <pc:docMk/>
          <pc:sldMk cId="0" sldId="276"/>
        </pc:sldMkLst>
        <pc:spChg chg="mod">
          <ac:chgData name="Masaki Suzuki" userId="2c4feb2ed34ad1a7" providerId="Windows Live" clId="Web-{8DED4023-259A-470A-AD33-A8C38697E642}" dt="2021-03-05T07:27:01.612" v="52" actId="1076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7.487" v="53" actId="1076"/>
        <pc:sldMkLst>
          <pc:docMk/>
          <pc:sldMk cId="0" sldId="277"/>
        </pc:sldMkLst>
        <pc:spChg chg="mod">
          <ac:chgData name="Masaki Suzuki" userId="2c4feb2ed34ad1a7" providerId="Windows Live" clId="Web-{8DED4023-259A-470A-AD33-A8C38697E642}" dt="2021-03-05T07:27:07.487" v="53" actId="1076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24.253" v="55" actId="1076"/>
        <pc:sldMkLst>
          <pc:docMk/>
          <pc:sldMk cId="0" sldId="278"/>
        </pc:sldMkLst>
        <pc:spChg chg="mod">
          <ac:chgData name="Masaki Suzuki" userId="2c4feb2ed34ad1a7" providerId="Windows Live" clId="Web-{8DED4023-259A-470A-AD33-A8C38697E642}" dt="2021-03-05T07:27:20.425" v="54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24.253" v="55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59.738" v="61" actId="1076"/>
        <pc:sldMkLst>
          <pc:docMk/>
          <pc:sldMk cId="0" sldId="279"/>
        </pc:sldMkLst>
        <pc:spChg chg="mod">
          <ac:chgData name="Masaki Suzuki" userId="2c4feb2ed34ad1a7" providerId="Windows Live" clId="Web-{8DED4023-259A-470A-AD33-A8C38697E642}" dt="2021-03-05T07:27:38.597" v="56" actId="1076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44.785" v="57" actId="1076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0.457" v="58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9.738" v="61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6.879" v="60" actId="1076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3.800" v="59" actId="1076"/>
          <ac:spMkLst>
            <pc:docMk/>
            <pc:sldMk cId="0" sldId="279"/>
            <ac:spMk id="442" creationId="{00000000-0000-0000-0000-000000000000}"/>
          </ac:spMkLst>
        </pc:spChg>
      </pc:sldChg>
    </pc:docChg>
  </pc:docChgLst>
  <pc:docChgLst>
    <pc:chgData name="ゲスト ユーザー" providerId="Windows Live" clId="Web-{4F0E8FFB-6EDB-460F-B17E-A5BBCD3D6AFE}"/>
    <pc:docChg chg="modSld">
      <pc:chgData name="ゲスト ユーザー" userId="" providerId="Windows Live" clId="Web-{4F0E8FFB-6EDB-460F-B17E-A5BBCD3D6AFE}" dt="2021-03-03T08:47:44.517" v="217" actId="1076"/>
      <pc:docMkLst>
        <pc:docMk/>
      </pc:docMkLst>
      <pc:sldChg chg="modSp">
        <pc:chgData name="ゲスト ユーザー" userId="" providerId="Windows Live" clId="Web-{4F0E8FFB-6EDB-460F-B17E-A5BBCD3D6AFE}" dt="2021-03-03T08:21:16.107" v="0" actId="1076"/>
        <pc:sldMkLst>
          <pc:docMk/>
          <pc:sldMk cId="0" sldId="256"/>
        </pc:sldMkLst>
        <pc:spChg chg="mod">
          <ac:chgData name="ゲスト ユーザー" userId="" providerId="Windows Live" clId="Web-{4F0E8FFB-6EDB-460F-B17E-A5BBCD3D6AFE}" dt="2021-03-03T08:21:16.10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1:22.967" v="1" actId="1076"/>
        <pc:sldMkLst>
          <pc:docMk/>
          <pc:sldMk cId="0" sldId="257"/>
        </pc:sldMkLst>
        <pc:spChg chg="mod">
          <ac:chgData name="ゲスト ユーザー" userId="" providerId="Windows Live" clId="Web-{4F0E8FFB-6EDB-460F-B17E-A5BBCD3D6AFE}" dt="2021-03-03T08:21:22.967" v="1" actId="1076"/>
          <ac:spMkLst>
            <pc:docMk/>
            <pc:sldMk cId="0" sldId="257"/>
            <ac:spMk id="12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44.517" v="217" actId="1076"/>
        <pc:sldMkLst>
          <pc:docMk/>
          <pc:sldMk cId="0" sldId="258"/>
        </pc:sldMkLst>
        <pc:spChg chg="mod">
          <ac:chgData name="ゲスト ユーザー" userId="" providerId="Windows Live" clId="Web-{4F0E8FFB-6EDB-460F-B17E-A5BBCD3D6AFE}" dt="2021-03-03T08:47:44.517" v="217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04.513" v="7" actId="1076"/>
        <pc:sldMkLst>
          <pc:docMk/>
          <pc:sldMk cId="0" sldId="259"/>
        </pc:sldMkLst>
        <pc:spChg chg="mod">
          <ac:chgData name="ゲスト ユーザー" userId="" providerId="Windows Live" clId="Web-{4F0E8FFB-6EDB-460F-B17E-A5BBCD3D6AFE}" dt="2021-03-03T08:22:35.825" v="2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35.841" v="3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19" v="4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35" v="5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66" v="6" actId="1076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04.513" v="7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31.841" v="10" actId="1076"/>
        <pc:sldMkLst>
          <pc:docMk/>
          <pc:sldMk cId="0" sldId="260"/>
        </pc:sldMkLst>
        <pc:spChg chg="mod">
          <ac:chgData name="ゲスト ユーザー" userId="" providerId="Windows Live" clId="Web-{4F0E8FFB-6EDB-460F-B17E-A5BBCD3D6AFE}" dt="2021-03-03T08:23:31.809" v="8" actId="1076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25" v="9" actId="107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41" v="10" actId="1076"/>
          <ac:spMkLst>
            <pc:docMk/>
            <pc:sldMk cId="0" sldId="260"/>
            <ac:spMk id="17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23.950" v="15" actId="1076"/>
        <pc:sldMkLst>
          <pc:docMk/>
          <pc:sldMk cId="0" sldId="264"/>
        </pc:sldMkLst>
        <pc:spChg chg="mod">
          <ac:chgData name="ゲスト ユーザー" userId="" providerId="Windows Live" clId="Web-{4F0E8FFB-6EDB-460F-B17E-A5BBCD3D6AFE}" dt="2021-03-03T08:24:01.215" v="12" actId="1076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57.997" v="11" actId="1076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18" v="13" actId="1076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34" v="14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50" v="15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58.152" v="17" actId="1076"/>
        <pc:sldMkLst>
          <pc:docMk/>
          <pc:sldMk cId="0" sldId="267"/>
        </pc:sldMkLst>
        <pc:spChg chg="mod">
          <ac:chgData name="ゲスト ユーザー" userId="" providerId="Windows Live" clId="Web-{4F0E8FFB-6EDB-460F-B17E-A5BBCD3D6AFE}" dt="2021-03-03T08:24:58.152" v="17" actId="1076"/>
          <ac:spMkLst>
            <pc:docMk/>
            <pc:sldMk cId="0" sldId="267"/>
            <ac:spMk id="27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5:41.496" v="21" actId="1076"/>
        <pc:sldMkLst>
          <pc:docMk/>
          <pc:sldMk cId="0" sldId="268"/>
        </pc:sldMkLst>
        <pc:spChg chg="mod">
          <ac:chgData name="ゲスト ユーザー" userId="" providerId="Windows Live" clId="Web-{4F0E8FFB-6EDB-460F-B17E-A5BBCD3D6AFE}" dt="2021-03-03T08:25:27.965" v="18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41.496" v="21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27.980" v="19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33.090" v="20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23.605" v="22" actId="1076"/>
        <pc:sldMkLst>
          <pc:docMk/>
          <pc:sldMk cId="0" sldId="269"/>
        </pc:sldMkLst>
        <pc:spChg chg="mod">
          <ac:chgData name="ゲスト ユーザー" userId="" providerId="Windows Live" clId="Web-{4F0E8FFB-6EDB-460F-B17E-A5BBCD3D6AFE}" dt="2021-03-03T08:26:23.605" v="22" actId="1076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09.642" v="215" actId="1076"/>
        <pc:sldMkLst>
          <pc:docMk/>
          <pc:sldMk cId="0" sldId="270"/>
        </pc:sldMkLst>
        <pc:spChg chg="mod">
          <ac:chgData name="ゲスト ユーザー" userId="" providerId="Windows Live" clId="Web-{4F0E8FFB-6EDB-460F-B17E-A5BBCD3D6AFE}" dt="2021-03-03T08:47:09.642" v="215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38.277" v="23" actId="1076"/>
        <pc:sldMkLst>
          <pc:docMk/>
          <pc:sldMk cId="0" sldId="271"/>
        </pc:sldMkLst>
        <pc:spChg chg="mod">
          <ac:chgData name="ゲスト ユーザー" userId="" providerId="Windows Live" clId="Web-{4F0E8FFB-6EDB-460F-B17E-A5BBCD3D6AFE}" dt="2021-03-03T08:26:38.277" v="23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58.136" v="25" actId="1076"/>
        <pc:sldMkLst>
          <pc:docMk/>
          <pc:sldMk cId="0" sldId="272"/>
        </pc:sldMkLst>
        <pc:spChg chg="mod">
          <ac:chgData name="ゲスト ユーザー" userId="" providerId="Windows Live" clId="Web-{4F0E8FFB-6EDB-460F-B17E-A5BBCD3D6AFE}" dt="2021-03-03T08:26:58.120" v="24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6:58.136" v="25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8:16.417" v="42" actId="1076"/>
        <pc:sldMkLst>
          <pc:docMk/>
          <pc:sldMk cId="0" sldId="274"/>
        </pc:sldMkLst>
        <pc:spChg chg="mod">
          <ac:chgData name="ゲスト ユーザー" userId="" providerId="Windows Live" clId="Web-{4F0E8FFB-6EDB-460F-B17E-A5BBCD3D6AFE}" dt="2021-03-03T08:27:48.557" v="30" actId="20577"/>
          <ac:spMkLst>
            <pc:docMk/>
            <pc:sldMk cId="0" sldId="274"/>
            <ac:spMk id="36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54" v="39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85" v="40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01" v="41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17" v="42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2.120" v="33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6.760" v="32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3.182" v="31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4.229" v="34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10.635" v="47" actId="1076"/>
        <pc:sldMkLst>
          <pc:docMk/>
          <pc:sldMk cId="0" sldId="275"/>
        </pc:sldMkLst>
        <pc:spChg chg="mod">
          <ac:chgData name="ゲスト ユーザー" userId="" providerId="Windows Live" clId="Web-{4F0E8FFB-6EDB-460F-B17E-A5BBCD3D6AFE}" dt="2021-03-03T08:28:58.838" v="45" actId="1076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43.588" v="44" actId="1076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6" actId="107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7" actId="1076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29.057" v="49" actId="1076"/>
        <pc:sldMkLst>
          <pc:docMk/>
          <pc:sldMk cId="0" sldId="278"/>
        </pc:sldMkLst>
        <pc:spChg chg="mod">
          <ac:chgData name="ゲスト ユーザー" userId="" providerId="Windows Live" clId="Web-{4F0E8FFB-6EDB-460F-B17E-A5BBCD3D6AFE}" dt="2021-03-03T08:29:22.150" v="48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29.057" v="49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0:06.713" v="55" actId="1076"/>
        <pc:sldMkLst>
          <pc:docMk/>
          <pc:sldMk cId="0" sldId="279"/>
        </pc:sldMkLst>
        <pc:spChg chg="mod">
          <ac:chgData name="ゲスト ユーザー" userId="" providerId="Windows Live" clId="Web-{4F0E8FFB-6EDB-460F-B17E-A5BBCD3D6AFE}" dt="2021-03-03T08:29:46.463" v="52" actId="1076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43.369" v="51" actId="1076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53.775" v="53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697" v="54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713" v="55" actId="1076"/>
          <ac:spMkLst>
            <pc:docMk/>
            <pc:sldMk cId="0" sldId="279"/>
            <ac:spMk id="44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1:13.243" v="104" actId="20577"/>
        <pc:sldMkLst>
          <pc:docMk/>
          <pc:sldMk cId="0" sldId="280"/>
        </pc:sldMkLst>
        <pc:spChg chg="mod">
          <ac:chgData name="ゲスト ユーザー" userId="" providerId="Windows Live" clId="Web-{4F0E8FFB-6EDB-460F-B17E-A5BBCD3D6AFE}" dt="2021-03-03T08:30:53.790" v="94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22" v="95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37" v="9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68" v="97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13.243" v="104" actId="20577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3.681" v="101" actId="1076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0.322" v="100" actId="107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915" v="99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6.940" v="214" actId="1076"/>
        <pc:sldMkLst>
          <pc:docMk/>
          <pc:sldMk cId="0" sldId="281"/>
        </pc:sldMkLst>
        <pc:spChg chg="mod">
          <ac:chgData name="ゲスト ユーザー" userId="" providerId="Windows Live" clId="Web-{4F0E8FFB-6EDB-460F-B17E-A5BBCD3D6AFE}" dt="2021-03-03T08:31:22.571" v="105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27.009" v="106" actId="1076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6.940" v="214" actId="1076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0.518" v="213" actId="1076"/>
        <pc:sldMkLst>
          <pc:docMk/>
          <pc:sldMk cId="0" sldId="282"/>
        </pc:sldMkLst>
        <pc:spChg chg="mod">
          <ac:chgData name="ゲスト ユーザー" userId="" providerId="Windows Live" clId="Web-{4F0E8FFB-6EDB-460F-B17E-A5BBCD3D6AFE}" dt="2021-03-03T08:31:42.196" v="109" actId="107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0.518" v="213" actId="1076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9.134" v="108" actId="1076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5.696" v="107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01.446" v="113" actId="1076"/>
        <pc:sldMkLst>
          <pc:docMk/>
          <pc:sldMk cId="0" sldId="284"/>
        </pc:sldMkLst>
        <pc:spChg chg="mod">
          <ac:chgData name="ゲスト ユーザー" userId="" providerId="Windows Live" clId="Web-{4F0E8FFB-6EDB-460F-B17E-A5BBCD3D6AFE}" dt="2021-03-03T08:32:01.399" v="110" actId="1076"/>
          <ac:spMkLst>
            <pc:docMk/>
            <pc:sldMk cId="0" sldId="284"/>
            <ac:spMk id="5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15" v="111" actId="1076"/>
          <ac:spMkLst>
            <pc:docMk/>
            <pc:sldMk cId="0" sldId="284"/>
            <ac:spMk id="5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30" v="112" actId="1076"/>
          <ac:spMkLst>
            <pc:docMk/>
            <pc:sldMk cId="0" sldId="284"/>
            <ac:spMk id="5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46" v="113" actId="1076"/>
          <ac:spMkLst>
            <pc:docMk/>
            <pc:sldMk cId="0" sldId="284"/>
            <ac:spMk id="52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5:23.299" v="212" actId="1076"/>
        <pc:sldMkLst>
          <pc:docMk/>
          <pc:sldMk cId="0" sldId="286"/>
        </pc:sldMkLst>
        <pc:spChg chg="mod">
          <ac:chgData name="ゲスト ユーザー" userId="" providerId="Windows Live" clId="Web-{4F0E8FFB-6EDB-460F-B17E-A5BBCD3D6AFE}" dt="2021-03-03T08:45:23.299" v="211" actId="1076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5:23.299" v="212" actId="1076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10.134" v="114" actId="107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15.930" v="115" actId="1076"/>
        <pc:sldMkLst>
          <pc:docMk/>
          <pc:sldMk cId="0" sldId="287"/>
        </pc:sldMkLst>
        <pc:spChg chg="mod">
          <ac:chgData name="ゲスト ユーザー" userId="" providerId="Windows Live" clId="Web-{4F0E8FFB-6EDB-460F-B17E-A5BBCD3D6AFE}" dt="2021-03-03T08:32:15.930" v="115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20.696" v="116" actId="1076"/>
        <pc:sldMkLst>
          <pc:docMk/>
          <pc:sldMk cId="0" sldId="288"/>
        </pc:sldMkLst>
        <pc:spChg chg="mod">
          <ac:chgData name="ゲスト ユーザー" userId="" providerId="Windows Live" clId="Web-{4F0E8FFB-6EDB-460F-B17E-A5BBCD3D6AFE}" dt="2021-03-03T08:32:20.696" v="116" actId="1076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38.524" v="118" actId="1076"/>
        <pc:sldMkLst>
          <pc:docMk/>
          <pc:sldMk cId="0" sldId="290"/>
        </pc:sldMkLst>
        <pc:spChg chg="mod">
          <ac:chgData name="ゲスト ユーザー" userId="" providerId="Windows Live" clId="Web-{4F0E8FFB-6EDB-460F-B17E-A5BBCD3D6AFE}" dt="2021-03-03T08:32:38.524" v="118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31.024" v="117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49.868" v="121" actId="1076"/>
        <pc:sldMkLst>
          <pc:docMk/>
          <pc:sldMk cId="0" sldId="291"/>
        </pc:sldMkLst>
        <pc:spChg chg="mod">
          <ac:chgData name="ゲスト ユーザー" userId="" providerId="Windows Live" clId="Web-{4F0E8FFB-6EDB-460F-B17E-A5BBCD3D6AFE}" dt="2021-03-03T08:32:47.461" v="120" actId="1076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9.868" v="121" actId="1076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5.258" v="119" actId="1076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01.586" v="122" actId="1076"/>
        <pc:sldMkLst>
          <pc:docMk/>
          <pc:sldMk cId="0" sldId="292"/>
        </pc:sldMkLst>
        <pc:spChg chg="mod">
          <ac:chgData name="ゲスト ユーザー" userId="" providerId="Windows Live" clId="Web-{4F0E8FFB-6EDB-460F-B17E-A5BBCD3D6AFE}" dt="2021-03-03T08:33:01.586" v="122" actId="1076"/>
          <ac:spMkLst>
            <pc:docMk/>
            <pc:sldMk cId="0" sldId="292"/>
            <ac:spMk id="6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10.727" v="124" actId="1076"/>
        <pc:sldMkLst>
          <pc:docMk/>
          <pc:sldMk cId="0" sldId="293"/>
        </pc:sldMkLst>
        <pc:spChg chg="mod">
          <ac:chgData name="ゲスト ユーザー" userId="" providerId="Windows Live" clId="Web-{4F0E8FFB-6EDB-460F-B17E-A5BBCD3D6AFE}" dt="2021-03-03T08:33:10.727" v="124" actId="1076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06.930" v="123" actId="1076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27.362" v="210" actId="1076"/>
        <pc:sldMkLst>
          <pc:docMk/>
          <pc:sldMk cId="0" sldId="295"/>
        </pc:sldMkLst>
        <pc:spChg chg="mod">
          <ac:chgData name="ゲスト ユーザー" userId="" providerId="Windows Live" clId="Web-{4F0E8FFB-6EDB-460F-B17E-A5BBCD3D6AFE}" dt="2021-03-03T08:33:21.008" v="125" actId="1076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4.914" v="126" actId="107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8.508" v="127" actId="1076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1.289" v="128" actId="1076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4:27.362" v="210" actId="1076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8.242" v="130" actId="1076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10.909" v="209" actId="1076"/>
        <pc:sldMkLst>
          <pc:docMk/>
          <pc:sldMk cId="0" sldId="297"/>
        </pc:sldMkLst>
        <pc:spChg chg="mod">
          <ac:chgData name="ゲスト ユーザー" userId="" providerId="Windows Live" clId="Web-{4F0E8FFB-6EDB-460F-B17E-A5BBCD3D6AFE}" dt="2021-03-03T08:44:10.909" v="209" actId="107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01.930" v="131" actId="1076"/>
          <ac:spMkLst>
            <pc:docMk/>
            <pc:sldMk cId="0" sldId="297"/>
            <ac:spMk id="71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18.508" v="132" actId="1076"/>
        <pc:sldMkLst>
          <pc:docMk/>
          <pc:sldMk cId="0" sldId="299"/>
        </pc:sldMkLst>
        <pc:spChg chg="mod">
          <ac:chgData name="ゲスト ユーザー" userId="" providerId="Windows Live" clId="Web-{4F0E8FFB-6EDB-460F-B17E-A5BBCD3D6AFE}" dt="2021-03-03T08:34:18.508" v="132" actId="1076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28.836" v="133" actId="1076"/>
        <pc:sldMkLst>
          <pc:docMk/>
          <pc:sldMk cId="0" sldId="301"/>
        </pc:sldMkLst>
        <pc:spChg chg="mod">
          <ac:chgData name="ゲスト ユーザー" userId="" providerId="Windows Live" clId="Web-{4F0E8FFB-6EDB-460F-B17E-A5BBCD3D6AFE}" dt="2021-03-03T08:34:28.836" v="133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48.898" v="139" actId="1076"/>
        <pc:sldMkLst>
          <pc:docMk/>
          <pc:sldMk cId="0" sldId="302"/>
        </pc:sldMkLst>
        <pc:spChg chg="mod">
          <ac:chgData name="ゲスト ユーザー" userId="" providerId="Windows Live" clId="Web-{4F0E8FFB-6EDB-460F-B17E-A5BBCD3D6AFE}" dt="2021-03-03T08:34:34.445" v="134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6.726" v="138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4.164" v="137" actId="1076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1.929" v="136" actId="1076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38.914" v="135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8.898" v="139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55.070" v="141" actId="1076"/>
        <pc:sldMkLst>
          <pc:docMk/>
          <pc:sldMk cId="0" sldId="303"/>
        </pc:sldMkLst>
        <pc:spChg chg="mod">
          <ac:chgData name="ゲスト ユーザー" userId="" providerId="Windows Live" clId="Web-{4F0E8FFB-6EDB-460F-B17E-A5BBCD3D6AFE}" dt="2021-03-03T08:34:55.070" v="141" actId="1076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52.976" v="140" actId="1076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05.632" v="144" actId="1076"/>
        <pc:sldMkLst>
          <pc:docMk/>
          <pc:sldMk cId="0" sldId="304"/>
        </pc:sldMkLst>
        <pc:spChg chg="mod">
          <ac:chgData name="ゲスト ユーザー" userId="" providerId="Windows Live" clId="Web-{4F0E8FFB-6EDB-460F-B17E-A5BBCD3D6AFE}" dt="2021-03-03T08:35:00.648" v="142" actId="1076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5.632" v="144" actId="1076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2.820" v="143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23.726" v="145" actId="1076"/>
        <pc:sldMkLst>
          <pc:docMk/>
          <pc:sldMk cId="0" sldId="307"/>
        </pc:sldMkLst>
        <pc:spChg chg="mod">
          <ac:chgData name="ゲスト ユーザー" userId="" providerId="Windows Live" clId="Web-{4F0E8FFB-6EDB-460F-B17E-A5BBCD3D6AFE}" dt="2021-03-03T08:35:23.726" v="145" actId="1076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53.741" v="149" actId="1076"/>
        <pc:sldMkLst>
          <pc:docMk/>
          <pc:sldMk cId="0" sldId="308"/>
        </pc:sldMkLst>
        <pc:spChg chg="mod">
          <ac:chgData name="ゲスト ユーザー" userId="" providerId="Windows Live" clId="Web-{4F0E8FFB-6EDB-460F-B17E-A5BBCD3D6AFE}" dt="2021-03-03T08:35:48.147" v="147" actId="1076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1.569" v="148" actId="1076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3.741" v="149" actId="107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6:12.616" v="155" actId="1076"/>
        <pc:sldMkLst>
          <pc:docMk/>
          <pc:sldMk cId="0" sldId="309"/>
        </pc:sldMkLst>
        <pc:spChg chg="mod">
          <ac:chgData name="ゲスト ユーザー" userId="" providerId="Windows Live" clId="Web-{4F0E8FFB-6EDB-460F-B17E-A5BBCD3D6AFE}" dt="2021-03-03T08:36:03.522" v="152" actId="20577"/>
          <ac:spMkLst>
            <pc:docMk/>
            <pc:sldMk cId="0" sldId="309"/>
            <ac:spMk id="8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8.600" v="150" actId="1076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05.897" v="153" actId="1076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0.632" v="154" actId="1076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2.616" v="15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13.692" v="162" actId="1076"/>
        <pc:sldMkLst>
          <pc:docMk/>
          <pc:sldMk cId="0" sldId="311"/>
        </pc:sldMkLst>
        <pc:spChg chg="mod">
          <ac:chgData name="ゲスト ユーザー" userId="" providerId="Windows Live" clId="Web-{4F0E8FFB-6EDB-460F-B17E-A5BBCD3D6AFE}" dt="2021-03-03T08:39:52.442" v="156" actId="107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9:55.958" v="157" actId="1076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0.802" v="158" actId="1076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3.849" v="159" actId="1076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7.333" v="160" actId="1076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0.958" v="161" actId="1076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3.692" v="162" actId="1076"/>
          <ac:spMkLst>
            <pc:docMk/>
            <pc:sldMk cId="0" sldId="311"/>
            <ac:spMk id="92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37.958" v="168" actId="1076"/>
        <pc:sldMkLst>
          <pc:docMk/>
          <pc:sldMk cId="0" sldId="312"/>
        </pc:sldMkLst>
        <pc:spChg chg="mod">
          <ac:chgData name="ゲスト ユーザー" userId="" providerId="Windows Live" clId="Web-{4F0E8FFB-6EDB-460F-B17E-A5BBCD3D6AFE}" dt="2021-03-03T08:40:26.614" v="163" actId="1076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0.567" v="165" actId="1076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2.411" v="166" actId="1076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5.552" v="167" actId="1076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7.958" v="168" actId="1076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44.614" v="170" actId="1076"/>
        <pc:sldMkLst>
          <pc:docMk/>
          <pc:sldMk cId="0" sldId="313"/>
        </pc:sldMkLst>
        <pc:spChg chg="mod">
          <ac:chgData name="ゲスト ユーザー" userId="" providerId="Windows Live" clId="Web-{4F0E8FFB-6EDB-460F-B17E-A5BBCD3D6AFE}" dt="2021-03-03T08:40:42.442" v="169" actId="107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44.614" v="170" actId="1076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55.348" v="173" actId="1076"/>
        <pc:sldMkLst>
          <pc:docMk/>
          <pc:sldMk cId="0" sldId="314"/>
        </pc:sldMkLst>
        <pc:spChg chg="mod">
          <ac:chgData name="ゲスト ユーザー" userId="" providerId="Windows Live" clId="Web-{4F0E8FFB-6EDB-460F-B17E-A5BBCD3D6AFE}" dt="2021-03-03T08:40:49.426" v="171" actId="1076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1.458" v="172" actId="1076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5.348" v="173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1:29.442" v="183" actId="1076"/>
        <pc:sldMkLst>
          <pc:docMk/>
          <pc:sldMk cId="0" sldId="315"/>
        </pc:sldMkLst>
        <pc:spChg chg="mod">
          <ac:chgData name="ゲスト ユーザー" userId="" providerId="Windows Live" clId="Web-{4F0E8FFB-6EDB-460F-B17E-A5BBCD3D6AFE}" dt="2021-03-03T08:41:02.801" v="174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5.286" v="175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3.161" v="177" actId="1076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8.958" v="176" actId="1076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5.895" v="178" actId="1076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04" v="180" actId="1076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9.739" v="179" actId="1076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20" v="181" actId="1076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26" v="182" actId="1076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42" v="183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38.957" v="208" actId="1076"/>
        <pc:sldMkLst>
          <pc:docMk/>
          <pc:sldMk cId="0" sldId="317"/>
        </pc:sldMkLst>
        <pc:spChg chg="mod">
          <ac:chgData name="ゲスト ユーザー" userId="" providerId="Windows Live" clId="Web-{4F0E8FFB-6EDB-460F-B17E-A5BBCD3D6AFE}" dt="2021-03-03T08:42:07.785" v="201" actId="20577"/>
          <ac:spMkLst>
            <pc:docMk/>
            <pc:sldMk cId="0" sldId="317"/>
            <ac:spMk id="10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76" v="188" actId="1076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92" v="189" actId="1076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707" v="190" actId="1076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53.660" v="192" actId="107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41" v="207" actId="1076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57" v="208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348" v="197" actId="1076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66" v="202" actId="1076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410" v="199" actId="1076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82" v="203" actId="1076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20.332" v="204" actId="1076"/>
        <pc:sldMkLst>
          <pc:docMk/>
          <pc:sldMk cId="0" sldId="318"/>
        </pc:sldMkLst>
        <pc:spChg chg="mod">
          <ac:chgData name="ゲスト ユーザー" userId="" providerId="Windows Live" clId="Web-{4F0E8FFB-6EDB-460F-B17E-A5BBCD3D6AFE}" dt="2021-03-03T08:42:20.332" v="204" actId="1076"/>
          <ac:spMkLst>
            <pc:docMk/>
            <pc:sldMk cId="0" sldId="318"/>
            <ac:spMk id="1046" creationId="{00000000-0000-0000-0000-000000000000}"/>
          </ac:spMkLst>
        </pc:spChg>
      </pc:sldChg>
    </pc:docChg>
  </pc:docChgLst>
  <pc:docChgLst>
    <pc:chgData name="ゲスト ユーザー" providerId="Windows Live" clId="Web-{CD166D09-413D-417D-A079-458F1DBBCF69}"/>
    <pc:docChg chg="addSld modSld">
      <pc:chgData name="ゲスト ユーザー" userId="" providerId="Windows Live" clId="Web-{CD166D09-413D-417D-A079-458F1DBBCF69}" dt="2021-03-04T08:19:35.795" v="94" actId="1076"/>
      <pc:docMkLst>
        <pc:docMk/>
      </pc:docMkLst>
      <pc:sldChg chg="modSp">
        <pc:chgData name="ゲスト ユーザー" userId="" providerId="Windows Live" clId="Web-{CD166D09-413D-417D-A079-458F1DBBCF69}" dt="2021-03-04T08:04:03.288" v="14"/>
        <pc:sldMkLst>
          <pc:docMk/>
          <pc:sldMk cId="0" sldId="256"/>
        </pc:sldMkLst>
        <pc:spChg chg="mod">
          <ac:chgData name="ゲスト ユーザー" userId="" providerId="Windows Live" clId="Web-{CD166D09-413D-417D-A079-458F1DBBCF69}" dt="2021-03-04T08:04:03.288" v="14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3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58:34.499" v="4" actId="20577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47:40.869" v="3" actId="107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2:48.161" v="8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05:49.197" v="15" actId="1076"/>
        <pc:sldMkLst>
          <pc:docMk/>
          <pc:sldMk cId="0" sldId="259"/>
        </pc:sldMkLst>
        <pc:spChg chg="mod">
          <ac:chgData name="ゲスト ユーザー" userId="" providerId="Windows Live" clId="Web-{CD166D09-413D-417D-A079-458F1DBBCF69}" dt="2021-03-04T08:05:49.197" v="15" actId="1076"/>
          <ac:spMkLst>
            <pc:docMk/>
            <pc:sldMk cId="0" sldId="259"/>
            <ac:spMk id="157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08:05.747" v="19" actId="1076"/>
        <pc:sldMkLst>
          <pc:docMk/>
          <pc:sldMk cId="0" sldId="266"/>
        </pc:sldMkLst>
        <pc:picChg chg="add mod">
          <ac:chgData name="ゲスト ユーザー" userId="" providerId="Windows Live" clId="Web-{CD166D09-413D-417D-A079-458F1DBBCF69}" dt="2021-03-04T08:08:05.747" v="19" actId="1076"/>
          <ac:picMkLst>
            <pc:docMk/>
            <pc:sldMk cId="0" sldId="266"/>
            <ac:picMk id="2" creationId="{22C5AB24-8059-472F-9871-3EE95913D35A}"/>
          </ac:picMkLst>
        </pc:picChg>
        <pc:picChg chg="del">
          <ac:chgData name="ゲスト ユーザー" userId="" providerId="Windows Live" clId="Web-{CD166D09-413D-417D-A079-458F1DBBCF69}" dt="2021-03-04T08:06:59.417" v="16"/>
          <ac:picMkLst>
            <pc:docMk/>
            <pc:sldMk cId="0" sldId="266"/>
            <ac:picMk id="255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08:37.170" v="23" actId="1076"/>
        <pc:sldMkLst>
          <pc:docMk/>
          <pc:sldMk cId="0" sldId="272"/>
        </pc:sldMkLst>
        <pc:spChg chg="mod">
          <ac:chgData name="ゲスト ユーザー" userId="" providerId="Windows Live" clId="Web-{CD166D09-413D-417D-A079-458F1DBBCF69}" dt="2021-03-04T08:08:37.170" v="23" actId="1076"/>
          <ac:spMkLst>
            <pc:docMk/>
            <pc:sldMk cId="0" sldId="272"/>
            <ac:spMk id="34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8:34.748" v="22" actId="1076"/>
          <ac:spMkLst>
            <pc:docMk/>
            <pc:sldMk cId="0" sldId="272"/>
            <ac:spMk id="342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08:26.638" v="20" actId="1076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0:41.876" v="27" actId="1076"/>
        <pc:sldMkLst>
          <pc:docMk/>
          <pc:sldMk cId="0" sldId="287"/>
        </pc:sldMkLst>
        <pc:picChg chg="add mod">
          <ac:chgData name="ゲスト ユーザー" userId="" providerId="Windows Live" clId="Web-{CD166D09-413D-417D-A079-458F1DBBCF69}" dt="2021-03-04T08:10:41.876" v="27" actId="1076"/>
          <ac:picMkLst>
            <pc:docMk/>
            <pc:sldMk cId="0" sldId="287"/>
            <ac:picMk id="2" creationId="{FF83DAEA-3A7A-4CA8-9A16-9BDCBCD811F1}"/>
          </ac:picMkLst>
        </pc:picChg>
        <pc:picChg chg="del">
          <ac:chgData name="ゲスト ユーザー" userId="" providerId="Windows Live" clId="Web-{CD166D09-413D-417D-A079-458F1DBBCF69}" dt="2021-03-04T08:09:26.234" v="25"/>
          <ac:picMkLst>
            <pc:docMk/>
            <pc:sldMk cId="0" sldId="287"/>
            <ac:picMk id="555" creationId="{00000000-0000-0000-0000-000000000000}"/>
          </ac:picMkLst>
        </pc:picChg>
        <pc:picChg chg="del">
          <ac:chgData name="ゲスト ユーザー" userId="" providerId="Windows Live" clId="Web-{CD166D09-413D-417D-A079-458F1DBBCF69}" dt="2021-03-04T08:09:22.780" v="24"/>
          <ac:picMkLst>
            <pc:docMk/>
            <pc:sldMk cId="0" sldId="287"/>
            <ac:picMk id="563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1:35.518" v="36" actId="1076"/>
        <pc:sldMkLst>
          <pc:docMk/>
          <pc:sldMk cId="0" sldId="290"/>
        </pc:sldMkLst>
        <pc:spChg chg="mod">
          <ac:chgData name="ゲスト ユーザー" userId="" providerId="Windows Live" clId="Web-{CD166D09-413D-417D-A079-458F1DBBCF69}" dt="2021-03-04T08:11:35.518" v="36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30.096" v="35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1:59.503" v="38" actId="1076"/>
        <pc:sldMkLst>
          <pc:docMk/>
          <pc:sldMk cId="0" sldId="291"/>
        </pc:sldMkLst>
        <pc:spChg chg="mod">
          <ac:chgData name="ゲスト ユーザー" userId="" providerId="Windows Live" clId="Web-{CD166D09-413D-417D-A079-458F1DBBCF69}" dt="2021-03-04T08:11:42.784" v="37" actId="1076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59.503" v="38" actId="1076"/>
          <ac:spMkLst>
            <pc:docMk/>
            <pc:sldMk cId="0" sldId="291"/>
            <ac:spMk id="6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11.956" v="40" actId="1076"/>
        <pc:sldMkLst>
          <pc:docMk/>
          <pc:sldMk cId="0" sldId="292"/>
        </pc:sldMkLst>
        <pc:spChg chg="mod">
          <ac:chgData name="ゲスト ユーザー" userId="" providerId="Windows Live" clId="Web-{CD166D09-413D-417D-A079-458F1DBBCF69}" dt="2021-03-04T08:12:11.956" v="40" actId="10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2:08.503" v="39" actId="1076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26.582" v="41" actId="1076"/>
        <pc:sldMkLst>
          <pc:docMk/>
          <pc:sldMk cId="0" sldId="293"/>
        </pc:sldMkLst>
        <pc:spChg chg="mod">
          <ac:chgData name="ゲスト ユーザー" userId="" providerId="Windows Live" clId="Web-{CD166D09-413D-417D-A079-458F1DBBCF69}" dt="2021-03-04T08:12:26.582" v="41" actId="1076"/>
          <ac:spMkLst>
            <pc:docMk/>
            <pc:sldMk cId="0" sldId="293"/>
            <ac:spMk id="65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33.066" v="42" actId="1076"/>
        <pc:sldMkLst>
          <pc:docMk/>
          <pc:sldMk cId="0" sldId="294"/>
        </pc:sldMkLst>
        <pc:spChg chg="mod">
          <ac:chgData name="ゲスト ユーザー" userId="" providerId="Windows Live" clId="Web-{CD166D09-413D-417D-A079-458F1DBBCF69}" dt="2021-03-04T08:12:33.066" v="42" actId="1076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43.051" v="43" actId="1076"/>
        <pc:sldMkLst>
          <pc:docMk/>
          <pc:sldMk cId="0" sldId="295"/>
        </pc:sldMkLst>
        <pc:picChg chg="mod">
          <ac:chgData name="ゲスト ユーザー" userId="" providerId="Windows Live" clId="Web-{CD166D09-413D-417D-A079-458F1DBBCF69}" dt="2021-03-04T08:12:43.051" v="43" actId="1076"/>
          <ac:picMkLst>
            <pc:docMk/>
            <pc:sldMk cId="0" sldId="295"/>
            <ac:picMk id="677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2:50.895" v="44" actId="1076"/>
        <pc:sldMkLst>
          <pc:docMk/>
          <pc:sldMk cId="0" sldId="296"/>
        </pc:sldMkLst>
        <pc:spChg chg="mod">
          <ac:chgData name="ゲスト ユーザー" userId="" providerId="Windows Live" clId="Web-{CD166D09-413D-417D-A079-458F1DBBCF69}" dt="2021-03-04T08:12:50.895" v="44" actId="1076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4:27.960" v="56" actId="14100"/>
        <pc:sldMkLst>
          <pc:docMk/>
          <pc:sldMk cId="0" sldId="301"/>
        </pc:sldMkLst>
        <pc:spChg chg="mod">
          <ac:chgData name="ゲスト ユーザー" userId="" providerId="Windows Live" clId="Web-{CD166D09-413D-417D-A079-458F1DBBCF69}" dt="2021-03-04T08:13:42.490" v="53" actId="20577"/>
          <ac:spMkLst>
            <pc:docMk/>
            <pc:sldMk cId="0" sldId="301"/>
            <ac:spMk id="761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13:17.224" v="47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2.411" v="49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0.224" v="48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27.960" v="56" actId="14100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17.709" v="55" actId="14100"/>
          <ac:picMkLst>
            <pc:docMk/>
            <pc:sldMk cId="0" sldId="301"/>
            <ac:picMk id="774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5:51.977" v="71" actId="1076"/>
        <pc:sldMkLst>
          <pc:docMk/>
          <pc:sldMk cId="0" sldId="302"/>
        </pc:sldMkLst>
        <pc:spChg chg="add del mod">
          <ac:chgData name="ゲスト ユーザー" userId="" providerId="Windows Live" clId="Web-{CD166D09-413D-417D-A079-458F1DBBCF69}" dt="2021-03-04T08:15:09.961" v="60"/>
          <ac:spMkLst>
            <pc:docMk/>
            <pc:sldMk cId="0" sldId="302"/>
            <ac:spMk id="18" creationId="{CC849CD4-7A19-43BE-B8E3-78E9CE664357}"/>
          </ac:spMkLst>
        </pc:spChg>
        <pc:spChg chg="add mod">
          <ac:chgData name="ゲスト ユーザー" userId="" providerId="Windows Live" clId="Web-{CD166D09-413D-417D-A079-458F1DBBCF69}" dt="2021-03-04T08:15:33.274" v="70" actId="20577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CD166D09-413D-417D-A079-458F1DBBCF69}" dt="2021-03-04T08:14:32.913" v="57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5:51.977" v="71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31.728" v="72" actId="1076"/>
        <pc:sldMkLst>
          <pc:docMk/>
          <pc:sldMk cId="0" sldId="304"/>
        </pc:sldMkLst>
        <pc:spChg chg="mod">
          <ac:chgData name="ゲスト ユーザー" userId="" providerId="Windows Live" clId="Web-{CD166D09-413D-417D-A079-458F1DBBCF69}" dt="2021-03-04T08:16:31.728" v="72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43.151" v="73" actId="1076"/>
        <pc:sldMkLst>
          <pc:docMk/>
          <pc:sldMk cId="0" sldId="306"/>
        </pc:sldMkLst>
        <pc:spChg chg="mod">
          <ac:chgData name="ゲスト ユーザー" userId="" providerId="Windows Live" clId="Web-{CD166D09-413D-417D-A079-458F1DBBCF69}" dt="2021-03-04T08:16:43.151" v="73" actId="1076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06.932" v="75" actId="1076"/>
        <pc:sldMkLst>
          <pc:docMk/>
          <pc:sldMk cId="0" sldId="309"/>
        </pc:sldMkLst>
        <pc:spChg chg="mod">
          <ac:chgData name="ゲスト ユーザー" userId="" providerId="Windows Live" clId="Web-{CD166D09-413D-417D-A079-458F1DBBCF69}" dt="2021-03-04T08:17:04.292" v="74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06.932" v="7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23.683" v="77" actId="1076"/>
        <pc:sldMkLst>
          <pc:docMk/>
          <pc:sldMk cId="0" sldId="311"/>
        </pc:sldMkLst>
        <pc:spChg chg="mod">
          <ac:chgData name="ゲスト ユーザー" userId="" providerId="Windows Live" clId="Web-{CD166D09-413D-417D-A079-458F1DBBCF69}" dt="2021-03-04T08:17:21.011" v="76" actId="1076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23.683" v="77" actId="1076"/>
          <ac:spMkLst>
            <pc:docMk/>
            <pc:sldMk cId="0" sldId="311"/>
            <ac:spMk id="9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32.621" v="78" actId="1076"/>
        <pc:sldMkLst>
          <pc:docMk/>
          <pc:sldMk cId="0" sldId="312"/>
        </pc:sldMkLst>
        <pc:spChg chg="mod">
          <ac:chgData name="ゲスト ユーザー" userId="" providerId="Windows Live" clId="Web-{CD166D09-413D-417D-A079-458F1DBBCF69}" dt="2021-03-04T08:17:32.621" v="78" actId="1076"/>
          <ac:spMkLst>
            <pc:docMk/>
            <pc:sldMk cId="0" sldId="312"/>
            <ac:spMk id="9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8:18.059" v="82" actId="1076"/>
        <pc:sldMkLst>
          <pc:docMk/>
          <pc:sldMk cId="0" sldId="315"/>
        </pc:sldMkLst>
        <pc:spChg chg="mod">
          <ac:chgData name="ゲスト ユーザー" userId="" providerId="Windows Live" clId="Web-{CD166D09-413D-417D-A079-458F1DBBCF69}" dt="2021-03-04T08:18:12.606" v="80" actId="1076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5.262" v="81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8.059" v="82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08.371" v="79" actId="1076"/>
          <ac:spMkLst>
            <pc:docMk/>
            <pc:sldMk cId="0" sldId="315"/>
            <ac:spMk id="999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19:24.358" v="93" actId="1076"/>
        <pc:sldMkLst>
          <pc:docMk/>
          <pc:sldMk cId="0" sldId="316"/>
        </pc:sldMkLst>
        <pc:spChg chg="add mod">
          <ac:chgData name="ゲスト ユーザー" userId="" providerId="Windows Live" clId="Web-{CD166D09-413D-417D-A079-458F1DBBCF69}" dt="2021-03-04T08:19:24.358" v="93" actId="1076"/>
          <ac:spMkLst>
            <pc:docMk/>
            <pc:sldMk cId="0" sldId="316"/>
            <ac:spMk id="12" creationId="{13EAF557-F787-48F5-94C1-53F491BFF21F}"/>
          </ac:spMkLst>
        </pc:spChg>
        <pc:spChg chg="del">
          <ac:chgData name="ゲスト ユーザー" userId="" providerId="Windows Live" clId="Web-{CD166D09-413D-417D-A079-458F1DBBCF69}" dt="2021-03-04T08:18:48.091" v="91"/>
          <ac:spMkLst>
            <pc:docMk/>
            <pc:sldMk cId="0" sldId="316"/>
            <ac:spMk id="101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9:35.795" v="94" actId="1076"/>
        <pc:sldMkLst>
          <pc:docMk/>
          <pc:sldMk cId="0" sldId="317"/>
        </pc:sldMkLst>
        <pc:spChg chg="mod">
          <ac:chgData name="ゲスト ユーザー" userId="" providerId="Windows Live" clId="Web-{CD166D09-413D-417D-A079-458F1DBBCF69}" dt="2021-03-04T08:19:35.795" v="94" actId="1076"/>
          <ac:spMkLst>
            <pc:docMk/>
            <pc:sldMk cId="0" sldId="317"/>
            <ac:spMk id="1034" creationId="{00000000-0000-0000-0000-000000000000}"/>
          </ac:spMkLst>
        </pc:spChg>
      </pc:sldChg>
      <pc:sldChg chg="addSp modSp add replId">
        <pc:chgData name="ゲスト ユーザー" userId="" providerId="Windows Live" clId="Web-{CD166D09-413D-417D-A079-458F1DBBCF69}" dt="2021-03-04T08:11:15.174" v="34" actId="20577"/>
        <pc:sldMkLst>
          <pc:docMk/>
          <pc:sldMk cId="65545281" sldId="319"/>
        </pc:sldMkLst>
        <pc:spChg chg="mod">
          <ac:chgData name="ゲスト ユーザー" userId="" providerId="Windows Live" clId="Web-{CD166D09-413D-417D-A079-458F1DBBCF69}" dt="2021-03-04T08:11:15.174" v="34" actId="20577"/>
          <ac:spMkLst>
            <pc:docMk/>
            <pc:sldMk cId="65545281" sldId="319"/>
            <ac:spMk id="558" creationId="{00000000-0000-0000-0000-000000000000}"/>
          </ac:spMkLst>
        </pc:spChg>
        <pc:picChg chg="add mod ord">
          <ac:chgData name="ゲスト ユーザー" userId="" providerId="Windows Live" clId="Web-{CD166D09-413D-417D-A079-458F1DBBCF69}" dt="2021-03-04T08:11:05.798" v="33"/>
          <ac:picMkLst>
            <pc:docMk/>
            <pc:sldMk cId="65545281" sldId="319"/>
            <ac:picMk id="11" creationId="{4B31C178-BD66-4BD7-8433-6E3F04350ED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b9519ed54c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gb9519ed54c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b9519ed54c_0_3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b9519ed54c_0_3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b9519ed54c_0_3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b9519ed54c_0_3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9519ed54c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b9519ed54c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b5a938d176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b5a938d176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b5a938d176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b5a938d176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44835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bafdeccc45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bafdeccc45_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bafdeccc45_1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bafdeccc45_1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bc1f5ff1cd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bc1f5ff1cd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bafdeccc45_1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bafdeccc45_1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bafdeccc45_1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bafdeccc45_1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bafdeccc45_1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" name="Google Shape;646;gbafdeccc45_1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bafdeccc45_1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" name="Google Shape;659;gbafdeccc45_1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bafdeccc45_1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bafdeccc45_1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bafdeccc45_1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bafdeccc45_1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bafdeccc45_1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" name="Google Shape;704;gbafdeccc45_1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gbafdeccc45_1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0" name="Google Shape;720;gbafdeccc45_1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bc1f5ff1c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bc1f5ff1c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bc1f5ff1cd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bc1f5ff1cd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bc1f5ff1cd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bc1f5ff1cd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bb7d9a531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bb7d9a531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bb7d9a5318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8" name="Google Shape;798;gbb7d9a5318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gbb7d9a5318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5" name="Google Shape;815;gbb7d9a5318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gbb7d9a5318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1" name="Google Shape;831;gbb7d9a5318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gbc907c473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gbc907c473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gbc907c4730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5" name="Google Shape;855;gbc907c4730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gbc907c4730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6" name="Google Shape;866;gbc907c4730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gbc907c4730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9" name="Google Shape;879;gbc907c4730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gbc907c4730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7" name="Google Shape;897;gbc907c4730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gbc907c4730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8" name="Google Shape;908;gbc907c4730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bc907c4730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bc907c4730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gbc907c4730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9" name="Google Shape;949;gbc907c4730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gbc907c4730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5" name="Google Shape;965;gbc907c4730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gbc907c4730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3" name="Google Shape;983;gbc907c4730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gbc907c4730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3" name="Google Shape;1003;gbc907c4730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bc907c4730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bc907c4730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bc907c4730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9" name="Google Shape;1039;gbc907c4730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8" name="Google Shape;68;p16"/>
          <p:cNvSpPr txBox="1"/>
          <p:nvPr/>
        </p:nvSpPr>
        <p:spPr>
          <a:xfrm>
            <a:off x="0" y="4960150"/>
            <a:ext cx="9185400" cy="2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※Scratchは、MITメディア・ラボのライフ・ロングキンダーガーテン・グループの協力により、Scratch財団が進めているプロジェクトです。</a:t>
            </a:r>
            <a:r>
              <a:rPr lang="ja" sz="600">
                <a:solidFill>
                  <a:schemeClr val="lt1"/>
                </a:solidFill>
              </a:rPr>
              <a:t>https://scratch.mit.eduから自由に入手できます。</a:t>
            </a:r>
            <a:endParaRPr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6" name="Google Shape;8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97" name="Google Shape;97;p23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2491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2.pn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png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3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png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6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png"/><Relationship Id="rId5" Type="http://schemas.openxmlformats.org/officeDocument/2006/relationships/image" Target="../media/image1.png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.png"/><Relationship Id="rId5" Type="http://schemas.openxmlformats.org/officeDocument/2006/relationships/image" Target="../media/image1.png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5.png"/><Relationship Id="rId5" Type="http://schemas.openxmlformats.org/officeDocument/2006/relationships/image" Target="../media/image1.png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6.png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作ろう！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4843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第</a:t>
            </a: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１５</a:t>
            </a: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回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7" y="3796060"/>
            <a:ext cx="133243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Scratch3.0版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893200" y="2498682"/>
            <a:ext cx="8676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lt1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930144" y="3168775"/>
            <a:ext cx="551100" cy="2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だい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917814" y="3184074"/>
            <a:ext cx="6888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lt1"/>
                </a:solidFill>
                <a:ea typeface="Lato"/>
                <a:sym typeface="Lato"/>
              </a:rPr>
              <a:t>かい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831484" y="3674275"/>
            <a:ext cx="551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rgbClr val="FFFFFF"/>
                </a:solidFill>
                <a:ea typeface="Lato"/>
                <a:sym typeface="Lato"/>
              </a:rPr>
              <a:t>ばん</a:t>
            </a:r>
            <a:endParaRPr sz="900" b="1">
              <a:solidFill>
                <a:srgbClr val="FFFFFF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登場人物紹介</a:t>
            </a:r>
            <a:endParaRPr>
              <a:latin typeface="Arial"/>
              <a:cs typeface="Arial"/>
            </a:endParaRPr>
          </a:p>
        </p:txBody>
      </p:sp>
      <p:pic>
        <p:nvPicPr>
          <p:cNvPr id="118" name="Google Shape;11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6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めんた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120" name="Google Shape;120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6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せいと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>
              <a:solidFill>
                <a:schemeClr val="dk2"/>
              </a:solidFill>
              <a:sym typeface="Arial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382700" y="3179850"/>
            <a:ext cx="2129400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600" b="1">
                <a:solidFill>
                  <a:schemeClr val="dk2"/>
                </a:solidFill>
              </a:rPr>
              <a:t>いいゲームにするぞ～！</a:t>
            </a:r>
            <a:endParaRPr sz="16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26"/>
          <p:cNvSpPr txBox="1"/>
          <p:nvPr/>
        </p:nvSpPr>
        <p:spPr>
          <a:xfrm>
            <a:off x="3282846" y="168400"/>
            <a:ext cx="26790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とうじょうじんぶつしょうかい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26" name="Google Shape;126;p26"/>
          <p:cNvSpPr txBox="1"/>
          <p:nvPr/>
        </p:nvSpPr>
        <p:spPr>
          <a:xfrm>
            <a:off x="4424025" y="1224650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7" name="Google Shape;127;p26"/>
          <p:cNvSpPr txBox="1"/>
          <p:nvPr/>
        </p:nvSpPr>
        <p:spPr>
          <a:xfrm>
            <a:off x="4530841" y="3053450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4" name="Google Shape;78;p14">
            <a:extLst>
              <a:ext uri="{FF2B5EF4-FFF2-40B4-BE49-F238E27FC236}">
                <a16:creationId xmlns:a16="http://schemas.microsoft.com/office/drawing/2014/main" id="{4C81D614-F496-4FDA-86EB-A57B9E863F15}"/>
              </a:ext>
            </a:extLst>
          </p:cNvPr>
          <p:cNvSpPr/>
          <p:nvPr/>
        </p:nvSpPr>
        <p:spPr>
          <a:xfrm>
            <a:off x="382700" y="1178725"/>
            <a:ext cx="20205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でゲームを作ろう！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79;p14">
            <a:extLst>
              <a:ext uri="{FF2B5EF4-FFF2-40B4-BE49-F238E27FC236}">
                <a16:creationId xmlns:a16="http://schemas.microsoft.com/office/drawing/2014/main" id="{FB455C56-33FE-49C7-BEB6-9D5FE239AC5B}"/>
              </a:ext>
            </a:extLst>
          </p:cNvPr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6" name="Google Shape;80;p14">
            <a:extLst>
              <a:ext uri="{FF2B5EF4-FFF2-40B4-BE49-F238E27FC236}">
                <a16:creationId xmlns:a16="http://schemas.microsoft.com/office/drawing/2014/main" id="{F35CB122-8AE1-40B9-821D-863EB98BEC82}"/>
              </a:ext>
            </a:extLst>
          </p:cNvPr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7" name="Google Shape;81;p14">
            <a:extLst>
              <a:ext uri="{FF2B5EF4-FFF2-40B4-BE49-F238E27FC236}">
                <a16:creationId xmlns:a16="http://schemas.microsoft.com/office/drawing/2014/main" id="{5ED2F569-3219-47BA-ACB6-222CEB5C67E2}"/>
              </a:ext>
            </a:extLst>
          </p:cNvPr>
          <p:cNvSpPr txBox="1"/>
          <p:nvPr/>
        </p:nvSpPr>
        <p:spPr>
          <a:xfrm>
            <a:off x="1302156" y="1616672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8" name="Google Shape;122;p17">
            <a:extLst>
              <a:ext uri="{FF2B5EF4-FFF2-40B4-BE49-F238E27FC236}">
                <a16:creationId xmlns:a16="http://schemas.microsoft.com/office/drawing/2014/main" id="{04BEDA27-67A4-464C-9C86-2EF372535B6A}"/>
              </a:ext>
            </a:extLst>
          </p:cNvPr>
          <p:cNvSpPr txBox="1"/>
          <p:nvPr/>
        </p:nvSpPr>
        <p:spPr>
          <a:xfrm>
            <a:off x="1384767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Scratchを開いてね</a:t>
            </a:r>
            <a:endParaRPr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左クリック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1" name="Google Shape;151;p27"/>
          <p:cNvSpPr txBox="1"/>
          <p:nvPr/>
        </p:nvSpPr>
        <p:spPr>
          <a:xfrm>
            <a:off x="6394642" y="3177089"/>
            <a:ext cx="581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2" name="Google Shape;152;p27"/>
          <p:cNvSpPr txBox="1"/>
          <p:nvPr/>
        </p:nvSpPr>
        <p:spPr>
          <a:xfrm>
            <a:off x="4607707" y="183700"/>
            <a:ext cx="719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保存しておいたゲームを開こう</a:t>
            </a:r>
            <a:endParaRPr>
              <a:latin typeface="Arial"/>
              <a:cs typeface="Arial"/>
            </a:endParaRPr>
          </a:p>
        </p:txBody>
      </p:sp>
      <p:sp>
        <p:nvSpPr>
          <p:cNvPr id="148" name="Google Shape;148;p28"/>
          <p:cNvSpPr/>
          <p:nvPr/>
        </p:nvSpPr>
        <p:spPr>
          <a:xfrm>
            <a:off x="5070650" y="1410925"/>
            <a:ext cx="3226200" cy="1898700"/>
          </a:xfrm>
          <a:prstGeom prst="wedgeRoundRectCallout">
            <a:avLst>
              <a:gd name="adj1" fmla="val 40432"/>
              <a:gd name="adj2" fmla="val 7141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ファイル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" sz="1500" b="1">
                <a:solidFill>
                  <a:schemeClr val="dk2"/>
                </a:solidFill>
              </a:rPr>
              <a:t>→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コンピューターから読み込む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>
                <a:solidFill>
                  <a:schemeClr val="dk2"/>
                </a:solidFill>
              </a:rPr>
              <a:t>して、前回保存したゲームを開いてね。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149" name="Google Shape;149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92050" y="3790675"/>
            <a:ext cx="1012651" cy="1012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8"/>
          <p:cNvPicPr preferRelativeResize="0"/>
          <p:nvPr/>
        </p:nvPicPr>
        <p:blipFill rotWithShape="1">
          <a:blip r:embed="rId4">
            <a:alphaModFix/>
          </a:blip>
          <a:srcRect t="11743" r="71384" b="40322"/>
          <a:stretch/>
        </p:blipFill>
        <p:spPr>
          <a:xfrm>
            <a:off x="720325" y="1071575"/>
            <a:ext cx="4037026" cy="380402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8"/>
          <p:cNvSpPr/>
          <p:nvPr/>
        </p:nvSpPr>
        <p:spPr>
          <a:xfrm>
            <a:off x="2009945" y="1071583"/>
            <a:ext cx="690300" cy="460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8"/>
          <p:cNvSpPr/>
          <p:nvPr/>
        </p:nvSpPr>
        <p:spPr>
          <a:xfrm>
            <a:off x="1948050" y="1791925"/>
            <a:ext cx="1845300" cy="383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8"/>
          <p:cNvSpPr txBox="1"/>
          <p:nvPr/>
        </p:nvSpPr>
        <p:spPr>
          <a:xfrm>
            <a:off x="7012144" y="1876163"/>
            <a:ext cx="3216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よ</a:t>
            </a:r>
            <a:endParaRPr sz="4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4" name="Google Shape;154;p28"/>
          <p:cNvSpPr txBox="1"/>
          <p:nvPr/>
        </p:nvSpPr>
        <p:spPr>
          <a:xfrm>
            <a:off x="7390319" y="1876147"/>
            <a:ext cx="5217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こ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5" name="Google Shape;155;p28"/>
          <p:cNvSpPr txBox="1"/>
          <p:nvPr/>
        </p:nvSpPr>
        <p:spPr>
          <a:xfrm>
            <a:off x="5357825" y="2587050"/>
            <a:ext cx="4593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56" name="Google Shape;156;p28"/>
          <p:cNvSpPr txBox="1"/>
          <p:nvPr/>
        </p:nvSpPr>
        <p:spPr>
          <a:xfrm>
            <a:off x="5227558" y="2226229"/>
            <a:ext cx="6123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7" name="Google Shape;157;p28"/>
          <p:cNvSpPr txBox="1"/>
          <p:nvPr/>
        </p:nvSpPr>
        <p:spPr>
          <a:xfrm>
            <a:off x="7202757" y="2210539"/>
            <a:ext cx="6903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ほぞん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58" name="Google Shape;158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9698" y="3904451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8"/>
          <p:cNvSpPr/>
          <p:nvPr/>
        </p:nvSpPr>
        <p:spPr>
          <a:xfrm>
            <a:off x="4948950" y="3566775"/>
            <a:ext cx="2337600" cy="1308900"/>
          </a:xfrm>
          <a:prstGeom prst="wedgeRoundRectCallout">
            <a:avLst>
              <a:gd name="adj1" fmla="val -61867"/>
              <a:gd name="adj2" fmla="val 180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「〇〇〇.sb3」っていう名前のファイルだよね。</a:t>
            </a:r>
            <a:endParaRPr sz="1500" b="1" i="0" u="none" strike="noStrike" cap="none">
              <a:solidFill>
                <a:schemeClr val="dk2"/>
              </a:solidFill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6747064" y="2213598"/>
            <a:ext cx="7533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ぜんかい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61" name="Google Shape;161;p28"/>
          <p:cNvSpPr txBox="1"/>
          <p:nvPr/>
        </p:nvSpPr>
        <p:spPr>
          <a:xfrm>
            <a:off x="1806351" y="199017"/>
            <a:ext cx="9645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ほぞん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2" name="Google Shape;162;p28"/>
          <p:cNvSpPr txBox="1"/>
          <p:nvPr/>
        </p:nvSpPr>
        <p:spPr>
          <a:xfrm>
            <a:off x="6122541" y="229292"/>
            <a:ext cx="9525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3" name="Google Shape;163;p28"/>
          <p:cNvSpPr txBox="1"/>
          <p:nvPr/>
        </p:nvSpPr>
        <p:spPr>
          <a:xfrm>
            <a:off x="5821310" y="2575884"/>
            <a:ext cx="4593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ひら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64" name="Google Shape;164;p28"/>
          <p:cNvSpPr txBox="1"/>
          <p:nvPr/>
        </p:nvSpPr>
        <p:spPr>
          <a:xfrm>
            <a:off x="4989545" y="4089610"/>
            <a:ext cx="690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開いたゲームを実行してみよう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170" name="Google Shape;17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420" y="182307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9"/>
          <p:cNvSpPr/>
          <p:nvPr/>
        </p:nvSpPr>
        <p:spPr>
          <a:xfrm>
            <a:off x="1497150" y="1532275"/>
            <a:ext cx="2646000" cy="1267200"/>
          </a:xfrm>
          <a:prstGeom prst="wedgeRoundRectCallout">
            <a:avLst>
              <a:gd name="adj1" fmla="val -68331"/>
              <a:gd name="adj2" fmla="val 424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はたを押してみよう！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前とおなじ</a:t>
            </a:r>
            <a:r>
              <a:rPr lang="ja" sz="1500" b="1">
                <a:solidFill>
                  <a:srgbClr val="5E696C"/>
                </a:solidFill>
              </a:rPr>
              <a:t>動きをするかな？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172" name="Google Shape;172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426" y="3238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9"/>
          <p:cNvSpPr/>
          <p:nvPr/>
        </p:nvSpPr>
        <p:spPr>
          <a:xfrm>
            <a:off x="1316425" y="3076575"/>
            <a:ext cx="2826600" cy="1733100"/>
          </a:xfrm>
          <a:prstGeom prst="wedgeRoundRectCallout">
            <a:avLst>
              <a:gd name="adj1" fmla="val -62264"/>
              <a:gd name="adj2" fmla="val -2377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タイマーを</a:t>
            </a:r>
            <a:r>
              <a:rPr lang="ja" sz="1500" b="1" dirty="0">
                <a:solidFill>
                  <a:schemeClr val="accent5"/>
                </a:solidFill>
              </a:rPr>
              <a:t>ふやし</a:t>
            </a:r>
            <a:r>
              <a:rPr lang="ja-JP" altLang="en-US" sz="1500" b="1" dirty="0">
                <a:solidFill>
                  <a:schemeClr val="accent5"/>
                </a:solidFill>
              </a:rPr>
              <a:t>て、じかんでゲームクリアにした</a:t>
            </a:r>
            <a:r>
              <a:rPr lang="ja" sz="1500" b="1" dirty="0">
                <a:solidFill>
                  <a:schemeClr val="accent5"/>
                </a:solidFill>
              </a:rPr>
              <a:t>よね。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うん！</a:t>
            </a:r>
            <a:r>
              <a:rPr lang="ja" sz="1500" b="1" dirty="0">
                <a:solidFill>
                  <a:schemeClr val="accent5"/>
                </a:solidFill>
              </a:rPr>
              <a:t>前に作ったゲームと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おなじ</a:t>
            </a:r>
            <a:r>
              <a:rPr lang="ja" sz="1500" b="1" dirty="0">
                <a:solidFill>
                  <a:srgbClr val="5E696C"/>
                </a:solidFill>
              </a:rPr>
              <a:t>だ！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1665782" y="209783"/>
            <a:ext cx="5970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75" name="Google Shape;175;p29"/>
          <p:cNvSpPr txBox="1"/>
          <p:nvPr/>
        </p:nvSpPr>
        <p:spPr>
          <a:xfrm>
            <a:off x="4560731" y="229625"/>
            <a:ext cx="918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76" name="Google Shape;176;p29"/>
          <p:cNvSpPr txBox="1"/>
          <p:nvPr/>
        </p:nvSpPr>
        <p:spPr>
          <a:xfrm>
            <a:off x="2103535" y="1509524"/>
            <a:ext cx="381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77" name="Google Shape;177;p29"/>
          <p:cNvSpPr txBox="1"/>
          <p:nvPr/>
        </p:nvSpPr>
        <p:spPr>
          <a:xfrm>
            <a:off x="1490853" y="1861607"/>
            <a:ext cx="5970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まえ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78" name="Google Shape;178;p29"/>
          <p:cNvSpPr txBox="1"/>
          <p:nvPr/>
        </p:nvSpPr>
        <p:spPr>
          <a:xfrm>
            <a:off x="2424661" y="1861590"/>
            <a:ext cx="505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79" name="Google Shape;179;p29"/>
          <p:cNvSpPr txBox="1"/>
          <p:nvPr/>
        </p:nvSpPr>
        <p:spPr>
          <a:xfrm>
            <a:off x="1884585" y="3769764"/>
            <a:ext cx="505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まえ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80" name="Google Shape;180;p29"/>
          <p:cNvSpPr txBox="1"/>
          <p:nvPr/>
        </p:nvSpPr>
        <p:spPr>
          <a:xfrm>
            <a:off x="2263915" y="3769396"/>
            <a:ext cx="505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pic>
        <p:nvPicPr>
          <p:cNvPr id="15" name="Google Shape;534;p54">
            <a:extLst>
              <a:ext uri="{FF2B5EF4-FFF2-40B4-BE49-F238E27FC236}">
                <a16:creationId xmlns:a16="http://schemas.microsoft.com/office/drawing/2014/main" id="{8492626C-E7FE-4859-8357-8A70E77D1D9E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43675" y="1169850"/>
            <a:ext cx="4447925" cy="3673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dirty="0">
                <a:latin typeface="Arial"/>
                <a:cs typeface="Arial"/>
              </a:rPr>
              <a:t>ゲームを作ろう！</a:t>
            </a:r>
            <a:endParaRPr dirty="0">
              <a:latin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sz="4000" dirty="0">
                <a:latin typeface="Arial"/>
                <a:cs typeface="Arial"/>
              </a:rPr>
              <a:t>レベル６</a:t>
            </a:r>
            <a:r>
              <a:rPr lang="ja-JP" altLang="en-US" sz="4000" dirty="0">
                <a:latin typeface="Arial"/>
                <a:cs typeface="Arial"/>
              </a:rPr>
              <a:t>の続き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4578200" y="1314375"/>
            <a:ext cx="83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つく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4" name="Google Shape;187;p30">
            <a:extLst>
              <a:ext uri="{FF2B5EF4-FFF2-40B4-BE49-F238E27FC236}">
                <a16:creationId xmlns:a16="http://schemas.microsoft.com/office/drawing/2014/main" id="{1131C256-EAE9-4F9F-9FDB-91A16F373323}"/>
              </a:ext>
            </a:extLst>
          </p:cNvPr>
          <p:cNvSpPr txBox="1"/>
          <p:nvPr/>
        </p:nvSpPr>
        <p:spPr>
          <a:xfrm>
            <a:off x="5298636" y="2171550"/>
            <a:ext cx="83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つ</a:t>
            </a:r>
            <a:r>
              <a:rPr lang="ja-JP" altLang="en-US" b="1" dirty="0">
                <a:solidFill>
                  <a:schemeClr val="lt1"/>
                </a:solidFill>
                <a:ea typeface="Lato"/>
                <a:sym typeface="Lato"/>
              </a:rPr>
              <a:t>づ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5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>
                <a:latin typeface="Arial"/>
                <a:cs typeface="Arial"/>
              </a:rPr>
              <a:t>つかまえると点数がたかいネズミをだしたいな</a:t>
            </a:r>
            <a:endParaRPr sz="3100">
              <a:latin typeface="Arial"/>
              <a:cs typeface="Arial"/>
            </a:endParaRPr>
          </a:p>
        </p:txBody>
      </p:sp>
      <p:pic>
        <p:nvPicPr>
          <p:cNvPr id="541" name="Google Shape;541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738" y="1516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55"/>
          <p:cNvSpPr/>
          <p:nvPr/>
        </p:nvSpPr>
        <p:spPr>
          <a:xfrm>
            <a:off x="1594675" y="1197675"/>
            <a:ext cx="3451200" cy="2244300"/>
          </a:xfrm>
          <a:prstGeom prst="wedgeRoundRectCallout">
            <a:avLst>
              <a:gd name="adj1" fmla="val -70135"/>
              <a:gd name="adj2" fmla="val -1960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まあこれでもいいんだけど、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なんだかシンプルすぎるゲーム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だなぁ。</a:t>
            </a:r>
            <a:endParaRPr sz="1500" b="1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chemeClr val="dk2"/>
                </a:solidFill>
              </a:rPr>
              <a:t>あ、つかまえると</a:t>
            </a:r>
            <a:r>
              <a:rPr lang="ja" sz="1500" b="1">
                <a:solidFill>
                  <a:schemeClr val="accent5"/>
                </a:solidFill>
              </a:rPr>
              <a:t>点数が2倍になるネズミ</a:t>
            </a:r>
            <a:r>
              <a:rPr lang="ja" sz="1500" b="1">
                <a:solidFill>
                  <a:schemeClr val="dk2"/>
                </a:solidFill>
              </a:rPr>
              <a:t>をたまにだすっていうのは</a:t>
            </a:r>
            <a:endParaRPr lang="ja" altLang="en-US" sz="1500" b="1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どう？？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543" name="Google Shape;543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762" y="344195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55"/>
          <p:cNvSpPr/>
          <p:nvPr/>
        </p:nvSpPr>
        <p:spPr>
          <a:xfrm>
            <a:off x="1577125" y="3580225"/>
            <a:ext cx="2831700" cy="914100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お、いいアイディアだね。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545" name="Google Shape;545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69775" y="1169850"/>
            <a:ext cx="3629025" cy="3371850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55"/>
          <p:cNvSpPr/>
          <p:nvPr/>
        </p:nvSpPr>
        <p:spPr>
          <a:xfrm>
            <a:off x="7347275" y="1800850"/>
            <a:ext cx="1796700" cy="782400"/>
          </a:xfrm>
          <a:prstGeom prst="wedgeRoundRectCallout">
            <a:avLst>
              <a:gd name="adj1" fmla="val -27225"/>
              <a:gd name="adj2" fmla="val 66367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ボクをつかまえる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と2点だチュー！！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547" name="Google Shape;547;p55"/>
          <p:cNvSpPr txBox="1"/>
          <p:nvPr/>
        </p:nvSpPr>
        <p:spPr>
          <a:xfrm>
            <a:off x="2726988" y="298750"/>
            <a:ext cx="91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てんすう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548" name="Google Shape;548;p55"/>
          <p:cNvSpPr txBox="1"/>
          <p:nvPr/>
        </p:nvSpPr>
        <p:spPr>
          <a:xfrm>
            <a:off x="3022886" y="2124744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てんすう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49" name="Google Shape;549;p55"/>
          <p:cNvSpPr txBox="1"/>
          <p:nvPr/>
        </p:nvSpPr>
        <p:spPr>
          <a:xfrm>
            <a:off x="3591711" y="2124731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びょう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50" name="Google Shape;550;p55"/>
          <p:cNvSpPr txBox="1"/>
          <p:nvPr/>
        </p:nvSpPr>
        <p:spPr>
          <a:xfrm>
            <a:off x="7368325" y="2003844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てん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2" descr="ミラー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4B31C178-BD66-4BD7-8433-6E3F04350E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2169" y="2425411"/>
            <a:ext cx="1343025" cy="1123950"/>
          </a:xfrm>
          <a:prstGeom prst="rect">
            <a:avLst/>
          </a:prstGeom>
        </p:spPr>
      </p:pic>
      <p:sp>
        <p:nvSpPr>
          <p:cNvPr id="556" name="Google Shape;556;p5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ネズミのみためをかえるには？</a:t>
            </a:r>
            <a:endParaRPr>
              <a:latin typeface="Arial"/>
              <a:cs typeface="Arial"/>
            </a:endParaRPr>
          </a:p>
        </p:txBody>
      </p:sp>
      <p:pic>
        <p:nvPicPr>
          <p:cNvPr id="557" name="Google Shape;557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7338" y="1516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p56"/>
          <p:cNvSpPr/>
          <p:nvPr/>
        </p:nvSpPr>
        <p:spPr>
          <a:xfrm>
            <a:off x="1849475" y="1664050"/>
            <a:ext cx="2525700" cy="1300200"/>
          </a:xfrm>
          <a:prstGeom prst="wedgeRoundRectCallout">
            <a:avLst>
              <a:gd name="adj1" fmla="val -70135"/>
              <a:gd name="adj2" fmla="val -1960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1400"/>
            </a:pPr>
            <a:r>
              <a:rPr lang="ja" sz="1500" b="1">
                <a:solidFill>
                  <a:schemeClr val="dk2"/>
                </a:solidFill>
              </a:rPr>
              <a:t>とくべつなネズミだから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みためをかえたい</a:t>
            </a:r>
            <a:r>
              <a:rPr lang="ja" sz="1500" b="1">
                <a:solidFill>
                  <a:schemeClr val="dk2"/>
                </a:solidFill>
              </a:rPr>
              <a:t>な。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どうしたらいいの？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559" name="Google Shape;559;p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9362" y="344195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56"/>
          <p:cNvSpPr/>
          <p:nvPr/>
        </p:nvSpPr>
        <p:spPr>
          <a:xfrm>
            <a:off x="1788275" y="3166575"/>
            <a:ext cx="2922900" cy="1458900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スプライトのみためをかえる「</a:t>
            </a:r>
            <a:r>
              <a:rPr lang="ja" sz="1500" b="1">
                <a:solidFill>
                  <a:schemeClr val="accent5"/>
                </a:solidFill>
              </a:rPr>
              <a:t>コスチューム</a:t>
            </a:r>
            <a:r>
              <a:rPr lang="ja" sz="1500" b="1">
                <a:solidFill>
                  <a:schemeClr val="dk2"/>
                </a:solidFill>
              </a:rPr>
              <a:t>」っていう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機能があるよ。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561" name="Google Shape;561;p56"/>
          <p:cNvSpPr/>
          <p:nvPr/>
        </p:nvSpPr>
        <p:spPr>
          <a:xfrm>
            <a:off x="6567500" y="2954800"/>
            <a:ext cx="551100" cy="290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56"/>
          <p:cNvSpPr/>
          <p:nvPr/>
        </p:nvSpPr>
        <p:spPr>
          <a:xfrm>
            <a:off x="7430525" y="2650575"/>
            <a:ext cx="989928" cy="1115208"/>
          </a:xfrm>
          <a:prstGeom prst="cloud">
            <a:avLst/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p56"/>
          <p:cNvSpPr txBox="1"/>
          <p:nvPr/>
        </p:nvSpPr>
        <p:spPr>
          <a:xfrm>
            <a:off x="1638224" y="3919394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きのう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2" name="図 2" descr="ミラー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FF83DAEA-3A7A-4CA8-9A16-9BDCBCD81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0805" y="2434070"/>
            <a:ext cx="1343025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45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9" name="Google Shape;569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61710" y="1550850"/>
            <a:ext cx="5929892" cy="2595926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Google Shape;570;p5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ネズミのコスチュームがめんをひらこう</a:t>
            </a:r>
            <a:endParaRPr>
              <a:latin typeface="Arial"/>
              <a:cs typeface="Arial"/>
            </a:endParaRPr>
          </a:p>
        </p:txBody>
      </p:sp>
      <p:sp>
        <p:nvSpPr>
          <p:cNvPr id="571" name="Google Shape;571;p57"/>
          <p:cNvSpPr/>
          <p:nvPr/>
        </p:nvSpPr>
        <p:spPr>
          <a:xfrm>
            <a:off x="7316550" y="3765775"/>
            <a:ext cx="398100" cy="352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57"/>
          <p:cNvSpPr/>
          <p:nvPr/>
        </p:nvSpPr>
        <p:spPr>
          <a:xfrm>
            <a:off x="3398725" y="1484875"/>
            <a:ext cx="688800" cy="306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73" name="Google Shape;573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537" y="126822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574" name="Google Shape;574;p57"/>
          <p:cNvSpPr/>
          <p:nvPr/>
        </p:nvSpPr>
        <p:spPr>
          <a:xfrm>
            <a:off x="165525" y="2906300"/>
            <a:ext cx="2815200" cy="1472400"/>
          </a:xfrm>
          <a:prstGeom prst="wedgeRoundRectCallout">
            <a:avLst>
              <a:gd name="adj1" fmla="val -25158"/>
              <a:gd name="adj2" fmla="val -7863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ネズミのスクリプトを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えらんで、「</a:t>
            </a:r>
            <a:r>
              <a:rPr lang="ja" sz="1500" b="1">
                <a:solidFill>
                  <a:schemeClr val="accent5"/>
                </a:solidFill>
              </a:rPr>
              <a:t>コスチューム</a:t>
            </a:r>
            <a:r>
              <a:rPr lang="ja" sz="1500" b="1">
                <a:solidFill>
                  <a:schemeClr val="dk2"/>
                </a:solidFill>
              </a:rPr>
              <a:t>」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タブを左クリックしてね。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575" name="Google Shape;575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83199" y="1855670"/>
            <a:ext cx="688800" cy="1050627"/>
          </a:xfrm>
          <a:prstGeom prst="rect">
            <a:avLst/>
          </a:prstGeom>
          <a:noFill/>
          <a:ln>
            <a:noFill/>
          </a:ln>
        </p:spPr>
      </p:pic>
      <p:sp>
        <p:nvSpPr>
          <p:cNvPr id="576" name="Google Shape;576;p57"/>
          <p:cNvSpPr txBox="1"/>
          <p:nvPr/>
        </p:nvSpPr>
        <p:spPr>
          <a:xfrm>
            <a:off x="513292" y="3642558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5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ネズミのコスチュームはさいしょ２つあるよ</a:t>
            </a:r>
            <a:endParaRPr/>
          </a:p>
        </p:txBody>
      </p:sp>
      <p:pic>
        <p:nvPicPr>
          <p:cNvPr id="582" name="Google Shape;582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1175" y="1108600"/>
            <a:ext cx="5371130" cy="3821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537" y="126822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58"/>
          <p:cNvSpPr/>
          <p:nvPr/>
        </p:nvSpPr>
        <p:spPr>
          <a:xfrm>
            <a:off x="69900" y="2571750"/>
            <a:ext cx="3450900" cy="1836900"/>
          </a:xfrm>
          <a:prstGeom prst="wedgeRoundRectCallout">
            <a:avLst>
              <a:gd name="adj1" fmla="val -33445"/>
              <a:gd name="adj2" fmla="val -6248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ネズミには、はじめ2つの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コスチュームがよういされて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いるよ。ここでえらばれているコスチュームがつかわれるようになっていて、さいしょは1つめのものが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えらばれているよ。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585" name="Google Shape;585;p58"/>
          <p:cNvSpPr/>
          <p:nvPr/>
        </p:nvSpPr>
        <p:spPr>
          <a:xfrm>
            <a:off x="3520850" y="1362425"/>
            <a:ext cx="642900" cy="1209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58"/>
          <p:cNvSpPr/>
          <p:nvPr/>
        </p:nvSpPr>
        <p:spPr>
          <a:xfrm>
            <a:off x="5311900" y="2556450"/>
            <a:ext cx="3199500" cy="1836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87" name="Google Shape;587;p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52904" y="2376513"/>
            <a:ext cx="642900" cy="980628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58"/>
          <p:cNvSpPr/>
          <p:nvPr/>
        </p:nvSpPr>
        <p:spPr>
          <a:xfrm>
            <a:off x="1229350" y="1111400"/>
            <a:ext cx="2145900" cy="1209300"/>
          </a:xfrm>
          <a:prstGeom prst="wedgeRoundRectCallout">
            <a:avLst>
              <a:gd name="adj1" fmla="val 62616"/>
              <a:gd name="adj2" fmla="val 41417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２つめをえらぶと、こっちのコスチュームがつかわれるよ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589" name="Google Shape;589;p58"/>
          <p:cNvSpPr/>
          <p:nvPr/>
        </p:nvSpPr>
        <p:spPr>
          <a:xfrm>
            <a:off x="6413650" y="1396850"/>
            <a:ext cx="2648100" cy="980700"/>
          </a:xfrm>
          <a:prstGeom prst="wedgeRoundRectCallout">
            <a:avLst>
              <a:gd name="adj1" fmla="val -19867"/>
              <a:gd name="adj2" fmla="val 7980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あしのむきが１つめの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コスチュームとぎゃくに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なっているのがわかるかな？</a:t>
            </a:r>
            <a:endParaRPr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AA77957-C687-4C69-9FC6-D9DAD1FD84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6454" y="952576"/>
            <a:ext cx="1808782" cy="4002484"/>
          </a:xfrm>
          <a:prstGeom prst="rect">
            <a:avLst/>
          </a:prstGeom>
        </p:spPr>
      </p:pic>
      <p:sp>
        <p:nvSpPr>
          <p:cNvPr id="594" name="Google Shape;594;p5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700">
                <a:latin typeface="Arial"/>
                <a:cs typeface="Arial"/>
              </a:rPr>
              <a:t>プログラムでもコスチュームをきりかえられるよ</a:t>
            </a:r>
            <a:endParaRPr sz="2700">
              <a:latin typeface="Arial"/>
              <a:cs typeface="Arial"/>
            </a:endParaRPr>
          </a:p>
        </p:txBody>
      </p:sp>
      <p:pic>
        <p:nvPicPr>
          <p:cNvPr id="596" name="Google Shape;596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4787" y="145192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p59"/>
          <p:cNvSpPr/>
          <p:nvPr/>
        </p:nvSpPr>
        <p:spPr>
          <a:xfrm>
            <a:off x="2089250" y="1462750"/>
            <a:ext cx="2648100" cy="2003100"/>
          </a:xfrm>
          <a:prstGeom prst="wedgeRoundRectCallout">
            <a:avLst>
              <a:gd name="adj1" fmla="val -67042"/>
              <a:gd name="adj2" fmla="val -2248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見た目</a:t>
            </a:r>
            <a:r>
              <a:rPr lang="ja" sz="1500" b="1">
                <a:solidFill>
                  <a:schemeClr val="dk2"/>
                </a:solidFill>
              </a:rPr>
              <a:t>」カテゴリーに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あるこれらのブロックを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つかえば、プログラムの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なかでコスチュームを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きりかえて、スプライトのみためをかえることが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できるんだ。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598" name="Google Shape;598;p59"/>
          <p:cNvSpPr/>
          <p:nvPr/>
        </p:nvSpPr>
        <p:spPr>
          <a:xfrm>
            <a:off x="5892130" y="2494480"/>
            <a:ext cx="1278900" cy="535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9" name="Google Shape;599;p59"/>
          <p:cNvSpPr txBox="1"/>
          <p:nvPr/>
        </p:nvSpPr>
        <p:spPr>
          <a:xfrm>
            <a:off x="2037936" y="1399970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00" name="Google Shape;600;p59"/>
          <p:cNvSpPr txBox="1"/>
          <p:nvPr/>
        </p:nvSpPr>
        <p:spPr>
          <a:xfrm>
            <a:off x="2421178" y="1411814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め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6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スプライトとコスチューム</a:t>
            </a:r>
            <a:endParaRPr>
              <a:latin typeface="Arial"/>
              <a:cs typeface="Arial"/>
            </a:endParaRPr>
          </a:p>
        </p:txBody>
      </p:sp>
      <p:pic>
        <p:nvPicPr>
          <p:cNvPr id="606" name="Google Shape;606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137" y="126822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60"/>
          <p:cNvSpPr/>
          <p:nvPr/>
        </p:nvSpPr>
        <p:spPr>
          <a:xfrm>
            <a:off x="1245775" y="1057975"/>
            <a:ext cx="3091800" cy="2120700"/>
          </a:xfrm>
          <a:prstGeom prst="wedgeRoundRectCallout">
            <a:avLst>
              <a:gd name="adj1" fmla="val -57712"/>
              <a:gd name="adj2" fmla="val -1962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スプライトには</a:t>
            </a:r>
            <a:r>
              <a:rPr lang="ja" sz="1500" b="1">
                <a:solidFill>
                  <a:schemeClr val="accent5"/>
                </a:solidFill>
              </a:rPr>
              <a:t>本体</a:t>
            </a:r>
            <a:r>
              <a:rPr lang="ja" sz="1500" b="1">
                <a:solidFill>
                  <a:schemeClr val="dk2"/>
                </a:solidFill>
              </a:rPr>
              <a:t>である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スプライト</a:t>
            </a:r>
            <a:r>
              <a:rPr lang="ja" sz="1500" b="1">
                <a:solidFill>
                  <a:schemeClr val="dk2"/>
                </a:solidFill>
              </a:rPr>
              <a:t>」と、その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みため</a:t>
            </a:r>
            <a:r>
              <a:rPr lang="ja" sz="1500" b="1">
                <a:solidFill>
                  <a:schemeClr val="dk2"/>
                </a:solidFill>
              </a:rPr>
              <a:t>」にあたる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コスチューム</a:t>
            </a:r>
            <a:r>
              <a:rPr lang="ja" sz="1500" b="1">
                <a:solidFill>
                  <a:schemeClr val="dk2"/>
                </a:solidFill>
              </a:rPr>
              <a:t>」があって、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スプライトはふくすうの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コスチュームをもつことが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できるよ。</a:t>
            </a:r>
            <a:endParaRPr sz="1500" b="1">
              <a:solidFill>
                <a:schemeClr val="dk2"/>
              </a:solidFill>
            </a:endParaRPr>
          </a:p>
        </p:txBody>
      </p:sp>
      <p:grpSp>
        <p:nvGrpSpPr>
          <p:cNvPr id="608" name="Google Shape;608;p60"/>
          <p:cNvGrpSpPr/>
          <p:nvPr/>
        </p:nvGrpSpPr>
        <p:grpSpPr>
          <a:xfrm>
            <a:off x="4390350" y="1010325"/>
            <a:ext cx="4746825" cy="3791100"/>
            <a:chOff x="4237950" y="1010325"/>
            <a:chExt cx="4746825" cy="3791100"/>
          </a:xfrm>
        </p:grpSpPr>
        <p:pic>
          <p:nvPicPr>
            <p:cNvPr id="609" name="Google Shape;609;p6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207000" y="1307958"/>
              <a:ext cx="1076325" cy="103194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0" name="Google Shape;610;p6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579400" y="2699300"/>
              <a:ext cx="1076325" cy="1066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1" name="Google Shape;611;p6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946550" y="2699300"/>
              <a:ext cx="1038225" cy="1066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2" name="Google Shape;612;p60"/>
            <p:cNvSpPr/>
            <p:nvPr/>
          </p:nvSpPr>
          <p:spPr>
            <a:xfrm>
              <a:off x="4850275" y="1637950"/>
              <a:ext cx="1882800" cy="786300"/>
            </a:xfrm>
            <a:prstGeom prst="wedgeRoundRectCallout">
              <a:avLst>
                <a:gd name="adj1" fmla="val 80087"/>
                <a:gd name="adj2" fmla="val 20088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b="1">
                  <a:solidFill>
                    <a:schemeClr val="dk2"/>
                  </a:solidFill>
                </a:rPr>
                <a:t>スプライトの名前</a:t>
              </a:r>
              <a:endParaRPr b="1">
                <a:solidFill>
                  <a:schemeClr val="dk2"/>
                </a:solidFill>
              </a:endParaRPr>
            </a:p>
          </p:txBody>
        </p:sp>
        <p:sp>
          <p:nvSpPr>
            <p:cNvPr id="613" name="Google Shape;613;p60"/>
            <p:cNvSpPr/>
            <p:nvPr/>
          </p:nvSpPr>
          <p:spPr>
            <a:xfrm>
              <a:off x="6320525" y="4112625"/>
              <a:ext cx="2082000" cy="688800"/>
            </a:xfrm>
            <a:prstGeom prst="wedgeRoundRectCallout">
              <a:avLst>
                <a:gd name="adj1" fmla="val -16212"/>
                <a:gd name="adj2" fmla="val -122579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b="1">
                  <a:solidFill>
                    <a:schemeClr val="dk2"/>
                  </a:solidFill>
                </a:rPr>
                <a:t>コスチュームの大きさ</a:t>
              </a:r>
              <a:endParaRPr b="1">
                <a:solidFill>
                  <a:schemeClr val="dk2"/>
                </a:solidFill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b="1">
                  <a:solidFill>
                    <a:schemeClr val="dk2"/>
                  </a:solidFill>
                </a:rPr>
                <a:t>（よこ×たて）</a:t>
              </a:r>
              <a:endParaRPr b="1">
                <a:solidFill>
                  <a:schemeClr val="dk2"/>
                </a:solidFill>
              </a:endParaRPr>
            </a:p>
          </p:txBody>
        </p:sp>
        <p:sp>
          <p:nvSpPr>
            <p:cNvPr id="614" name="Google Shape;614;p60"/>
            <p:cNvSpPr/>
            <p:nvPr/>
          </p:nvSpPr>
          <p:spPr>
            <a:xfrm>
              <a:off x="4314200" y="2603725"/>
              <a:ext cx="1989900" cy="786300"/>
            </a:xfrm>
            <a:prstGeom prst="wedgeRoundRectCallout">
              <a:avLst>
                <a:gd name="adj1" fmla="val 66946"/>
                <a:gd name="adj2" fmla="val -15131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b="1">
                  <a:solidFill>
                    <a:schemeClr val="dk2"/>
                  </a:solidFill>
                </a:rPr>
                <a:t>コスチューム番号</a:t>
              </a:r>
              <a:endParaRPr b="1">
                <a:solidFill>
                  <a:schemeClr val="dk2"/>
                </a:solidFill>
              </a:endParaRPr>
            </a:p>
          </p:txBody>
        </p:sp>
        <p:sp>
          <p:nvSpPr>
            <p:cNvPr id="615" name="Google Shape;615;p60"/>
            <p:cNvSpPr/>
            <p:nvPr/>
          </p:nvSpPr>
          <p:spPr>
            <a:xfrm>
              <a:off x="4237950" y="3568125"/>
              <a:ext cx="1989900" cy="688800"/>
            </a:xfrm>
            <a:prstGeom prst="wedgeRoundRectCallout">
              <a:avLst>
                <a:gd name="adj1" fmla="val 80256"/>
                <a:gd name="adj2" fmla="val -72223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b="1">
                  <a:solidFill>
                    <a:schemeClr val="dk2"/>
                  </a:solidFill>
                </a:rPr>
                <a:t>コスチュームの名前</a:t>
              </a:r>
              <a:endParaRPr b="1">
                <a:solidFill>
                  <a:schemeClr val="dk2"/>
                </a:solidFill>
              </a:endParaRPr>
            </a:p>
          </p:txBody>
        </p:sp>
        <p:sp>
          <p:nvSpPr>
            <p:cNvPr id="616" name="Google Shape;616;p60"/>
            <p:cNvSpPr txBox="1"/>
            <p:nvPr/>
          </p:nvSpPr>
          <p:spPr>
            <a:xfrm>
              <a:off x="7085250" y="1010325"/>
              <a:ext cx="11982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b="1">
                  <a:solidFill>
                    <a:schemeClr val="dk2"/>
                  </a:solidFill>
                  <a:ea typeface="Lato"/>
                  <a:sym typeface="Lato"/>
                </a:rPr>
                <a:t>スプライト</a:t>
              </a:r>
              <a:endParaRPr b="1">
                <a:solidFill>
                  <a:schemeClr val="dk2"/>
                </a:solidFill>
                <a:ea typeface="Lato"/>
                <a:sym typeface="Lato"/>
              </a:endParaRPr>
            </a:p>
          </p:txBody>
        </p:sp>
        <p:cxnSp>
          <p:nvCxnSpPr>
            <p:cNvPr id="617" name="Google Shape;617;p60"/>
            <p:cNvCxnSpPr>
              <a:stCxn id="609" idx="2"/>
              <a:endCxn id="610" idx="0"/>
            </p:cNvCxnSpPr>
            <p:nvPr/>
          </p:nvCxnSpPr>
          <p:spPr>
            <a:xfrm flipH="1">
              <a:off x="7117563" y="2339899"/>
              <a:ext cx="627600" cy="3594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8" name="Google Shape;618;p60"/>
            <p:cNvCxnSpPr>
              <a:stCxn id="609" idx="2"/>
              <a:endCxn id="611" idx="0"/>
            </p:cNvCxnSpPr>
            <p:nvPr/>
          </p:nvCxnSpPr>
          <p:spPr>
            <a:xfrm>
              <a:off x="7745163" y="2339899"/>
              <a:ext cx="720600" cy="3594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19" name="Google Shape;619;p60"/>
            <p:cNvSpPr txBox="1"/>
            <p:nvPr/>
          </p:nvSpPr>
          <p:spPr>
            <a:xfrm>
              <a:off x="7196475" y="3706250"/>
              <a:ext cx="14544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b="1">
                  <a:solidFill>
                    <a:schemeClr val="dk2"/>
                  </a:solidFill>
                  <a:ea typeface="Lato"/>
                  <a:sym typeface="Lato"/>
                </a:rPr>
                <a:t>コスチューム</a:t>
              </a:r>
              <a:endParaRPr b="1">
                <a:solidFill>
                  <a:schemeClr val="dk2"/>
                </a:solidFill>
                <a:ea typeface="Lato"/>
                <a:sym typeface="Lato"/>
              </a:endParaRPr>
            </a:p>
          </p:txBody>
        </p:sp>
      </p:grpSp>
      <p:pic>
        <p:nvPicPr>
          <p:cNvPr id="620" name="Google Shape;620;p6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9288" y="36294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60"/>
          <p:cNvSpPr/>
          <p:nvPr/>
        </p:nvSpPr>
        <p:spPr>
          <a:xfrm>
            <a:off x="1394275" y="3219200"/>
            <a:ext cx="2943300" cy="1582200"/>
          </a:xfrm>
          <a:prstGeom prst="wedgeRoundRectCallout">
            <a:avLst>
              <a:gd name="adj1" fmla="val -59387"/>
              <a:gd name="adj2" fmla="val -321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コスチュームは洋服みたいなイメージかな？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そして、それぞれべつの</a:t>
            </a:r>
            <a:r>
              <a:rPr lang="ja" sz="1500" b="1">
                <a:solidFill>
                  <a:schemeClr val="accent5"/>
                </a:solidFill>
              </a:rPr>
              <a:t>名前</a:t>
            </a:r>
            <a:r>
              <a:rPr lang="ja" sz="1500" b="1">
                <a:solidFill>
                  <a:schemeClr val="dk2"/>
                </a:solidFill>
              </a:rPr>
              <a:t>や</a:t>
            </a:r>
            <a:r>
              <a:rPr lang="ja" sz="1500" b="1">
                <a:solidFill>
                  <a:schemeClr val="accent5"/>
                </a:solidFill>
              </a:rPr>
              <a:t>番号</a:t>
            </a:r>
            <a:r>
              <a:rPr lang="ja" sz="1500" b="1">
                <a:solidFill>
                  <a:schemeClr val="dk2"/>
                </a:solidFill>
              </a:rPr>
              <a:t>をもっているんだね。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622" name="Google Shape;622;p60"/>
          <p:cNvSpPr txBox="1"/>
          <p:nvPr/>
        </p:nvSpPr>
        <p:spPr>
          <a:xfrm>
            <a:off x="2477739" y="1071041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ほんたい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23" name="Google Shape;623;p60"/>
          <p:cNvSpPr txBox="1"/>
          <p:nvPr/>
        </p:nvSpPr>
        <p:spPr>
          <a:xfrm>
            <a:off x="3370464" y="3843556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なまえ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24" name="Google Shape;624;p60"/>
          <p:cNvSpPr txBox="1"/>
          <p:nvPr/>
        </p:nvSpPr>
        <p:spPr>
          <a:xfrm>
            <a:off x="1291933" y="4180456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ばんごう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25" name="Google Shape;625;p60"/>
          <p:cNvSpPr txBox="1"/>
          <p:nvPr/>
        </p:nvSpPr>
        <p:spPr>
          <a:xfrm>
            <a:off x="6058123" y="1691732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26" name="Google Shape;626;p60"/>
          <p:cNvSpPr txBox="1"/>
          <p:nvPr/>
        </p:nvSpPr>
        <p:spPr>
          <a:xfrm>
            <a:off x="5582775" y="2626175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ばんごう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27" name="Google Shape;627;p60"/>
          <p:cNvSpPr txBox="1"/>
          <p:nvPr/>
        </p:nvSpPr>
        <p:spPr>
          <a:xfrm>
            <a:off x="5582775" y="3543300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28" name="Google Shape;628;p60"/>
          <p:cNvSpPr txBox="1"/>
          <p:nvPr/>
        </p:nvSpPr>
        <p:spPr>
          <a:xfrm>
            <a:off x="7536025" y="4028725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29" name="Google Shape;629;p60"/>
          <p:cNvSpPr txBox="1"/>
          <p:nvPr/>
        </p:nvSpPr>
        <p:spPr>
          <a:xfrm>
            <a:off x="2588919" y="3137233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ようふく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6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あたらしいコスチュームをつくろう！</a:t>
            </a:r>
            <a:endParaRPr>
              <a:latin typeface="Arial"/>
              <a:cs typeface="Arial"/>
            </a:endParaRPr>
          </a:p>
        </p:txBody>
      </p:sp>
      <p:pic>
        <p:nvPicPr>
          <p:cNvPr id="635" name="Google Shape;635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137" y="126822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61"/>
          <p:cNvSpPr/>
          <p:nvPr/>
        </p:nvSpPr>
        <p:spPr>
          <a:xfrm>
            <a:off x="1200625" y="1169850"/>
            <a:ext cx="2707500" cy="2123400"/>
          </a:xfrm>
          <a:prstGeom prst="wedgeRoundRectCallout">
            <a:avLst>
              <a:gd name="adj1" fmla="val -61577"/>
              <a:gd name="adj2" fmla="val -197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じゃあ、あたらしい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コスチュームをつくって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みよう！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とくべつなネズミにする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ために、</a:t>
            </a:r>
            <a:r>
              <a:rPr lang="ja" sz="1500" b="1">
                <a:solidFill>
                  <a:schemeClr val="accent5"/>
                </a:solidFill>
              </a:rPr>
              <a:t>ちがう色のネズミ</a:t>
            </a:r>
            <a:r>
              <a:rPr lang="ja" sz="1500" b="1">
                <a:solidFill>
                  <a:schemeClr val="dk2"/>
                </a:solidFill>
              </a:rPr>
              <a:t>をつくろうか！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637" name="Google Shape;637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9288" y="32314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p61"/>
          <p:cNvSpPr/>
          <p:nvPr/>
        </p:nvSpPr>
        <p:spPr>
          <a:xfrm>
            <a:off x="1425825" y="3421325"/>
            <a:ext cx="2082000" cy="1052400"/>
          </a:xfrm>
          <a:prstGeom prst="wedgeRoundRectCallout">
            <a:avLst>
              <a:gd name="adj1" fmla="val -69924"/>
              <a:gd name="adj2" fmla="val -2454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コスチュームの追加はここかな？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639" name="Google Shape;639;p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12825" y="1169850"/>
            <a:ext cx="4521576" cy="3168235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61"/>
          <p:cNvSpPr/>
          <p:nvPr/>
        </p:nvSpPr>
        <p:spPr>
          <a:xfrm>
            <a:off x="4240323" y="3951175"/>
            <a:ext cx="306000" cy="387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41" name="Google Shape;641;p6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95802" y="4010367"/>
            <a:ext cx="689946" cy="1052375"/>
          </a:xfrm>
          <a:prstGeom prst="rect">
            <a:avLst/>
          </a:prstGeom>
          <a:noFill/>
          <a:ln>
            <a:noFill/>
          </a:ln>
        </p:spPr>
      </p:pic>
      <p:sp>
        <p:nvSpPr>
          <p:cNvPr id="642" name="Google Shape;642;p61"/>
          <p:cNvSpPr txBox="1"/>
          <p:nvPr/>
        </p:nvSpPr>
        <p:spPr>
          <a:xfrm>
            <a:off x="2284908" y="2430282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いろ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43" name="Google Shape;643;p61"/>
          <p:cNvSpPr txBox="1"/>
          <p:nvPr/>
        </p:nvSpPr>
        <p:spPr>
          <a:xfrm>
            <a:off x="2587711" y="3462968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ついか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6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もとにしたいコスチュームをえらぼう</a:t>
            </a:r>
            <a:endParaRPr>
              <a:latin typeface="Arial"/>
              <a:cs typeface="Arial"/>
            </a:endParaRPr>
          </a:p>
        </p:txBody>
      </p:sp>
      <p:pic>
        <p:nvPicPr>
          <p:cNvPr id="649" name="Google Shape;649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4450" y="1154525"/>
            <a:ext cx="7110239" cy="3821251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62"/>
          <p:cNvSpPr/>
          <p:nvPr/>
        </p:nvSpPr>
        <p:spPr>
          <a:xfrm>
            <a:off x="2923167" y="3980100"/>
            <a:ext cx="949200" cy="933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51" name="Google Shape;651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1480" y="4117875"/>
            <a:ext cx="612268" cy="933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6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5537" y="126822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62"/>
          <p:cNvSpPr/>
          <p:nvPr/>
        </p:nvSpPr>
        <p:spPr>
          <a:xfrm>
            <a:off x="152400" y="2923825"/>
            <a:ext cx="2679300" cy="1715700"/>
          </a:xfrm>
          <a:prstGeom prst="wedgeRoundRectCallout">
            <a:avLst>
              <a:gd name="adj1" fmla="val -24082"/>
              <a:gd name="adj2" fmla="val -8212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そう、その「</a:t>
            </a:r>
            <a:r>
              <a:rPr lang="ja" sz="1500" b="1">
                <a:solidFill>
                  <a:schemeClr val="accent5"/>
                </a:solidFill>
              </a:rPr>
              <a:t>コスチュームを選ぶ</a:t>
            </a:r>
            <a:r>
              <a:rPr lang="ja" sz="1500" b="1">
                <a:solidFill>
                  <a:schemeClr val="dk2"/>
                </a:solidFill>
              </a:rPr>
              <a:t>」を左クリック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して、「</a:t>
            </a:r>
            <a:r>
              <a:rPr lang="ja" sz="1500" b="1">
                <a:solidFill>
                  <a:schemeClr val="accent5"/>
                </a:solidFill>
              </a:rPr>
              <a:t>Mouse1-a</a:t>
            </a:r>
            <a:r>
              <a:rPr lang="ja" sz="1500" b="1">
                <a:solidFill>
                  <a:schemeClr val="dk2"/>
                </a:solidFill>
              </a:rPr>
              <a:t>」を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えらぼう。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654" name="Google Shape;654;p62"/>
          <p:cNvSpPr/>
          <p:nvPr/>
        </p:nvSpPr>
        <p:spPr>
          <a:xfrm>
            <a:off x="3566092" y="1500199"/>
            <a:ext cx="444000" cy="306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5" name="Google Shape;655;p62"/>
          <p:cNvSpPr txBox="1"/>
          <p:nvPr/>
        </p:nvSpPr>
        <p:spPr>
          <a:xfrm>
            <a:off x="-91145" y="3256303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えら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56" name="Google Shape;656;p62"/>
          <p:cNvSpPr txBox="1"/>
          <p:nvPr/>
        </p:nvSpPr>
        <p:spPr>
          <a:xfrm>
            <a:off x="729152" y="3284525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6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３つめのコスチュームができたよ</a:t>
            </a:r>
            <a:endParaRPr>
              <a:latin typeface="Arial"/>
              <a:cs typeface="Arial"/>
            </a:endParaRPr>
          </a:p>
        </p:txBody>
      </p:sp>
      <p:pic>
        <p:nvPicPr>
          <p:cNvPr id="662" name="Google Shape;662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6100" y="1108600"/>
            <a:ext cx="5356191" cy="3821251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63"/>
          <p:cNvSpPr/>
          <p:nvPr/>
        </p:nvSpPr>
        <p:spPr>
          <a:xfrm>
            <a:off x="3520850" y="2495200"/>
            <a:ext cx="658200" cy="626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64" name="Google Shape;664;p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9288" y="142505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63"/>
          <p:cNvSpPr/>
          <p:nvPr/>
        </p:nvSpPr>
        <p:spPr>
          <a:xfrm>
            <a:off x="1608850" y="1355850"/>
            <a:ext cx="1713000" cy="1052400"/>
          </a:xfrm>
          <a:prstGeom prst="wedgeRoundRectCallout">
            <a:avLst>
              <a:gd name="adj1" fmla="val -71397"/>
              <a:gd name="adj2" fmla="val -428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コスチュームが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１つふえたぞ。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666" name="Google Shape;666;p6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4912" y="322765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63"/>
          <p:cNvSpPr/>
          <p:nvPr/>
        </p:nvSpPr>
        <p:spPr>
          <a:xfrm>
            <a:off x="1396300" y="3227650"/>
            <a:ext cx="2028600" cy="914100"/>
          </a:xfrm>
          <a:prstGeom prst="wedgeRoundRectCallout">
            <a:avLst>
              <a:gd name="adj1" fmla="val -61577"/>
              <a:gd name="adj2" fmla="val -197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色をかえてみよう。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668" name="Google Shape;668;p63"/>
          <p:cNvSpPr txBox="1"/>
          <p:nvPr/>
        </p:nvSpPr>
        <p:spPr>
          <a:xfrm>
            <a:off x="1176339" y="3335273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いろ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6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色をかえてみよう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674" name="Google Shape;674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04875" y="1017450"/>
            <a:ext cx="5451140" cy="3821249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64"/>
          <p:cNvSpPr/>
          <p:nvPr/>
        </p:nvSpPr>
        <p:spPr>
          <a:xfrm>
            <a:off x="4393400" y="2571750"/>
            <a:ext cx="459300" cy="413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76" name="Google Shape;676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72521" y="3528301"/>
            <a:ext cx="1019450" cy="1554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p6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67361" y="1203563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64"/>
          <p:cNvSpPr/>
          <p:nvPr/>
        </p:nvSpPr>
        <p:spPr>
          <a:xfrm>
            <a:off x="1157525" y="1024325"/>
            <a:ext cx="2355900" cy="2427600"/>
          </a:xfrm>
          <a:prstGeom prst="wedgeRoundRectCallout">
            <a:avLst>
              <a:gd name="adj1" fmla="val -61577"/>
              <a:gd name="adj2" fmla="val -197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バケツをひっくり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かえしたような絵の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ボタンを左クリック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してから、ネズミの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色をかえたいぶぶん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を左クリックしてね。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679" name="Google Shape;679;p6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838" y="38862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680" name="Google Shape;680;p64"/>
          <p:cNvSpPr/>
          <p:nvPr/>
        </p:nvSpPr>
        <p:spPr>
          <a:xfrm>
            <a:off x="1161725" y="3601675"/>
            <a:ext cx="2423400" cy="1267500"/>
          </a:xfrm>
          <a:prstGeom prst="wedgeRoundRectCallout">
            <a:avLst>
              <a:gd name="adj1" fmla="val -61501"/>
              <a:gd name="adj2" fmla="val -6695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塗りつぶし</a:t>
            </a:r>
            <a:r>
              <a:rPr lang="ja" sz="1500" b="1">
                <a:solidFill>
                  <a:schemeClr val="dk2"/>
                </a:solidFill>
              </a:rPr>
              <a:t>」の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ところでえらばれている色にかわるんだね。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681" name="Google Shape;681;p64"/>
          <p:cNvSpPr/>
          <p:nvPr/>
        </p:nvSpPr>
        <p:spPr>
          <a:xfrm>
            <a:off x="4424017" y="1607350"/>
            <a:ext cx="765300" cy="244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2" name="Google Shape;682;p64"/>
          <p:cNvSpPr txBox="1"/>
          <p:nvPr/>
        </p:nvSpPr>
        <p:spPr>
          <a:xfrm>
            <a:off x="2729188" y="313275"/>
            <a:ext cx="91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いろ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683" name="Google Shape;683;p64"/>
          <p:cNvSpPr txBox="1"/>
          <p:nvPr/>
        </p:nvSpPr>
        <p:spPr>
          <a:xfrm>
            <a:off x="2254028" y="1395564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え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84" name="Google Shape;684;p64"/>
          <p:cNvSpPr txBox="1"/>
          <p:nvPr/>
        </p:nvSpPr>
        <p:spPr>
          <a:xfrm>
            <a:off x="1728642" y="1732464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85" name="Google Shape;685;p64"/>
          <p:cNvSpPr txBox="1"/>
          <p:nvPr/>
        </p:nvSpPr>
        <p:spPr>
          <a:xfrm>
            <a:off x="927681" y="2402914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いろ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86" name="Google Shape;686;p64"/>
          <p:cNvSpPr txBox="1"/>
          <p:nvPr/>
        </p:nvSpPr>
        <p:spPr>
          <a:xfrm>
            <a:off x="1154119" y="2763211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87" name="Google Shape;687;p64"/>
          <p:cNvSpPr txBox="1"/>
          <p:nvPr/>
        </p:nvSpPr>
        <p:spPr>
          <a:xfrm>
            <a:off x="1112336" y="3552916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ぬ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88" name="Google Shape;688;p64"/>
          <p:cNvSpPr txBox="1"/>
          <p:nvPr/>
        </p:nvSpPr>
        <p:spPr>
          <a:xfrm>
            <a:off x="929092" y="4252374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いろ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6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からだとかおの色をかえよう</a:t>
            </a:r>
            <a:endParaRPr>
              <a:latin typeface="Arial"/>
              <a:cs typeface="Arial"/>
            </a:endParaRPr>
          </a:p>
        </p:txBody>
      </p:sp>
      <p:pic>
        <p:nvPicPr>
          <p:cNvPr id="694" name="Google Shape;694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8775" y="1093300"/>
            <a:ext cx="5453524" cy="382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5512" y="109330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696" name="Google Shape;696;p65"/>
          <p:cNvSpPr/>
          <p:nvPr/>
        </p:nvSpPr>
        <p:spPr>
          <a:xfrm>
            <a:off x="1377500" y="1093275"/>
            <a:ext cx="1479900" cy="1052400"/>
          </a:xfrm>
          <a:prstGeom prst="wedgeRoundRectCallout">
            <a:avLst>
              <a:gd name="adj1" fmla="val -58735"/>
              <a:gd name="adj2" fmla="val -1279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かおも色を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かえようね。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697" name="Google Shape;697;p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9438" y="31242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65"/>
          <p:cNvSpPr/>
          <p:nvPr/>
        </p:nvSpPr>
        <p:spPr>
          <a:xfrm>
            <a:off x="1643775" y="3124225"/>
            <a:ext cx="1254600" cy="719400"/>
          </a:xfrm>
          <a:prstGeom prst="wedgeRoundRectCallout">
            <a:avLst>
              <a:gd name="adj1" fmla="val -71397"/>
              <a:gd name="adj2" fmla="val -428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できた！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699" name="Google Shape;699;p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42375" y="3582076"/>
            <a:ext cx="989925" cy="1509949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p65"/>
          <p:cNvSpPr txBox="1"/>
          <p:nvPr/>
        </p:nvSpPr>
        <p:spPr>
          <a:xfrm>
            <a:off x="4571988" y="288625"/>
            <a:ext cx="91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いろ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701" name="Google Shape;701;p65"/>
          <p:cNvSpPr txBox="1"/>
          <p:nvPr/>
        </p:nvSpPr>
        <p:spPr>
          <a:xfrm>
            <a:off x="1724080" y="1143523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いろ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6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名前をかえておこう</a:t>
            </a:r>
            <a:endParaRPr>
              <a:latin typeface="Arial"/>
              <a:cs typeface="Arial"/>
            </a:endParaRPr>
          </a:p>
        </p:txBody>
      </p:sp>
      <p:pic>
        <p:nvPicPr>
          <p:cNvPr id="707" name="Google Shape;707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12" y="109330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66"/>
          <p:cNvSpPr/>
          <p:nvPr/>
        </p:nvSpPr>
        <p:spPr>
          <a:xfrm>
            <a:off x="1148900" y="1093275"/>
            <a:ext cx="2444400" cy="1373700"/>
          </a:xfrm>
          <a:prstGeom prst="wedgeRoundRectCallout">
            <a:avLst>
              <a:gd name="adj1" fmla="val -58735"/>
              <a:gd name="adj2" fmla="val -1279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あとで名前をつかうので、もっと</a:t>
            </a:r>
            <a:r>
              <a:rPr lang="ja" sz="1500" b="1">
                <a:solidFill>
                  <a:schemeClr val="accent5"/>
                </a:solidFill>
              </a:rPr>
              <a:t>わかりやすい名前にかえて</a:t>
            </a:r>
            <a:r>
              <a:rPr lang="ja" sz="1500" b="1">
                <a:solidFill>
                  <a:schemeClr val="dk2"/>
                </a:solidFill>
              </a:rPr>
              <a:t>おこう。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709" name="Google Shape;709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838" y="31242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66"/>
          <p:cNvSpPr/>
          <p:nvPr/>
        </p:nvSpPr>
        <p:spPr>
          <a:xfrm>
            <a:off x="1159996" y="3124220"/>
            <a:ext cx="2444400" cy="1200600"/>
          </a:xfrm>
          <a:prstGeom prst="wedgeRoundRectCallout">
            <a:avLst>
              <a:gd name="adj1" fmla="val -58354"/>
              <a:gd name="adj2" fmla="val -1023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なんにしようかな～。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スーパーネズミ</a:t>
            </a:r>
            <a:r>
              <a:rPr lang="ja" sz="1500" b="1">
                <a:solidFill>
                  <a:schemeClr val="dk2"/>
                </a:solidFill>
              </a:rPr>
              <a:t>」に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しよっと。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711" name="Google Shape;711;p6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80600" y="1169850"/>
            <a:ext cx="5310998" cy="3763282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p66"/>
          <p:cNvSpPr/>
          <p:nvPr/>
        </p:nvSpPr>
        <p:spPr>
          <a:xfrm>
            <a:off x="6704925" y="719475"/>
            <a:ext cx="1925400" cy="914100"/>
          </a:xfrm>
          <a:prstGeom prst="wedgeRoundRectCallout">
            <a:avLst>
              <a:gd name="adj1" fmla="val -94523"/>
              <a:gd name="adj2" fmla="val 4378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ここで名前をかえられるよ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713" name="Google Shape;713;p66"/>
          <p:cNvSpPr/>
          <p:nvPr/>
        </p:nvSpPr>
        <p:spPr>
          <a:xfrm>
            <a:off x="4592400" y="1454275"/>
            <a:ext cx="1255200" cy="244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66"/>
          <p:cNvSpPr txBox="1"/>
          <p:nvPr/>
        </p:nvSpPr>
        <p:spPr>
          <a:xfrm>
            <a:off x="2689963" y="237075"/>
            <a:ext cx="91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715" name="Google Shape;715;p66"/>
          <p:cNvSpPr txBox="1"/>
          <p:nvPr/>
        </p:nvSpPr>
        <p:spPr>
          <a:xfrm>
            <a:off x="1631725" y="1092742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16" name="Google Shape;716;p66"/>
          <p:cNvSpPr txBox="1"/>
          <p:nvPr/>
        </p:nvSpPr>
        <p:spPr>
          <a:xfrm>
            <a:off x="2747947" y="1452131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なまえ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17" name="Google Shape;717;p66"/>
          <p:cNvSpPr txBox="1"/>
          <p:nvPr/>
        </p:nvSpPr>
        <p:spPr>
          <a:xfrm>
            <a:off x="7105225" y="719475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6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>
                <a:latin typeface="Arial"/>
                <a:cs typeface="Arial"/>
              </a:rPr>
              <a:t>いちばんうえのコスチューム名もかえておいてね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723" name="Google Shape;723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1050" y="1017450"/>
            <a:ext cx="5471336" cy="382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p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69288" y="109330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67"/>
          <p:cNvSpPr/>
          <p:nvPr/>
        </p:nvSpPr>
        <p:spPr>
          <a:xfrm>
            <a:off x="1072700" y="1093275"/>
            <a:ext cx="2433300" cy="1478400"/>
          </a:xfrm>
          <a:prstGeom prst="wedgeRoundRectCallout">
            <a:avLst>
              <a:gd name="adj1" fmla="val -58735"/>
              <a:gd name="adj2" fmla="val -1279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ふつうのネズミの名前もわかりやすいものに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かえておこう。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いちばんうえの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コスチュームだよ。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726" name="Google Shape;726;p6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838" y="31242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67"/>
          <p:cNvSpPr/>
          <p:nvPr/>
        </p:nvSpPr>
        <p:spPr>
          <a:xfrm>
            <a:off x="1236725" y="3207425"/>
            <a:ext cx="2078400" cy="914100"/>
          </a:xfrm>
          <a:prstGeom prst="wedgeRoundRectCallout">
            <a:avLst>
              <a:gd name="adj1" fmla="val -64026"/>
              <a:gd name="adj2" fmla="val -9926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ふつうのネズミ</a:t>
            </a:r>
            <a:r>
              <a:rPr lang="ja" sz="1500" b="1">
                <a:solidFill>
                  <a:schemeClr val="dk2"/>
                </a:solidFill>
              </a:rPr>
              <a:t>」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でいっか。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728" name="Google Shape;728;p67"/>
          <p:cNvSpPr/>
          <p:nvPr/>
        </p:nvSpPr>
        <p:spPr>
          <a:xfrm>
            <a:off x="3582075" y="1209325"/>
            <a:ext cx="765300" cy="642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9" name="Google Shape;729;p67"/>
          <p:cNvSpPr/>
          <p:nvPr/>
        </p:nvSpPr>
        <p:spPr>
          <a:xfrm>
            <a:off x="4469950" y="1270575"/>
            <a:ext cx="1377600" cy="352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0" name="Google Shape;730;p67"/>
          <p:cNvSpPr txBox="1"/>
          <p:nvPr/>
        </p:nvSpPr>
        <p:spPr>
          <a:xfrm>
            <a:off x="5009638" y="251600"/>
            <a:ext cx="91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めい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731" name="Google Shape;731;p67"/>
          <p:cNvSpPr txBox="1"/>
          <p:nvPr/>
        </p:nvSpPr>
        <p:spPr>
          <a:xfrm>
            <a:off x="2524200" y="1017075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6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スーパーネズミをだすタイミングをきめよう</a:t>
            </a:r>
            <a:endParaRPr>
              <a:latin typeface="Arial"/>
              <a:cs typeface="Arial"/>
            </a:endParaRPr>
          </a:p>
        </p:txBody>
      </p:sp>
      <p:pic>
        <p:nvPicPr>
          <p:cNvPr id="737" name="Google Shape;737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2228" y="109330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738" name="Google Shape;738;p68"/>
          <p:cNvSpPr/>
          <p:nvPr/>
        </p:nvSpPr>
        <p:spPr>
          <a:xfrm>
            <a:off x="1180000" y="1093275"/>
            <a:ext cx="2973300" cy="2434500"/>
          </a:xfrm>
          <a:prstGeom prst="wedgeRoundRectCallout">
            <a:avLst>
              <a:gd name="adj1" fmla="val -59875"/>
              <a:gd name="adj2" fmla="val -3195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これでコスチュームの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じゅんびができたね。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コード</a:t>
            </a:r>
            <a:r>
              <a:rPr lang="ja" sz="1500" b="1">
                <a:solidFill>
                  <a:schemeClr val="dk2"/>
                </a:solidFill>
              </a:rPr>
              <a:t>」タブを左クリックしてプログラムのがめんにもどろう。つぎは、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スーパーネズミをだす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タイミング</a:t>
            </a:r>
            <a:r>
              <a:rPr lang="ja" sz="1500" b="1">
                <a:solidFill>
                  <a:schemeClr val="dk2"/>
                </a:solidFill>
              </a:rPr>
              <a:t>をかんがえてね。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739" name="Google Shape;739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888" y="3719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68"/>
          <p:cNvSpPr/>
          <p:nvPr/>
        </p:nvSpPr>
        <p:spPr>
          <a:xfrm>
            <a:off x="1234575" y="3719875"/>
            <a:ext cx="3039300" cy="914100"/>
          </a:xfrm>
          <a:prstGeom prst="wedgeRoundRectCallout">
            <a:avLst>
              <a:gd name="adj1" fmla="val -57180"/>
              <a:gd name="adj2" fmla="val -877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そうだな～</a:t>
            </a:r>
            <a:r>
              <a:rPr lang="ja" sz="1500" b="1">
                <a:solidFill>
                  <a:schemeClr val="accent5"/>
                </a:solidFill>
              </a:rPr>
              <a:t>５ひきに１ぴき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くらいのわりあいがいいかな。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741" name="Google Shape;741;p6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99950" y="1169850"/>
            <a:ext cx="4476750" cy="3067050"/>
          </a:xfrm>
          <a:prstGeom prst="rect">
            <a:avLst/>
          </a:prstGeom>
          <a:noFill/>
          <a:ln>
            <a:noFill/>
          </a:ln>
        </p:spPr>
      </p:pic>
      <p:sp>
        <p:nvSpPr>
          <p:cNvPr id="742" name="Google Shape;742;p68"/>
          <p:cNvSpPr txBox="1"/>
          <p:nvPr/>
        </p:nvSpPr>
        <p:spPr>
          <a:xfrm>
            <a:off x="2446525" y="1621153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6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/>
              <a:t>５ひきごとにスーパーネズミがでるようにするには？</a:t>
            </a:r>
            <a:endParaRPr sz="2600"/>
          </a:p>
        </p:txBody>
      </p:sp>
      <p:pic>
        <p:nvPicPr>
          <p:cNvPr id="748" name="Google Shape;748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12" y="109330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749" name="Google Shape;749;p69"/>
          <p:cNvSpPr/>
          <p:nvPr/>
        </p:nvSpPr>
        <p:spPr>
          <a:xfrm>
            <a:off x="1248250" y="1093300"/>
            <a:ext cx="3607500" cy="1842300"/>
          </a:xfrm>
          <a:prstGeom prst="wedgeRoundRectCallout">
            <a:avLst>
              <a:gd name="adj1" fmla="val -57362"/>
              <a:gd name="adj2" fmla="val -2633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じゃあ、ふつうのネズミが４ひき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でたらそのつぎの５ひきめは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スーパーネズミ、っていうように、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５ひきごとにスーパーネズミ</a:t>
            </a:r>
            <a:r>
              <a:rPr lang="ja" sz="1500" b="1">
                <a:solidFill>
                  <a:schemeClr val="dk2"/>
                </a:solidFill>
              </a:rPr>
              <a:t>がでる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ようにしてみよう。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どうすればいいかわかるかな？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750" name="Google Shape;750;p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888" y="34150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51" name="Google Shape;751;p69"/>
          <p:cNvSpPr/>
          <p:nvPr/>
        </p:nvSpPr>
        <p:spPr>
          <a:xfrm>
            <a:off x="1207175" y="3415075"/>
            <a:ext cx="2735700" cy="1200600"/>
          </a:xfrm>
          <a:prstGeom prst="wedgeRoundRectCallout">
            <a:avLst>
              <a:gd name="adj1" fmla="val -57025"/>
              <a:gd name="adj2" fmla="val -980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えーと...。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ごめんなさい、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ぜんぜんわかりませんっ！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752" name="Google Shape;752;p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52750" y="1169850"/>
            <a:ext cx="1200150" cy="366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08850" y="1169850"/>
            <a:ext cx="1200150" cy="366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4" name="Google Shape;754;p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64950" y="1169500"/>
            <a:ext cx="1200150" cy="366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7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わりざんしてあまりをみるよ</a:t>
            </a:r>
            <a:endParaRPr>
              <a:latin typeface="Arial"/>
              <a:cs typeface="Arial"/>
            </a:endParaRPr>
          </a:p>
        </p:txBody>
      </p:sp>
      <p:pic>
        <p:nvPicPr>
          <p:cNvPr id="760" name="Google Shape;760;p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19" y="129077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761" name="Google Shape;761;p70"/>
          <p:cNvSpPr/>
          <p:nvPr/>
        </p:nvSpPr>
        <p:spPr>
          <a:xfrm>
            <a:off x="1310476" y="1245700"/>
            <a:ext cx="3699900" cy="1800000"/>
          </a:xfrm>
          <a:prstGeom prst="wedgeRoundRectCallout">
            <a:avLst>
              <a:gd name="adj1" fmla="val -55318"/>
              <a:gd name="adj2" fmla="val -3149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いまなんびきめのクローンなのかを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変数でおぼえておいて、そのかずを</a:t>
            </a:r>
            <a:endParaRPr sz="1500" b="1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accent5"/>
                </a:solidFill>
              </a:rPr>
              <a:t>5でわったときのあまりが0だったら、</a:t>
            </a:r>
            <a:endParaRPr lang="ja" altLang="en-US" sz="1500" b="1">
              <a:solidFill>
                <a:schemeClr val="accent5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スーパーネズミ</a:t>
            </a:r>
            <a:r>
              <a:rPr lang="ja" sz="1500" b="1">
                <a:solidFill>
                  <a:schemeClr val="dk2"/>
                </a:solidFill>
              </a:rPr>
              <a:t>にすればいいよ。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762" name="Google Shape;762;p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45863" y="12837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63" name="Google Shape;763;p70"/>
          <p:cNvSpPr/>
          <p:nvPr/>
        </p:nvSpPr>
        <p:spPr>
          <a:xfrm>
            <a:off x="6456925" y="1214575"/>
            <a:ext cx="2419200" cy="1200600"/>
          </a:xfrm>
          <a:prstGeom prst="wedgeRoundRectCallout">
            <a:avLst>
              <a:gd name="adj1" fmla="val -60285"/>
              <a:gd name="adj2" fmla="val -527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なるほど～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こうすればいいんだね。</a:t>
            </a:r>
            <a:endParaRPr sz="1500" b="1">
              <a:solidFill>
                <a:schemeClr val="dk2"/>
              </a:solidFill>
            </a:endParaRPr>
          </a:p>
        </p:txBody>
      </p:sp>
      <p:graphicFrame>
        <p:nvGraphicFramePr>
          <p:cNvPr id="764" name="Google Shape;764;p70"/>
          <p:cNvGraphicFramePr/>
          <p:nvPr>
            <p:extLst>
              <p:ext uri="{D42A27DB-BD31-4B8C-83A1-F6EECF244321}">
                <p14:modId xmlns:p14="http://schemas.microsoft.com/office/powerpoint/2010/main" val="3252566090"/>
              </p:ext>
            </p:extLst>
          </p:nvPr>
        </p:nvGraphicFramePr>
        <p:xfrm>
          <a:off x="387900" y="3094677"/>
          <a:ext cx="8425125" cy="1765700"/>
        </p:xfrm>
        <a:graphic>
          <a:graphicData uri="http://schemas.openxmlformats.org/drawingml/2006/table">
            <a:tbl>
              <a:tblPr>
                <a:noFill/>
                <a:tableStyleId>{E716A814-4B6B-4D53-AE64-6539C0FC2E98}</a:tableStyleId>
              </a:tblPr>
              <a:tblGrid>
                <a:gridCol w="1341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8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8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8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8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8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8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83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083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083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083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85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b="1">
                          <a:solidFill>
                            <a:schemeClr val="dk2"/>
                          </a:solidFill>
                        </a:rPr>
                        <a:t>なんびきめ？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ja" sz="900" b="1" dirty="0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ja" sz="900" b="1" dirty="0">
                          <a:solidFill>
                            <a:schemeClr val="dk2"/>
                          </a:solidFill>
                        </a:rPr>
                        <a:t>(</a:t>
                      </a:r>
                      <a:r>
                        <a:rPr lang="ja" altLang="en-US" sz="900" b="1">
                          <a:solidFill>
                            <a:schemeClr val="dk2"/>
                          </a:solidFill>
                        </a:rPr>
                        <a:t>クローン番号）</a:t>
                      </a:r>
                      <a:endParaRPr lang="ja-JP" altLang="en-US" sz="900"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b="1" dirty="0">
                          <a:solidFill>
                            <a:schemeClr val="dk2"/>
                          </a:solidFill>
                        </a:rPr>
                        <a:t>1</a:t>
                      </a:r>
                      <a:endParaRPr b="1" dirty="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b="1" dirty="0">
                          <a:solidFill>
                            <a:schemeClr val="dk2"/>
                          </a:solidFill>
                        </a:rPr>
                        <a:t>2</a:t>
                      </a:r>
                      <a:endParaRPr b="1" dirty="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b="1" dirty="0">
                          <a:solidFill>
                            <a:schemeClr val="dk2"/>
                          </a:solidFill>
                        </a:rPr>
                        <a:t>3</a:t>
                      </a:r>
                      <a:endParaRPr b="1" dirty="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b="1" dirty="0">
                          <a:solidFill>
                            <a:schemeClr val="dk2"/>
                          </a:solidFill>
                        </a:rPr>
                        <a:t>4</a:t>
                      </a:r>
                      <a:endParaRPr b="1" dirty="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b="1" dirty="0">
                          <a:solidFill>
                            <a:schemeClr val="dk2"/>
                          </a:solidFill>
                        </a:rPr>
                        <a:t>5</a:t>
                      </a:r>
                      <a:endParaRPr b="1" dirty="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b="1" dirty="0">
                          <a:solidFill>
                            <a:schemeClr val="dk2"/>
                          </a:solidFill>
                        </a:rPr>
                        <a:t>6</a:t>
                      </a:r>
                      <a:endParaRPr b="1" dirty="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b="1" dirty="0">
                          <a:solidFill>
                            <a:schemeClr val="dk2"/>
                          </a:solidFill>
                        </a:rPr>
                        <a:t>7</a:t>
                      </a:r>
                      <a:endParaRPr b="1" dirty="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b="1" dirty="0">
                          <a:solidFill>
                            <a:schemeClr val="dk2"/>
                          </a:solidFill>
                        </a:rPr>
                        <a:t>8</a:t>
                      </a:r>
                      <a:endParaRPr b="1" dirty="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b="1" dirty="0">
                          <a:solidFill>
                            <a:schemeClr val="dk2"/>
                          </a:solidFill>
                        </a:rPr>
                        <a:t>9</a:t>
                      </a:r>
                      <a:endParaRPr b="1" dirty="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b="1" dirty="0">
                          <a:solidFill>
                            <a:schemeClr val="dk2"/>
                          </a:solidFill>
                        </a:rPr>
                        <a:t>10</a:t>
                      </a:r>
                      <a:endParaRPr b="1" dirty="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5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b="1">
                          <a:solidFill>
                            <a:schemeClr val="accent5"/>
                          </a:solidFill>
                        </a:rPr>
                        <a:t>5</a:t>
                      </a:r>
                      <a:r>
                        <a:rPr lang="ja" b="1">
                          <a:solidFill>
                            <a:schemeClr val="dk2"/>
                          </a:solidFill>
                        </a:rPr>
                        <a:t>でわった</a:t>
                      </a:r>
                      <a:endParaRPr b="1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b="1">
                          <a:solidFill>
                            <a:schemeClr val="dk2"/>
                          </a:solidFill>
                        </a:rPr>
                        <a:t>こたえ</a:t>
                      </a:r>
                      <a:endParaRPr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 dirty="0">
                          <a:solidFill>
                            <a:schemeClr val="dk2"/>
                          </a:solidFill>
                        </a:rPr>
                        <a:t>0</a:t>
                      </a:r>
                      <a:endParaRPr sz="1100" b="1" dirty="0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>
                          <a:solidFill>
                            <a:schemeClr val="dk2"/>
                          </a:solidFill>
                        </a:rPr>
                        <a:t>あまり1</a:t>
                      </a:r>
                      <a:endParaRPr sz="1100"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 dirty="0">
                          <a:solidFill>
                            <a:schemeClr val="dk2"/>
                          </a:solidFill>
                        </a:rPr>
                        <a:t>0</a:t>
                      </a:r>
                      <a:endParaRPr sz="1100" b="1" dirty="0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>
                          <a:solidFill>
                            <a:schemeClr val="dk2"/>
                          </a:solidFill>
                        </a:rPr>
                        <a:t>あまり2</a:t>
                      </a:r>
                      <a:endParaRPr sz="1100"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 dirty="0">
                          <a:solidFill>
                            <a:schemeClr val="dk2"/>
                          </a:solidFill>
                        </a:rPr>
                        <a:t>0</a:t>
                      </a:r>
                      <a:endParaRPr sz="1100" b="1" dirty="0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>
                          <a:solidFill>
                            <a:schemeClr val="dk2"/>
                          </a:solidFill>
                        </a:rPr>
                        <a:t>あまり3</a:t>
                      </a:r>
                      <a:endParaRPr sz="1100"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 dirty="0">
                          <a:solidFill>
                            <a:schemeClr val="dk2"/>
                          </a:solidFill>
                        </a:rPr>
                        <a:t>0</a:t>
                      </a:r>
                      <a:endParaRPr sz="1100" b="1" dirty="0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>
                          <a:solidFill>
                            <a:schemeClr val="dk2"/>
                          </a:solidFill>
                        </a:rPr>
                        <a:t>あまり4</a:t>
                      </a:r>
                      <a:endParaRPr sz="1100"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 dirty="0">
                          <a:solidFill>
                            <a:schemeClr val="dk2"/>
                          </a:solidFill>
                        </a:rPr>
                        <a:t>1</a:t>
                      </a:r>
                      <a:endParaRPr sz="1100" b="1" dirty="0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>
                          <a:solidFill>
                            <a:schemeClr val="dk2"/>
                          </a:solidFill>
                        </a:rPr>
                        <a:t>あまり</a:t>
                      </a:r>
                      <a:r>
                        <a:rPr lang="ja" sz="1100" b="1">
                          <a:solidFill>
                            <a:schemeClr val="accent5"/>
                          </a:solidFill>
                        </a:rPr>
                        <a:t>0</a:t>
                      </a:r>
                      <a:endParaRPr sz="1100" b="1">
                        <a:solidFill>
                          <a:schemeClr val="accent5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 dirty="0">
                          <a:solidFill>
                            <a:schemeClr val="dk2"/>
                          </a:solidFill>
                        </a:rPr>
                        <a:t>1</a:t>
                      </a:r>
                      <a:endParaRPr sz="1100" b="1" dirty="0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>
                          <a:solidFill>
                            <a:schemeClr val="dk2"/>
                          </a:solidFill>
                        </a:rPr>
                        <a:t>あまり1</a:t>
                      </a:r>
                      <a:endParaRPr sz="1100"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>
                          <a:solidFill>
                            <a:schemeClr val="dk2"/>
                          </a:solidFill>
                        </a:rPr>
                        <a:t>１</a:t>
                      </a:r>
                      <a:endParaRPr sz="1100" b="1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>
                          <a:solidFill>
                            <a:schemeClr val="dk2"/>
                          </a:solidFill>
                        </a:rPr>
                        <a:t>あまり2</a:t>
                      </a:r>
                      <a:endParaRPr sz="1100"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>
                          <a:solidFill>
                            <a:schemeClr val="dk2"/>
                          </a:solidFill>
                        </a:rPr>
                        <a:t>１</a:t>
                      </a:r>
                      <a:endParaRPr sz="1100" b="1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>
                          <a:solidFill>
                            <a:schemeClr val="dk2"/>
                          </a:solidFill>
                        </a:rPr>
                        <a:t>あまり3</a:t>
                      </a:r>
                      <a:endParaRPr sz="1100"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>
                          <a:solidFill>
                            <a:schemeClr val="dk2"/>
                          </a:solidFill>
                        </a:rPr>
                        <a:t>１</a:t>
                      </a:r>
                      <a:endParaRPr sz="1100" b="1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>
                          <a:solidFill>
                            <a:schemeClr val="dk2"/>
                          </a:solidFill>
                        </a:rPr>
                        <a:t>あまり4</a:t>
                      </a:r>
                      <a:endParaRPr sz="1100"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>
                          <a:solidFill>
                            <a:schemeClr val="dk2"/>
                          </a:solidFill>
                        </a:rPr>
                        <a:t>２</a:t>
                      </a:r>
                      <a:endParaRPr sz="1100" b="1">
                        <a:solidFill>
                          <a:schemeClr val="dk2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100" b="1">
                          <a:solidFill>
                            <a:schemeClr val="dk2"/>
                          </a:solidFill>
                        </a:rPr>
                        <a:t>あまり</a:t>
                      </a:r>
                      <a:r>
                        <a:rPr lang="ja" sz="1100" b="1">
                          <a:solidFill>
                            <a:schemeClr val="accent5"/>
                          </a:solidFill>
                        </a:rPr>
                        <a:t>0</a:t>
                      </a:r>
                      <a:endParaRPr sz="1100" b="1">
                        <a:solidFill>
                          <a:schemeClr val="accent5"/>
                        </a:solidFill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b="1">
                          <a:solidFill>
                            <a:schemeClr val="dk2"/>
                          </a:solidFill>
                        </a:rPr>
                        <a:t>コスチューム</a:t>
                      </a:r>
                      <a:endParaRPr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765" name="Google Shape;765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87004" y="4447158"/>
            <a:ext cx="597200" cy="36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6" name="Google Shape;766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98393" y="4447158"/>
            <a:ext cx="597200" cy="36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7" name="Google Shape;767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92723" y="4447158"/>
            <a:ext cx="597200" cy="36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8" name="Google Shape;768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02768" y="4447158"/>
            <a:ext cx="597200" cy="36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9" name="Google Shape;769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26323" y="4447158"/>
            <a:ext cx="597200" cy="36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0" name="Google Shape;770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29183" y="4447158"/>
            <a:ext cx="597200" cy="36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Google Shape;771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47888" y="4447158"/>
            <a:ext cx="597200" cy="36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2" name="Google Shape;772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3688" y="4447158"/>
            <a:ext cx="597200" cy="36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3" name="Google Shape;773;p7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36358" y="4452170"/>
            <a:ext cx="593487" cy="350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4" name="Google Shape;774;p7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61427" y="4452040"/>
            <a:ext cx="602012" cy="342308"/>
          </a:xfrm>
          <a:prstGeom prst="rect">
            <a:avLst/>
          </a:prstGeom>
          <a:noFill/>
          <a:ln>
            <a:noFill/>
          </a:ln>
        </p:spPr>
      </p:pic>
      <p:sp>
        <p:nvSpPr>
          <p:cNvPr id="775" name="Google Shape;775;p70"/>
          <p:cNvSpPr txBox="1"/>
          <p:nvPr/>
        </p:nvSpPr>
        <p:spPr>
          <a:xfrm>
            <a:off x="1132254" y="1635014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9" name="Google Shape;775;p70">
            <a:extLst>
              <a:ext uri="{FF2B5EF4-FFF2-40B4-BE49-F238E27FC236}">
                <a16:creationId xmlns:a16="http://schemas.microsoft.com/office/drawing/2014/main" id="{A073BEDE-ADF1-49FF-9545-077B34EDC4AA}"/>
              </a:ext>
            </a:extLst>
          </p:cNvPr>
          <p:cNvSpPr txBox="1"/>
          <p:nvPr/>
        </p:nvSpPr>
        <p:spPr>
          <a:xfrm>
            <a:off x="850769" y="3289805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700" b="1">
                <a:solidFill>
                  <a:schemeClr val="dk2"/>
                </a:solidFill>
                <a:ea typeface="Lato"/>
                <a:sym typeface="Lato"/>
              </a:rPr>
              <a:t>ばんごう</a:t>
            </a:r>
            <a:endParaRPr lang="ja" altLang="en-US" sz="700" b="1">
              <a:solidFill>
                <a:schemeClr val="dk2"/>
              </a:solidFill>
              <a:ea typeface="La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7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あたらしく変数をつくろう</a:t>
            </a:r>
            <a:endParaRPr>
              <a:latin typeface="Arial"/>
              <a:cs typeface="Arial"/>
            </a:endParaRPr>
          </a:p>
        </p:txBody>
      </p:sp>
      <p:pic>
        <p:nvPicPr>
          <p:cNvPr id="781" name="Google Shape;781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9288" y="129077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782" name="Google Shape;782;p71"/>
          <p:cNvSpPr/>
          <p:nvPr/>
        </p:nvSpPr>
        <p:spPr>
          <a:xfrm>
            <a:off x="1241100" y="1017450"/>
            <a:ext cx="3053700" cy="2469300"/>
          </a:xfrm>
          <a:prstGeom prst="wedgeRoundRectCallout">
            <a:avLst>
              <a:gd name="adj1" fmla="val -59027"/>
              <a:gd name="adj2" fmla="val -2670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じゃあ、いま</a:t>
            </a:r>
            <a:r>
              <a:rPr lang="ja" sz="1500" b="1">
                <a:solidFill>
                  <a:schemeClr val="accent5"/>
                </a:solidFill>
              </a:rPr>
              <a:t>なんびきめの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クローンなのかをおぼえて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おく変数</a:t>
            </a:r>
            <a:r>
              <a:rPr lang="ja" sz="1500" b="1">
                <a:solidFill>
                  <a:schemeClr val="dk2"/>
                </a:solidFill>
              </a:rPr>
              <a:t>をつくろう。</a:t>
            </a:r>
            <a:endParaRPr sz="1500" b="1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「変数」カテゴリの「変数を</a:t>
            </a:r>
            <a:endParaRPr lang="ja" altLang="en-US" sz="1500" b="1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作る」を左クリックしてね。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クローン番号</a:t>
            </a:r>
            <a:r>
              <a:rPr lang="ja" sz="1500" b="1">
                <a:solidFill>
                  <a:schemeClr val="dk2"/>
                </a:solidFill>
              </a:rPr>
              <a:t>」っていう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名前にしようか。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783" name="Google Shape;783;p7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31312" y="34867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84" name="Google Shape;784;p71"/>
          <p:cNvSpPr/>
          <p:nvPr/>
        </p:nvSpPr>
        <p:spPr>
          <a:xfrm>
            <a:off x="1255425" y="3630075"/>
            <a:ext cx="2810700" cy="914100"/>
          </a:xfrm>
          <a:prstGeom prst="wedgeRoundRectCallout">
            <a:avLst>
              <a:gd name="adj1" fmla="val -59939"/>
              <a:gd name="adj2" fmla="val -897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出席番号みたいなものだね。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785" name="Google Shape;785;p7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53150" y="1169850"/>
            <a:ext cx="2838450" cy="2630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6" name="Google Shape;786;p7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46800" y="1169850"/>
            <a:ext cx="1653949" cy="2912494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71"/>
          <p:cNvSpPr/>
          <p:nvPr/>
        </p:nvSpPr>
        <p:spPr>
          <a:xfrm>
            <a:off x="4684250" y="1546100"/>
            <a:ext cx="673500" cy="291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8" name="Google Shape;788;p71"/>
          <p:cNvSpPr txBox="1"/>
          <p:nvPr/>
        </p:nvSpPr>
        <p:spPr>
          <a:xfrm>
            <a:off x="4114938" y="224750"/>
            <a:ext cx="91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へんすう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789" name="Google Shape;789;p71"/>
          <p:cNvSpPr txBox="1"/>
          <p:nvPr/>
        </p:nvSpPr>
        <p:spPr>
          <a:xfrm>
            <a:off x="1480942" y="1592231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90" name="Google Shape;790;p71"/>
          <p:cNvSpPr txBox="1"/>
          <p:nvPr/>
        </p:nvSpPr>
        <p:spPr>
          <a:xfrm>
            <a:off x="2044316" y="2587779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ばんごう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91" name="Google Shape;791;p71"/>
          <p:cNvSpPr txBox="1"/>
          <p:nvPr/>
        </p:nvSpPr>
        <p:spPr>
          <a:xfrm>
            <a:off x="1179225" y="3699125"/>
            <a:ext cx="1256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しゅっせきばんごう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92" name="Google Shape;792;p71"/>
          <p:cNvSpPr txBox="1"/>
          <p:nvPr/>
        </p:nvSpPr>
        <p:spPr>
          <a:xfrm>
            <a:off x="1241419" y="1923550"/>
            <a:ext cx="9900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93" name="Google Shape;793;p71"/>
          <p:cNvSpPr txBox="1"/>
          <p:nvPr/>
        </p:nvSpPr>
        <p:spPr>
          <a:xfrm>
            <a:off x="2965669" y="1914711"/>
            <a:ext cx="9900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94" name="Google Shape;794;p71"/>
          <p:cNvSpPr txBox="1"/>
          <p:nvPr/>
        </p:nvSpPr>
        <p:spPr>
          <a:xfrm>
            <a:off x="923582" y="2258499"/>
            <a:ext cx="9900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95" name="Google Shape;795;p71"/>
          <p:cNvSpPr txBox="1"/>
          <p:nvPr/>
        </p:nvSpPr>
        <p:spPr>
          <a:xfrm>
            <a:off x="1054643" y="2942884"/>
            <a:ext cx="9900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9" name="Google Shape;792;p71">
            <a:extLst>
              <a:ext uri="{FF2B5EF4-FFF2-40B4-BE49-F238E27FC236}">
                <a16:creationId xmlns:a16="http://schemas.microsoft.com/office/drawing/2014/main" id="{DCF90DC2-DE62-4ABC-9BC6-B33738D332B5}"/>
              </a:ext>
            </a:extLst>
          </p:cNvPr>
          <p:cNvSpPr txBox="1"/>
          <p:nvPr/>
        </p:nvSpPr>
        <p:spPr>
          <a:xfrm>
            <a:off x="1702031" y="2273274"/>
            <a:ext cx="9900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ひだり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0" name="Google Shape;800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2600" y="1545500"/>
            <a:ext cx="4604049" cy="2710704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p7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700">
                <a:latin typeface="Arial"/>
                <a:cs typeface="Arial"/>
              </a:rPr>
              <a:t>クローン番号はどのタイミングできめればいいかな？</a:t>
            </a:r>
            <a:endParaRPr sz="2700">
              <a:latin typeface="Arial"/>
              <a:cs typeface="Arial"/>
            </a:endParaRPr>
          </a:p>
        </p:txBody>
      </p:sp>
      <p:pic>
        <p:nvPicPr>
          <p:cNvPr id="802" name="Google Shape;802;p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12" y="129077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72"/>
          <p:cNvSpPr/>
          <p:nvPr/>
        </p:nvSpPr>
        <p:spPr>
          <a:xfrm>
            <a:off x="1241100" y="962101"/>
            <a:ext cx="3141600" cy="2294100"/>
          </a:xfrm>
          <a:prstGeom prst="wedgeRoundRectCallout">
            <a:avLst>
              <a:gd name="adj1" fmla="val -57510"/>
              <a:gd name="adj2" fmla="val -3006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クローン番号は、クローンを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つくる直前に１つずつふやす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ようにしよう。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クローンをつくるまえに、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なんびきめなのかをしりたい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からね。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04" name="Google Shape;804;p7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888" y="34867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805" name="Google Shape;805;p72"/>
          <p:cNvSpPr/>
          <p:nvPr/>
        </p:nvSpPr>
        <p:spPr>
          <a:xfrm>
            <a:off x="1290725" y="3343450"/>
            <a:ext cx="2978100" cy="1200600"/>
          </a:xfrm>
          <a:prstGeom prst="wedgeRoundRectCallout">
            <a:avLst>
              <a:gd name="adj1" fmla="val -57495"/>
              <a:gd name="adj2" fmla="val -486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OK！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あ、</a:t>
            </a:r>
            <a:r>
              <a:rPr lang="ja" sz="1500" b="1">
                <a:solidFill>
                  <a:schemeClr val="accent5"/>
                </a:solidFill>
              </a:rPr>
              <a:t>０にリセット</a:t>
            </a:r>
            <a:r>
              <a:rPr lang="ja" sz="1500" b="1">
                <a:solidFill>
                  <a:schemeClr val="dk2"/>
                </a:solidFill>
              </a:rPr>
              <a:t>するのも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わすれないようにしないと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だよね！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806" name="Google Shape;806;p72"/>
          <p:cNvSpPr/>
          <p:nvPr/>
        </p:nvSpPr>
        <p:spPr>
          <a:xfrm>
            <a:off x="4623025" y="2555075"/>
            <a:ext cx="1163400" cy="2142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7" name="Google Shape;807;p72"/>
          <p:cNvSpPr/>
          <p:nvPr/>
        </p:nvSpPr>
        <p:spPr>
          <a:xfrm>
            <a:off x="4668600" y="2769384"/>
            <a:ext cx="1316400" cy="2142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08" name="Google Shape;808;p72"/>
          <p:cNvCxnSpPr>
            <a:stCxn id="807" idx="3"/>
          </p:cNvCxnSpPr>
          <p:nvPr/>
        </p:nvCxnSpPr>
        <p:spPr>
          <a:xfrm>
            <a:off x="5985000" y="2876484"/>
            <a:ext cx="1668900" cy="4299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09" name="Google Shape;809;p72"/>
          <p:cNvCxnSpPr>
            <a:stCxn id="806" idx="3"/>
          </p:cNvCxnSpPr>
          <p:nvPr/>
        </p:nvCxnSpPr>
        <p:spPr>
          <a:xfrm>
            <a:off x="5786425" y="2662175"/>
            <a:ext cx="1775700" cy="2769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10" name="Google Shape;810;p72"/>
          <p:cNvSpPr txBox="1"/>
          <p:nvPr/>
        </p:nvSpPr>
        <p:spPr>
          <a:xfrm>
            <a:off x="1653263" y="249400"/>
            <a:ext cx="91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ばんごう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11" name="Google Shape;811;p72"/>
          <p:cNvSpPr txBox="1"/>
          <p:nvPr/>
        </p:nvSpPr>
        <p:spPr>
          <a:xfrm>
            <a:off x="1825147" y="905008"/>
            <a:ext cx="9900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ばんごう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12" name="Google Shape;812;p72"/>
          <p:cNvSpPr txBox="1"/>
          <p:nvPr/>
        </p:nvSpPr>
        <p:spPr>
          <a:xfrm>
            <a:off x="1579300" y="1284242"/>
            <a:ext cx="9900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ちょくぜん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7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900">
                <a:latin typeface="Arial"/>
                <a:cs typeface="Arial"/>
              </a:rPr>
              <a:t>「もしクローン番号を５でわったあまりが０なら」のブロックをつくろう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18" name="Google Shape;818;p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12" y="129077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73"/>
          <p:cNvSpPr/>
          <p:nvPr/>
        </p:nvSpPr>
        <p:spPr>
          <a:xfrm>
            <a:off x="1317300" y="1398100"/>
            <a:ext cx="2082900" cy="855300"/>
          </a:xfrm>
          <a:prstGeom prst="wedgeRoundRectCallout">
            <a:avLst>
              <a:gd name="adj1" fmla="val -60232"/>
              <a:gd name="adj2" fmla="val -1286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さあ、せいとくん！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でばんだよ！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20" name="Google Shape;820;p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712" y="304275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821" name="Google Shape;821;p73"/>
          <p:cNvSpPr/>
          <p:nvPr/>
        </p:nvSpPr>
        <p:spPr>
          <a:xfrm>
            <a:off x="1223200" y="2801375"/>
            <a:ext cx="3077400" cy="2096400"/>
          </a:xfrm>
          <a:prstGeom prst="wedgeRoundRectCallout">
            <a:avLst>
              <a:gd name="adj1" fmla="val -60497"/>
              <a:gd name="adj2" fmla="val -832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よ～し！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お、「</a:t>
            </a:r>
            <a:r>
              <a:rPr lang="ja" sz="1500" b="1">
                <a:solidFill>
                  <a:schemeClr val="accent5"/>
                </a:solidFill>
              </a:rPr>
              <a:t>演算</a:t>
            </a:r>
            <a:r>
              <a:rPr lang="ja" sz="1500" b="1">
                <a:solidFill>
                  <a:schemeClr val="dk2"/>
                </a:solidFill>
              </a:rPr>
              <a:t>」カテゴリに</a:t>
            </a:r>
            <a:endParaRPr sz="1500" b="1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～を～で割った余り</a:t>
            </a:r>
            <a:r>
              <a:rPr lang="ja" sz="1500" b="1">
                <a:solidFill>
                  <a:schemeClr val="dk2"/>
                </a:solidFill>
              </a:rPr>
              <a:t>」ていう</a:t>
            </a:r>
            <a:endParaRPr lang="ja" altLang="en-US" sz="1500" b="1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ブロックがあるぞ！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これをつかって...。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こんなかんじかな？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22" name="Google Shape;822;p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07673" y="928790"/>
            <a:ext cx="1809925" cy="3969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7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82854" y="2485642"/>
            <a:ext cx="2541300" cy="855411"/>
          </a:xfrm>
          <a:prstGeom prst="rect">
            <a:avLst/>
          </a:prstGeom>
          <a:noFill/>
          <a:ln>
            <a:noFill/>
          </a:ln>
        </p:spPr>
      </p:pic>
      <p:sp>
        <p:nvSpPr>
          <p:cNvPr id="824" name="Google Shape;824;p73"/>
          <p:cNvSpPr/>
          <p:nvPr/>
        </p:nvSpPr>
        <p:spPr>
          <a:xfrm>
            <a:off x="4745500" y="4102558"/>
            <a:ext cx="1132800" cy="244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5" name="Google Shape;825;p73"/>
          <p:cNvSpPr txBox="1"/>
          <p:nvPr/>
        </p:nvSpPr>
        <p:spPr>
          <a:xfrm>
            <a:off x="1937588" y="224750"/>
            <a:ext cx="91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ばんごう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26" name="Google Shape;826;p73"/>
          <p:cNvSpPr txBox="1"/>
          <p:nvPr/>
        </p:nvSpPr>
        <p:spPr>
          <a:xfrm>
            <a:off x="1565683" y="3005431"/>
            <a:ext cx="9900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えんざん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27" name="Google Shape;827;p73"/>
          <p:cNvSpPr txBox="1"/>
          <p:nvPr/>
        </p:nvSpPr>
        <p:spPr>
          <a:xfrm>
            <a:off x="2087974" y="3346822"/>
            <a:ext cx="5742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28" name="Google Shape;828;p73"/>
          <p:cNvSpPr txBox="1"/>
          <p:nvPr/>
        </p:nvSpPr>
        <p:spPr>
          <a:xfrm>
            <a:off x="2661924" y="3349771"/>
            <a:ext cx="5742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あま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7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コスチュームをきりかえる処理をいれよう！</a:t>
            </a:r>
            <a:endParaRPr>
              <a:latin typeface="Arial"/>
              <a:cs typeface="Arial"/>
            </a:endParaRPr>
          </a:p>
        </p:txBody>
      </p:sp>
      <p:pic>
        <p:nvPicPr>
          <p:cNvPr id="834" name="Google Shape;834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5512" y="129077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74"/>
          <p:cNvSpPr/>
          <p:nvPr/>
        </p:nvSpPr>
        <p:spPr>
          <a:xfrm>
            <a:off x="1549075" y="1159450"/>
            <a:ext cx="2541900" cy="1653000"/>
          </a:xfrm>
          <a:prstGeom prst="wedgeRoundRectCallout">
            <a:avLst>
              <a:gd name="adj1" fmla="val -60232"/>
              <a:gd name="adj2" fmla="val -1286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それじゃ、この条件に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あてはまったときだけ、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オリジナルのネズミの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コスチュームを</a:t>
            </a:r>
            <a:r>
              <a:rPr lang="ja" sz="1500" b="1">
                <a:solidFill>
                  <a:schemeClr val="accent5"/>
                </a:solidFill>
              </a:rPr>
              <a:t>スーパー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ネズミ</a:t>
            </a:r>
            <a:r>
              <a:rPr lang="ja" sz="1500" b="1">
                <a:solidFill>
                  <a:schemeClr val="dk2"/>
                </a:solidFill>
              </a:rPr>
              <a:t>にしてみよう。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36" name="Google Shape;836;p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3488" y="34867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837" name="Google Shape;837;p74"/>
          <p:cNvSpPr/>
          <p:nvPr/>
        </p:nvSpPr>
        <p:spPr>
          <a:xfrm>
            <a:off x="1502900" y="3343450"/>
            <a:ext cx="3363000" cy="1200600"/>
          </a:xfrm>
          <a:prstGeom prst="wedgeRoundRectCallout">
            <a:avLst>
              <a:gd name="adj1" fmla="val -60178"/>
              <a:gd name="adj2" fmla="val -999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そのあとにクローンをつくると、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スーパーネズミ</a:t>
            </a:r>
            <a:r>
              <a:rPr lang="ja" sz="1500" b="1">
                <a:solidFill>
                  <a:schemeClr val="dk2"/>
                </a:solidFill>
              </a:rPr>
              <a:t>のみためでつくられるってわけだね。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38" name="Google Shape;838;p7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12025" y="1017450"/>
            <a:ext cx="3131595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839" name="Google Shape;839;p74"/>
          <p:cNvSpPr txBox="1"/>
          <p:nvPr/>
        </p:nvSpPr>
        <p:spPr>
          <a:xfrm>
            <a:off x="5230888" y="200050"/>
            <a:ext cx="91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しょり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40" name="Google Shape;840;p74"/>
          <p:cNvSpPr/>
          <p:nvPr/>
        </p:nvSpPr>
        <p:spPr>
          <a:xfrm>
            <a:off x="5082275" y="3230000"/>
            <a:ext cx="2877900" cy="826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1" name="Google Shape;841;p74"/>
          <p:cNvSpPr txBox="1"/>
          <p:nvPr/>
        </p:nvSpPr>
        <p:spPr>
          <a:xfrm>
            <a:off x="2825555" y="1159450"/>
            <a:ext cx="8169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じょうけん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7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あれ？ずっとスーパーネズミになっちゃうよ</a:t>
            </a:r>
            <a:endParaRPr>
              <a:latin typeface="Arial"/>
              <a:cs typeface="Arial"/>
            </a:endParaRPr>
          </a:p>
        </p:txBody>
      </p:sp>
      <p:pic>
        <p:nvPicPr>
          <p:cNvPr id="847" name="Google Shape;847;p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13" y="12447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848" name="Google Shape;848;p75"/>
          <p:cNvSpPr/>
          <p:nvPr/>
        </p:nvSpPr>
        <p:spPr>
          <a:xfrm>
            <a:off x="1180000" y="1244725"/>
            <a:ext cx="3318000" cy="1713300"/>
          </a:xfrm>
          <a:prstGeom prst="wedgeRoundRectCallout">
            <a:avLst>
              <a:gd name="adj1" fmla="val -57272"/>
              <a:gd name="adj2" fmla="val -2330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よーし、実行してみよう！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あれ？５ひきめに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スーパーネズミがでてから、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そのあとずっとスーパーネズミ</a:t>
            </a:r>
            <a:r>
              <a:rPr lang="ja" sz="1500" b="1">
                <a:solidFill>
                  <a:schemeClr val="dk2"/>
                </a:solidFill>
              </a:rPr>
              <a:t>になっちゃう。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49" name="Google Shape;849;p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37" y="340095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850" name="Google Shape;850;p75"/>
          <p:cNvSpPr/>
          <p:nvPr/>
        </p:nvSpPr>
        <p:spPr>
          <a:xfrm>
            <a:off x="1254000" y="3249750"/>
            <a:ext cx="2614800" cy="1116600"/>
          </a:xfrm>
          <a:prstGeom prst="wedgeRoundRectCallout">
            <a:avLst>
              <a:gd name="adj1" fmla="val -56691"/>
              <a:gd name="adj2" fmla="val -857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どこがいけなかったのか、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かんがえてみよう！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51" name="Google Shape;851;p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24400" y="1169850"/>
            <a:ext cx="4267200" cy="3489960"/>
          </a:xfrm>
          <a:prstGeom prst="rect">
            <a:avLst/>
          </a:prstGeom>
          <a:noFill/>
          <a:ln>
            <a:noFill/>
          </a:ln>
        </p:spPr>
      </p:pic>
      <p:sp>
        <p:nvSpPr>
          <p:cNvPr id="852" name="Google Shape;852;p75"/>
          <p:cNvSpPr txBox="1"/>
          <p:nvPr/>
        </p:nvSpPr>
        <p:spPr>
          <a:xfrm>
            <a:off x="1906473" y="1286806"/>
            <a:ext cx="7059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7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ふつうのネズミにもどさないとね</a:t>
            </a:r>
            <a:endParaRPr>
              <a:latin typeface="Arial"/>
              <a:cs typeface="Arial"/>
            </a:endParaRPr>
          </a:p>
        </p:txBody>
      </p:sp>
      <p:pic>
        <p:nvPicPr>
          <p:cNvPr id="858" name="Google Shape;858;p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213" y="12447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859" name="Google Shape;859;p76"/>
          <p:cNvSpPr/>
          <p:nvPr/>
        </p:nvSpPr>
        <p:spPr>
          <a:xfrm>
            <a:off x="1320075" y="1244725"/>
            <a:ext cx="3252000" cy="1326900"/>
          </a:xfrm>
          <a:prstGeom prst="wedgeRoundRectCallout">
            <a:avLst>
              <a:gd name="adj1" fmla="val -58039"/>
              <a:gd name="adj2" fmla="val -1924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ふつうのネズミのコスチュームに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もどしている処理がない</a:t>
            </a:r>
            <a:r>
              <a:rPr lang="ja" sz="1500" b="1">
                <a:solidFill>
                  <a:schemeClr val="dk2"/>
                </a:solidFill>
              </a:rPr>
              <a:t>な。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そのせいだね。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60" name="Google Shape;860;p7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237" y="340095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861" name="Google Shape;861;p76"/>
          <p:cNvSpPr/>
          <p:nvPr/>
        </p:nvSpPr>
        <p:spPr>
          <a:xfrm>
            <a:off x="1320075" y="3400950"/>
            <a:ext cx="2294100" cy="850500"/>
          </a:xfrm>
          <a:prstGeom prst="wedgeRoundRectCallout">
            <a:avLst>
              <a:gd name="adj1" fmla="val -60407"/>
              <a:gd name="adj2" fmla="val -1189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そうだね！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どうすればいいかな？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62" name="Google Shape;862;p7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12025" y="1017450"/>
            <a:ext cx="3131595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863" name="Google Shape;863;p76"/>
          <p:cNvSpPr txBox="1"/>
          <p:nvPr/>
        </p:nvSpPr>
        <p:spPr>
          <a:xfrm>
            <a:off x="2466508" y="1568541"/>
            <a:ext cx="5742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しょり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7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クローンをつくったあとにもどす？</a:t>
            </a:r>
            <a:endParaRPr>
              <a:latin typeface="Arial"/>
              <a:cs typeface="Arial"/>
            </a:endParaRPr>
          </a:p>
        </p:txBody>
      </p:sp>
      <p:pic>
        <p:nvPicPr>
          <p:cNvPr id="869" name="Google Shape;869;p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13" y="1244725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0" name="Google Shape;870;p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37" y="332475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871" name="Google Shape;871;p77"/>
          <p:cNvSpPr/>
          <p:nvPr/>
        </p:nvSpPr>
        <p:spPr>
          <a:xfrm>
            <a:off x="1219800" y="1244725"/>
            <a:ext cx="3862200" cy="1052400"/>
          </a:xfrm>
          <a:prstGeom prst="wedgeRoundRectCallout">
            <a:avLst>
              <a:gd name="adj1" fmla="val -56665"/>
              <a:gd name="adj2" fmla="val -9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こんなかんじで、クローンをつくった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あとコスチュームをふつうのネズミに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もどせばいいかな？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872" name="Google Shape;872;p77"/>
          <p:cNvSpPr/>
          <p:nvPr/>
        </p:nvSpPr>
        <p:spPr>
          <a:xfrm>
            <a:off x="1219800" y="2801375"/>
            <a:ext cx="3862200" cy="1689900"/>
          </a:xfrm>
          <a:prstGeom prst="wedgeRoundRectCallout">
            <a:avLst>
              <a:gd name="adj1" fmla="val -56027"/>
              <a:gd name="adj2" fmla="val -857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うん、それでもだいじょうぶだけど、「</a:t>
            </a:r>
            <a:r>
              <a:rPr lang="ja" sz="1500" b="1">
                <a:solidFill>
                  <a:schemeClr val="accent5"/>
                </a:solidFill>
              </a:rPr>
              <a:t>もし～なら、でなければ</a:t>
            </a:r>
            <a:r>
              <a:rPr lang="ja" sz="1500" b="1">
                <a:solidFill>
                  <a:schemeClr val="dk2"/>
                </a:solidFill>
              </a:rPr>
              <a:t>」のブロックをつかってみよう。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クローン番号を5で割った余りが0</a:t>
            </a:r>
            <a:r>
              <a:rPr lang="ja" sz="1500" b="1">
                <a:solidFill>
                  <a:schemeClr val="accent5"/>
                </a:solidFill>
              </a:rPr>
              <a:t>でないとき</a:t>
            </a:r>
            <a:r>
              <a:rPr lang="ja" sz="1500" b="1">
                <a:solidFill>
                  <a:schemeClr val="dk2"/>
                </a:solidFill>
              </a:rPr>
              <a:t>は、コスチュームを「</a:t>
            </a:r>
            <a:r>
              <a:rPr lang="ja" sz="1500" b="1">
                <a:solidFill>
                  <a:schemeClr val="accent5"/>
                </a:solidFill>
              </a:rPr>
              <a:t>ふつうのネズミ</a:t>
            </a:r>
            <a:r>
              <a:rPr lang="ja" sz="1500" b="1">
                <a:solidFill>
                  <a:schemeClr val="dk2"/>
                </a:solidFill>
              </a:rPr>
              <a:t>」にするんだ。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73" name="Google Shape;873;p7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79650" y="1020800"/>
            <a:ext cx="2929844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874" name="Google Shape;874;p77"/>
          <p:cNvSpPr txBox="1"/>
          <p:nvPr/>
        </p:nvSpPr>
        <p:spPr>
          <a:xfrm>
            <a:off x="1957509" y="3481116"/>
            <a:ext cx="6888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ばんごう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75" name="Google Shape;875;p77"/>
          <p:cNvSpPr txBox="1"/>
          <p:nvPr/>
        </p:nvSpPr>
        <p:spPr>
          <a:xfrm>
            <a:off x="2884235" y="3459958"/>
            <a:ext cx="231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わ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76" name="Google Shape;876;p77"/>
          <p:cNvSpPr txBox="1"/>
          <p:nvPr/>
        </p:nvSpPr>
        <p:spPr>
          <a:xfrm>
            <a:off x="3405580" y="3459625"/>
            <a:ext cx="42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あま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7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>
                <a:latin typeface="Arial"/>
                <a:cs typeface="Arial"/>
              </a:rPr>
              <a:t>「もし～なら、でなければ」のブロック</a:t>
            </a:r>
            <a:endParaRPr sz="3500">
              <a:latin typeface="Arial"/>
              <a:cs typeface="Arial"/>
            </a:endParaRPr>
          </a:p>
        </p:txBody>
      </p:sp>
      <p:pic>
        <p:nvPicPr>
          <p:cNvPr id="882" name="Google Shape;882;p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6837" y="117132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883" name="Google Shape;883;p78"/>
          <p:cNvSpPr/>
          <p:nvPr/>
        </p:nvSpPr>
        <p:spPr>
          <a:xfrm>
            <a:off x="67700" y="2571750"/>
            <a:ext cx="3316500" cy="2193300"/>
          </a:xfrm>
          <a:prstGeom prst="wedgeRoundRectCallout">
            <a:avLst>
              <a:gd name="adj1" fmla="val -27213"/>
              <a:gd name="adj2" fmla="val -6445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もし～なら、でなければ</a:t>
            </a:r>
            <a:r>
              <a:rPr lang="ja" sz="1500" b="1">
                <a:solidFill>
                  <a:schemeClr val="dk2"/>
                </a:solidFill>
              </a:rPr>
              <a:t>」の</a:t>
            </a:r>
            <a:endParaRPr sz="1500" b="1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ブロックは、</a:t>
            </a:r>
            <a:r>
              <a:rPr lang="ja" sz="1500" b="1">
                <a:solidFill>
                  <a:schemeClr val="accent5"/>
                </a:solidFill>
              </a:rPr>
              <a:t>じょうけんによって</a:t>
            </a:r>
            <a:endParaRPr lang="ja" altLang="en-US" sz="1500" b="1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accent5"/>
                </a:solidFill>
              </a:rPr>
              <a:t>処理をきりかえる</a:t>
            </a:r>
            <a:r>
              <a:rPr lang="ja" sz="1500" b="1">
                <a:solidFill>
                  <a:schemeClr val="dk2"/>
                </a:solidFill>
              </a:rPr>
              <a:t>ときにべんりな</a:t>
            </a:r>
            <a:endParaRPr lang="ja" altLang="en-US" sz="1500" b="1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ブロックなんだ。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あとからみたときにも処理の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ながれがわかりやすいよね。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84" name="Google Shape;884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60400" y="1246050"/>
            <a:ext cx="2732775" cy="2662250"/>
          </a:xfrm>
          <a:prstGeom prst="rect">
            <a:avLst/>
          </a:prstGeom>
          <a:noFill/>
          <a:ln>
            <a:noFill/>
          </a:ln>
        </p:spPr>
      </p:pic>
      <p:sp>
        <p:nvSpPr>
          <p:cNvPr id="885" name="Google Shape;885;p78"/>
          <p:cNvSpPr/>
          <p:nvPr/>
        </p:nvSpPr>
        <p:spPr>
          <a:xfrm>
            <a:off x="6368150" y="1036225"/>
            <a:ext cx="2196300" cy="791400"/>
          </a:xfrm>
          <a:prstGeom prst="wedgeRoundRectCallout">
            <a:avLst>
              <a:gd name="adj1" fmla="val -122059"/>
              <a:gd name="adj2" fmla="val 4523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条件をいれる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886" name="Google Shape;886;p78"/>
          <p:cNvSpPr/>
          <p:nvPr/>
        </p:nvSpPr>
        <p:spPr>
          <a:xfrm>
            <a:off x="6432750" y="1915625"/>
            <a:ext cx="2120100" cy="982800"/>
          </a:xfrm>
          <a:prstGeom prst="wedgeRoundRectCallout">
            <a:avLst>
              <a:gd name="adj1" fmla="val -123285"/>
              <a:gd name="adj2" fmla="val -1462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条件に</a:t>
            </a:r>
            <a:r>
              <a:rPr lang="ja" b="1">
                <a:solidFill>
                  <a:schemeClr val="accent5"/>
                </a:solidFill>
              </a:rPr>
              <a:t>あてはまった</a:t>
            </a:r>
            <a:endParaRPr b="1">
              <a:solidFill>
                <a:schemeClr val="accent5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accent5"/>
                </a:solidFill>
              </a:rPr>
              <a:t>とき</a:t>
            </a:r>
            <a:r>
              <a:rPr lang="ja" b="1">
                <a:solidFill>
                  <a:schemeClr val="dk2"/>
                </a:solidFill>
              </a:rPr>
              <a:t>の処理をいれる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887" name="Google Shape;887;p78"/>
          <p:cNvSpPr/>
          <p:nvPr/>
        </p:nvSpPr>
        <p:spPr>
          <a:xfrm>
            <a:off x="6508950" y="3150675"/>
            <a:ext cx="2120100" cy="926700"/>
          </a:xfrm>
          <a:prstGeom prst="wedgeRoundRectCallout">
            <a:avLst>
              <a:gd name="adj1" fmla="val -118848"/>
              <a:gd name="adj2" fmla="val -60064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条件に</a:t>
            </a:r>
            <a:r>
              <a:rPr lang="ja" b="1">
                <a:solidFill>
                  <a:schemeClr val="accent5"/>
                </a:solidFill>
              </a:rPr>
              <a:t>あてはまらないとき</a:t>
            </a:r>
            <a:r>
              <a:rPr lang="ja" b="1">
                <a:solidFill>
                  <a:schemeClr val="dk2"/>
                </a:solidFill>
              </a:rPr>
              <a:t>の処理をいれる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888" name="Google Shape;888;p78"/>
          <p:cNvSpPr txBox="1"/>
          <p:nvPr/>
        </p:nvSpPr>
        <p:spPr>
          <a:xfrm>
            <a:off x="69113" y="3152981"/>
            <a:ext cx="5742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しょり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89" name="Google Shape;889;p78"/>
          <p:cNvSpPr txBox="1"/>
          <p:nvPr/>
        </p:nvSpPr>
        <p:spPr>
          <a:xfrm>
            <a:off x="2002544" y="3846383"/>
            <a:ext cx="5742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しょり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90" name="Google Shape;890;p78"/>
          <p:cNvSpPr txBox="1"/>
          <p:nvPr/>
        </p:nvSpPr>
        <p:spPr>
          <a:xfrm>
            <a:off x="6708075" y="1079760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じょうけん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91" name="Google Shape;891;p78"/>
          <p:cNvSpPr txBox="1"/>
          <p:nvPr/>
        </p:nvSpPr>
        <p:spPr>
          <a:xfrm>
            <a:off x="6508950" y="1923157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じょうけん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92" name="Google Shape;892;p78"/>
          <p:cNvSpPr txBox="1"/>
          <p:nvPr/>
        </p:nvSpPr>
        <p:spPr>
          <a:xfrm>
            <a:off x="6508950" y="3116532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じょうけん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93" name="Google Shape;893;p78"/>
          <p:cNvSpPr txBox="1"/>
          <p:nvPr/>
        </p:nvSpPr>
        <p:spPr>
          <a:xfrm>
            <a:off x="6955550" y="2239974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しょり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94" name="Google Shape;894;p78"/>
          <p:cNvSpPr txBox="1"/>
          <p:nvPr/>
        </p:nvSpPr>
        <p:spPr>
          <a:xfrm>
            <a:off x="7070450" y="3466142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しょり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7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「もし～なら、でなければ」にかえてみよう</a:t>
            </a:r>
            <a:endParaRPr/>
          </a:p>
        </p:txBody>
      </p:sp>
      <p:pic>
        <p:nvPicPr>
          <p:cNvPr id="900" name="Google Shape;900;p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5163" y="136867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901" name="Google Shape;901;p79"/>
          <p:cNvSpPr/>
          <p:nvPr/>
        </p:nvSpPr>
        <p:spPr>
          <a:xfrm>
            <a:off x="1266350" y="1322250"/>
            <a:ext cx="4004400" cy="1251300"/>
          </a:xfrm>
          <a:prstGeom prst="wedgeRoundRectCallout">
            <a:avLst>
              <a:gd name="adj1" fmla="val -58449"/>
              <a:gd name="adj2" fmla="val -957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さあ、「</a:t>
            </a:r>
            <a:r>
              <a:rPr lang="ja" sz="1500" b="1">
                <a:solidFill>
                  <a:schemeClr val="accent5"/>
                </a:solidFill>
              </a:rPr>
              <a:t>もし～なら、でなければ</a:t>
            </a:r>
            <a:r>
              <a:rPr lang="ja" sz="1500" b="1">
                <a:solidFill>
                  <a:schemeClr val="dk2"/>
                </a:solidFill>
              </a:rPr>
              <a:t>」を</a:t>
            </a:r>
            <a:endParaRPr sz="1500" b="1">
              <a:solidFill>
                <a:schemeClr val="dk2"/>
              </a:solidFill>
            </a:endParaRPr>
          </a:p>
          <a:p>
            <a:r>
              <a:rPr lang="ja" sz="1500" b="1">
                <a:solidFill>
                  <a:schemeClr val="dk2"/>
                </a:solidFill>
              </a:rPr>
              <a:t>つかってコスチュームをきりかえるように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かえてごらん。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902" name="Google Shape;902;p7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13" y="291485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903" name="Google Shape;903;p79"/>
          <p:cNvSpPr/>
          <p:nvPr/>
        </p:nvSpPr>
        <p:spPr>
          <a:xfrm>
            <a:off x="1332000" y="2982925"/>
            <a:ext cx="1671300" cy="914100"/>
          </a:xfrm>
          <a:prstGeom prst="wedgeRoundRectCallout">
            <a:avLst>
              <a:gd name="adj1" fmla="val -71035"/>
              <a:gd name="adj2" fmla="val -8517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えーと...。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こうかな？！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904" name="Google Shape;904;p7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39014" y="1017450"/>
            <a:ext cx="2803904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905" name="Google Shape;905;p79"/>
          <p:cNvSpPr/>
          <p:nvPr/>
        </p:nvSpPr>
        <p:spPr>
          <a:xfrm>
            <a:off x="5522924" y="3000375"/>
            <a:ext cx="2594400" cy="1117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8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かくとく点数をきりかえる処理をつくろう</a:t>
            </a:r>
            <a:endParaRPr>
              <a:latin typeface="Arial"/>
              <a:cs typeface="Arial"/>
            </a:endParaRPr>
          </a:p>
        </p:txBody>
      </p:sp>
      <p:pic>
        <p:nvPicPr>
          <p:cNvPr id="911" name="Google Shape;911;p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1088" y="124605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912" name="Google Shape;912;p80"/>
          <p:cNvSpPr/>
          <p:nvPr/>
        </p:nvSpPr>
        <p:spPr>
          <a:xfrm>
            <a:off x="1255800" y="941250"/>
            <a:ext cx="3698700" cy="1751400"/>
          </a:xfrm>
          <a:prstGeom prst="wedgeRoundRectCallout">
            <a:avLst>
              <a:gd name="adj1" fmla="val -59460"/>
              <a:gd name="adj2" fmla="val -1056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いいね！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じゃあ、つぎはかくとくする点数を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きりかえる処理をつくるよ。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これも「</a:t>
            </a:r>
            <a:r>
              <a:rPr lang="ja" sz="1500" b="1">
                <a:solidFill>
                  <a:schemeClr val="accent5"/>
                </a:solidFill>
              </a:rPr>
              <a:t>もし～なら、でなければ</a:t>
            </a:r>
            <a:r>
              <a:rPr lang="ja" sz="1500" b="1">
                <a:solidFill>
                  <a:schemeClr val="dk2"/>
                </a:solidFill>
              </a:rPr>
              <a:t>」を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つかうよ。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913" name="Google Shape;913;p8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88" y="3196562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914" name="Google Shape;914;p80"/>
          <p:cNvSpPr/>
          <p:nvPr/>
        </p:nvSpPr>
        <p:spPr>
          <a:xfrm>
            <a:off x="1255800" y="2760750"/>
            <a:ext cx="3698700" cy="2220300"/>
          </a:xfrm>
          <a:prstGeom prst="wedgeRoundRectCallout">
            <a:avLst>
              <a:gd name="adj1" fmla="val -59460"/>
              <a:gd name="adj2" fmla="val -883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コスチュームが「スーパーネズミ」だったら２点</a:t>
            </a:r>
            <a:r>
              <a:rPr lang="ja" sz="1500" b="1">
                <a:solidFill>
                  <a:schemeClr val="dk2"/>
                </a:solidFill>
              </a:rPr>
              <a:t>、</a:t>
            </a:r>
            <a:r>
              <a:rPr lang="ja" sz="1500" b="1">
                <a:solidFill>
                  <a:schemeClr val="accent5"/>
                </a:solidFill>
              </a:rPr>
              <a:t>じゃなかったら１点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にしたいから...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ってことは、条件は「</a:t>
            </a:r>
            <a:r>
              <a:rPr lang="ja" sz="1500" b="1">
                <a:solidFill>
                  <a:schemeClr val="accent5"/>
                </a:solidFill>
              </a:rPr>
              <a:t>もし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コスチュームがスーパーネズミなら</a:t>
            </a:r>
            <a:r>
              <a:rPr lang="ja" sz="1500" b="1">
                <a:solidFill>
                  <a:schemeClr val="dk2"/>
                </a:solidFill>
              </a:rPr>
              <a:t>」になるね。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915" name="Google Shape;915;p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3700" y="941250"/>
            <a:ext cx="2517050" cy="2428725"/>
          </a:xfrm>
          <a:prstGeom prst="rect">
            <a:avLst/>
          </a:prstGeom>
          <a:noFill/>
          <a:ln>
            <a:noFill/>
          </a:ln>
        </p:spPr>
      </p:pic>
      <p:sp>
        <p:nvSpPr>
          <p:cNvPr id="916" name="Google Shape;916;p80"/>
          <p:cNvSpPr/>
          <p:nvPr/>
        </p:nvSpPr>
        <p:spPr>
          <a:xfrm>
            <a:off x="7402200" y="1391388"/>
            <a:ext cx="1582500" cy="914100"/>
          </a:xfrm>
          <a:prstGeom prst="wedgeRoundRectCallout">
            <a:avLst>
              <a:gd name="adj1" fmla="val -122062"/>
              <a:gd name="adj2" fmla="val -29495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コスチュームが</a:t>
            </a:r>
            <a:r>
              <a:rPr lang="ja" b="1">
                <a:solidFill>
                  <a:schemeClr val="accent5"/>
                </a:solidFill>
              </a:rPr>
              <a:t>スーパーネズミ</a:t>
            </a:r>
            <a:endParaRPr b="1">
              <a:solidFill>
                <a:schemeClr val="accent5"/>
              </a:solidFill>
            </a:endParaRPr>
          </a:p>
        </p:txBody>
      </p:sp>
      <p:sp>
        <p:nvSpPr>
          <p:cNvPr id="917" name="Google Shape;917;p80"/>
          <p:cNvSpPr/>
          <p:nvPr/>
        </p:nvSpPr>
        <p:spPr>
          <a:xfrm>
            <a:off x="7500250" y="2468125"/>
            <a:ext cx="1582500" cy="901800"/>
          </a:xfrm>
          <a:prstGeom prst="wedgeRoundRectCallout">
            <a:avLst>
              <a:gd name="adj1" fmla="val -128258"/>
              <a:gd name="adj2" fmla="val -11402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点数を</a:t>
            </a:r>
            <a:r>
              <a:rPr lang="ja" b="1">
                <a:solidFill>
                  <a:schemeClr val="accent5"/>
                </a:solidFill>
              </a:rPr>
              <a:t>２</a:t>
            </a:r>
            <a:r>
              <a:rPr lang="ja" b="1">
                <a:solidFill>
                  <a:schemeClr val="dk2"/>
                </a:solidFill>
              </a:rPr>
              <a:t>ずつ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変える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918" name="Google Shape;918;p80"/>
          <p:cNvSpPr/>
          <p:nvPr/>
        </p:nvSpPr>
        <p:spPr>
          <a:xfrm>
            <a:off x="7249800" y="3732825"/>
            <a:ext cx="1582500" cy="914100"/>
          </a:xfrm>
          <a:prstGeom prst="wedgeRoundRectCallout">
            <a:avLst>
              <a:gd name="adj1" fmla="val -100739"/>
              <a:gd name="adj2" fmla="val -18039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点数を</a:t>
            </a:r>
            <a:r>
              <a:rPr lang="ja" b="1">
                <a:solidFill>
                  <a:schemeClr val="accent5"/>
                </a:solidFill>
              </a:rPr>
              <a:t>１</a:t>
            </a:r>
            <a:r>
              <a:rPr lang="ja" b="1">
                <a:solidFill>
                  <a:schemeClr val="dk2"/>
                </a:solidFill>
              </a:rPr>
              <a:t>ずつ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変える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919" name="Google Shape;919;p80"/>
          <p:cNvSpPr txBox="1"/>
          <p:nvPr/>
        </p:nvSpPr>
        <p:spPr>
          <a:xfrm>
            <a:off x="3602629" y="1158546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てんすう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20" name="Google Shape;920;p80"/>
          <p:cNvSpPr txBox="1"/>
          <p:nvPr/>
        </p:nvSpPr>
        <p:spPr>
          <a:xfrm>
            <a:off x="2110151" y="1509557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しょり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21" name="Google Shape;921;p80"/>
          <p:cNvSpPr txBox="1"/>
          <p:nvPr/>
        </p:nvSpPr>
        <p:spPr>
          <a:xfrm>
            <a:off x="1637614" y="3037840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てん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22" name="Google Shape;922;p80"/>
          <p:cNvSpPr txBox="1"/>
          <p:nvPr/>
        </p:nvSpPr>
        <p:spPr>
          <a:xfrm>
            <a:off x="3534020" y="3016673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てん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23" name="Google Shape;923;p80"/>
          <p:cNvSpPr txBox="1"/>
          <p:nvPr/>
        </p:nvSpPr>
        <p:spPr>
          <a:xfrm>
            <a:off x="2285401" y="3733026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じょうけん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24" name="Google Shape;924;p80"/>
          <p:cNvSpPr txBox="1"/>
          <p:nvPr/>
        </p:nvSpPr>
        <p:spPr>
          <a:xfrm>
            <a:off x="7415532" y="2415807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てんすう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25" name="Google Shape;925;p80"/>
          <p:cNvSpPr txBox="1"/>
          <p:nvPr/>
        </p:nvSpPr>
        <p:spPr>
          <a:xfrm>
            <a:off x="7165082" y="3673673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てんすう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26" name="Google Shape;926;p80"/>
          <p:cNvSpPr txBox="1"/>
          <p:nvPr/>
        </p:nvSpPr>
        <p:spPr>
          <a:xfrm>
            <a:off x="7297790" y="2764105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27" name="Google Shape;927;p80"/>
          <p:cNvSpPr txBox="1"/>
          <p:nvPr/>
        </p:nvSpPr>
        <p:spPr>
          <a:xfrm>
            <a:off x="7023759" y="4022824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28" name="Google Shape;928;p80"/>
          <p:cNvSpPr txBox="1"/>
          <p:nvPr/>
        </p:nvSpPr>
        <p:spPr>
          <a:xfrm>
            <a:off x="2187750" y="261750"/>
            <a:ext cx="12159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てんすう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29" name="Google Shape;929;p80"/>
          <p:cNvSpPr txBox="1"/>
          <p:nvPr/>
        </p:nvSpPr>
        <p:spPr>
          <a:xfrm>
            <a:off x="5448450" y="261750"/>
            <a:ext cx="12159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しょり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4" name="Google Shape;934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6300" y="1017450"/>
            <a:ext cx="1845858" cy="3821249"/>
          </a:xfrm>
          <a:prstGeom prst="rect">
            <a:avLst/>
          </a:prstGeom>
          <a:noFill/>
          <a:ln>
            <a:noFill/>
          </a:ln>
        </p:spPr>
      </p:pic>
      <p:sp>
        <p:nvSpPr>
          <p:cNvPr id="935" name="Google Shape;935;p8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条件をつくろう</a:t>
            </a:r>
            <a:endParaRPr>
              <a:latin typeface="Arial"/>
              <a:cs typeface="Arial"/>
            </a:endParaRPr>
          </a:p>
        </p:txBody>
      </p:sp>
      <p:pic>
        <p:nvPicPr>
          <p:cNvPr id="936" name="Google Shape;936;p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31088" y="109365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937" name="Google Shape;937;p81"/>
          <p:cNvSpPr/>
          <p:nvPr/>
        </p:nvSpPr>
        <p:spPr>
          <a:xfrm>
            <a:off x="1255800" y="1017450"/>
            <a:ext cx="2551500" cy="1052400"/>
          </a:xfrm>
          <a:prstGeom prst="wedgeRoundRectCallout">
            <a:avLst>
              <a:gd name="adj1" fmla="val -62220"/>
              <a:gd name="adj2" fmla="val -858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じょうけんのブロックは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どれをつかったらいいか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かんがえてみて！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938" name="Google Shape;938;p8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88" y="3196562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939" name="Google Shape;939;p81"/>
          <p:cNvSpPr/>
          <p:nvPr/>
        </p:nvSpPr>
        <p:spPr>
          <a:xfrm>
            <a:off x="1179600" y="2244875"/>
            <a:ext cx="3293700" cy="2654100"/>
          </a:xfrm>
          <a:prstGeom prst="wedgeRoundRectCallout">
            <a:avLst>
              <a:gd name="adj1" fmla="val -57193"/>
              <a:gd name="adj2" fmla="val -834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お、「</a:t>
            </a:r>
            <a:r>
              <a:rPr lang="ja" sz="1500" b="1">
                <a:solidFill>
                  <a:schemeClr val="accent5"/>
                </a:solidFill>
              </a:rPr>
              <a:t>見た目」</a:t>
            </a:r>
            <a:r>
              <a:rPr lang="ja" sz="1500" b="1">
                <a:solidFill>
                  <a:schemeClr val="dk2"/>
                </a:solidFill>
              </a:rPr>
              <a:t>カテゴリに、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コスチュームの名前</a:t>
            </a:r>
            <a:r>
              <a:rPr lang="ja" sz="1500" b="1">
                <a:solidFill>
                  <a:schemeClr val="dk2"/>
                </a:solidFill>
              </a:rPr>
              <a:t>がわかる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ブロックがあるね。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これをつかって、「</a:t>
            </a:r>
            <a:r>
              <a:rPr lang="ja" sz="1500" b="1">
                <a:solidFill>
                  <a:schemeClr val="accent5"/>
                </a:solidFill>
              </a:rPr>
              <a:t>もし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コスチュームの名前が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スーパーネズミなら</a:t>
            </a:r>
            <a:r>
              <a:rPr lang="ja" sz="1500" b="1">
                <a:solidFill>
                  <a:schemeClr val="dk2"/>
                </a:solidFill>
              </a:rPr>
              <a:t>」っていう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条件がつくれそう！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940" name="Google Shape;940;p81"/>
          <p:cNvSpPr/>
          <p:nvPr/>
        </p:nvSpPr>
        <p:spPr>
          <a:xfrm>
            <a:off x="6111350" y="3033350"/>
            <a:ext cx="1450800" cy="914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1" name="Google Shape;941;p81"/>
          <p:cNvSpPr txBox="1"/>
          <p:nvPr/>
        </p:nvSpPr>
        <p:spPr>
          <a:xfrm>
            <a:off x="2924350" y="237075"/>
            <a:ext cx="12159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じょうけん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42" name="Google Shape;942;p81"/>
          <p:cNvSpPr txBox="1"/>
          <p:nvPr/>
        </p:nvSpPr>
        <p:spPr>
          <a:xfrm>
            <a:off x="1554706" y="2195402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43" name="Google Shape;943;p81"/>
          <p:cNvSpPr txBox="1"/>
          <p:nvPr/>
        </p:nvSpPr>
        <p:spPr>
          <a:xfrm>
            <a:off x="1922037" y="2212462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め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44" name="Google Shape;944;p81"/>
          <p:cNvSpPr txBox="1"/>
          <p:nvPr/>
        </p:nvSpPr>
        <p:spPr>
          <a:xfrm>
            <a:off x="2400406" y="2534480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なまえ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45" name="Google Shape;945;p81"/>
          <p:cNvSpPr txBox="1"/>
          <p:nvPr/>
        </p:nvSpPr>
        <p:spPr>
          <a:xfrm>
            <a:off x="2428629" y="3569755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なまえ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46" name="Google Shape;946;p81"/>
          <p:cNvSpPr txBox="1"/>
          <p:nvPr/>
        </p:nvSpPr>
        <p:spPr>
          <a:xfrm>
            <a:off x="1130337" y="4261307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じょうけん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8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>
                <a:latin typeface="Arial"/>
                <a:cs typeface="Arial"/>
              </a:rPr>
              <a:t>「コスチュームの名前がスーパーネズミ」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952" name="Google Shape;952;p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63" y="123713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953" name="Google Shape;953;p82"/>
          <p:cNvSpPr/>
          <p:nvPr/>
        </p:nvSpPr>
        <p:spPr>
          <a:xfrm>
            <a:off x="1481974" y="1014000"/>
            <a:ext cx="2736000" cy="1005000"/>
          </a:xfrm>
          <a:prstGeom prst="wedgeRoundRectCallout">
            <a:avLst>
              <a:gd name="adj1" fmla="val -67274"/>
              <a:gd name="adj2" fmla="val -1676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じょうけんのぶぶんは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これでいいかな？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954" name="Google Shape;954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7800" y="1169850"/>
            <a:ext cx="3333750" cy="69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8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87" y="305860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956" name="Google Shape;956;p82"/>
          <p:cNvSpPr/>
          <p:nvPr/>
        </p:nvSpPr>
        <p:spPr>
          <a:xfrm>
            <a:off x="1341725" y="2390700"/>
            <a:ext cx="2938500" cy="2491500"/>
          </a:xfrm>
          <a:prstGeom prst="wedgeRoundRectCallout">
            <a:avLst>
              <a:gd name="adj1" fmla="val -57360"/>
              <a:gd name="adj2" fmla="val -566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いいね！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それを、「</a:t>
            </a:r>
            <a:r>
              <a:rPr lang="ja" sz="1500" b="1">
                <a:solidFill>
                  <a:schemeClr val="accent5"/>
                </a:solidFill>
              </a:rPr>
              <a:t>もし～なら、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でなければ</a:t>
            </a:r>
            <a:r>
              <a:rPr lang="ja" sz="1500" b="1">
                <a:solidFill>
                  <a:schemeClr val="dk2"/>
                </a:solidFill>
              </a:rPr>
              <a:t>」のブロックと、「</a:t>
            </a:r>
            <a:r>
              <a:rPr lang="ja" sz="1500" b="1">
                <a:solidFill>
                  <a:schemeClr val="accent5"/>
                </a:solidFill>
              </a:rPr>
              <a:t>点数を～ずつ変える</a:t>
            </a:r>
            <a:r>
              <a:rPr lang="ja" sz="1500" b="1">
                <a:solidFill>
                  <a:schemeClr val="dk2"/>
                </a:solidFill>
              </a:rPr>
              <a:t>」の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ブロックとくみあわせると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こうなるね！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957" name="Google Shape;957;p8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53000" y="2779575"/>
            <a:ext cx="4086225" cy="19716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58" name="Google Shape;958;p82"/>
          <p:cNvCxnSpPr>
            <a:stCxn id="953" idx="3"/>
            <a:endCxn id="954" idx="1"/>
          </p:cNvCxnSpPr>
          <p:nvPr/>
        </p:nvCxnSpPr>
        <p:spPr>
          <a:xfrm>
            <a:off x="4217974" y="1516500"/>
            <a:ext cx="1039800" cy="9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59" name="Google Shape;959;p82"/>
          <p:cNvCxnSpPr>
            <a:stCxn id="956" idx="3"/>
            <a:endCxn id="957" idx="1"/>
          </p:cNvCxnSpPr>
          <p:nvPr/>
        </p:nvCxnSpPr>
        <p:spPr>
          <a:xfrm>
            <a:off x="4280225" y="3636450"/>
            <a:ext cx="672900" cy="129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60" name="Google Shape;960;p82"/>
          <p:cNvSpPr txBox="1"/>
          <p:nvPr/>
        </p:nvSpPr>
        <p:spPr>
          <a:xfrm>
            <a:off x="3935788" y="237075"/>
            <a:ext cx="91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61" name="Google Shape;961;p82"/>
          <p:cNvSpPr txBox="1"/>
          <p:nvPr/>
        </p:nvSpPr>
        <p:spPr>
          <a:xfrm>
            <a:off x="1493490" y="3463323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てんすう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62" name="Google Shape;962;p82"/>
          <p:cNvSpPr txBox="1"/>
          <p:nvPr/>
        </p:nvSpPr>
        <p:spPr>
          <a:xfrm>
            <a:off x="2726143" y="3470145"/>
            <a:ext cx="241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7" name="Google Shape;967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0400" y="1137357"/>
            <a:ext cx="3061725" cy="3342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68" name="Google Shape;968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19450" y="1185863"/>
            <a:ext cx="2705100" cy="322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9" name="Google Shape;969;p8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5062" y="92457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970" name="Google Shape;970;p83"/>
          <p:cNvSpPr/>
          <p:nvPr/>
        </p:nvSpPr>
        <p:spPr>
          <a:xfrm>
            <a:off x="76200" y="2390700"/>
            <a:ext cx="2914800" cy="2247000"/>
          </a:xfrm>
          <a:prstGeom prst="wedgeRoundRectCallout">
            <a:avLst>
              <a:gd name="adj1" fmla="val -22803"/>
              <a:gd name="adj2" fmla="val -6564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いま「点数を１ずつ変える」だけになっているぶぶんを、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さっきつくったブロックで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おきかえれば...。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完成だよ！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971" name="Google Shape;971;p83"/>
          <p:cNvSpPr/>
          <p:nvPr/>
        </p:nvSpPr>
        <p:spPr>
          <a:xfrm>
            <a:off x="3607976" y="3246400"/>
            <a:ext cx="1917000" cy="397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2" name="Google Shape;972;p83"/>
          <p:cNvSpPr/>
          <p:nvPr/>
        </p:nvSpPr>
        <p:spPr>
          <a:xfrm>
            <a:off x="6284250" y="2692525"/>
            <a:ext cx="2645400" cy="1121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973" name="Google Shape;973;p83"/>
          <p:cNvCxnSpPr>
            <a:stCxn id="971" idx="3"/>
            <a:endCxn id="972" idx="1"/>
          </p:cNvCxnSpPr>
          <p:nvPr/>
        </p:nvCxnSpPr>
        <p:spPr>
          <a:xfrm rot="10800000" flipH="1">
            <a:off x="5524976" y="3253300"/>
            <a:ext cx="759300" cy="1917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974" name="Google Shape;974;p8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89050" y="1327545"/>
            <a:ext cx="733425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5" name="Google Shape;975;p8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16700" y="1269783"/>
            <a:ext cx="733425" cy="5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976" name="Google Shape;976;p8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完成！</a:t>
            </a:r>
            <a:endParaRPr>
              <a:latin typeface="Arial"/>
              <a:cs typeface="Arial"/>
            </a:endParaRPr>
          </a:p>
        </p:txBody>
      </p:sp>
      <p:sp>
        <p:nvSpPr>
          <p:cNvPr id="977" name="Google Shape;977;p83"/>
          <p:cNvSpPr txBox="1"/>
          <p:nvPr/>
        </p:nvSpPr>
        <p:spPr>
          <a:xfrm>
            <a:off x="3935788" y="237075"/>
            <a:ext cx="91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かんせい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78" name="Google Shape;978;p83"/>
          <p:cNvSpPr txBox="1"/>
          <p:nvPr/>
        </p:nvSpPr>
        <p:spPr>
          <a:xfrm>
            <a:off x="572745" y="2480899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てんすう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79" name="Google Shape;979;p83"/>
          <p:cNvSpPr txBox="1"/>
          <p:nvPr/>
        </p:nvSpPr>
        <p:spPr>
          <a:xfrm>
            <a:off x="1588570" y="2466788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80" name="Google Shape;980;p83"/>
          <p:cNvSpPr txBox="1"/>
          <p:nvPr/>
        </p:nvSpPr>
        <p:spPr>
          <a:xfrm>
            <a:off x="-29621" y="3866251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かんせい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84"/>
          <p:cNvSpPr/>
          <p:nvPr/>
        </p:nvSpPr>
        <p:spPr>
          <a:xfrm>
            <a:off x="3628000" y="964400"/>
            <a:ext cx="5036400" cy="38112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6" name="Google Shape;986;p8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さいごにちょっとうでだめし！</a:t>
            </a:r>
            <a:endParaRPr>
              <a:latin typeface="Arial"/>
              <a:cs typeface="Arial"/>
            </a:endParaRPr>
          </a:p>
        </p:txBody>
      </p:sp>
      <p:pic>
        <p:nvPicPr>
          <p:cNvPr id="987" name="Google Shape;987;p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5062" y="92457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988" name="Google Shape;988;p84"/>
          <p:cNvSpPr/>
          <p:nvPr/>
        </p:nvSpPr>
        <p:spPr>
          <a:xfrm>
            <a:off x="83100" y="2362050"/>
            <a:ext cx="3150300" cy="1208400"/>
          </a:xfrm>
          <a:prstGeom prst="wedgeRoundRectCallout">
            <a:avLst>
              <a:gd name="adj1" fmla="val -27875"/>
              <a:gd name="adj2" fmla="val -7760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さいごにもんだいをだすから、チャレンジしてみてね！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できるかな？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989" name="Google Shape;989;p84"/>
          <p:cNvSpPr txBox="1"/>
          <p:nvPr/>
        </p:nvSpPr>
        <p:spPr>
          <a:xfrm>
            <a:off x="3673925" y="904525"/>
            <a:ext cx="5227500" cy="3985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900" b="1">
                <a:solidFill>
                  <a:schemeClr val="dk2"/>
                </a:solidFill>
                <a:ea typeface="Lato"/>
                <a:sym typeface="Lato"/>
              </a:rPr>
              <a:t>もんだい</a:t>
            </a:r>
            <a:endParaRPr sz="1900" b="1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 b="1">
                <a:solidFill>
                  <a:schemeClr val="dk2"/>
                </a:solidFill>
                <a:ea typeface="Lato"/>
                <a:sym typeface="Lato"/>
              </a:rPr>
              <a:t>「スーパーネズミ」をつかまえたときの音を</a:t>
            </a:r>
            <a:endParaRPr sz="1700" b="1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 b="1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700" b="1">
                <a:solidFill>
                  <a:schemeClr val="accent5"/>
                </a:solidFill>
                <a:ea typeface="Lato"/>
                <a:sym typeface="Lato"/>
              </a:rPr>
              <a:t>popの音</a:t>
            </a:r>
            <a:r>
              <a:rPr lang="ja" sz="1700" b="1">
                <a:solidFill>
                  <a:schemeClr val="dk2"/>
                </a:solidFill>
                <a:ea typeface="Lato"/>
                <a:sym typeface="Lato"/>
              </a:rPr>
              <a:t>」から「</a:t>
            </a:r>
            <a:r>
              <a:rPr lang="ja" sz="1700" b="1">
                <a:solidFill>
                  <a:schemeClr val="accent5"/>
                </a:solidFill>
                <a:ea typeface="Lato"/>
                <a:sym typeface="Lato"/>
              </a:rPr>
              <a:t>Coinの音</a:t>
            </a:r>
            <a:r>
              <a:rPr lang="ja" sz="1700" b="1">
                <a:solidFill>
                  <a:schemeClr val="dk2"/>
                </a:solidFill>
                <a:ea typeface="Lato"/>
                <a:sym typeface="Lato"/>
              </a:rPr>
              <a:t>」にかえてみよう！</a:t>
            </a:r>
            <a:endParaRPr sz="1700" b="1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 b="1">
                <a:solidFill>
                  <a:schemeClr val="dk2"/>
                </a:solidFill>
                <a:ea typeface="Lato"/>
                <a:sym typeface="Lato"/>
              </a:rPr>
              <a:t>「ふつうのネズミ」をつかまえたときの音は</a:t>
            </a:r>
            <a:endParaRPr sz="1700" b="1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 b="1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700" b="1">
                <a:solidFill>
                  <a:schemeClr val="accent5"/>
                </a:solidFill>
                <a:ea typeface="Lato"/>
                <a:sym typeface="Lato"/>
              </a:rPr>
              <a:t>popの音</a:t>
            </a:r>
            <a:r>
              <a:rPr lang="ja" sz="1700" b="1">
                <a:solidFill>
                  <a:schemeClr val="dk2"/>
                </a:solidFill>
                <a:ea typeface="Lato"/>
                <a:sym typeface="Lato"/>
              </a:rPr>
              <a:t>」のままにしてね。</a:t>
            </a:r>
            <a:endParaRPr sz="1700" b="1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chemeClr val="dk2"/>
                </a:solidFill>
                <a:ea typeface="Lato"/>
                <a:sym typeface="Lato"/>
              </a:rPr>
              <a:t>ヒント：</a:t>
            </a:r>
            <a:endParaRPr sz="150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chemeClr val="dk2"/>
                </a:solidFill>
                <a:ea typeface="Lato"/>
                <a:sym typeface="Lato"/>
              </a:rPr>
              <a:t>まずは音タブを左クリックして、</a:t>
            </a:r>
            <a:endParaRPr sz="150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chemeClr val="dk2"/>
                </a:solidFill>
                <a:ea typeface="Lato"/>
                <a:sym typeface="Lato"/>
              </a:rPr>
              <a:t>ネズミのスプライトに「Coin」の音を追加してね！</a:t>
            </a:r>
            <a:endParaRPr sz="150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chemeClr val="dk2"/>
                </a:solidFill>
                <a:ea typeface="Lato"/>
                <a:sym typeface="Lato"/>
              </a:rPr>
              <a:t>「Coin」の音は、「効果」ボタンをおすとでてくるよ。</a:t>
            </a:r>
            <a:endParaRPr>
              <a:ea typeface="Lato"/>
              <a:sym typeface="Lato"/>
            </a:endParaRPr>
          </a:p>
        </p:txBody>
      </p:sp>
      <p:sp>
        <p:nvSpPr>
          <p:cNvPr id="990" name="Google Shape;990;p84"/>
          <p:cNvSpPr txBox="1"/>
          <p:nvPr/>
        </p:nvSpPr>
        <p:spPr>
          <a:xfrm>
            <a:off x="7387932" y="1429066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91" name="Google Shape;991;p84"/>
          <p:cNvSpPr txBox="1"/>
          <p:nvPr/>
        </p:nvSpPr>
        <p:spPr>
          <a:xfrm>
            <a:off x="4279614" y="1805005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92" name="Google Shape;992;p84"/>
          <p:cNvSpPr txBox="1"/>
          <p:nvPr/>
        </p:nvSpPr>
        <p:spPr>
          <a:xfrm>
            <a:off x="6062928" y="1805005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93" name="Google Shape;993;p84"/>
          <p:cNvSpPr txBox="1"/>
          <p:nvPr/>
        </p:nvSpPr>
        <p:spPr>
          <a:xfrm>
            <a:off x="4318998" y="2843694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94" name="Google Shape;994;p84"/>
          <p:cNvSpPr txBox="1"/>
          <p:nvPr/>
        </p:nvSpPr>
        <p:spPr>
          <a:xfrm>
            <a:off x="7404929" y="2437649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95" name="Google Shape;995;p84"/>
          <p:cNvSpPr txBox="1"/>
          <p:nvPr/>
        </p:nvSpPr>
        <p:spPr>
          <a:xfrm>
            <a:off x="4018948" y="3565785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96" name="Google Shape;996;p84"/>
          <p:cNvSpPr txBox="1"/>
          <p:nvPr/>
        </p:nvSpPr>
        <p:spPr>
          <a:xfrm>
            <a:off x="6350871" y="3915598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97" name="Google Shape;997;p84"/>
          <p:cNvSpPr txBox="1"/>
          <p:nvPr/>
        </p:nvSpPr>
        <p:spPr>
          <a:xfrm>
            <a:off x="4812370" y="3565785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98" name="Google Shape;998;p84"/>
          <p:cNvSpPr txBox="1"/>
          <p:nvPr/>
        </p:nvSpPr>
        <p:spPr>
          <a:xfrm>
            <a:off x="6943212" y="3930907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ついか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99" name="Google Shape;999;p84"/>
          <p:cNvSpPr txBox="1"/>
          <p:nvPr/>
        </p:nvSpPr>
        <p:spPr>
          <a:xfrm>
            <a:off x="4447507" y="4287500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00" name="Google Shape;1000;p84"/>
          <p:cNvSpPr txBox="1"/>
          <p:nvPr/>
        </p:nvSpPr>
        <p:spPr>
          <a:xfrm>
            <a:off x="5272366" y="4280721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こうか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8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>
                <a:latin typeface="Arial"/>
                <a:cs typeface="Arial"/>
              </a:rPr>
              <a:t>完成したコードだよ！こたえあわせをしてね！</a:t>
            </a:r>
            <a:endParaRPr sz="3100">
              <a:latin typeface="Arial"/>
              <a:cs typeface="Arial"/>
            </a:endParaRPr>
          </a:p>
        </p:txBody>
      </p:sp>
      <p:pic>
        <p:nvPicPr>
          <p:cNvPr id="1006" name="Google Shape;1006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9746" y="1048408"/>
            <a:ext cx="992525" cy="236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7" name="Google Shape;1007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12125" y="1054225"/>
            <a:ext cx="2636925" cy="188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8" name="Google Shape;1008;p8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08521" y="2975925"/>
            <a:ext cx="670975" cy="713299"/>
          </a:xfrm>
          <a:prstGeom prst="rect">
            <a:avLst/>
          </a:prstGeom>
          <a:noFill/>
          <a:ln>
            <a:noFill/>
          </a:ln>
        </p:spPr>
      </p:pic>
      <p:sp>
        <p:nvSpPr>
          <p:cNvPr id="1009" name="Google Shape;1009;p85"/>
          <p:cNvSpPr/>
          <p:nvPr/>
        </p:nvSpPr>
        <p:spPr>
          <a:xfrm>
            <a:off x="6857700" y="4126700"/>
            <a:ext cx="1974600" cy="713400"/>
          </a:xfrm>
          <a:prstGeom prst="wedgeRoundRectCallout">
            <a:avLst>
              <a:gd name="adj1" fmla="val -40682"/>
              <a:gd name="adj2" fmla="val -10488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できたかな？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1010" name="Google Shape;1010;p85"/>
          <p:cNvSpPr txBox="1"/>
          <p:nvPr/>
        </p:nvSpPr>
        <p:spPr>
          <a:xfrm>
            <a:off x="183700" y="3597400"/>
            <a:ext cx="1268700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dk2"/>
                </a:solidFill>
                <a:ea typeface="Lato"/>
                <a:sym typeface="Lato"/>
              </a:rPr>
              <a:t>※今回のレッスンでは、スプライト1（ネコ）のコードに変更はないよ！</a:t>
            </a:r>
            <a:endParaRPr sz="120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011" name="Google Shape;1011;p8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04800" y="1047726"/>
            <a:ext cx="4654925" cy="3506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12" name="Google Shape;1012;p85"/>
          <p:cNvSpPr txBox="1"/>
          <p:nvPr/>
        </p:nvSpPr>
        <p:spPr>
          <a:xfrm>
            <a:off x="311688" y="249425"/>
            <a:ext cx="91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かんせい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014" name="Google Shape;1014;p85"/>
          <p:cNvSpPr txBox="1"/>
          <p:nvPr/>
        </p:nvSpPr>
        <p:spPr>
          <a:xfrm>
            <a:off x="903866" y="4163784"/>
            <a:ext cx="671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700">
                <a:solidFill>
                  <a:schemeClr val="dk2"/>
                </a:solidFill>
                <a:ea typeface="Lato"/>
                <a:sym typeface="Lato"/>
              </a:rPr>
              <a:t>へんこう</a:t>
            </a:r>
            <a:endParaRPr sz="70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" name="Google Shape;1014;p85">
            <a:extLst>
              <a:ext uri="{FF2B5EF4-FFF2-40B4-BE49-F238E27FC236}">
                <a16:creationId xmlns:a16="http://schemas.microsoft.com/office/drawing/2014/main" id="{13EAF557-F787-48F5-94C1-53F491BFF21F}"/>
              </a:ext>
            </a:extLst>
          </p:cNvPr>
          <p:cNvSpPr txBox="1"/>
          <p:nvPr/>
        </p:nvSpPr>
        <p:spPr>
          <a:xfrm>
            <a:off x="323835" y="3498455"/>
            <a:ext cx="671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700">
                <a:solidFill>
                  <a:schemeClr val="dk2"/>
                </a:solidFill>
                <a:ea typeface="Lato"/>
              </a:rPr>
              <a:t>こんかい</a:t>
            </a:r>
            <a:endParaRPr lang="ja" altLang="en-US" sz="700" dirty="0">
              <a:solidFill>
                <a:schemeClr val="dk2"/>
              </a:solidFill>
              <a:ea typeface="Lato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8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実行してみよう！</a:t>
            </a:r>
            <a:endParaRPr>
              <a:latin typeface="Arial"/>
              <a:cs typeface="Arial"/>
            </a:endParaRPr>
          </a:p>
        </p:txBody>
      </p:sp>
      <p:pic>
        <p:nvPicPr>
          <p:cNvPr id="1020" name="Google Shape;1020;p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63" y="131333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021" name="Google Shape;1021;p86"/>
          <p:cNvSpPr/>
          <p:nvPr/>
        </p:nvSpPr>
        <p:spPr>
          <a:xfrm>
            <a:off x="1112900" y="1212475"/>
            <a:ext cx="3459300" cy="2167200"/>
          </a:xfrm>
          <a:prstGeom prst="wedgeRoundRectCallout">
            <a:avLst>
              <a:gd name="adj1" fmla="val -57751"/>
              <a:gd name="adj2" fmla="val -32527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わーい！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スーパーネズミをつかまえると</a:t>
            </a:r>
            <a:endParaRPr sz="1500" b="1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点数が２点はいって、ちがう音が</a:t>
            </a:r>
            <a:endParaRPr lang="ja" altLang="en-US" sz="1500" b="1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なるようになったよ！</a:t>
            </a:r>
            <a:endParaRPr sz="1500" b="1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スーパーネズミをなるべくいっぱい</a:t>
            </a:r>
            <a:endParaRPr lang="ja" altLang="en-US" sz="1500" b="1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つかまえて、点数をかせぐぞ！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1022" name="Google Shape;1022;p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12" y="3630375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86"/>
          <p:cNvSpPr/>
          <p:nvPr/>
        </p:nvSpPr>
        <p:spPr>
          <a:xfrm>
            <a:off x="1145275" y="3768675"/>
            <a:ext cx="3459300" cy="1149300"/>
          </a:xfrm>
          <a:prstGeom prst="wedgeRoundRectCallout">
            <a:avLst>
              <a:gd name="adj1" fmla="val -56548"/>
              <a:gd name="adj2" fmla="val -872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もくひょうができて、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さらにたのしいゲームになったね！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1024" name="Google Shape;1024;p8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48075" y="1169850"/>
            <a:ext cx="4343526" cy="3578738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Google Shape;1025;p86"/>
          <p:cNvSpPr/>
          <p:nvPr/>
        </p:nvSpPr>
        <p:spPr>
          <a:xfrm>
            <a:off x="6212500" y="229500"/>
            <a:ext cx="2931600" cy="2342100"/>
          </a:xfrm>
          <a:prstGeom prst="wedgeRoundRectCallout">
            <a:avLst>
              <a:gd name="adj1" fmla="val -64727"/>
              <a:gd name="adj2" fmla="val 3605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「ブロックパレット」→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「変数」カテゴリ→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変数「クローン番号」の左に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あるチェックをはずして、</a:t>
            </a:r>
            <a:endParaRPr b="1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b="1">
                <a:solidFill>
                  <a:schemeClr val="dk2"/>
                </a:solidFill>
              </a:rPr>
              <a:t>「クローン番号」がステージに</a:t>
            </a:r>
            <a:endParaRPr lang="ja" altLang="en-US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表示されないようにしておこう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026" name="Google Shape;1026;p86"/>
          <p:cNvSpPr txBox="1"/>
          <p:nvPr/>
        </p:nvSpPr>
        <p:spPr>
          <a:xfrm>
            <a:off x="2924338" y="229500"/>
            <a:ext cx="91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027" name="Google Shape;1027;p86"/>
          <p:cNvSpPr txBox="1"/>
          <p:nvPr/>
        </p:nvSpPr>
        <p:spPr>
          <a:xfrm>
            <a:off x="1043245" y="1790730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てんすう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28" name="Google Shape;1028;p86"/>
          <p:cNvSpPr txBox="1"/>
          <p:nvPr/>
        </p:nvSpPr>
        <p:spPr>
          <a:xfrm>
            <a:off x="1659076" y="1790730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てん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29" name="Google Shape;1029;p86"/>
          <p:cNvSpPr txBox="1"/>
          <p:nvPr/>
        </p:nvSpPr>
        <p:spPr>
          <a:xfrm>
            <a:off x="3383220" y="1790730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30" name="Google Shape;1030;p86"/>
          <p:cNvSpPr txBox="1"/>
          <p:nvPr/>
        </p:nvSpPr>
        <p:spPr>
          <a:xfrm>
            <a:off x="2132638" y="2824507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てんすう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31" name="Google Shape;1031;p86"/>
          <p:cNvSpPr txBox="1"/>
          <p:nvPr/>
        </p:nvSpPr>
        <p:spPr>
          <a:xfrm>
            <a:off x="6298411" y="606494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32" name="Google Shape;1032;p86"/>
          <p:cNvSpPr txBox="1"/>
          <p:nvPr/>
        </p:nvSpPr>
        <p:spPr>
          <a:xfrm>
            <a:off x="6137521" y="913498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33" name="Google Shape;1033;p86"/>
          <p:cNvSpPr txBox="1"/>
          <p:nvPr/>
        </p:nvSpPr>
        <p:spPr>
          <a:xfrm>
            <a:off x="7360676" y="934665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ばんごう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34" name="Google Shape;1034;p86"/>
          <p:cNvSpPr txBox="1"/>
          <p:nvPr/>
        </p:nvSpPr>
        <p:spPr>
          <a:xfrm>
            <a:off x="6971787" y="1555409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ばんごう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35" name="Google Shape;1035;p86"/>
          <p:cNvSpPr txBox="1"/>
          <p:nvPr/>
        </p:nvSpPr>
        <p:spPr>
          <a:xfrm>
            <a:off x="7984156" y="917605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36" name="Google Shape;1036;p86"/>
          <p:cNvSpPr txBox="1"/>
          <p:nvPr/>
        </p:nvSpPr>
        <p:spPr>
          <a:xfrm>
            <a:off x="6099612" y="1887282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ひょうじ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8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このレッスンで習ったこと</a:t>
            </a:r>
            <a:endParaRPr>
              <a:latin typeface="Arial"/>
              <a:cs typeface="Arial"/>
            </a:endParaRPr>
          </a:p>
        </p:txBody>
      </p:sp>
      <p:sp>
        <p:nvSpPr>
          <p:cNvPr id="1042" name="Google Shape;1042;p87"/>
          <p:cNvSpPr txBox="1"/>
          <p:nvPr/>
        </p:nvSpPr>
        <p:spPr>
          <a:xfrm>
            <a:off x="4972225" y="1157700"/>
            <a:ext cx="3389400" cy="3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コスチューム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～を～で割った余り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もし～なら、でなければ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endParaRPr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043" name="Google Shape;1043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6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044" name="Google Shape;1044;p87"/>
          <p:cNvSpPr/>
          <p:nvPr/>
        </p:nvSpPr>
        <p:spPr>
          <a:xfrm>
            <a:off x="1572050" y="1339625"/>
            <a:ext cx="26424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を勉強したよ！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5" name="Google Shape;1045;p87"/>
          <p:cNvSpPr txBox="1"/>
          <p:nvPr/>
        </p:nvSpPr>
        <p:spPr>
          <a:xfrm>
            <a:off x="4714975" y="234500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なら</a:t>
            </a:r>
            <a:endParaRPr b="1" u="sng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046" name="Google Shape;1046;p87"/>
          <p:cNvSpPr txBox="1"/>
          <p:nvPr/>
        </p:nvSpPr>
        <p:spPr>
          <a:xfrm>
            <a:off x="2634148" y="1757502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べんきょう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49" name="Google Shape;1049;p87"/>
          <p:cNvSpPr txBox="1"/>
          <p:nvPr/>
        </p:nvSpPr>
        <p:spPr>
          <a:xfrm>
            <a:off x="5552573" y="1660001"/>
            <a:ext cx="9138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わ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50" name="Google Shape;1050;p87"/>
          <p:cNvSpPr txBox="1"/>
          <p:nvPr/>
        </p:nvSpPr>
        <p:spPr>
          <a:xfrm>
            <a:off x="6210023" y="1660001"/>
            <a:ext cx="9138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あま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2069</Words>
  <Application>Microsoft Office PowerPoint</Application>
  <PresentationFormat>画面に合わせる (16:9)</PresentationFormat>
  <Paragraphs>484</Paragraphs>
  <Slides>39</Slides>
  <Notes>39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39</vt:i4>
      </vt:variant>
    </vt:vector>
  </HeadingPairs>
  <TitlesOfParts>
    <vt:vector size="44" baseType="lpstr">
      <vt:lpstr>Lato</vt:lpstr>
      <vt:lpstr>Arial</vt:lpstr>
      <vt:lpstr>Playfair Display</vt:lpstr>
      <vt:lpstr>Simple Light</vt:lpstr>
      <vt:lpstr>Coral</vt:lpstr>
      <vt:lpstr>Scratchで ゲームを 作ろう！</vt:lpstr>
      <vt:lpstr>登場人物紹介</vt:lpstr>
      <vt:lpstr>Scratchを開いてね</vt:lpstr>
      <vt:lpstr>保存しておいたゲームを開こう</vt:lpstr>
      <vt:lpstr>開いたゲームを実行してみよう</vt:lpstr>
      <vt:lpstr>ゲームを作ろう！ レベル６の続き</vt:lpstr>
      <vt:lpstr>つかまえると点数がたかいネズミをだしたいな</vt:lpstr>
      <vt:lpstr>ネズミのみためをかえるには？</vt:lpstr>
      <vt:lpstr>ネズミのコスチュームがめんをひらこう</vt:lpstr>
      <vt:lpstr>ネズミのコスチュームはさいしょ２つあるよ</vt:lpstr>
      <vt:lpstr>プログラムでもコスチュームをきりかえられるよ</vt:lpstr>
      <vt:lpstr>スプライトとコスチューム</vt:lpstr>
      <vt:lpstr>あたらしいコスチュームをつくろう！</vt:lpstr>
      <vt:lpstr>もとにしたいコスチュームをえらぼう</vt:lpstr>
      <vt:lpstr>３つめのコスチュームができたよ</vt:lpstr>
      <vt:lpstr>色をかえてみよう</vt:lpstr>
      <vt:lpstr>からだとかおの色をかえよう</vt:lpstr>
      <vt:lpstr>名前をかえておこう</vt:lpstr>
      <vt:lpstr>いちばんうえのコスチューム名もかえておいてね</vt:lpstr>
      <vt:lpstr>スーパーネズミをだすタイミングをきめよう</vt:lpstr>
      <vt:lpstr>５ひきごとにスーパーネズミがでるようにするには？</vt:lpstr>
      <vt:lpstr>わりざんしてあまりをみるよ</vt:lpstr>
      <vt:lpstr>あたらしく変数をつくろう</vt:lpstr>
      <vt:lpstr>クローン番号はどのタイミングできめればいいかな？</vt:lpstr>
      <vt:lpstr>「もしクローン番号を５でわったあまりが０なら」のブロックをつくろう</vt:lpstr>
      <vt:lpstr>コスチュームをきりかえる処理をいれよう！</vt:lpstr>
      <vt:lpstr>あれ？ずっとスーパーネズミになっちゃうよ</vt:lpstr>
      <vt:lpstr>ふつうのネズミにもどさないとね</vt:lpstr>
      <vt:lpstr>クローンをつくったあとにもどす？</vt:lpstr>
      <vt:lpstr>「もし～なら、でなければ」のブロック</vt:lpstr>
      <vt:lpstr>「もし～なら、でなければ」にかえてみよう</vt:lpstr>
      <vt:lpstr>かくとく点数をきりかえる処理をつくろう</vt:lpstr>
      <vt:lpstr>条件をつくろう</vt:lpstr>
      <vt:lpstr>「コスチュームの名前がスーパーネズミ」</vt:lpstr>
      <vt:lpstr>完成！</vt:lpstr>
      <vt:lpstr>さいごにちょっとうでだめし！</vt:lpstr>
      <vt:lpstr>完成したコードだよ！こたえあわせをしてね！</vt:lpstr>
      <vt:lpstr>実行してみよう！</vt:lpstr>
      <vt:lpstr>このレッスンで習ったこと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348</cp:revision>
  <dcterms:modified xsi:type="dcterms:W3CDTF">2022-01-30T01:03:57Z</dcterms:modified>
</cp:coreProperties>
</file>