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4"/>
  </p:notesMasterIdLst>
  <p:sldIdLst>
    <p:sldId id="400" r:id="rId2"/>
    <p:sldId id="257" r:id="rId3"/>
    <p:sldId id="335" r:id="rId4"/>
    <p:sldId id="259" r:id="rId5"/>
    <p:sldId id="260" r:id="rId6"/>
    <p:sldId id="261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</p:sldIdLst>
  <p:sldSz cx="9144000" cy="5143500" type="screen16x9"/>
  <p:notesSz cx="6858000" cy="9144000"/>
  <p:embeddedFontLst>
    <p:embeddedFont>
      <p:font typeface="Lato" panose="020F0502020204030203" pitchFamily="34" charset="0"/>
      <p:regular r:id="rId35"/>
      <p:bold r:id="rId36"/>
      <p:italic r:id="rId37"/>
      <p:boldItalic r:id="rId38"/>
    </p:embeddedFont>
    <p:embeddedFont>
      <p:font typeface="Playfair Display" panose="00000500000000000000" pitchFamily="2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69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97B1EB-34FF-4CAC-80C4-EDE043C1E404}" v="127" dt="2021-03-03T09:02:54.402"/>
    <p1510:client id="{44744170-5422-492F-BCD2-C7516A62497C}" v="53" dt="2021-02-26T10:04:41.223"/>
    <p1510:client id="{730F1357-3B87-4EE9-9444-9812D564E05E}" v="267" dt="2021-03-04T06:56:19.443"/>
    <p1510:client id="{B1F9B002-3C2F-400E-82AA-8CD88AC97350}" v="63" dt="2021-03-05T08:31:53.244"/>
    <p1510:client id="{F28C5825-94C7-45F9-9501-A4F3F5C3E89C}" v="74" dt="2021-03-04T08:39:02.049"/>
    <p1510:client id="{FE5F373C-4ED5-49A2-A935-3F6E6F382697}" v="31" dt="2021-03-05T07:48:28.2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96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FE5F373C-4ED5-49A2-A935-3F6E6F382697}"/>
    <pc:docChg chg="modSld">
      <pc:chgData name="" userId="" providerId="" clId="Web-{FE5F373C-4ED5-49A2-A935-3F6E6F382697}" dt="2021-03-05T07:31:15.325" v="0" actId="1076"/>
      <pc:docMkLst>
        <pc:docMk/>
      </pc:docMkLst>
      <pc:sldChg chg="modSp">
        <pc:chgData name="" userId="" providerId="" clId="Web-{FE5F373C-4ED5-49A2-A935-3F6E6F382697}" dt="2021-03-05T07:31:15.325" v="0" actId="1076"/>
        <pc:sldMkLst>
          <pc:docMk/>
          <pc:sldMk cId="0" sldId="256"/>
        </pc:sldMkLst>
        <pc:spChg chg="mod">
          <ac:chgData name="" userId="" providerId="" clId="Web-{FE5F373C-4ED5-49A2-A935-3F6E6F382697}" dt="2021-03-05T07:31:15.325" v="0" actId="1076"/>
          <ac:spMkLst>
            <pc:docMk/>
            <pc:sldMk cId="0" sldId="256"/>
            <ac:spMk id="63" creationId="{00000000-0000-0000-0000-000000000000}"/>
          </ac:spMkLst>
        </pc:spChg>
      </pc:sldChg>
    </pc:docChg>
  </pc:docChgLst>
  <pc:docChgLst>
    <pc:chgData name="ゲスト ユーザー" providerId="Windows Live" clId="Web-{44744170-5422-492F-BCD2-C7516A62497C}"/>
    <pc:docChg chg="modSld">
      <pc:chgData name="ゲスト ユーザー" userId="" providerId="Windows Live" clId="Web-{44744170-5422-492F-BCD2-C7516A62497C}" dt="2021-02-26T10:04:41.223" v="51" actId="1076"/>
      <pc:docMkLst>
        <pc:docMk/>
      </pc:docMkLst>
      <pc:sldChg chg="modSp">
        <pc:chgData name="ゲスト ユーザー" userId="" providerId="Windows Live" clId="Web-{44744170-5422-492F-BCD2-C7516A62497C}" dt="2021-02-26T09:58:00.616" v="1" actId="1076"/>
        <pc:sldMkLst>
          <pc:docMk/>
          <pc:sldMk cId="0" sldId="257"/>
        </pc:sldMkLst>
        <pc:spChg chg="mod">
          <ac:chgData name="ゲスト ユーザー" userId="" providerId="Windows Live" clId="Web-{44744170-5422-492F-BCD2-C7516A62497C}" dt="2021-02-26T09:57:57.288" v="0" actId="1076"/>
          <ac:spMkLst>
            <pc:docMk/>
            <pc:sldMk cId="0" sldId="257"/>
            <ac:spMk id="8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00.616" v="1" actId="107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8:06.647" v="2" actId="1076"/>
        <pc:sldMkLst>
          <pc:docMk/>
          <pc:sldMk cId="0" sldId="258"/>
        </pc:sldMkLst>
        <pc:spChg chg="mod">
          <ac:chgData name="ゲスト ユーザー" userId="" providerId="Windows Live" clId="Web-{44744170-5422-492F-BCD2-C7516A62497C}" dt="2021-02-26T09:58:06.647" v="2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8:48.147" v="5" actId="1076"/>
        <pc:sldMkLst>
          <pc:docMk/>
          <pc:sldMk cId="0" sldId="259"/>
        </pc:sldMkLst>
        <pc:spChg chg="mod">
          <ac:chgData name="ゲスト ユーザー" userId="" providerId="Windows Live" clId="Web-{44744170-5422-492F-BCD2-C7516A62497C}" dt="2021-02-26T09:58:42.538" v="3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45.553" v="4" actId="1076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48.147" v="5" actId="1076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8:59.162" v="9" actId="1076"/>
        <pc:sldMkLst>
          <pc:docMk/>
          <pc:sldMk cId="0" sldId="260"/>
        </pc:sldMkLst>
        <pc:spChg chg="mod">
          <ac:chgData name="ゲスト ユーザー" userId="" providerId="Windows Live" clId="Web-{44744170-5422-492F-BCD2-C7516A62497C}" dt="2021-02-26T09:58:53.147" v="6" actId="1076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57.569" v="8" actId="1076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59.162" v="9" actId="1076"/>
          <ac:spMkLst>
            <pc:docMk/>
            <pc:sldMk cId="0" sldId="260"/>
            <ac:spMk id="142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9:04.819" v="10" actId="1076"/>
        <pc:sldMkLst>
          <pc:docMk/>
          <pc:sldMk cId="0" sldId="263"/>
        </pc:sldMkLst>
        <pc:spChg chg="mod">
          <ac:chgData name="ゲスト ユーザー" userId="" providerId="Windows Live" clId="Web-{44744170-5422-492F-BCD2-C7516A62497C}" dt="2021-02-26T09:59:04.819" v="10" actId="1076"/>
          <ac:spMkLst>
            <pc:docMk/>
            <pc:sldMk cId="0" sldId="263"/>
            <ac:spMk id="170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9:11.959" v="11" actId="1076"/>
        <pc:sldMkLst>
          <pc:docMk/>
          <pc:sldMk cId="0" sldId="265"/>
        </pc:sldMkLst>
        <pc:spChg chg="mod">
          <ac:chgData name="ゲスト ユーザー" userId="" providerId="Windows Live" clId="Web-{44744170-5422-492F-BCD2-C7516A62497C}" dt="2021-02-26T09:59:11.959" v="11" actId="1076"/>
          <ac:spMkLst>
            <pc:docMk/>
            <pc:sldMk cId="0" sldId="265"/>
            <ac:spMk id="202" creationId="{00000000-0000-0000-0000-000000000000}"/>
          </ac:spMkLst>
        </pc:spChg>
      </pc:sldChg>
      <pc:sldChg chg="addSp modSp">
        <pc:chgData name="ゲスト ユーザー" userId="" providerId="Windows Live" clId="Web-{44744170-5422-492F-BCD2-C7516A62497C}" dt="2021-02-26T09:59:56.600" v="27" actId="20577"/>
        <pc:sldMkLst>
          <pc:docMk/>
          <pc:sldMk cId="0" sldId="268"/>
        </pc:sldMkLst>
        <pc:spChg chg="add mod">
          <ac:chgData name="ゲスト ユーザー" userId="" providerId="Windows Live" clId="Web-{44744170-5422-492F-BCD2-C7516A62497C}" dt="2021-02-26T09:59:56.600" v="27" actId="20577"/>
          <ac:spMkLst>
            <pc:docMk/>
            <pc:sldMk cId="0" sldId="268"/>
            <ac:spMk id="26" creationId="{02F6C535-C45B-4A1A-A30F-D4008341D32C}"/>
          </ac:spMkLst>
        </pc:spChg>
        <pc:spChg chg="mod">
          <ac:chgData name="ゲスト ユーザー" userId="" providerId="Windows Live" clId="Web-{44744170-5422-492F-BCD2-C7516A62497C}" dt="2021-02-26T09:59:33.069" v="18" actId="1076"/>
          <ac:spMkLst>
            <pc:docMk/>
            <pc:sldMk cId="0" sldId="268"/>
            <ac:spMk id="257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8.569" v="16" actId="1076"/>
          <ac:spMkLst>
            <pc:docMk/>
            <pc:sldMk cId="0" sldId="268"/>
            <ac:spMk id="258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30.990" v="17" actId="107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6.194" v="15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1.662" v="13" actId="1076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19.397" v="12" actId="1076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4.116" v="14" actId="1076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35.787" v="19" actId="1076"/>
          <ac:spMkLst>
            <pc:docMk/>
            <pc:sldMk cId="0" sldId="268"/>
            <ac:spMk id="264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40.740" v="20" actId="1076"/>
          <ac:spMkLst>
            <pc:docMk/>
            <pc:sldMk cId="0" sldId="268"/>
            <ac:spMk id="265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47.959" v="23" actId="20577"/>
          <ac:spMkLst>
            <pc:docMk/>
            <pc:sldMk cId="0" sldId="268"/>
            <ac:spMk id="266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0:03.506" v="29" actId="1076"/>
        <pc:sldMkLst>
          <pc:docMk/>
          <pc:sldMk cId="0" sldId="269"/>
        </pc:sldMkLst>
        <pc:spChg chg="mod">
          <ac:chgData name="ゲスト ユーザー" userId="" providerId="Windows Live" clId="Web-{44744170-5422-492F-BCD2-C7516A62497C}" dt="2021-02-26T10:00:01.662" v="28" actId="1076"/>
          <ac:spMkLst>
            <pc:docMk/>
            <pc:sldMk cId="0" sldId="269"/>
            <ac:spMk id="285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0:03.506" v="29" actId="1076"/>
          <ac:spMkLst>
            <pc:docMk/>
            <pc:sldMk cId="0" sldId="269"/>
            <ac:spMk id="286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1:30.115" v="32" actId="1076"/>
        <pc:sldMkLst>
          <pc:docMk/>
          <pc:sldMk cId="0" sldId="270"/>
        </pc:sldMkLst>
        <pc:spChg chg="mod">
          <ac:chgData name="ゲスト ユーザー" userId="" providerId="Windows Live" clId="Web-{44744170-5422-492F-BCD2-C7516A62497C}" dt="2021-02-26T10:01:22.834" v="30" actId="1076"/>
          <ac:spMkLst>
            <pc:docMk/>
            <pc:sldMk cId="0" sldId="270"/>
            <ac:spMk id="302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27.990" v="31" actId="1076"/>
          <ac:spMkLst>
            <pc:docMk/>
            <pc:sldMk cId="0" sldId="270"/>
            <ac:spMk id="303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30.115" v="32" actId="1076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2:41.036" v="38" actId="1076"/>
        <pc:sldMkLst>
          <pc:docMk/>
          <pc:sldMk cId="0" sldId="271"/>
        </pc:sldMkLst>
        <pc:spChg chg="mod">
          <ac:chgData name="ゲスト ユーザー" userId="" providerId="Windows Live" clId="Web-{44744170-5422-492F-BCD2-C7516A62497C}" dt="2021-02-26T10:01:45.818" v="35" actId="1076"/>
          <ac:spMkLst>
            <pc:docMk/>
            <pc:sldMk cId="0" sldId="271"/>
            <ac:spMk id="316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47.505" v="36" actId="1076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2:41.036" v="38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43.474" v="34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39.021" v="33" actId="1076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2:58.239" v="41" actId="1076"/>
        <pc:sldMkLst>
          <pc:docMk/>
          <pc:sldMk cId="0" sldId="272"/>
        </pc:sldMkLst>
        <pc:spChg chg="mod">
          <ac:chgData name="ゲスト ユーザー" userId="" providerId="Windows Live" clId="Web-{44744170-5422-492F-BCD2-C7516A62497C}" dt="2021-02-26T10:02:58.239" v="41" actId="1076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2:55.880" v="40" actId="1076"/>
          <ac:spMkLst>
            <pc:docMk/>
            <pc:sldMk cId="0" sldId="272"/>
            <ac:spMk id="34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2:53.005" v="39" actId="1076"/>
          <ac:spMkLst>
            <pc:docMk/>
            <pc:sldMk cId="0" sldId="272"/>
            <ac:spMk id="341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3:03.458" v="42" actId="1076"/>
        <pc:sldMkLst>
          <pc:docMk/>
          <pc:sldMk cId="0" sldId="273"/>
        </pc:sldMkLst>
        <pc:spChg chg="mod">
          <ac:chgData name="ゲスト ユーザー" userId="" providerId="Windows Live" clId="Web-{44744170-5422-492F-BCD2-C7516A62497C}" dt="2021-02-26T10:03:03.458" v="42" actId="1076"/>
          <ac:spMkLst>
            <pc:docMk/>
            <pc:sldMk cId="0" sldId="273"/>
            <ac:spMk id="353" creationId="{00000000-0000-0000-0000-000000000000}"/>
          </ac:spMkLst>
        </pc:spChg>
      </pc:sldChg>
      <pc:sldChg chg="addSp modSp">
        <pc:chgData name="ゲスト ユーザー" userId="" providerId="Windows Live" clId="Web-{44744170-5422-492F-BCD2-C7516A62497C}" dt="2021-02-26T10:04:23.614" v="48" actId="20577"/>
        <pc:sldMkLst>
          <pc:docMk/>
          <pc:sldMk cId="0" sldId="274"/>
        </pc:sldMkLst>
        <pc:spChg chg="add mod">
          <ac:chgData name="ゲスト ユーザー" userId="" providerId="Windows Live" clId="Web-{44744170-5422-492F-BCD2-C7516A62497C}" dt="2021-02-26T10:04:23.614" v="48" actId="20577"/>
          <ac:spMkLst>
            <pc:docMk/>
            <pc:sldMk cId="0" sldId="274"/>
            <ac:spMk id="11" creationId="{06E2BF18-8DE7-4806-B362-73963D2910B5}"/>
          </ac:spMkLst>
        </pc:spChg>
        <pc:spChg chg="mod">
          <ac:chgData name="ゲスト ユーザー" userId="" providerId="Windows Live" clId="Web-{44744170-5422-492F-BCD2-C7516A62497C}" dt="2021-02-26T10:03:09.114" v="43" actId="1076"/>
          <ac:spMkLst>
            <pc:docMk/>
            <pc:sldMk cId="0" sldId="274"/>
            <ac:spMk id="364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3:21.771" v="46" actId="20577"/>
          <ac:spMkLst>
            <pc:docMk/>
            <pc:sldMk cId="0" sldId="274"/>
            <ac:spMk id="366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4:41.223" v="51" actId="1076"/>
        <pc:sldMkLst>
          <pc:docMk/>
          <pc:sldMk cId="0" sldId="275"/>
        </pc:sldMkLst>
        <pc:spChg chg="mod">
          <ac:chgData name="ゲスト ユーザー" userId="" providerId="Windows Live" clId="Web-{44744170-5422-492F-BCD2-C7516A62497C}" dt="2021-02-26T10:04:35.395" v="49" actId="1076"/>
          <ac:spMkLst>
            <pc:docMk/>
            <pc:sldMk cId="0" sldId="275"/>
            <ac:spMk id="37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4:41.223" v="51" actId="1076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4:37.926" v="50" actId="1076"/>
          <ac:spMkLst>
            <pc:docMk/>
            <pc:sldMk cId="0" sldId="275"/>
            <ac:spMk id="381" creationId="{00000000-0000-0000-0000-000000000000}"/>
          </ac:spMkLst>
        </pc:spChg>
      </pc:sldChg>
    </pc:docChg>
  </pc:docChgLst>
  <pc:docChgLst>
    <pc:chgData clId="Web-{2697B1EB-34FF-4CAC-80C4-EDE043C1E404}"/>
    <pc:docChg chg="modSld">
      <pc:chgData name="" userId="" providerId="" clId="Web-{2697B1EB-34FF-4CAC-80C4-EDE043C1E404}" dt="2021-03-03T08:48:58.339" v="0" actId="1076"/>
      <pc:docMkLst>
        <pc:docMk/>
      </pc:docMkLst>
      <pc:sldChg chg="modSp">
        <pc:chgData name="" userId="" providerId="" clId="Web-{2697B1EB-34FF-4CAC-80C4-EDE043C1E404}" dt="2021-03-03T08:48:58.339" v="0" actId="1076"/>
        <pc:sldMkLst>
          <pc:docMk/>
          <pc:sldMk cId="0" sldId="257"/>
        </pc:sldMkLst>
        <pc:spChg chg="mod">
          <ac:chgData name="" userId="" providerId="" clId="Web-{2697B1EB-34FF-4CAC-80C4-EDE043C1E404}" dt="2021-03-03T08:48:58.339" v="0" actId="1076"/>
          <ac:spMkLst>
            <pc:docMk/>
            <pc:sldMk cId="0" sldId="257"/>
            <ac:spMk id="80" creationId="{00000000-0000-0000-0000-000000000000}"/>
          </ac:spMkLst>
        </pc:spChg>
      </pc:sldChg>
    </pc:docChg>
  </pc:docChgLst>
  <pc:docChgLst>
    <pc:chgData name="ゲスト ユーザー" providerId="Windows Live" clId="Web-{F28C5825-94C7-45F9-9501-A4F3F5C3E89C}"/>
    <pc:docChg chg="modSld">
      <pc:chgData name="ゲスト ユーザー" userId="" providerId="Windows Live" clId="Web-{F28C5825-94C7-45F9-9501-A4F3F5C3E89C}" dt="2021-03-04T08:39:02.049" v="73" actId="1076"/>
      <pc:docMkLst>
        <pc:docMk/>
      </pc:docMkLst>
      <pc:sldChg chg="addSp delSp modSp">
        <pc:chgData name="ゲスト ユーザー" userId="" providerId="Windows Live" clId="Web-{F28C5825-94C7-45F9-9501-A4F3F5C3E89C}" dt="2021-03-04T08:22:12.075" v="12" actId="1076"/>
        <pc:sldMkLst>
          <pc:docMk/>
          <pc:sldMk cId="0" sldId="256"/>
        </pc:sldMkLst>
        <pc:spChg chg="add mod">
          <ac:chgData name="ゲスト ユーザー" userId="" providerId="Windows Live" clId="Web-{F28C5825-94C7-45F9-9501-A4F3F5C3E89C}" dt="2021-03-04T08:22:12.075" v="12" actId="1076"/>
          <ac:spMkLst>
            <pc:docMk/>
            <pc:sldMk cId="0" sldId="256"/>
            <ac:spMk id="10" creationId="{7290D31C-FCAF-4298-B141-A4CE0F8FE392}"/>
          </ac:spMkLst>
        </pc:spChg>
        <pc:spChg chg="mod">
          <ac:chgData name="ゲスト ユーザー" userId="" providerId="Windows Live" clId="Web-{F28C5825-94C7-45F9-9501-A4F3F5C3E89C}" dt="2021-03-04T08:21:31.716" v="0" actId="14100"/>
          <ac:spMkLst>
            <pc:docMk/>
            <pc:sldMk cId="0" sldId="256"/>
            <ac:spMk id="62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1:42.075" v="1" actId="1076"/>
          <ac:spMkLst>
            <pc:docMk/>
            <pc:sldMk cId="0" sldId="256"/>
            <ac:spMk id="66" creationId="{00000000-0000-0000-0000-000000000000}"/>
          </ac:spMkLst>
        </pc:spChg>
        <pc:spChg chg="del">
          <ac:chgData name="ゲスト ユーザー" userId="" providerId="Windows Live" clId="Web-{F28C5825-94C7-45F9-9501-A4F3F5C3E89C}" dt="2021-03-04T08:21:55.950" v="11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2:25.419" v="13" actId="1076"/>
        <pc:sldMkLst>
          <pc:docMk/>
          <pc:sldMk cId="0" sldId="258"/>
        </pc:sldMkLst>
        <pc:spChg chg="mod">
          <ac:chgData name="ゲスト ユーザー" userId="" providerId="Windows Live" clId="Web-{F28C5825-94C7-45F9-9501-A4F3F5C3E89C}" dt="2021-03-04T08:22:25.419" v="13" actId="1076"/>
          <ac:spMkLst>
            <pc:docMk/>
            <pc:sldMk cId="0" sldId="258"/>
            <ac:spMk id="9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2:46.185" v="16" actId="1076"/>
        <pc:sldMkLst>
          <pc:docMk/>
          <pc:sldMk cId="0" sldId="260"/>
        </pc:sldMkLst>
        <pc:spChg chg="mod">
          <ac:chgData name="ゲスト ユーザー" userId="" providerId="Windows Live" clId="Web-{F28C5825-94C7-45F9-9501-A4F3F5C3E89C}" dt="2021-03-04T08:22:37.919" v="14" actId="1076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2:41.810" v="15" actId="1076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2:46.185" v="16" actId="1076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3:02.325" v="17" actId="1076"/>
        <pc:sldMkLst>
          <pc:docMk/>
          <pc:sldMk cId="0" sldId="265"/>
        </pc:sldMkLst>
        <pc:spChg chg="mod">
          <ac:chgData name="ゲスト ユーザー" userId="" providerId="Windows Live" clId="Web-{F28C5825-94C7-45F9-9501-A4F3F5C3E89C}" dt="2021-03-04T08:23:02.325" v="17" actId="1076"/>
          <ac:spMkLst>
            <pc:docMk/>
            <pc:sldMk cId="0" sldId="265"/>
            <ac:spMk id="202" creationId="{00000000-0000-0000-0000-000000000000}"/>
          </ac:spMkLst>
        </pc:spChg>
      </pc:sldChg>
      <pc:sldChg chg="addSp delSp modSp">
        <pc:chgData name="ゲスト ユーザー" userId="" providerId="Windows Live" clId="Web-{F28C5825-94C7-45F9-9501-A4F3F5C3E89C}" dt="2021-03-04T08:24:17.685" v="30" actId="20577"/>
        <pc:sldMkLst>
          <pc:docMk/>
          <pc:sldMk cId="0" sldId="268"/>
        </pc:sldMkLst>
        <pc:spChg chg="add mod">
          <ac:chgData name="ゲスト ユーザー" userId="" providerId="Windows Live" clId="Web-{F28C5825-94C7-45F9-9501-A4F3F5C3E89C}" dt="2021-03-04T08:24:17.685" v="30" actId="20577"/>
          <ac:spMkLst>
            <pc:docMk/>
            <pc:sldMk cId="0" sldId="268"/>
            <ac:spMk id="27" creationId="{DF1F950B-E9AA-4989-B8D1-95DF89C37F93}"/>
          </ac:spMkLst>
        </pc:spChg>
        <pc:spChg chg="del mod">
          <ac:chgData name="ゲスト ユーザー" userId="" providerId="Windows Live" clId="Web-{F28C5825-94C7-45F9-9501-A4F3F5C3E89C}" dt="2021-03-04T08:23:59.919" v="26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3:25.763" v="20" actId="1076"/>
          <ac:spMkLst>
            <pc:docMk/>
            <pc:sldMk cId="0" sldId="268"/>
            <ac:spMk id="265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3:29.966" v="21" actId="1076"/>
          <ac:spMkLst>
            <pc:docMk/>
            <pc:sldMk cId="0" sldId="268"/>
            <ac:spMk id="26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4:41.841" v="32" actId="1076"/>
        <pc:sldMkLst>
          <pc:docMk/>
          <pc:sldMk cId="0" sldId="269"/>
        </pc:sldMkLst>
        <pc:spChg chg="mod">
          <ac:chgData name="ゲスト ユーザー" userId="" providerId="Windows Live" clId="Web-{F28C5825-94C7-45F9-9501-A4F3F5C3E89C}" dt="2021-03-04T08:24:38.341" v="31" actId="1076"/>
          <ac:spMkLst>
            <pc:docMk/>
            <pc:sldMk cId="0" sldId="269"/>
            <ac:spMk id="284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4:41.841" v="32" actId="1076"/>
          <ac:spMkLst>
            <pc:docMk/>
            <pc:sldMk cId="0" sldId="269"/>
            <ac:spMk id="28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5:05.482" v="36" actId="1076"/>
        <pc:sldMkLst>
          <pc:docMk/>
          <pc:sldMk cId="0" sldId="270"/>
        </pc:sldMkLst>
        <pc:spChg chg="mod">
          <ac:chgData name="ゲスト ユーザー" userId="" providerId="Windows Live" clId="Web-{F28C5825-94C7-45F9-9501-A4F3F5C3E89C}" dt="2021-03-04T08:24:51.029" v="33" actId="1076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4:54.919" v="34" actId="1076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5:01.919" v="35" actId="1076"/>
          <ac:spMkLst>
            <pc:docMk/>
            <pc:sldMk cId="0" sldId="270"/>
            <ac:spMk id="301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5:05.482" v="36" actId="1076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5:16.029" v="37" actId="1076"/>
        <pc:sldMkLst>
          <pc:docMk/>
          <pc:sldMk cId="0" sldId="271"/>
        </pc:sldMkLst>
        <pc:spChg chg="mod">
          <ac:chgData name="ゲスト ユーザー" userId="" providerId="Windows Live" clId="Web-{F28C5825-94C7-45F9-9501-A4F3F5C3E89C}" dt="2021-03-04T08:25:16.029" v="37" actId="1076"/>
          <ac:spMkLst>
            <pc:docMk/>
            <pc:sldMk cId="0" sldId="271"/>
            <ac:spMk id="317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00.454" v="39" actId="1076"/>
        <pc:sldMkLst>
          <pc:docMk/>
          <pc:sldMk cId="0" sldId="281"/>
        </pc:sldMkLst>
        <pc:spChg chg="mod">
          <ac:chgData name="ゲスト ユーザー" userId="" providerId="Windows Live" clId="Web-{F28C5825-94C7-45F9-9501-A4F3F5C3E89C}" dt="2021-03-04T08:25:53.985" v="38" actId="20577"/>
          <ac:spMkLst>
            <pc:docMk/>
            <pc:sldMk cId="0" sldId="281"/>
            <ac:spMk id="463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6:00.454" v="39" actId="1076"/>
          <ac:spMkLst>
            <pc:docMk/>
            <pc:sldMk cId="0" sldId="281"/>
            <ac:spMk id="474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19.344" v="40" actId="1076"/>
        <pc:sldMkLst>
          <pc:docMk/>
          <pc:sldMk cId="0" sldId="283"/>
        </pc:sldMkLst>
        <pc:spChg chg="mod">
          <ac:chgData name="ゲスト ユーザー" userId="" providerId="Windows Live" clId="Web-{F28C5825-94C7-45F9-9501-A4F3F5C3E89C}" dt="2021-03-04T08:26:19.344" v="40" actId="1076"/>
          <ac:spMkLst>
            <pc:docMk/>
            <pc:sldMk cId="0" sldId="283"/>
            <ac:spMk id="505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22.876" v="42" actId="20577"/>
        <pc:sldMkLst>
          <pc:docMk/>
          <pc:sldMk cId="0" sldId="284"/>
        </pc:sldMkLst>
        <pc:spChg chg="mod">
          <ac:chgData name="ゲスト ユーザー" userId="" providerId="Windows Live" clId="Web-{F28C5825-94C7-45F9-9501-A4F3F5C3E89C}" dt="2021-03-04T08:26:22.876" v="42" actId="20577"/>
          <ac:spMkLst>
            <pc:docMk/>
            <pc:sldMk cId="0" sldId="284"/>
            <ac:spMk id="51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30.876" v="43" actId="1076"/>
        <pc:sldMkLst>
          <pc:docMk/>
          <pc:sldMk cId="0" sldId="286"/>
        </pc:sldMkLst>
        <pc:spChg chg="mod">
          <ac:chgData name="ゲスト ユーザー" userId="" providerId="Windows Live" clId="Web-{F28C5825-94C7-45F9-9501-A4F3F5C3E89C}" dt="2021-03-04T08:26:30.876" v="43" actId="1076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5:07.861" v="46" actId="1076"/>
        <pc:sldMkLst>
          <pc:docMk/>
          <pc:sldMk cId="0" sldId="287"/>
        </pc:sldMkLst>
        <pc:spChg chg="mod">
          <ac:chgData name="ゲスト ユーザー" userId="" providerId="Windows Live" clId="Web-{F28C5825-94C7-45F9-9501-A4F3F5C3E89C}" dt="2021-03-04T08:35:02.220" v="45" actId="20577"/>
          <ac:spMkLst>
            <pc:docMk/>
            <pc:sldMk cId="0" sldId="287"/>
            <ac:spMk id="555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6:37.141" v="44" actId="1076"/>
          <ac:spMkLst>
            <pc:docMk/>
            <pc:sldMk cId="0" sldId="287"/>
            <ac:spMk id="560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35:07.861" v="46" actId="1076"/>
          <ac:spMkLst>
            <pc:docMk/>
            <pc:sldMk cId="0" sldId="287"/>
            <ac:spMk id="562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5:25.189" v="49" actId="1076"/>
        <pc:sldMkLst>
          <pc:docMk/>
          <pc:sldMk cId="0" sldId="289"/>
        </pc:sldMkLst>
        <pc:spChg chg="mod">
          <ac:chgData name="ゲスト ユーザー" userId="" providerId="Windows Live" clId="Web-{F28C5825-94C7-45F9-9501-A4F3F5C3E89C}" dt="2021-03-04T08:35:23.142" v="47" actId="1076"/>
          <ac:spMkLst>
            <pc:docMk/>
            <pc:sldMk cId="0" sldId="289"/>
            <ac:spMk id="598" creationId="{00000000-0000-0000-0000-000000000000}"/>
          </ac:spMkLst>
        </pc:spChg>
        <pc:picChg chg="mod">
          <ac:chgData name="ゲスト ユーザー" userId="" providerId="Windows Live" clId="Web-{F28C5825-94C7-45F9-9501-A4F3F5C3E89C}" dt="2021-03-04T08:35:25.189" v="49" actId="1076"/>
          <ac:picMkLst>
            <pc:docMk/>
            <pc:sldMk cId="0" sldId="289"/>
            <ac:picMk id="585" creationId="{00000000-0000-0000-0000-000000000000}"/>
          </ac:picMkLst>
        </pc:picChg>
      </pc:sldChg>
      <pc:sldChg chg="addSp delSp modSp">
        <pc:chgData name="ゲスト ユーザー" userId="" providerId="Windows Live" clId="Web-{F28C5825-94C7-45F9-9501-A4F3F5C3E89C}" dt="2021-03-04T08:37:20.095" v="63" actId="1076"/>
        <pc:sldMkLst>
          <pc:docMk/>
          <pc:sldMk cId="0" sldId="291"/>
        </pc:sldMkLst>
        <pc:spChg chg="add mod">
          <ac:chgData name="ゲスト ユーザー" userId="" providerId="Windows Live" clId="Web-{F28C5825-94C7-45F9-9501-A4F3F5C3E89C}" dt="2021-03-04T08:36:33.236" v="56"/>
          <ac:spMkLst>
            <pc:docMk/>
            <pc:sldMk cId="0" sldId="291"/>
            <ac:spMk id="19" creationId="{BB1271A2-68B5-4435-A8FD-FF462D864C08}"/>
          </ac:spMkLst>
        </pc:spChg>
        <pc:spChg chg="add del">
          <ac:chgData name="ゲスト ユーザー" userId="" providerId="Windows Live" clId="Web-{F28C5825-94C7-45F9-9501-A4F3F5C3E89C}" dt="2021-03-04T08:36:59.142" v="59"/>
          <ac:spMkLst>
            <pc:docMk/>
            <pc:sldMk cId="0" sldId="291"/>
            <ac:spMk id="20" creationId="{D169E0A1-4077-4BCB-B0C1-4C478AD3D142}"/>
          </ac:spMkLst>
        </pc:spChg>
        <pc:spChg chg="add del">
          <ac:chgData name="ゲスト ユーザー" userId="" providerId="Windows Live" clId="Web-{F28C5825-94C7-45F9-9501-A4F3F5C3E89C}" dt="2021-03-04T08:37:05.564" v="61"/>
          <ac:spMkLst>
            <pc:docMk/>
            <pc:sldMk cId="0" sldId="291"/>
            <ac:spMk id="21" creationId="{D169E0A1-4077-4BCB-B0C1-4C478AD3D142}"/>
          </ac:spMkLst>
        </pc:spChg>
        <pc:spChg chg="add mod">
          <ac:chgData name="ゲスト ユーザー" userId="" providerId="Windows Live" clId="Web-{F28C5825-94C7-45F9-9501-A4F3F5C3E89C}" dt="2021-03-04T08:37:20.095" v="63" actId="1076"/>
          <ac:spMkLst>
            <pc:docMk/>
            <pc:sldMk cId="0" sldId="291"/>
            <ac:spMk id="22" creationId="{BC243394-0887-4BC7-BD9B-297A0752D286}"/>
          </ac:spMkLst>
        </pc:spChg>
        <pc:spChg chg="del mod">
          <ac:chgData name="ゲスト ユーザー" userId="" providerId="Windows Live" clId="Web-{F28C5825-94C7-45F9-9501-A4F3F5C3E89C}" dt="2021-03-04T08:36:51.627" v="57"/>
          <ac:spMkLst>
            <pc:docMk/>
            <pc:sldMk cId="0" sldId="291"/>
            <ac:spMk id="633" creationId="{00000000-0000-0000-0000-000000000000}"/>
          </ac:spMkLst>
        </pc:spChg>
        <pc:picChg chg="mod">
          <ac:chgData name="ゲスト ユーザー" userId="" providerId="Windows Live" clId="Web-{F28C5825-94C7-45F9-9501-A4F3F5C3E89C}" dt="2021-03-04T08:35:48.111" v="50" actId="1076"/>
          <ac:picMkLst>
            <pc:docMk/>
            <pc:sldMk cId="0" sldId="291"/>
            <ac:picMk id="619" creationId="{00000000-0000-0000-0000-000000000000}"/>
          </ac:picMkLst>
        </pc:picChg>
      </pc:sldChg>
      <pc:sldChg chg="modSp">
        <pc:chgData name="ゲスト ユーザー" userId="" providerId="Windows Live" clId="Web-{F28C5825-94C7-45F9-9501-A4F3F5C3E89C}" dt="2021-03-04T08:37:30.486" v="64" actId="1076"/>
        <pc:sldMkLst>
          <pc:docMk/>
          <pc:sldMk cId="0" sldId="292"/>
        </pc:sldMkLst>
        <pc:spChg chg="mod">
          <ac:chgData name="ゲスト ユーザー" userId="" providerId="Windows Live" clId="Web-{F28C5825-94C7-45F9-9501-A4F3F5C3E89C}" dt="2021-03-04T08:37:30.486" v="64" actId="1076"/>
          <ac:spMkLst>
            <pc:docMk/>
            <pc:sldMk cId="0" sldId="292"/>
            <ac:spMk id="648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7:45.158" v="65" actId="1076"/>
        <pc:sldMkLst>
          <pc:docMk/>
          <pc:sldMk cId="0" sldId="295"/>
        </pc:sldMkLst>
        <pc:spChg chg="mod">
          <ac:chgData name="ゲスト ユーザー" userId="" providerId="Windows Live" clId="Web-{F28C5825-94C7-45F9-9501-A4F3F5C3E89C}" dt="2021-03-04T08:37:45.158" v="65" actId="1076"/>
          <ac:spMkLst>
            <pc:docMk/>
            <pc:sldMk cId="0" sldId="295"/>
            <ac:spMk id="68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19.080" v="68" actId="1076"/>
        <pc:sldMkLst>
          <pc:docMk/>
          <pc:sldMk cId="0" sldId="305"/>
        </pc:sldMkLst>
        <pc:spChg chg="mod">
          <ac:chgData name="ゲスト ユーザー" userId="" providerId="Windows Live" clId="Web-{F28C5825-94C7-45F9-9501-A4F3F5C3E89C}" dt="2021-03-04T08:38:11.955" v="67" actId="20577"/>
          <ac:spMkLst>
            <pc:docMk/>
            <pc:sldMk cId="0" sldId="305"/>
            <ac:spMk id="816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38:19.080" v="68" actId="1076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30.611" v="69" actId="1076"/>
        <pc:sldMkLst>
          <pc:docMk/>
          <pc:sldMk cId="0" sldId="307"/>
        </pc:sldMkLst>
        <pc:spChg chg="mod">
          <ac:chgData name="ゲスト ユーザー" userId="" providerId="Windows Live" clId="Web-{F28C5825-94C7-45F9-9501-A4F3F5C3E89C}" dt="2021-03-04T08:38:30.611" v="69" actId="1076"/>
          <ac:spMkLst>
            <pc:docMk/>
            <pc:sldMk cId="0" sldId="307"/>
            <ac:spMk id="848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38.971" v="70" actId="1076"/>
        <pc:sldMkLst>
          <pc:docMk/>
          <pc:sldMk cId="0" sldId="308"/>
        </pc:sldMkLst>
        <pc:spChg chg="mod">
          <ac:chgData name="ゲスト ユーザー" userId="" providerId="Windows Live" clId="Web-{F28C5825-94C7-45F9-9501-A4F3F5C3E89C}" dt="2021-03-04T08:38:38.971" v="70" actId="1076"/>
          <ac:spMkLst>
            <pc:docMk/>
            <pc:sldMk cId="0" sldId="308"/>
            <ac:spMk id="865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47.955" v="71" actId="1076"/>
        <pc:sldMkLst>
          <pc:docMk/>
          <pc:sldMk cId="0" sldId="310"/>
        </pc:sldMkLst>
        <pc:spChg chg="mod">
          <ac:chgData name="ゲスト ユーザー" userId="" providerId="Windows Live" clId="Web-{F28C5825-94C7-45F9-9501-A4F3F5C3E89C}" dt="2021-03-04T08:38:47.955" v="71" actId="1076"/>
          <ac:spMkLst>
            <pc:docMk/>
            <pc:sldMk cId="0" sldId="310"/>
            <ac:spMk id="891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9:02.049" v="73" actId="1076"/>
        <pc:sldMkLst>
          <pc:docMk/>
          <pc:sldMk cId="0" sldId="311"/>
        </pc:sldMkLst>
        <pc:spChg chg="mod">
          <ac:chgData name="ゲスト ユーザー" userId="" providerId="Windows Live" clId="Web-{F28C5825-94C7-45F9-9501-A4F3F5C3E89C}" dt="2021-03-04T08:38:56.033" v="72" actId="1076"/>
          <ac:spMkLst>
            <pc:docMk/>
            <pc:sldMk cId="0" sldId="311"/>
            <ac:spMk id="903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39:02.049" v="73" actId="1076"/>
          <ac:spMkLst>
            <pc:docMk/>
            <pc:sldMk cId="0" sldId="311"/>
            <ac:spMk id="907" creationId="{00000000-0000-0000-0000-000000000000}"/>
          </ac:spMkLst>
        </pc:spChg>
      </pc:sldChg>
    </pc:docChg>
  </pc:docChgLst>
  <pc:docChgLst>
    <pc:chgData name="Masaki Suzuki" userId="2c4feb2ed34ad1a7" providerId="Windows Live" clId="Web-{730F1357-3B87-4EE9-9444-9812D564E05E}"/>
    <pc:docChg chg="modSld">
      <pc:chgData name="Masaki Suzuki" userId="2c4feb2ed34ad1a7" providerId="Windows Live" clId="Web-{730F1357-3B87-4EE9-9444-9812D564E05E}" dt="2021-03-04T06:56:19.443" v="266"/>
      <pc:docMkLst>
        <pc:docMk/>
      </pc:docMkLst>
      <pc:sldChg chg="modSp">
        <pc:chgData name="Masaki Suzuki" userId="2c4feb2ed34ad1a7" providerId="Windows Live" clId="Web-{730F1357-3B87-4EE9-9444-9812D564E05E}" dt="2021-03-04T06:46:22.801" v="7"/>
        <pc:sldMkLst>
          <pc:docMk/>
          <pc:sldMk cId="0" sldId="256"/>
        </pc:sldMkLst>
        <pc:spChg chg="mod">
          <ac:chgData name="Masaki Suzuki" userId="2c4feb2ed34ad1a7" providerId="Windows Live" clId="Web-{730F1357-3B87-4EE9-9444-9812D564E05E}" dt="2021-03-04T06:46:22.738" v="0"/>
          <ac:spMkLst>
            <pc:docMk/>
            <pc:sldMk cId="0" sldId="256"/>
            <ac:spMk id="6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54" v="1"/>
          <ac:spMkLst>
            <pc:docMk/>
            <pc:sldMk cId="0" sldId="256"/>
            <ac:spMk id="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54" v="2"/>
          <ac:spMkLst>
            <pc:docMk/>
            <pc:sldMk cId="0" sldId="256"/>
            <ac:spMk id="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70" v="3"/>
          <ac:spMkLst>
            <pc:docMk/>
            <pc:sldMk cId="0" sldId="256"/>
            <ac:spMk id="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70" v="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85" v="5"/>
          <ac:spMkLst>
            <pc:docMk/>
            <pc:sldMk cId="0" sldId="256"/>
            <ac:spMk id="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85" v="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801" v="7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28.848" v="16"/>
        <pc:sldMkLst>
          <pc:docMk/>
          <pc:sldMk cId="0" sldId="257"/>
        </pc:sldMkLst>
        <pc:spChg chg="mod">
          <ac:chgData name="Masaki Suzuki" userId="2c4feb2ed34ad1a7" providerId="Windows Live" clId="Web-{730F1357-3B87-4EE9-9444-9812D564E05E}" dt="2021-03-04T06:46:28.707" v="8"/>
          <ac:spMkLst>
            <pc:docMk/>
            <pc:sldMk cId="0" sldId="257"/>
            <ac:spMk id="7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23" v="9"/>
          <ac:spMkLst>
            <pc:docMk/>
            <pc:sldMk cId="0" sldId="257"/>
            <ac:spMk id="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54" v="10"/>
          <ac:spMkLst>
            <pc:docMk/>
            <pc:sldMk cId="0" sldId="257"/>
            <ac:spMk id="7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70" v="11"/>
          <ac:spMkLst>
            <pc:docMk/>
            <pc:sldMk cId="0" sldId="257"/>
            <ac:spMk id="7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85" v="12"/>
          <ac:spMkLst>
            <pc:docMk/>
            <pc:sldMk cId="0" sldId="257"/>
            <ac:spMk id="8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01" v="13"/>
          <ac:spMkLst>
            <pc:docMk/>
            <pc:sldMk cId="0" sldId="257"/>
            <ac:spMk id="8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16" v="14"/>
          <ac:spMkLst>
            <pc:docMk/>
            <pc:sldMk cId="0" sldId="257"/>
            <ac:spMk id="8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32" v="15"/>
          <ac:spMkLst>
            <pc:docMk/>
            <pc:sldMk cId="0" sldId="257"/>
            <ac:spMk id="8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48" v="1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33.957" v="22"/>
        <pc:sldMkLst>
          <pc:docMk/>
          <pc:sldMk cId="0" sldId="258"/>
        </pc:sldMkLst>
        <pc:spChg chg="mod">
          <ac:chgData name="Masaki Suzuki" userId="2c4feb2ed34ad1a7" providerId="Windows Live" clId="Web-{730F1357-3B87-4EE9-9444-9812D564E05E}" dt="2021-03-04T06:46:33.895" v="17"/>
          <ac:spMkLst>
            <pc:docMk/>
            <pc:sldMk cId="0" sldId="258"/>
            <ac:spMk id="9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10" v="18"/>
          <ac:spMkLst>
            <pc:docMk/>
            <pc:sldMk cId="0" sldId="258"/>
            <ac:spMk id="9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26" v="19"/>
          <ac:spMkLst>
            <pc:docMk/>
            <pc:sldMk cId="0" sldId="258"/>
            <ac:spMk id="9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42" v="20"/>
          <ac:spMkLst>
            <pc:docMk/>
            <pc:sldMk cId="0" sldId="258"/>
            <ac:spMk id="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42" v="21"/>
          <ac:spMkLst>
            <pc:docMk/>
            <pc:sldMk cId="0" sldId="258"/>
            <ac:spMk id="9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57" v="22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40.598" v="33"/>
        <pc:sldMkLst>
          <pc:docMk/>
          <pc:sldMk cId="0" sldId="259"/>
        </pc:sldMkLst>
        <pc:spChg chg="mod">
          <ac:chgData name="Masaki Suzuki" userId="2c4feb2ed34ad1a7" providerId="Windows Live" clId="Web-{730F1357-3B87-4EE9-9444-9812D564E05E}" dt="2021-03-04T06:46:40.426" v="23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42" v="24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57" v="25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73" v="2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88" v="2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04" v="28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35" v="29"/>
          <ac:spMkLst>
            <pc:docMk/>
            <pc:sldMk cId="0" sldId="259"/>
            <ac:spMk id="11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51" v="30"/>
          <ac:spMkLst>
            <pc:docMk/>
            <pc:sldMk cId="0" sldId="259"/>
            <ac:spMk id="11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67" v="31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82" v="32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98" v="33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45.535" v="42"/>
        <pc:sldMkLst>
          <pc:docMk/>
          <pc:sldMk cId="0" sldId="260"/>
        </pc:sldMkLst>
        <pc:spChg chg="mod">
          <ac:chgData name="Masaki Suzuki" userId="2c4feb2ed34ad1a7" providerId="Windows Live" clId="Web-{730F1357-3B87-4EE9-9444-9812D564E05E}" dt="2021-03-04T06:46:45.410" v="34"/>
          <ac:spMkLst>
            <pc:docMk/>
            <pc:sldMk cId="0" sldId="260"/>
            <ac:spMk id="12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26" v="35"/>
          <ac:spMkLst>
            <pc:docMk/>
            <pc:sldMk cId="0" sldId="260"/>
            <ac:spMk id="13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42" v="36"/>
          <ac:spMkLst>
            <pc:docMk/>
            <pc:sldMk cId="0" sldId="260"/>
            <ac:spMk id="13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57" v="37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73" v="38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88" v="39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504" v="40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520" v="41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535" v="42"/>
          <ac:spMkLst>
            <pc:docMk/>
            <pc:sldMk cId="0" sldId="260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57.676" v="44"/>
        <pc:sldMkLst>
          <pc:docMk/>
          <pc:sldMk cId="0" sldId="261"/>
        </pc:sldMkLst>
        <pc:spChg chg="mod">
          <ac:chgData name="Masaki Suzuki" userId="2c4feb2ed34ad1a7" providerId="Windows Live" clId="Web-{730F1357-3B87-4EE9-9444-9812D564E05E}" dt="2021-03-04T06:46:57.676" v="43"/>
          <ac:spMkLst>
            <pc:docMk/>
            <pc:sldMk cId="0" sldId="261"/>
            <ac:spMk id="14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57.676" v="44"/>
          <ac:spMkLst>
            <pc:docMk/>
            <pc:sldMk cId="0" sldId="261"/>
            <ac:spMk id="14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04.567" v="49"/>
        <pc:sldMkLst>
          <pc:docMk/>
          <pc:sldMk cId="0" sldId="262"/>
        </pc:sldMkLst>
        <pc:spChg chg="mod">
          <ac:chgData name="Masaki Suzuki" userId="2c4feb2ed34ad1a7" providerId="Windows Live" clId="Web-{730F1357-3B87-4EE9-9444-9812D564E05E}" dt="2021-03-04T06:47:04.520" v="45"/>
          <ac:spMkLst>
            <pc:docMk/>
            <pc:sldMk cId="0" sldId="262"/>
            <ac:spMk id="15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35" v="46"/>
          <ac:spMkLst>
            <pc:docMk/>
            <pc:sldMk cId="0" sldId="262"/>
            <ac:spMk id="15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51" v="47"/>
          <ac:spMkLst>
            <pc:docMk/>
            <pc:sldMk cId="0" sldId="262"/>
            <ac:spMk id="15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67" v="48"/>
          <ac:spMkLst>
            <pc:docMk/>
            <pc:sldMk cId="0" sldId="262"/>
            <ac:spMk id="15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67" v="49"/>
          <ac:spMkLst>
            <pc:docMk/>
            <pc:sldMk cId="0" sldId="262"/>
            <ac:spMk id="15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09.067" v="52"/>
        <pc:sldMkLst>
          <pc:docMk/>
          <pc:sldMk cId="0" sldId="263"/>
        </pc:sldMkLst>
        <pc:spChg chg="mod">
          <ac:chgData name="Masaki Suzuki" userId="2c4feb2ed34ad1a7" providerId="Windows Live" clId="Web-{730F1357-3B87-4EE9-9444-9812D564E05E}" dt="2021-03-04T06:47:09.035" v="50"/>
          <ac:spMkLst>
            <pc:docMk/>
            <pc:sldMk cId="0" sldId="263"/>
            <ac:spMk id="1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9.051" v="51"/>
          <ac:spMkLst>
            <pc:docMk/>
            <pc:sldMk cId="0" sldId="263"/>
            <ac:spMk id="17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9.067" v="52"/>
          <ac:spMkLst>
            <pc:docMk/>
            <pc:sldMk cId="0" sldId="263"/>
            <ac:spMk id="17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19.926" v="56"/>
        <pc:sldMkLst>
          <pc:docMk/>
          <pc:sldMk cId="0" sldId="265"/>
        </pc:sldMkLst>
        <pc:spChg chg="mod">
          <ac:chgData name="Masaki Suzuki" userId="2c4feb2ed34ad1a7" providerId="Windows Live" clId="Web-{730F1357-3B87-4EE9-9444-9812D564E05E}" dt="2021-03-04T06:47:19.879" v="53"/>
          <ac:spMkLst>
            <pc:docMk/>
            <pc:sldMk cId="0" sldId="265"/>
            <ac:spMk id="18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19.895" v="54"/>
          <ac:spMkLst>
            <pc:docMk/>
            <pc:sldMk cId="0" sldId="265"/>
            <ac:spMk id="20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19.910" v="55"/>
          <ac:spMkLst>
            <pc:docMk/>
            <pc:sldMk cId="0" sldId="265"/>
            <ac:spMk id="20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19.926" v="56"/>
          <ac:spMkLst>
            <pc:docMk/>
            <pc:sldMk cId="0" sldId="265"/>
            <ac:spMk id="20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29.051" v="60"/>
        <pc:sldMkLst>
          <pc:docMk/>
          <pc:sldMk cId="0" sldId="267"/>
        </pc:sldMkLst>
        <pc:spChg chg="mod">
          <ac:chgData name="Masaki Suzuki" userId="2c4feb2ed34ad1a7" providerId="Windows Live" clId="Web-{730F1357-3B87-4EE9-9444-9812D564E05E}" dt="2021-03-04T06:47:29.020" v="57"/>
          <ac:spMkLst>
            <pc:docMk/>
            <pc:sldMk cId="0" sldId="267"/>
            <ac:spMk id="23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29.035" v="58"/>
          <ac:spMkLst>
            <pc:docMk/>
            <pc:sldMk cId="0" sldId="267"/>
            <ac:spMk id="2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29.035" v="59"/>
          <ac:spMkLst>
            <pc:docMk/>
            <pc:sldMk cId="0" sldId="267"/>
            <ac:spMk id="2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29.051" v="60"/>
          <ac:spMkLst>
            <pc:docMk/>
            <pc:sldMk cId="0" sldId="267"/>
            <ac:spMk id="23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38.629" v="74"/>
        <pc:sldMkLst>
          <pc:docMk/>
          <pc:sldMk cId="0" sldId="268"/>
        </pc:sldMkLst>
        <pc:spChg chg="mod">
          <ac:chgData name="Masaki Suzuki" userId="2c4feb2ed34ad1a7" providerId="Windows Live" clId="Web-{730F1357-3B87-4EE9-9444-9812D564E05E}" dt="2021-03-04T06:47:38.629" v="74"/>
          <ac:spMkLst>
            <pc:docMk/>
            <pc:sldMk cId="0" sldId="268"/>
            <ac:spMk id="26" creationId="{02F6C535-C45B-4A1A-A30F-D4008341D32C}"/>
          </ac:spMkLst>
        </pc:spChg>
        <pc:spChg chg="mod">
          <ac:chgData name="Masaki Suzuki" userId="2c4feb2ed34ad1a7" providerId="Windows Live" clId="Web-{730F1357-3B87-4EE9-9444-9812D564E05E}" dt="2021-03-04T06:47:38.332" v="61"/>
          <ac:spMkLst>
            <pc:docMk/>
            <pc:sldMk cId="0" sldId="268"/>
            <ac:spMk id="24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348" v="62"/>
          <ac:spMkLst>
            <pc:docMk/>
            <pc:sldMk cId="0" sldId="268"/>
            <ac:spMk id="25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379" v="63"/>
          <ac:spMkLst>
            <pc:docMk/>
            <pc:sldMk cId="0" sldId="268"/>
            <ac:spMk id="25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395" v="64"/>
          <ac:spMkLst>
            <pc:docMk/>
            <pc:sldMk cId="0" sldId="268"/>
            <ac:spMk id="25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26" v="65"/>
          <ac:spMkLst>
            <pc:docMk/>
            <pc:sldMk cId="0" sldId="268"/>
            <ac:spMk id="2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42" v="6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73" v="67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89" v="68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04" v="69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36" v="70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51" v="71"/>
          <ac:spMkLst>
            <pc:docMk/>
            <pc:sldMk cId="0" sldId="268"/>
            <ac:spMk id="2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82" v="72"/>
          <ac:spMkLst>
            <pc:docMk/>
            <pc:sldMk cId="0" sldId="268"/>
            <ac:spMk id="2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98" v="73"/>
          <ac:spMkLst>
            <pc:docMk/>
            <pc:sldMk cId="0" sldId="268"/>
            <ac:spMk id="26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43.082" v="81"/>
        <pc:sldMkLst>
          <pc:docMk/>
          <pc:sldMk cId="0" sldId="269"/>
        </pc:sldMkLst>
        <pc:spChg chg="mod">
          <ac:chgData name="Masaki Suzuki" userId="2c4feb2ed34ad1a7" providerId="Windows Live" clId="Web-{730F1357-3B87-4EE9-9444-9812D564E05E}" dt="2021-03-04T06:47:42.989" v="75"/>
          <ac:spMkLst>
            <pc:docMk/>
            <pc:sldMk cId="0" sldId="269"/>
            <ac:spMk id="27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04" v="76"/>
          <ac:spMkLst>
            <pc:docMk/>
            <pc:sldMk cId="0" sldId="269"/>
            <ac:spMk id="28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20" v="77"/>
          <ac:spMkLst>
            <pc:docMk/>
            <pc:sldMk cId="0" sldId="269"/>
            <ac:spMk id="28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35" v="78"/>
          <ac:spMkLst>
            <pc:docMk/>
            <pc:sldMk cId="0" sldId="269"/>
            <ac:spMk id="28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51" v="79"/>
          <ac:spMkLst>
            <pc:docMk/>
            <pc:sldMk cId="0" sldId="269"/>
            <ac:spMk id="28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67" v="80"/>
          <ac:spMkLst>
            <pc:docMk/>
            <pc:sldMk cId="0" sldId="269"/>
            <ac:spMk id="28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82" v="81"/>
          <ac:spMkLst>
            <pc:docMk/>
            <pc:sldMk cId="0" sldId="269"/>
            <ac:spMk id="28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49.598" v="88"/>
        <pc:sldMkLst>
          <pc:docMk/>
          <pc:sldMk cId="0" sldId="270"/>
        </pc:sldMkLst>
        <pc:spChg chg="mod">
          <ac:chgData name="Masaki Suzuki" userId="2c4feb2ed34ad1a7" providerId="Windows Live" clId="Web-{730F1357-3B87-4EE9-9444-9812D564E05E}" dt="2021-03-04T06:47:49.520" v="82"/>
          <ac:spMkLst>
            <pc:docMk/>
            <pc:sldMk cId="0" sldId="270"/>
            <ac:spMk id="29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36" v="83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51" v="84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67" v="85"/>
          <ac:spMkLst>
            <pc:docMk/>
            <pc:sldMk cId="0" sldId="270"/>
            <ac:spMk id="30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67" v="86"/>
          <ac:spMkLst>
            <pc:docMk/>
            <pc:sldMk cId="0" sldId="270"/>
            <ac:spMk id="30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82" v="87"/>
          <ac:spMkLst>
            <pc:docMk/>
            <pc:sldMk cId="0" sldId="270"/>
            <ac:spMk id="30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98" v="88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55.145" v="96"/>
        <pc:sldMkLst>
          <pc:docMk/>
          <pc:sldMk cId="0" sldId="271"/>
        </pc:sldMkLst>
        <pc:spChg chg="mod">
          <ac:chgData name="Masaki Suzuki" userId="2c4feb2ed34ad1a7" providerId="Windows Live" clId="Web-{730F1357-3B87-4EE9-9444-9812D564E05E}" dt="2021-03-04T06:47:55.020" v="89"/>
          <ac:spMkLst>
            <pc:docMk/>
            <pc:sldMk cId="0" sldId="271"/>
            <ac:spMk id="30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36" v="90"/>
          <ac:spMkLst>
            <pc:docMk/>
            <pc:sldMk cId="0" sldId="271"/>
            <ac:spMk id="31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51" v="91"/>
          <ac:spMkLst>
            <pc:docMk/>
            <pc:sldMk cId="0" sldId="271"/>
            <ac:spMk id="31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67" v="92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82" v="93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98" v="94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129" v="95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145" v="96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01.614" v="103"/>
        <pc:sldMkLst>
          <pc:docMk/>
          <pc:sldMk cId="0" sldId="272"/>
        </pc:sldMkLst>
        <pc:spChg chg="mod">
          <ac:chgData name="Masaki Suzuki" userId="2c4feb2ed34ad1a7" providerId="Windows Live" clId="Web-{730F1357-3B87-4EE9-9444-9812D564E05E}" dt="2021-03-04T06:48:01.520" v="97"/>
          <ac:spMkLst>
            <pc:docMk/>
            <pc:sldMk cId="0" sldId="272"/>
            <ac:spMk id="32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36" v="98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51" v="99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67" v="100"/>
          <ac:spMkLst>
            <pc:docMk/>
            <pc:sldMk cId="0" sldId="272"/>
            <ac:spMk id="3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82" v="101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98" v="102"/>
          <ac:spMkLst>
            <pc:docMk/>
            <pc:sldMk cId="0" sldId="272"/>
            <ac:spMk id="34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614" v="103"/>
          <ac:spMkLst>
            <pc:docMk/>
            <pc:sldMk cId="0" sldId="272"/>
            <ac:spMk id="34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06.364" v="106"/>
        <pc:sldMkLst>
          <pc:docMk/>
          <pc:sldMk cId="0" sldId="273"/>
        </pc:sldMkLst>
        <pc:spChg chg="mod">
          <ac:chgData name="Masaki Suzuki" userId="2c4feb2ed34ad1a7" providerId="Windows Live" clId="Web-{730F1357-3B87-4EE9-9444-9812D564E05E}" dt="2021-03-04T06:48:06.332" v="104"/>
          <ac:spMkLst>
            <pc:docMk/>
            <pc:sldMk cId="0" sldId="273"/>
            <ac:spMk id="34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6.348" v="105"/>
          <ac:spMkLst>
            <pc:docMk/>
            <pc:sldMk cId="0" sldId="273"/>
            <ac:spMk id="35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6.364" v="106"/>
          <ac:spMkLst>
            <pc:docMk/>
            <pc:sldMk cId="0" sldId="273"/>
            <ac:spMk id="35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13.129" v="109"/>
        <pc:sldMkLst>
          <pc:docMk/>
          <pc:sldMk cId="0" sldId="274"/>
        </pc:sldMkLst>
        <pc:spChg chg="mod">
          <ac:chgData name="Masaki Suzuki" userId="2c4feb2ed34ad1a7" providerId="Windows Live" clId="Web-{730F1357-3B87-4EE9-9444-9812D564E05E}" dt="2021-03-04T06:48:13.129" v="109"/>
          <ac:spMkLst>
            <pc:docMk/>
            <pc:sldMk cId="0" sldId="274"/>
            <ac:spMk id="11" creationId="{06E2BF18-8DE7-4806-B362-73963D2910B5}"/>
          </ac:spMkLst>
        </pc:spChg>
        <pc:spChg chg="mod">
          <ac:chgData name="Masaki Suzuki" userId="2c4feb2ed34ad1a7" providerId="Windows Live" clId="Web-{730F1357-3B87-4EE9-9444-9812D564E05E}" dt="2021-03-04T06:48:13.098" v="107"/>
          <ac:spMkLst>
            <pc:docMk/>
            <pc:sldMk cId="0" sldId="274"/>
            <ac:spMk id="3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3.114" v="108"/>
          <ac:spMkLst>
            <pc:docMk/>
            <pc:sldMk cId="0" sldId="274"/>
            <ac:spMk id="36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18.395" v="113"/>
        <pc:sldMkLst>
          <pc:docMk/>
          <pc:sldMk cId="0" sldId="275"/>
        </pc:sldMkLst>
        <pc:spChg chg="mod">
          <ac:chgData name="Masaki Suzuki" userId="2c4feb2ed34ad1a7" providerId="Windows Live" clId="Web-{730F1357-3B87-4EE9-9444-9812D564E05E}" dt="2021-03-04T06:48:18.364" v="110"/>
          <ac:spMkLst>
            <pc:docMk/>
            <pc:sldMk cId="0" sldId="275"/>
            <ac:spMk id="37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8.379" v="111"/>
          <ac:spMkLst>
            <pc:docMk/>
            <pc:sldMk cId="0" sldId="275"/>
            <ac:spMk id="37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8.379" v="112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8.395" v="113"/>
          <ac:spMkLst>
            <pc:docMk/>
            <pc:sldMk cId="0" sldId="275"/>
            <ac:spMk id="38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24.629" v="119"/>
        <pc:sldMkLst>
          <pc:docMk/>
          <pc:sldMk cId="0" sldId="276"/>
        </pc:sldMkLst>
        <pc:spChg chg="mod">
          <ac:chgData name="Masaki Suzuki" userId="2c4feb2ed34ad1a7" providerId="Windows Live" clId="Web-{730F1357-3B87-4EE9-9444-9812D564E05E}" dt="2021-03-04T06:48:24.551" v="114"/>
          <ac:spMkLst>
            <pc:docMk/>
            <pc:sldMk cId="0" sldId="276"/>
            <ac:spMk id="38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567" v="115"/>
          <ac:spMkLst>
            <pc:docMk/>
            <pc:sldMk cId="0" sldId="276"/>
            <ac:spMk id="39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582" v="116"/>
          <ac:spMkLst>
            <pc:docMk/>
            <pc:sldMk cId="0" sldId="276"/>
            <ac:spMk id="3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598" v="11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614" v="118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629" v="119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29.489" v="122"/>
        <pc:sldMkLst>
          <pc:docMk/>
          <pc:sldMk cId="0" sldId="277"/>
        </pc:sldMkLst>
        <pc:spChg chg="mod">
          <ac:chgData name="Masaki Suzuki" userId="2c4feb2ed34ad1a7" providerId="Windows Live" clId="Web-{730F1357-3B87-4EE9-9444-9812D564E05E}" dt="2021-03-04T06:48:29.473" v="120"/>
          <ac:spMkLst>
            <pc:docMk/>
            <pc:sldMk cId="0" sldId="277"/>
            <ac:spMk id="40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9.489" v="121"/>
          <ac:spMkLst>
            <pc:docMk/>
            <pc:sldMk cId="0" sldId="277"/>
            <ac:spMk id="41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9.489" v="122"/>
          <ac:spMkLst>
            <pc:docMk/>
            <pc:sldMk cId="0" sldId="277"/>
            <ac:spMk id="41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34.879" v="125"/>
        <pc:sldMkLst>
          <pc:docMk/>
          <pc:sldMk cId="0" sldId="278"/>
        </pc:sldMkLst>
        <pc:spChg chg="mod">
          <ac:chgData name="Masaki Suzuki" userId="2c4feb2ed34ad1a7" providerId="Windows Live" clId="Web-{730F1357-3B87-4EE9-9444-9812D564E05E}" dt="2021-03-04T06:48:34.864" v="123"/>
          <ac:spMkLst>
            <pc:docMk/>
            <pc:sldMk cId="0" sldId="278"/>
            <ac:spMk id="41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34.879" v="124"/>
          <ac:spMkLst>
            <pc:docMk/>
            <pc:sldMk cId="0" sldId="278"/>
            <ac:spMk id="42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34.879" v="125"/>
          <ac:spMkLst>
            <pc:docMk/>
            <pc:sldMk cId="0" sldId="278"/>
            <ac:spMk id="425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44.036" v="130"/>
        <pc:sldMkLst>
          <pc:docMk/>
          <pc:sldMk cId="0" sldId="279"/>
        </pc:sldMkLst>
        <pc:spChg chg="mod">
          <ac:chgData name="Masaki Suzuki" userId="2c4feb2ed34ad1a7" providerId="Windows Live" clId="Web-{730F1357-3B87-4EE9-9444-9812D564E05E}" dt="2021-03-04T06:48:43.989" v="126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04" v="127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20" v="128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20" v="129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36" v="130"/>
          <ac:spMkLst>
            <pc:docMk/>
            <pc:sldMk cId="0" sldId="279"/>
            <ac:spMk id="43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53.489" v="152"/>
        <pc:sldMkLst>
          <pc:docMk/>
          <pc:sldMk cId="0" sldId="281"/>
        </pc:sldMkLst>
        <pc:spChg chg="mod">
          <ac:chgData name="Masaki Suzuki" userId="2c4feb2ed34ad1a7" providerId="Windows Live" clId="Web-{730F1357-3B87-4EE9-9444-9812D564E05E}" dt="2021-03-04T06:48:52.848" v="131"/>
          <ac:spMkLst>
            <pc:docMk/>
            <pc:sldMk cId="0" sldId="281"/>
            <ac:spMk id="4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895" v="132"/>
          <ac:spMkLst>
            <pc:docMk/>
            <pc:sldMk cId="0" sldId="281"/>
            <ac:spMk id="4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926" v="133"/>
          <ac:spMkLst>
            <pc:docMk/>
            <pc:sldMk cId="0" sldId="281"/>
            <ac:spMk id="4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958" v="134"/>
          <ac:spMkLst>
            <pc:docMk/>
            <pc:sldMk cId="0" sldId="281"/>
            <ac:spMk id="4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989" v="135"/>
          <ac:spMkLst>
            <pc:docMk/>
            <pc:sldMk cId="0" sldId="281"/>
            <ac:spMk id="46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020" v="136"/>
          <ac:spMkLst>
            <pc:docMk/>
            <pc:sldMk cId="0" sldId="281"/>
            <ac:spMk id="46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051" v="137"/>
          <ac:spMkLst>
            <pc:docMk/>
            <pc:sldMk cId="0" sldId="281"/>
            <ac:spMk id="46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083" v="138"/>
          <ac:spMkLst>
            <pc:docMk/>
            <pc:sldMk cId="0" sldId="281"/>
            <ac:spMk id="46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14" v="139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45" v="140"/>
          <ac:spMkLst>
            <pc:docMk/>
            <pc:sldMk cId="0" sldId="281"/>
            <ac:spMk id="47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76" v="141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92" v="142"/>
          <ac:spMkLst>
            <pc:docMk/>
            <pc:sldMk cId="0" sldId="281"/>
            <ac:spMk id="47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223" v="143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254" v="144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286" v="145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317" v="146"/>
          <ac:spMkLst>
            <pc:docMk/>
            <pc:sldMk cId="0" sldId="281"/>
            <ac:spMk id="47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348" v="147"/>
          <ac:spMkLst>
            <pc:docMk/>
            <pc:sldMk cId="0" sldId="281"/>
            <ac:spMk id="47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379" v="148"/>
          <ac:spMkLst>
            <pc:docMk/>
            <pc:sldMk cId="0" sldId="281"/>
            <ac:spMk id="47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11" v="149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42" v="150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73" v="151"/>
          <ac:spMkLst>
            <pc:docMk/>
            <pc:sldMk cId="0" sldId="281"/>
            <ac:spMk id="48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89" v="152"/>
          <ac:spMkLst>
            <pc:docMk/>
            <pc:sldMk cId="0" sldId="281"/>
            <ac:spMk id="48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11.848" v="154"/>
        <pc:sldMkLst>
          <pc:docMk/>
          <pc:sldMk cId="0" sldId="282"/>
        </pc:sldMkLst>
        <pc:spChg chg="mod">
          <ac:chgData name="Masaki Suzuki" userId="2c4feb2ed34ad1a7" providerId="Windows Live" clId="Web-{730F1357-3B87-4EE9-9444-9812D564E05E}" dt="2021-03-04T06:49:11.833" v="153"/>
          <ac:spMkLst>
            <pc:docMk/>
            <pc:sldMk cId="0" sldId="282"/>
            <ac:spMk id="48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11.848" v="154"/>
          <ac:spMkLst>
            <pc:docMk/>
            <pc:sldMk cId="0" sldId="282"/>
            <ac:spMk id="495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21.098" v="157"/>
        <pc:sldMkLst>
          <pc:docMk/>
          <pc:sldMk cId="0" sldId="283"/>
        </pc:sldMkLst>
        <pc:spChg chg="mod">
          <ac:chgData name="Masaki Suzuki" userId="2c4feb2ed34ad1a7" providerId="Windows Live" clId="Web-{730F1357-3B87-4EE9-9444-9812D564E05E}" dt="2021-03-04T06:49:21.083" v="155"/>
          <ac:spMkLst>
            <pc:docMk/>
            <pc:sldMk cId="0" sldId="283"/>
            <ac:spMk id="50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21.098" v="156"/>
          <ac:spMkLst>
            <pc:docMk/>
            <pc:sldMk cId="0" sldId="283"/>
            <ac:spMk id="50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21.098" v="157"/>
          <ac:spMkLst>
            <pc:docMk/>
            <pc:sldMk cId="0" sldId="283"/>
            <ac:spMk id="50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32.005" v="159"/>
        <pc:sldMkLst>
          <pc:docMk/>
          <pc:sldMk cId="0" sldId="285"/>
        </pc:sldMkLst>
        <pc:spChg chg="mod">
          <ac:chgData name="Masaki Suzuki" userId="2c4feb2ed34ad1a7" providerId="Windows Live" clId="Web-{730F1357-3B87-4EE9-9444-9812D564E05E}" dt="2021-03-04T06:49:31.989" v="158"/>
          <ac:spMkLst>
            <pc:docMk/>
            <pc:sldMk cId="0" sldId="285"/>
            <ac:spMk id="52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2.005" v="159"/>
          <ac:spMkLst>
            <pc:docMk/>
            <pc:sldMk cId="0" sldId="285"/>
            <ac:spMk id="530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37.348" v="165"/>
        <pc:sldMkLst>
          <pc:docMk/>
          <pc:sldMk cId="0" sldId="286"/>
        </pc:sldMkLst>
        <pc:spChg chg="mod">
          <ac:chgData name="Masaki Suzuki" userId="2c4feb2ed34ad1a7" providerId="Windows Live" clId="Web-{730F1357-3B87-4EE9-9444-9812D564E05E}" dt="2021-03-04T06:49:37.286" v="160"/>
          <ac:spMkLst>
            <pc:docMk/>
            <pc:sldMk cId="0" sldId="286"/>
            <ac:spMk id="53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286" v="161"/>
          <ac:spMkLst>
            <pc:docMk/>
            <pc:sldMk cId="0" sldId="286"/>
            <ac:spMk id="54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01" v="162"/>
          <ac:spMkLst>
            <pc:docMk/>
            <pc:sldMk cId="0" sldId="286"/>
            <ac:spMk id="54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17" v="163"/>
          <ac:spMkLst>
            <pc:docMk/>
            <pc:sldMk cId="0" sldId="286"/>
            <ac:spMk id="54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33" v="164"/>
          <ac:spMkLst>
            <pc:docMk/>
            <pc:sldMk cId="0" sldId="286"/>
            <ac:spMk id="54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48" v="165"/>
          <ac:spMkLst>
            <pc:docMk/>
            <pc:sldMk cId="0" sldId="286"/>
            <ac:spMk id="54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42.536" v="171"/>
        <pc:sldMkLst>
          <pc:docMk/>
          <pc:sldMk cId="0" sldId="287"/>
        </pc:sldMkLst>
        <pc:spChg chg="mod">
          <ac:chgData name="Masaki Suzuki" userId="2c4feb2ed34ad1a7" providerId="Windows Live" clId="Web-{730F1357-3B87-4EE9-9444-9812D564E05E}" dt="2021-03-04T06:49:42.458" v="166"/>
          <ac:spMkLst>
            <pc:docMk/>
            <pc:sldMk cId="0" sldId="287"/>
            <ac:spMk id="55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473" v="167"/>
          <ac:spMkLst>
            <pc:docMk/>
            <pc:sldMk cId="0" sldId="287"/>
            <ac:spMk id="5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489" v="168"/>
          <ac:spMkLst>
            <pc:docMk/>
            <pc:sldMk cId="0" sldId="287"/>
            <ac:spMk id="55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505" v="169"/>
          <ac:spMkLst>
            <pc:docMk/>
            <pc:sldMk cId="0" sldId="287"/>
            <ac:spMk id="56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520" v="170"/>
          <ac:spMkLst>
            <pc:docMk/>
            <pc:sldMk cId="0" sldId="287"/>
            <ac:spMk id="5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536" v="171"/>
          <ac:spMkLst>
            <pc:docMk/>
            <pc:sldMk cId="0" sldId="287"/>
            <ac:spMk id="56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48.755" v="176"/>
        <pc:sldMkLst>
          <pc:docMk/>
          <pc:sldMk cId="0" sldId="288"/>
        </pc:sldMkLst>
        <pc:spChg chg="mod">
          <ac:chgData name="Masaki Suzuki" userId="2c4feb2ed34ad1a7" providerId="Windows Live" clId="Web-{730F1357-3B87-4EE9-9444-9812D564E05E}" dt="2021-03-04T06:49:48.708" v="172"/>
          <ac:spMkLst>
            <pc:docMk/>
            <pc:sldMk cId="0" sldId="288"/>
            <ac:spMk id="56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23" v="173"/>
          <ac:spMkLst>
            <pc:docMk/>
            <pc:sldMk cId="0" sldId="288"/>
            <ac:spMk id="57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39" v="174"/>
          <ac:spMkLst>
            <pc:docMk/>
            <pc:sldMk cId="0" sldId="288"/>
            <ac:spMk id="5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55" v="175"/>
          <ac:spMkLst>
            <pc:docMk/>
            <pc:sldMk cId="0" sldId="288"/>
            <ac:spMk id="57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55" v="176"/>
          <ac:spMkLst>
            <pc:docMk/>
            <pc:sldMk cId="0" sldId="288"/>
            <ac:spMk id="57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3:55.552" v="181"/>
        <pc:sldMkLst>
          <pc:docMk/>
          <pc:sldMk cId="0" sldId="289"/>
        </pc:sldMkLst>
        <pc:spChg chg="mod">
          <ac:chgData name="Masaki Suzuki" userId="2c4feb2ed34ad1a7" providerId="Windows Live" clId="Web-{730F1357-3B87-4EE9-9444-9812D564E05E}" dt="2021-03-04T06:53:55.505" v="177"/>
          <ac:spMkLst>
            <pc:docMk/>
            <pc:sldMk cId="0" sldId="289"/>
            <ac:spMk id="58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21" v="178"/>
          <ac:spMkLst>
            <pc:docMk/>
            <pc:sldMk cId="0" sldId="289"/>
            <ac:spMk id="59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37" v="179"/>
          <ac:spMkLst>
            <pc:docMk/>
            <pc:sldMk cId="0" sldId="289"/>
            <ac:spMk id="5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52" v="180"/>
          <ac:spMkLst>
            <pc:docMk/>
            <pc:sldMk cId="0" sldId="289"/>
            <ac:spMk id="59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52" v="181"/>
          <ac:spMkLst>
            <pc:docMk/>
            <pc:sldMk cId="0" sldId="289"/>
            <ac:spMk id="59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01.224" v="184"/>
        <pc:sldMkLst>
          <pc:docMk/>
          <pc:sldMk cId="0" sldId="290"/>
        </pc:sldMkLst>
        <pc:spChg chg="mod">
          <ac:chgData name="Masaki Suzuki" userId="2c4feb2ed34ad1a7" providerId="Windows Live" clId="Web-{730F1357-3B87-4EE9-9444-9812D564E05E}" dt="2021-03-04T06:54:01.208" v="182"/>
          <ac:spMkLst>
            <pc:docMk/>
            <pc:sldMk cId="0" sldId="290"/>
            <ac:spMk id="60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1.208" v="183"/>
          <ac:spMkLst>
            <pc:docMk/>
            <pc:sldMk cId="0" sldId="290"/>
            <ac:spMk id="61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1.224" v="184"/>
          <ac:spMkLst>
            <pc:docMk/>
            <pc:sldMk cId="0" sldId="290"/>
            <ac:spMk id="61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06.130" v="191"/>
        <pc:sldMkLst>
          <pc:docMk/>
          <pc:sldMk cId="0" sldId="291"/>
        </pc:sldMkLst>
        <pc:spChg chg="mod">
          <ac:chgData name="Masaki Suzuki" userId="2c4feb2ed34ad1a7" providerId="Windows Live" clId="Web-{730F1357-3B87-4EE9-9444-9812D564E05E}" dt="2021-03-04T06:54:06.021" v="185"/>
          <ac:spMkLst>
            <pc:docMk/>
            <pc:sldMk cId="0" sldId="291"/>
            <ac:spMk id="61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37" v="186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52" v="187"/>
          <ac:spMkLst>
            <pc:docMk/>
            <pc:sldMk cId="0" sldId="291"/>
            <ac:spMk id="62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83" v="188"/>
          <ac:spMkLst>
            <pc:docMk/>
            <pc:sldMk cId="0" sldId="291"/>
            <ac:spMk id="63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99" v="189"/>
          <ac:spMkLst>
            <pc:docMk/>
            <pc:sldMk cId="0" sldId="291"/>
            <ac:spMk id="63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115" v="190"/>
          <ac:spMkLst>
            <pc:docMk/>
            <pc:sldMk cId="0" sldId="291"/>
            <ac:spMk id="63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130" v="191"/>
          <ac:spMkLst>
            <pc:docMk/>
            <pc:sldMk cId="0" sldId="291"/>
            <ac:spMk id="63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12.333" v="196"/>
        <pc:sldMkLst>
          <pc:docMk/>
          <pc:sldMk cId="0" sldId="292"/>
        </pc:sldMkLst>
        <pc:spChg chg="mod">
          <ac:chgData name="Masaki Suzuki" userId="2c4feb2ed34ad1a7" providerId="Windows Live" clId="Web-{730F1357-3B87-4EE9-9444-9812D564E05E}" dt="2021-03-04T06:54:12.287" v="192"/>
          <ac:spMkLst>
            <pc:docMk/>
            <pc:sldMk cId="0" sldId="292"/>
            <ac:spMk id="6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02" v="193"/>
          <ac:spMkLst>
            <pc:docMk/>
            <pc:sldMk cId="0" sldId="292"/>
            <ac:spMk id="64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18" v="194"/>
          <ac:spMkLst>
            <pc:docMk/>
            <pc:sldMk cId="0" sldId="292"/>
            <ac:spMk id="64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18" v="195"/>
          <ac:spMkLst>
            <pc:docMk/>
            <pc:sldMk cId="0" sldId="292"/>
            <ac:spMk id="64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33" v="196"/>
          <ac:spMkLst>
            <pc:docMk/>
            <pc:sldMk cId="0" sldId="292"/>
            <ac:spMk id="64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23.974" v="201"/>
        <pc:sldMkLst>
          <pc:docMk/>
          <pc:sldMk cId="0" sldId="294"/>
        </pc:sldMkLst>
        <pc:spChg chg="mod">
          <ac:chgData name="Masaki Suzuki" userId="2c4feb2ed34ad1a7" providerId="Windows Live" clId="Web-{730F1357-3B87-4EE9-9444-9812D564E05E}" dt="2021-03-04T06:54:23.927" v="197"/>
          <ac:spMkLst>
            <pc:docMk/>
            <pc:sldMk cId="0" sldId="294"/>
            <ac:spMk id="6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43" v="198"/>
          <ac:spMkLst>
            <pc:docMk/>
            <pc:sldMk cId="0" sldId="294"/>
            <ac:spMk id="67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43" v="199"/>
          <ac:spMkLst>
            <pc:docMk/>
            <pc:sldMk cId="0" sldId="294"/>
            <ac:spMk id="6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59" v="200"/>
          <ac:spMkLst>
            <pc:docMk/>
            <pc:sldMk cId="0" sldId="294"/>
            <ac:spMk id="67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74" v="201"/>
          <ac:spMkLst>
            <pc:docMk/>
            <pc:sldMk cId="0" sldId="294"/>
            <ac:spMk id="67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30.334" v="206"/>
        <pc:sldMkLst>
          <pc:docMk/>
          <pc:sldMk cId="0" sldId="295"/>
        </pc:sldMkLst>
        <pc:spChg chg="mod">
          <ac:chgData name="Masaki Suzuki" userId="2c4feb2ed34ad1a7" providerId="Windows Live" clId="Web-{730F1357-3B87-4EE9-9444-9812D564E05E}" dt="2021-03-04T06:54:30.271" v="202"/>
          <ac:spMkLst>
            <pc:docMk/>
            <pc:sldMk cId="0" sldId="295"/>
            <ac:spMk id="68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287" v="203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302" v="204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318" v="205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334" v="20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39.662" v="209"/>
        <pc:sldMkLst>
          <pc:docMk/>
          <pc:sldMk cId="0" sldId="297"/>
        </pc:sldMkLst>
        <pc:spChg chg="mod">
          <ac:chgData name="Masaki Suzuki" userId="2c4feb2ed34ad1a7" providerId="Windows Live" clId="Web-{730F1357-3B87-4EE9-9444-9812D564E05E}" dt="2021-03-04T06:54:39.646" v="207"/>
          <ac:spMkLst>
            <pc:docMk/>
            <pc:sldMk cId="0" sldId="297"/>
            <ac:spMk id="70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9.662" v="208"/>
          <ac:spMkLst>
            <pc:docMk/>
            <pc:sldMk cId="0" sldId="297"/>
            <ac:spMk id="71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9.662" v="209"/>
          <ac:spMkLst>
            <pc:docMk/>
            <pc:sldMk cId="0" sldId="297"/>
            <ac:spMk id="71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44.834" v="213"/>
        <pc:sldMkLst>
          <pc:docMk/>
          <pc:sldMk cId="0" sldId="298"/>
        </pc:sldMkLst>
        <pc:spChg chg="mod">
          <ac:chgData name="Masaki Suzuki" userId="2c4feb2ed34ad1a7" providerId="Windows Live" clId="Web-{730F1357-3B87-4EE9-9444-9812D564E05E}" dt="2021-03-04T06:54:44.802" v="210"/>
          <ac:spMkLst>
            <pc:docMk/>
            <pc:sldMk cId="0" sldId="298"/>
            <ac:spMk id="71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44.818" v="211"/>
          <ac:spMkLst>
            <pc:docMk/>
            <pc:sldMk cId="0" sldId="298"/>
            <ac:spMk id="72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44.834" v="212"/>
          <ac:spMkLst>
            <pc:docMk/>
            <pc:sldMk cId="0" sldId="298"/>
            <ac:spMk id="72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44.834" v="213"/>
          <ac:spMkLst>
            <pc:docMk/>
            <pc:sldMk cId="0" sldId="298"/>
            <ac:spMk id="72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52.490" v="217"/>
        <pc:sldMkLst>
          <pc:docMk/>
          <pc:sldMk cId="0" sldId="299"/>
        </pc:sldMkLst>
        <pc:spChg chg="mod">
          <ac:chgData name="Masaki Suzuki" userId="2c4feb2ed34ad1a7" providerId="Windows Live" clId="Web-{730F1357-3B87-4EE9-9444-9812D564E05E}" dt="2021-03-04T06:54:52.443" v="214"/>
          <ac:spMkLst>
            <pc:docMk/>
            <pc:sldMk cId="0" sldId="299"/>
            <ac:spMk id="73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2.459" v="215"/>
          <ac:spMkLst>
            <pc:docMk/>
            <pc:sldMk cId="0" sldId="299"/>
            <ac:spMk id="74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2.474" v="216"/>
          <ac:spMkLst>
            <pc:docMk/>
            <pc:sldMk cId="0" sldId="299"/>
            <ac:spMk id="74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2.490" v="217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57.802" v="220"/>
        <pc:sldMkLst>
          <pc:docMk/>
          <pc:sldMk cId="0" sldId="300"/>
        </pc:sldMkLst>
        <pc:spChg chg="mod">
          <ac:chgData name="Masaki Suzuki" userId="2c4feb2ed34ad1a7" providerId="Windows Live" clId="Web-{730F1357-3B87-4EE9-9444-9812D564E05E}" dt="2021-03-04T06:54:57.787" v="218"/>
          <ac:spMkLst>
            <pc:docMk/>
            <pc:sldMk cId="0" sldId="300"/>
            <ac:spMk id="74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7.802" v="219"/>
          <ac:spMkLst>
            <pc:docMk/>
            <pc:sldMk cId="0" sldId="300"/>
            <ac:spMk id="75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7.802" v="220"/>
          <ac:spMkLst>
            <pc:docMk/>
            <pc:sldMk cId="0" sldId="300"/>
            <ac:spMk id="75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03.912" v="223"/>
        <pc:sldMkLst>
          <pc:docMk/>
          <pc:sldMk cId="0" sldId="301"/>
        </pc:sldMkLst>
        <pc:spChg chg="mod">
          <ac:chgData name="Masaki Suzuki" userId="2c4feb2ed34ad1a7" providerId="Windows Live" clId="Web-{730F1357-3B87-4EE9-9444-9812D564E05E}" dt="2021-03-04T06:55:03.881" v="221"/>
          <ac:spMkLst>
            <pc:docMk/>
            <pc:sldMk cId="0" sldId="301"/>
            <ac:spMk id="7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03.896" v="222"/>
          <ac:spMkLst>
            <pc:docMk/>
            <pc:sldMk cId="0" sldId="301"/>
            <ac:spMk id="76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03.912" v="223"/>
          <ac:spMkLst>
            <pc:docMk/>
            <pc:sldMk cId="0" sldId="301"/>
            <ac:spMk id="76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23.318" v="225"/>
        <pc:sldMkLst>
          <pc:docMk/>
          <pc:sldMk cId="0" sldId="302"/>
        </pc:sldMkLst>
        <pc:spChg chg="mod">
          <ac:chgData name="Masaki Suzuki" userId="2c4feb2ed34ad1a7" providerId="Windows Live" clId="Web-{730F1357-3B87-4EE9-9444-9812D564E05E}" dt="2021-03-04T06:55:23.302" v="224"/>
          <ac:spMkLst>
            <pc:docMk/>
            <pc:sldMk cId="0" sldId="302"/>
            <ac:spMk id="77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23.318" v="225"/>
          <ac:spMkLst>
            <pc:docMk/>
            <pc:sldMk cId="0" sldId="302"/>
            <ac:spMk id="78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30.756" v="227"/>
        <pc:sldMkLst>
          <pc:docMk/>
          <pc:sldMk cId="0" sldId="303"/>
        </pc:sldMkLst>
        <pc:spChg chg="mod">
          <ac:chgData name="Masaki Suzuki" userId="2c4feb2ed34ad1a7" providerId="Windows Live" clId="Web-{730F1357-3B87-4EE9-9444-9812D564E05E}" dt="2021-03-04T06:55:30.740" v="226"/>
          <ac:spMkLst>
            <pc:docMk/>
            <pc:sldMk cId="0" sldId="303"/>
            <ac:spMk id="78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30.756" v="227"/>
          <ac:spMkLst>
            <pc:docMk/>
            <pc:sldMk cId="0" sldId="303"/>
            <ac:spMk id="79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36.568" v="230"/>
        <pc:sldMkLst>
          <pc:docMk/>
          <pc:sldMk cId="0" sldId="304"/>
        </pc:sldMkLst>
        <pc:spChg chg="mod">
          <ac:chgData name="Masaki Suzuki" userId="2c4feb2ed34ad1a7" providerId="Windows Live" clId="Web-{730F1357-3B87-4EE9-9444-9812D564E05E}" dt="2021-03-04T06:55:36.568" v="230"/>
          <ac:spMkLst>
            <pc:docMk/>
            <pc:sldMk cId="0" sldId="304"/>
            <ac:spMk id="4" creationId="{F611385C-8E5F-49D5-9036-9F2737EC7AF3}"/>
          </ac:spMkLst>
        </pc:spChg>
        <pc:spChg chg="mod">
          <ac:chgData name="Masaki Suzuki" userId="2c4feb2ed34ad1a7" providerId="Windows Live" clId="Web-{730F1357-3B87-4EE9-9444-9812D564E05E}" dt="2021-03-04T06:55:36.537" v="228"/>
          <ac:spMkLst>
            <pc:docMk/>
            <pc:sldMk cId="0" sldId="304"/>
            <ac:spMk id="80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36.553" v="229"/>
          <ac:spMkLst>
            <pc:docMk/>
            <pc:sldMk cId="0" sldId="304"/>
            <ac:spMk id="80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42.428" v="233"/>
        <pc:sldMkLst>
          <pc:docMk/>
          <pc:sldMk cId="0" sldId="305"/>
        </pc:sldMkLst>
        <pc:spChg chg="mod">
          <ac:chgData name="Masaki Suzuki" userId="2c4feb2ed34ad1a7" providerId="Windows Live" clId="Web-{730F1357-3B87-4EE9-9444-9812D564E05E}" dt="2021-03-04T06:55:42.412" v="231"/>
          <ac:spMkLst>
            <pc:docMk/>
            <pc:sldMk cId="0" sldId="305"/>
            <ac:spMk id="81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42.412" v="232"/>
          <ac:spMkLst>
            <pc:docMk/>
            <pc:sldMk cId="0" sldId="305"/>
            <ac:spMk id="82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42.428" v="233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53.740" v="238"/>
        <pc:sldMkLst>
          <pc:docMk/>
          <pc:sldMk cId="0" sldId="307"/>
        </pc:sldMkLst>
        <pc:spChg chg="mod">
          <ac:chgData name="Masaki Suzuki" userId="2c4feb2ed34ad1a7" providerId="Windows Live" clId="Web-{730F1357-3B87-4EE9-9444-9812D564E05E}" dt="2021-03-04T06:55:53.678" v="234"/>
          <ac:spMkLst>
            <pc:docMk/>
            <pc:sldMk cId="0" sldId="307"/>
            <ac:spMk id="8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693" v="235"/>
          <ac:spMkLst>
            <pc:docMk/>
            <pc:sldMk cId="0" sldId="307"/>
            <ac:spMk id="84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709" v="236"/>
          <ac:spMkLst>
            <pc:docMk/>
            <pc:sldMk cId="0" sldId="307"/>
            <ac:spMk id="84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724" v="237"/>
          <ac:spMkLst>
            <pc:docMk/>
            <pc:sldMk cId="0" sldId="307"/>
            <ac:spMk id="84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740" v="238"/>
          <ac:spMkLst>
            <pc:docMk/>
            <pc:sldMk cId="0" sldId="307"/>
            <ac:spMk id="84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58.678" v="244"/>
        <pc:sldMkLst>
          <pc:docMk/>
          <pc:sldMk cId="0" sldId="308"/>
        </pc:sldMkLst>
        <pc:spChg chg="mod">
          <ac:chgData name="Masaki Suzuki" userId="2c4feb2ed34ad1a7" providerId="Windows Live" clId="Web-{730F1357-3B87-4EE9-9444-9812D564E05E}" dt="2021-03-04T06:55:58.599" v="239"/>
          <ac:spMkLst>
            <pc:docMk/>
            <pc:sldMk cId="0" sldId="308"/>
            <ac:spMk id="85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15" v="240"/>
          <ac:spMkLst>
            <pc:docMk/>
            <pc:sldMk cId="0" sldId="308"/>
            <ac:spMk id="8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31" v="241"/>
          <ac:spMkLst>
            <pc:docMk/>
            <pc:sldMk cId="0" sldId="308"/>
            <ac:spMk id="8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46" v="242"/>
          <ac:spMkLst>
            <pc:docMk/>
            <pc:sldMk cId="0" sldId="308"/>
            <ac:spMk id="8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62" v="243"/>
          <ac:spMkLst>
            <pc:docMk/>
            <pc:sldMk cId="0" sldId="308"/>
            <ac:spMk id="8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78" v="244"/>
          <ac:spMkLst>
            <pc:docMk/>
            <pc:sldMk cId="0" sldId="308"/>
            <ac:spMk id="865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6:07.115" v="249"/>
        <pc:sldMkLst>
          <pc:docMk/>
          <pc:sldMk cId="0" sldId="309"/>
        </pc:sldMkLst>
        <pc:spChg chg="mod">
          <ac:chgData name="Masaki Suzuki" userId="2c4feb2ed34ad1a7" providerId="Windows Live" clId="Web-{730F1357-3B87-4EE9-9444-9812D564E05E}" dt="2021-03-04T06:56:07.068" v="245"/>
          <ac:spMkLst>
            <pc:docMk/>
            <pc:sldMk cId="0" sldId="309"/>
            <ac:spMk id="87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084" v="246"/>
          <ac:spMkLst>
            <pc:docMk/>
            <pc:sldMk cId="0" sldId="309"/>
            <ac:spMk id="87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099" v="247"/>
          <ac:spMkLst>
            <pc:docMk/>
            <pc:sldMk cId="0" sldId="309"/>
            <ac:spMk id="87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115" v="248"/>
          <ac:spMkLst>
            <pc:docMk/>
            <pc:sldMk cId="0" sldId="309"/>
            <ac:spMk id="87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115" v="249"/>
          <ac:spMkLst>
            <pc:docMk/>
            <pc:sldMk cId="0" sldId="309"/>
            <ac:spMk id="87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6:12.115" v="252"/>
        <pc:sldMkLst>
          <pc:docMk/>
          <pc:sldMk cId="0" sldId="310"/>
        </pc:sldMkLst>
        <pc:spChg chg="mod">
          <ac:chgData name="Masaki Suzuki" userId="2c4feb2ed34ad1a7" providerId="Windows Live" clId="Web-{730F1357-3B87-4EE9-9444-9812D564E05E}" dt="2021-03-04T06:56:12.100" v="250"/>
          <ac:spMkLst>
            <pc:docMk/>
            <pc:sldMk cId="0" sldId="310"/>
            <ac:spMk id="88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2.115" v="251"/>
          <ac:spMkLst>
            <pc:docMk/>
            <pc:sldMk cId="0" sldId="310"/>
            <ac:spMk id="89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2.115" v="252"/>
          <ac:spMkLst>
            <pc:docMk/>
            <pc:sldMk cId="0" sldId="310"/>
            <ac:spMk id="89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6:19.443" v="266"/>
        <pc:sldMkLst>
          <pc:docMk/>
          <pc:sldMk cId="0" sldId="311"/>
        </pc:sldMkLst>
        <pc:spChg chg="mod">
          <ac:chgData name="Masaki Suzuki" userId="2c4feb2ed34ad1a7" providerId="Windows Live" clId="Web-{730F1357-3B87-4EE9-9444-9812D564E05E}" dt="2021-03-04T06:56:19.178" v="253"/>
          <ac:spMkLst>
            <pc:docMk/>
            <pc:sldMk cId="0" sldId="311"/>
            <ac:spMk id="89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09" v="254"/>
          <ac:spMkLst>
            <pc:docMk/>
            <pc:sldMk cId="0" sldId="311"/>
            <ac:spMk id="8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25" v="255"/>
          <ac:spMkLst>
            <pc:docMk/>
            <pc:sldMk cId="0" sldId="311"/>
            <ac:spMk id="90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40" v="256"/>
          <ac:spMkLst>
            <pc:docMk/>
            <pc:sldMk cId="0" sldId="311"/>
            <ac:spMk id="90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71" v="257"/>
          <ac:spMkLst>
            <pc:docMk/>
            <pc:sldMk cId="0" sldId="311"/>
            <ac:spMk id="90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87" v="258"/>
          <ac:spMkLst>
            <pc:docMk/>
            <pc:sldMk cId="0" sldId="311"/>
            <ac:spMk id="90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03" v="259"/>
          <ac:spMkLst>
            <pc:docMk/>
            <pc:sldMk cId="0" sldId="311"/>
            <ac:spMk id="90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18" v="260"/>
          <ac:spMkLst>
            <pc:docMk/>
            <pc:sldMk cId="0" sldId="311"/>
            <ac:spMk id="90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50" v="261"/>
          <ac:spMkLst>
            <pc:docMk/>
            <pc:sldMk cId="0" sldId="311"/>
            <ac:spMk id="90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65" v="262"/>
          <ac:spMkLst>
            <pc:docMk/>
            <pc:sldMk cId="0" sldId="311"/>
            <ac:spMk id="90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81" v="263"/>
          <ac:spMkLst>
            <pc:docMk/>
            <pc:sldMk cId="0" sldId="311"/>
            <ac:spMk id="90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96" v="264"/>
          <ac:spMkLst>
            <pc:docMk/>
            <pc:sldMk cId="0" sldId="311"/>
            <ac:spMk id="90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428" v="26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443" v="266"/>
          <ac:spMkLst>
            <pc:docMk/>
            <pc:sldMk cId="0" sldId="311"/>
            <ac:spMk id="911" creationId="{00000000-0000-0000-0000-000000000000}"/>
          </ac:spMkLst>
        </pc:spChg>
      </pc:sldChg>
    </pc:docChg>
  </pc:docChgLst>
  <pc:docChgLst>
    <pc:chgData name="Masaki Suzuki" userId="2c4feb2ed34ad1a7" providerId="Windows Live" clId="Web-{FE5F373C-4ED5-49A2-A935-3F6E6F382697}"/>
    <pc:docChg chg="modSld">
      <pc:chgData name="Masaki Suzuki" userId="2c4feb2ed34ad1a7" providerId="Windows Live" clId="Web-{FE5F373C-4ED5-49A2-A935-3F6E6F382697}" dt="2021-03-05T07:48:28.250" v="29" actId="1076"/>
      <pc:docMkLst>
        <pc:docMk/>
      </pc:docMkLst>
      <pc:sldChg chg="modSp">
        <pc:chgData name="Masaki Suzuki" userId="2c4feb2ed34ad1a7" providerId="Windows Live" clId="Web-{FE5F373C-4ED5-49A2-A935-3F6E6F382697}" dt="2021-03-05T07:31:22.981" v="0" actId="1076"/>
        <pc:sldMkLst>
          <pc:docMk/>
          <pc:sldMk cId="0" sldId="256"/>
        </pc:sldMkLst>
        <pc:spChg chg="mod">
          <ac:chgData name="Masaki Suzuki" userId="2c4feb2ed34ad1a7" providerId="Windows Live" clId="Web-{FE5F373C-4ED5-49A2-A935-3F6E6F382697}" dt="2021-03-05T07:31:22.981" v="0" actId="1076"/>
          <ac:spMkLst>
            <pc:docMk/>
            <pc:sldMk cId="0" sldId="256"/>
            <ac:spMk id="10" creationId="{7290D31C-FCAF-4298-B141-A4CE0F8FE392}"/>
          </ac:spMkLst>
        </pc:spChg>
      </pc:sldChg>
      <pc:sldChg chg="modSp">
        <pc:chgData name="Masaki Suzuki" userId="2c4feb2ed34ad1a7" providerId="Windows Live" clId="Web-{FE5F373C-4ED5-49A2-A935-3F6E6F382697}" dt="2021-03-05T07:32:07.857" v="3" actId="1076"/>
        <pc:sldMkLst>
          <pc:docMk/>
          <pc:sldMk cId="0" sldId="258"/>
        </pc:sldMkLst>
        <pc:spChg chg="mod">
          <ac:chgData name="Masaki Suzuki" userId="2c4feb2ed34ad1a7" providerId="Windows Live" clId="Web-{FE5F373C-4ED5-49A2-A935-3F6E6F382697}" dt="2021-03-05T07:32:02.857" v="1" actId="1076"/>
          <ac:spMkLst>
            <pc:docMk/>
            <pc:sldMk cId="0" sldId="258"/>
            <ac:spMk id="96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32:07.857" v="3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1:05.757" v="4" actId="1076"/>
        <pc:sldMkLst>
          <pc:docMk/>
          <pc:sldMk cId="0" sldId="272"/>
        </pc:sldMkLst>
        <pc:spChg chg="mod">
          <ac:chgData name="Masaki Suzuki" userId="2c4feb2ed34ad1a7" providerId="Windows Live" clId="Web-{FE5F373C-4ED5-49A2-A935-3F6E6F382697}" dt="2021-03-05T07:41:05.757" v="4" actId="1076"/>
          <ac:spMkLst>
            <pc:docMk/>
            <pc:sldMk cId="0" sldId="272"/>
            <ac:spMk id="338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2:27.181" v="5" actId="1076"/>
        <pc:sldMkLst>
          <pc:docMk/>
          <pc:sldMk cId="0" sldId="277"/>
        </pc:sldMkLst>
        <pc:spChg chg="mod">
          <ac:chgData name="Masaki Suzuki" userId="2c4feb2ed34ad1a7" providerId="Windows Live" clId="Web-{FE5F373C-4ED5-49A2-A935-3F6E6F382697}" dt="2021-03-05T07:42:27.181" v="5" actId="1076"/>
          <ac:spMkLst>
            <pc:docMk/>
            <pc:sldMk cId="0" sldId="277"/>
            <ac:spMk id="410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2:50.212" v="7" actId="1076"/>
        <pc:sldMkLst>
          <pc:docMk/>
          <pc:sldMk cId="0" sldId="279"/>
        </pc:sldMkLst>
        <pc:spChg chg="mod">
          <ac:chgData name="Masaki Suzuki" userId="2c4feb2ed34ad1a7" providerId="Windows Live" clId="Web-{FE5F373C-4ED5-49A2-A935-3F6E6F382697}" dt="2021-03-05T07:42:47.181" v="6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42:50.212" v="7" actId="1076"/>
          <ac:spMkLst>
            <pc:docMk/>
            <pc:sldMk cId="0" sldId="279"/>
            <ac:spMk id="437" creationId="{00000000-0000-0000-0000-000000000000}"/>
          </ac:spMkLst>
        </pc:spChg>
      </pc:sldChg>
      <pc:sldChg chg="addSp modSp">
        <pc:chgData name="Masaki Suzuki" userId="2c4feb2ed34ad1a7" providerId="Windows Live" clId="Web-{FE5F373C-4ED5-49A2-A935-3F6E6F382697}" dt="2021-03-05T07:45:08.371" v="18" actId="1076"/>
        <pc:sldMkLst>
          <pc:docMk/>
          <pc:sldMk cId="0" sldId="281"/>
        </pc:sldMkLst>
        <pc:spChg chg="add mod">
          <ac:chgData name="Masaki Suzuki" userId="2c4feb2ed34ad1a7" providerId="Windows Live" clId="Web-{FE5F373C-4ED5-49A2-A935-3F6E6F382697}" dt="2021-03-05T07:44:42.636" v="14" actId="1076"/>
          <ac:spMkLst>
            <pc:docMk/>
            <pc:sldMk cId="0" sldId="281"/>
            <ac:spMk id="28" creationId="{F8E9A82C-5246-4E0F-A283-315370D8F232}"/>
          </ac:spMkLst>
        </pc:spChg>
        <pc:spChg chg="add mod">
          <ac:chgData name="Masaki Suzuki" userId="2c4feb2ed34ad1a7" providerId="Windows Live" clId="Web-{FE5F373C-4ED5-49A2-A935-3F6E6F382697}" dt="2021-03-05T07:45:08.371" v="18" actId="1076"/>
          <ac:spMkLst>
            <pc:docMk/>
            <pc:sldMk cId="0" sldId="281"/>
            <ac:spMk id="29" creationId="{471EF796-3B0E-424E-B102-FEF8C209C291}"/>
          </ac:spMkLst>
        </pc:spChg>
      </pc:sldChg>
      <pc:sldChg chg="modSp">
        <pc:chgData name="Masaki Suzuki" userId="2c4feb2ed34ad1a7" providerId="Windows Live" clId="Web-{FE5F373C-4ED5-49A2-A935-3F6E6F382697}" dt="2021-03-05T07:45:32.669" v="20" actId="1076"/>
        <pc:sldMkLst>
          <pc:docMk/>
          <pc:sldMk cId="0" sldId="286"/>
        </pc:sldMkLst>
        <pc:spChg chg="mod">
          <ac:chgData name="Masaki Suzuki" userId="2c4feb2ed34ad1a7" providerId="Windows Live" clId="Web-{FE5F373C-4ED5-49A2-A935-3F6E6F382697}" dt="2021-03-05T07:45:29.622" v="19" actId="1076"/>
          <ac:spMkLst>
            <pc:docMk/>
            <pc:sldMk cId="0" sldId="286"/>
            <ac:spMk id="545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45:32.669" v="20" actId="1076"/>
          <ac:spMkLst>
            <pc:docMk/>
            <pc:sldMk cId="0" sldId="286"/>
            <ac:spMk id="546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5:46.809" v="22" actId="1076"/>
        <pc:sldMkLst>
          <pc:docMk/>
          <pc:sldMk cId="0" sldId="287"/>
        </pc:sldMkLst>
        <pc:spChg chg="mod">
          <ac:chgData name="Masaki Suzuki" userId="2c4feb2ed34ad1a7" providerId="Windows Live" clId="Web-{FE5F373C-4ED5-49A2-A935-3F6E6F382697}" dt="2021-03-05T07:45:46.809" v="22" actId="1076"/>
          <ac:spMkLst>
            <pc:docMk/>
            <pc:sldMk cId="0" sldId="287"/>
            <ac:spMk id="561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6:31.138" v="23" actId="1076"/>
        <pc:sldMkLst>
          <pc:docMk/>
          <pc:sldMk cId="0" sldId="294"/>
        </pc:sldMkLst>
        <pc:spChg chg="mod">
          <ac:chgData name="Masaki Suzuki" userId="2c4feb2ed34ad1a7" providerId="Windows Live" clId="Web-{FE5F373C-4ED5-49A2-A935-3F6E6F382697}" dt="2021-03-05T07:46:31.138" v="23" actId="1076"/>
          <ac:spMkLst>
            <pc:docMk/>
            <pc:sldMk cId="0" sldId="294"/>
            <ac:spMk id="675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7:35.968" v="24" actId="1076"/>
        <pc:sldMkLst>
          <pc:docMk/>
          <pc:sldMk cId="0" sldId="302"/>
        </pc:sldMkLst>
        <pc:spChg chg="mod">
          <ac:chgData name="Masaki Suzuki" userId="2c4feb2ed34ad1a7" providerId="Windows Live" clId="Web-{FE5F373C-4ED5-49A2-A935-3F6E6F382697}" dt="2021-03-05T07:47:35.968" v="24" actId="1076"/>
          <ac:spMkLst>
            <pc:docMk/>
            <pc:sldMk cId="0" sldId="302"/>
            <ac:spMk id="782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7:47.405" v="26" actId="1076"/>
        <pc:sldMkLst>
          <pc:docMk/>
          <pc:sldMk cId="0" sldId="304"/>
        </pc:sldMkLst>
        <pc:spChg chg="mod">
          <ac:chgData name="Masaki Suzuki" userId="2c4feb2ed34ad1a7" providerId="Windows Live" clId="Web-{FE5F373C-4ED5-49A2-A935-3F6E6F382697}" dt="2021-03-05T07:47:47.405" v="26" actId="1076"/>
          <ac:spMkLst>
            <pc:docMk/>
            <pc:sldMk cId="0" sldId="304"/>
            <ac:spMk id="4" creationId="{F611385C-8E5F-49D5-9036-9F2737EC7AF3}"/>
          </ac:spMkLst>
        </pc:spChg>
      </pc:sldChg>
      <pc:sldChg chg="modSp">
        <pc:chgData name="Masaki Suzuki" userId="2c4feb2ed34ad1a7" providerId="Windows Live" clId="Web-{FE5F373C-4ED5-49A2-A935-3F6E6F382697}" dt="2021-03-05T07:48:07.703" v="28" actId="1076"/>
        <pc:sldMkLst>
          <pc:docMk/>
          <pc:sldMk cId="0" sldId="305"/>
        </pc:sldMkLst>
        <pc:spChg chg="mod">
          <ac:chgData name="Masaki Suzuki" userId="2c4feb2ed34ad1a7" providerId="Windows Live" clId="Web-{FE5F373C-4ED5-49A2-A935-3F6E6F382697}" dt="2021-03-05T07:48:07.703" v="28" actId="1076"/>
          <ac:spMkLst>
            <pc:docMk/>
            <pc:sldMk cId="0" sldId="305"/>
            <ac:spMk id="820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47:56.202" v="27" actId="1076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8:28.250" v="29" actId="1076"/>
        <pc:sldMkLst>
          <pc:docMk/>
          <pc:sldMk cId="0" sldId="307"/>
        </pc:sldMkLst>
        <pc:spChg chg="mod">
          <ac:chgData name="Masaki Suzuki" userId="2c4feb2ed34ad1a7" providerId="Windows Live" clId="Web-{FE5F373C-4ED5-49A2-A935-3F6E6F382697}" dt="2021-03-05T07:48:28.250" v="29" actId="1076"/>
          <ac:spMkLst>
            <pc:docMk/>
            <pc:sldMk cId="0" sldId="307"/>
            <ac:spMk id="846" creationId="{00000000-0000-0000-0000-000000000000}"/>
          </ac:spMkLst>
        </pc:spChg>
      </pc:sldChg>
    </pc:docChg>
  </pc:docChgLst>
  <pc:docChgLst>
    <pc:chgData name="ゲスト ユーザー" providerId="Windows Live" clId="Web-{2697B1EB-34FF-4CAC-80C4-EDE043C1E404}"/>
    <pc:docChg chg="modSld">
      <pc:chgData name="ゲスト ユーザー" userId="" providerId="Windows Live" clId="Web-{2697B1EB-34FF-4CAC-80C4-EDE043C1E404}" dt="2021-03-03T09:02:54.402" v="125" actId="1076"/>
      <pc:docMkLst>
        <pc:docMk/>
      </pc:docMkLst>
      <pc:sldChg chg="modSp">
        <pc:chgData name="ゲスト ユーザー" userId="" providerId="Windows Live" clId="Web-{2697B1EB-34FF-4CAC-80C4-EDE043C1E404}" dt="2021-03-03T08:49:01.433" v="0" actId="1076"/>
        <pc:sldMkLst>
          <pc:docMk/>
          <pc:sldMk cId="0" sldId="257"/>
        </pc:sldMkLst>
        <pc:spChg chg="mod">
          <ac:chgData name="ゲスト ユーザー" userId="" providerId="Windows Live" clId="Web-{2697B1EB-34FF-4CAC-80C4-EDE043C1E404}" dt="2021-03-03T08:49:01.433" v="0" actId="1076"/>
          <ac:spMkLst>
            <pc:docMk/>
            <pc:sldMk cId="0" sldId="257"/>
            <ac:spMk id="7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49:18.152" v="4" actId="1076"/>
        <pc:sldMkLst>
          <pc:docMk/>
          <pc:sldMk cId="0" sldId="259"/>
        </pc:sldMkLst>
        <pc:spChg chg="mod">
          <ac:chgData name="ゲスト ユーザー" userId="" providerId="Windows Live" clId="Web-{2697B1EB-34FF-4CAC-80C4-EDE043C1E404}" dt="2021-03-03T08:49:18.105" v="1" actId="1076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49:18.121" v="2" actId="1076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49:18.136" v="3" actId="1076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49:18.152" v="4" actId="1076"/>
          <ac:spMkLst>
            <pc:docMk/>
            <pc:sldMk cId="0" sldId="259"/>
            <ac:spMk id="117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49:39.403" v="5" actId="1076"/>
        <pc:sldMkLst>
          <pc:docMk/>
          <pc:sldMk cId="0" sldId="260"/>
        </pc:sldMkLst>
        <pc:spChg chg="mod">
          <ac:chgData name="ゲスト ユーザー" userId="" providerId="Windows Live" clId="Web-{2697B1EB-34FF-4CAC-80C4-EDE043C1E404}" dt="2021-03-03T08:49:39.403" v="5" actId="1076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0:30.419" v="7" actId="1076"/>
        <pc:sldMkLst>
          <pc:docMk/>
          <pc:sldMk cId="0" sldId="271"/>
        </pc:sldMkLst>
        <pc:spChg chg="mod">
          <ac:chgData name="ゲスト ユーザー" userId="" providerId="Windows Live" clId="Web-{2697B1EB-34FF-4CAC-80C4-EDE043C1E404}" dt="2021-03-03T08:50:24.622" v="6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0:30.419" v="7" actId="1076"/>
          <ac:spMkLst>
            <pc:docMk/>
            <pc:sldMk cId="0" sldId="271"/>
            <ac:spMk id="321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05.045" v="9" actId="1076"/>
        <pc:sldMkLst>
          <pc:docMk/>
          <pc:sldMk cId="0" sldId="274"/>
        </pc:sldMkLst>
        <pc:spChg chg="mod">
          <ac:chgData name="ゲスト ユーザー" userId="" providerId="Windows Live" clId="Web-{2697B1EB-34FF-4CAC-80C4-EDE043C1E404}" dt="2021-03-03T08:51:05.045" v="9" actId="1076"/>
          <ac:spMkLst>
            <pc:docMk/>
            <pc:sldMk cId="0" sldId="274"/>
            <ac:spMk id="11" creationId="{06E2BF18-8DE7-4806-B362-73963D2910B5}"/>
          </ac:spMkLst>
        </pc:spChg>
        <pc:spChg chg="mod">
          <ac:chgData name="ゲスト ユーザー" userId="" providerId="Windows Live" clId="Web-{2697B1EB-34FF-4CAC-80C4-EDE043C1E404}" dt="2021-03-03T08:51:01.107" v="8" actId="14100"/>
          <ac:spMkLst>
            <pc:docMk/>
            <pc:sldMk cId="0" sldId="274"/>
            <ac:spMk id="36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31.686" v="12" actId="1076"/>
        <pc:sldMkLst>
          <pc:docMk/>
          <pc:sldMk cId="0" sldId="276"/>
        </pc:sldMkLst>
        <pc:spChg chg="mod">
          <ac:chgData name="ゲスト ユーザー" userId="" providerId="Windows Live" clId="Web-{2697B1EB-34FF-4CAC-80C4-EDE043C1E404}" dt="2021-03-03T08:51:31.670" v="10" actId="1076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1:31.670" v="11" actId="1076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1:31.686" v="12" actId="1076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36.795" v="13" actId="1076"/>
        <pc:sldMkLst>
          <pc:docMk/>
          <pc:sldMk cId="0" sldId="277"/>
        </pc:sldMkLst>
        <pc:spChg chg="mod">
          <ac:chgData name="ゲスト ユーザー" userId="" providerId="Windows Live" clId="Web-{2697B1EB-34FF-4CAC-80C4-EDE043C1E404}" dt="2021-03-03T08:51:36.795" v="13" actId="1076"/>
          <ac:spMkLst>
            <pc:docMk/>
            <pc:sldMk cId="0" sldId="277"/>
            <ac:spMk id="41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55.077" v="16" actId="1076"/>
        <pc:sldMkLst>
          <pc:docMk/>
          <pc:sldMk cId="0" sldId="278"/>
        </pc:sldMkLst>
        <pc:spChg chg="mod">
          <ac:chgData name="ゲスト ユーザー" userId="" providerId="Windows Live" clId="Web-{2697B1EB-34FF-4CAC-80C4-EDE043C1E404}" dt="2021-03-03T08:51:55.077" v="16" actId="1076"/>
          <ac:spMkLst>
            <pc:docMk/>
            <pc:sldMk cId="0" sldId="278"/>
            <ac:spMk id="42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1:49.577" v="15" actId="1076"/>
          <ac:spMkLst>
            <pc:docMk/>
            <pc:sldMk cId="0" sldId="278"/>
            <ac:spMk id="42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2:06.374" v="18" actId="1076"/>
        <pc:sldMkLst>
          <pc:docMk/>
          <pc:sldMk cId="0" sldId="279"/>
        </pc:sldMkLst>
        <pc:spChg chg="mod">
          <ac:chgData name="ゲスト ユーザー" userId="" providerId="Windows Live" clId="Web-{2697B1EB-34FF-4CAC-80C4-EDE043C1E404}" dt="2021-03-03T08:52:02.061" v="17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06.374" v="18" actId="1076"/>
          <ac:spMkLst>
            <pc:docMk/>
            <pc:sldMk cId="0" sldId="279"/>
            <ac:spMk id="43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3:05.031" v="47" actId="1076"/>
        <pc:sldMkLst>
          <pc:docMk/>
          <pc:sldMk cId="0" sldId="280"/>
        </pc:sldMkLst>
        <pc:spChg chg="mod">
          <ac:chgData name="ゲスト ユーザー" userId="" providerId="Windows Live" clId="Web-{2697B1EB-34FF-4CAC-80C4-EDE043C1E404}" dt="2021-03-03T08:53:05.031" v="47" actId="1076"/>
          <ac:spMkLst>
            <pc:docMk/>
            <pc:sldMk cId="0" sldId="280"/>
            <ac:spMk id="453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1:27.666" v="111" actId="1076"/>
        <pc:sldMkLst>
          <pc:docMk/>
          <pc:sldMk cId="0" sldId="281"/>
        </pc:sldMkLst>
        <pc:spChg chg="mod">
          <ac:chgData name="ゲスト ユーザー" userId="" providerId="Windows Live" clId="Web-{2697B1EB-34FF-4CAC-80C4-EDE043C1E404}" dt="2021-03-03T08:53:18.844" v="50" actId="1076"/>
          <ac:spMkLst>
            <pc:docMk/>
            <pc:sldMk cId="0" sldId="281"/>
            <ac:spMk id="46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43.985" v="55" actId="1076"/>
          <ac:spMkLst>
            <pc:docMk/>
            <pc:sldMk cId="0" sldId="281"/>
            <ac:spMk id="46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4" actId="1076"/>
          <ac:spMkLst>
            <pc:docMk/>
            <pc:sldMk cId="0" sldId="281"/>
            <ac:spMk id="46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3" actId="1076"/>
          <ac:spMkLst>
            <pc:docMk/>
            <pc:sldMk cId="0" sldId="281"/>
            <ac:spMk id="46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2" actId="1076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1" actId="1076"/>
          <ac:spMkLst>
            <pc:docMk/>
            <pc:sldMk cId="0" sldId="281"/>
            <ac:spMk id="47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1:27.666" v="111" actId="1076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9" actId="1076"/>
          <ac:spMkLst>
            <pc:docMk/>
            <pc:sldMk cId="0" sldId="281"/>
            <ac:spMk id="47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25.204" v="51" actId="1076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26.891" v="52" actId="1076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34.641" v="54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30.766" v="53" actId="1076"/>
          <ac:spMkLst>
            <pc:docMk/>
            <pc:sldMk cId="0" sldId="281"/>
            <ac:spMk id="47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5" actId="1076"/>
          <ac:spMkLst>
            <pc:docMk/>
            <pc:sldMk cId="0" sldId="281"/>
            <ac:spMk id="47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4" actId="1076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3" actId="1076"/>
          <ac:spMkLst>
            <pc:docMk/>
            <pc:sldMk cId="0" sldId="281"/>
            <ac:spMk id="48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3:49.954" v="56" actId="1076"/>
        <pc:sldMkLst>
          <pc:docMk/>
          <pc:sldMk cId="0" sldId="282"/>
        </pc:sldMkLst>
        <pc:spChg chg="mod">
          <ac:chgData name="ゲスト ユーザー" userId="" providerId="Windows Live" clId="Web-{2697B1EB-34FF-4CAC-80C4-EDE043C1E404}" dt="2021-03-03T08:53:49.954" v="56" actId="1076"/>
          <ac:spMkLst>
            <pc:docMk/>
            <pc:sldMk cId="0" sldId="282"/>
            <ac:spMk id="49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3:54.704" v="57" actId="1076"/>
        <pc:sldMkLst>
          <pc:docMk/>
          <pc:sldMk cId="0" sldId="283"/>
        </pc:sldMkLst>
        <pc:spChg chg="mod">
          <ac:chgData name="ゲスト ユーザー" userId="" providerId="Windows Live" clId="Web-{2697B1EB-34FF-4CAC-80C4-EDE043C1E404}" dt="2021-03-03T08:53:54.704" v="57" actId="1076"/>
          <ac:spMkLst>
            <pc:docMk/>
            <pc:sldMk cId="0" sldId="283"/>
            <ac:spMk id="50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4:17.314" v="61" actId="1076"/>
        <pc:sldMkLst>
          <pc:docMk/>
          <pc:sldMk cId="0" sldId="286"/>
        </pc:sldMkLst>
        <pc:spChg chg="mod">
          <ac:chgData name="ゲスト ユーザー" userId="" providerId="Windows Live" clId="Web-{2697B1EB-34FF-4CAC-80C4-EDE043C1E404}" dt="2021-03-03T08:54:17.314" v="61" actId="1076"/>
          <ac:spMkLst>
            <pc:docMk/>
            <pc:sldMk cId="0" sldId="286"/>
            <ac:spMk id="54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09.126" v="60" actId="1076"/>
          <ac:spMkLst>
            <pc:docMk/>
            <pc:sldMk cId="0" sldId="286"/>
            <ac:spMk id="54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03.798" v="58" actId="1076"/>
          <ac:spMkLst>
            <pc:docMk/>
            <pc:sldMk cId="0" sldId="286"/>
            <ac:spMk id="54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06.861" v="59" actId="1076"/>
          <ac:spMkLst>
            <pc:docMk/>
            <pc:sldMk cId="0" sldId="286"/>
            <ac:spMk id="54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4:30.658" v="64" actId="1076"/>
        <pc:sldMkLst>
          <pc:docMk/>
          <pc:sldMk cId="0" sldId="287"/>
        </pc:sldMkLst>
        <pc:spChg chg="mod">
          <ac:chgData name="ゲスト ユーザー" userId="" providerId="Windows Live" clId="Web-{2697B1EB-34FF-4CAC-80C4-EDE043C1E404}" dt="2021-03-03T08:54:27.392" v="62" actId="1076"/>
          <ac:spMkLst>
            <pc:docMk/>
            <pc:sldMk cId="0" sldId="287"/>
            <ac:spMk id="55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27.408" v="63" actId="1076"/>
          <ac:spMkLst>
            <pc:docMk/>
            <pc:sldMk cId="0" sldId="287"/>
            <ac:spMk id="56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30.658" v="64" actId="1076"/>
          <ac:spMkLst>
            <pc:docMk/>
            <pc:sldMk cId="0" sldId="287"/>
            <ac:spMk id="56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14.065" v="66" actId="1076"/>
        <pc:sldMkLst>
          <pc:docMk/>
          <pc:sldMk cId="0" sldId="288"/>
        </pc:sldMkLst>
        <pc:spChg chg="mod">
          <ac:chgData name="ゲスト ユーザー" userId="" providerId="Windows Live" clId="Web-{2697B1EB-34FF-4CAC-80C4-EDE043C1E404}" dt="2021-03-03T08:55:08.190" v="65" actId="1076"/>
          <ac:spMkLst>
            <pc:docMk/>
            <pc:sldMk cId="0" sldId="288"/>
            <ac:spMk id="57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14.065" v="66" actId="1076"/>
          <ac:spMkLst>
            <pc:docMk/>
            <pc:sldMk cId="0" sldId="288"/>
            <ac:spMk id="57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27.534" v="68" actId="1076"/>
        <pc:sldMkLst>
          <pc:docMk/>
          <pc:sldMk cId="0" sldId="289"/>
        </pc:sldMkLst>
        <pc:spChg chg="mod">
          <ac:chgData name="ゲスト ユーザー" userId="" providerId="Windows Live" clId="Web-{2697B1EB-34FF-4CAC-80C4-EDE043C1E404}" dt="2021-03-03T08:55:22.143" v="67" actId="1076"/>
          <ac:spMkLst>
            <pc:docMk/>
            <pc:sldMk cId="0" sldId="289"/>
            <ac:spMk id="59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27.534" v="68" actId="1076"/>
          <ac:spMkLst>
            <pc:docMk/>
            <pc:sldMk cId="0" sldId="289"/>
            <ac:spMk id="59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32.628" v="69" actId="1076"/>
        <pc:sldMkLst>
          <pc:docMk/>
          <pc:sldMk cId="0" sldId="290"/>
        </pc:sldMkLst>
        <pc:spChg chg="mod">
          <ac:chgData name="ゲスト ユーザー" userId="" providerId="Windows Live" clId="Web-{2697B1EB-34FF-4CAC-80C4-EDE043C1E404}" dt="2021-03-03T08:55:32.628" v="69" actId="1076"/>
          <ac:spMkLst>
            <pc:docMk/>
            <pc:sldMk cId="0" sldId="290"/>
            <ac:spMk id="61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53.456" v="73" actId="1076"/>
        <pc:sldMkLst>
          <pc:docMk/>
          <pc:sldMk cId="0" sldId="291"/>
        </pc:sldMkLst>
        <pc:spChg chg="mod">
          <ac:chgData name="ゲスト ユーザー" userId="" providerId="Windows Live" clId="Web-{2697B1EB-34FF-4CAC-80C4-EDE043C1E404}" dt="2021-03-03T08:55:51.331" v="72" actId="1076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36.862" v="70" actId="1076"/>
          <ac:spMkLst>
            <pc:docMk/>
            <pc:sldMk cId="0" sldId="291"/>
            <ac:spMk id="63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53.456" v="73" actId="1076"/>
          <ac:spMkLst>
            <pc:docMk/>
            <pc:sldMk cId="0" sldId="291"/>
            <ac:spMk id="633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07.207" v="75" actId="1076"/>
        <pc:sldMkLst>
          <pc:docMk/>
          <pc:sldMk cId="0" sldId="292"/>
        </pc:sldMkLst>
        <pc:spChg chg="mod">
          <ac:chgData name="ゲスト ユーザー" userId="" providerId="Windows Live" clId="Web-{2697B1EB-34FF-4CAC-80C4-EDE043C1E404}" dt="2021-03-03T08:56:07.207" v="75" actId="1076"/>
          <ac:spMkLst>
            <pc:docMk/>
            <pc:sldMk cId="0" sldId="292"/>
            <ac:spMk id="64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03.910" v="74" actId="1076"/>
          <ac:spMkLst>
            <pc:docMk/>
            <pc:sldMk cId="0" sldId="292"/>
            <ac:spMk id="64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19.863" v="78" actId="1076"/>
        <pc:sldMkLst>
          <pc:docMk/>
          <pc:sldMk cId="0" sldId="294"/>
        </pc:sldMkLst>
        <pc:spChg chg="mod">
          <ac:chgData name="ゲスト ユーザー" userId="" providerId="Windows Live" clId="Web-{2697B1EB-34FF-4CAC-80C4-EDE043C1E404}" dt="2021-03-03T08:56:19.863" v="78" actId="1076"/>
          <ac:spMkLst>
            <pc:docMk/>
            <pc:sldMk cId="0" sldId="294"/>
            <ac:spMk id="67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16.144" v="76" actId="1076"/>
          <ac:spMkLst>
            <pc:docMk/>
            <pc:sldMk cId="0" sldId="294"/>
            <ac:spMk id="67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17.691" v="77" actId="1076"/>
          <ac:spMkLst>
            <pc:docMk/>
            <pc:sldMk cId="0" sldId="294"/>
            <ac:spMk id="67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30.551" v="82" actId="1076"/>
        <pc:sldMkLst>
          <pc:docMk/>
          <pc:sldMk cId="0" sldId="295"/>
        </pc:sldMkLst>
        <pc:spChg chg="mod">
          <ac:chgData name="ゲスト ユーザー" userId="" providerId="Windows Live" clId="Web-{2697B1EB-34FF-4CAC-80C4-EDE043C1E404}" dt="2021-03-03T08:56:30.520" v="79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30.535" v="80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30.535" v="81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30.551" v="82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39.442" v="83" actId="1076"/>
        <pc:sldMkLst>
          <pc:docMk/>
          <pc:sldMk cId="0" sldId="297"/>
        </pc:sldMkLst>
        <pc:spChg chg="mod">
          <ac:chgData name="ゲスト ユーザー" userId="" providerId="Windows Live" clId="Web-{2697B1EB-34FF-4CAC-80C4-EDE043C1E404}" dt="2021-03-03T08:56:39.442" v="83" actId="1076"/>
          <ac:spMkLst>
            <pc:docMk/>
            <pc:sldMk cId="0" sldId="297"/>
            <ac:spMk id="714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19.317" v="85" actId="1076"/>
        <pc:sldMkLst>
          <pc:docMk/>
          <pc:sldMk cId="0" sldId="299"/>
        </pc:sldMkLst>
        <pc:spChg chg="mod">
          <ac:chgData name="ゲスト ユーザー" userId="" providerId="Windows Live" clId="Web-{2697B1EB-34FF-4CAC-80C4-EDE043C1E404}" dt="2021-03-03T08:57:16.802" v="84" actId="1076"/>
          <ac:spMkLst>
            <pc:docMk/>
            <pc:sldMk cId="0" sldId="299"/>
            <ac:spMk id="74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7:19.317" v="85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29.614" v="87" actId="1076"/>
        <pc:sldMkLst>
          <pc:docMk/>
          <pc:sldMk cId="0" sldId="300"/>
        </pc:sldMkLst>
        <pc:spChg chg="mod">
          <ac:chgData name="ゲスト ユーザー" userId="" providerId="Windows Live" clId="Web-{2697B1EB-34FF-4CAC-80C4-EDE043C1E404}" dt="2021-03-03T08:57:29.614" v="86" actId="1076"/>
          <ac:spMkLst>
            <pc:docMk/>
            <pc:sldMk cId="0" sldId="300"/>
            <ac:spMk id="756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7:29.614" v="87" actId="1076"/>
          <ac:spMkLst>
            <pc:docMk/>
            <pc:sldMk cId="0" sldId="300"/>
            <ac:spMk id="757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34.849" v="88" actId="1076"/>
        <pc:sldMkLst>
          <pc:docMk/>
          <pc:sldMk cId="0" sldId="301"/>
        </pc:sldMkLst>
        <pc:spChg chg="mod">
          <ac:chgData name="ゲスト ユーザー" userId="" providerId="Windows Live" clId="Web-{2697B1EB-34FF-4CAC-80C4-EDE043C1E404}" dt="2021-03-03T08:57:34.849" v="88" actId="1076"/>
          <ac:spMkLst>
            <pc:docMk/>
            <pc:sldMk cId="0" sldId="301"/>
            <ac:spMk id="76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42.333" v="90" actId="1076"/>
        <pc:sldMkLst>
          <pc:docMk/>
          <pc:sldMk cId="0" sldId="302"/>
        </pc:sldMkLst>
        <pc:spChg chg="mod">
          <ac:chgData name="ゲスト ユーザー" userId="" providerId="Windows Live" clId="Web-{2697B1EB-34FF-4CAC-80C4-EDE043C1E404}" dt="2021-03-03T08:57:42.333" v="90" actId="1076"/>
          <ac:spMkLst>
            <pc:docMk/>
            <pc:sldMk cId="0" sldId="302"/>
            <ac:spMk id="782" creationId="{00000000-0000-0000-0000-000000000000}"/>
          </ac:spMkLst>
        </pc:spChg>
      </pc:sldChg>
      <pc:sldChg chg="addSp delSp modSp">
        <pc:chgData name="ゲスト ユーザー" userId="" providerId="Windows Live" clId="Web-{2697B1EB-34FF-4CAC-80C4-EDE043C1E404}" dt="2021-03-03T09:02:09.948" v="113" actId="1076"/>
        <pc:sldMkLst>
          <pc:docMk/>
          <pc:sldMk cId="0" sldId="304"/>
        </pc:sldMkLst>
        <pc:spChg chg="add del mod">
          <ac:chgData name="ゲスト ユーザー" userId="" providerId="Windows Live" clId="Web-{2697B1EB-34FF-4CAC-80C4-EDE043C1E404}" dt="2021-03-03T08:58:24.412" v="98"/>
          <ac:spMkLst>
            <pc:docMk/>
            <pc:sldMk cId="0" sldId="304"/>
            <ac:spMk id="2" creationId="{913887B3-6132-41AB-A1A3-047E6475A510}"/>
          </ac:spMkLst>
        </pc:spChg>
        <pc:spChg chg="add del mod">
          <ac:chgData name="ゲスト ユーザー" userId="" providerId="Windows Live" clId="Web-{2697B1EB-34FF-4CAC-80C4-EDE043C1E404}" dt="2021-03-03T09:00:03.117" v="110"/>
          <ac:spMkLst>
            <pc:docMk/>
            <pc:sldMk cId="0" sldId="304"/>
            <ac:spMk id="3" creationId="{B61B0A60-A67D-4FDE-9E2C-A87A67C703E8}"/>
          </ac:spMkLst>
        </pc:spChg>
        <pc:spChg chg="add mod">
          <ac:chgData name="ゲスト ユーザー" userId="" providerId="Windows Live" clId="Web-{2697B1EB-34FF-4CAC-80C4-EDE043C1E404}" dt="2021-03-03T09:02:09.948" v="113" actId="1076"/>
          <ac:spMkLst>
            <pc:docMk/>
            <pc:sldMk cId="0" sldId="304"/>
            <ac:spMk id="4" creationId="{F611385C-8E5F-49D5-9036-9F2737EC7AF3}"/>
          </ac:spMkLst>
        </pc:spChg>
        <pc:spChg chg="mod">
          <ac:chgData name="ゲスト ユーザー" userId="" providerId="Windows Live" clId="Web-{2697B1EB-34FF-4CAC-80C4-EDE043C1E404}" dt="2021-03-03T08:58:13.834" v="92" actId="20577"/>
          <ac:spMkLst>
            <pc:docMk/>
            <pc:sldMk cId="0" sldId="304"/>
            <ac:spMk id="80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14.776" v="114" actId="1076"/>
        <pc:sldMkLst>
          <pc:docMk/>
          <pc:sldMk cId="0" sldId="305"/>
        </pc:sldMkLst>
        <pc:spChg chg="mod">
          <ac:chgData name="ゲスト ユーザー" userId="" providerId="Windows Live" clId="Web-{2697B1EB-34FF-4CAC-80C4-EDE043C1E404}" dt="2021-03-03T09:02:14.776" v="114" actId="1076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25.729" v="116" actId="1076"/>
        <pc:sldMkLst>
          <pc:docMk/>
          <pc:sldMk cId="0" sldId="307"/>
        </pc:sldMkLst>
        <pc:spChg chg="mod">
          <ac:chgData name="ゲスト ユーザー" userId="" providerId="Windows Live" clId="Web-{2697B1EB-34FF-4CAC-80C4-EDE043C1E404}" dt="2021-03-03T09:02:25.729" v="116" actId="1076"/>
          <ac:spMkLst>
            <pc:docMk/>
            <pc:sldMk cId="0" sldId="307"/>
            <ac:spMk id="84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40.776" v="124" actId="1076"/>
        <pc:sldMkLst>
          <pc:docMk/>
          <pc:sldMk cId="0" sldId="308"/>
        </pc:sldMkLst>
        <pc:spChg chg="mod">
          <ac:chgData name="ゲスト ユーザー" userId="" providerId="Windows Live" clId="Web-{2697B1EB-34FF-4CAC-80C4-EDE043C1E404}" dt="2021-03-03T09:02:40.745" v="121" actId="1076"/>
          <ac:spMkLst>
            <pc:docMk/>
            <pc:sldMk cId="0" sldId="308"/>
            <ac:spMk id="86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2:40.761" v="122" actId="1076"/>
          <ac:spMkLst>
            <pc:docMk/>
            <pc:sldMk cId="0" sldId="308"/>
            <ac:spMk id="86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2:40.761" v="123" actId="1076"/>
          <ac:spMkLst>
            <pc:docMk/>
            <pc:sldMk cId="0" sldId="308"/>
            <ac:spMk id="86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2:40.776" v="124" actId="1076"/>
          <ac:spMkLst>
            <pc:docMk/>
            <pc:sldMk cId="0" sldId="308"/>
            <ac:spMk id="86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54.402" v="125" actId="1076"/>
        <pc:sldMkLst>
          <pc:docMk/>
          <pc:sldMk cId="0" sldId="311"/>
        </pc:sldMkLst>
        <pc:spChg chg="mod">
          <ac:chgData name="ゲスト ユーザー" userId="" providerId="Windows Live" clId="Web-{2697B1EB-34FF-4CAC-80C4-EDE043C1E404}" dt="2021-03-03T09:02:54.402" v="125" actId="1076"/>
          <ac:spMkLst>
            <pc:docMk/>
            <pc:sldMk cId="0" sldId="311"/>
            <ac:spMk id="901" creationId="{00000000-0000-0000-0000-000000000000}"/>
          </ac:spMkLst>
        </pc:spChg>
      </pc:sldChg>
    </pc:docChg>
  </pc:docChgLst>
  <pc:docChgLst>
    <pc:chgData name="ゲスト ユーザー" providerId="Windows Live" clId="Web-{B1F9B002-3C2F-400E-82AA-8CD88AC97350}"/>
    <pc:docChg chg="modSld">
      <pc:chgData name="ゲスト ユーザー" userId="" providerId="Windows Live" clId="Web-{B1F9B002-3C2F-400E-82AA-8CD88AC97350}" dt="2021-03-05T08:31:53.244" v="62" actId="1076"/>
      <pc:docMkLst>
        <pc:docMk/>
      </pc:docMkLst>
      <pc:sldChg chg="modSp">
        <pc:chgData name="ゲスト ユーザー" userId="" providerId="Windows Live" clId="Web-{B1F9B002-3C2F-400E-82AA-8CD88AC97350}" dt="2021-03-05T08:23:05.669" v="0" actId="20577"/>
        <pc:sldMkLst>
          <pc:docMk/>
          <pc:sldMk cId="0" sldId="264"/>
        </pc:sldMkLst>
        <pc:spChg chg="mod">
          <ac:chgData name="ゲスト ユーザー" userId="" providerId="Windows Live" clId="Web-{B1F9B002-3C2F-400E-82AA-8CD88AC97350}" dt="2021-03-05T08:23:05.669" v="0" actId="20577"/>
          <ac:spMkLst>
            <pc:docMk/>
            <pc:sldMk cId="0" sldId="264"/>
            <ac:spMk id="178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3:16.497" v="1" actId="20577"/>
        <pc:sldMkLst>
          <pc:docMk/>
          <pc:sldMk cId="0" sldId="265"/>
        </pc:sldMkLst>
        <pc:spChg chg="mod">
          <ac:chgData name="ゲスト ユーザー" userId="" providerId="Windows Live" clId="Web-{B1F9B002-3C2F-400E-82AA-8CD88AC97350}" dt="2021-03-05T08:23:16.497" v="1" actId="20577"/>
          <ac:spMkLst>
            <pc:docMk/>
            <pc:sldMk cId="0" sldId="265"/>
            <ac:spMk id="19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4:01.170" v="5" actId="1076"/>
        <pc:sldMkLst>
          <pc:docMk/>
          <pc:sldMk cId="0" sldId="268"/>
        </pc:sldMkLst>
        <pc:spChg chg="mod">
          <ac:chgData name="ゲスト ユーザー" userId="" providerId="Windows Live" clId="Web-{B1F9B002-3C2F-400E-82AA-8CD88AC97350}" dt="2021-03-05T08:23:35.982" v="2" actId="20577"/>
          <ac:spMkLst>
            <pc:docMk/>
            <pc:sldMk cId="0" sldId="268"/>
            <ac:spMk id="245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01.170" v="5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3:48.592" v="3" actId="1076"/>
          <ac:spMkLst>
            <pc:docMk/>
            <pc:sldMk cId="0" sldId="268"/>
            <ac:spMk id="263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4:13.952" v="6" actId="20577"/>
        <pc:sldMkLst>
          <pc:docMk/>
          <pc:sldMk cId="0" sldId="269"/>
        </pc:sldMkLst>
        <pc:spChg chg="mod">
          <ac:chgData name="ゲスト ユーザー" userId="" providerId="Windows Live" clId="Web-{B1F9B002-3C2F-400E-82AA-8CD88AC97350}" dt="2021-03-05T08:24:13.952" v="6" actId="20577"/>
          <ac:spMkLst>
            <pc:docMk/>
            <pc:sldMk cId="0" sldId="269"/>
            <ac:spMk id="277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5:05.140" v="17" actId="1076"/>
        <pc:sldMkLst>
          <pc:docMk/>
          <pc:sldMk cId="0" sldId="270"/>
        </pc:sldMkLst>
        <pc:spChg chg="mod">
          <ac:chgData name="ゲスト ユーザー" userId="" providerId="Windows Live" clId="Web-{B1F9B002-3C2F-400E-82AA-8CD88AC97350}" dt="2021-03-05T08:24:24.358" v="7" actId="20577"/>
          <ac:spMkLst>
            <pc:docMk/>
            <pc:sldMk cId="0" sldId="270"/>
            <ac:spMk id="296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30.265" v="8" actId="1076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34.343" v="9" actId="1076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53.484" v="14" actId="1076"/>
          <ac:spMkLst>
            <pc:docMk/>
            <pc:sldMk cId="0" sldId="270"/>
            <ac:spMk id="301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01.172" v="16" actId="1076"/>
          <ac:spMkLst>
            <pc:docMk/>
            <pc:sldMk cId="0" sldId="270"/>
            <ac:spMk id="302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05.140" v="17" actId="1076"/>
          <ac:spMkLst>
            <pc:docMk/>
            <pc:sldMk cId="0" sldId="270"/>
            <ac:spMk id="303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45.874" v="12" actId="1076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5:38.344" v="22" actId="1076"/>
        <pc:sldMkLst>
          <pc:docMk/>
          <pc:sldMk cId="0" sldId="271"/>
        </pc:sldMkLst>
        <pc:spChg chg="mod">
          <ac:chgData name="ゲスト ユーザー" userId="" providerId="Windows Live" clId="Web-{B1F9B002-3C2F-400E-82AA-8CD88AC97350}" dt="2021-03-05T08:25:18.516" v="19" actId="20577"/>
          <ac:spMkLst>
            <pc:docMk/>
            <pc:sldMk cId="0" sldId="271"/>
            <ac:spMk id="315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38.344" v="22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26.500" v="21" actId="1076"/>
          <ac:spMkLst>
            <pc:docMk/>
            <pc:sldMk cId="0" sldId="271"/>
            <ac:spMk id="32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02.439" v="26" actId="1076"/>
        <pc:sldMkLst>
          <pc:docMk/>
          <pc:sldMk cId="0" sldId="272"/>
        </pc:sldMkLst>
        <pc:spChg chg="mod">
          <ac:chgData name="ゲスト ユーザー" userId="" providerId="Windows Live" clId="Web-{B1F9B002-3C2F-400E-82AA-8CD88AC97350}" dt="2021-03-05T08:25:58.079" v="25" actId="20577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6:02.439" v="26" actId="1076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50.704" v="23" actId="1076"/>
          <ac:spMkLst>
            <pc:docMk/>
            <pc:sldMk cId="0" sldId="272"/>
            <ac:spMk id="34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10.970" v="27" actId="1076"/>
        <pc:sldMkLst>
          <pc:docMk/>
          <pc:sldMk cId="0" sldId="273"/>
        </pc:sldMkLst>
        <pc:spChg chg="mod">
          <ac:chgData name="ゲスト ユーザー" userId="" providerId="Windows Live" clId="Web-{B1F9B002-3C2F-400E-82AA-8CD88AC97350}" dt="2021-03-05T08:26:10.970" v="27" actId="1076"/>
          <ac:spMkLst>
            <pc:docMk/>
            <pc:sldMk cId="0" sldId="273"/>
            <ac:spMk id="353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23.939" v="28" actId="1076"/>
        <pc:sldMkLst>
          <pc:docMk/>
          <pc:sldMk cId="0" sldId="274"/>
        </pc:sldMkLst>
        <pc:spChg chg="mod">
          <ac:chgData name="ゲスト ユーザー" userId="" providerId="Windows Live" clId="Web-{B1F9B002-3C2F-400E-82AA-8CD88AC97350}" dt="2021-03-05T08:26:23.939" v="28" actId="1076"/>
          <ac:spMkLst>
            <pc:docMk/>
            <pc:sldMk cId="0" sldId="274"/>
            <ac:spMk id="11" creationId="{06E2BF18-8DE7-4806-B362-73963D2910B5}"/>
          </ac:spMkLst>
        </pc:spChg>
      </pc:sldChg>
      <pc:sldChg chg="modSp">
        <pc:chgData name="ゲスト ユーザー" userId="" providerId="Windows Live" clId="Web-{B1F9B002-3C2F-400E-82AA-8CD88AC97350}" dt="2021-03-05T08:26:43.487" v="30" actId="1076"/>
        <pc:sldMkLst>
          <pc:docMk/>
          <pc:sldMk cId="0" sldId="276"/>
        </pc:sldMkLst>
        <pc:spChg chg="mod">
          <ac:chgData name="ゲスト ユーザー" userId="" providerId="Windows Live" clId="Web-{B1F9B002-3C2F-400E-82AA-8CD88AC97350}" dt="2021-03-05T08:26:43.487" v="30" actId="1076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51.440" v="31" actId="1076"/>
        <pc:sldMkLst>
          <pc:docMk/>
          <pc:sldMk cId="0" sldId="277"/>
        </pc:sldMkLst>
        <pc:spChg chg="mod">
          <ac:chgData name="ゲスト ユーザー" userId="" providerId="Windows Live" clId="Web-{B1F9B002-3C2F-400E-82AA-8CD88AC97350}" dt="2021-03-05T08:26:51.440" v="31" actId="1076"/>
          <ac:spMkLst>
            <pc:docMk/>
            <pc:sldMk cId="0" sldId="277"/>
            <ac:spMk id="412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7:19.222" v="37" actId="1076"/>
        <pc:sldMkLst>
          <pc:docMk/>
          <pc:sldMk cId="0" sldId="278"/>
        </pc:sldMkLst>
        <pc:spChg chg="mod">
          <ac:chgData name="ゲスト ユーザー" userId="" providerId="Windows Live" clId="Web-{B1F9B002-3C2F-400E-82AA-8CD88AC97350}" dt="2021-03-05T08:27:05.440" v="34" actId="20577"/>
          <ac:spMkLst>
            <pc:docMk/>
            <pc:sldMk cId="0" sldId="278"/>
            <ac:spMk id="421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7:00.393" v="33" actId="20577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7:09.065" v="35" actId="1076"/>
          <ac:spMkLst>
            <pc:docMk/>
            <pc:sldMk cId="0" sldId="278"/>
            <ac:spMk id="425" creationId="{00000000-0000-0000-0000-000000000000}"/>
          </ac:spMkLst>
        </pc:spChg>
        <pc:picChg chg="mod">
          <ac:chgData name="ゲスト ユーザー" userId="" providerId="Windows Live" clId="Web-{B1F9B002-3C2F-400E-82AA-8CD88AC97350}" dt="2021-03-05T08:27:19.222" v="37" actId="1076"/>
          <ac:picMkLst>
            <pc:docMk/>
            <pc:sldMk cId="0" sldId="278"/>
            <ac:picMk id="419" creationId="{00000000-0000-0000-0000-000000000000}"/>
          </ac:picMkLst>
        </pc:picChg>
        <pc:picChg chg="mod">
          <ac:chgData name="ゲスト ユーザー" userId="" providerId="Windows Live" clId="Web-{B1F9B002-3C2F-400E-82AA-8CD88AC97350}" dt="2021-03-05T08:27:17.472" v="36" actId="1076"/>
          <ac:picMkLst>
            <pc:docMk/>
            <pc:sldMk cId="0" sldId="278"/>
            <ac:picMk id="420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27:40.582" v="41" actId="20577"/>
        <pc:sldMkLst>
          <pc:docMk/>
          <pc:sldMk cId="0" sldId="279"/>
        </pc:sldMkLst>
        <pc:spChg chg="mod">
          <ac:chgData name="ゲスト ユーザー" userId="" providerId="Windows Live" clId="Web-{B1F9B002-3C2F-400E-82AA-8CD88AC97350}" dt="2021-03-05T08:27:40.582" v="41" actId="20577"/>
          <ac:spMkLst>
            <pc:docMk/>
            <pc:sldMk cId="0" sldId="279"/>
            <ac:spMk id="433" creationId="{00000000-0000-0000-0000-000000000000}"/>
          </ac:spMkLst>
        </pc:spChg>
        <pc:picChg chg="ord">
          <ac:chgData name="ゲスト ユーザー" userId="" providerId="Windows Live" clId="Web-{B1F9B002-3C2F-400E-82AA-8CD88AC97350}" dt="2021-03-05T08:27:35.972" v="40"/>
          <ac:picMkLst>
            <pc:docMk/>
            <pc:sldMk cId="0" sldId="279"/>
            <ac:picMk id="435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27:54.317" v="43" actId="20577"/>
        <pc:sldMkLst>
          <pc:docMk/>
          <pc:sldMk cId="0" sldId="280"/>
        </pc:sldMkLst>
        <pc:spChg chg="mod">
          <ac:chgData name="ゲスト ユーザー" userId="" providerId="Windows Live" clId="Web-{B1F9B002-3C2F-400E-82AA-8CD88AC97350}" dt="2021-03-05T08:27:54.317" v="43" actId="20577"/>
          <ac:spMkLst>
            <pc:docMk/>
            <pc:sldMk cId="0" sldId="280"/>
            <ac:spMk id="448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8:17.005" v="44" actId="1076"/>
        <pc:sldMkLst>
          <pc:docMk/>
          <pc:sldMk cId="0" sldId="281"/>
        </pc:sldMkLst>
        <pc:spChg chg="mod">
          <ac:chgData name="ゲスト ユーザー" userId="" providerId="Windows Live" clId="Web-{B1F9B002-3C2F-400E-82AA-8CD88AC97350}" dt="2021-03-05T08:28:17.005" v="44" actId="1076"/>
          <ac:spMkLst>
            <pc:docMk/>
            <pc:sldMk cId="0" sldId="281"/>
            <ac:spMk id="48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8:35.505" v="45" actId="1076"/>
        <pc:sldMkLst>
          <pc:docMk/>
          <pc:sldMk cId="0" sldId="285"/>
        </pc:sldMkLst>
        <pc:picChg chg="mod">
          <ac:chgData name="ゲスト ユーザー" userId="" providerId="Windows Live" clId="Web-{B1F9B002-3C2F-400E-82AA-8CD88AC97350}" dt="2021-03-05T08:28:35.505" v="45" actId="1076"/>
          <ac:picMkLst>
            <pc:docMk/>
            <pc:sldMk cId="0" sldId="285"/>
            <ac:picMk id="526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29:06.959" v="50" actId="20577"/>
        <pc:sldMkLst>
          <pc:docMk/>
          <pc:sldMk cId="0" sldId="286"/>
        </pc:sldMkLst>
        <pc:spChg chg="mod">
          <ac:chgData name="ゲスト ユーザー" userId="" providerId="Windows Live" clId="Web-{B1F9B002-3C2F-400E-82AA-8CD88AC97350}" dt="2021-03-05T08:29:06.959" v="50" actId="20577"/>
          <ac:spMkLst>
            <pc:docMk/>
            <pc:sldMk cId="0" sldId="286"/>
            <ac:spMk id="539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9:21.756" v="51" actId="1076"/>
        <pc:sldMkLst>
          <pc:docMk/>
          <pc:sldMk cId="0" sldId="287"/>
        </pc:sldMkLst>
        <pc:spChg chg="mod">
          <ac:chgData name="ゲスト ユーザー" userId="" providerId="Windows Live" clId="Web-{B1F9B002-3C2F-400E-82AA-8CD88AC97350}" dt="2021-03-05T08:29:21.756" v="51" actId="1076"/>
          <ac:spMkLst>
            <pc:docMk/>
            <pc:sldMk cId="0" sldId="287"/>
            <ac:spMk id="56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9:35.757" v="52" actId="1076"/>
        <pc:sldMkLst>
          <pc:docMk/>
          <pc:sldMk cId="0" sldId="291"/>
        </pc:sldMkLst>
        <pc:spChg chg="mod">
          <ac:chgData name="ゲスト ユーザー" userId="" providerId="Windows Live" clId="Web-{B1F9B002-3C2F-400E-82AA-8CD88AC97350}" dt="2021-03-05T08:29:35.757" v="52" actId="1076"/>
          <ac:spMkLst>
            <pc:docMk/>
            <pc:sldMk cId="0" sldId="291"/>
            <ac:spMk id="63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19.992" v="54" actId="20577"/>
        <pc:sldMkLst>
          <pc:docMk/>
          <pc:sldMk cId="0" sldId="296"/>
        </pc:sldMkLst>
        <pc:spChg chg="mod">
          <ac:chgData name="ゲスト ユーザー" userId="" providerId="Windows Live" clId="Web-{B1F9B002-3C2F-400E-82AA-8CD88AC97350}" dt="2021-03-05T08:30:19.992" v="54" actId="20577"/>
          <ac:spMkLst>
            <pc:docMk/>
            <pc:sldMk cId="0" sldId="296"/>
            <ac:spMk id="698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23.805" v="55" actId="20577"/>
        <pc:sldMkLst>
          <pc:docMk/>
          <pc:sldMk cId="0" sldId="297"/>
        </pc:sldMkLst>
        <pc:spChg chg="mod">
          <ac:chgData name="ゲスト ユーザー" userId="" providerId="Windows Live" clId="Web-{B1F9B002-3C2F-400E-82AA-8CD88AC97350}" dt="2021-03-05T08:30:23.805" v="55" actId="20577"/>
          <ac:spMkLst>
            <pc:docMk/>
            <pc:sldMk cId="0" sldId="297"/>
            <ac:spMk id="71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32.930" v="56"/>
        <pc:sldMkLst>
          <pc:docMk/>
          <pc:sldMk cId="0" sldId="298"/>
        </pc:sldMkLst>
        <pc:picChg chg="ord">
          <ac:chgData name="ゲスト ユーザー" userId="" providerId="Windows Live" clId="Web-{B1F9B002-3C2F-400E-82AA-8CD88AC97350}" dt="2021-03-05T08:30:32.930" v="56"/>
          <ac:picMkLst>
            <pc:docMk/>
            <pc:sldMk cId="0" sldId="298"/>
            <ac:picMk id="724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30:43.430" v="57" actId="20577"/>
        <pc:sldMkLst>
          <pc:docMk/>
          <pc:sldMk cId="0" sldId="300"/>
        </pc:sldMkLst>
        <pc:spChg chg="mod">
          <ac:chgData name="ゲスト ユーザー" userId="" providerId="Windows Live" clId="Web-{B1F9B002-3C2F-400E-82AA-8CD88AC97350}" dt="2021-03-05T08:30:43.430" v="57" actId="20577"/>
          <ac:spMkLst>
            <pc:docMk/>
            <pc:sldMk cId="0" sldId="300"/>
            <ac:spMk id="75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55.024" v="58" actId="1076"/>
        <pc:sldMkLst>
          <pc:docMk/>
          <pc:sldMk cId="0" sldId="302"/>
        </pc:sldMkLst>
        <pc:spChg chg="mod">
          <ac:chgData name="ゲスト ユーザー" userId="" providerId="Windows Live" clId="Web-{B1F9B002-3C2F-400E-82AA-8CD88AC97350}" dt="2021-03-05T08:30:55.024" v="58" actId="1076"/>
          <ac:spMkLst>
            <pc:docMk/>
            <pc:sldMk cId="0" sldId="302"/>
            <ac:spMk id="782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1:00.977" v="59" actId="20577"/>
        <pc:sldMkLst>
          <pc:docMk/>
          <pc:sldMk cId="0" sldId="303"/>
        </pc:sldMkLst>
        <pc:spChg chg="mod">
          <ac:chgData name="ゲスト ユーザー" userId="" providerId="Windows Live" clId="Web-{B1F9B002-3C2F-400E-82AA-8CD88AC97350}" dt="2021-03-05T08:31:00.977" v="59" actId="20577"/>
          <ac:spMkLst>
            <pc:docMk/>
            <pc:sldMk cId="0" sldId="303"/>
            <ac:spMk id="79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1:07.181" v="60" actId="1076"/>
        <pc:sldMkLst>
          <pc:docMk/>
          <pc:sldMk cId="0" sldId="304"/>
        </pc:sldMkLst>
        <pc:spChg chg="mod">
          <ac:chgData name="ゲスト ユーザー" userId="" providerId="Windows Live" clId="Web-{B1F9B002-3C2F-400E-82AA-8CD88AC97350}" dt="2021-03-05T08:31:07.181" v="60" actId="1076"/>
          <ac:spMkLst>
            <pc:docMk/>
            <pc:sldMk cId="0" sldId="304"/>
            <ac:spMk id="4" creationId="{F611385C-8E5F-49D5-9036-9F2737EC7AF3}"/>
          </ac:spMkLst>
        </pc:spChg>
      </pc:sldChg>
      <pc:sldChg chg="modSp">
        <pc:chgData name="ゲスト ユーザー" userId="" providerId="Windows Live" clId="Web-{B1F9B002-3C2F-400E-82AA-8CD88AC97350}" dt="2021-03-05T08:31:25.994" v="61" actId="1076"/>
        <pc:sldMkLst>
          <pc:docMk/>
          <pc:sldMk cId="0" sldId="306"/>
        </pc:sldMkLst>
        <pc:spChg chg="mod">
          <ac:chgData name="ゲスト ユーザー" userId="" providerId="Windows Live" clId="Web-{B1F9B002-3C2F-400E-82AA-8CD88AC97350}" dt="2021-03-05T08:31:25.994" v="61" actId="1076"/>
          <ac:spMkLst>
            <pc:docMk/>
            <pc:sldMk cId="0" sldId="306"/>
            <ac:spMk id="83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1:53.244" v="62" actId="1076"/>
        <pc:sldMkLst>
          <pc:docMk/>
          <pc:sldMk cId="0" sldId="311"/>
        </pc:sldMkLst>
        <pc:spChg chg="mod">
          <ac:chgData name="ゲスト ユーザー" userId="" providerId="Windows Live" clId="Web-{B1F9B002-3C2F-400E-82AA-8CD88AC97350}" dt="2021-03-05T08:31:53.244" v="62" actId="1076"/>
          <ac:spMkLst>
            <pc:docMk/>
            <pc:sldMk cId="0" sldId="311"/>
            <ac:spMk id="9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abef04b6c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abef04b6c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8a63d05c0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8a63d05c0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abef04b6c4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abef04b6c4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8a63d05c0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g78a63d05c0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afa9ff777f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afa9ff777f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b3f9a84fd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b3f9a84fd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b3f9a84fd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b3f9a84fd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b3f9a84fd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b3f9a84fd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b3f9a84fd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b3f9a84fd5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b3f9a84fd5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b3f9a84fd5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b3f9a84fd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b3f9a84fd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b9406351b7_4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b9406351b7_4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b3f9a84fd5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b3f9a84fd5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b9406351b7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b9406351b7_2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b9406351b7_2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b9406351b7_2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b9406351b7_2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b9406351b7_2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b9406351b7_3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b9406351b7_3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b9406351b7_3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b9406351b7_3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b9406351b7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b9406351b7_3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b9406351b7_3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b9406351b7_3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afa3a52df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afa3a52df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b9406351b7_3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b9406351b7_3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b9406351b7_3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gb9406351b7_3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afa9ff777f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afa9ff777f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b9406351b7_3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b9406351b7_3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b9406351b7_4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b9406351b7_4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b9406351b7_3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b9406351b7_3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b9406351b7_4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b9406351b7_4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b9406351b7_4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b9406351b7_4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b9406351b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4" name="Google Shape;894;gb9406351b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1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4843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１３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930144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17814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>
                <a:solidFill>
                  <a:schemeClr val="dk2"/>
                </a:solidFill>
              </a:rPr>
              <a:t>今日もやるぞ～！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425169" y="3413000"/>
            <a:ext cx="70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153450" y="168400"/>
            <a:ext cx="2679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4424025" y="12246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530841" y="30534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5" name="Google Shape;78;p14">
            <a:extLst>
              <a:ext uri="{FF2B5EF4-FFF2-40B4-BE49-F238E27FC236}">
                <a16:creationId xmlns:a16="http://schemas.microsoft.com/office/drawing/2014/main" id="{02A45CBA-C492-424B-B031-E5F15506C05D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79;p14">
            <a:extLst>
              <a:ext uri="{FF2B5EF4-FFF2-40B4-BE49-F238E27FC236}">
                <a16:creationId xmlns:a16="http://schemas.microsoft.com/office/drawing/2014/main" id="{51619B47-C238-4E4A-9F2D-5EFF5A57B1DC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7" name="Google Shape;80;p14">
            <a:extLst>
              <a:ext uri="{FF2B5EF4-FFF2-40B4-BE49-F238E27FC236}">
                <a16:creationId xmlns:a16="http://schemas.microsoft.com/office/drawing/2014/main" id="{D509632E-F23E-4F14-853D-E0321CA70264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8" name="Google Shape;81;p14">
            <a:extLst>
              <a:ext uri="{FF2B5EF4-FFF2-40B4-BE49-F238E27FC236}">
                <a16:creationId xmlns:a16="http://schemas.microsoft.com/office/drawing/2014/main" id="{DF4B7676-9AB0-4012-A636-8748B1478347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9" name="Google Shape;122;p17">
            <a:extLst>
              <a:ext uri="{FF2B5EF4-FFF2-40B4-BE49-F238E27FC236}">
                <a16:creationId xmlns:a16="http://schemas.microsoft.com/office/drawing/2014/main" id="{0F1A462C-3036-4CCE-8F35-217AF4D56066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保存しておいたゲームを開こう</a:t>
            </a:r>
            <a:endParaRPr>
              <a:latin typeface="Arial"/>
              <a:cs typeface="Arial"/>
            </a:endParaRPr>
          </a:p>
        </p:txBody>
      </p:sp>
      <p:sp>
        <p:nvSpPr>
          <p:cNvPr id="105" name="Google Shape;105;p16"/>
          <p:cNvSpPr/>
          <p:nvPr/>
        </p:nvSpPr>
        <p:spPr>
          <a:xfrm>
            <a:off x="5070650" y="1410925"/>
            <a:ext cx="3226200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コンピューターから読み込む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>
                <a:solidFill>
                  <a:schemeClr val="dk2"/>
                </a:solidFill>
              </a:rPr>
              <a:t>して、前回保存したゲームを開いてね。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 rotWithShape="1">
          <a:blip r:embed="rId4">
            <a:alphaModFix/>
          </a:blip>
          <a:srcRect t="11743" r="71384" b="40322"/>
          <a:stretch/>
        </p:blipFill>
        <p:spPr>
          <a:xfrm>
            <a:off x="720325" y="1071575"/>
            <a:ext cx="4037026" cy="3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/>
          <p:nvPr/>
        </p:nvSpPr>
        <p:spPr>
          <a:xfrm>
            <a:off x="2009945" y="1071583"/>
            <a:ext cx="690300" cy="460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1948050" y="1791925"/>
            <a:ext cx="1845300" cy="38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7046489" y="1843677"/>
            <a:ext cx="3216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よ</a:t>
            </a:r>
            <a:endParaRPr sz="4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7413881" y="1858629"/>
            <a:ext cx="5217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5199336" y="2236213"/>
            <a:ext cx="6123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7266573" y="2196428"/>
            <a:ext cx="690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5" name="Google Shape;115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「〇〇〇.sb3」っていう名前のファイルだよね。</a:t>
            </a:r>
            <a:endParaRPr sz="1500" b="1" i="0" u="none" strike="noStrike" cap="none">
              <a:solidFill>
                <a:schemeClr val="dk2"/>
              </a:solidFill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6768231" y="2199487"/>
            <a:ext cx="7533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ぜんかい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1806351" y="199017"/>
            <a:ext cx="9645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6122541" y="229292"/>
            <a:ext cx="9525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5811725" y="2574686"/>
            <a:ext cx="4593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4946405" y="4059850"/>
            <a:ext cx="8259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529;p42">
            <a:extLst>
              <a:ext uri="{FF2B5EF4-FFF2-40B4-BE49-F238E27FC236}">
                <a16:creationId xmlns:a16="http://schemas.microsoft.com/office/drawing/2014/main" id="{910C905A-7F55-4D4B-BFB7-5CF26813FB8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1727" y="1254656"/>
            <a:ext cx="3450164" cy="3585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開いたゲームを実行してみよう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128" name="Google Shape;12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/>
          <p:nvPr/>
        </p:nvSpPr>
        <p:spPr>
          <a:xfrm>
            <a:off x="1497150" y="1532275"/>
            <a:ext cx="2646000" cy="1267200"/>
          </a:xfrm>
          <a:prstGeom prst="wedgeRoundRectCallout">
            <a:avLst>
              <a:gd name="adj1" fmla="val -68331"/>
              <a:gd name="adj2" fmla="val 42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はたを押してみよう！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前とおなじ</a:t>
            </a:r>
            <a:r>
              <a:rPr lang="ja" sz="1500" b="1">
                <a:solidFill>
                  <a:srgbClr val="5E696C"/>
                </a:solidFill>
              </a:rPr>
              <a:t>動きをするかな？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1316425" y="3049038"/>
            <a:ext cx="2826600" cy="1437698"/>
          </a:xfrm>
          <a:prstGeom prst="wedgeRoundRectCallout">
            <a:avLst>
              <a:gd name="adj1" fmla="val -62264"/>
              <a:gd name="adj2" fmla="val -237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ネズミのクローンを作るようにしたね！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r>
              <a:rPr lang="ja" sz="1500" b="1" dirty="0">
                <a:solidFill>
                  <a:schemeClr val="accent5"/>
                </a:solidFill>
              </a:rPr>
              <a:t>前に作ったゲームと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rgbClr val="5E696C"/>
                </a:solidFill>
              </a:rPr>
              <a:t>だ！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4734228" y="1152475"/>
            <a:ext cx="381300" cy="37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1622650" y="199000"/>
            <a:ext cx="597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4485250" y="22962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2105852" y="1507207"/>
            <a:ext cx="381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1497909" y="1847495"/>
            <a:ext cx="5970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2438773" y="1840423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1886176" y="3620280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2267717" y="3630895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42" name="Google Shape;142;p17"/>
          <p:cNvSpPr txBox="1"/>
          <p:nvPr/>
        </p:nvSpPr>
        <p:spPr>
          <a:xfrm>
            <a:off x="3015916" y="2953145"/>
            <a:ext cx="505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ゲームを作ろう！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レベル５</a:t>
            </a:r>
            <a:r>
              <a:rPr lang="ja-JP" altLang="en-US" sz="4000" dirty="0">
                <a:latin typeface="Arial"/>
                <a:cs typeface="Arial"/>
              </a:rPr>
              <a:t>の続き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148" name="Google Shape;148;p18"/>
          <p:cNvSpPr txBox="1"/>
          <p:nvPr/>
        </p:nvSpPr>
        <p:spPr>
          <a:xfrm>
            <a:off x="4578200" y="1314375"/>
            <a:ext cx="83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4" name="Google Shape;148;p18">
            <a:extLst>
              <a:ext uri="{FF2B5EF4-FFF2-40B4-BE49-F238E27FC236}">
                <a16:creationId xmlns:a16="http://schemas.microsoft.com/office/drawing/2014/main" id="{F8C7C7DC-F1D4-4B42-89A1-7A779B04F994}"/>
              </a:ext>
            </a:extLst>
          </p:cNvPr>
          <p:cNvSpPr txBox="1"/>
          <p:nvPr/>
        </p:nvSpPr>
        <p:spPr>
          <a:xfrm>
            <a:off x="5312491" y="2201067"/>
            <a:ext cx="83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つ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づ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4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３びきいじょうつかまえられちゃうね</a:t>
            </a:r>
            <a:endParaRPr>
              <a:latin typeface="Arial"/>
              <a:cs typeface="Arial"/>
            </a:endParaRPr>
          </a:p>
        </p:txBody>
      </p:sp>
      <p:pic>
        <p:nvPicPr>
          <p:cNvPr id="536" name="Google Shape;536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26" y="12655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3"/>
          <p:cNvSpPr/>
          <p:nvPr/>
        </p:nvSpPr>
        <p:spPr>
          <a:xfrm>
            <a:off x="1286750" y="1124625"/>
            <a:ext cx="3988200" cy="914100"/>
          </a:xfrm>
          <a:prstGeom prst="wedgeRoundRectCallout">
            <a:avLst>
              <a:gd name="adj1" fmla="val -57625"/>
              <a:gd name="adj2" fmla="val 104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ところでさ、</a:t>
            </a:r>
            <a:r>
              <a:rPr lang="ja" sz="1500" b="1">
                <a:solidFill>
                  <a:schemeClr val="accent5"/>
                </a:solidFill>
              </a:rPr>
              <a:t>３びきいじょう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つかまえられちゃってる</a:t>
            </a:r>
            <a:r>
              <a:rPr lang="ja" sz="1500" b="1">
                <a:solidFill>
                  <a:schemeClr val="dk2"/>
                </a:solidFill>
              </a:rPr>
              <a:t>みたいだけど。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38" name="Google Shape;538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6730" y="31435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43"/>
          <p:cNvSpPr/>
          <p:nvPr/>
        </p:nvSpPr>
        <p:spPr>
          <a:xfrm>
            <a:off x="1155325" y="2370425"/>
            <a:ext cx="4489800" cy="2491500"/>
          </a:xfrm>
          <a:prstGeom prst="wedgeRoundRectCallout">
            <a:avLst>
              <a:gd name="adj1" fmla="val -57006"/>
              <a:gd name="adj2" fmla="val -795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そうだね。ネズミが３びきしかいなかったときは、「つかまえた数が３」になったとき</a:t>
            </a:r>
            <a:endParaRPr lang="ja-JP" altLang="en-US"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ネズミはぜんぶかくれているからそれいじょうは</a:t>
            </a:r>
            <a:endParaRPr lang="ja" altLang="en-US" sz="1500" b="1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つかまえられなかったけど、100ぴきもいると、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「つかまえた数が３」になった</a:t>
            </a:r>
            <a:r>
              <a:rPr lang="ja" sz="1500" b="1">
                <a:solidFill>
                  <a:srgbClr val="5E696C"/>
                </a:solidFill>
              </a:rPr>
              <a:t>あと「すべてを止める」が実行されるまでのあいだに、</a:t>
            </a:r>
            <a:endParaRPr lang="ja" altLang="en-US" sz="1500" b="1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のこっているネズミがつかまえられちゃうね。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40" name="Google Shape;540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3450" y="1017450"/>
            <a:ext cx="2959351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43"/>
          <p:cNvSpPr/>
          <p:nvPr/>
        </p:nvSpPr>
        <p:spPr>
          <a:xfrm>
            <a:off x="6304875" y="1270575"/>
            <a:ext cx="520500" cy="275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43"/>
          <p:cNvSpPr txBox="1"/>
          <p:nvPr/>
        </p:nvSpPr>
        <p:spPr>
          <a:xfrm>
            <a:off x="4874244" y="3581747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43" name="Google Shape;543;p43"/>
          <p:cNvSpPr txBox="1"/>
          <p:nvPr/>
        </p:nvSpPr>
        <p:spPr>
          <a:xfrm>
            <a:off x="1725536" y="3940236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44" name="Google Shape;544;p43"/>
          <p:cNvSpPr txBox="1"/>
          <p:nvPr/>
        </p:nvSpPr>
        <p:spPr>
          <a:xfrm>
            <a:off x="2786075" y="2587050"/>
            <a:ext cx="520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545" name="Google Shape;545;p43"/>
          <p:cNvSpPr txBox="1"/>
          <p:nvPr/>
        </p:nvSpPr>
        <p:spPr>
          <a:xfrm>
            <a:off x="2293766" y="2640252"/>
            <a:ext cx="42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46" name="Google Shape;546;p43"/>
          <p:cNvSpPr txBox="1"/>
          <p:nvPr/>
        </p:nvSpPr>
        <p:spPr>
          <a:xfrm>
            <a:off x="2315468" y="3657265"/>
            <a:ext cx="42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３びきつかまえたらクローンを消そう</a:t>
            </a:r>
            <a:endParaRPr>
              <a:latin typeface="Arial"/>
              <a:cs typeface="Arial"/>
            </a:endParaRPr>
          </a:p>
        </p:txBody>
      </p:sp>
      <p:pic>
        <p:nvPicPr>
          <p:cNvPr id="552" name="Google Shape;552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9526" y="12349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44"/>
          <p:cNvSpPr/>
          <p:nvPr/>
        </p:nvSpPr>
        <p:spPr>
          <a:xfrm>
            <a:off x="1772050" y="1216725"/>
            <a:ext cx="3268800" cy="1128000"/>
          </a:xfrm>
          <a:prstGeom prst="wedgeRoundRectCallout">
            <a:avLst>
              <a:gd name="adj1" fmla="val -58383"/>
              <a:gd name="adj2" fmla="val -971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３びきつかまえたら、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つかまっていない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クローンをぜんぶ消したい</a:t>
            </a:r>
            <a:r>
              <a:rPr lang="ja" sz="1500" b="1">
                <a:solidFill>
                  <a:schemeClr val="dk2"/>
                </a:solidFill>
              </a:rPr>
              <a:t>よね。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54" name="Google Shape;554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0170" y="31104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44"/>
          <p:cNvSpPr/>
          <p:nvPr/>
        </p:nvSpPr>
        <p:spPr>
          <a:xfrm>
            <a:off x="1772150" y="3110500"/>
            <a:ext cx="3444600" cy="1329900"/>
          </a:xfrm>
          <a:prstGeom prst="wedgeRoundRectCallout">
            <a:avLst>
              <a:gd name="adj1" fmla="val -55732"/>
              <a:gd name="adj2" fmla="val -750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クローンは「</a:t>
            </a:r>
            <a:r>
              <a:rPr lang="ja" sz="1500" b="1">
                <a:solidFill>
                  <a:schemeClr val="accent5"/>
                </a:solidFill>
              </a:rPr>
              <a:t>制御</a:t>
            </a:r>
            <a:r>
              <a:rPr lang="ja" sz="1500" b="1">
                <a:solidFill>
                  <a:srgbClr val="5E696C"/>
                </a:solidFill>
              </a:rPr>
              <a:t>」カテゴリにある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このクローンを削除する</a:t>
            </a:r>
            <a:r>
              <a:rPr lang="ja" sz="1500" b="1">
                <a:solidFill>
                  <a:srgbClr val="5E696C"/>
                </a:solidFill>
              </a:rPr>
              <a:t>」という</a:t>
            </a:r>
            <a:endParaRPr lang="ja" altLang="en-US" sz="1500" b="1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ブロックで消せるよ。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56" name="Google Shape;556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1400" y="1124625"/>
            <a:ext cx="1913149" cy="3821251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44"/>
          <p:cNvSpPr/>
          <p:nvPr/>
        </p:nvSpPr>
        <p:spPr>
          <a:xfrm>
            <a:off x="5892875" y="2265175"/>
            <a:ext cx="1021800" cy="374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44"/>
          <p:cNvSpPr txBox="1"/>
          <p:nvPr/>
        </p:nvSpPr>
        <p:spPr>
          <a:xfrm>
            <a:off x="6580750" y="20545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け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59" name="Google Shape;559;p44"/>
          <p:cNvSpPr txBox="1"/>
          <p:nvPr/>
        </p:nvSpPr>
        <p:spPr>
          <a:xfrm>
            <a:off x="3001136" y="1739669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60" name="Google Shape;560;p44"/>
          <p:cNvSpPr txBox="1"/>
          <p:nvPr/>
        </p:nvSpPr>
        <p:spPr>
          <a:xfrm>
            <a:off x="2762401" y="3059931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せいぎょ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61" name="Google Shape;561;p44"/>
          <p:cNvSpPr txBox="1"/>
          <p:nvPr/>
        </p:nvSpPr>
        <p:spPr>
          <a:xfrm>
            <a:off x="3143953" y="341487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さくじょ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62" name="Google Shape;562;p44"/>
          <p:cNvSpPr txBox="1"/>
          <p:nvPr/>
        </p:nvSpPr>
        <p:spPr>
          <a:xfrm>
            <a:off x="2446970" y="375153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4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３びきつかまったらすぐにクローンを消そう</a:t>
            </a:r>
            <a:endParaRPr>
              <a:latin typeface="Arial"/>
              <a:cs typeface="Arial"/>
            </a:endParaRPr>
          </a:p>
        </p:txBody>
      </p:sp>
      <p:pic>
        <p:nvPicPr>
          <p:cNvPr id="568" name="Google Shape;568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5" y="12735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51" y="2811650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91600" y="1169850"/>
            <a:ext cx="4400000" cy="3320284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5"/>
          <p:cNvSpPr/>
          <p:nvPr/>
        </p:nvSpPr>
        <p:spPr>
          <a:xfrm>
            <a:off x="6908475" y="2819150"/>
            <a:ext cx="687600" cy="272400"/>
          </a:xfrm>
          <a:prstGeom prst="leftArrow">
            <a:avLst>
              <a:gd name="adj1" fmla="val 56558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2" name="Google Shape;572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67550" y="2785096"/>
            <a:ext cx="940576" cy="348566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45"/>
          <p:cNvSpPr txBox="1"/>
          <p:nvPr/>
        </p:nvSpPr>
        <p:spPr>
          <a:xfrm>
            <a:off x="7850625" y="3167850"/>
            <a:ext cx="8175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200" b="1">
                <a:ea typeface="Lato"/>
                <a:sym typeface="Lato"/>
              </a:rPr>
              <a:t>？</a:t>
            </a:r>
            <a:endParaRPr sz="4200" b="1">
              <a:ea typeface="Lato"/>
              <a:sym typeface="Lato"/>
            </a:endParaRPr>
          </a:p>
        </p:txBody>
      </p:sp>
      <p:sp>
        <p:nvSpPr>
          <p:cNvPr id="574" name="Google Shape;574;p45"/>
          <p:cNvSpPr txBox="1"/>
          <p:nvPr/>
        </p:nvSpPr>
        <p:spPr>
          <a:xfrm>
            <a:off x="7097950" y="20545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け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75" name="Google Shape;575;p45"/>
          <p:cNvSpPr/>
          <p:nvPr/>
        </p:nvSpPr>
        <p:spPr>
          <a:xfrm>
            <a:off x="1180000" y="2315850"/>
            <a:ext cx="3487800" cy="2322000"/>
          </a:xfrm>
          <a:prstGeom prst="wedgeRoundRectCallout">
            <a:avLst>
              <a:gd name="adj1" fmla="val -55478"/>
              <a:gd name="adj2" fmla="val -901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ステージにある</a:t>
            </a:r>
            <a:r>
              <a:rPr lang="ja" sz="1500" b="1">
                <a:solidFill>
                  <a:schemeClr val="accent5"/>
                </a:solidFill>
              </a:rPr>
              <a:t>クリアの処理の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いちばんはじめにおきたい</a:t>
            </a:r>
            <a:r>
              <a:rPr lang="ja" sz="1500" b="1">
                <a:solidFill>
                  <a:schemeClr val="dk2"/>
                </a:solidFill>
              </a:rPr>
              <a:t>けど...。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ここにおくのはちょっとちがう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みたいだな。「</a:t>
            </a:r>
            <a:r>
              <a:rPr lang="ja" sz="1500" b="1">
                <a:solidFill>
                  <a:schemeClr val="accent5"/>
                </a:solidFill>
              </a:rPr>
              <a:t>『この』クローン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だから、</a:t>
            </a:r>
            <a:r>
              <a:rPr lang="ja" sz="1500" b="1">
                <a:solidFill>
                  <a:schemeClr val="accent5"/>
                </a:solidFill>
              </a:rPr>
              <a:t>ネズミのスプライトの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ところにおかないといけない</a:t>
            </a:r>
            <a:r>
              <a:rPr lang="ja" sz="1500" b="1">
                <a:solidFill>
                  <a:schemeClr val="dk2"/>
                </a:solidFill>
              </a:rPr>
              <a:t>んじゃ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ないかな？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576" name="Google Shape;576;p45"/>
          <p:cNvSpPr/>
          <p:nvPr/>
        </p:nvSpPr>
        <p:spPr>
          <a:xfrm>
            <a:off x="1219875" y="959250"/>
            <a:ext cx="3447900" cy="976500"/>
          </a:xfrm>
          <a:prstGeom prst="wedgeRoundRectCallout">
            <a:avLst>
              <a:gd name="adj1" fmla="val -56761"/>
              <a:gd name="adj2" fmla="val 82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どこに「</a:t>
            </a:r>
            <a:r>
              <a:rPr lang="ja" sz="1500" b="1">
                <a:solidFill>
                  <a:schemeClr val="accent5"/>
                </a:solidFill>
              </a:rPr>
              <a:t>このクローンを削除する</a:t>
            </a:r>
            <a:r>
              <a:rPr lang="ja" sz="1500" b="1">
                <a:solidFill>
                  <a:srgbClr val="5E696C"/>
                </a:solidFill>
              </a:rPr>
              <a:t>」のブロックをおくといいとおもう？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77" name="Google Shape;577;p45"/>
          <p:cNvSpPr txBox="1"/>
          <p:nvPr/>
        </p:nvSpPr>
        <p:spPr>
          <a:xfrm>
            <a:off x="3137078" y="95923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さくじょ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78" name="Google Shape;578;p45"/>
          <p:cNvSpPr txBox="1"/>
          <p:nvPr/>
        </p:nvSpPr>
        <p:spPr>
          <a:xfrm>
            <a:off x="3137078" y="241006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latin typeface="Arial"/>
                <a:cs typeface="Arial"/>
              </a:rPr>
              <a:t>ネズミに「クローンを消して！」ってつたえよう！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584" name="Google Shape;584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5" y="12735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00" y="32862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46"/>
          <p:cNvSpPr/>
          <p:nvPr/>
        </p:nvSpPr>
        <p:spPr>
          <a:xfrm>
            <a:off x="1267625" y="1187850"/>
            <a:ext cx="3304500" cy="1767300"/>
          </a:xfrm>
          <a:prstGeom prst="wedgeRoundRectCallout">
            <a:avLst>
              <a:gd name="adj1" fmla="val -60834"/>
              <a:gd name="adj2" fmla="val -1810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じゃあ、ステージからネズミの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スプライトに、「クローンを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消して！」ってことをつたえる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メッセージ</a:t>
            </a:r>
            <a:r>
              <a:rPr lang="ja" sz="1500" b="1">
                <a:solidFill>
                  <a:srgbClr val="5E696C"/>
                </a:solidFill>
              </a:rPr>
              <a:t>」をおくることに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しよう！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87" name="Google Shape;587;p46"/>
          <p:cNvSpPr/>
          <p:nvPr/>
        </p:nvSpPr>
        <p:spPr>
          <a:xfrm>
            <a:off x="1267625" y="3156600"/>
            <a:ext cx="2660100" cy="976500"/>
          </a:xfrm>
          <a:prstGeom prst="wedgeRoundRectCallout">
            <a:avLst>
              <a:gd name="adj1" fmla="val -59372"/>
              <a:gd name="adj2" fmla="val -1831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そんなことができるの？！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88" name="Google Shape;588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6250" y="1595250"/>
            <a:ext cx="1457325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3100" y="3306732"/>
            <a:ext cx="1209200" cy="11006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0" name="Google Shape;590;p46"/>
          <p:cNvCxnSpPr/>
          <p:nvPr/>
        </p:nvCxnSpPr>
        <p:spPr>
          <a:xfrm rot="10800000">
            <a:off x="6077350" y="2663700"/>
            <a:ext cx="1270500" cy="7653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91" name="Google Shape;591;p46"/>
          <p:cNvSpPr/>
          <p:nvPr/>
        </p:nvSpPr>
        <p:spPr>
          <a:xfrm rot="10800000" flipH="1">
            <a:off x="6352825" y="1304800"/>
            <a:ext cx="1699200" cy="1312875"/>
          </a:xfrm>
          <a:prstGeom prst="flowChartOffpageConnector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92" name="Google Shape;592;p46"/>
          <p:cNvCxnSpPr/>
          <p:nvPr/>
        </p:nvCxnSpPr>
        <p:spPr>
          <a:xfrm>
            <a:off x="6383458" y="1592033"/>
            <a:ext cx="1653300" cy="15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3" name="Google Shape;593;p46"/>
          <p:cNvSpPr txBox="1"/>
          <p:nvPr/>
        </p:nvSpPr>
        <p:spPr>
          <a:xfrm>
            <a:off x="6444675" y="1851600"/>
            <a:ext cx="1457400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b="1">
                <a:solidFill>
                  <a:schemeClr val="dk2"/>
                </a:solidFill>
                <a:ea typeface="Lato"/>
                <a:sym typeface="Lato"/>
              </a:rPr>
              <a:t>ネズミのクローン</a:t>
            </a:r>
            <a:endParaRPr sz="1100"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b="1">
                <a:solidFill>
                  <a:schemeClr val="dk2"/>
                </a:solidFill>
                <a:ea typeface="Lato"/>
                <a:sym typeface="Lato"/>
              </a:rPr>
              <a:t>をぜんぶ消す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cxnSp>
        <p:nvCxnSpPr>
          <p:cNvPr id="594" name="Google Shape;594;p46"/>
          <p:cNvCxnSpPr/>
          <p:nvPr/>
        </p:nvCxnSpPr>
        <p:spPr>
          <a:xfrm>
            <a:off x="5095200" y="1423650"/>
            <a:ext cx="147300" cy="247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5" name="Google Shape;595;p46"/>
          <p:cNvCxnSpPr/>
          <p:nvPr/>
        </p:nvCxnSpPr>
        <p:spPr>
          <a:xfrm>
            <a:off x="5357816" y="1347116"/>
            <a:ext cx="67800" cy="278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6" name="Google Shape;596;p46"/>
          <p:cNvCxnSpPr/>
          <p:nvPr/>
        </p:nvCxnSpPr>
        <p:spPr>
          <a:xfrm flipH="1">
            <a:off x="5608217" y="1377376"/>
            <a:ext cx="132300" cy="248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7" name="Google Shape;597;p46"/>
          <p:cNvSpPr txBox="1"/>
          <p:nvPr/>
        </p:nvSpPr>
        <p:spPr>
          <a:xfrm>
            <a:off x="3752450" y="185125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け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98" name="Google Shape;598;p46"/>
          <p:cNvSpPr txBox="1"/>
          <p:nvPr/>
        </p:nvSpPr>
        <p:spPr>
          <a:xfrm>
            <a:off x="981866" y="168696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99" name="Google Shape;599;p46"/>
          <p:cNvSpPr txBox="1"/>
          <p:nvPr/>
        </p:nvSpPr>
        <p:spPr>
          <a:xfrm>
            <a:off x="6928386" y="1980891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4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「～を送る」のブロックをつかおう</a:t>
            </a:r>
            <a:endParaRPr>
              <a:latin typeface="Arial"/>
              <a:cs typeface="Arial"/>
            </a:endParaRPr>
          </a:p>
        </p:txBody>
      </p:sp>
      <p:pic>
        <p:nvPicPr>
          <p:cNvPr id="605" name="Google Shape;605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395" y="12735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651" y="32862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7"/>
          <p:cNvSpPr/>
          <p:nvPr/>
        </p:nvSpPr>
        <p:spPr>
          <a:xfrm>
            <a:off x="2039050" y="1187850"/>
            <a:ext cx="2878200" cy="1767300"/>
          </a:xfrm>
          <a:prstGeom prst="wedgeRoundRectCallout">
            <a:avLst>
              <a:gd name="adj1" fmla="val -64999"/>
              <a:gd name="adj2" fmla="val -2106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イベント</a:t>
            </a:r>
            <a:r>
              <a:rPr lang="ja" sz="1500" b="1">
                <a:solidFill>
                  <a:srgbClr val="5E696C"/>
                </a:solidFill>
              </a:rPr>
              <a:t>」のカテゴリに、「</a:t>
            </a:r>
            <a:r>
              <a:rPr lang="ja" sz="1500" b="1">
                <a:solidFill>
                  <a:schemeClr val="accent5"/>
                </a:solidFill>
              </a:rPr>
              <a:t>メッセージ1を送る</a:t>
            </a:r>
            <a:r>
              <a:rPr lang="ja" sz="1500" b="1">
                <a:solidFill>
                  <a:srgbClr val="5E696C"/>
                </a:solidFill>
              </a:rPr>
              <a:t>」っていうブロックがあるよね。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608" name="Google Shape;608;p47"/>
          <p:cNvSpPr/>
          <p:nvPr/>
        </p:nvSpPr>
        <p:spPr>
          <a:xfrm>
            <a:off x="1988200" y="3156600"/>
            <a:ext cx="2306400" cy="976500"/>
          </a:xfrm>
          <a:prstGeom prst="wedgeRoundRectCallout">
            <a:avLst>
              <a:gd name="adj1" fmla="val -68504"/>
              <a:gd name="adj2" fmla="val -1562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これだね。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09" name="Google Shape;609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8925" y="1017450"/>
            <a:ext cx="2075041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47"/>
          <p:cNvSpPr/>
          <p:nvPr/>
        </p:nvSpPr>
        <p:spPr>
          <a:xfrm>
            <a:off x="5480275" y="4026025"/>
            <a:ext cx="1285800" cy="367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47"/>
          <p:cNvSpPr txBox="1"/>
          <p:nvPr/>
        </p:nvSpPr>
        <p:spPr>
          <a:xfrm>
            <a:off x="2282100" y="164825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12" name="Google Shape;612;p47"/>
          <p:cNvSpPr txBox="1"/>
          <p:nvPr/>
        </p:nvSpPr>
        <p:spPr>
          <a:xfrm>
            <a:off x="3202650" y="1692477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Google Shape;61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1402" y="2978450"/>
            <a:ext cx="2516172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4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>
                <a:latin typeface="Arial"/>
                <a:cs typeface="Arial"/>
              </a:rPr>
              <a:t>ネズミがメッセージをうけとったらクローンを消そう</a:t>
            </a:r>
            <a:endParaRPr sz="2700">
              <a:latin typeface="Arial"/>
              <a:cs typeface="Arial"/>
            </a:endParaRPr>
          </a:p>
        </p:txBody>
      </p:sp>
      <p:pic>
        <p:nvPicPr>
          <p:cNvPr id="619" name="Google Shape;619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53" y="117797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48"/>
          <p:cNvSpPr/>
          <p:nvPr/>
        </p:nvSpPr>
        <p:spPr>
          <a:xfrm>
            <a:off x="1182950" y="937425"/>
            <a:ext cx="3129900" cy="2454600"/>
          </a:xfrm>
          <a:prstGeom prst="wedgeRoundRectCallout">
            <a:avLst>
              <a:gd name="adj1" fmla="val -56793"/>
              <a:gd name="adj2" fmla="val -3230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メッセージをおくると、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すべてのスプライト</a:t>
            </a:r>
            <a:r>
              <a:rPr lang="ja" sz="1500" b="1">
                <a:solidFill>
                  <a:srgbClr val="5E696C"/>
                </a:solidFill>
              </a:rPr>
              <a:t>がそれを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うけとることができるよ。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ネズミのスプライトに、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うけとったらクローンを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削除するブロックを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おいておけばいい</a:t>
            </a:r>
            <a:r>
              <a:rPr lang="ja" sz="1500" b="1">
                <a:solidFill>
                  <a:srgbClr val="5E696C"/>
                </a:solidFill>
              </a:rPr>
              <a:t>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621" name="Google Shape;621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51" y="36672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8"/>
          <p:cNvSpPr/>
          <p:nvPr/>
        </p:nvSpPr>
        <p:spPr>
          <a:xfrm>
            <a:off x="1182950" y="3552350"/>
            <a:ext cx="2112000" cy="1318500"/>
          </a:xfrm>
          <a:prstGeom prst="wedgeRoundRectCallout">
            <a:avLst>
              <a:gd name="adj1" fmla="val -56314"/>
              <a:gd name="adj2" fmla="val -68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うけとったときに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やることがない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スプライトは、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メッセージを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スルーするんだね。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23" name="Google Shape;623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60018" y="1081362"/>
            <a:ext cx="742950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8"/>
          <p:cNvSpPr/>
          <p:nvPr/>
        </p:nvSpPr>
        <p:spPr>
          <a:xfrm rot="10800000" flipH="1">
            <a:off x="6140225" y="2173750"/>
            <a:ext cx="995000" cy="888200"/>
          </a:xfrm>
          <a:prstGeom prst="flowChartOffpageConnector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48"/>
          <p:cNvSpPr txBox="1"/>
          <p:nvPr/>
        </p:nvSpPr>
        <p:spPr>
          <a:xfrm>
            <a:off x="5975151" y="2456672"/>
            <a:ext cx="12963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ネズミのクローン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をぜんぶ消す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cxnSp>
        <p:nvCxnSpPr>
          <p:cNvPr id="626" name="Google Shape;626;p48"/>
          <p:cNvCxnSpPr/>
          <p:nvPr/>
        </p:nvCxnSpPr>
        <p:spPr>
          <a:xfrm>
            <a:off x="6184450" y="2372741"/>
            <a:ext cx="9339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7" name="Google Shape;627;p48"/>
          <p:cNvCxnSpPr/>
          <p:nvPr/>
        </p:nvCxnSpPr>
        <p:spPr>
          <a:xfrm>
            <a:off x="6631493" y="1727021"/>
            <a:ext cx="6300" cy="416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28" name="Google Shape;628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44650" y="3168774"/>
            <a:ext cx="2516175" cy="1524702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8"/>
          <p:cNvSpPr txBox="1"/>
          <p:nvPr/>
        </p:nvSpPr>
        <p:spPr>
          <a:xfrm>
            <a:off x="6567575" y="4546475"/>
            <a:ext cx="2112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ea typeface="Lato"/>
                <a:sym typeface="Lato"/>
              </a:rPr>
              <a:t>うけとったときクローンぜんぶ消す</a:t>
            </a:r>
            <a:endParaRPr sz="900">
              <a:ea typeface="Lato"/>
              <a:sym typeface="Lato"/>
            </a:endParaRPr>
          </a:p>
        </p:txBody>
      </p:sp>
      <p:sp>
        <p:nvSpPr>
          <p:cNvPr id="630" name="Google Shape;630;p48"/>
          <p:cNvSpPr txBox="1"/>
          <p:nvPr/>
        </p:nvSpPr>
        <p:spPr>
          <a:xfrm>
            <a:off x="4129175" y="4698875"/>
            <a:ext cx="1687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ea typeface="Lato"/>
                <a:sym typeface="Lato"/>
              </a:rPr>
              <a:t>うけとったときやることなし</a:t>
            </a:r>
            <a:endParaRPr sz="900">
              <a:ea typeface="Lato"/>
              <a:sym typeface="Lato"/>
            </a:endParaRPr>
          </a:p>
        </p:txBody>
      </p:sp>
      <p:sp>
        <p:nvSpPr>
          <p:cNvPr id="631" name="Google Shape;631;p48"/>
          <p:cNvSpPr txBox="1"/>
          <p:nvPr/>
        </p:nvSpPr>
        <p:spPr>
          <a:xfrm>
            <a:off x="7385501" y="185125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け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32" name="Google Shape;632;p48"/>
          <p:cNvSpPr txBox="1"/>
          <p:nvPr/>
        </p:nvSpPr>
        <p:spPr>
          <a:xfrm>
            <a:off x="1024758" y="2477327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さくじょ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9" name="Google Shape;633;p48">
            <a:extLst>
              <a:ext uri="{FF2B5EF4-FFF2-40B4-BE49-F238E27FC236}">
                <a16:creationId xmlns:a16="http://schemas.microsoft.com/office/drawing/2014/main" id="{BB1271A2-68B5-4435-A8FD-FF462D864C08}"/>
              </a:ext>
            </a:extLst>
          </p:cNvPr>
          <p:cNvSpPr txBox="1"/>
          <p:nvPr/>
        </p:nvSpPr>
        <p:spPr>
          <a:xfrm>
            <a:off x="7850374" y="4383695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60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2" name="Google Shape;633;p48">
            <a:extLst>
              <a:ext uri="{FF2B5EF4-FFF2-40B4-BE49-F238E27FC236}">
                <a16:creationId xmlns:a16="http://schemas.microsoft.com/office/drawing/2014/main" id="{BC243394-0887-4BC7-BD9B-297A0752D286}"/>
              </a:ext>
            </a:extLst>
          </p:cNvPr>
          <p:cNvSpPr txBox="1"/>
          <p:nvPr/>
        </p:nvSpPr>
        <p:spPr>
          <a:xfrm>
            <a:off x="6357650" y="2643605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60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latin typeface="Arial"/>
                <a:cs typeface="Arial"/>
              </a:rPr>
              <a:t>「～を受け取ったとき」のブロックをつかうよ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639" name="Google Shape;639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395" y="12735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9"/>
          <p:cNvSpPr/>
          <p:nvPr/>
        </p:nvSpPr>
        <p:spPr>
          <a:xfrm>
            <a:off x="1784400" y="1187850"/>
            <a:ext cx="3489300" cy="1608600"/>
          </a:xfrm>
          <a:prstGeom prst="wedgeRoundRectCallout">
            <a:avLst>
              <a:gd name="adj1" fmla="val -57161"/>
              <a:gd name="adj2" fmla="val -3279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～を受け取ったとき</a:t>
            </a:r>
            <a:r>
              <a:rPr lang="ja" sz="1500" b="1">
                <a:solidFill>
                  <a:srgbClr val="5E696C"/>
                </a:solidFill>
              </a:rPr>
              <a:t>」っていう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ハットブロックをつかえば、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そのメッセージをうけとったときに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うごかすスクリプトをつくれる</a:t>
            </a:r>
            <a:r>
              <a:rPr lang="ja" sz="1500" b="1">
                <a:solidFill>
                  <a:srgbClr val="5E696C"/>
                </a:solidFill>
              </a:rPr>
              <a:t>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641" name="Google Shape;641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651" y="32862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49"/>
          <p:cNvSpPr/>
          <p:nvPr/>
        </p:nvSpPr>
        <p:spPr>
          <a:xfrm>
            <a:off x="1784400" y="3419275"/>
            <a:ext cx="1073100" cy="784500"/>
          </a:xfrm>
          <a:prstGeom prst="wedgeRoundRectCallout">
            <a:avLst>
              <a:gd name="adj1" fmla="val -74138"/>
              <a:gd name="adj2" fmla="val -1417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おお！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43" name="Google Shape;643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4725" y="1017450"/>
            <a:ext cx="2091755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9"/>
          <p:cNvSpPr/>
          <p:nvPr/>
        </p:nvSpPr>
        <p:spPr>
          <a:xfrm>
            <a:off x="6000759" y="3765766"/>
            <a:ext cx="1469700" cy="382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49"/>
          <p:cNvSpPr txBox="1"/>
          <p:nvPr/>
        </p:nvSpPr>
        <p:spPr>
          <a:xfrm>
            <a:off x="1332150" y="164825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うけ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46" name="Google Shape;646;p49"/>
          <p:cNvSpPr txBox="1"/>
          <p:nvPr/>
        </p:nvSpPr>
        <p:spPr>
          <a:xfrm>
            <a:off x="2115250" y="164825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47" name="Google Shape;647;p49"/>
          <p:cNvSpPr txBox="1"/>
          <p:nvPr/>
        </p:nvSpPr>
        <p:spPr>
          <a:xfrm>
            <a:off x="2086989" y="1229463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48" name="Google Shape;648;p49"/>
          <p:cNvSpPr txBox="1"/>
          <p:nvPr/>
        </p:nvSpPr>
        <p:spPr>
          <a:xfrm>
            <a:off x="2465209" y="1229463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2950" y="1127175"/>
            <a:ext cx="4771050" cy="2182599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メッセージをおくろう！</a:t>
            </a:r>
            <a:endParaRPr/>
          </a:p>
        </p:txBody>
      </p:sp>
      <p:pic>
        <p:nvPicPr>
          <p:cNvPr id="655" name="Google Shape;655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5" y="12735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51" y="32862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0"/>
          <p:cNvSpPr/>
          <p:nvPr/>
        </p:nvSpPr>
        <p:spPr>
          <a:xfrm>
            <a:off x="1342550" y="1127175"/>
            <a:ext cx="2301600" cy="1291500"/>
          </a:xfrm>
          <a:prstGeom prst="wedgeRoundRectCallout">
            <a:avLst>
              <a:gd name="adj1" fmla="val -63659"/>
              <a:gd name="adj2" fmla="val -1311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じゃあ、メッセージを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つくって、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おくってみよう！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58" name="Google Shape;658;p50"/>
          <p:cNvSpPr/>
          <p:nvPr/>
        </p:nvSpPr>
        <p:spPr>
          <a:xfrm>
            <a:off x="1350150" y="3191450"/>
            <a:ext cx="2625300" cy="1431900"/>
          </a:xfrm>
          <a:prstGeom prst="wedgeRoundRectCallout">
            <a:avLst>
              <a:gd name="adj1" fmla="val -62286"/>
              <a:gd name="adj2" fmla="val -929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メッセージをおくるのは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ステージ</a:t>
            </a:r>
            <a:r>
              <a:rPr lang="ja" sz="1500" b="1">
                <a:solidFill>
                  <a:srgbClr val="5E696C"/>
                </a:solidFill>
              </a:rPr>
              <a:t>からだよね。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ステージのコードがめんをひらこう。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659" name="Google Shape;659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53549" y="2875471"/>
            <a:ext cx="918450" cy="1400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" name="Google Shape;66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2225" y="1169850"/>
            <a:ext cx="4468881" cy="2564162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5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>
                <a:latin typeface="Arial"/>
                <a:cs typeface="Arial"/>
              </a:rPr>
              <a:t>メッセージは「ネズミのクローンをぜんぶ消す」にしよう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666" name="Google Shape;666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9580" y="33248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1093650" y="987100"/>
            <a:ext cx="2701200" cy="1431900"/>
          </a:xfrm>
          <a:prstGeom prst="wedgeRoundRectCallout">
            <a:avLst>
              <a:gd name="adj1" fmla="val -56630"/>
              <a:gd name="adj2" fmla="val -523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「メッセージ1」じゃ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わかりづらいもんね。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メッセージはどうやったら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かえられるの？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668" name="Google Shape;668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76" y="12460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51"/>
          <p:cNvSpPr/>
          <p:nvPr/>
        </p:nvSpPr>
        <p:spPr>
          <a:xfrm>
            <a:off x="4853317" y="3281023"/>
            <a:ext cx="9798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51"/>
          <p:cNvSpPr/>
          <p:nvPr/>
        </p:nvSpPr>
        <p:spPr>
          <a:xfrm>
            <a:off x="1093650" y="2833025"/>
            <a:ext cx="3687900" cy="1971000"/>
          </a:xfrm>
          <a:prstGeom prst="wedgeRoundRectCallout">
            <a:avLst>
              <a:gd name="adj1" fmla="val -57302"/>
              <a:gd name="adj2" fmla="val -858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あたらしくメッセージを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つくるよ。</a:t>
            </a:r>
            <a:r>
              <a:rPr lang="ja" sz="1500" b="1">
                <a:solidFill>
                  <a:schemeClr val="accent5"/>
                </a:solidFill>
              </a:rPr>
              <a:t>「メッセージ1を送る」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ブロック</a:t>
            </a:r>
            <a:r>
              <a:rPr lang="ja" sz="1500" b="1">
                <a:solidFill>
                  <a:schemeClr val="dk2"/>
                </a:solidFill>
              </a:rPr>
              <a:t>の「</a:t>
            </a:r>
            <a:r>
              <a:rPr lang="ja" sz="1500" b="1">
                <a:solidFill>
                  <a:schemeClr val="accent5"/>
                </a:solidFill>
              </a:rPr>
              <a:t>メッセージ1</a:t>
            </a:r>
            <a:r>
              <a:rPr lang="ja" sz="1500" b="1">
                <a:solidFill>
                  <a:schemeClr val="dk2"/>
                </a:solidFill>
              </a:rPr>
              <a:t>」の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ところを左クリックして、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新しいメッセージ</a:t>
            </a:r>
            <a:r>
              <a:rPr lang="ja" sz="1500" b="1">
                <a:solidFill>
                  <a:schemeClr val="dk2"/>
                </a:solidFill>
              </a:rPr>
              <a:t>」をえらんでね。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71" name="Google Shape;671;p51"/>
          <p:cNvSpPr/>
          <p:nvPr/>
        </p:nvSpPr>
        <p:spPr>
          <a:xfrm>
            <a:off x="5157800" y="3061616"/>
            <a:ext cx="489900" cy="198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2" name="Google Shape;672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18474" y="3107950"/>
            <a:ext cx="684800" cy="1044533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51"/>
          <p:cNvSpPr txBox="1"/>
          <p:nvPr/>
        </p:nvSpPr>
        <p:spPr>
          <a:xfrm>
            <a:off x="5975275" y="18515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け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74" name="Google Shape;674;p51"/>
          <p:cNvSpPr txBox="1"/>
          <p:nvPr/>
        </p:nvSpPr>
        <p:spPr>
          <a:xfrm>
            <a:off x="3219978" y="3091107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75" name="Google Shape;675;p51"/>
          <p:cNvSpPr txBox="1"/>
          <p:nvPr/>
        </p:nvSpPr>
        <p:spPr>
          <a:xfrm>
            <a:off x="1044261" y="412737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あたら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76" name="Google Shape;676;p51"/>
          <p:cNvSpPr txBox="1"/>
          <p:nvPr/>
        </p:nvSpPr>
        <p:spPr>
          <a:xfrm>
            <a:off x="1574167" y="3776321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5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あたらしいメッセージをつくるよ</a:t>
            </a:r>
            <a:endParaRPr>
              <a:latin typeface="Arial"/>
              <a:cs typeface="Arial"/>
            </a:endParaRPr>
          </a:p>
        </p:txBody>
      </p:sp>
      <p:pic>
        <p:nvPicPr>
          <p:cNvPr id="682" name="Google Shape;68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7925" y="1215775"/>
            <a:ext cx="4676775" cy="338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6205" y="133773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52"/>
          <p:cNvSpPr/>
          <p:nvPr/>
        </p:nvSpPr>
        <p:spPr>
          <a:xfrm>
            <a:off x="1071175" y="1017450"/>
            <a:ext cx="2960400" cy="1952400"/>
          </a:xfrm>
          <a:prstGeom prst="wedgeRoundRectCallout">
            <a:avLst>
              <a:gd name="adj1" fmla="val -58407"/>
              <a:gd name="adj2" fmla="val -1050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新しいメッセージ名に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ネズミのクローンを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ぜんぶ消す</a:t>
            </a:r>
            <a:r>
              <a:rPr lang="ja" sz="1500" b="1">
                <a:solidFill>
                  <a:schemeClr val="dk2"/>
                </a:solidFill>
              </a:rPr>
              <a:t>」と入力して、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OK</a:t>
            </a:r>
            <a:r>
              <a:rPr lang="ja" sz="1500" b="1">
                <a:solidFill>
                  <a:schemeClr val="dk2"/>
                </a:solidFill>
              </a:rPr>
              <a:t>」を左クリックしてね。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85" name="Google Shape;685;p52"/>
          <p:cNvSpPr txBox="1"/>
          <p:nvPr/>
        </p:nvSpPr>
        <p:spPr>
          <a:xfrm>
            <a:off x="846483" y="108093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あたら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86" name="Google Shape;686;p52"/>
          <p:cNvSpPr txBox="1"/>
          <p:nvPr/>
        </p:nvSpPr>
        <p:spPr>
          <a:xfrm>
            <a:off x="2345679" y="108093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めい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87" name="Google Shape;687;p52"/>
          <p:cNvSpPr txBox="1"/>
          <p:nvPr/>
        </p:nvSpPr>
        <p:spPr>
          <a:xfrm>
            <a:off x="1372739" y="1758444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88" name="Google Shape;688;p52"/>
          <p:cNvSpPr txBox="1"/>
          <p:nvPr/>
        </p:nvSpPr>
        <p:spPr>
          <a:xfrm>
            <a:off x="1676389" y="2138244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Google Shape;69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9350" y="1073300"/>
            <a:ext cx="4493024" cy="338135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メッセージをおくるブロックをおこう</a:t>
            </a:r>
            <a:endParaRPr/>
          </a:p>
        </p:txBody>
      </p:sp>
      <p:pic>
        <p:nvPicPr>
          <p:cNvPr id="695" name="Google Shape;695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6" y="12460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53"/>
          <p:cNvSpPr/>
          <p:nvPr/>
        </p:nvSpPr>
        <p:spPr>
          <a:xfrm>
            <a:off x="1445175" y="1394696"/>
            <a:ext cx="1372200" cy="626100"/>
          </a:xfrm>
          <a:prstGeom prst="wedgeRoundRectCallout">
            <a:avLst>
              <a:gd name="adj1" fmla="val -63932"/>
              <a:gd name="adj2" fmla="val -961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できたね！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697" name="Google Shape;697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970" y="31104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3"/>
          <p:cNvSpPr/>
          <p:nvPr/>
        </p:nvSpPr>
        <p:spPr>
          <a:xfrm>
            <a:off x="1167675" y="2838425"/>
            <a:ext cx="3049200" cy="1643400"/>
          </a:xfrm>
          <a:prstGeom prst="wedgeRoundRectCallout">
            <a:avLst>
              <a:gd name="adj1" fmla="val -58075"/>
              <a:gd name="adj2" fmla="val -743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よし！じゃあ、</a:t>
            </a:r>
            <a:r>
              <a:rPr lang="ja" sz="1500" b="1">
                <a:solidFill>
                  <a:schemeClr val="accent5"/>
                </a:solidFill>
              </a:rPr>
              <a:t>ネズミを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３びきつかまえたらすぐに</a:t>
            </a:r>
            <a:endParaRPr sz="1500" b="1">
              <a:solidFill>
                <a:schemeClr val="accent5"/>
              </a:solidFill>
            </a:endParaRPr>
          </a:p>
          <a:p>
            <a:pPr>
              <a:buSzPts val="1400"/>
            </a:pPr>
            <a:r>
              <a:rPr lang="ja" sz="1500" b="1">
                <a:solidFill>
                  <a:schemeClr val="accent5"/>
                </a:solidFill>
              </a:rPr>
              <a:t>そのメッセージをおくる</a:t>
            </a:r>
            <a:r>
              <a:rPr lang="ja" sz="1500" b="1">
                <a:solidFill>
                  <a:srgbClr val="5E696C"/>
                </a:solidFill>
              </a:rPr>
              <a:t>ように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ブロックをおこう。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699" name="Google Shape;699;p53"/>
          <p:cNvSpPr/>
          <p:nvPr/>
        </p:nvSpPr>
        <p:spPr>
          <a:xfrm>
            <a:off x="4607725" y="3750025"/>
            <a:ext cx="1821600" cy="336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53"/>
          <p:cNvSpPr/>
          <p:nvPr/>
        </p:nvSpPr>
        <p:spPr>
          <a:xfrm>
            <a:off x="6796100" y="2448151"/>
            <a:ext cx="1936200" cy="336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01" name="Google Shape;701;p53"/>
          <p:cNvCxnSpPr>
            <a:stCxn id="699" idx="0"/>
            <a:endCxn id="700" idx="1"/>
          </p:cNvCxnSpPr>
          <p:nvPr/>
        </p:nvCxnSpPr>
        <p:spPr>
          <a:xfrm rot="10800000" flipH="1">
            <a:off x="5518525" y="2616625"/>
            <a:ext cx="1277700" cy="113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0150" y="1169850"/>
            <a:ext cx="4576950" cy="3662871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メッセージをうけとったらクローンを消すよ</a:t>
            </a:r>
            <a:endParaRPr>
              <a:latin typeface="Arial"/>
              <a:cs typeface="Arial"/>
            </a:endParaRPr>
          </a:p>
        </p:txBody>
      </p:sp>
      <p:pic>
        <p:nvPicPr>
          <p:cNvPr id="708" name="Google Shape;708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451" y="34044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54"/>
          <p:cNvSpPr/>
          <p:nvPr/>
        </p:nvSpPr>
        <p:spPr>
          <a:xfrm>
            <a:off x="1476450" y="3432025"/>
            <a:ext cx="1755900" cy="914100"/>
          </a:xfrm>
          <a:prstGeom prst="wedgeRoundRectCallout">
            <a:avLst>
              <a:gd name="adj1" fmla="val -65076"/>
              <a:gd name="adj2" fmla="val -176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OK！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これでいい？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710" name="Google Shape;710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67530" y="12275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4"/>
          <p:cNvSpPr/>
          <p:nvPr/>
        </p:nvSpPr>
        <p:spPr>
          <a:xfrm>
            <a:off x="1081325" y="1093975"/>
            <a:ext cx="3429000" cy="1594800"/>
          </a:xfrm>
          <a:prstGeom prst="wedgeRoundRectCallout">
            <a:avLst>
              <a:gd name="adj1" fmla="val -56324"/>
              <a:gd name="adj2" fmla="val -2173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こんどは、</a:t>
            </a:r>
            <a:r>
              <a:rPr lang="ja" sz="1500" b="1">
                <a:solidFill>
                  <a:schemeClr val="accent5"/>
                </a:solidFill>
              </a:rPr>
              <a:t>ネズミのスプライト</a:t>
            </a:r>
            <a:r>
              <a:rPr lang="ja" sz="1500" b="1">
                <a:solidFill>
                  <a:srgbClr val="5E696C"/>
                </a:solidFill>
              </a:rPr>
              <a:t>で、</a:t>
            </a:r>
            <a:endParaRPr lang="ja-JP" altLang="en-US" sz="1500" b="1">
              <a:solidFill>
                <a:schemeClr val="accent5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メッセージをうけとったとき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クローンを消す</a:t>
            </a:r>
            <a:r>
              <a:rPr lang="ja" sz="1500" b="1">
                <a:solidFill>
                  <a:srgbClr val="5E696C"/>
                </a:solidFill>
              </a:rPr>
              <a:t>ようにしよう。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12" name="Google Shape;712;p54"/>
          <p:cNvSpPr/>
          <p:nvPr/>
        </p:nvSpPr>
        <p:spPr>
          <a:xfrm>
            <a:off x="4576075" y="4010717"/>
            <a:ext cx="2367600" cy="750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54"/>
          <p:cNvSpPr txBox="1"/>
          <p:nvPr/>
        </p:nvSpPr>
        <p:spPr>
          <a:xfrm>
            <a:off x="7181875" y="1605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け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14" name="Google Shape;714;p54"/>
          <p:cNvSpPr txBox="1"/>
          <p:nvPr/>
        </p:nvSpPr>
        <p:spPr>
          <a:xfrm>
            <a:off x="1749333" y="188953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5350" y="1169850"/>
            <a:ext cx="4632291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5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実行してみてね！</a:t>
            </a:r>
            <a:endParaRPr>
              <a:latin typeface="Arial"/>
              <a:cs typeface="Arial"/>
            </a:endParaRPr>
          </a:p>
        </p:txBody>
      </p:sp>
      <p:pic>
        <p:nvPicPr>
          <p:cNvPr id="720" name="Google Shape;720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2070" y="12275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5"/>
          <p:cNvSpPr/>
          <p:nvPr/>
        </p:nvSpPr>
        <p:spPr>
          <a:xfrm>
            <a:off x="1735350" y="1246375"/>
            <a:ext cx="2520000" cy="914100"/>
          </a:xfrm>
          <a:prstGeom prst="wedgeRoundRectCallout">
            <a:avLst>
              <a:gd name="adj1" fmla="val -59932"/>
              <a:gd name="adj2" fmla="val -760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さあ、実行してみよう！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722" name="Google Shape;722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4326" y="32147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55"/>
          <p:cNvSpPr/>
          <p:nvPr/>
        </p:nvSpPr>
        <p:spPr>
          <a:xfrm>
            <a:off x="1852275" y="3214700"/>
            <a:ext cx="2143200" cy="1131300"/>
          </a:xfrm>
          <a:prstGeom prst="wedgeRoundRectCallout">
            <a:avLst>
              <a:gd name="adj1" fmla="val -70307"/>
              <a:gd name="adj2" fmla="val -1211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お！消えた！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けど、またふえた！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どういうこと？！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25" name="Google Shape;725;p55"/>
          <p:cNvSpPr txBox="1"/>
          <p:nvPr/>
        </p:nvSpPr>
        <p:spPr>
          <a:xfrm>
            <a:off x="2914125" y="197475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26" name="Google Shape;726;p55"/>
          <p:cNvSpPr txBox="1"/>
          <p:nvPr/>
        </p:nvSpPr>
        <p:spPr>
          <a:xfrm>
            <a:off x="2129800" y="131348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27" name="Google Shape;727;p55"/>
          <p:cNvSpPr txBox="1"/>
          <p:nvPr/>
        </p:nvSpPr>
        <p:spPr>
          <a:xfrm>
            <a:off x="2000325" y="314338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き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" name="Google Shape;73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7875" y="1017450"/>
            <a:ext cx="4605374" cy="3685626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5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>
                <a:latin typeface="Arial"/>
                <a:cs typeface="Arial"/>
              </a:rPr>
              <a:t>すでにできあがっているクローンしか消えないよ</a:t>
            </a:r>
            <a:endParaRPr sz="2900">
              <a:latin typeface="Arial"/>
              <a:cs typeface="Arial"/>
            </a:endParaRPr>
          </a:p>
        </p:txBody>
      </p:sp>
      <p:sp>
        <p:nvSpPr>
          <p:cNvPr id="734" name="Google Shape;734;p56"/>
          <p:cNvSpPr/>
          <p:nvPr/>
        </p:nvSpPr>
        <p:spPr>
          <a:xfrm>
            <a:off x="6506925" y="2420375"/>
            <a:ext cx="1806300" cy="765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5" name="Google Shape;735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70" y="12275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56"/>
          <p:cNvSpPr/>
          <p:nvPr/>
        </p:nvSpPr>
        <p:spPr>
          <a:xfrm>
            <a:off x="1201950" y="1146750"/>
            <a:ext cx="2864400" cy="2038800"/>
          </a:xfrm>
          <a:prstGeom prst="wedgeRoundRectCallout">
            <a:avLst>
              <a:gd name="adj1" fmla="val -57862"/>
              <a:gd name="adj2" fmla="val -2544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その時点でできている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クローンしか消えないから、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100ぴきつくりおわるまでは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クローンがつくられつづけちゃうんだ。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737" name="Google Shape;737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76" y="3566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56"/>
          <p:cNvSpPr/>
          <p:nvPr/>
        </p:nvSpPr>
        <p:spPr>
          <a:xfrm>
            <a:off x="1166475" y="3671900"/>
            <a:ext cx="2159700" cy="1131300"/>
          </a:xfrm>
          <a:prstGeom prst="wedgeRoundRectCallout">
            <a:avLst>
              <a:gd name="adj1" fmla="val -60509"/>
              <a:gd name="adj2" fmla="val -1586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ええ～！そっかぁ。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じゃあどうしたら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いいんだ！？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39" name="Google Shape;739;p56"/>
          <p:cNvSpPr/>
          <p:nvPr/>
        </p:nvSpPr>
        <p:spPr>
          <a:xfrm>
            <a:off x="6853900" y="3506900"/>
            <a:ext cx="2232300" cy="914100"/>
          </a:xfrm>
          <a:prstGeom prst="wedgeRoundRectCallout">
            <a:avLst>
              <a:gd name="adj1" fmla="val -30734"/>
              <a:gd name="adj2" fmla="val -7009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100ぴきつくりおわるまでは、ここでクローンが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つくられつづけるよ。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740" name="Google Shape;740;p56"/>
          <p:cNvSpPr txBox="1"/>
          <p:nvPr/>
        </p:nvSpPr>
        <p:spPr>
          <a:xfrm>
            <a:off x="6501275" y="18515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き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41" name="Google Shape;741;p56"/>
          <p:cNvSpPr txBox="1"/>
          <p:nvPr/>
        </p:nvSpPr>
        <p:spPr>
          <a:xfrm>
            <a:off x="1398425" y="1092874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じてん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42" name="Google Shape;742;p56"/>
          <p:cNvSpPr txBox="1"/>
          <p:nvPr/>
        </p:nvSpPr>
        <p:spPr>
          <a:xfrm>
            <a:off x="2064361" y="1472674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き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" name="Google Shape;74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5350" y="1093650"/>
            <a:ext cx="4298649" cy="3728725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5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クローンをつくるのをとめよう</a:t>
            </a:r>
            <a:endParaRPr>
              <a:latin typeface="Arial"/>
              <a:cs typeface="Arial"/>
            </a:endParaRPr>
          </a:p>
        </p:txBody>
      </p:sp>
      <p:pic>
        <p:nvPicPr>
          <p:cNvPr id="749" name="Google Shape;749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0" y="12275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7"/>
          <p:cNvSpPr/>
          <p:nvPr/>
        </p:nvSpPr>
        <p:spPr>
          <a:xfrm>
            <a:off x="1278150" y="1055575"/>
            <a:ext cx="2886900" cy="1148400"/>
          </a:xfrm>
          <a:prstGeom prst="wedgeRoundRectCallout">
            <a:avLst>
              <a:gd name="adj1" fmla="val -59286"/>
              <a:gd name="adj2" fmla="val 20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>
                <a:solidFill>
                  <a:schemeClr val="dk2"/>
                </a:solidFill>
              </a:rPr>
              <a:t>メッセージをうけとったら、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クローンをつくるのを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とめちゃおう！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751" name="Google Shape;751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9126" y="3035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52" name="Google Shape;752;p57"/>
          <p:cNvSpPr/>
          <p:nvPr/>
        </p:nvSpPr>
        <p:spPr>
          <a:xfrm>
            <a:off x="1395075" y="3035400"/>
            <a:ext cx="2250600" cy="1388700"/>
          </a:xfrm>
          <a:prstGeom prst="wedgeRoundRectCallout">
            <a:avLst>
              <a:gd name="adj1" fmla="val -62923"/>
              <a:gd name="adj2" fmla="val -3000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スプライトの他の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スクリプトを止める</a:t>
            </a:r>
            <a:r>
              <a:rPr lang="ja" sz="1500" b="1">
                <a:solidFill>
                  <a:srgbClr val="5E696C"/>
                </a:solidFill>
              </a:rPr>
              <a:t>」をつかうんだね。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53" name="Google Shape;753;p57"/>
          <p:cNvSpPr/>
          <p:nvPr/>
        </p:nvSpPr>
        <p:spPr>
          <a:xfrm>
            <a:off x="4362800" y="4118550"/>
            <a:ext cx="1882800" cy="306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57"/>
          <p:cNvSpPr/>
          <p:nvPr/>
        </p:nvSpPr>
        <p:spPr>
          <a:xfrm>
            <a:off x="6444350" y="1227600"/>
            <a:ext cx="1699200" cy="2082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55" name="Google Shape;755;p57"/>
          <p:cNvCxnSpPr>
            <a:stCxn id="753" idx="3"/>
            <a:endCxn id="754" idx="2"/>
          </p:cNvCxnSpPr>
          <p:nvPr/>
        </p:nvCxnSpPr>
        <p:spPr>
          <a:xfrm rot="10800000" flipH="1">
            <a:off x="6245600" y="3310200"/>
            <a:ext cx="1048500" cy="961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56" name="Google Shape;756;p57"/>
          <p:cNvSpPr txBox="1"/>
          <p:nvPr/>
        </p:nvSpPr>
        <p:spPr>
          <a:xfrm>
            <a:off x="2445153" y="299388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ほか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57" name="Google Shape;757;p57"/>
          <p:cNvSpPr txBox="1"/>
          <p:nvPr/>
        </p:nvSpPr>
        <p:spPr>
          <a:xfrm>
            <a:off x="2264528" y="3365975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5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実行しよう！</a:t>
            </a:r>
            <a:endParaRPr>
              <a:latin typeface="Arial"/>
              <a:cs typeface="Arial"/>
            </a:endParaRPr>
          </a:p>
        </p:txBody>
      </p:sp>
      <p:pic>
        <p:nvPicPr>
          <p:cNvPr id="763" name="Google Shape;76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0875" y="1017450"/>
            <a:ext cx="4604293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901" y="10174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58"/>
          <p:cNvSpPr/>
          <p:nvPr/>
        </p:nvSpPr>
        <p:spPr>
          <a:xfrm>
            <a:off x="1287475" y="1017450"/>
            <a:ext cx="2606100" cy="1523700"/>
          </a:xfrm>
          <a:prstGeom prst="wedgeRoundRectCallout">
            <a:avLst>
              <a:gd name="adj1" fmla="val -62223"/>
              <a:gd name="adj2" fmla="val -1731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実行するよ！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こんどはよさそう！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だけど、クリアしたのに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ネズミがまだいるよ...。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970" y="31104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/>
          <p:nvPr/>
        </p:nvSpPr>
        <p:spPr>
          <a:xfrm>
            <a:off x="1292775" y="3128325"/>
            <a:ext cx="2218500" cy="914100"/>
          </a:xfrm>
          <a:prstGeom prst="wedgeRoundRectCallout">
            <a:avLst>
              <a:gd name="adj1" fmla="val -63137"/>
              <a:gd name="adj2" fmla="val -1750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これは</a:t>
            </a:r>
            <a:r>
              <a:rPr lang="ja" sz="1500" b="1">
                <a:solidFill>
                  <a:schemeClr val="accent5"/>
                </a:solidFill>
              </a:rPr>
              <a:t>オリジナル</a:t>
            </a:r>
            <a:r>
              <a:rPr lang="ja" sz="1500" b="1">
                <a:solidFill>
                  <a:srgbClr val="5E696C"/>
                </a:solidFill>
              </a:rPr>
              <a:t>の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ネズミなんだ。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68" name="Google Shape;768;p58"/>
          <p:cNvSpPr txBox="1"/>
          <p:nvPr/>
        </p:nvSpPr>
        <p:spPr>
          <a:xfrm>
            <a:off x="3308825" y="209825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69" name="Google Shape;769;p58"/>
          <p:cNvSpPr txBox="1"/>
          <p:nvPr/>
        </p:nvSpPr>
        <p:spPr>
          <a:xfrm>
            <a:off x="1098917" y="101743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" name="Google Shape;77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3406" y="941250"/>
            <a:ext cx="4392225" cy="3809887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5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オリジナルはそのまんま</a:t>
            </a:r>
            <a:endParaRPr>
              <a:latin typeface="Arial"/>
              <a:cs typeface="Arial"/>
            </a:endParaRPr>
          </a:p>
        </p:txBody>
      </p:sp>
      <p:pic>
        <p:nvPicPr>
          <p:cNvPr id="776" name="Google Shape;776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51" y="34977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59"/>
          <p:cNvSpPr/>
          <p:nvPr/>
        </p:nvSpPr>
        <p:spPr>
          <a:xfrm>
            <a:off x="1414525" y="3573838"/>
            <a:ext cx="2306400" cy="914100"/>
          </a:xfrm>
          <a:prstGeom prst="wedgeRoundRectCallout">
            <a:avLst>
              <a:gd name="adj1" fmla="val -62156"/>
              <a:gd name="adj2" fmla="val -388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そっかー。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78" name="Google Shape;778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59"/>
          <p:cNvSpPr/>
          <p:nvPr/>
        </p:nvSpPr>
        <p:spPr>
          <a:xfrm>
            <a:off x="1206050" y="1139925"/>
            <a:ext cx="2911800" cy="1697100"/>
          </a:xfrm>
          <a:prstGeom prst="wedgeRoundRectCallout">
            <a:avLst>
              <a:gd name="adj1" fmla="val -58520"/>
              <a:gd name="adj2" fmla="val -1832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オリジナルはうごかないし、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つかまえられないし、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かくれるタイミングも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ないんだ。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だからずっとそこにいる。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80" name="Google Shape;780;p59"/>
          <p:cNvSpPr/>
          <p:nvPr/>
        </p:nvSpPr>
        <p:spPr>
          <a:xfrm>
            <a:off x="4393400" y="1148100"/>
            <a:ext cx="2005200" cy="2425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59"/>
          <p:cNvSpPr/>
          <p:nvPr/>
        </p:nvSpPr>
        <p:spPr>
          <a:xfrm>
            <a:off x="6613075" y="3260600"/>
            <a:ext cx="2005200" cy="1068900"/>
          </a:xfrm>
          <a:prstGeom prst="wedgeRoundRectCallout">
            <a:avLst>
              <a:gd name="adj1" fmla="val -61901"/>
              <a:gd name="adj2" fmla="val -40382"/>
              <a:gd name="adj3" fmla="val 0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このスクリプトは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クローンでしか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実行されない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782" name="Google Shape;782;p59"/>
          <p:cNvSpPr txBox="1"/>
          <p:nvPr/>
        </p:nvSpPr>
        <p:spPr>
          <a:xfrm>
            <a:off x="6440321" y="376453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6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オリジナルはかくしておこう</a:t>
            </a:r>
            <a:endParaRPr>
              <a:latin typeface="Arial"/>
              <a:cs typeface="Arial"/>
            </a:endParaRPr>
          </a:p>
        </p:txBody>
      </p:sp>
      <p:pic>
        <p:nvPicPr>
          <p:cNvPr id="788" name="Google Shape;788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551" y="3513675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60"/>
          <p:cNvSpPr/>
          <p:nvPr/>
        </p:nvSpPr>
        <p:spPr>
          <a:xfrm>
            <a:off x="1566275" y="1139925"/>
            <a:ext cx="2376600" cy="1401300"/>
          </a:xfrm>
          <a:prstGeom prst="wedgeRoundRectCallout">
            <a:avLst>
              <a:gd name="adj1" fmla="val -61063"/>
              <a:gd name="adj2" fmla="val -811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だから、オリジナルは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はじめからかくして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おいたほうがいいと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おもうんだ。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91" name="Google Shape;791;p60"/>
          <p:cNvSpPr/>
          <p:nvPr/>
        </p:nvSpPr>
        <p:spPr>
          <a:xfrm>
            <a:off x="1575025" y="3423475"/>
            <a:ext cx="2306400" cy="1124400"/>
          </a:xfrm>
          <a:prstGeom prst="wedgeRoundRectCallout">
            <a:avLst>
              <a:gd name="adj1" fmla="val -66968"/>
              <a:gd name="adj2" fmla="val -2205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でもそれだと、</a:t>
            </a:r>
            <a:endParaRPr sz="1500" b="1">
              <a:solidFill>
                <a:schemeClr val="dk2"/>
              </a:solidFill>
            </a:endParaRPr>
          </a:p>
          <a:p>
            <a:pPr>
              <a:buSzPts val="1400"/>
            </a:pPr>
            <a:r>
              <a:rPr lang="ja" sz="1500" b="1">
                <a:solidFill>
                  <a:schemeClr val="dk2"/>
                </a:solidFill>
              </a:rPr>
              <a:t>クローンもかくれた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じょうたいで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つくられちゃうよね？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92" name="Google Shape;792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15150" y="1017450"/>
            <a:ext cx="2087675" cy="247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33152" y="1015849"/>
            <a:ext cx="2027640" cy="2470600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60"/>
          <p:cNvSpPr/>
          <p:nvPr/>
        </p:nvSpPr>
        <p:spPr>
          <a:xfrm>
            <a:off x="4531175" y="2372750"/>
            <a:ext cx="489900" cy="336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60"/>
          <p:cNvSpPr/>
          <p:nvPr/>
        </p:nvSpPr>
        <p:spPr>
          <a:xfrm>
            <a:off x="6740975" y="2372750"/>
            <a:ext cx="489900" cy="336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96" name="Google Shape;796;p60"/>
          <p:cNvCxnSpPr>
            <a:endCxn id="795" idx="1"/>
          </p:cNvCxnSpPr>
          <p:nvPr/>
        </p:nvCxnSpPr>
        <p:spPr>
          <a:xfrm>
            <a:off x="5021075" y="2541200"/>
            <a:ext cx="17199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97" name="Google Shape;797;p60"/>
          <p:cNvSpPr txBox="1"/>
          <p:nvPr/>
        </p:nvSpPr>
        <p:spPr>
          <a:xfrm>
            <a:off x="4545475" y="2189050"/>
            <a:ext cx="704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200" b="1">
                <a:solidFill>
                  <a:schemeClr val="dk1"/>
                </a:solidFill>
                <a:ea typeface="Lato"/>
                <a:sym typeface="Lato"/>
              </a:rPr>
              <a:t>×</a:t>
            </a:r>
            <a:endParaRPr sz="3200"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3275" y="1093650"/>
            <a:ext cx="3001123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クローンはつくられたら表示しよう</a:t>
            </a:r>
            <a:endParaRPr>
              <a:latin typeface="Arial"/>
              <a:cs typeface="Arial"/>
            </a:endParaRPr>
          </a:p>
        </p:txBody>
      </p:sp>
      <p:pic>
        <p:nvPicPr>
          <p:cNvPr id="804" name="Google Shape;804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61"/>
          <p:cNvSpPr/>
          <p:nvPr/>
        </p:nvSpPr>
        <p:spPr>
          <a:xfrm>
            <a:off x="1261475" y="1139925"/>
            <a:ext cx="3076200" cy="1401300"/>
          </a:xfrm>
          <a:prstGeom prst="wedgeRoundRectCallout">
            <a:avLst>
              <a:gd name="adj1" fmla="val -61843"/>
              <a:gd name="adj2" fmla="val -353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そうだね。だから、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クローンはつくられたときに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表示するようにすればいいよ。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806" name="Google Shape;806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51" y="3513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p61"/>
          <p:cNvSpPr/>
          <p:nvPr/>
        </p:nvSpPr>
        <p:spPr>
          <a:xfrm>
            <a:off x="1270225" y="3423475"/>
            <a:ext cx="2306400" cy="1124400"/>
          </a:xfrm>
          <a:prstGeom prst="wedgeRoundRectCallout">
            <a:avLst>
              <a:gd name="adj1" fmla="val -62537"/>
              <a:gd name="adj2" fmla="val -100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なるほど、そっか！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08" name="Google Shape;808;p61"/>
          <p:cNvSpPr/>
          <p:nvPr/>
        </p:nvSpPr>
        <p:spPr>
          <a:xfrm>
            <a:off x="4531175" y="1546100"/>
            <a:ext cx="704100" cy="520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9" name="Google Shape;809;p61"/>
          <p:cNvSpPr txBox="1"/>
          <p:nvPr/>
        </p:nvSpPr>
        <p:spPr>
          <a:xfrm>
            <a:off x="5751050" y="22215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ひょうじ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" name="Google Shape;472;p38">
            <a:extLst>
              <a:ext uri="{FF2B5EF4-FFF2-40B4-BE49-F238E27FC236}">
                <a16:creationId xmlns:a16="http://schemas.microsoft.com/office/drawing/2014/main" id="{F611385C-8E5F-49D5-9036-9F2737EC7AF3}"/>
              </a:ext>
            </a:extLst>
          </p:cNvPr>
          <p:cNvSpPr txBox="1"/>
          <p:nvPr/>
        </p:nvSpPr>
        <p:spPr>
          <a:xfrm>
            <a:off x="1093405" y="1717153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ひょうじ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6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>
                <a:latin typeface="Arial"/>
                <a:cs typeface="Arial"/>
              </a:rPr>
              <a:t>「このクローンを削除する」におきかれられるところがあるよ</a:t>
            </a:r>
            <a:endParaRPr sz="2300">
              <a:latin typeface="Arial"/>
              <a:cs typeface="Arial"/>
            </a:endParaRPr>
          </a:p>
        </p:txBody>
      </p:sp>
      <p:pic>
        <p:nvPicPr>
          <p:cNvPr id="815" name="Google Shape;815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62"/>
          <p:cNvSpPr/>
          <p:nvPr/>
        </p:nvSpPr>
        <p:spPr>
          <a:xfrm>
            <a:off x="1566275" y="1139925"/>
            <a:ext cx="2894700" cy="1722600"/>
          </a:xfrm>
          <a:prstGeom prst="wedgeRoundRectCallout">
            <a:avLst>
              <a:gd name="adj1" fmla="val -64429"/>
              <a:gd name="adj2" fmla="val -1309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さいごにもうひとつ。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このスクリプトのなかに、</a:t>
            </a:r>
            <a:endParaRPr lang="ja" altLang="en-US"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このクローンを削除する</a:t>
            </a:r>
            <a:r>
              <a:rPr lang="ja" sz="1500" b="1">
                <a:solidFill>
                  <a:srgbClr val="5E696C"/>
                </a:solidFill>
              </a:rPr>
              <a:t>」に</a:t>
            </a:r>
            <a:endParaRPr lang="ja" altLang="en-US" sz="1500" b="1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おきかえられるところが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あるんだ。どこだとおもう？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817" name="Google Shape;817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551" y="3513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62"/>
          <p:cNvSpPr/>
          <p:nvPr/>
        </p:nvSpPr>
        <p:spPr>
          <a:xfrm>
            <a:off x="1575025" y="3423475"/>
            <a:ext cx="2306400" cy="1124400"/>
          </a:xfrm>
          <a:prstGeom prst="wedgeRoundRectCallout">
            <a:avLst>
              <a:gd name="adj1" fmla="val -62537"/>
              <a:gd name="adj2" fmla="val -100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え、どこだろう？？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19" name="Google Shape;819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43475" y="1017450"/>
            <a:ext cx="3001123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62"/>
          <p:cNvSpPr txBox="1"/>
          <p:nvPr/>
        </p:nvSpPr>
        <p:spPr>
          <a:xfrm>
            <a:off x="2628883" y="23269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さくじょ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21" name="Google Shape;821;p62"/>
          <p:cNvSpPr txBox="1"/>
          <p:nvPr/>
        </p:nvSpPr>
        <p:spPr>
          <a:xfrm>
            <a:off x="2924258" y="1640947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さくじょ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5542" y="865050"/>
            <a:ext cx="3085458" cy="39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こたえ！</a:t>
            </a:r>
            <a:endParaRPr/>
          </a:p>
        </p:txBody>
      </p:sp>
      <p:pic>
        <p:nvPicPr>
          <p:cNvPr id="828" name="Google Shape;828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63"/>
          <p:cNvSpPr/>
          <p:nvPr/>
        </p:nvSpPr>
        <p:spPr>
          <a:xfrm>
            <a:off x="1566275" y="1246075"/>
            <a:ext cx="2367600" cy="976500"/>
          </a:xfrm>
          <a:prstGeom prst="wedgeRoundRectCallout">
            <a:avLst>
              <a:gd name="adj1" fmla="val -64429"/>
              <a:gd name="adj2" fmla="val 884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こたえはここ！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830" name="Google Shape;830;p63"/>
          <p:cNvSpPr/>
          <p:nvPr/>
        </p:nvSpPr>
        <p:spPr>
          <a:xfrm>
            <a:off x="5234666" y="3451429"/>
            <a:ext cx="2021400" cy="750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1" name="Google Shape;831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4551" y="3513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63"/>
          <p:cNvSpPr/>
          <p:nvPr/>
        </p:nvSpPr>
        <p:spPr>
          <a:xfrm>
            <a:off x="1575025" y="3423475"/>
            <a:ext cx="2306400" cy="1124400"/>
          </a:xfrm>
          <a:prstGeom prst="wedgeRoundRectCallout">
            <a:avLst>
              <a:gd name="adj1" fmla="val -62537"/>
              <a:gd name="adj2" fmla="val -100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ここかー！</a:t>
            </a:r>
            <a:endParaRPr sz="15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6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クローンは役目がおわったら削除しよう</a:t>
            </a:r>
            <a:endParaRPr>
              <a:latin typeface="Arial"/>
              <a:cs typeface="Arial"/>
            </a:endParaRPr>
          </a:p>
        </p:txBody>
      </p:sp>
      <p:pic>
        <p:nvPicPr>
          <p:cNvPr id="838" name="Google Shape;838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64"/>
          <p:cNvSpPr/>
          <p:nvPr/>
        </p:nvSpPr>
        <p:spPr>
          <a:xfrm>
            <a:off x="1642825" y="1017450"/>
            <a:ext cx="4026900" cy="2152200"/>
          </a:xfrm>
          <a:prstGeom prst="wedgeRoundRectCallout">
            <a:avLst>
              <a:gd name="adj1" fmla="val -59962"/>
              <a:gd name="adj2" fmla="val -1990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クローンは、</a:t>
            </a:r>
            <a:r>
              <a:rPr lang="ja" sz="1500" b="1">
                <a:solidFill>
                  <a:schemeClr val="accent5"/>
                </a:solidFill>
              </a:rPr>
              <a:t>ひつようがなくなったら、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かくすだけじゃなくて、なるべく消す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ように</a:t>
            </a:r>
            <a:r>
              <a:rPr lang="ja" sz="1500" b="1">
                <a:solidFill>
                  <a:srgbClr val="5E696C"/>
                </a:solidFill>
              </a:rPr>
              <a:t>しよう。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クローンのかずがおおくなりすぎると、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パソコンのうごきがおそくなってしまう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ことがあるんだ。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840" name="Google Shape;840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551" y="3513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p64"/>
          <p:cNvSpPr/>
          <p:nvPr/>
        </p:nvSpPr>
        <p:spPr>
          <a:xfrm>
            <a:off x="1575025" y="3423475"/>
            <a:ext cx="2306400" cy="1124400"/>
          </a:xfrm>
          <a:prstGeom prst="wedgeRoundRectCallout">
            <a:avLst>
              <a:gd name="adj1" fmla="val -62537"/>
              <a:gd name="adj2" fmla="val -100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そうなんだね！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42" name="Google Shape;842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4625" y="3169638"/>
            <a:ext cx="121920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64"/>
          <p:cNvSpPr/>
          <p:nvPr/>
        </p:nvSpPr>
        <p:spPr>
          <a:xfrm>
            <a:off x="6319125" y="1260450"/>
            <a:ext cx="2672700" cy="1316400"/>
          </a:xfrm>
          <a:prstGeom prst="wedgeRoundRectCallout">
            <a:avLst>
              <a:gd name="adj1" fmla="val -8465"/>
              <a:gd name="adj2" fmla="val 89600"/>
              <a:gd name="adj3" fmla="val 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つかまっちゃったから、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もう役目はおわりだチュー！</a:t>
            </a:r>
            <a:endParaRPr b="1">
              <a:solidFill>
                <a:schemeClr val="dk2"/>
              </a:solidFill>
            </a:endParaRPr>
          </a:p>
        </p:txBody>
      </p:sp>
      <p:pic>
        <p:nvPicPr>
          <p:cNvPr id="844" name="Google Shape;844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34800" y="4065000"/>
            <a:ext cx="1571625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6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47600" y="2792500"/>
            <a:ext cx="1181100" cy="1200150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64"/>
          <p:cNvSpPr txBox="1"/>
          <p:nvPr/>
        </p:nvSpPr>
        <p:spPr>
          <a:xfrm>
            <a:off x="2870993" y="18515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やくめ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47" name="Google Shape;847;p64"/>
          <p:cNvSpPr txBox="1"/>
          <p:nvPr/>
        </p:nvSpPr>
        <p:spPr>
          <a:xfrm>
            <a:off x="6191100" y="18515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さくじょ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48" name="Google Shape;848;p64"/>
          <p:cNvSpPr txBox="1"/>
          <p:nvPr/>
        </p:nvSpPr>
        <p:spPr>
          <a:xfrm>
            <a:off x="4235367" y="1222106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49" name="Google Shape;849;p64"/>
          <p:cNvSpPr txBox="1"/>
          <p:nvPr/>
        </p:nvSpPr>
        <p:spPr>
          <a:xfrm>
            <a:off x="6679423" y="1785405"/>
            <a:ext cx="765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やくめ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" name="Google Shape;85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0425" y="1139925"/>
            <a:ext cx="3060425" cy="3652175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6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>
                <a:latin typeface="Arial"/>
                <a:cs typeface="Arial"/>
              </a:rPr>
              <a:t>「</a:t>
            </a:r>
            <a:r>
              <a:rPr lang="ja" sz="2600">
                <a:latin typeface="Arial"/>
                <a:cs typeface="Arial"/>
              </a:rPr>
              <a:t>このクローンを削除する」の「このクローン」とは？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856" name="Google Shape;856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65"/>
          <p:cNvSpPr/>
          <p:nvPr/>
        </p:nvSpPr>
        <p:spPr>
          <a:xfrm>
            <a:off x="1185275" y="1139925"/>
            <a:ext cx="3605100" cy="1937100"/>
          </a:xfrm>
          <a:prstGeom prst="wedgeRoundRectCallout">
            <a:avLst>
              <a:gd name="adj1" fmla="val -58920"/>
              <a:gd name="adj2" fmla="val -1460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ちなみに、「クローンされたとき」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の下に「このクローンを削除する」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のブロックがあるとき、削除される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クローンは、</a:t>
            </a:r>
            <a:r>
              <a:rPr lang="ja" sz="1500" b="1">
                <a:solidFill>
                  <a:schemeClr val="accent5"/>
                </a:solidFill>
              </a:rPr>
              <a:t>このスクリプトを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実行しているクローン</a:t>
            </a:r>
            <a:r>
              <a:rPr lang="ja" sz="1500" b="1">
                <a:solidFill>
                  <a:srgbClr val="5E696C"/>
                </a:solidFill>
              </a:rPr>
              <a:t>だよ。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858" name="Google Shape;858;p65"/>
          <p:cNvSpPr/>
          <p:nvPr/>
        </p:nvSpPr>
        <p:spPr>
          <a:xfrm>
            <a:off x="5129225" y="3797075"/>
            <a:ext cx="1469700" cy="397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9" name="Google Shape;859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51" y="3513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5"/>
          <p:cNvSpPr/>
          <p:nvPr/>
        </p:nvSpPr>
        <p:spPr>
          <a:xfrm>
            <a:off x="1194025" y="3499675"/>
            <a:ext cx="2306400" cy="914100"/>
          </a:xfrm>
          <a:prstGeom prst="wedgeRoundRectCallout">
            <a:avLst>
              <a:gd name="adj1" fmla="val -62537"/>
              <a:gd name="adj2" fmla="val -100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クローンぜんぶでは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ない</a:t>
            </a:r>
            <a:r>
              <a:rPr lang="ja" sz="1500" b="1">
                <a:solidFill>
                  <a:schemeClr val="dk2"/>
                </a:solidFill>
              </a:rPr>
              <a:t>んだね。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61" name="Google Shape;861;p65"/>
          <p:cNvSpPr txBox="1"/>
          <p:nvPr/>
        </p:nvSpPr>
        <p:spPr>
          <a:xfrm>
            <a:off x="2914125" y="18515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さくじょ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62" name="Google Shape;862;p65"/>
          <p:cNvSpPr txBox="1"/>
          <p:nvPr/>
        </p:nvSpPr>
        <p:spPr>
          <a:xfrm>
            <a:off x="1135886" y="1376791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した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63" name="Google Shape;863;p65"/>
          <p:cNvSpPr txBox="1"/>
          <p:nvPr/>
        </p:nvSpPr>
        <p:spPr>
          <a:xfrm>
            <a:off x="3138461" y="1376791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さくじょ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64" name="Google Shape;864;p65"/>
          <p:cNvSpPr txBox="1"/>
          <p:nvPr/>
        </p:nvSpPr>
        <p:spPr>
          <a:xfrm>
            <a:off x="3138461" y="1751303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さくじょ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65" name="Google Shape;865;p65"/>
          <p:cNvSpPr txBox="1"/>
          <p:nvPr/>
        </p:nvSpPr>
        <p:spPr>
          <a:xfrm>
            <a:off x="1045071" y="2412368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6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これで完成！できあがりのコードだよ</a:t>
            </a:r>
            <a:endParaRPr>
              <a:latin typeface="Arial"/>
              <a:cs typeface="Arial"/>
            </a:endParaRPr>
          </a:p>
        </p:txBody>
      </p:sp>
      <p:pic>
        <p:nvPicPr>
          <p:cNvPr id="871" name="Google Shape;871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500" y="1139225"/>
            <a:ext cx="1807587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2350" y="1139225"/>
            <a:ext cx="3259950" cy="199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13845" y="357196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66"/>
          <p:cNvSpPr/>
          <p:nvPr/>
        </p:nvSpPr>
        <p:spPr>
          <a:xfrm>
            <a:off x="5572338" y="3337250"/>
            <a:ext cx="1974900" cy="1104000"/>
          </a:xfrm>
          <a:prstGeom prst="wedgeRoundRectCallout">
            <a:avLst>
              <a:gd name="adj1" fmla="val 63158"/>
              <a:gd name="adj2" fmla="val 1793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できてるかな？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75" name="Google Shape;875;p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86511" y="1139225"/>
            <a:ext cx="2756464" cy="2251048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p66"/>
          <p:cNvSpPr txBox="1"/>
          <p:nvPr/>
        </p:nvSpPr>
        <p:spPr>
          <a:xfrm>
            <a:off x="2297400" y="2345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かんせい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77" name="Google Shape;877;p66"/>
          <p:cNvSpPr txBox="1"/>
          <p:nvPr/>
        </p:nvSpPr>
        <p:spPr>
          <a:xfrm>
            <a:off x="2511075" y="3781075"/>
            <a:ext cx="1499700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5E696C"/>
                </a:solidFill>
                <a:ea typeface="Lato"/>
                <a:sym typeface="Lato"/>
              </a:rPr>
              <a:t>※今回のレッスンでは、スプライト1（ネコ）のコードに変更はないよ！</a:t>
            </a:r>
            <a:endParaRPr sz="1200">
              <a:solidFill>
                <a:srgbClr val="5E696C"/>
              </a:solidFill>
              <a:ea typeface="Lato"/>
              <a:sym typeface="Lato"/>
            </a:endParaRPr>
          </a:p>
        </p:txBody>
      </p:sp>
      <p:sp>
        <p:nvSpPr>
          <p:cNvPr id="878" name="Google Shape;878;p66"/>
          <p:cNvSpPr txBox="1"/>
          <p:nvPr/>
        </p:nvSpPr>
        <p:spPr>
          <a:xfrm>
            <a:off x="2663593" y="3704533"/>
            <a:ext cx="612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dk2"/>
                </a:solidFill>
                <a:ea typeface="Lato"/>
                <a:sym typeface="Lato"/>
              </a:rPr>
              <a:t>こんかい</a:t>
            </a:r>
            <a:endParaRPr sz="60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79" name="Google Shape;879;p66"/>
          <p:cNvSpPr txBox="1"/>
          <p:nvPr/>
        </p:nvSpPr>
        <p:spPr>
          <a:xfrm>
            <a:off x="2648975" y="4347817"/>
            <a:ext cx="612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700">
                <a:solidFill>
                  <a:schemeClr val="dk2"/>
                </a:solidFill>
                <a:ea typeface="Lato"/>
                <a:sym typeface="Lato"/>
              </a:rPr>
              <a:t>へんこう</a:t>
            </a:r>
            <a:endParaRPr sz="70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6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完成！</a:t>
            </a:r>
            <a:endParaRPr>
              <a:latin typeface="Arial"/>
              <a:cs typeface="Arial"/>
            </a:endParaRPr>
          </a:p>
        </p:txBody>
      </p:sp>
      <p:pic>
        <p:nvPicPr>
          <p:cNvPr id="885" name="Google Shape;885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0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5951" y="3513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67"/>
          <p:cNvSpPr/>
          <p:nvPr/>
        </p:nvSpPr>
        <p:spPr>
          <a:xfrm>
            <a:off x="1337675" y="1139925"/>
            <a:ext cx="2520000" cy="1190700"/>
          </a:xfrm>
          <a:prstGeom prst="wedgeRoundRectCallout">
            <a:avLst>
              <a:gd name="adj1" fmla="val -64429"/>
              <a:gd name="adj2" fmla="val -1309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さあ、実行してみよう！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888" name="Google Shape;888;p67"/>
          <p:cNvSpPr/>
          <p:nvPr/>
        </p:nvSpPr>
        <p:spPr>
          <a:xfrm>
            <a:off x="1346425" y="3499675"/>
            <a:ext cx="2306400" cy="914100"/>
          </a:xfrm>
          <a:prstGeom prst="wedgeRoundRectCallout">
            <a:avLst>
              <a:gd name="adj1" fmla="val -62537"/>
              <a:gd name="adj2" fmla="val -100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おお～できたね！！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89" name="Google Shape;889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6275" y="1169850"/>
            <a:ext cx="4552272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67"/>
          <p:cNvSpPr txBox="1"/>
          <p:nvPr/>
        </p:nvSpPr>
        <p:spPr>
          <a:xfrm>
            <a:off x="3881425" y="209825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かんせい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91" name="Google Shape;891;p67"/>
          <p:cNvSpPr txBox="1"/>
          <p:nvPr/>
        </p:nvSpPr>
        <p:spPr>
          <a:xfrm>
            <a:off x="1746666" y="1345695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6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897" name="Google Shape;897;p68"/>
          <p:cNvSpPr txBox="1"/>
          <p:nvPr/>
        </p:nvSpPr>
        <p:spPr>
          <a:xfrm>
            <a:off x="4515025" y="929100"/>
            <a:ext cx="4394400" cy="3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このクローンを削除する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メッセージを送る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メッセージを受け取ったとき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新しいメッセージを作る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898" name="Google Shape;898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449" y="13815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68"/>
          <p:cNvSpPr/>
          <p:nvPr/>
        </p:nvSpPr>
        <p:spPr>
          <a:xfrm>
            <a:off x="1643751" y="1339625"/>
            <a:ext cx="26559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68"/>
          <p:cNvSpPr txBox="1"/>
          <p:nvPr/>
        </p:nvSpPr>
        <p:spPr>
          <a:xfrm>
            <a:off x="4714975" y="2345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01" name="Google Shape;901;p68"/>
          <p:cNvSpPr txBox="1"/>
          <p:nvPr/>
        </p:nvSpPr>
        <p:spPr>
          <a:xfrm>
            <a:off x="2639378" y="1705461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06" name="Google Shape;906;p68"/>
          <p:cNvSpPr txBox="1"/>
          <p:nvPr/>
        </p:nvSpPr>
        <p:spPr>
          <a:xfrm>
            <a:off x="5887725" y="93205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さくじょ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07" name="Google Shape;907;p68"/>
          <p:cNvSpPr txBox="1"/>
          <p:nvPr/>
        </p:nvSpPr>
        <p:spPr>
          <a:xfrm>
            <a:off x="5579474" y="1392825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08" name="Google Shape;908;p68"/>
          <p:cNvSpPr txBox="1"/>
          <p:nvPr/>
        </p:nvSpPr>
        <p:spPr>
          <a:xfrm>
            <a:off x="5552575" y="1853600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09" name="Google Shape;909;p68"/>
          <p:cNvSpPr txBox="1"/>
          <p:nvPr/>
        </p:nvSpPr>
        <p:spPr>
          <a:xfrm>
            <a:off x="5963925" y="1831125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10" name="Google Shape;910;p68"/>
          <p:cNvSpPr txBox="1"/>
          <p:nvPr/>
        </p:nvSpPr>
        <p:spPr>
          <a:xfrm>
            <a:off x="4268650" y="2332695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あたら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11" name="Google Shape;911;p68"/>
          <p:cNvSpPr txBox="1"/>
          <p:nvPr/>
        </p:nvSpPr>
        <p:spPr>
          <a:xfrm>
            <a:off x="6179125" y="2314375"/>
            <a:ext cx="913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1357</Words>
  <Application>Microsoft Office PowerPoint</Application>
  <PresentationFormat>画面に合わせる (16:9)</PresentationFormat>
  <Paragraphs>320</Paragraphs>
  <Slides>32</Slides>
  <Notes>32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32</vt:i4>
      </vt:variant>
    </vt:vector>
  </HeadingPairs>
  <TitlesOfParts>
    <vt:vector size="36" baseType="lpstr">
      <vt:lpstr>Playfair Display</vt:lpstr>
      <vt:lpstr>Lato</vt:lpstr>
      <vt:lpstr>Arial</vt:lpstr>
      <vt:lpstr>Coral</vt:lpstr>
      <vt:lpstr>Scratchで ゲームを 作ろう！</vt:lpstr>
      <vt:lpstr>登場人物紹介</vt:lpstr>
      <vt:lpstr>Scratchを開いてね</vt:lpstr>
      <vt:lpstr>保存しておいたゲームを開こう</vt:lpstr>
      <vt:lpstr>開いたゲームを実行してみよう</vt:lpstr>
      <vt:lpstr>ゲームを作ろう！ レベル５の続き</vt:lpstr>
      <vt:lpstr>３びきいじょうつかまえられちゃうね</vt:lpstr>
      <vt:lpstr>３びきつかまえたらクローンを消そう</vt:lpstr>
      <vt:lpstr>３びきつかまったらすぐにクローンを消そう</vt:lpstr>
      <vt:lpstr>ネズミに「クローンを消して！」ってつたえよう！</vt:lpstr>
      <vt:lpstr>「～を送る」のブロックをつかおう</vt:lpstr>
      <vt:lpstr>ネズミがメッセージをうけとったらクローンを消そう</vt:lpstr>
      <vt:lpstr>「～を受け取ったとき」のブロックをつかうよ</vt:lpstr>
      <vt:lpstr>メッセージをおくろう！</vt:lpstr>
      <vt:lpstr>メッセージは「ネズミのクローンをぜんぶ消す」にしよう</vt:lpstr>
      <vt:lpstr>あたらしいメッセージをつくるよ</vt:lpstr>
      <vt:lpstr>メッセージをおくるブロックをおこう</vt:lpstr>
      <vt:lpstr>メッセージをうけとったらクローンを消すよ</vt:lpstr>
      <vt:lpstr>実行してみてね！</vt:lpstr>
      <vt:lpstr>すでにできあがっているクローンしか消えないよ</vt:lpstr>
      <vt:lpstr>クローンをつくるのをとめよう</vt:lpstr>
      <vt:lpstr>実行しよう！</vt:lpstr>
      <vt:lpstr>オリジナルはそのまんま</vt:lpstr>
      <vt:lpstr>オリジナルはかくしておこう</vt:lpstr>
      <vt:lpstr>クローンはつくられたら表示しよう</vt:lpstr>
      <vt:lpstr>「このクローンを削除する」におきかれられるところがあるよ</vt:lpstr>
      <vt:lpstr>こたえ！</vt:lpstr>
      <vt:lpstr>クローンは役目がおわったら削除しよう</vt:lpstr>
      <vt:lpstr>「このクローンを削除する」の「このクローン」とは？</vt:lpstr>
      <vt:lpstr>これで完成！できあがりのコードだよ</vt:lpstr>
      <vt:lpstr>完成！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256</cp:revision>
  <dcterms:modified xsi:type="dcterms:W3CDTF">2021-11-25T06:42:17Z</dcterms:modified>
</cp:coreProperties>
</file>