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3"/>
  </p:notesMasterIdLst>
  <p:sldIdLst>
    <p:sldId id="400" r:id="rId2"/>
    <p:sldId id="257" r:id="rId3"/>
    <p:sldId id="335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11" r:id="rId32"/>
  </p:sldIdLst>
  <p:sldSz cx="9144000" cy="5143500" type="screen16x9"/>
  <p:notesSz cx="6858000" cy="9144000"/>
  <p:embeddedFontLst>
    <p:embeddedFont>
      <p:font typeface="Lato" panose="020F0502020204030203" pitchFamily="34" charset="0"/>
      <p:regular r:id="rId34"/>
      <p:bold r:id="rId35"/>
      <p:italic r:id="rId36"/>
      <p:boldItalic r:id="rId37"/>
    </p:embeddedFont>
    <p:embeddedFont>
      <p:font typeface="Playfair Display" panose="00000500000000000000" pitchFamily="2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69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97B1EB-34FF-4CAC-80C4-EDE043C1E404}" v="127" dt="2021-03-03T09:02:54.402"/>
    <p1510:client id="{44744170-5422-492F-BCD2-C7516A62497C}" v="53" dt="2021-02-26T10:04:41.223"/>
    <p1510:client id="{730F1357-3B87-4EE9-9444-9812D564E05E}" v="267" dt="2021-03-04T06:56:19.443"/>
    <p1510:client id="{B1F9B002-3C2F-400E-82AA-8CD88AC97350}" v="63" dt="2021-03-05T08:31:53.244"/>
    <p1510:client id="{F28C5825-94C7-45F9-9501-A4F3F5C3E89C}" v="74" dt="2021-03-04T08:39:02.049"/>
    <p1510:client id="{FE5F373C-4ED5-49A2-A935-3F6E6F382697}" v="31" dt="2021-03-05T07:48:28.2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96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font" Target="fonts/font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FE5F373C-4ED5-49A2-A935-3F6E6F382697}"/>
    <pc:docChg chg="modSld">
      <pc:chgData name="" userId="" providerId="" clId="Web-{FE5F373C-4ED5-49A2-A935-3F6E6F382697}" dt="2021-03-05T07:31:15.325" v="0" actId="1076"/>
      <pc:docMkLst>
        <pc:docMk/>
      </pc:docMkLst>
      <pc:sldChg chg="modSp">
        <pc:chgData name="" userId="" providerId="" clId="Web-{FE5F373C-4ED5-49A2-A935-3F6E6F382697}" dt="2021-03-05T07:31:15.325" v="0" actId="1076"/>
        <pc:sldMkLst>
          <pc:docMk/>
          <pc:sldMk cId="0" sldId="256"/>
        </pc:sldMkLst>
        <pc:spChg chg="mod">
          <ac:chgData name="" userId="" providerId="" clId="Web-{FE5F373C-4ED5-49A2-A935-3F6E6F382697}" dt="2021-03-05T07:31:15.325" v="0" actId="1076"/>
          <ac:spMkLst>
            <pc:docMk/>
            <pc:sldMk cId="0" sldId="256"/>
            <ac:spMk id="63" creationId="{00000000-0000-0000-0000-000000000000}"/>
          </ac:spMkLst>
        </pc:spChg>
      </pc:sldChg>
    </pc:docChg>
  </pc:docChgLst>
  <pc:docChgLst>
    <pc:chgData name="ゲスト ユーザー" providerId="Windows Live" clId="Web-{44744170-5422-492F-BCD2-C7516A62497C}"/>
    <pc:docChg chg="modSld">
      <pc:chgData name="ゲスト ユーザー" userId="" providerId="Windows Live" clId="Web-{44744170-5422-492F-BCD2-C7516A62497C}" dt="2021-02-26T10:04:41.223" v="51" actId="1076"/>
      <pc:docMkLst>
        <pc:docMk/>
      </pc:docMkLst>
      <pc:sldChg chg="modSp">
        <pc:chgData name="ゲスト ユーザー" userId="" providerId="Windows Live" clId="Web-{44744170-5422-492F-BCD2-C7516A62497C}" dt="2021-02-26T09:58:00.616" v="1" actId="1076"/>
        <pc:sldMkLst>
          <pc:docMk/>
          <pc:sldMk cId="0" sldId="257"/>
        </pc:sldMkLst>
        <pc:spChg chg="mod">
          <ac:chgData name="ゲスト ユーザー" userId="" providerId="Windows Live" clId="Web-{44744170-5422-492F-BCD2-C7516A62497C}" dt="2021-02-26T09:57:57.288" v="0" actId="1076"/>
          <ac:spMkLst>
            <pc:docMk/>
            <pc:sldMk cId="0" sldId="257"/>
            <ac:spMk id="8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8:00.616" v="1" actId="1076"/>
          <ac:spMkLst>
            <pc:docMk/>
            <pc:sldMk cId="0" sldId="257"/>
            <ac:spMk id="84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09:58:06.647" v="2" actId="1076"/>
        <pc:sldMkLst>
          <pc:docMk/>
          <pc:sldMk cId="0" sldId="258"/>
        </pc:sldMkLst>
        <pc:spChg chg="mod">
          <ac:chgData name="ゲスト ユーザー" userId="" providerId="Windows Live" clId="Web-{44744170-5422-492F-BCD2-C7516A62497C}" dt="2021-02-26T09:58:06.647" v="2" actId="1076"/>
          <ac:spMkLst>
            <pc:docMk/>
            <pc:sldMk cId="0" sldId="258"/>
            <ac:spMk id="97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09:58:48.147" v="5" actId="1076"/>
        <pc:sldMkLst>
          <pc:docMk/>
          <pc:sldMk cId="0" sldId="259"/>
        </pc:sldMkLst>
        <pc:spChg chg="mod">
          <ac:chgData name="ゲスト ユーザー" userId="" providerId="Windows Live" clId="Web-{44744170-5422-492F-BCD2-C7516A62497C}" dt="2021-02-26T09:58:42.538" v="3" actId="1076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8:45.553" v="4" actId="1076"/>
          <ac:spMkLst>
            <pc:docMk/>
            <pc:sldMk cId="0" sldId="259"/>
            <ac:spMk id="12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8:48.147" v="5" actId="1076"/>
          <ac:spMkLst>
            <pc:docMk/>
            <pc:sldMk cId="0" sldId="259"/>
            <ac:spMk id="121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09:58:59.162" v="9" actId="1076"/>
        <pc:sldMkLst>
          <pc:docMk/>
          <pc:sldMk cId="0" sldId="260"/>
        </pc:sldMkLst>
        <pc:spChg chg="mod">
          <ac:chgData name="ゲスト ユーザー" userId="" providerId="Windows Live" clId="Web-{44744170-5422-492F-BCD2-C7516A62497C}" dt="2021-02-26T09:58:53.147" v="6" actId="1076"/>
          <ac:spMkLst>
            <pc:docMk/>
            <pc:sldMk cId="0" sldId="260"/>
            <ac:spMk id="136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8:57.569" v="8" actId="1076"/>
          <ac:spMkLst>
            <pc:docMk/>
            <pc:sldMk cId="0" sldId="260"/>
            <ac:spMk id="137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8:59.162" v="9" actId="1076"/>
          <ac:spMkLst>
            <pc:docMk/>
            <pc:sldMk cId="0" sldId="260"/>
            <ac:spMk id="142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09:59:04.819" v="10" actId="1076"/>
        <pc:sldMkLst>
          <pc:docMk/>
          <pc:sldMk cId="0" sldId="263"/>
        </pc:sldMkLst>
        <pc:spChg chg="mod">
          <ac:chgData name="ゲスト ユーザー" userId="" providerId="Windows Live" clId="Web-{44744170-5422-492F-BCD2-C7516A62497C}" dt="2021-02-26T09:59:04.819" v="10" actId="1076"/>
          <ac:spMkLst>
            <pc:docMk/>
            <pc:sldMk cId="0" sldId="263"/>
            <ac:spMk id="170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09:59:11.959" v="11" actId="1076"/>
        <pc:sldMkLst>
          <pc:docMk/>
          <pc:sldMk cId="0" sldId="265"/>
        </pc:sldMkLst>
        <pc:spChg chg="mod">
          <ac:chgData name="ゲスト ユーザー" userId="" providerId="Windows Live" clId="Web-{44744170-5422-492F-BCD2-C7516A62497C}" dt="2021-02-26T09:59:11.959" v="11" actId="1076"/>
          <ac:spMkLst>
            <pc:docMk/>
            <pc:sldMk cId="0" sldId="265"/>
            <ac:spMk id="202" creationId="{00000000-0000-0000-0000-000000000000}"/>
          </ac:spMkLst>
        </pc:spChg>
      </pc:sldChg>
      <pc:sldChg chg="addSp modSp">
        <pc:chgData name="ゲスト ユーザー" userId="" providerId="Windows Live" clId="Web-{44744170-5422-492F-BCD2-C7516A62497C}" dt="2021-02-26T09:59:56.600" v="27" actId="20577"/>
        <pc:sldMkLst>
          <pc:docMk/>
          <pc:sldMk cId="0" sldId="268"/>
        </pc:sldMkLst>
        <pc:spChg chg="add mod">
          <ac:chgData name="ゲスト ユーザー" userId="" providerId="Windows Live" clId="Web-{44744170-5422-492F-BCD2-C7516A62497C}" dt="2021-02-26T09:59:56.600" v="27" actId="20577"/>
          <ac:spMkLst>
            <pc:docMk/>
            <pc:sldMk cId="0" sldId="268"/>
            <ac:spMk id="26" creationId="{02F6C535-C45B-4A1A-A30F-D4008341D32C}"/>
          </ac:spMkLst>
        </pc:spChg>
        <pc:spChg chg="mod">
          <ac:chgData name="ゲスト ユーザー" userId="" providerId="Windows Live" clId="Web-{44744170-5422-492F-BCD2-C7516A62497C}" dt="2021-02-26T09:59:33.069" v="18" actId="1076"/>
          <ac:spMkLst>
            <pc:docMk/>
            <pc:sldMk cId="0" sldId="268"/>
            <ac:spMk id="257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28.569" v="16" actId="1076"/>
          <ac:spMkLst>
            <pc:docMk/>
            <pc:sldMk cId="0" sldId="268"/>
            <ac:spMk id="258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30.990" v="17" actId="1076"/>
          <ac:spMkLst>
            <pc:docMk/>
            <pc:sldMk cId="0" sldId="268"/>
            <ac:spMk id="259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26.194" v="15" actId="1076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21.662" v="13" actId="1076"/>
          <ac:spMkLst>
            <pc:docMk/>
            <pc:sldMk cId="0" sldId="268"/>
            <ac:spMk id="261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19.397" v="12" actId="1076"/>
          <ac:spMkLst>
            <pc:docMk/>
            <pc:sldMk cId="0" sldId="268"/>
            <ac:spMk id="262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24.116" v="14" actId="1076"/>
          <ac:spMkLst>
            <pc:docMk/>
            <pc:sldMk cId="0" sldId="268"/>
            <ac:spMk id="263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35.787" v="19" actId="1076"/>
          <ac:spMkLst>
            <pc:docMk/>
            <pc:sldMk cId="0" sldId="268"/>
            <ac:spMk id="264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40.740" v="20" actId="1076"/>
          <ac:spMkLst>
            <pc:docMk/>
            <pc:sldMk cId="0" sldId="268"/>
            <ac:spMk id="265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47.959" v="23" actId="20577"/>
          <ac:spMkLst>
            <pc:docMk/>
            <pc:sldMk cId="0" sldId="268"/>
            <ac:spMk id="266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0:03.506" v="29" actId="1076"/>
        <pc:sldMkLst>
          <pc:docMk/>
          <pc:sldMk cId="0" sldId="269"/>
        </pc:sldMkLst>
        <pc:spChg chg="mod">
          <ac:chgData name="ゲスト ユーザー" userId="" providerId="Windows Live" clId="Web-{44744170-5422-492F-BCD2-C7516A62497C}" dt="2021-02-26T10:00:01.662" v="28" actId="1076"/>
          <ac:spMkLst>
            <pc:docMk/>
            <pc:sldMk cId="0" sldId="269"/>
            <ac:spMk id="285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0:03.506" v="29" actId="1076"/>
          <ac:spMkLst>
            <pc:docMk/>
            <pc:sldMk cId="0" sldId="269"/>
            <ac:spMk id="286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1:30.115" v="32" actId="1076"/>
        <pc:sldMkLst>
          <pc:docMk/>
          <pc:sldMk cId="0" sldId="270"/>
        </pc:sldMkLst>
        <pc:spChg chg="mod">
          <ac:chgData name="ゲスト ユーザー" userId="" providerId="Windows Live" clId="Web-{44744170-5422-492F-BCD2-C7516A62497C}" dt="2021-02-26T10:01:22.834" v="30" actId="1076"/>
          <ac:spMkLst>
            <pc:docMk/>
            <pc:sldMk cId="0" sldId="270"/>
            <ac:spMk id="302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1:27.990" v="31" actId="1076"/>
          <ac:spMkLst>
            <pc:docMk/>
            <pc:sldMk cId="0" sldId="270"/>
            <ac:spMk id="303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1:30.115" v="32" actId="1076"/>
          <ac:spMkLst>
            <pc:docMk/>
            <pc:sldMk cId="0" sldId="270"/>
            <ac:spMk id="304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2:41.036" v="38" actId="1076"/>
        <pc:sldMkLst>
          <pc:docMk/>
          <pc:sldMk cId="0" sldId="271"/>
        </pc:sldMkLst>
        <pc:spChg chg="mod">
          <ac:chgData name="ゲスト ユーザー" userId="" providerId="Windows Live" clId="Web-{44744170-5422-492F-BCD2-C7516A62497C}" dt="2021-02-26T10:01:45.818" v="35" actId="1076"/>
          <ac:spMkLst>
            <pc:docMk/>
            <pc:sldMk cId="0" sldId="271"/>
            <ac:spMk id="316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1:47.505" v="36" actId="1076"/>
          <ac:spMkLst>
            <pc:docMk/>
            <pc:sldMk cId="0" sldId="271"/>
            <ac:spMk id="318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2:41.036" v="38" actId="1076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1:43.474" v="34" actId="1076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1:39.021" v="33" actId="1076"/>
          <ac:spMkLst>
            <pc:docMk/>
            <pc:sldMk cId="0" sldId="271"/>
            <ac:spMk id="322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2:58.239" v="41" actId="1076"/>
        <pc:sldMkLst>
          <pc:docMk/>
          <pc:sldMk cId="0" sldId="272"/>
        </pc:sldMkLst>
        <pc:spChg chg="mod">
          <ac:chgData name="ゲスト ユーザー" userId="" providerId="Windows Live" clId="Web-{44744170-5422-492F-BCD2-C7516A62497C}" dt="2021-02-26T10:02:58.239" v="41" actId="1076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2:55.880" v="40" actId="1076"/>
          <ac:spMkLst>
            <pc:docMk/>
            <pc:sldMk cId="0" sldId="272"/>
            <ac:spMk id="34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2:53.005" v="39" actId="1076"/>
          <ac:spMkLst>
            <pc:docMk/>
            <pc:sldMk cId="0" sldId="272"/>
            <ac:spMk id="341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3:03.458" v="42" actId="1076"/>
        <pc:sldMkLst>
          <pc:docMk/>
          <pc:sldMk cId="0" sldId="273"/>
        </pc:sldMkLst>
        <pc:spChg chg="mod">
          <ac:chgData name="ゲスト ユーザー" userId="" providerId="Windows Live" clId="Web-{44744170-5422-492F-BCD2-C7516A62497C}" dt="2021-02-26T10:03:03.458" v="42" actId="1076"/>
          <ac:spMkLst>
            <pc:docMk/>
            <pc:sldMk cId="0" sldId="273"/>
            <ac:spMk id="353" creationId="{00000000-0000-0000-0000-000000000000}"/>
          </ac:spMkLst>
        </pc:spChg>
      </pc:sldChg>
      <pc:sldChg chg="addSp modSp">
        <pc:chgData name="ゲスト ユーザー" userId="" providerId="Windows Live" clId="Web-{44744170-5422-492F-BCD2-C7516A62497C}" dt="2021-02-26T10:04:23.614" v="48" actId="20577"/>
        <pc:sldMkLst>
          <pc:docMk/>
          <pc:sldMk cId="0" sldId="274"/>
        </pc:sldMkLst>
        <pc:spChg chg="add mod">
          <ac:chgData name="ゲスト ユーザー" userId="" providerId="Windows Live" clId="Web-{44744170-5422-492F-BCD2-C7516A62497C}" dt="2021-02-26T10:04:23.614" v="48" actId="20577"/>
          <ac:spMkLst>
            <pc:docMk/>
            <pc:sldMk cId="0" sldId="274"/>
            <ac:spMk id="11" creationId="{06E2BF18-8DE7-4806-B362-73963D2910B5}"/>
          </ac:spMkLst>
        </pc:spChg>
        <pc:spChg chg="mod">
          <ac:chgData name="ゲスト ユーザー" userId="" providerId="Windows Live" clId="Web-{44744170-5422-492F-BCD2-C7516A62497C}" dt="2021-02-26T10:03:09.114" v="43" actId="1076"/>
          <ac:spMkLst>
            <pc:docMk/>
            <pc:sldMk cId="0" sldId="274"/>
            <ac:spMk id="364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3:21.771" v="46" actId="20577"/>
          <ac:spMkLst>
            <pc:docMk/>
            <pc:sldMk cId="0" sldId="274"/>
            <ac:spMk id="366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4:41.223" v="51" actId="1076"/>
        <pc:sldMkLst>
          <pc:docMk/>
          <pc:sldMk cId="0" sldId="275"/>
        </pc:sldMkLst>
        <pc:spChg chg="mod">
          <ac:chgData name="ゲスト ユーザー" userId="" providerId="Windows Live" clId="Web-{44744170-5422-492F-BCD2-C7516A62497C}" dt="2021-02-26T10:04:35.395" v="49" actId="1076"/>
          <ac:spMkLst>
            <pc:docMk/>
            <pc:sldMk cId="0" sldId="275"/>
            <ac:spMk id="379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4:41.223" v="51" actId="1076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4:37.926" v="50" actId="1076"/>
          <ac:spMkLst>
            <pc:docMk/>
            <pc:sldMk cId="0" sldId="275"/>
            <ac:spMk id="381" creationId="{00000000-0000-0000-0000-000000000000}"/>
          </ac:spMkLst>
        </pc:spChg>
      </pc:sldChg>
    </pc:docChg>
  </pc:docChgLst>
  <pc:docChgLst>
    <pc:chgData clId="Web-{2697B1EB-34FF-4CAC-80C4-EDE043C1E404}"/>
    <pc:docChg chg="modSld">
      <pc:chgData name="" userId="" providerId="" clId="Web-{2697B1EB-34FF-4CAC-80C4-EDE043C1E404}" dt="2021-03-03T08:48:58.339" v="0" actId="1076"/>
      <pc:docMkLst>
        <pc:docMk/>
      </pc:docMkLst>
      <pc:sldChg chg="modSp">
        <pc:chgData name="" userId="" providerId="" clId="Web-{2697B1EB-34FF-4CAC-80C4-EDE043C1E404}" dt="2021-03-03T08:48:58.339" v="0" actId="1076"/>
        <pc:sldMkLst>
          <pc:docMk/>
          <pc:sldMk cId="0" sldId="257"/>
        </pc:sldMkLst>
        <pc:spChg chg="mod">
          <ac:chgData name="" userId="" providerId="" clId="Web-{2697B1EB-34FF-4CAC-80C4-EDE043C1E404}" dt="2021-03-03T08:48:58.339" v="0" actId="1076"/>
          <ac:spMkLst>
            <pc:docMk/>
            <pc:sldMk cId="0" sldId="257"/>
            <ac:spMk id="80" creationId="{00000000-0000-0000-0000-000000000000}"/>
          </ac:spMkLst>
        </pc:spChg>
      </pc:sldChg>
    </pc:docChg>
  </pc:docChgLst>
  <pc:docChgLst>
    <pc:chgData name="ゲスト ユーザー" providerId="Windows Live" clId="Web-{F28C5825-94C7-45F9-9501-A4F3F5C3E89C}"/>
    <pc:docChg chg="modSld">
      <pc:chgData name="ゲスト ユーザー" userId="" providerId="Windows Live" clId="Web-{F28C5825-94C7-45F9-9501-A4F3F5C3E89C}" dt="2021-03-04T08:39:02.049" v="73" actId="1076"/>
      <pc:docMkLst>
        <pc:docMk/>
      </pc:docMkLst>
      <pc:sldChg chg="addSp delSp modSp">
        <pc:chgData name="ゲスト ユーザー" userId="" providerId="Windows Live" clId="Web-{F28C5825-94C7-45F9-9501-A4F3F5C3E89C}" dt="2021-03-04T08:22:12.075" v="12" actId="1076"/>
        <pc:sldMkLst>
          <pc:docMk/>
          <pc:sldMk cId="0" sldId="256"/>
        </pc:sldMkLst>
        <pc:spChg chg="add mod">
          <ac:chgData name="ゲスト ユーザー" userId="" providerId="Windows Live" clId="Web-{F28C5825-94C7-45F9-9501-A4F3F5C3E89C}" dt="2021-03-04T08:22:12.075" v="12" actId="1076"/>
          <ac:spMkLst>
            <pc:docMk/>
            <pc:sldMk cId="0" sldId="256"/>
            <ac:spMk id="10" creationId="{7290D31C-FCAF-4298-B141-A4CE0F8FE392}"/>
          </ac:spMkLst>
        </pc:spChg>
        <pc:spChg chg="mod">
          <ac:chgData name="ゲスト ユーザー" userId="" providerId="Windows Live" clId="Web-{F28C5825-94C7-45F9-9501-A4F3F5C3E89C}" dt="2021-03-04T08:21:31.716" v="0" actId="14100"/>
          <ac:spMkLst>
            <pc:docMk/>
            <pc:sldMk cId="0" sldId="256"/>
            <ac:spMk id="62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1:42.075" v="1" actId="1076"/>
          <ac:spMkLst>
            <pc:docMk/>
            <pc:sldMk cId="0" sldId="256"/>
            <ac:spMk id="66" creationId="{00000000-0000-0000-0000-000000000000}"/>
          </ac:spMkLst>
        </pc:spChg>
        <pc:spChg chg="del">
          <ac:chgData name="ゲスト ユーザー" userId="" providerId="Windows Live" clId="Web-{F28C5825-94C7-45F9-9501-A4F3F5C3E89C}" dt="2021-03-04T08:21:55.950" v="11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2:25.419" v="13" actId="1076"/>
        <pc:sldMkLst>
          <pc:docMk/>
          <pc:sldMk cId="0" sldId="258"/>
        </pc:sldMkLst>
        <pc:spChg chg="mod">
          <ac:chgData name="ゲスト ユーザー" userId="" providerId="Windows Live" clId="Web-{F28C5825-94C7-45F9-9501-A4F3F5C3E89C}" dt="2021-03-04T08:22:25.419" v="13" actId="1076"/>
          <ac:spMkLst>
            <pc:docMk/>
            <pc:sldMk cId="0" sldId="258"/>
            <ac:spMk id="96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2:46.185" v="16" actId="1076"/>
        <pc:sldMkLst>
          <pc:docMk/>
          <pc:sldMk cId="0" sldId="260"/>
        </pc:sldMkLst>
        <pc:spChg chg="mod">
          <ac:chgData name="ゲスト ユーザー" userId="" providerId="Windows Live" clId="Web-{F28C5825-94C7-45F9-9501-A4F3F5C3E89C}" dt="2021-03-04T08:22:37.919" v="14" actId="1076"/>
          <ac:spMkLst>
            <pc:docMk/>
            <pc:sldMk cId="0" sldId="260"/>
            <ac:spMk id="135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2:41.810" v="15" actId="1076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2:46.185" v="16" actId="1076"/>
          <ac:spMkLst>
            <pc:docMk/>
            <pc:sldMk cId="0" sldId="260"/>
            <ac:spMk id="139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3:02.325" v="17" actId="1076"/>
        <pc:sldMkLst>
          <pc:docMk/>
          <pc:sldMk cId="0" sldId="265"/>
        </pc:sldMkLst>
        <pc:spChg chg="mod">
          <ac:chgData name="ゲスト ユーザー" userId="" providerId="Windows Live" clId="Web-{F28C5825-94C7-45F9-9501-A4F3F5C3E89C}" dt="2021-03-04T08:23:02.325" v="17" actId="1076"/>
          <ac:spMkLst>
            <pc:docMk/>
            <pc:sldMk cId="0" sldId="265"/>
            <ac:spMk id="202" creationId="{00000000-0000-0000-0000-000000000000}"/>
          </ac:spMkLst>
        </pc:spChg>
      </pc:sldChg>
      <pc:sldChg chg="addSp delSp modSp">
        <pc:chgData name="ゲスト ユーザー" userId="" providerId="Windows Live" clId="Web-{F28C5825-94C7-45F9-9501-A4F3F5C3E89C}" dt="2021-03-04T08:24:17.685" v="30" actId="20577"/>
        <pc:sldMkLst>
          <pc:docMk/>
          <pc:sldMk cId="0" sldId="268"/>
        </pc:sldMkLst>
        <pc:spChg chg="add mod">
          <ac:chgData name="ゲスト ユーザー" userId="" providerId="Windows Live" clId="Web-{F28C5825-94C7-45F9-9501-A4F3F5C3E89C}" dt="2021-03-04T08:24:17.685" v="30" actId="20577"/>
          <ac:spMkLst>
            <pc:docMk/>
            <pc:sldMk cId="0" sldId="268"/>
            <ac:spMk id="27" creationId="{DF1F950B-E9AA-4989-B8D1-95DF89C37F93}"/>
          </ac:spMkLst>
        </pc:spChg>
        <pc:spChg chg="del mod">
          <ac:chgData name="ゲスト ユーザー" userId="" providerId="Windows Live" clId="Web-{F28C5825-94C7-45F9-9501-A4F3F5C3E89C}" dt="2021-03-04T08:23:59.919" v="26"/>
          <ac:spMkLst>
            <pc:docMk/>
            <pc:sldMk cId="0" sldId="268"/>
            <ac:spMk id="262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3:25.763" v="20" actId="1076"/>
          <ac:spMkLst>
            <pc:docMk/>
            <pc:sldMk cId="0" sldId="268"/>
            <ac:spMk id="265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3:29.966" v="21" actId="1076"/>
          <ac:spMkLst>
            <pc:docMk/>
            <pc:sldMk cId="0" sldId="268"/>
            <ac:spMk id="266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4:41.841" v="32" actId="1076"/>
        <pc:sldMkLst>
          <pc:docMk/>
          <pc:sldMk cId="0" sldId="269"/>
        </pc:sldMkLst>
        <pc:spChg chg="mod">
          <ac:chgData name="ゲスト ユーザー" userId="" providerId="Windows Live" clId="Web-{F28C5825-94C7-45F9-9501-A4F3F5C3E89C}" dt="2021-03-04T08:24:38.341" v="31" actId="1076"/>
          <ac:spMkLst>
            <pc:docMk/>
            <pc:sldMk cId="0" sldId="269"/>
            <ac:spMk id="284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4:41.841" v="32" actId="1076"/>
          <ac:spMkLst>
            <pc:docMk/>
            <pc:sldMk cId="0" sldId="269"/>
            <ac:spMk id="286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5:05.482" v="36" actId="1076"/>
        <pc:sldMkLst>
          <pc:docMk/>
          <pc:sldMk cId="0" sldId="270"/>
        </pc:sldMkLst>
        <pc:spChg chg="mod">
          <ac:chgData name="ゲスト ユーザー" userId="" providerId="Windows Live" clId="Web-{F28C5825-94C7-45F9-9501-A4F3F5C3E89C}" dt="2021-03-04T08:24:51.029" v="33" actId="1076"/>
          <ac:spMkLst>
            <pc:docMk/>
            <pc:sldMk cId="0" sldId="270"/>
            <ac:spMk id="299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4:54.919" v="34" actId="1076"/>
          <ac:spMkLst>
            <pc:docMk/>
            <pc:sldMk cId="0" sldId="270"/>
            <ac:spMk id="300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5:01.919" v="35" actId="1076"/>
          <ac:spMkLst>
            <pc:docMk/>
            <pc:sldMk cId="0" sldId="270"/>
            <ac:spMk id="301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5:05.482" v="36" actId="1076"/>
          <ac:spMkLst>
            <pc:docMk/>
            <pc:sldMk cId="0" sldId="270"/>
            <ac:spMk id="304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5:16.029" v="37" actId="1076"/>
        <pc:sldMkLst>
          <pc:docMk/>
          <pc:sldMk cId="0" sldId="271"/>
        </pc:sldMkLst>
        <pc:spChg chg="mod">
          <ac:chgData name="ゲスト ユーザー" userId="" providerId="Windows Live" clId="Web-{F28C5825-94C7-45F9-9501-A4F3F5C3E89C}" dt="2021-03-04T08:25:16.029" v="37" actId="1076"/>
          <ac:spMkLst>
            <pc:docMk/>
            <pc:sldMk cId="0" sldId="271"/>
            <ac:spMk id="317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6:00.454" v="39" actId="1076"/>
        <pc:sldMkLst>
          <pc:docMk/>
          <pc:sldMk cId="0" sldId="281"/>
        </pc:sldMkLst>
        <pc:spChg chg="mod">
          <ac:chgData name="ゲスト ユーザー" userId="" providerId="Windows Live" clId="Web-{F28C5825-94C7-45F9-9501-A4F3F5C3E89C}" dt="2021-03-04T08:25:53.985" v="38" actId="20577"/>
          <ac:spMkLst>
            <pc:docMk/>
            <pc:sldMk cId="0" sldId="281"/>
            <ac:spMk id="463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6:00.454" v="39" actId="1076"/>
          <ac:spMkLst>
            <pc:docMk/>
            <pc:sldMk cId="0" sldId="281"/>
            <ac:spMk id="474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6:19.344" v="40" actId="1076"/>
        <pc:sldMkLst>
          <pc:docMk/>
          <pc:sldMk cId="0" sldId="283"/>
        </pc:sldMkLst>
        <pc:spChg chg="mod">
          <ac:chgData name="ゲスト ユーザー" userId="" providerId="Windows Live" clId="Web-{F28C5825-94C7-45F9-9501-A4F3F5C3E89C}" dt="2021-03-04T08:26:19.344" v="40" actId="1076"/>
          <ac:spMkLst>
            <pc:docMk/>
            <pc:sldMk cId="0" sldId="283"/>
            <ac:spMk id="505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6:22.876" v="42" actId="20577"/>
        <pc:sldMkLst>
          <pc:docMk/>
          <pc:sldMk cId="0" sldId="284"/>
        </pc:sldMkLst>
        <pc:spChg chg="mod">
          <ac:chgData name="ゲスト ユーザー" userId="" providerId="Windows Live" clId="Web-{F28C5825-94C7-45F9-9501-A4F3F5C3E89C}" dt="2021-03-04T08:26:22.876" v="42" actId="20577"/>
          <ac:spMkLst>
            <pc:docMk/>
            <pc:sldMk cId="0" sldId="284"/>
            <ac:spMk id="516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6:30.876" v="43" actId="1076"/>
        <pc:sldMkLst>
          <pc:docMk/>
          <pc:sldMk cId="0" sldId="286"/>
        </pc:sldMkLst>
        <pc:spChg chg="mod">
          <ac:chgData name="ゲスト ユーザー" userId="" providerId="Windows Live" clId="Web-{F28C5825-94C7-45F9-9501-A4F3F5C3E89C}" dt="2021-03-04T08:26:30.876" v="43" actId="1076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5:07.861" v="46" actId="1076"/>
        <pc:sldMkLst>
          <pc:docMk/>
          <pc:sldMk cId="0" sldId="287"/>
        </pc:sldMkLst>
        <pc:spChg chg="mod">
          <ac:chgData name="ゲスト ユーザー" userId="" providerId="Windows Live" clId="Web-{F28C5825-94C7-45F9-9501-A4F3F5C3E89C}" dt="2021-03-04T08:35:02.220" v="45" actId="20577"/>
          <ac:spMkLst>
            <pc:docMk/>
            <pc:sldMk cId="0" sldId="287"/>
            <ac:spMk id="555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6:37.141" v="44" actId="1076"/>
          <ac:spMkLst>
            <pc:docMk/>
            <pc:sldMk cId="0" sldId="287"/>
            <ac:spMk id="560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35:07.861" v="46" actId="1076"/>
          <ac:spMkLst>
            <pc:docMk/>
            <pc:sldMk cId="0" sldId="287"/>
            <ac:spMk id="562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5:25.189" v="49" actId="1076"/>
        <pc:sldMkLst>
          <pc:docMk/>
          <pc:sldMk cId="0" sldId="289"/>
        </pc:sldMkLst>
        <pc:spChg chg="mod">
          <ac:chgData name="ゲスト ユーザー" userId="" providerId="Windows Live" clId="Web-{F28C5825-94C7-45F9-9501-A4F3F5C3E89C}" dt="2021-03-04T08:35:23.142" v="47" actId="1076"/>
          <ac:spMkLst>
            <pc:docMk/>
            <pc:sldMk cId="0" sldId="289"/>
            <ac:spMk id="598" creationId="{00000000-0000-0000-0000-000000000000}"/>
          </ac:spMkLst>
        </pc:spChg>
        <pc:picChg chg="mod">
          <ac:chgData name="ゲスト ユーザー" userId="" providerId="Windows Live" clId="Web-{F28C5825-94C7-45F9-9501-A4F3F5C3E89C}" dt="2021-03-04T08:35:25.189" v="49" actId="1076"/>
          <ac:picMkLst>
            <pc:docMk/>
            <pc:sldMk cId="0" sldId="289"/>
            <ac:picMk id="585" creationId="{00000000-0000-0000-0000-000000000000}"/>
          </ac:picMkLst>
        </pc:picChg>
      </pc:sldChg>
      <pc:sldChg chg="addSp delSp modSp">
        <pc:chgData name="ゲスト ユーザー" userId="" providerId="Windows Live" clId="Web-{F28C5825-94C7-45F9-9501-A4F3F5C3E89C}" dt="2021-03-04T08:37:20.095" v="63" actId="1076"/>
        <pc:sldMkLst>
          <pc:docMk/>
          <pc:sldMk cId="0" sldId="291"/>
        </pc:sldMkLst>
        <pc:spChg chg="add mod">
          <ac:chgData name="ゲスト ユーザー" userId="" providerId="Windows Live" clId="Web-{F28C5825-94C7-45F9-9501-A4F3F5C3E89C}" dt="2021-03-04T08:36:33.236" v="56"/>
          <ac:spMkLst>
            <pc:docMk/>
            <pc:sldMk cId="0" sldId="291"/>
            <ac:spMk id="19" creationId="{BB1271A2-68B5-4435-A8FD-FF462D864C08}"/>
          </ac:spMkLst>
        </pc:spChg>
        <pc:spChg chg="add del">
          <ac:chgData name="ゲスト ユーザー" userId="" providerId="Windows Live" clId="Web-{F28C5825-94C7-45F9-9501-A4F3F5C3E89C}" dt="2021-03-04T08:36:59.142" v="59"/>
          <ac:spMkLst>
            <pc:docMk/>
            <pc:sldMk cId="0" sldId="291"/>
            <ac:spMk id="20" creationId="{D169E0A1-4077-4BCB-B0C1-4C478AD3D142}"/>
          </ac:spMkLst>
        </pc:spChg>
        <pc:spChg chg="add del">
          <ac:chgData name="ゲスト ユーザー" userId="" providerId="Windows Live" clId="Web-{F28C5825-94C7-45F9-9501-A4F3F5C3E89C}" dt="2021-03-04T08:37:05.564" v="61"/>
          <ac:spMkLst>
            <pc:docMk/>
            <pc:sldMk cId="0" sldId="291"/>
            <ac:spMk id="21" creationId="{D169E0A1-4077-4BCB-B0C1-4C478AD3D142}"/>
          </ac:spMkLst>
        </pc:spChg>
        <pc:spChg chg="add mod">
          <ac:chgData name="ゲスト ユーザー" userId="" providerId="Windows Live" clId="Web-{F28C5825-94C7-45F9-9501-A4F3F5C3E89C}" dt="2021-03-04T08:37:20.095" v="63" actId="1076"/>
          <ac:spMkLst>
            <pc:docMk/>
            <pc:sldMk cId="0" sldId="291"/>
            <ac:spMk id="22" creationId="{BC243394-0887-4BC7-BD9B-297A0752D286}"/>
          </ac:spMkLst>
        </pc:spChg>
        <pc:spChg chg="del mod">
          <ac:chgData name="ゲスト ユーザー" userId="" providerId="Windows Live" clId="Web-{F28C5825-94C7-45F9-9501-A4F3F5C3E89C}" dt="2021-03-04T08:36:51.627" v="57"/>
          <ac:spMkLst>
            <pc:docMk/>
            <pc:sldMk cId="0" sldId="291"/>
            <ac:spMk id="633" creationId="{00000000-0000-0000-0000-000000000000}"/>
          </ac:spMkLst>
        </pc:spChg>
        <pc:picChg chg="mod">
          <ac:chgData name="ゲスト ユーザー" userId="" providerId="Windows Live" clId="Web-{F28C5825-94C7-45F9-9501-A4F3F5C3E89C}" dt="2021-03-04T08:35:48.111" v="50" actId="1076"/>
          <ac:picMkLst>
            <pc:docMk/>
            <pc:sldMk cId="0" sldId="291"/>
            <ac:picMk id="619" creationId="{00000000-0000-0000-0000-000000000000}"/>
          </ac:picMkLst>
        </pc:picChg>
      </pc:sldChg>
      <pc:sldChg chg="modSp">
        <pc:chgData name="ゲスト ユーザー" userId="" providerId="Windows Live" clId="Web-{F28C5825-94C7-45F9-9501-A4F3F5C3E89C}" dt="2021-03-04T08:37:30.486" v="64" actId="1076"/>
        <pc:sldMkLst>
          <pc:docMk/>
          <pc:sldMk cId="0" sldId="292"/>
        </pc:sldMkLst>
        <pc:spChg chg="mod">
          <ac:chgData name="ゲスト ユーザー" userId="" providerId="Windows Live" clId="Web-{F28C5825-94C7-45F9-9501-A4F3F5C3E89C}" dt="2021-03-04T08:37:30.486" v="64" actId="1076"/>
          <ac:spMkLst>
            <pc:docMk/>
            <pc:sldMk cId="0" sldId="292"/>
            <ac:spMk id="648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7:45.158" v="65" actId="1076"/>
        <pc:sldMkLst>
          <pc:docMk/>
          <pc:sldMk cId="0" sldId="295"/>
        </pc:sldMkLst>
        <pc:spChg chg="mod">
          <ac:chgData name="ゲスト ユーザー" userId="" providerId="Windows Live" clId="Web-{F28C5825-94C7-45F9-9501-A4F3F5C3E89C}" dt="2021-03-04T08:37:45.158" v="65" actId="1076"/>
          <ac:spMkLst>
            <pc:docMk/>
            <pc:sldMk cId="0" sldId="295"/>
            <ac:spMk id="686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8:19.080" v="68" actId="1076"/>
        <pc:sldMkLst>
          <pc:docMk/>
          <pc:sldMk cId="0" sldId="305"/>
        </pc:sldMkLst>
        <pc:spChg chg="mod">
          <ac:chgData name="ゲスト ユーザー" userId="" providerId="Windows Live" clId="Web-{F28C5825-94C7-45F9-9501-A4F3F5C3E89C}" dt="2021-03-04T08:38:11.955" v="67" actId="20577"/>
          <ac:spMkLst>
            <pc:docMk/>
            <pc:sldMk cId="0" sldId="305"/>
            <ac:spMk id="816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38:19.080" v="68" actId="1076"/>
          <ac:spMkLst>
            <pc:docMk/>
            <pc:sldMk cId="0" sldId="305"/>
            <ac:spMk id="821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8:30.611" v="69" actId="1076"/>
        <pc:sldMkLst>
          <pc:docMk/>
          <pc:sldMk cId="0" sldId="307"/>
        </pc:sldMkLst>
        <pc:spChg chg="mod">
          <ac:chgData name="ゲスト ユーザー" userId="" providerId="Windows Live" clId="Web-{F28C5825-94C7-45F9-9501-A4F3F5C3E89C}" dt="2021-03-04T08:38:30.611" v="69" actId="1076"/>
          <ac:spMkLst>
            <pc:docMk/>
            <pc:sldMk cId="0" sldId="307"/>
            <ac:spMk id="848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8:38.971" v="70" actId="1076"/>
        <pc:sldMkLst>
          <pc:docMk/>
          <pc:sldMk cId="0" sldId="308"/>
        </pc:sldMkLst>
        <pc:spChg chg="mod">
          <ac:chgData name="ゲスト ユーザー" userId="" providerId="Windows Live" clId="Web-{F28C5825-94C7-45F9-9501-A4F3F5C3E89C}" dt="2021-03-04T08:38:38.971" v="70" actId="1076"/>
          <ac:spMkLst>
            <pc:docMk/>
            <pc:sldMk cId="0" sldId="308"/>
            <ac:spMk id="865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8:47.955" v="71" actId="1076"/>
        <pc:sldMkLst>
          <pc:docMk/>
          <pc:sldMk cId="0" sldId="310"/>
        </pc:sldMkLst>
        <pc:spChg chg="mod">
          <ac:chgData name="ゲスト ユーザー" userId="" providerId="Windows Live" clId="Web-{F28C5825-94C7-45F9-9501-A4F3F5C3E89C}" dt="2021-03-04T08:38:47.955" v="71" actId="1076"/>
          <ac:spMkLst>
            <pc:docMk/>
            <pc:sldMk cId="0" sldId="310"/>
            <ac:spMk id="891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9:02.049" v="73" actId="1076"/>
        <pc:sldMkLst>
          <pc:docMk/>
          <pc:sldMk cId="0" sldId="311"/>
        </pc:sldMkLst>
        <pc:spChg chg="mod">
          <ac:chgData name="ゲスト ユーザー" userId="" providerId="Windows Live" clId="Web-{F28C5825-94C7-45F9-9501-A4F3F5C3E89C}" dt="2021-03-04T08:38:56.033" v="72" actId="1076"/>
          <ac:spMkLst>
            <pc:docMk/>
            <pc:sldMk cId="0" sldId="311"/>
            <ac:spMk id="903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39:02.049" v="73" actId="1076"/>
          <ac:spMkLst>
            <pc:docMk/>
            <pc:sldMk cId="0" sldId="311"/>
            <ac:spMk id="907" creationId="{00000000-0000-0000-0000-000000000000}"/>
          </ac:spMkLst>
        </pc:spChg>
      </pc:sldChg>
    </pc:docChg>
  </pc:docChgLst>
  <pc:docChgLst>
    <pc:chgData name="Masaki Suzuki" userId="2c4feb2ed34ad1a7" providerId="Windows Live" clId="Web-{730F1357-3B87-4EE9-9444-9812D564E05E}"/>
    <pc:docChg chg="modSld">
      <pc:chgData name="Masaki Suzuki" userId="2c4feb2ed34ad1a7" providerId="Windows Live" clId="Web-{730F1357-3B87-4EE9-9444-9812D564E05E}" dt="2021-03-04T06:56:19.443" v="266"/>
      <pc:docMkLst>
        <pc:docMk/>
      </pc:docMkLst>
      <pc:sldChg chg="modSp">
        <pc:chgData name="Masaki Suzuki" userId="2c4feb2ed34ad1a7" providerId="Windows Live" clId="Web-{730F1357-3B87-4EE9-9444-9812D564E05E}" dt="2021-03-04T06:46:22.801" v="7"/>
        <pc:sldMkLst>
          <pc:docMk/>
          <pc:sldMk cId="0" sldId="256"/>
        </pc:sldMkLst>
        <pc:spChg chg="mod">
          <ac:chgData name="Masaki Suzuki" userId="2c4feb2ed34ad1a7" providerId="Windows Live" clId="Web-{730F1357-3B87-4EE9-9444-9812D564E05E}" dt="2021-03-04T06:46:22.738" v="0"/>
          <ac:spMkLst>
            <pc:docMk/>
            <pc:sldMk cId="0" sldId="256"/>
            <ac:spMk id="6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54" v="1"/>
          <ac:spMkLst>
            <pc:docMk/>
            <pc:sldMk cId="0" sldId="256"/>
            <ac:spMk id="6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54" v="2"/>
          <ac:spMkLst>
            <pc:docMk/>
            <pc:sldMk cId="0" sldId="256"/>
            <ac:spMk id="6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70" v="3"/>
          <ac:spMkLst>
            <pc:docMk/>
            <pc:sldMk cId="0" sldId="256"/>
            <ac:spMk id="6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70" v="4"/>
          <ac:spMkLst>
            <pc:docMk/>
            <pc:sldMk cId="0" sldId="256"/>
            <ac:spMk id="6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85" v="5"/>
          <ac:spMkLst>
            <pc:docMk/>
            <pc:sldMk cId="0" sldId="256"/>
            <ac:spMk id="6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85" v="6"/>
          <ac:spMkLst>
            <pc:docMk/>
            <pc:sldMk cId="0" sldId="256"/>
            <ac:spMk id="6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801" v="7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6:28.848" v="16"/>
        <pc:sldMkLst>
          <pc:docMk/>
          <pc:sldMk cId="0" sldId="257"/>
        </pc:sldMkLst>
        <pc:spChg chg="mod">
          <ac:chgData name="Masaki Suzuki" userId="2c4feb2ed34ad1a7" providerId="Windows Live" clId="Web-{730F1357-3B87-4EE9-9444-9812D564E05E}" dt="2021-03-04T06:46:28.707" v="8"/>
          <ac:spMkLst>
            <pc:docMk/>
            <pc:sldMk cId="0" sldId="257"/>
            <ac:spMk id="7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723" v="9"/>
          <ac:spMkLst>
            <pc:docMk/>
            <pc:sldMk cId="0" sldId="257"/>
            <ac:spMk id="7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754" v="10"/>
          <ac:spMkLst>
            <pc:docMk/>
            <pc:sldMk cId="0" sldId="257"/>
            <ac:spMk id="7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770" v="11"/>
          <ac:spMkLst>
            <pc:docMk/>
            <pc:sldMk cId="0" sldId="257"/>
            <ac:spMk id="7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785" v="12"/>
          <ac:spMkLst>
            <pc:docMk/>
            <pc:sldMk cId="0" sldId="257"/>
            <ac:spMk id="8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801" v="13"/>
          <ac:spMkLst>
            <pc:docMk/>
            <pc:sldMk cId="0" sldId="257"/>
            <ac:spMk id="8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816" v="14"/>
          <ac:spMkLst>
            <pc:docMk/>
            <pc:sldMk cId="0" sldId="257"/>
            <ac:spMk id="8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832" v="15"/>
          <ac:spMkLst>
            <pc:docMk/>
            <pc:sldMk cId="0" sldId="257"/>
            <ac:spMk id="8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848" v="16"/>
          <ac:spMkLst>
            <pc:docMk/>
            <pc:sldMk cId="0" sldId="257"/>
            <ac:spMk id="84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6:33.957" v="22"/>
        <pc:sldMkLst>
          <pc:docMk/>
          <pc:sldMk cId="0" sldId="258"/>
        </pc:sldMkLst>
        <pc:spChg chg="mod">
          <ac:chgData name="Masaki Suzuki" userId="2c4feb2ed34ad1a7" providerId="Windows Live" clId="Web-{730F1357-3B87-4EE9-9444-9812D564E05E}" dt="2021-03-04T06:46:33.895" v="17"/>
          <ac:spMkLst>
            <pc:docMk/>
            <pc:sldMk cId="0" sldId="258"/>
            <ac:spMk id="9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33.910" v="18"/>
          <ac:spMkLst>
            <pc:docMk/>
            <pc:sldMk cId="0" sldId="258"/>
            <ac:spMk id="9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33.926" v="19"/>
          <ac:spMkLst>
            <pc:docMk/>
            <pc:sldMk cId="0" sldId="258"/>
            <ac:spMk id="9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33.942" v="20"/>
          <ac:spMkLst>
            <pc:docMk/>
            <pc:sldMk cId="0" sldId="258"/>
            <ac:spMk id="9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33.942" v="21"/>
          <ac:spMkLst>
            <pc:docMk/>
            <pc:sldMk cId="0" sldId="258"/>
            <ac:spMk id="9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33.957" v="22"/>
          <ac:spMkLst>
            <pc:docMk/>
            <pc:sldMk cId="0" sldId="258"/>
            <ac:spMk id="9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6:40.598" v="33"/>
        <pc:sldMkLst>
          <pc:docMk/>
          <pc:sldMk cId="0" sldId="259"/>
        </pc:sldMkLst>
        <pc:spChg chg="mod">
          <ac:chgData name="Masaki Suzuki" userId="2c4feb2ed34ad1a7" providerId="Windows Live" clId="Web-{730F1357-3B87-4EE9-9444-9812D564E05E}" dt="2021-03-04T06:46:40.426" v="23"/>
          <ac:spMkLst>
            <pc:docMk/>
            <pc:sldMk cId="0" sldId="259"/>
            <ac:spMk id="10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442" v="24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457" v="25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473" v="26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488" v="27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04" v="28"/>
          <ac:spMkLst>
            <pc:docMk/>
            <pc:sldMk cId="0" sldId="259"/>
            <ac:spMk id="11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35" v="29"/>
          <ac:spMkLst>
            <pc:docMk/>
            <pc:sldMk cId="0" sldId="259"/>
            <ac:spMk id="11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51" v="30"/>
          <ac:spMkLst>
            <pc:docMk/>
            <pc:sldMk cId="0" sldId="259"/>
            <ac:spMk id="11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67" v="31"/>
          <ac:spMkLst>
            <pc:docMk/>
            <pc:sldMk cId="0" sldId="259"/>
            <ac:spMk id="11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82" v="32"/>
          <ac:spMkLst>
            <pc:docMk/>
            <pc:sldMk cId="0" sldId="259"/>
            <ac:spMk id="12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98" v="33"/>
          <ac:spMkLst>
            <pc:docMk/>
            <pc:sldMk cId="0" sldId="259"/>
            <ac:spMk id="12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6:45.535" v="42"/>
        <pc:sldMkLst>
          <pc:docMk/>
          <pc:sldMk cId="0" sldId="260"/>
        </pc:sldMkLst>
        <pc:spChg chg="mod">
          <ac:chgData name="Masaki Suzuki" userId="2c4feb2ed34ad1a7" providerId="Windows Live" clId="Web-{730F1357-3B87-4EE9-9444-9812D564E05E}" dt="2021-03-04T06:46:45.410" v="34"/>
          <ac:spMkLst>
            <pc:docMk/>
            <pc:sldMk cId="0" sldId="260"/>
            <ac:spMk id="12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426" v="35"/>
          <ac:spMkLst>
            <pc:docMk/>
            <pc:sldMk cId="0" sldId="260"/>
            <ac:spMk id="13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442" v="36"/>
          <ac:spMkLst>
            <pc:docMk/>
            <pc:sldMk cId="0" sldId="260"/>
            <ac:spMk id="13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457" v="37"/>
          <ac:spMkLst>
            <pc:docMk/>
            <pc:sldMk cId="0" sldId="260"/>
            <ac:spMk id="13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473" v="38"/>
          <ac:spMkLst>
            <pc:docMk/>
            <pc:sldMk cId="0" sldId="260"/>
            <ac:spMk id="13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488" v="39"/>
          <ac:spMkLst>
            <pc:docMk/>
            <pc:sldMk cId="0" sldId="260"/>
            <ac:spMk id="13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504" v="40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520" v="41"/>
          <ac:spMkLst>
            <pc:docMk/>
            <pc:sldMk cId="0" sldId="260"/>
            <ac:spMk id="13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535" v="42"/>
          <ac:spMkLst>
            <pc:docMk/>
            <pc:sldMk cId="0" sldId="260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6:57.676" v="44"/>
        <pc:sldMkLst>
          <pc:docMk/>
          <pc:sldMk cId="0" sldId="261"/>
        </pc:sldMkLst>
        <pc:spChg chg="mod">
          <ac:chgData name="Masaki Suzuki" userId="2c4feb2ed34ad1a7" providerId="Windows Live" clId="Web-{730F1357-3B87-4EE9-9444-9812D564E05E}" dt="2021-03-04T06:46:57.676" v="43"/>
          <ac:spMkLst>
            <pc:docMk/>
            <pc:sldMk cId="0" sldId="261"/>
            <ac:spMk id="14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57.676" v="44"/>
          <ac:spMkLst>
            <pc:docMk/>
            <pc:sldMk cId="0" sldId="261"/>
            <ac:spMk id="148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04.567" v="49"/>
        <pc:sldMkLst>
          <pc:docMk/>
          <pc:sldMk cId="0" sldId="262"/>
        </pc:sldMkLst>
        <pc:spChg chg="mod">
          <ac:chgData name="Masaki Suzuki" userId="2c4feb2ed34ad1a7" providerId="Windows Live" clId="Web-{730F1357-3B87-4EE9-9444-9812D564E05E}" dt="2021-03-04T06:47:04.520" v="45"/>
          <ac:spMkLst>
            <pc:docMk/>
            <pc:sldMk cId="0" sldId="262"/>
            <ac:spMk id="15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4.535" v="46"/>
          <ac:spMkLst>
            <pc:docMk/>
            <pc:sldMk cId="0" sldId="262"/>
            <ac:spMk id="15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4.551" v="47"/>
          <ac:spMkLst>
            <pc:docMk/>
            <pc:sldMk cId="0" sldId="262"/>
            <ac:spMk id="15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4.567" v="48"/>
          <ac:spMkLst>
            <pc:docMk/>
            <pc:sldMk cId="0" sldId="262"/>
            <ac:spMk id="15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4.567" v="49"/>
          <ac:spMkLst>
            <pc:docMk/>
            <pc:sldMk cId="0" sldId="262"/>
            <ac:spMk id="15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09.067" v="52"/>
        <pc:sldMkLst>
          <pc:docMk/>
          <pc:sldMk cId="0" sldId="263"/>
        </pc:sldMkLst>
        <pc:spChg chg="mod">
          <ac:chgData name="Masaki Suzuki" userId="2c4feb2ed34ad1a7" providerId="Windows Live" clId="Web-{730F1357-3B87-4EE9-9444-9812D564E05E}" dt="2021-03-04T06:47:09.035" v="50"/>
          <ac:spMkLst>
            <pc:docMk/>
            <pc:sldMk cId="0" sldId="263"/>
            <ac:spMk id="16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9.051" v="51"/>
          <ac:spMkLst>
            <pc:docMk/>
            <pc:sldMk cId="0" sldId="263"/>
            <ac:spMk id="17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9.067" v="52"/>
          <ac:spMkLst>
            <pc:docMk/>
            <pc:sldMk cId="0" sldId="263"/>
            <ac:spMk id="17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19.926" v="56"/>
        <pc:sldMkLst>
          <pc:docMk/>
          <pc:sldMk cId="0" sldId="265"/>
        </pc:sldMkLst>
        <pc:spChg chg="mod">
          <ac:chgData name="Masaki Suzuki" userId="2c4feb2ed34ad1a7" providerId="Windows Live" clId="Web-{730F1357-3B87-4EE9-9444-9812D564E05E}" dt="2021-03-04T06:47:19.879" v="53"/>
          <ac:spMkLst>
            <pc:docMk/>
            <pc:sldMk cId="0" sldId="265"/>
            <ac:spMk id="18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19.895" v="54"/>
          <ac:spMkLst>
            <pc:docMk/>
            <pc:sldMk cId="0" sldId="265"/>
            <ac:spMk id="20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19.910" v="55"/>
          <ac:spMkLst>
            <pc:docMk/>
            <pc:sldMk cId="0" sldId="265"/>
            <ac:spMk id="20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19.926" v="56"/>
          <ac:spMkLst>
            <pc:docMk/>
            <pc:sldMk cId="0" sldId="265"/>
            <ac:spMk id="203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29.051" v="60"/>
        <pc:sldMkLst>
          <pc:docMk/>
          <pc:sldMk cId="0" sldId="267"/>
        </pc:sldMkLst>
        <pc:spChg chg="mod">
          <ac:chgData name="Masaki Suzuki" userId="2c4feb2ed34ad1a7" providerId="Windows Live" clId="Web-{730F1357-3B87-4EE9-9444-9812D564E05E}" dt="2021-03-04T06:47:29.020" v="57"/>
          <ac:spMkLst>
            <pc:docMk/>
            <pc:sldMk cId="0" sldId="267"/>
            <ac:spMk id="23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29.035" v="58"/>
          <ac:spMkLst>
            <pc:docMk/>
            <pc:sldMk cId="0" sldId="267"/>
            <ac:spMk id="23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29.035" v="59"/>
          <ac:spMkLst>
            <pc:docMk/>
            <pc:sldMk cId="0" sldId="267"/>
            <ac:spMk id="23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29.051" v="60"/>
          <ac:spMkLst>
            <pc:docMk/>
            <pc:sldMk cId="0" sldId="267"/>
            <ac:spMk id="238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38.629" v="74"/>
        <pc:sldMkLst>
          <pc:docMk/>
          <pc:sldMk cId="0" sldId="268"/>
        </pc:sldMkLst>
        <pc:spChg chg="mod">
          <ac:chgData name="Masaki Suzuki" userId="2c4feb2ed34ad1a7" providerId="Windows Live" clId="Web-{730F1357-3B87-4EE9-9444-9812D564E05E}" dt="2021-03-04T06:47:38.629" v="74"/>
          <ac:spMkLst>
            <pc:docMk/>
            <pc:sldMk cId="0" sldId="268"/>
            <ac:spMk id="26" creationId="{02F6C535-C45B-4A1A-A30F-D4008341D32C}"/>
          </ac:spMkLst>
        </pc:spChg>
        <pc:spChg chg="mod">
          <ac:chgData name="Masaki Suzuki" userId="2c4feb2ed34ad1a7" providerId="Windows Live" clId="Web-{730F1357-3B87-4EE9-9444-9812D564E05E}" dt="2021-03-04T06:47:38.332" v="61"/>
          <ac:spMkLst>
            <pc:docMk/>
            <pc:sldMk cId="0" sldId="268"/>
            <ac:spMk id="24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348" v="62"/>
          <ac:spMkLst>
            <pc:docMk/>
            <pc:sldMk cId="0" sldId="268"/>
            <ac:spMk id="25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379" v="63"/>
          <ac:spMkLst>
            <pc:docMk/>
            <pc:sldMk cId="0" sldId="268"/>
            <ac:spMk id="25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395" v="64"/>
          <ac:spMkLst>
            <pc:docMk/>
            <pc:sldMk cId="0" sldId="268"/>
            <ac:spMk id="25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426" v="65"/>
          <ac:spMkLst>
            <pc:docMk/>
            <pc:sldMk cId="0" sldId="268"/>
            <ac:spMk id="25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442" v="66"/>
          <ac:spMkLst>
            <pc:docMk/>
            <pc:sldMk cId="0" sldId="268"/>
            <ac:spMk id="25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473" v="67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489" v="68"/>
          <ac:spMkLst>
            <pc:docMk/>
            <pc:sldMk cId="0" sldId="268"/>
            <ac:spMk id="26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504" v="69"/>
          <ac:spMkLst>
            <pc:docMk/>
            <pc:sldMk cId="0" sldId="268"/>
            <ac:spMk id="26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536" v="70"/>
          <ac:spMkLst>
            <pc:docMk/>
            <pc:sldMk cId="0" sldId="268"/>
            <ac:spMk id="26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551" v="71"/>
          <ac:spMkLst>
            <pc:docMk/>
            <pc:sldMk cId="0" sldId="268"/>
            <ac:spMk id="26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582" v="72"/>
          <ac:spMkLst>
            <pc:docMk/>
            <pc:sldMk cId="0" sldId="268"/>
            <ac:spMk id="26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598" v="73"/>
          <ac:spMkLst>
            <pc:docMk/>
            <pc:sldMk cId="0" sldId="268"/>
            <ac:spMk id="266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43.082" v="81"/>
        <pc:sldMkLst>
          <pc:docMk/>
          <pc:sldMk cId="0" sldId="269"/>
        </pc:sldMkLst>
        <pc:spChg chg="mod">
          <ac:chgData name="Masaki Suzuki" userId="2c4feb2ed34ad1a7" providerId="Windows Live" clId="Web-{730F1357-3B87-4EE9-9444-9812D564E05E}" dt="2021-03-04T06:47:42.989" v="75"/>
          <ac:spMkLst>
            <pc:docMk/>
            <pc:sldMk cId="0" sldId="269"/>
            <ac:spMk id="27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04" v="76"/>
          <ac:spMkLst>
            <pc:docMk/>
            <pc:sldMk cId="0" sldId="269"/>
            <ac:spMk id="28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20" v="77"/>
          <ac:spMkLst>
            <pc:docMk/>
            <pc:sldMk cId="0" sldId="269"/>
            <ac:spMk id="28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35" v="78"/>
          <ac:spMkLst>
            <pc:docMk/>
            <pc:sldMk cId="0" sldId="269"/>
            <ac:spMk id="28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51" v="79"/>
          <ac:spMkLst>
            <pc:docMk/>
            <pc:sldMk cId="0" sldId="269"/>
            <ac:spMk id="28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67" v="80"/>
          <ac:spMkLst>
            <pc:docMk/>
            <pc:sldMk cId="0" sldId="269"/>
            <ac:spMk id="28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82" v="81"/>
          <ac:spMkLst>
            <pc:docMk/>
            <pc:sldMk cId="0" sldId="269"/>
            <ac:spMk id="287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49.598" v="88"/>
        <pc:sldMkLst>
          <pc:docMk/>
          <pc:sldMk cId="0" sldId="270"/>
        </pc:sldMkLst>
        <pc:spChg chg="mod">
          <ac:chgData name="Masaki Suzuki" userId="2c4feb2ed34ad1a7" providerId="Windows Live" clId="Web-{730F1357-3B87-4EE9-9444-9812D564E05E}" dt="2021-03-04T06:47:49.520" v="82"/>
          <ac:spMkLst>
            <pc:docMk/>
            <pc:sldMk cId="0" sldId="270"/>
            <ac:spMk id="29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36" v="83"/>
          <ac:spMkLst>
            <pc:docMk/>
            <pc:sldMk cId="0" sldId="270"/>
            <ac:spMk id="29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51" v="84"/>
          <ac:spMkLst>
            <pc:docMk/>
            <pc:sldMk cId="0" sldId="270"/>
            <ac:spMk id="30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67" v="85"/>
          <ac:spMkLst>
            <pc:docMk/>
            <pc:sldMk cId="0" sldId="270"/>
            <ac:spMk id="30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67" v="86"/>
          <ac:spMkLst>
            <pc:docMk/>
            <pc:sldMk cId="0" sldId="270"/>
            <ac:spMk id="30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82" v="87"/>
          <ac:spMkLst>
            <pc:docMk/>
            <pc:sldMk cId="0" sldId="270"/>
            <ac:spMk id="30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98" v="88"/>
          <ac:spMkLst>
            <pc:docMk/>
            <pc:sldMk cId="0" sldId="270"/>
            <ac:spMk id="304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55.145" v="96"/>
        <pc:sldMkLst>
          <pc:docMk/>
          <pc:sldMk cId="0" sldId="271"/>
        </pc:sldMkLst>
        <pc:spChg chg="mod">
          <ac:chgData name="Masaki Suzuki" userId="2c4feb2ed34ad1a7" providerId="Windows Live" clId="Web-{730F1357-3B87-4EE9-9444-9812D564E05E}" dt="2021-03-04T06:47:55.020" v="89"/>
          <ac:spMkLst>
            <pc:docMk/>
            <pc:sldMk cId="0" sldId="271"/>
            <ac:spMk id="30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036" v="90"/>
          <ac:spMkLst>
            <pc:docMk/>
            <pc:sldMk cId="0" sldId="271"/>
            <ac:spMk id="31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051" v="91"/>
          <ac:spMkLst>
            <pc:docMk/>
            <pc:sldMk cId="0" sldId="271"/>
            <ac:spMk id="31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067" v="92"/>
          <ac:spMkLst>
            <pc:docMk/>
            <pc:sldMk cId="0" sldId="271"/>
            <ac:spMk id="31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082" v="93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098" v="94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129" v="95"/>
          <ac:spMkLst>
            <pc:docMk/>
            <pc:sldMk cId="0" sldId="271"/>
            <ac:spMk id="32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145" v="96"/>
          <ac:spMkLst>
            <pc:docMk/>
            <pc:sldMk cId="0" sldId="271"/>
            <ac:spMk id="32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01.614" v="103"/>
        <pc:sldMkLst>
          <pc:docMk/>
          <pc:sldMk cId="0" sldId="272"/>
        </pc:sldMkLst>
        <pc:spChg chg="mod">
          <ac:chgData name="Masaki Suzuki" userId="2c4feb2ed34ad1a7" providerId="Windows Live" clId="Web-{730F1357-3B87-4EE9-9444-9812D564E05E}" dt="2021-03-04T06:48:01.520" v="97"/>
          <ac:spMkLst>
            <pc:docMk/>
            <pc:sldMk cId="0" sldId="272"/>
            <ac:spMk id="32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536" v="98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551" v="99"/>
          <ac:spMkLst>
            <pc:docMk/>
            <pc:sldMk cId="0" sldId="272"/>
            <ac:spMk id="33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567" v="100"/>
          <ac:spMkLst>
            <pc:docMk/>
            <pc:sldMk cId="0" sldId="272"/>
            <ac:spMk id="33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582" v="101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598" v="102"/>
          <ac:spMkLst>
            <pc:docMk/>
            <pc:sldMk cId="0" sldId="272"/>
            <ac:spMk id="34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614" v="103"/>
          <ac:spMkLst>
            <pc:docMk/>
            <pc:sldMk cId="0" sldId="272"/>
            <ac:spMk id="34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06.364" v="106"/>
        <pc:sldMkLst>
          <pc:docMk/>
          <pc:sldMk cId="0" sldId="273"/>
        </pc:sldMkLst>
        <pc:spChg chg="mod">
          <ac:chgData name="Masaki Suzuki" userId="2c4feb2ed34ad1a7" providerId="Windows Live" clId="Web-{730F1357-3B87-4EE9-9444-9812D564E05E}" dt="2021-03-04T06:48:06.332" v="104"/>
          <ac:spMkLst>
            <pc:docMk/>
            <pc:sldMk cId="0" sldId="273"/>
            <ac:spMk id="34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6.348" v="105"/>
          <ac:spMkLst>
            <pc:docMk/>
            <pc:sldMk cId="0" sldId="273"/>
            <ac:spMk id="35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6.364" v="106"/>
          <ac:spMkLst>
            <pc:docMk/>
            <pc:sldMk cId="0" sldId="273"/>
            <ac:spMk id="353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13.129" v="109"/>
        <pc:sldMkLst>
          <pc:docMk/>
          <pc:sldMk cId="0" sldId="274"/>
        </pc:sldMkLst>
        <pc:spChg chg="mod">
          <ac:chgData name="Masaki Suzuki" userId="2c4feb2ed34ad1a7" providerId="Windows Live" clId="Web-{730F1357-3B87-4EE9-9444-9812D564E05E}" dt="2021-03-04T06:48:13.129" v="109"/>
          <ac:spMkLst>
            <pc:docMk/>
            <pc:sldMk cId="0" sldId="274"/>
            <ac:spMk id="11" creationId="{06E2BF18-8DE7-4806-B362-73963D2910B5}"/>
          </ac:spMkLst>
        </pc:spChg>
        <pc:spChg chg="mod">
          <ac:chgData name="Masaki Suzuki" userId="2c4feb2ed34ad1a7" providerId="Windows Live" clId="Web-{730F1357-3B87-4EE9-9444-9812D564E05E}" dt="2021-03-04T06:48:13.098" v="107"/>
          <ac:spMkLst>
            <pc:docMk/>
            <pc:sldMk cId="0" sldId="274"/>
            <ac:spMk id="35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13.114" v="108"/>
          <ac:spMkLst>
            <pc:docMk/>
            <pc:sldMk cId="0" sldId="274"/>
            <ac:spMk id="364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18.395" v="113"/>
        <pc:sldMkLst>
          <pc:docMk/>
          <pc:sldMk cId="0" sldId="275"/>
        </pc:sldMkLst>
        <pc:spChg chg="mod">
          <ac:chgData name="Masaki Suzuki" userId="2c4feb2ed34ad1a7" providerId="Windows Live" clId="Web-{730F1357-3B87-4EE9-9444-9812D564E05E}" dt="2021-03-04T06:48:18.364" v="110"/>
          <ac:spMkLst>
            <pc:docMk/>
            <pc:sldMk cId="0" sldId="275"/>
            <ac:spMk id="37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18.379" v="111"/>
          <ac:spMkLst>
            <pc:docMk/>
            <pc:sldMk cId="0" sldId="275"/>
            <ac:spMk id="37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18.379" v="112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18.395" v="113"/>
          <ac:spMkLst>
            <pc:docMk/>
            <pc:sldMk cId="0" sldId="275"/>
            <ac:spMk id="38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24.629" v="119"/>
        <pc:sldMkLst>
          <pc:docMk/>
          <pc:sldMk cId="0" sldId="276"/>
        </pc:sldMkLst>
        <pc:spChg chg="mod">
          <ac:chgData name="Masaki Suzuki" userId="2c4feb2ed34ad1a7" providerId="Windows Live" clId="Web-{730F1357-3B87-4EE9-9444-9812D564E05E}" dt="2021-03-04T06:48:24.551" v="114"/>
          <ac:spMkLst>
            <pc:docMk/>
            <pc:sldMk cId="0" sldId="276"/>
            <ac:spMk id="38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4.567" v="115"/>
          <ac:spMkLst>
            <pc:docMk/>
            <pc:sldMk cId="0" sldId="276"/>
            <ac:spMk id="39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4.582" v="116"/>
          <ac:spMkLst>
            <pc:docMk/>
            <pc:sldMk cId="0" sldId="276"/>
            <ac:spMk id="39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4.598" v="117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4.614" v="118"/>
          <ac:spMkLst>
            <pc:docMk/>
            <pc:sldMk cId="0" sldId="276"/>
            <ac:spMk id="39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4.629" v="119"/>
          <ac:spMkLst>
            <pc:docMk/>
            <pc:sldMk cId="0" sldId="276"/>
            <ac:spMk id="400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29.489" v="122"/>
        <pc:sldMkLst>
          <pc:docMk/>
          <pc:sldMk cId="0" sldId="277"/>
        </pc:sldMkLst>
        <pc:spChg chg="mod">
          <ac:chgData name="Masaki Suzuki" userId="2c4feb2ed34ad1a7" providerId="Windows Live" clId="Web-{730F1357-3B87-4EE9-9444-9812D564E05E}" dt="2021-03-04T06:48:29.473" v="120"/>
          <ac:spMkLst>
            <pc:docMk/>
            <pc:sldMk cId="0" sldId="277"/>
            <ac:spMk id="40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9.489" v="121"/>
          <ac:spMkLst>
            <pc:docMk/>
            <pc:sldMk cId="0" sldId="277"/>
            <ac:spMk id="41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9.489" v="122"/>
          <ac:spMkLst>
            <pc:docMk/>
            <pc:sldMk cId="0" sldId="277"/>
            <ac:spMk id="41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34.879" v="125"/>
        <pc:sldMkLst>
          <pc:docMk/>
          <pc:sldMk cId="0" sldId="278"/>
        </pc:sldMkLst>
        <pc:spChg chg="mod">
          <ac:chgData name="Masaki Suzuki" userId="2c4feb2ed34ad1a7" providerId="Windows Live" clId="Web-{730F1357-3B87-4EE9-9444-9812D564E05E}" dt="2021-03-04T06:48:34.864" v="123"/>
          <ac:spMkLst>
            <pc:docMk/>
            <pc:sldMk cId="0" sldId="278"/>
            <ac:spMk id="41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34.879" v="124"/>
          <ac:spMkLst>
            <pc:docMk/>
            <pc:sldMk cId="0" sldId="278"/>
            <ac:spMk id="42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34.879" v="125"/>
          <ac:spMkLst>
            <pc:docMk/>
            <pc:sldMk cId="0" sldId="278"/>
            <ac:spMk id="425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44.036" v="130"/>
        <pc:sldMkLst>
          <pc:docMk/>
          <pc:sldMk cId="0" sldId="279"/>
        </pc:sldMkLst>
        <pc:spChg chg="mod">
          <ac:chgData name="Masaki Suzuki" userId="2c4feb2ed34ad1a7" providerId="Windows Live" clId="Web-{730F1357-3B87-4EE9-9444-9812D564E05E}" dt="2021-03-04T06:48:43.989" v="126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44.004" v="127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44.020" v="128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44.020" v="129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44.036" v="130"/>
          <ac:spMkLst>
            <pc:docMk/>
            <pc:sldMk cId="0" sldId="279"/>
            <ac:spMk id="43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53.489" v="152"/>
        <pc:sldMkLst>
          <pc:docMk/>
          <pc:sldMk cId="0" sldId="281"/>
        </pc:sldMkLst>
        <pc:spChg chg="mod">
          <ac:chgData name="Masaki Suzuki" userId="2c4feb2ed34ad1a7" providerId="Windows Live" clId="Web-{730F1357-3B87-4EE9-9444-9812D564E05E}" dt="2021-03-04T06:48:52.848" v="131"/>
          <ac:spMkLst>
            <pc:docMk/>
            <pc:sldMk cId="0" sldId="281"/>
            <ac:spMk id="45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2.895" v="132"/>
          <ac:spMkLst>
            <pc:docMk/>
            <pc:sldMk cId="0" sldId="281"/>
            <ac:spMk id="46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2.926" v="133"/>
          <ac:spMkLst>
            <pc:docMk/>
            <pc:sldMk cId="0" sldId="281"/>
            <ac:spMk id="46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2.958" v="134"/>
          <ac:spMkLst>
            <pc:docMk/>
            <pc:sldMk cId="0" sldId="281"/>
            <ac:spMk id="46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2.989" v="135"/>
          <ac:spMkLst>
            <pc:docMk/>
            <pc:sldMk cId="0" sldId="281"/>
            <ac:spMk id="46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020" v="136"/>
          <ac:spMkLst>
            <pc:docMk/>
            <pc:sldMk cId="0" sldId="281"/>
            <ac:spMk id="46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051" v="137"/>
          <ac:spMkLst>
            <pc:docMk/>
            <pc:sldMk cId="0" sldId="281"/>
            <ac:spMk id="46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083" v="138"/>
          <ac:spMkLst>
            <pc:docMk/>
            <pc:sldMk cId="0" sldId="281"/>
            <ac:spMk id="46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114" v="139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145" v="140"/>
          <ac:spMkLst>
            <pc:docMk/>
            <pc:sldMk cId="0" sldId="281"/>
            <ac:spMk id="47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176" v="141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192" v="142"/>
          <ac:spMkLst>
            <pc:docMk/>
            <pc:sldMk cId="0" sldId="281"/>
            <ac:spMk id="47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223" v="143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254" v="144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286" v="145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317" v="146"/>
          <ac:spMkLst>
            <pc:docMk/>
            <pc:sldMk cId="0" sldId="281"/>
            <ac:spMk id="47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348" v="147"/>
          <ac:spMkLst>
            <pc:docMk/>
            <pc:sldMk cId="0" sldId="281"/>
            <ac:spMk id="47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379" v="148"/>
          <ac:spMkLst>
            <pc:docMk/>
            <pc:sldMk cId="0" sldId="281"/>
            <ac:spMk id="47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411" v="149"/>
          <ac:spMkLst>
            <pc:docMk/>
            <pc:sldMk cId="0" sldId="281"/>
            <ac:spMk id="48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442" v="150"/>
          <ac:spMkLst>
            <pc:docMk/>
            <pc:sldMk cId="0" sldId="281"/>
            <ac:spMk id="48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473" v="151"/>
          <ac:spMkLst>
            <pc:docMk/>
            <pc:sldMk cId="0" sldId="281"/>
            <ac:spMk id="48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489" v="152"/>
          <ac:spMkLst>
            <pc:docMk/>
            <pc:sldMk cId="0" sldId="281"/>
            <ac:spMk id="483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11.848" v="154"/>
        <pc:sldMkLst>
          <pc:docMk/>
          <pc:sldMk cId="0" sldId="282"/>
        </pc:sldMkLst>
        <pc:spChg chg="mod">
          <ac:chgData name="Masaki Suzuki" userId="2c4feb2ed34ad1a7" providerId="Windows Live" clId="Web-{730F1357-3B87-4EE9-9444-9812D564E05E}" dt="2021-03-04T06:49:11.833" v="153"/>
          <ac:spMkLst>
            <pc:docMk/>
            <pc:sldMk cId="0" sldId="282"/>
            <ac:spMk id="48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11.848" v="154"/>
          <ac:spMkLst>
            <pc:docMk/>
            <pc:sldMk cId="0" sldId="282"/>
            <ac:spMk id="495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21.098" v="157"/>
        <pc:sldMkLst>
          <pc:docMk/>
          <pc:sldMk cId="0" sldId="283"/>
        </pc:sldMkLst>
        <pc:spChg chg="mod">
          <ac:chgData name="Masaki Suzuki" userId="2c4feb2ed34ad1a7" providerId="Windows Live" clId="Web-{730F1357-3B87-4EE9-9444-9812D564E05E}" dt="2021-03-04T06:49:21.083" v="155"/>
          <ac:spMkLst>
            <pc:docMk/>
            <pc:sldMk cId="0" sldId="283"/>
            <ac:spMk id="50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21.098" v="156"/>
          <ac:spMkLst>
            <pc:docMk/>
            <pc:sldMk cId="0" sldId="283"/>
            <ac:spMk id="50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21.098" v="157"/>
          <ac:spMkLst>
            <pc:docMk/>
            <pc:sldMk cId="0" sldId="283"/>
            <ac:spMk id="506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32.005" v="159"/>
        <pc:sldMkLst>
          <pc:docMk/>
          <pc:sldMk cId="0" sldId="285"/>
        </pc:sldMkLst>
        <pc:spChg chg="mod">
          <ac:chgData name="Masaki Suzuki" userId="2c4feb2ed34ad1a7" providerId="Windows Live" clId="Web-{730F1357-3B87-4EE9-9444-9812D564E05E}" dt="2021-03-04T06:49:31.989" v="158"/>
          <ac:spMkLst>
            <pc:docMk/>
            <pc:sldMk cId="0" sldId="285"/>
            <ac:spMk id="52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2.005" v="159"/>
          <ac:spMkLst>
            <pc:docMk/>
            <pc:sldMk cId="0" sldId="285"/>
            <ac:spMk id="530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37.348" v="165"/>
        <pc:sldMkLst>
          <pc:docMk/>
          <pc:sldMk cId="0" sldId="286"/>
        </pc:sldMkLst>
        <pc:spChg chg="mod">
          <ac:chgData name="Masaki Suzuki" userId="2c4feb2ed34ad1a7" providerId="Windows Live" clId="Web-{730F1357-3B87-4EE9-9444-9812D564E05E}" dt="2021-03-04T06:49:37.286" v="160"/>
          <ac:spMkLst>
            <pc:docMk/>
            <pc:sldMk cId="0" sldId="286"/>
            <ac:spMk id="53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7.286" v="161"/>
          <ac:spMkLst>
            <pc:docMk/>
            <pc:sldMk cId="0" sldId="286"/>
            <ac:spMk id="54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7.301" v="162"/>
          <ac:spMkLst>
            <pc:docMk/>
            <pc:sldMk cId="0" sldId="286"/>
            <ac:spMk id="54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7.317" v="163"/>
          <ac:spMkLst>
            <pc:docMk/>
            <pc:sldMk cId="0" sldId="286"/>
            <ac:spMk id="54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7.333" v="164"/>
          <ac:spMkLst>
            <pc:docMk/>
            <pc:sldMk cId="0" sldId="286"/>
            <ac:spMk id="54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7.348" v="165"/>
          <ac:spMkLst>
            <pc:docMk/>
            <pc:sldMk cId="0" sldId="286"/>
            <ac:spMk id="546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42.536" v="171"/>
        <pc:sldMkLst>
          <pc:docMk/>
          <pc:sldMk cId="0" sldId="287"/>
        </pc:sldMkLst>
        <pc:spChg chg="mod">
          <ac:chgData name="Masaki Suzuki" userId="2c4feb2ed34ad1a7" providerId="Windows Live" clId="Web-{730F1357-3B87-4EE9-9444-9812D564E05E}" dt="2021-03-04T06:49:42.458" v="166"/>
          <ac:spMkLst>
            <pc:docMk/>
            <pc:sldMk cId="0" sldId="287"/>
            <ac:spMk id="55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2.473" v="167"/>
          <ac:spMkLst>
            <pc:docMk/>
            <pc:sldMk cId="0" sldId="287"/>
            <ac:spMk id="55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2.489" v="168"/>
          <ac:spMkLst>
            <pc:docMk/>
            <pc:sldMk cId="0" sldId="287"/>
            <ac:spMk id="55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2.505" v="169"/>
          <ac:spMkLst>
            <pc:docMk/>
            <pc:sldMk cId="0" sldId="287"/>
            <ac:spMk id="56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2.520" v="170"/>
          <ac:spMkLst>
            <pc:docMk/>
            <pc:sldMk cId="0" sldId="287"/>
            <ac:spMk id="56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2.536" v="171"/>
          <ac:spMkLst>
            <pc:docMk/>
            <pc:sldMk cId="0" sldId="287"/>
            <ac:spMk id="56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48.755" v="176"/>
        <pc:sldMkLst>
          <pc:docMk/>
          <pc:sldMk cId="0" sldId="288"/>
        </pc:sldMkLst>
        <pc:spChg chg="mod">
          <ac:chgData name="Masaki Suzuki" userId="2c4feb2ed34ad1a7" providerId="Windows Live" clId="Web-{730F1357-3B87-4EE9-9444-9812D564E05E}" dt="2021-03-04T06:49:48.708" v="172"/>
          <ac:spMkLst>
            <pc:docMk/>
            <pc:sldMk cId="0" sldId="288"/>
            <ac:spMk id="56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8.723" v="173"/>
          <ac:spMkLst>
            <pc:docMk/>
            <pc:sldMk cId="0" sldId="288"/>
            <ac:spMk id="57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8.739" v="174"/>
          <ac:spMkLst>
            <pc:docMk/>
            <pc:sldMk cId="0" sldId="288"/>
            <ac:spMk id="57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8.755" v="175"/>
          <ac:spMkLst>
            <pc:docMk/>
            <pc:sldMk cId="0" sldId="288"/>
            <ac:spMk id="57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8.755" v="176"/>
          <ac:spMkLst>
            <pc:docMk/>
            <pc:sldMk cId="0" sldId="288"/>
            <ac:spMk id="578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3:55.552" v="181"/>
        <pc:sldMkLst>
          <pc:docMk/>
          <pc:sldMk cId="0" sldId="289"/>
        </pc:sldMkLst>
        <pc:spChg chg="mod">
          <ac:chgData name="Masaki Suzuki" userId="2c4feb2ed34ad1a7" providerId="Windows Live" clId="Web-{730F1357-3B87-4EE9-9444-9812D564E05E}" dt="2021-03-04T06:53:55.505" v="177"/>
          <ac:spMkLst>
            <pc:docMk/>
            <pc:sldMk cId="0" sldId="289"/>
            <ac:spMk id="58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3:55.521" v="178"/>
          <ac:spMkLst>
            <pc:docMk/>
            <pc:sldMk cId="0" sldId="289"/>
            <ac:spMk id="59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3:55.537" v="179"/>
          <ac:spMkLst>
            <pc:docMk/>
            <pc:sldMk cId="0" sldId="289"/>
            <ac:spMk id="59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3:55.552" v="180"/>
          <ac:spMkLst>
            <pc:docMk/>
            <pc:sldMk cId="0" sldId="289"/>
            <ac:spMk id="59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3:55.552" v="181"/>
          <ac:spMkLst>
            <pc:docMk/>
            <pc:sldMk cId="0" sldId="289"/>
            <ac:spMk id="59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01.224" v="184"/>
        <pc:sldMkLst>
          <pc:docMk/>
          <pc:sldMk cId="0" sldId="290"/>
        </pc:sldMkLst>
        <pc:spChg chg="mod">
          <ac:chgData name="Masaki Suzuki" userId="2c4feb2ed34ad1a7" providerId="Windows Live" clId="Web-{730F1357-3B87-4EE9-9444-9812D564E05E}" dt="2021-03-04T06:54:01.208" v="182"/>
          <ac:spMkLst>
            <pc:docMk/>
            <pc:sldMk cId="0" sldId="290"/>
            <ac:spMk id="60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1.208" v="183"/>
          <ac:spMkLst>
            <pc:docMk/>
            <pc:sldMk cId="0" sldId="290"/>
            <ac:spMk id="61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1.224" v="184"/>
          <ac:spMkLst>
            <pc:docMk/>
            <pc:sldMk cId="0" sldId="290"/>
            <ac:spMk id="61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06.130" v="191"/>
        <pc:sldMkLst>
          <pc:docMk/>
          <pc:sldMk cId="0" sldId="291"/>
        </pc:sldMkLst>
        <pc:spChg chg="mod">
          <ac:chgData name="Masaki Suzuki" userId="2c4feb2ed34ad1a7" providerId="Windows Live" clId="Web-{730F1357-3B87-4EE9-9444-9812D564E05E}" dt="2021-03-04T06:54:06.021" v="185"/>
          <ac:spMkLst>
            <pc:docMk/>
            <pc:sldMk cId="0" sldId="291"/>
            <ac:spMk id="61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037" v="186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052" v="187"/>
          <ac:spMkLst>
            <pc:docMk/>
            <pc:sldMk cId="0" sldId="291"/>
            <ac:spMk id="62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083" v="188"/>
          <ac:spMkLst>
            <pc:docMk/>
            <pc:sldMk cId="0" sldId="291"/>
            <ac:spMk id="63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099" v="189"/>
          <ac:spMkLst>
            <pc:docMk/>
            <pc:sldMk cId="0" sldId="291"/>
            <ac:spMk id="63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115" v="190"/>
          <ac:spMkLst>
            <pc:docMk/>
            <pc:sldMk cId="0" sldId="291"/>
            <ac:spMk id="63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130" v="191"/>
          <ac:spMkLst>
            <pc:docMk/>
            <pc:sldMk cId="0" sldId="291"/>
            <ac:spMk id="633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12.333" v="196"/>
        <pc:sldMkLst>
          <pc:docMk/>
          <pc:sldMk cId="0" sldId="292"/>
        </pc:sldMkLst>
        <pc:spChg chg="mod">
          <ac:chgData name="Masaki Suzuki" userId="2c4feb2ed34ad1a7" providerId="Windows Live" clId="Web-{730F1357-3B87-4EE9-9444-9812D564E05E}" dt="2021-03-04T06:54:12.287" v="192"/>
          <ac:spMkLst>
            <pc:docMk/>
            <pc:sldMk cId="0" sldId="292"/>
            <ac:spMk id="63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12.302" v="193"/>
          <ac:spMkLst>
            <pc:docMk/>
            <pc:sldMk cId="0" sldId="292"/>
            <ac:spMk id="64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12.318" v="194"/>
          <ac:spMkLst>
            <pc:docMk/>
            <pc:sldMk cId="0" sldId="292"/>
            <ac:spMk id="64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12.318" v="195"/>
          <ac:spMkLst>
            <pc:docMk/>
            <pc:sldMk cId="0" sldId="292"/>
            <ac:spMk id="64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12.333" v="196"/>
          <ac:spMkLst>
            <pc:docMk/>
            <pc:sldMk cId="0" sldId="292"/>
            <ac:spMk id="648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23.974" v="201"/>
        <pc:sldMkLst>
          <pc:docMk/>
          <pc:sldMk cId="0" sldId="294"/>
        </pc:sldMkLst>
        <pc:spChg chg="mod">
          <ac:chgData name="Masaki Suzuki" userId="2c4feb2ed34ad1a7" providerId="Windows Live" clId="Web-{730F1357-3B87-4EE9-9444-9812D564E05E}" dt="2021-03-04T06:54:23.927" v="197"/>
          <ac:spMkLst>
            <pc:docMk/>
            <pc:sldMk cId="0" sldId="294"/>
            <ac:spMk id="66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23.943" v="198"/>
          <ac:spMkLst>
            <pc:docMk/>
            <pc:sldMk cId="0" sldId="294"/>
            <ac:spMk id="67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23.943" v="199"/>
          <ac:spMkLst>
            <pc:docMk/>
            <pc:sldMk cId="0" sldId="294"/>
            <ac:spMk id="67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23.959" v="200"/>
          <ac:spMkLst>
            <pc:docMk/>
            <pc:sldMk cId="0" sldId="294"/>
            <ac:spMk id="67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23.974" v="201"/>
          <ac:spMkLst>
            <pc:docMk/>
            <pc:sldMk cId="0" sldId="294"/>
            <ac:spMk id="676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30.334" v="206"/>
        <pc:sldMkLst>
          <pc:docMk/>
          <pc:sldMk cId="0" sldId="295"/>
        </pc:sldMkLst>
        <pc:spChg chg="mod">
          <ac:chgData name="Masaki Suzuki" userId="2c4feb2ed34ad1a7" providerId="Windows Live" clId="Web-{730F1357-3B87-4EE9-9444-9812D564E05E}" dt="2021-03-04T06:54:30.271" v="202"/>
          <ac:spMkLst>
            <pc:docMk/>
            <pc:sldMk cId="0" sldId="295"/>
            <ac:spMk id="68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0.287" v="203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0.302" v="204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0.318" v="205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0.334" v="20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39.662" v="209"/>
        <pc:sldMkLst>
          <pc:docMk/>
          <pc:sldMk cId="0" sldId="297"/>
        </pc:sldMkLst>
        <pc:spChg chg="mod">
          <ac:chgData name="Masaki Suzuki" userId="2c4feb2ed34ad1a7" providerId="Windows Live" clId="Web-{730F1357-3B87-4EE9-9444-9812D564E05E}" dt="2021-03-04T06:54:39.646" v="207"/>
          <ac:spMkLst>
            <pc:docMk/>
            <pc:sldMk cId="0" sldId="297"/>
            <ac:spMk id="70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9.662" v="208"/>
          <ac:spMkLst>
            <pc:docMk/>
            <pc:sldMk cId="0" sldId="297"/>
            <ac:spMk id="71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9.662" v="209"/>
          <ac:spMkLst>
            <pc:docMk/>
            <pc:sldMk cId="0" sldId="297"/>
            <ac:spMk id="714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44.834" v="213"/>
        <pc:sldMkLst>
          <pc:docMk/>
          <pc:sldMk cId="0" sldId="298"/>
        </pc:sldMkLst>
        <pc:spChg chg="mod">
          <ac:chgData name="Masaki Suzuki" userId="2c4feb2ed34ad1a7" providerId="Windows Live" clId="Web-{730F1357-3B87-4EE9-9444-9812D564E05E}" dt="2021-03-04T06:54:44.802" v="210"/>
          <ac:spMkLst>
            <pc:docMk/>
            <pc:sldMk cId="0" sldId="298"/>
            <ac:spMk id="71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44.818" v="211"/>
          <ac:spMkLst>
            <pc:docMk/>
            <pc:sldMk cId="0" sldId="298"/>
            <ac:spMk id="72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44.834" v="212"/>
          <ac:spMkLst>
            <pc:docMk/>
            <pc:sldMk cId="0" sldId="298"/>
            <ac:spMk id="72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44.834" v="213"/>
          <ac:spMkLst>
            <pc:docMk/>
            <pc:sldMk cId="0" sldId="298"/>
            <ac:spMk id="727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52.490" v="217"/>
        <pc:sldMkLst>
          <pc:docMk/>
          <pc:sldMk cId="0" sldId="299"/>
        </pc:sldMkLst>
        <pc:spChg chg="mod">
          <ac:chgData name="Masaki Suzuki" userId="2c4feb2ed34ad1a7" providerId="Windows Live" clId="Web-{730F1357-3B87-4EE9-9444-9812D564E05E}" dt="2021-03-04T06:54:52.443" v="214"/>
          <ac:spMkLst>
            <pc:docMk/>
            <pc:sldMk cId="0" sldId="299"/>
            <ac:spMk id="73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52.459" v="215"/>
          <ac:spMkLst>
            <pc:docMk/>
            <pc:sldMk cId="0" sldId="299"/>
            <ac:spMk id="74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52.474" v="216"/>
          <ac:spMkLst>
            <pc:docMk/>
            <pc:sldMk cId="0" sldId="299"/>
            <ac:spMk id="74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52.490" v="217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57.802" v="220"/>
        <pc:sldMkLst>
          <pc:docMk/>
          <pc:sldMk cId="0" sldId="300"/>
        </pc:sldMkLst>
        <pc:spChg chg="mod">
          <ac:chgData name="Masaki Suzuki" userId="2c4feb2ed34ad1a7" providerId="Windows Live" clId="Web-{730F1357-3B87-4EE9-9444-9812D564E05E}" dt="2021-03-04T06:54:57.787" v="218"/>
          <ac:spMkLst>
            <pc:docMk/>
            <pc:sldMk cId="0" sldId="300"/>
            <ac:spMk id="74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57.802" v="219"/>
          <ac:spMkLst>
            <pc:docMk/>
            <pc:sldMk cId="0" sldId="300"/>
            <ac:spMk id="75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57.802" v="220"/>
          <ac:spMkLst>
            <pc:docMk/>
            <pc:sldMk cId="0" sldId="300"/>
            <ac:spMk id="757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03.912" v="223"/>
        <pc:sldMkLst>
          <pc:docMk/>
          <pc:sldMk cId="0" sldId="301"/>
        </pc:sldMkLst>
        <pc:spChg chg="mod">
          <ac:chgData name="Masaki Suzuki" userId="2c4feb2ed34ad1a7" providerId="Windows Live" clId="Web-{730F1357-3B87-4EE9-9444-9812D564E05E}" dt="2021-03-04T06:55:03.881" v="221"/>
          <ac:spMkLst>
            <pc:docMk/>
            <pc:sldMk cId="0" sldId="301"/>
            <ac:spMk id="76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03.896" v="222"/>
          <ac:spMkLst>
            <pc:docMk/>
            <pc:sldMk cId="0" sldId="301"/>
            <ac:spMk id="76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03.912" v="223"/>
          <ac:spMkLst>
            <pc:docMk/>
            <pc:sldMk cId="0" sldId="301"/>
            <ac:spMk id="76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23.318" v="225"/>
        <pc:sldMkLst>
          <pc:docMk/>
          <pc:sldMk cId="0" sldId="302"/>
        </pc:sldMkLst>
        <pc:spChg chg="mod">
          <ac:chgData name="Masaki Suzuki" userId="2c4feb2ed34ad1a7" providerId="Windows Live" clId="Web-{730F1357-3B87-4EE9-9444-9812D564E05E}" dt="2021-03-04T06:55:23.302" v="224"/>
          <ac:spMkLst>
            <pc:docMk/>
            <pc:sldMk cId="0" sldId="302"/>
            <ac:spMk id="77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23.318" v="225"/>
          <ac:spMkLst>
            <pc:docMk/>
            <pc:sldMk cId="0" sldId="302"/>
            <ac:spMk id="78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30.756" v="227"/>
        <pc:sldMkLst>
          <pc:docMk/>
          <pc:sldMk cId="0" sldId="303"/>
        </pc:sldMkLst>
        <pc:spChg chg="mod">
          <ac:chgData name="Masaki Suzuki" userId="2c4feb2ed34ad1a7" providerId="Windows Live" clId="Web-{730F1357-3B87-4EE9-9444-9812D564E05E}" dt="2021-03-04T06:55:30.740" v="226"/>
          <ac:spMkLst>
            <pc:docMk/>
            <pc:sldMk cId="0" sldId="303"/>
            <ac:spMk id="78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30.756" v="227"/>
          <ac:spMkLst>
            <pc:docMk/>
            <pc:sldMk cId="0" sldId="303"/>
            <ac:spMk id="797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36.568" v="230"/>
        <pc:sldMkLst>
          <pc:docMk/>
          <pc:sldMk cId="0" sldId="304"/>
        </pc:sldMkLst>
        <pc:spChg chg="mod">
          <ac:chgData name="Masaki Suzuki" userId="2c4feb2ed34ad1a7" providerId="Windows Live" clId="Web-{730F1357-3B87-4EE9-9444-9812D564E05E}" dt="2021-03-04T06:55:36.568" v="230"/>
          <ac:spMkLst>
            <pc:docMk/>
            <pc:sldMk cId="0" sldId="304"/>
            <ac:spMk id="4" creationId="{F611385C-8E5F-49D5-9036-9F2737EC7AF3}"/>
          </ac:spMkLst>
        </pc:spChg>
        <pc:spChg chg="mod">
          <ac:chgData name="Masaki Suzuki" userId="2c4feb2ed34ad1a7" providerId="Windows Live" clId="Web-{730F1357-3B87-4EE9-9444-9812D564E05E}" dt="2021-03-04T06:55:36.537" v="228"/>
          <ac:spMkLst>
            <pc:docMk/>
            <pc:sldMk cId="0" sldId="304"/>
            <ac:spMk id="80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36.553" v="229"/>
          <ac:spMkLst>
            <pc:docMk/>
            <pc:sldMk cId="0" sldId="304"/>
            <ac:spMk id="80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42.428" v="233"/>
        <pc:sldMkLst>
          <pc:docMk/>
          <pc:sldMk cId="0" sldId="305"/>
        </pc:sldMkLst>
        <pc:spChg chg="mod">
          <ac:chgData name="Masaki Suzuki" userId="2c4feb2ed34ad1a7" providerId="Windows Live" clId="Web-{730F1357-3B87-4EE9-9444-9812D564E05E}" dt="2021-03-04T06:55:42.412" v="231"/>
          <ac:spMkLst>
            <pc:docMk/>
            <pc:sldMk cId="0" sldId="305"/>
            <ac:spMk id="81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42.412" v="232"/>
          <ac:spMkLst>
            <pc:docMk/>
            <pc:sldMk cId="0" sldId="305"/>
            <ac:spMk id="82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42.428" v="233"/>
          <ac:spMkLst>
            <pc:docMk/>
            <pc:sldMk cId="0" sldId="305"/>
            <ac:spMk id="82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53.740" v="238"/>
        <pc:sldMkLst>
          <pc:docMk/>
          <pc:sldMk cId="0" sldId="307"/>
        </pc:sldMkLst>
        <pc:spChg chg="mod">
          <ac:chgData name="Masaki Suzuki" userId="2c4feb2ed34ad1a7" providerId="Windows Live" clId="Web-{730F1357-3B87-4EE9-9444-9812D564E05E}" dt="2021-03-04T06:55:53.678" v="234"/>
          <ac:spMkLst>
            <pc:docMk/>
            <pc:sldMk cId="0" sldId="307"/>
            <ac:spMk id="83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3.693" v="235"/>
          <ac:spMkLst>
            <pc:docMk/>
            <pc:sldMk cId="0" sldId="307"/>
            <ac:spMk id="84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3.709" v="236"/>
          <ac:spMkLst>
            <pc:docMk/>
            <pc:sldMk cId="0" sldId="307"/>
            <ac:spMk id="84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3.724" v="237"/>
          <ac:spMkLst>
            <pc:docMk/>
            <pc:sldMk cId="0" sldId="307"/>
            <ac:spMk id="84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3.740" v="238"/>
          <ac:spMkLst>
            <pc:docMk/>
            <pc:sldMk cId="0" sldId="307"/>
            <ac:spMk id="84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58.678" v="244"/>
        <pc:sldMkLst>
          <pc:docMk/>
          <pc:sldMk cId="0" sldId="308"/>
        </pc:sldMkLst>
        <pc:spChg chg="mod">
          <ac:chgData name="Masaki Suzuki" userId="2c4feb2ed34ad1a7" providerId="Windows Live" clId="Web-{730F1357-3B87-4EE9-9444-9812D564E05E}" dt="2021-03-04T06:55:58.599" v="239"/>
          <ac:spMkLst>
            <pc:docMk/>
            <pc:sldMk cId="0" sldId="308"/>
            <ac:spMk id="85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8.615" v="240"/>
          <ac:spMkLst>
            <pc:docMk/>
            <pc:sldMk cId="0" sldId="308"/>
            <ac:spMk id="86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8.631" v="241"/>
          <ac:spMkLst>
            <pc:docMk/>
            <pc:sldMk cId="0" sldId="308"/>
            <ac:spMk id="86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8.646" v="242"/>
          <ac:spMkLst>
            <pc:docMk/>
            <pc:sldMk cId="0" sldId="308"/>
            <ac:spMk id="86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8.662" v="243"/>
          <ac:spMkLst>
            <pc:docMk/>
            <pc:sldMk cId="0" sldId="308"/>
            <ac:spMk id="86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8.678" v="244"/>
          <ac:spMkLst>
            <pc:docMk/>
            <pc:sldMk cId="0" sldId="308"/>
            <ac:spMk id="865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6:07.115" v="249"/>
        <pc:sldMkLst>
          <pc:docMk/>
          <pc:sldMk cId="0" sldId="309"/>
        </pc:sldMkLst>
        <pc:spChg chg="mod">
          <ac:chgData name="Masaki Suzuki" userId="2c4feb2ed34ad1a7" providerId="Windows Live" clId="Web-{730F1357-3B87-4EE9-9444-9812D564E05E}" dt="2021-03-04T06:56:07.068" v="245"/>
          <ac:spMkLst>
            <pc:docMk/>
            <pc:sldMk cId="0" sldId="309"/>
            <ac:spMk id="87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07.084" v="246"/>
          <ac:spMkLst>
            <pc:docMk/>
            <pc:sldMk cId="0" sldId="309"/>
            <ac:spMk id="87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07.099" v="247"/>
          <ac:spMkLst>
            <pc:docMk/>
            <pc:sldMk cId="0" sldId="309"/>
            <ac:spMk id="87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07.115" v="248"/>
          <ac:spMkLst>
            <pc:docMk/>
            <pc:sldMk cId="0" sldId="309"/>
            <ac:spMk id="87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07.115" v="249"/>
          <ac:spMkLst>
            <pc:docMk/>
            <pc:sldMk cId="0" sldId="309"/>
            <ac:spMk id="87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6:12.115" v="252"/>
        <pc:sldMkLst>
          <pc:docMk/>
          <pc:sldMk cId="0" sldId="310"/>
        </pc:sldMkLst>
        <pc:spChg chg="mod">
          <ac:chgData name="Masaki Suzuki" userId="2c4feb2ed34ad1a7" providerId="Windows Live" clId="Web-{730F1357-3B87-4EE9-9444-9812D564E05E}" dt="2021-03-04T06:56:12.100" v="250"/>
          <ac:spMkLst>
            <pc:docMk/>
            <pc:sldMk cId="0" sldId="310"/>
            <ac:spMk id="88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2.115" v="251"/>
          <ac:spMkLst>
            <pc:docMk/>
            <pc:sldMk cId="0" sldId="310"/>
            <ac:spMk id="89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2.115" v="252"/>
          <ac:spMkLst>
            <pc:docMk/>
            <pc:sldMk cId="0" sldId="310"/>
            <ac:spMk id="89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6:19.443" v="266"/>
        <pc:sldMkLst>
          <pc:docMk/>
          <pc:sldMk cId="0" sldId="311"/>
        </pc:sldMkLst>
        <pc:spChg chg="mod">
          <ac:chgData name="Masaki Suzuki" userId="2c4feb2ed34ad1a7" providerId="Windows Live" clId="Web-{730F1357-3B87-4EE9-9444-9812D564E05E}" dt="2021-03-04T06:56:19.178" v="253"/>
          <ac:spMkLst>
            <pc:docMk/>
            <pc:sldMk cId="0" sldId="311"/>
            <ac:spMk id="89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209" v="254"/>
          <ac:spMkLst>
            <pc:docMk/>
            <pc:sldMk cId="0" sldId="311"/>
            <ac:spMk id="89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225" v="255"/>
          <ac:spMkLst>
            <pc:docMk/>
            <pc:sldMk cId="0" sldId="311"/>
            <ac:spMk id="90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240" v="256"/>
          <ac:spMkLst>
            <pc:docMk/>
            <pc:sldMk cId="0" sldId="311"/>
            <ac:spMk id="90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271" v="257"/>
          <ac:spMkLst>
            <pc:docMk/>
            <pc:sldMk cId="0" sldId="311"/>
            <ac:spMk id="90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287" v="258"/>
          <ac:spMkLst>
            <pc:docMk/>
            <pc:sldMk cId="0" sldId="311"/>
            <ac:spMk id="90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03" v="259"/>
          <ac:spMkLst>
            <pc:docMk/>
            <pc:sldMk cId="0" sldId="311"/>
            <ac:spMk id="90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18" v="260"/>
          <ac:spMkLst>
            <pc:docMk/>
            <pc:sldMk cId="0" sldId="311"/>
            <ac:spMk id="90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50" v="261"/>
          <ac:spMkLst>
            <pc:docMk/>
            <pc:sldMk cId="0" sldId="311"/>
            <ac:spMk id="90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65" v="262"/>
          <ac:spMkLst>
            <pc:docMk/>
            <pc:sldMk cId="0" sldId="311"/>
            <ac:spMk id="90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81" v="263"/>
          <ac:spMkLst>
            <pc:docMk/>
            <pc:sldMk cId="0" sldId="311"/>
            <ac:spMk id="90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96" v="264"/>
          <ac:spMkLst>
            <pc:docMk/>
            <pc:sldMk cId="0" sldId="311"/>
            <ac:spMk id="90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428" v="26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443" v="266"/>
          <ac:spMkLst>
            <pc:docMk/>
            <pc:sldMk cId="0" sldId="311"/>
            <ac:spMk id="911" creationId="{00000000-0000-0000-0000-000000000000}"/>
          </ac:spMkLst>
        </pc:spChg>
      </pc:sldChg>
    </pc:docChg>
  </pc:docChgLst>
  <pc:docChgLst>
    <pc:chgData name="Masaki Suzuki" userId="2c4feb2ed34ad1a7" providerId="Windows Live" clId="Web-{FE5F373C-4ED5-49A2-A935-3F6E6F382697}"/>
    <pc:docChg chg="modSld">
      <pc:chgData name="Masaki Suzuki" userId="2c4feb2ed34ad1a7" providerId="Windows Live" clId="Web-{FE5F373C-4ED5-49A2-A935-3F6E6F382697}" dt="2021-03-05T07:48:28.250" v="29" actId="1076"/>
      <pc:docMkLst>
        <pc:docMk/>
      </pc:docMkLst>
      <pc:sldChg chg="modSp">
        <pc:chgData name="Masaki Suzuki" userId="2c4feb2ed34ad1a7" providerId="Windows Live" clId="Web-{FE5F373C-4ED5-49A2-A935-3F6E6F382697}" dt="2021-03-05T07:31:22.981" v="0" actId="1076"/>
        <pc:sldMkLst>
          <pc:docMk/>
          <pc:sldMk cId="0" sldId="256"/>
        </pc:sldMkLst>
        <pc:spChg chg="mod">
          <ac:chgData name="Masaki Suzuki" userId="2c4feb2ed34ad1a7" providerId="Windows Live" clId="Web-{FE5F373C-4ED5-49A2-A935-3F6E6F382697}" dt="2021-03-05T07:31:22.981" v="0" actId="1076"/>
          <ac:spMkLst>
            <pc:docMk/>
            <pc:sldMk cId="0" sldId="256"/>
            <ac:spMk id="10" creationId="{7290D31C-FCAF-4298-B141-A4CE0F8FE392}"/>
          </ac:spMkLst>
        </pc:spChg>
      </pc:sldChg>
      <pc:sldChg chg="modSp">
        <pc:chgData name="Masaki Suzuki" userId="2c4feb2ed34ad1a7" providerId="Windows Live" clId="Web-{FE5F373C-4ED5-49A2-A935-3F6E6F382697}" dt="2021-03-05T07:32:07.857" v="3" actId="1076"/>
        <pc:sldMkLst>
          <pc:docMk/>
          <pc:sldMk cId="0" sldId="258"/>
        </pc:sldMkLst>
        <pc:spChg chg="mod">
          <ac:chgData name="Masaki Suzuki" userId="2c4feb2ed34ad1a7" providerId="Windows Live" clId="Web-{FE5F373C-4ED5-49A2-A935-3F6E6F382697}" dt="2021-03-05T07:32:02.857" v="1" actId="1076"/>
          <ac:spMkLst>
            <pc:docMk/>
            <pc:sldMk cId="0" sldId="258"/>
            <ac:spMk id="96" creationId="{00000000-0000-0000-0000-000000000000}"/>
          </ac:spMkLst>
        </pc:spChg>
        <pc:spChg chg="mod">
          <ac:chgData name="Masaki Suzuki" userId="2c4feb2ed34ad1a7" providerId="Windows Live" clId="Web-{FE5F373C-4ED5-49A2-A935-3F6E6F382697}" dt="2021-03-05T07:32:07.857" v="3" actId="1076"/>
          <ac:spMkLst>
            <pc:docMk/>
            <pc:sldMk cId="0" sldId="258"/>
            <ac:spMk id="97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1:05.757" v="4" actId="1076"/>
        <pc:sldMkLst>
          <pc:docMk/>
          <pc:sldMk cId="0" sldId="272"/>
        </pc:sldMkLst>
        <pc:spChg chg="mod">
          <ac:chgData name="Masaki Suzuki" userId="2c4feb2ed34ad1a7" providerId="Windows Live" clId="Web-{FE5F373C-4ED5-49A2-A935-3F6E6F382697}" dt="2021-03-05T07:41:05.757" v="4" actId="1076"/>
          <ac:spMkLst>
            <pc:docMk/>
            <pc:sldMk cId="0" sldId="272"/>
            <ac:spMk id="338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2:27.181" v="5" actId="1076"/>
        <pc:sldMkLst>
          <pc:docMk/>
          <pc:sldMk cId="0" sldId="277"/>
        </pc:sldMkLst>
        <pc:spChg chg="mod">
          <ac:chgData name="Masaki Suzuki" userId="2c4feb2ed34ad1a7" providerId="Windows Live" clId="Web-{FE5F373C-4ED5-49A2-A935-3F6E6F382697}" dt="2021-03-05T07:42:27.181" v="5" actId="1076"/>
          <ac:spMkLst>
            <pc:docMk/>
            <pc:sldMk cId="0" sldId="277"/>
            <ac:spMk id="410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2:50.212" v="7" actId="1076"/>
        <pc:sldMkLst>
          <pc:docMk/>
          <pc:sldMk cId="0" sldId="279"/>
        </pc:sldMkLst>
        <pc:spChg chg="mod">
          <ac:chgData name="Masaki Suzuki" userId="2c4feb2ed34ad1a7" providerId="Windows Live" clId="Web-{FE5F373C-4ED5-49A2-A935-3F6E6F382697}" dt="2021-03-05T07:42:47.181" v="6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FE5F373C-4ED5-49A2-A935-3F6E6F382697}" dt="2021-03-05T07:42:50.212" v="7" actId="1076"/>
          <ac:spMkLst>
            <pc:docMk/>
            <pc:sldMk cId="0" sldId="279"/>
            <ac:spMk id="437" creationId="{00000000-0000-0000-0000-000000000000}"/>
          </ac:spMkLst>
        </pc:spChg>
      </pc:sldChg>
      <pc:sldChg chg="addSp modSp">
        <pc:chgData name="Masaki Suzuki" userId="2c4feb2ed34ad1a7" providerId="Windows Live" clId="Web-{FE5F373C-4ED5-49A2-A935-3F6E6F382697}" dt="2021-03-05T07:45:08.371" v="18" actId="1076"/>
        <pc:sldMkLst>
          <pc:docMk/>
          <pc:sldMk cId="0" sldId="281"/>
        </pc:sldMkLst>
        <pc:spChg chg="add mod">
          <ac:chgData name="Masaki Suzuki" userId="2c4feb2ed34ad1a7" providerId="Windows Live" clId="Web-{FE5F373C-4ED5-49A2-A935-3F6E6F382697}" dt="2021-03-05T07:44:42.636" v="14" actId="1076"/>
          <ac:spMkLst>
            <pc:docMk/>
            <pc:sldMk cId="0" sldId="281"/>
            <ac:spMk id="28" creationId="{F8E9A82C-5246-4E0F-A283-315370D8F232}"/>
          </ac:spMkLst>
        </pc:spChg>
        <pc:spChg chg="add mod">
          <ac:chgData name="Masaki Suzuki" userId="2c4feb2ed34ad1a7" providerId="Windows Live" clId="Web-{FE5F373C-4ED5-49A2-A935-3F6E6F382697}" dt="2021-03-05T07:45:08.371" v="18" actId="1076"/>
          <ac:spMkLst>
            <pc:docMk/>
            <pc:sldMk cId="0" sldId="281"/>
            <ac:spMk id="29" creationId="{471EF796-3B0E-424E-B102-FEF8C209C291}"/>
          </ac:spMkLst>
        </pc:spChg>
      </pc:sldChg>
      <pc:sldChg chg="modSp">
        <pc:chgData name="Masaki Suzuki" userId="2c4feb2ed34ad1a7" providerId="Windows Live" clId="Web-{FE5F373C-4ED5-49A2-A935-3F6E6F382697}" dt="2021-03-05T07:45:32.669" v="20" actId="1076"/>
        <pc:sldMkLst>
          <pc:docMk/>
          <pc:sldMk cId="0" sldId="286"/>
        </pc:sldMkLst>
        <pc:spChg chg="mod">
          <ac:chgData name="Masaki Suzuki" userId="2c4feb2ed34ad1a7" providerId="Windows Live" clId="Web-{FE5F373C-4ED5-49A2-A935-3F6E6F382697}" dt="2021-03-05T07:45:29.622" v="19" actId="1076"/>
          <ac:spMkLst>
            <pc:docMk/>
            <pc:sldMk cId="0" sldId="286"/>
            <ac:spMk id="545" creationId="{00000000-0000-0000-0000-000000000000}"/>
          </ac:spMkLst>
        </pc:spChg>
        <pc:spChg chg="mod">
          <ac:chgData name="Masaki Suzuki" userId="2c4feb2ed34ad1a7" providerId="Windows Live" clId="Web-{FE5F373C-4ED5-49A2-A935-3F6E6F382697}" dt="2021-03-05T07:45:32.669" v="20" actId="1076"/>
          <ac:spMkLst>
            <pc:docMk/>
            <pc:sldMk cId="0" sldId="286"/>
            <ac:spMk id="546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5:46.809" v="22" actId="1076"/>
        <pc:sldMkLst>
          <pc:docMk/>
          <pc:sldMk cId="0" sldId="287"/>
        </pc:sldMkLst>
        <pc:spChg chg="mod">
          <ac:chgData name="Masaki Suzuki" userId="2c4feb2ed34ad1a7" providerId="Windows Live" clId="Web-{FE5F373C-4ED5-49A2-A935-3F6E6F382697}" dt="2021-03-05T07:45:46.809" v="22" actId="1076"/>
          <ac:spMkLst>
            <pc:docMk/>
            <pc:sldMk cId="0" sldId="287"/>
            <ac:spMk id="561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6:31.138" v="23" actId="1076"/>
        <pc:sldMkLst>
          <pc:docMk/>
          <pc:sldMk cId="0" sldId="294"/>
        </pc:sldMkLst>
        <pc:spChg chg="mod">
          <ac:chgData name="Masaki Suzuki" userId="2c4feb2ed34ad1a7" providerId="Windows Live" clId="Web-{FE5F373C-4ED5-49A2-A935-3F6E6F382697}" dt="2021-03-05T07:46:31.138" v="23" actId="1076"/>
          <ac:spMkLst>
            <pc:docMk/>
            <pc:sldMk cId="0" sldId="294"/>
            <ac:spMk id="675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7:35.968" v="24" actId="1076"/>
        <pc:sldMkLst>
          <pc:docMk/>
          <pc:sldMk cId="0" sldId="302"/>
        </pc:sldMkLst>
        <pc:spChg chg="mod">
          <ac:chgData name="Masaki Suzuki" userId="2c4feb2ed34ad1a7" providerId="Windows Live" clId="Web-{FE5F373C-4ED5-49A2-A935-3F6E6F382697}" dt="2021-03-05T07:47:35.968" v="24" actId="1076"/>
          <ac:spMkLst>
            <pc:docMk/>
            <pc:sldMk cId="0" sldId="302"/>
            <ac:spMk id="782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7:47.405" v="26" actId="1076"/>
        <pc:sldMkLst>
          <pc:docMk/>
          <pc:sldMk cId="0" sldId="304"/>
        </pc:sldMkLst>
        <pc:spChg chg="mod">
          <ac:chgData name="Masaki Suzuki" userId="2c4feb2ed34ad1a7" providerId="Windows Live" clId="Web-{FE5F373C-4ED5-49A2-A935-3F6E6F382697}" dt="2021-03-05T07:47:47.405" v="26" actId="1076"/>
          <ac:spMkLst>
            <pc:docMk/>
            <pc:sldMk cId="0" sldId="304"/>
            <ac:spMk id="4" creationId="{F611385C-8E5F-49D5-9036-9F2737EC7AF3}"/>
          </ac:spMkLst>
        </pc:spChg>
      </pc:sldChg>
      <pc:sldChg chg="modSp">
        <pc:chgData name="Masaki Suzuki" userId="2c4feb2ed34ad1a7" providerId="Windows Live" clId="Web-{FE5F373C-4ED5-49A2-A935-3F6E6F382697}" dt="2021-03-05T07:48:07.703" v="28" actId="1076"/>
        <pc:sldMkLst>
          <pc:docMk/>
          <pc:sldMk cId="0" sldId="305"/>
        </pc:sldMkLst>
        <pc:spChg chg="mod">
          <ac:chgData name="Masaki Suzuki" userId="2c4feb2ed34ad1a7" providerId="Windows Live" clId="Web-{FE5F373C-4ED5-49A2-A935-3F6E6F382697}" dt="2021-03-05T07:48:07.703" v="28" actId="1076"/>
          <ac:spMkLst>
            <pc:docMk/>
            <pc:sldMk cId="0" sldId="305"/>
            <ac:spMk id="820" creationId="{00000000-0000-0000-0000-000000000000}"/>
          </ac:spMkLst>
        </pc:spChg>
        <pc:spChg chg="mod">
          <ac:chgData name="Masaki Suzuki" userId="2c4feb2ed34ad1a7" providerId="Windows Live" clId="Web-{FE5F373C-4ED5-49A2-A935-3F6E6F382697}" dt="2021-03-05T07:47:56.202" v="27" actId="1076"/>
          <ac:spMkLst>
            <pc:docMk/>
            <pc:sldMk cId="0" sldId="305"/>
            <ac:spMk id="821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8:28.250" v="29" actId="1076"/>
        <pc:sldMkLst>
          <pc:docMk/>
          <pc:sldMk cId="0" sldId="307"/>
        </pc:sldMkLst>
        <pc:spChg chg="mod">
          <ac:chgData name="Masaki Suzuki" userId="2c4feb2ed34ad1a7" providerId="Windows Live" clId="Web-{FE5F373C-4ED5-49A2-A935-3F6E6F382697}" dt="2021-03-05T07:48:28.250" v="29" actId="1076"/>
          <ac:spMkLst>
            <pc:docMk/>
            <pc:sldMk cId="0" sldId="307"/>
            <ac:spMk id="846" creationId="{00000000-0000-0000-0000-000000000000}"/>
          </ac:spMkLst>
        </pc:spChg>
      </pc:sldChg>
    </pc:docChg>
  </pc:docChgLst>
  <pc:docChgLst>
    <pc:chgData name="ゲスト ユーザー" providerId="Windows Live" clId="Web-{2697B1EB-34FF-4CAC-80C4-EDE043C1E404}"/>
    <pc:docChg chg="modSld">
      <pc:chgData name="ゲスト ユーザー" userId="" providerId="Windows Live" clId="Web-{2697B1EB-34FF-4CAC-80C4-EDE043C1E404}" dt="2021-03-03T09:02:54.402" v="125" actId="1076"/>
      <pc:docMkLst>
        <pc:docMk/>
      </pc:docMkLst>
      <pc:sldChg chg="modSp">
        <pc:chgData name="ゲスト ユーザー" userId="" providerId="Windows Live" clId="Web-{2697B1EB-34FF-4CAC-80C4-EDE043C1E404}" dt="2021-03-03T08:49:01.433" v="0" actId="1076"/>
        <pc:sldMkLst>
          <pc:docMk/>
          <pc:sldMk cId="0" sldId="257"/>
        </pc:sldMkLst>
        <pc:spChg chg="mod">
          <ac:chgData name="ゲスト ユーザー" userId="" providerId="Windows Live" clId="Web-{2697B1EB-34FF-4CAC-80C4-EDE043C1E404}" dt="2021-03-03T08:49:01.433" v="0" actId="1076"/>
          <ac:spMkLst>
            <pc:docMk/>
            <pc:sldMk cId="0" sldId="257"/>
            <ac:spMk id="78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49:18.152" v="4" actId="1076"/>
        <pc:sldMkLst>
          <pc:docMk/>
          <pc:sldMk cId="0" sldId="259"/>
        </pc:sldMkLst>
        <pc:spChg chg="mod">
          <ac:chgData name="ゲスト ユーザー" userId="" providerId="Windows Live" clId="Web-{2697B1EB-34FF-4CAC-80C4-EDE043C1E404}" dt="2021-03-03T08:49:18.105" v="1" actId="1076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49:18.121" v="2" actId="1076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49:18.136" v="3" actId="1076"/>
          <ac:spMkLst>
            <pc:docMk/>
            <pc:sldMk cId="0" sldId="259"/>
            <ac:spMk id="114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49:18.152" v="4" actId="1076"/>
          <ac:spMkLst>
            <pc:docMk/>
            <pc:sldMk cId="0" sldId="259"/>
            <ac:spMk id="117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49:39.403" v="5" actId="1076"/>
        <pc:sldMkLst>
          <pc:docMk/>
          <pc:sldMk cId="0" sldId="260"/>
        </pc:sldMkLst>
        <pc:spChg chg="mod">
          <ac:chgData name="ゲスト ユーザー" userId="" providerId="Windows Live" clId="Web-{2697B1EB-34FF-4CAC-80C4-EDE043C1E404}" dt="2021-03-03T08:49:39.403" v="5" actId="1076"/>
          <ac:spMkLst>
            <pc:docMk/>
            <pc:sldMk cId="0" sldId="260"/>
            <ac:spMk id="139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0:30.419" v="7" actId="1076"/>
        <pc:sldMkLst>
          <pc:docMk/>
          <pc:sldMk cId="0" sldId="271"/>
        </pc:sldMkLst>
        <pc:spChg chg="mod">
          <ac:chgData name="ゲスト ユーザー" userId="" providerId="Windows Live" clId="Web-{2697B1EB-34FF-4CAC-80C4-EDE043C1E404}" dt="2021-03-03T08:50:24.622" v="6" actId="1076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0:30.419" v="7" actId="1076"/>
          <ac:spMkLst>
            <pc:docMk/>
            <pc:sldMk cId="0" sldId="271"/>
            <ac:spMk id="321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1:05.045" v="9" actId="1076"/>
        <pc:sldMkLst>
          <pc:docMk/>
          <pc:sldMk cId="0" sldId="274"/>
        </pc:sldMkLst>
        <pc:spChg chg="mod">
          <ac:chgData name="ゲスト ユーザー" userId="" providerId="Windows Live" clId="Web-{2697B1EB-34FF-4CAC-80C4-EDE043C1E404}" dt="2021-03-03T08:51:05.045" v="9" actId="1076"/>
          <ac:spMkLst>
            <pc:docMk/>
            <pc:sldMk cId="0" sldId="274"/>
            <ac:spMk id="11" creationId="{06E2BF18-8DE7-4806-B362-73963D2910B5}"/>
          </ac:spMkLst>
        </pc:spChg>
        <pc:spChg chg="mod">
          <ac:chgData name="ゲスト ユーザー" userId="" providerId="Windows Live" clId="Web-{2697B1EB-34FF-4CAC-80C4-EDE043C1E404}" dt="2021-03-03T08:51:01.107" v="8" actId="14100"/>
          <ac:spMkLst>
            <pc:docMk/>
            <pc:sldMk cId="0" sldId="274"/>
            <ac:spMk id="366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1:31.686" v="12" actId="1076"/>
        <pc:sldMkLst>
          <pc:docMk/>
          <pc:sldMk cId="0" sldId="276"/>
        </pc:sldMkLst>
        <pc:spChg chg="mod">
          <ac:chgData name="ゲスト ユーザー" userId="" providerId="Windows Live" clId="Web-{2697B1EB-34FF-4CAC-80C4-EDE043C1E404}" dt="2021-03-03T08:51:31.670" v="10" actId="1076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1:31.670" v="11" actId="1076"/>
          <ac:spMkLst>
            <pc:docMk/>
            <pc:sldMk cId="0" sldId="276"/>
            <ac:spMk id="399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1:31.686" v="12" actId="1076"/>
          <ac:spMkLst>
            <pc:docMk/>
            <pc:sldMk cId="0" sldId="276"/>
            <ac:spMk id="400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1:36.795" v="13" actId="1076"/>
        <pc:sldMkLst>
          <pc:docMk/>
          <pc:sldMk cId="0" sldId="277"/>
        </pc:sldMkLst>
        <pc:spChg chg="mod">
          <ac:chgData name="ゲスト ユーザー" userId="" providerId="Windows Live" clId="Web-{2697B1EB-34FF-4CAC-80C4-EDE043C1E404}" dt="2021-03-03T08:51:36.795" v="13" actId="1076"/>
          <ac:spMkLst>
            <pc:docMk/>
            <pc:sldMk cId="0" sldId="277"/>
            <ac:spMk id="412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1:55.077" v="16" actId="1076"/>
        <pc:sldMkLst>
          <pc:docMk/>
          <pc:sldMk cId="0" sldId="278"/>
        </pc:sldMkLst>
        <pc:spChg chg="mod">
          <ac:chgData name="ゲスト ユーザー" userId="" providerId="Windows Live" clId="Web-{2697B1EB-34FF-4CAC-80C4-EDE043C1E404}" dt="2021-03-03T08:51:55.077" v="16" actId="1076"/>
          <ac:spMkLst>
            <pc:docMk/>
            <pc:sldMk cId="0" sldId="278"/>
            <ac:spMk id="424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1:49.577" v="15" actId="1076"/>
          <ac:spMkLst>
            <pc:docMk/>
            <pc:sldMk cId="0" sldId="278"/>
            <ac:spMk id="425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2:06.374" v="18" actId="1076"/>
        <pc:sldMkLst>
          <pc:docMk/>
          <pc:sldMk cId="0" sldId="279"/>
        </pc:sldMkLst>
        <pc:spChg chg="mod">
          <ac:chgData name="ゲスト ユーザー" userId="" providerId="Windows Live" clId="Web-{2697B1EB-34FF-4CAC-80C4-EDE043C1E404}" dt="2021-03-03T08:52:02.061" v="17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06.374" v="18" actId="1076"/>
          <ac:spMkLst>
            <pc:docMk/>
            <pc:sldMk cId="0" sldId="279"/>
            <ac:spMk id="439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3:05.031" v="47" actId="1076"/>
        <pc:sldMkLst>
          <pc:docMk/>
          <pc:sldMk cId="0" sldId="280"/>
        </pc:sldMkLst>
        <pc:spChg chg="mod">
          <ac:chgData name="ゲスト ユーザー" userId="" providerId="Windows Live" clId="Web-{2697B1EB-34FF-4CAC-80C4-EDE043C1E404}" dt="2021-03-03T08:53:05.031" v="47" actId="1076"/>
          <ac:spMkLst>
            <pc:docMk/>
            <pc:sldMk cId="0" sldId="280"/>
            <ac:spMk id="453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9:01:27.666" v="111" actId="1076"/>
        <pc:sldMkLst>
          <pc:docMk/>
          <pc:sldMk cId="0" sldId="281"/>
        </pc:sldMkLst>
        <pc:spChg chg="mod">
          <ac:chgData name="ゲスト ユーザー" userId="" providerId="Windows Live" clId="Web-{2697B1EB-34FF-4CAC-80C4-EDE043C1E404}" dt="2021-03-03T08:53:18.844" v="50" actId="1076"/>
          <ac:spMkLst>
            <pc:docMk/>
            <pc:sldMk cId="0" sldId="281"/>
            <ac:spMk id="463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3:43.985" v="55" actId="1076"/>
          <ac:spMkLst>
            <pc:docMk/>
            <pc:sldMk cId="0" sldId="281"/>
            <ac:spMk id="467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44" actId="1076"/>
          <ac:spMkLst>
            <pc:docMk/>
            <pc:sldMk cId="0" sldId="281"/>
            <ac:spMk id="468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43" actId="1076"/>
          <ac:spMkLst>
            <pc:docMk/>
            <pc:sldMk cId="0" sldId="281"/>
            <ac:spMk id="469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42" actId="1076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41" actId="1076"/>
          <ac:spMkLst>
            <pc:docMk/>
            <pc:sldMk cId="0" sldId="281"/>
            <ac:spMk id="471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9:01:27.666" v="111" actId="1076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39" actId="1076"/>
          <ac:spMkLst>
            <pc:docMk/>
            <pc:sldMk cId="0" sldId="281"/>
            <ac:spMk id="473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3:25.204" v="51" actId="1076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3:26.891" v="52" actId="1076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3:34.641" v="54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3:30.766" v="53" actId="1076"/>
          <ac:spMkLst>
            <pc:docMk/>
            <pc:sldMk cId="0" sldId="281"/>
            <ac:spMk id="477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35" actId="1076"/>
          <ac:spMkLst>
            <pc:docMk/>
            <pc:sldMk cId="0" sldId="281"/>
            <ac:spMk id="479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34" actId="1076"/>
          <ac:spMkLst>
            <pc:docMk/>
            <pc:sldMk cId="0" sldId="281"/>
            <ac:spMk id="480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33" actId="1076"/>
          <ac:spMkLst>
            <pc:docMk/>
            <pc:sldMk cId="0" sldId="281"/>
            <ac:spMk id="482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3:49.954" v="56" actId="1076"/>
        <pc:sldMkLst>
          <pc:docMk/>
          <pc:sldMk cId="0" sldId="282"/>
        </pc:sldMkLst>
        <pc:spChg chg="mod">
          <ac:chgData name="ゲスト ユーザー" userId="" providerId="Windows Live" clId="Web-{2697B1EB-34FF-4CAC-80C4-EDE043C1E404}" dt="2021-03-03T08:53:49.954" v="56" actId="1076"/>
          <ac:spMkLst>
            <pc:docMk/>
            <pc:sldMk cId="0" sldId="282"/>
            <ac:spMk id="495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3:54.704" v="57" actId="1076"/>
        <pc:sldMkLst>
          <pc:docMk/>
          <pc:sldMk cId="0" sldId="283"/>
        </pc:sldMkLst>
        <pc:spChg chg="mod">
          <ac:chgData name="ゲスト ユーザー" userId="" providerId="Windows Live" clId="Web-{2697B1EB-34FF-4CAC-80C4-EDE043C1E404}" dt="2021-03-03T08:53:54.704" v="57" actId="1076"/>
          <ac:spMkLst>
            <pc:docMk/>
            <pc:sldMk cId="0" sldId="283"/>
            <ac:spMk id="506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4:17.314" v="61" actId="1076"/>
        <pc:sldMkLst>
          <pc:docMk/>
          <pc:sldMk cId="0" sldId="286"/>
        </pc:sldMkLst>
        <pc:spChg chg="mod">
          <ac:chgData name="ゲスト ユーザー" userId="" providerId="Windows Live" clId="Web-{2697B1EB-34FF-4CAC-80C4-EDE043C1E404}" dt="2021-03-03T08:54:17.314" v="61" actId="1076"/>
          <ac:spMkLst>
            <pc:docMk/>
            <pc:sldMk cId="0" sldId="286"/>
            <ac:spMk id="542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4:09.126" v="60" actId="1076"/>
          <ac:spMkLst>
            <pc:docMk/>
            <pc:sldMk cId="0" sldId="286"/>
            <ac:spMk id="543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4:03.798" v="58" actId="1076"/>
          <ac:spMkLst>
            <pc:docMk/>
            <pc:sldMk cId="0" sldId="286"/>
            <ac:spMk id="545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4:06.861" v="59" actId="1076"/>
          <ac:spMkLst>
            <pc:docMk/>
            <pc:sldMk cId="0" sldId="286"/>
            <ac:spMk id="546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4:30.658" v="64" actId="1076"/>
        <pc:sldMkLst>
          <pc:docMk/>
          <pc:sldMk cId="0" sldId="287"/>
        </pc:sldMkLst>
        <pc:spChg chg="mod">
          <ac:chgData name="ゲスト ユーザー" userId="" providerId="Windows Live" clId="Web-{2697B1EB-34FF-4CAC-80C4-EDE043C1E404}" dt="2021-03-03T08:54:27.392" v="62" actId="1076"/>
          <ac:spMkLst>
            <pc:docMk/>
            <pc:sldMk cId="0" sldId="287"/>
            <ac:spMk id="559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4:27.408" v="63" actId="1076"/>
          <ac:spMkLst>
            <pc:docMk/>
            <pc:sldMk cId="0" sldId="287"/>
            <ac:spMk id="561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4:30.658" v="64" actId="1076"/>
          <ac:spMkLst>
            <pc:docMk/>
            <pc:sldMk cId="0" sldId="287"/>
            <ac:spMk id="562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5:14.065" v="66" actId="1076"/>
        <pc:sldMkLst>
          <pc:docMk/>
          <pc:sldMk cId="0" sldId="288"/>
        </pc:sldMkLst>
        <pc:spChg chg="mod">
          <ac:chgData name="ゲスト ユーザー" userId="" providerId="Windows Live" clId="Web-{2697B1EB-34FF-4CAC-80C4-EDE043C1E404}" dt="2021-03-03T08:55:08.190" v="65" actId="1076"/>
          <ac:spMkLst>
            <pc:docMk/>
            <pc:sldMk cId="0" sldId="288"/>
            <ac:spMk id="577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5:14.065" v="66" actId="1076"/>
          <ac:spMkLst>
            <pc:docMk/>
            <pc:sldMk cId="0" sldId="288"/>
            <ac:spMk id="578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5:27.534" v="68" actId="1076"/>
        <pc:sldMkLst>
          <pc:docMk/>
          <pc:sldMk cId="0" sldId="289"/>
        </pc:sldMkLst>
        <pc:spChg chg="mod">
          <ac:chgData name="ゲスト ユーザー" userId="" providerId="Windows Live" clId="Web-{2697B1EB-34FF-4CAC-80C4-EDE043C1E404}" dt="2021-03-03T08:55:22.143" v="67" actId="1076"/>
          <ac:spMkLst>
            <pc:docMk/>
            <pc:sldMk cId="0" sldId="289"/>
            <ac:spMk id="598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5:27.534" v="68" actId="1076"/>
          <ac:spMkLst>
            <pc:docMk/>
            <pc:sldMk cId="0" sldId="289"/>
            <ac:spMk id="599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5:32.628" v="69" actId="1076"/>
        <pc:sldMkLst>
          <pc:docMk/>
          <pc:sldMk cId="0" sldId="290"/>
        </pc:sldMkLst>
        <pc:spChg chg="mod">
          <ac:chgData name="ゲスト ユーザー" userId="" providerId="Windows Live" clId="Web-{2697B1EB-34FF-4CAC-80C4-EDE043C1E404}" dt="2021-03-03T08:55:32.628" v="69" actId="1076"/>
          <ac:spMkLst>
            <pc:docMk/>
            <pc:sldMk cId="0" sldId="290"/>
            <ac:spMk id="612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5:53.456" v="73" actId="1076"/>
        <pc:sldMkLst>
          <pc:docMk/>
          <pc:sldMk cId="0" sldId="291"/>
        </pc:sldMkLst>
        <pc:spChg chg="mod">
          <ac:chgData name="ゲスト ユーザー" userId="" providerId="Windows Live" clId="Web-{2697B1EB-34FF-4CAC-80C4-EDE043C1E404}" dt="2021-03-03T08:55:51.331" v="72" actId="1076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5:36.862" v="70" actId="1076"/>
          <ac:spMkLst>
            <pc:docMk/>
            <pc:sldMk cId="0" sldId="291"/>
            <ac:spMk id="632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5:53.456" v="73" actId="1076"/>
          <ac:spMkLst>
            <pc:docMk/>
            <pc:sldMk cId="0" sldId="291"/>
            <ac:spMk id="633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6:07.207" v="75" actId="1076"/>
        <pc:sldMkLst>
          <pc:docMk/>
          <pc:sldMk cId="0" sldId="292"/>
        </pc:sldMkLst>
        <pc:spChg chg="mod">
          <ac:chgData name="ゲスト ユーザー" userId="" providerId="Windows Live" clId="Web-{2697B1EB-34FF-4CAC-80C4-EDE043C1E404}" dt="2021-03-03T08:56:07.207" v="75" actId="1076"/>
          <ac:spMkLst>
            <pc:docMk/>
            <pc:sldMk cId="0" sldId="292"/>
            <ac:spMk id="647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03.910" v="74" actId="1076"/>
          <ac:spMkLst>
            <pc:docMk/>
            <pc:sldMk cId="0" sldId="292"/>
            <ac:spMk id="648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6:19.863" v="78" actId="1076"/>
        <pc:sldMkLst>
          <pc:docMk/>
          <pc:sldMk cId="0" sldId="294"/>
        </pc:sldMkLst>
        <pc:spChg chg="mod">
          <ac:chgData name="ゲスト ユーザー" userId="" providerId="Windows Live" clId="Web-{2697B1EB-34FF-4CAC-80C4-EDE043C1E404}" dt="2021-03-03T08:56:19.863" v="78" actId="1076"/>
          <ac:spMkLst>
            <pc:docMk/>
            <pc:sldMk cId="0" sldId="294"/>
            <ac:spMk id="674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16.144" v="76" actId="1076"/>
          <ac:spMkLst>
            <pc:docMk/>
            <pc:sldMk cId="0" sldId="294"/>
            <ac:spMk id="675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17.691" v="77" actId="1076"/>
          <ac:spMkLst>
            <pc:docMk/>
            <pc:sldMk cId="0" sldId="294"/>
            <ac:spMk id="676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6:30.551" v="82" actId="1076"/>
        <pc:sldMkLst>
          <pc:docMk/>
          <pc:sldMk cId="0" sldId="295"/>
        </pc:sldMkLst>
        <pc:spChg chg="mod">
          <ac:chgData name="ゲスト ユーザー" userId="" providerId="Windows Live" clId="Web-{2697B1EB-34FF-4CAC-80C4-EDE043C1E404}" dt="2021-03-03T08:56:30.520" v="79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30.535" v="80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30.535" v="81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30.551" v="82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6:39.442" v="83" actId="1076"/>
        <pc:sldMkLst>
          <pc:docMk/>
          <pc:sldMk cId="0" sldId="297"/>
        </pc:sldMkLst>
        <pc:spChg chg="mod">
          <ac:chgData name="ゲスト ユーザー" userId="" providerId="Windows Live" clId="Web-{2697B1EB-34FF-4CAC-80C4-EDE043C1E404}" dt="2021-03-03T08:56:39.442" v="83" actId="1076"/>
          <ac:spMkLst>
            <pc:docMk/>
            <pc:sldMk cId="0" sldId="297"/>
            <ac:spMk id="714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7:19.317" v="85" actId="1076"/>
        <pc:sldMkLst>
          <pc:docMk/>
          <pc:sldMk cId="0" sldId="299"/>
        </pc:sldMkLst>
        <pc:spChg chg="mod">
          <ac:chgData name="ゲスト ユーザー" userId="" providerId="Windows Live" clId="Web-{2697B1EB-34FF-4CAC-80C4-EDE043C1E404}" dt="2021-03-03T08:57:16.802" v="84" actId="1076"/>
          <ac:spMkLst>
            <pc:docMk/>
            <pc:sldMk cId="0" sldId="299"/>
            <ac:spMk id="741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7:19.317" v="85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7:29.614" v="87" actId="1076"/>
        <pc:sldMkLst>
          <pc:docMk/>
          <pc:sldMk cId="0" sldId="300"/>
        </pc:sldMkLst>
        <pc:spChg chg="mod">
          <ac:chgData name="ゲスト ユーザー" userId="" providerId="Windows Live" clId="Web-{2697B1EB-34FF-4CAC-80C4-EDE043C1E404}" dt="2021-03-03T08:57:29.614" v="86" actId="1076"/>
          <ac:spMkLst>
            <pc:docMk/>
            <pc:sldMk cId="0" sldId="300"/>
            <ac:spMk id="756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7:29.614" v="87" actId="1076"/>
          <ac:spMkLst>
            <pc:docMk/>
            <pc:sldMk cId="0" sldId="300"/>
            <ac:spMk id="757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7:34.849" v="88" actId="1076"/>
        <pc:sldMkLst>
          <pc:docMk/>
          <pc:sldMk cId="0" sldId="301"/>
        </pc:sldMkLst>
        <pc:spChg chg="mod">
          <ac:chgData name="ゲスト ユーザー" userId="" providerId="Windows Live" clId="Web-{2697B1EB-34FF-4CAC-80C4-EDE043C1E404}" dt="2021-03-03T08:57:34.849" v="88" actId="1076"/>
          <ac:spMkLst>
            <pc:docMk/>
            <pc:sldMk cId="0" sldId="301"/>
            <ac:spMk id="769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7:42.333" v="90" actId="1076"/>
        <pc:sldMkLst>
          <pc:docMk/>
          <pc:sldMk cId="0" sldId="302"/>
        </pc:sldMkLst>
        <pc:spChg chg="mod">
          <ac:chgData name="ゲスト ユーザー" userId="" providerId="Windows Live" clId="Web-{2697B1EB-34FF-4CAC-80C4-EDE043C1E404}" dt="2021-03-03T08:57:42.333" v="90" actId="1076"/>
          <ac:spMkLst>
            <pc:docMk/>
            <pc:sldMk cId="0" sldId="302"/>
            <ac:spMk id="782" creationId="{00000000-0000-0000-0000-000000000000}"/>
          </ac:spMkLst>
        </pc:spChg>
      </pc:sldChg>
      <pc:sldChg chg="addSp delSp modSp">
        <pc:chgData name="ゲスト ユーザー" userId="" providerId="Windows Live" clId="Web-{2697B1EB-34FF-4CAC-80C4-EDE043C1E404}" dt="2021-03-03T09:02:09.948" v="113" actId="1076"/>
        <pc:sldMkLst>
          <pc:docMk/>
          <pc:sldMk cId="0" sldId="304"/>
        </pc:sldMkLst>
        <pc:spChg chg="add del mod">
          <ac:chgData name="ゲスト ユーザー" userId="" providerId="Windows Live" clId="Web-{2697B1EB-34FF-4CAC-80C4-EDE043C1E404}" dt="2021-03-03T08:58:24.412" v="98"/>
          <ac:spMkLst>
            <pc:docMk/>
            <pc:sldMk cId="0" sldId="304"/>
            <ac:spMk id="2" creationId="{913887B3-6132-41AB-A1A3-047E6475A510}"/>
          </ac:spMkLst>
        </pc:spChg>
        <pc:spChg chg="add del mod">
          <ac:chgData name="ゲスト ユーザー" userId="" providerId="Windows Live" clId="Web-{2697B1EB-34FF-4CAC-80C4-EDE043C1E404}" dt="2021-03-03T09:00:03.117" v="110"/>
          <ac:spMkLst>
            <pc:docMk/>
            <pc:sldMk cId="0" sldId="304"/>
            <ac:spMk id="3" creationId="{B61B0A60-A67D-4FDE-9E2C-A87A67C703E8}"/>
          </ac:spMkLst>
        </pc:spChg>
        <pc:spChg chg="add mod">
          <ac:chgData name="ゲスト ユーザー" userId="" providerId="Windows Live" clId="Web-{2697B1EB-34FF-4CAC-80C4-EDE043C1E404}" dt="2021-03-03T09:02:09.948" v="113" actId="1076"/>
          <ac:spMkLst>
            <pc:docMk/>
            <pc:sldMk cId="0" sldId="304"/>
            <ac:spMk id="4" creationId="{F611385C-8E5F-49D5-9036-9F2737EC7AF3}"/>
          </ac:spMkLst>
        </pc:spChg>
        <pc:spChg chg="mod">
          <ac:chgData name="ゲスト ユーザー" userId="" providerId="Windows Live" clId="Web-{2697B1EB-34FF-4CAC-80C4-EDE043C1E404}" dt="2021-03-03T08:58:13.834" v="92" actId="20577"/>
          <ac:spMkLst>
            <pc:docMk/>
            <pc:sldMk cId="0" sldId="304"/>
            <ac:spMk id="805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9:02:14.776" v="114" actId="1076"/>
        <pc:sldMkLst>
          <pc:docMk/>
          <pc:sldMk cId="0" sldId="305"/>
        </pc:sldMkLst>
        <pc:spChg chg="mod">
          <ac:chgData name="ゲスト ユーザー" userId="" providerId="Windows Live" clId="Web-{2697B1EB-34FF-4CAC-80C4-EDE043C1E404}" dt="2021-03-03T09:02:14.776" v="114" actId="1076"/>
          <ac:spMkLst>
            <pc:docMk/>
            <pc:sldMk cId="0" sldId="305"/>
            <ac:spMk id="821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9:02:25.729" v="116" actId="1076"/>
        <pc:sldMkLst>
          <pc:docMk/>
          <pc:sldMk cId="0" sldId="307"/>
        </pc:sldMkLst>
        <pc:spChg chg="mod">
          <ac:chgData name="ゲスト ユーザー" userId="" providerId="Windows Live" clId="Web-{2697B1EB-34FF-4CAC-80C4-EDE043C1E404}" dt="2021-03-03T09:02:25.729" v="116" actId="1076"/>
          <ac:spMkLst>
            <pc:docMk/>
            <pc:sldMk cId="0" sldId="307"/>
            <ac:spMk id="849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9:02:40.776" v="124" actId="1076"/>
        <pc:sldMkLst>
          <pc:docMk/>
          <pc:sldMk cId="0" sldId="308"/>
        </pc:sldMkLst>
        <pc:spChg chg="mod">
          <ac:chgData name="ゲスト ユーザー" userId="" providerId="Windows Live" clId="Web-{2697B1EB-34FF-4CAC-80C4-EDE043C1E404}" dt="2021-03-03T09:02:40.745" v="121" actId="1076"/>
          <ac:spMkLst>
            <pc:docMk/>
            <pc:sldMk cId="0" sldId="308"/>
            <ac:spMk id="862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9:02:40.761" v="122" actId="1076"/>
          <ac:spMkLst>
            <pc:docMk/>
            <pc:sldMk cId="0" sldId="308"/>
            <ac:spMk id="863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9:02:40.761" v="123" actId="1076"/>
          <ac:spMkLst>
            <pc:docMk/>
            <pc:sldMk cId="0" sldId="308"/>
            <ac:spMk id="864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9:02:40.776" v="124" actId="1076"/>
          <ac:spMkLst>
            <pc:docMk/>
            <pc:sldMk cId="0" sldId="308"/>
            <ac:spMk id="865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9:02:54.402" v="125" actId="1076"/>
        <pc:sldMkLst>
          <pc:docMk/>
          <pc:sldMk cId="0" sldId="311"/>
        </pc:sldMkLst>
        <pc:spChg chg="mod">
          <ac:chgData name="ゲスト ユーザー" userId="" providerId="Windows Live" clId="Web-{2697B1EB-34FF-4CAC-80C4-EDE043C1E404}" dt="2021-03-03T09:02:54.402" v="125" actId="1076"/>
          <ac:spMkLst>
            <pc:docMk/>
            <pc:sldMk cId="0" sldId="311"/>
            <ac:spMk id="901" creationId="{00000000-0000-0000-0000-000000000000}"/>
          </ac:spMkLst>
        </pc:spChg>
      </pc:sldChg>
    </pc:docChg>
  </pc:docChgLst>
  <pc:docChgLst>
    <pc:chgData name="ゲスト ユーザー" providerId="Windows Live" clId="Web-{B1F9B002-3C2F-400E-82AA-8CD88AC97350}"/>
    <pc:docChg chg="modSld">
      <pc:chgData name="ゲスト ユーザー" userId="" providerId="Windows Live" clId="Web-{B1F9B002-3C2F-400E-82AA-8CD88AC97350}" dt="2021-03-05T08:31:53.244" v="62" actId="1076"/>
      <pc:docMkLst>
        <pc:docMk/>
      </pc:docMkLst>
      <pc:sldChg chg="modSp">
        <pc:chgData name="ゲスト ユーザー" userId="" providerId="Windows Live" clId="Web-{B1F9B002-3C2F-400E-82AA-8CD88AC97350}" dt="2021-03-05T08:23:05.669" v="0" actId="20577"/>
        <pc:sldMkLst>
          <pc:docMk/>
          <pc:sldMk cId="0" sldId="264"/>
        </pc:sldMkLst>
        <pc:spChg chg="mod">
          <ac:chgData name="ゲスト ユーザー" userId="" providerId="Windows Live" clId="Web-{B1F9B002-3C2F-400E-82AA-8CD88AC97350}" dt="2021-03-05T08:23:05.669" v="0" actId="20577"/>
          <ac:spMkLst>
            <pc:docMk/>
            <pc:sldMk cId="0" sldId="264"/>
            <ac:spMk id="178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3:16.497" v="1" actId="20577"/>
        <pc:sldMkLst>
          <pc:docMk/>
          <pc:sldMk cId="0" sldId="265"/>
        </pc:sldMkLst>
        <pc:spChg chg="mod">
          <ac:chgData name="ゲスト ユーザー" userId="" providerId="Windows Live" clId="Web-{B1F9B002-3C2F-400E-82AA-8CD88AC97350}" dt="2021-03-05T08:23:16.497" v="1" actId="20577"/>
          <ac:spMkLst>
            <pc:docMk/>
            <pc:sldMk cId="0" sldId="265"/>
            <ac:spMk id="191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4:01.170" v="5" actId="1076"/>
        <pc:sldMkLst>
          <pc:docMk/>
          <pc:sldMk cId="0" sldId="268"/>
        </pc:sldMkLst>
        <pc:spChg chg="mod">
          <ac:chgData name="ゲスト ユーザー" userId="" providerId="Windows Live" clId="Web-{B1F9B002-3C2F-400E-82AA-8CD88AC97350}" dt="2021-03-05T08:23:35.982" v="2" actId="20577"/>
          <ac:spMkLst>
            <pc:docMk/>
            <pc:sldMk cId="0" sldId="268"/>
            <ac:spMk id="245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4:01.170" v="5" actId="1076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3:48.592" v="3" actId="1076"/>
          <ac:spMkLst>
            <pc:docMk/>
            <pc:sldMk cId="0" sldId="268"/>
            <ac:spMk id="263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4:13.952" v="6" actId="20577"/>
        <pc:sldMkLst>
          <pc:docMk/>
          <pc:sldMk cId="0" sldId="269"/>
        </pc:sldMkLst>
        <pc:spChg chg="mod">
          <ac:chgData name="ゲスト ユーザー" userId="" providerId="Windows Live" clId="Web-{B1F9B002-3C2F-400E-82AA-8CD88AC97350}" dt="2021-03-05T08:24:13.952" v="6" actId="20577"/>
          <ac:spMkLst>
            <pc:docMk/>
            <pc:sldMk cId="0" sldId="269"/>
            <ac:spMk id="277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5:05.140" v="17" actId="1076"/>
        <pc:sldMkLst>
          <pc:docMk/>
          <pc:sldMk cId="0" sldId="270"/>
        </pc:sldMkLst>
        <pc:spChg chg="mod">
          <ac:chgData name="ゲスト ユーザー" userId="" providerId="Windows Live" clId="Web-{B1F9B002-3C2F-400E-82AA-8CD88AC97350}" dt="2021-03-05T08:24:24.358" v="7" actId="20577"/>
          <ac:spMkLst>
            <pc:docMk/>
            <pc:sldMk cId="0" sldId="270"/>
            <ac:spMk id="296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4:30.265" v="8" actId="1076"/>
          <ac:spMkLst>
            <pc:docMk/>
            <pc:sldMk cId="0" sldId="270"/>
            <ac:spMk id="299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4:34.343" v="9" actId="1076"/>
          <ac:spMkLst>
            <pc:docMk/>
            <pc:sldMk cId="0" sldId="270"/>
            <ac:spMk id="300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4:53.484" v="14" actId="1076"/>
          <ac:spMkLst>
            <pc:docMk/>
            <pc:sldMk cId="0" sldId="270"/>
            <ac:spMk id="301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5:01.172" v="16" actId="1076"/>
          <ac:spMkLst>
            <pc:docMk/>
            <pc:sldMk cId="0" sldId="270"/>
            <ac:spMk id="302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5:05.140" v="17" actId="1076"/>
          <ac:spMkLst>
            <pc:docMk/>
            <pc:sldMk cId="0" sldId="270"/>
            <ac:spMk id="303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4:45.874" v="12" actId="1076"/>
          <ac:spMkLst>
            <pc:docMk/>
            <pc:sldMk cId="0" sldId="270"/>
            <ac:spMk id="304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5:38.344" v="22" actId="1076"/>
        <pc:sldMkLst>
          <pc:docMk/>
          <pc:sldMk cId="0" sldId="271"/>
        </pc:sldMkLst>
        <pc:spChg chg="mod">
          <ac:chgData name="ゲスト ユーザー" userId="" providerId="Windows Live" clId="Web-{B1F9B002-3C2F-400E-82AA-8CD88AC97350}" dt="2021-03-05T08:25:18.516" v="19" actId="20577"/>
          <ac:spMkLst>
            <pc:docMk/>
            <pc:sldMk cId="0" sldId="271"/>
            <ac:spMk id="315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5:38.344" v="22" actId="1076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5:26.500" v="21" actId="1076"/>
          <ac:spMkLst>
            <pc:docMk/>
            <pc:sldMk cId="0" sldId="271"/>
            <ac:spMk id="32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6:02.439" v="26" actId="1076"/>
        <pc:sldMkLst>
          <pc:docMk/>
          <pc:sldMk cId="0" sldId="272"/>
        </pc:sldMkLst>
        <pc:spChg chg="mod">
          <ac:chgData name="ゲスト ユーザー" userId="" providerId="Windows Live" clId="Web-{B1F9B002-3C2F-400E-82AA-8CD88AC97350}" dt="2021-03-05T08:25:58.079" v="25" actId="20577"/>
          <ac:spMkLst>
            <pc:docMk/>
            <pc:sldMk cId="0" sldId="272"/>
            <ac:spMk id="335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6:02.439" v="26" actId="1076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5:50.704" v="23" actId="1076"/>
          <ac:spMkLst>
            <pc:docMk/>
            <pc:sldMk cId="0" sldId="272"/>
            <ac:spMk id="34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6:10.970" v="27" actId="1076"/>
        <pc:sldMkLst>
          <pc:docMk/>
          <pc:sldMk cId="0" sldId="273"/>
        </pc:sldMkLst>
        <pc:spChg chg="mod">
          <ac:chgData name="ゲスト ユーザー" userId="" providerId="Windows Live" clId="Web-{B1F9B002-3C2F-400E-82AA-8CD88AC97350}" dt="2021-03-05T08:26:10.970" v="27" actId="1076"/>
          <ac:spMkLst>
            <pc:docMk/>
            <pc:sldMk cId="0" sldId="273"/>
            <ac:spMk id="353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6:23.939" v="28" actId="1076"/>
        <pc:sldMkLst>
          <pc:docMk/>
          <pc:sldMk cId="0" sldId="274"/>
        </pc:sldMkLst>
        <pc:spChg chg="mod">
          <ac:chgData name="ゲスト ユーザー" userId="" providerId="Windows Live" clId="Web-{B1F9B002-3C2F-400E-82AA-8CD88AC97350}" dt="2021-03-05T08:26:23.939" v="28" actId="1076"/>
          <ac:spMkLst>
            <pc:docMk/>
            <pc:sldMk cId="0" sldId="274"/>
            <ac:spMk id="11" creationId="{06E2BF18-8DE7-4806-B362-73963D2910B5}"/>
          </ac:spMkLst>
        </pc:spChg>
      </pc:sldChg>
      <pc:sldChg chg="modSp">
        <pc:chgData name="ゲスト ユーザー" userId="" providerId="Windows Live" clId="Web-{B1F9B002-3C2F-400E-82AA-8CD88AC97350}" dt="2021-03-05T08:26:43.487" v="30" actId="1076"/>
        <pc:sldMkLst>
          <pc:docMk/>
          <pc:sldMk cId="0" sldId="276"/>
        </pc:sldMkLst>
        <pc:spChg chg="mod">
          <ac:chgData name="ゲスト ユーザー" userId="" providerId="Windows Live" clId="Web-{B1F9B002-3C2F-400E-82AA-8CD88AC97350}" dt="2021-03-05T08:26:43.487" v="30" actId="1076"/>
          <ac:spMkLst>
            <pc:docMk/>
            <pc:sldMk cId="0" sldId="276"/>
            <ac:spMk id="40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6:51.440" v="31" actId="1076"/>
        <pc:sldMkLst>
          <pc:docMk/>
          <pc:sldMk cId="0" sldId="277"/>
        </pc:sldMkLst>
        <pc:spChg chg="mod">
          <ac:chgData name="ゲスト ユーザー" userId="" providerId="Windows Live" clId="Web-{B1F9B002-3C2F-400E-82AA-8CD88AC97350}" dt="2021-03-05T08:26:51.440" v="31" actId="1076"/>
          <ac:spMkLst>
            <pc:docMk/>
            <pc:sldMk cId="0" sldId="277"/>
            <ac:spMk id="412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7:19.222" v="37" actId="1076"/>
        <pc:sldMkLst>
          <pc:docMk/>
          <pc:sldMk cId="0" sldId="278"/>
        </pc:sldMkLst>
        <pc:spChg chg="mod">
          <ac:chgData name="ゲスト ユーザー" userId="" providerId="Windows Live" clId="Web-{B1F9B002-3C2F-400E-82AA-8CD88AC97350}" dt="2021-03-05T08:27:05.440" v="34" actId="20577"/>
          <ac:spMkLst>
            <pc:docMk/>
            <pc:sldMk cId="0" sldId="278"/>
            <ac:spMk id="421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7:00.393" v="33" actId="20577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7:09.065" v="35" actId="1076"/>
          <ac:spMkLst>
            <pc:docMk/>
            <pc:sldMk cId="0" sldId="278"/>
            <ac:spMk id="425" creationId="{00000000-0000-0000-0000-000000000000}"/>
          </ac:spMkLst>
        </pc:spChg>
        <pc:picChg chg="mod">
          <ac:chgData name="ゲスト ユーザー" userId="" providerId="Windows Live" clId="Web-{B1F9B002-3C2F-400E-82AA-8CD88AC97350}" dt="2021-03-05T08:27:19.222" v="37" actId="1076"/>
          <ac:picMkLst>
            <pc:docMk/>
            <pc:sldMk cId="0" sldId="278"/>
            <ac:picMk id="419" creationId="{00000000-0000-0000-0000-000000000000}"/>
          </ac:picMkLst>
        </pc:picChg>
        <pc:picChg chg="mod">
          <ac:chgData name="ゲスト ユーザー" userId="" providerId="Windows Live" clId="Web-{B1F9B002-3C2F-400E-82AA-8CD88AC97350}" dt="2021-03-05T08:27:17.472" v="36" actId="1076"/>
          <ac:picMkLst>
            <pc:docMk/>
            <pc:sldMk cId="0" sldId="278"/>
            <ac:picMk id="420" creationId="{00000000-0000-0000-0000-000000000000}"/>
          </ac:picMkLst>
        </pc:picChg>
      </pc:sldChg>
      <pc:sldChg chg="modSp">
        <pc:chgData name="ゲスト ユーザー" userId="" providerId="Windows Live" clId="Web-{B1F9B002-3C2F-400E-82AA-8CD88AC97350}" dt="2021-03-05T08:27:40.582" v="41" actId="20577"/>
        <pc:sldMkLst>
          <pc:docMk/>
          <pc:sldMk cId="0" sldId="279"/>
        </pc:sldMkLst>
        <pc:spChg chg="mod">
          <ac:chgData name="ゲスト ユーザー" userId="" providerId="Windows Live" clId="Web-{B1F9B002-3C2F-400E-82AA-8CD88AC97350}" dt="2021-03-05T08:27:40.582" v="41" actId="20577"/>
          <ac:spMkLst>
            <pc:docMk/>
            <pc:sldMk cId="0" sldId="279"/>
            <ac:spMk id="433" creationId="{00000000-0000-0000-0000-000000000000}"/>
          </ac:spMkLst>
        </pc:spChg>
        <pc:picChg chg="ord">
          <ac:chgData name="ゲスト ユーザー" userId="" providerId="Windows Live" clId="Web-{B1F9B002-3C2F-400E-82AA-8CD88AC97350}" dt="2021-03-05T08:27:35.972" v="40"/>
          <ac:picMkLst>
            <pc:docMk/>
            <pc:sldMk cId="0" sldId="279"/>
            <ac:picMk id="435" creationId="{00000000-0000-0000-0000-000000000000}"/>
          </ac:picMkLst>
        </pc:picChg>
      </pc:sldChg>
      <pc:sldChg chg="modSp">
        <pc:chgData name="ゲスト ユーザー" userId="" providerId="Windows Live" clId="Web-{B1F9B002-3C2F-400E-82AA-8CD88AC97350}" dt="2021-03-05T08:27:54.317" v="43" actId="20577"/>
        <pc:sldMkLst>
          <pc:docMk/>
          <pc:sldMk cId="0" sldId="280"/>
        </pc:sldMkLst>
        <pc:spChg chg="mod">
          <ac:chgData name="ゲスト ユーザー" userId="" providerId="Windows Live" clId="Web-{B1F9B002-3C2F-400E-82AA-8CD88AC97350}" dt="2021-03-05T08:27:54.317" v="43" actId="20577"/>
          <ac:spMkLst>
            <pc:docMk/>
            <pc:sldMk cId="0" sldId="280"/>
            <ac:spMk id="448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8:17.005" v="44" actId="1076"/>
        <pc:sldMkLst>
          <pc:docMk/>
          <pc:sldMk cId="0" sldId="281"/>
        </pc:sldMkLst>
        <pc:spChg chg="mod">
          <ac:chgData name="ゲスト ユーザー" userId="" providerId="Windows Live" clId="Web-{B1F9B002-3C2F-400E-82AA-8CD88AC97350}" dt="2021-03-05T08:28:17.005" v="44" actId="1076"/>
          <ac:spMkLst>
            <pc:docMk/>
            <pc:sldMk cId="0" sldId="281"/>
            <ac:spMk id="48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8:35.505" v="45" actId="1076"/>
        <pc:sldMkLst>
          <pc:docMk/>
          <pc:sldMk cId="0" sldId="285"/>
        </pc:sldMkLst>
        <pc:picChg chg="mod">
          <ac:chgData name="ゲスト ユーザー" userId="" providerId="Windows Live" clId="Web-{B1F9B002-3C2F-400E-82AA-8CD88AC97350}" dt="2021-03-05T08:28:35.505" v="45" actId="1076"/>
          <ac:picMkLst>
            <pc:docMk/>
            <pc:sldMk cId="0" sldId="285"/>
            <ac:picMk id="526" creationId="{00000000-0000-0000-0000-000000000000}"/>
          </ac:picMkLst>
        </pc:picChg>
      </pc:sldChg>
      <pc:sldChg chg="modSp">
        <pc:chgData name="ゲスト ユーザー" userId="" providerId="Windows Live" clId="Web-{B1F9B002-3C2F-400E-82AA-8CD88AC97350}" dt="2021-03-05T08:29:06.959" v="50" actId="20577"/>
        <pc:sldMkLst>
          <pc:docMk/>
          <pc:sldMk cId="0" sldId="286"/>
        </pc:sldMkLst>
        <pc:spChg chg="mod">
          <ac:chgData name="ゲスト ユーザー" userId="" providerId="Windows Live" clId="Web-{B1F9B002-3C2F-400E-82AA-8CD88AC97350}" dt="2021-03-05T08:29:06.959" v="50" actId="20577"/>
          <ac:spMkLst>
            <pc:docMk/>
            <pc:sldMk cId="0" sldId="286"/>
            <ac:spMk id="539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9:21.756" v="51" actId="1076"/>
        <pc:sldMkLst>
          <pc:docMk/>
          <pc:sldMk cId="0" sldId="287"/>
        </pc:sldMkLst>
        <pc:spChg chg="mod">
          <ac:chgData name="ゲスト ユーザー" userId="" providerId="Windows Live" clId="Web-{B1F9B002-3C2F-400E-82AA-8CD88AC97350}" dt="2021-03-05T08:29:21.756" v="51" actId="1076"/>
          <ac:spMkLst>
            <pc:docMk/>
            <pc:sldMk cId="0" sldId="287"/>
            <ac:spMk id="56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9:35.757" v="52" actId="1076"/>
        <pc:sldMkLst>
          <pc:docMk/>
          <pc:sldMk cId="0" sldId="291"/>
        </pc:sldMkLst>
        <pc:spChg chg="mod">
          <ac:chgData name="ゲスト ユーザー" userId="" providerId="Windows Live" clId="Web-{B1F9B002-3C2F-400E-82AA-8CD88AC97350}" dt="2021-03-05T08:29:35.757" v="52" actId="1076"/>
          <ac:spMkLst>
            <pc:docMk/>
            <pc:sldMk cId="0" sldId="291"/>
            <ac:spMk id="631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0:19.992" v="54" actId="20577"/>
        <pc:sldMkLst>
          <pc:docMk/>
          <pc:sldMk cId="0" sldId="296"/>
        </pc:sldMkLst>
        <pc:spChg chg="mod">
          <ac:chgData name="ゲスト ユーザー" userId="" providerId="Windows Live" clId="Web-{B1F9B002-3C2F-400E-82AA-8CD88AC97350}" dt="2021-03-05T08:30:19.992" v="54" actId="20577"/>
          <ac:spMkLst>
            <pc:docMk/>
            <pc:sldMk cId="0" sldId="296"/>
            <ac:spMk id="698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0:23.805" v="55" actId="20577"/>
        <pc:sldMkLst>
          <pc:docMk/>
          <pc:sldMk cId="0" sldId="297"/>
        </pc:sldMkLst>
        <pc:spChg chg="mod">
          <ac:chgData name="ゲスト ユーザー" userId="" providerId="Windows Live" clId="Web-{B1F9B002-3C2F-400E-82AA-8CD88AC97350}" dt="2021-03-05T08:30:23.805" v="55" actId="20577"/>
          <ac:spMkLst>
            <pc:docMk/>
            <pc:sldMk cId="0" sldId="297"/>
            <ac:spMk id="711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0:32.930" v="56"/>
        <pc:sldMkLst>
          <pc:docMk/>
          <pc:sldMk cId="0" sldId="298"/>
        </pc:sldMkLst>
        <pc:picChg chg="ord">
          <ac:chgData name="ゲスト ユーザー" userId="" providerId="Windows Live" clId="Web-{B1F9B002-3C2F-400E-82AA-8CD88AC97350}" dt="2021-03-05T08:30:32.930" v="56"/>
          <ac:picMkLst>
            <pc:docMk/>
            <pc:sldMk cId="0" sldId="298"/>
            <ac:picMk id="724" creationId="{00000000-0000-0000-0000-000000000000}"/>
          </ac:picMkLst>
        </pc:picChg>
      </pc:sldChg>
      <pc:sldChg chg="modSp">
        <pc:chgData name="ゲスト ユーザー" userId="" providerId="Windows Live" clId="Web-{B1F9B002-3C2F-400E-82AA-8CD88AC97350}" dt="2021-03-05T08:30:43.430" v="57" actId="20577"/>
        <pc:sldMkLst>
          <pc:docMk/>
          <pc:sldMk cId="0" sldId="300"/>
        </pc:sldMkLst>
        <pc:spChg chg="mod">
          <ac:chgData name="ゲスト ユーザー" userId="" providerId="Windows Live" clId="Web-{B1F9B002-3C2F-400E-82AA-8CD88AC97350}" dt="2021-03-05T08:30:43.430" v="57" actId="20577"/>
          <ac:spMkLst>
            <pc:docMk/>
            <pc:sldMk cId="0" sldId="300"/>
            <ac:spMk id="75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0:55.024" v="58" actId="1076"/>
        <pc:sldMkLst>
          <pc:docMk/>
          <pc:sldMk cId="0" sldId="302"/>
        </pc:sldMkLst>
        <pc:spChg chg="mod">
          <ac:chgData name="ゲスト ユーザー" userId="" providerId="Windows Live" clId="Web-{B1F9B002-3C2F-400E-82AA-8CD88AC97350}" dt="2021-03-05T08:30:55.024" v="58" actId="1076"/>
          <ac:spMkLst>
            <pc:docMk/>
            <pc:sldMk cId="0" sldId="302"/>
            <ac:spMk id="782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1:00.977" v="59" actId="20577"/>
        <pc:sldMkLst>
          <pc:docMk/>
          <pc:sldMk cId="0" sldId="303"/>
        </pc:sldMkLst>
        <pc:spChg chg="mod">
          <ac:chgData name="ゲスト ユーザー" userId="" providerId="Windows Live" clId="Web-{B1F9B002-3C2F-400E-82AA-8CD88AC97350}" dt="2021-03-05T08:31:00.977" v="59" actId="20577"/>
          <ac:spMkLst>
            <pc:docMk/>
            <pc:sldMk cId="0" sldId="303"/>
            <ac:spMk id="791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1:07.181" v="60" actId="1076"/>
        <pc:sldMkLst>
          <pc:docMk/>
          <pc:sldMk cId="0" sldId="304"/>
        </pc:sldMkLst>
        <pc:spChg chg="mod">
          <ac:chgData name="ゲスト ユーザー" userId="" providerId="Windows Live" clId="Web-{B1F9B002-3C2F-400E-82AA-8CD88AC97350}" dt="2021-03-05T08:31:07.181" v="60" actId="1076"/>
          <ac:spMkLst>
            <pc:docMk/>
            <pc:sldMk cId="0" sldId="304"/>
            <ac:spMk id="4" creationId="{F611385C-8E5F-49D5-9036-9F2737EC7AF3}"/>
          </ac:spMkLst>
        </pc:spChg>
      </pc:sldChg>
      <pc:sldChg chg="modSp">
        <pc:chgData name="ゲスト ユーザー" userId="" providerId="Windows Live" clId="Web-{B1F9B002-3C2F-400E-82AA-8CD88AC97350}" dt="2021-03-05T08:31:25.994" v="61" actId="1076"/>
        <pc:sldMkLst>
          <pc:docMk/>
          <pc:sldMk cId="0" sldId="306"/>
        </pc:sldMkLst>
        <pc:spChg chg="mod">
          <ac:chgData name="ゲスト ユーザー" userId="" providerId="Windows Live" clId="Web-{B1F9B002-3C2F-400E-82AA-8CD88AC97350}" dt="2021-03-05T08:31:25.994" v="61" actId="1076"/>
          <ac:spMkLst>
            <pc:docMk/>
            <pc:sldMk cId="0" sldId="306"/>
            <ac:spMk id="83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1:53.244" v="62" actId="1076"/>
        <pc:sldMkLst>
          <pc:docMk/>
          <pc:sldMk cId="0" sldId="311"/>
        </pc:sldMkLst>
        <pc:spChg chg="mod">
          <ac:chgData name="ゲスト ユーザー" userId="" providerId="Windows Live" clId="Web-{B1F9B002-3C2F-400E-82AA-8CD88AC97350}" dt="2021-03-05T08:31:53.244" v="62" actId="1076"/>
          <ac:spMkLst>
            <pc:docMk/>
            <pc:sldMk cId="0" sldId="311"/>
            <ac:spMk id="91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abef04b6c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gabef04b6c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78a63d05c0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78a63d05c0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abef04b6c4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abef04b6c4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78a63d05c0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g78a63d05c0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ba0fba5c19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gba0fba5c19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78a63d05c0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78a63d05c0_0_4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b49cca25f0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b49cca25f0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b49cca25f0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b49cca25f0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b49a7c8c19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b49a7c8c19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b49a7c8c1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b49a7c8c1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b49a7c8c1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b49a7c8c1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b49a7c8c19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b49a7c8c19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b49a7c8c19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b49a7c8c19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b49a7c8c19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b49a7c8c19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b49a7c8c19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b49a7c8c19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b49a7c8c19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b49a7c8c19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b49a7c8c19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b49a7c8c19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b56bf8c43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b56bf8c43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b71c15792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b71c15792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b71c15792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b71c15792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b71c157921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b71c157921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b71c157921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b71c157921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b71c15792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b71c15792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b71c157921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b71c157921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b49a7c8c19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b49a7c8c19_0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b75e151cb0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b75e151cb0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b75e151cb0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b75e151cb0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afa3a52dff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afa3a52dff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b9406351b7_4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4" name="Google Shape;894;gb9406351b7_4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23" name="Google Shape;23;p4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作ろう！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4843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第</a:t>
            </a: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１２</a:t>
            </a: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回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7" y="3796060"/>
            <a:ext cx="133243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Scratch3.0版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93200" y="2498682"/>
            <a:ext cx="867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930144" y="3168775"/>
            <a:ext cx="5511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917814" y="3184074"/>
            <a:ext cx="688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lt1"/>
                </a:solidFill>
                <a:ea typeface="Lato"/>
                <a:sym typeface="Lato"/>
              </a:rPr>
              <a:t>かい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31484" y="3674275"/>
            <a:ext cx="55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FFFFFF"/>
                </a:solidFill>
                <a:ea typeface="Lato"/>
                <a:sym typeface="Lato"/>
              </a:rPr>
              <a:t>ばん</a:t>
            </a:r>
            <a:endParaRPr sz="900" b="1"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登場人物紹介</a:t>
            </a:r>
            <a:endParaRPr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めんた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せいと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>
              <a:solidFill>
                <a:schemeClr val="dk2"/>
              </a:solidFill>
              <a:sym typeface="Arial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382700" y="3179850"/>
            <a:ext cx="21294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600" b="1">
                <a:solidFill>
                  <a:schemeClr val="dk2"/>
                </a:solidFill>
              </a:rPr>
              <a:t>今日もやるぞ～！</a:t>
            </a:r>
            <a:endParaRPr sz="16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425169" y="3413000"/>
            <a:ext cx="70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3153450" y="168400"/>
            <a:ext cx="2679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とうじょうじんぶつしょうかい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4424025" y="12246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4530841" y="30534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5" name="Google Shape;78;p14">
            <a:extLst>
              <a:ext uri="{FF2B5EF4-FFF2-40B4-BE49-F238E27FC236}">
                <a16:creationId xmlns:a16="http://schemas.microsoft.com/office/drawing/2014/main" id="{30B9E81E-2064-49A5-B78D-4BE527BC37DF}"/>
              </a:ext>
            </a:extLst>
          </p:cNvPr>
          <p:cNvSpPr/>
          <p:nvPr/>
        </p:nvSpPr>
        <p:spPr>
          <a:xfrm>
            <a:off x="382700" y="1178725"/>
            <a:ext cx="20205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でゲームを作ろう！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79;p14">
            <a:extLst>
              <a:ext uri="{FF2B5EF4-FFF2-40B4-BE49-F238E27FC236}">
                <a16:creationId xmlns:a16="http://schemas.microsoft.com/office/drawing/2014/main" id="{1FBEC7D4-FE54-48F1-A01B-6A30D04C76DD}"/>
              </a:ext>
            </a:extLst>
          </p:cNvPr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7" name="Google Shape;80;p14">
            <a:extLst>
              <a:ext uri="{FF2B5EF4-FFF2-40B4-BE49-F238E27FC236}">
                <a16:creationId xmlns:a16="http://schemas.microsoft.com/office/drawing/2014/main" id="{4B86F67D-FE8A-4AA7-9D6A-F7D12E1C5590}"/>
              </a:ext>
            </a:extLst>
          </p:cNvPr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8" name="Google Shape;81;p14">
            <a:extLst>
              <a:ext uri="{FF2B5EF4-FFF2-40B4-BE49-F238E27FC236}">
                <a16:creationId xmlns:a16="http://schemas.microsoft.com/office/drawing/2014/main" id="{40F98A04-B891-475D-AA89-BFF90F6BA3D3}"/>
              </a:ext>
            </a:extLst>
          </p:cNvPr>
          <p:cNvSpPr txBox="1"/>
          <p:nvPr/>
        </p:nvSpPr>
        <p:spPr>
          <a:xfrm>
            <a:off x="1302156" y="1616672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9" name="Google Shape;122;p17">
            <a:extLst>
              <a:ext uri="{FF2B5EF4-FFF2-40B4-BE49-F238E27FC236}">
                <a16:creationId xmlns:a16="http://schemas.microsoft.com/office/drawing/2014/main" id="{CD04BE78-22BC-4182-9A36-B850E8445D1C}"/>
              </a:ext>
            </a:extLst>
          </p:cNvPr>
          <p:cNvSpPr txBox="1"/>
          <p:nvPr/>
        </p:nvSpPr>
        <p:spPr>
          <a:xfrm>
            <a:off x="1384767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Scratchを開いてね</a:t>
            </a:r>
            <a:endParaRPr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左クリック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1" name="Google Shape;151;p27"/>
          <p:cNvSpPr txBox="1"/>
          <p:nvPr/>
        </p:nvSpPr>
        <p:spPr>
          <a:xfrm>
            <a:off x="6394642" y="3177089"/>
            <a:ext cx="581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4607707" y="18370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保存しておいたゲームを開こう</a:t>
            </a:r>
            <a:endParaRPr>
              <a:latin typeface="Arial"/>
              <a:cs typeface="Arial"/>
            </a:endParaRPr>
          </a:p>
        </p:txBody>
      </p:sp>
      <p:sp>
        <p:nvSpPr>
          <p:cNvPr id="105" name="Google Shape;105;p16"/>
          <p:cNvSpPr/>
          <p:nvPr/>
        </p:nvSpPr>
        <p:spPr>
          <a:xfrm>
            <a:off x="5070650" y="1410925"/>
            <a:ext cx="3226200" cy="1898700"/>
          </a:xfrm>
          <a:prstGeom prst="wedgeRoundRectCallout">
            <a:avLst>
              <a:gd name="adj1" fmla="val 40432"/>
              <a:gd name="adj2" fmla="val 714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>
                <a:solidFill>
                  <a:schemeClr val="dk2"/>
                </a:solidFill>
              </a:rPr>
              <a:t>→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コンピューターから読み込む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>
                <a:solidFill>
                  <a:schemeClr val="dk2"/>
                </a:solidFill>
              </a:rPr>
              <a:t>して、前回保存したゲームを開いてね。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06" name="Google Shape;106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 rotWithShape="1">
          <a:blip r:embed="rId4">
            <a:alphaModFix/>
          </a:blip>
          <a:srcRect t="11743" r="71384" b="40322"/>
          <a:stretch/>
        </p:blipFill>
        <p:spPr>
          <a:xfrm>
            <a:off x="720325" y="1071575"/>
            <a:ext cx="4037026" cy="380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/>
          <p:nvPr/>
        </p:nvSpPr>
        <p:spPr>
          <a:xfrm>
            <a:off x="2009945" y="1071583"/>
            <a:ext cx="690300" cy="460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6"/>
          <p:cNvSpPr/>
          <p:nvPr/>
        </p:nvSpPr>
        <p:spPr>
          <a:xfrm>
            <a:off x="1948050" y="1791925"/>
            <a:ext cx="1845300" cy="383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7046489" y="1843677"/>
            <a:ext cx="3216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よ</a:t>
            </a:r>
            <a:endParaRPr sz="4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7413881" y="1858629"/>
            <a:ext cx="5217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5199336" y="2236213"/>
            <a:ext cx="6123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7266573" y="2196428"/>
            <a:ext cx="6903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ほぞん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15" name="Google Shape;115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「〇〇〇.sb3」っていう名前のファイルだよね。</a:t>
            </a:r>
            <a:endParaRPr sz="1500" b="1" i="0" u="none" strike="noStrike" cap="none">
              <a:solidFill>
                <a:schemeClr val="dk2"/>
              </a:solidFill>
            </a:endParaRPr>
          </a:p>
        </p:txBody>
      </p:sp>
      <p:sp>
        <p:nvSpPr>
          <p:cNvPr id="117" name="Google Shape;117;p16"/>
          <p:cNvSpPr txBox="1"/>
          <p:nvPr/>
        </p:nvSpPr>
        <p:spPr>
          <a:xfrm>
            <a:off x="6768231" y="2199487"/>
            <a:ext cx="7533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ぜんかい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1806351" y="199017"/>
            <a:ext cx="9645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ほぞん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19" name="Google Shape;119;p16"/>
          <p:cNvSpPr txBox="1"/>
          <p:nvPr/>
        </p:nvSpPr>
        <p:spPr>
          <a:xfrm>
            <a:off x="6122541" y="229292"/>
            <a:ext cx="9525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5811725" y="2574686"/>
            <a:ext cx="4593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ひら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1" name="Google Shape;121;p16"/>
          <p:cNvSpPr txBox="1"/>
          <p:nvPr/>
        </p:nvSpPr>
        <p:spPr>
          <a:xfrm>
            <a:off x="4946405" y="4059850"/>
            <a:ext cx="8259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6516" y="1203750"/>
            <a:ext cx="3762675" cy="315164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開いたゲームを実行してみよう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128" name="Google Shape;128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20" y="182307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7"/>
          <p:cNvSpPr/>
          <p:nvPr/>
        </p:nvSpPr>
        <p:spPr>
          <a:xfrm>
            <a:off x="1497150" y="1532275"/>
            <a:ext cx="2646000" cy="1267200"/>
          </a:xfrm>
          <a:prstGeom prst="wedgeRoundRectCallout">
            <a:avLst>
              <a:gd name="adj1" fmla="val -68331"/>
              <a:gd name="adj2" fmla="val 424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はたを押してみよう！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前とおなじ</a:t>
            </a:r>
            <a:r>
              <a:rPr lang="ja" sz="1500" b="1">
                <a:solidFill>
                  <a:srgbClr val="5E696C"/>
                </a:solidFill>
              </a:rPr>
              <a:t>動きをするかな？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30" name="Google Shape;13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426" y="3238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/>
          <p:nvPr/>
        </p:nvSpPr>
        <p:spPr>
          <a:xfrm>
            <a:off x="1316425" y="3000375"/>
            <a:ext cx="2826600" cy="1317900"/>
          </a:xfrm>
          <a:prstGeom prst="wedgeRoundRectCallout">
            <a:avLst>
              <a:gd name="adj1" fmla="val -62264"/>
              <a:gd name="adj2" fmla="val -237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音をならすようにしたんだよね。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うん！</a:t>
            </a:r>
            <a:r>
              <a:rPr lang="ja" sz="1500" b="1">
                <a:solidFill>
                  <a:schemeClr val="accent5"/>
                </a:solidFill>
              </a:rPr>
              <a:t>前に作ったゲームと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おなじ</a:t>
            </a:r>
            <a:r>
              <a:rPr lang="ja" sz="1500" b="1">
                <a:solidFill>
                  <a:srgbClr val="5E696C"/>
                </a:solidFill>
              </a:rPr>
              <a:t>だ！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4665900" y="1152475"/>
            <a:ext cx="381300" cy="37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7"/>
          <p:cNvSpPr txBox="1"/>
          <p:nvPr/>
        </p:nvSpPr>
        <p:spPr>
          <a:xfrm>
            <a:off x="1622650" y="199000"/>
            <a:ext cx="597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4485250" y="229625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2105852" y="1507207"/>
            <a:ext cx="381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6" name="Google Shape;136;p17"/>
          <p:cNvSpPr txBox="1"/>
          <p:nvPr/>
        </p:nvSpPr>
        <p:spPr>
          <a:xfrm>
            <a:off x="1497909" y="1847495"/>
            <a:ext cx="5970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まえ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37" name="Google Shape;137;p17"/>
          <p:cNvSpPr txBox="1"/>
          <p:nvPr/>
        </p:nvSpPr>
        <p:spPr>
          <a:xfrm>
            <a:off x="2438773" y="1840423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1886176" y="3447876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まえ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39" name="Google Shape;139;p17"/>
          <p:cNvSpPr txBox="1"/>
          <p:nvPr/>
        </p:nvSpPr>
        <p:spPr>
          <a:xfrm>
            <a:off x="2267717" y="3458491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40" name="Google Shape;140;p17"/>
          <p:cNvSpPr/>
          <p:nvPr/>
        </p:nvSpPr>
        <p:spPr>
          <a:xfrm>
            <a:off x="7743850" y="865050"/>
            <a:ext cx="1178700" cy="795900"/>
          </a:xfrm>
          <a:prstGeom prst="wedgeRoundRectCallout">
            <a:avLst>
              <a:gd name="adj1" fmla="val -114938"/>
              <a:gd name="adj2" fmla="val 181832"/>
              <a:gd name="adj3" fmla="val 0"/>
            </a:avLst>
          </a:prstGeom>
          <a:solidFill>
            <a:srgbClr val="FFFFFF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1" name="Google Shape;141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43414" y="865050"/>
            <a:ext cx="779986" cy="7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7"/>
          <p:cNvSpPr txBox="1"/>
          <p:nvPr/>
        </p:nvSpPr>
        <p:spPr>
          <a:xfrm>
            <a:off x="1319831" y="3003731"/>
            <a:ext cx="505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8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>
                <a:latin typeface="Arial"/>
                <a:cs typeface="Arial"/>
              </a:rPr>
              <a:t>ゲームを作ろう！</a:t>
            </a:r>
            <a:endParaRPr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>
                <a:latin typeface="Arial"/>
                <a:cs typeface="Arial"/>
              </a:rPr>
              <a:t>レベル５</a:t>
            </a:r>
            <a:endParaRPr sz="4000">
              <a:latin typeface="Arial"/>
              <a:cs typeface="Arial"/>
            </a:endParaRPr>
          </a:p>
        </p:txBody>
      </p:sp>
      <p:sp>
        <p:nvSpPr>
          <p:cNvPr id="148" name="Google Shape;148;p18"/>
          <p:cNvSpPr txBox="1"/>
          <p:nvPr/>
        </p:nvSpPr>
        <p:spPr>
          <a:xfrm>
            <a:off x="4578200" y="1314375"/>
            <a:ext cx="83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前回作ったゲームを進化させよう！</a:t>
            </a:r>
            <a:endParaRPr>
              <a:latin typeface="Arial"/>
              <a:cs typeface="Arial"/>
            </a:endParaRPr>
          </a:p>
        </p:txBody>
      </p:sp>
      <p:sp>
        <p:nvSpPr>
          <p:cNvPr id="154" name="Google Shape;154;p19"/>
          <p:cNvSpPr txBox="1">
            <a:spLocks noGrp="1"/>
          </p:cNvSpPr>
          <p:nvPr>
            <p:ph type="body" idx="1"/>
          </p:nvPr>
        </p:nvSpPr>
        <p:spPr>
          <a:xfrm>
            <a:off x="749850" y="1017450"/>
            <a:ext cx="4237800" cy="3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>
                <a:solidFill>
                  <a:srgbClr val="5E696C"/>
                </a:solidFill>
                <a:latin typeface="Arial"/>
                <a:cs typeface="Arial"/>
              </a:rPr>
              <a:t>こんなゲームにしてみよう！</a:t>
            </a:r>
            <a:endParaRPr sz="15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>
                <a:solidFill>
                  <a:srgbClr val="5E696C"/>
                </a:solidFill>
                <a:latin typeface="Arial"/>
                <a:cs typeface="Arial"/>
              </a:rPr>
              <a:t>・</a:t>
            </a:r>
            <a:r>
              <a:rPr lang="ja" sz="1500" b="1">
                <a:solidFill>
                  <a:schemeClr val="accent5"/>
                </a:solidFill>
                <a:latin typeface="Arial"/>
                <a:cs typeface="Arial"/>
              </a:rPr>
              <a:t>ネズミの数をふやそう！</a:t>
            </a:r>
            <a:endParaRPr sz="1500" b="1"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5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500" b="1">
              <a:solidFill>
                <a:srgbClr val="999999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>
              <a:solidFill>
                <a:srgbClr val="5E696C"/>
              </a:solidFill>
              <a:latin typeface="Arial"/>
              <a:cs typeface="Arial"/>
            </a:endParaRPr>
          </a:p>
        </p:txBody>
      </p:sp>
      <p:pic>
        <p:nvPicPr>
          <p:cNvPr id="155" name="Google Shape;15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704" y="3232500"/>
            <a:ext cx="1168545" cy="1168526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9"/>
          <p:cNvSpPr txBox="1"/>
          <p:nvPr/>
        </p:nvSpPr>
        <p:spPr>
          <a:xfrm>
            <a:off x="4974775" y="168725"/>
            <a:ext cx="9492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しんか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57" name="Google Shape;157;p19"/>
          <p:cNvSpPr txBox="1"/>
          <p:nvPr/>
        </p:nvSpPr>
        <p:spPr>
          <a:xfrm>
            <a:off x="1270575" y="168400"/>
            <a:ext cx="12705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ぜんかいつく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158" name="Google Shape;15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10075" y="1093650"/>
            <a:ext cx="4552272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9"/>
          <p:cNvSpPr txBox="1"/>
          <p:nvPr/>
        </p:nvSpPr>
        <p:spPr>
          <a:xfrm>
            <a:off x="1607334" y="1495001"/>
            <a:ext cx="5970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もっとゲームらしくしたい...</a:t>
            </a:r>
            <a:endParaRPr>
              <a:latin typeface="Arial"/>
              <a:cs typeface="Arial"/>
            </a:endParaRPr>
          </a:p>
        </p:txBody>
      </p:sp>
      <p:pic>
        <p:nvPicPr>
          <p:cNvPr id="165" name="Google Shape;16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451" y="13713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0"/>
          <p:cNvSpPr/>
          <p:nvPr/>
        </p:nvSpPr>
        <p:spPr>
          <a:xfrm>
            <a:off x="1670950" y="1253850"/>
            <a:ext cx="3388200" cy="1459800"/>
          </a:xfrm>
          <a:prstGeom prst="wedgeRoundRectCallout">
            <a:avLst>
              <a:gd name="adj1" fmla="val -63773"/>
              <a:gd name="adj2" fmla="val -110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３びきしかネズミがいないから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すぐおわっちゃうし、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点数とかもつけられたらいいなぁ。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67" name="Google Shape;167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6195" y="327732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0"/>
          <p:cNvSpPr/>
          <p:nvPr/>
        </p:nvSpPr>
        <p:spPr>
          <a:xfrm>
            <a:off x="1670950" y="3365150"/>
            <a:ext cx="3061500" cy="888600"/>
          </a:xfrm>
          <a:prstGeom prst="wedgeRoundRectCallout">
            <a:avLst>
              <a:gd name="adj1" fmla="val -61812"/>
              <a:gd name="adj2" fmla="val -25982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そうだね、まずはネズミの数を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もっとふやしてみようか。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69" name="Google Shape;16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59150" y="1169850"/>
            <a:ext cx="3856250" cy="3181552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0"/>
          <p:cNvSpPr txBox="1"/>
          <p:nvPr/>
        </p:nvSpPr>
        <p:spPr>
          <a:xfrm>
            <a:off x="1592696" y="1947661"/>
            <a:ext cx="6951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てんすう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1" name="Google Shape;171;p20"/>
          <p:cNvSpPr txBox="1"/>
          <p:nvPr/>
        </p:nvSpPr>
        <p:spPr>
          <a:xfrm>
            <a:off x="3854399" y="3282775"/>
            <a:ext cx="6951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ネズミをもっとふやすには？？</a:t>
            </a:r>
            <a:endParaRPr/>
          </a:p>
        </p:txBody>
      </p:sp>
      <p:pic>
        <p:nvPicPr>
          <p:cNvPr id="177" name="Google Shape;177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651" y="13713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1"/>
          <p:cNvSpPr/>
          <p:nvPr/>
        </p:nvSpPr>
        <p:spPr>
          <a:xfrm>
            <a:off x="1289950" y="1253850"/>
            <a:ext cx="3960300" cy="1700700"/>
          </a:xfrm>
          <a:prstGeom prst="wedgeRoundRectCallout">
            <a:avLst>
              <a:gd name="adj1" fmla="val -57061"/>
              <a:gd name="adj2" fmla="val -2291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1ぴきから３びきにふやしたときみたいに</a:t>
            </a:r>
            <a:endParaRPr sz="1500" b="1">
              <a:solidFill>
                <a:schemeClr val="dk2"/>
              </a:solidFill>
            </a:endParaRPr>
          </a:p>
          <a:p>
            <a:pPr>
              <a:buSzPts val="1400"/>
            </a:pPr>
            <a:r>
              <a:rPr lang="ja" sz="1500" b="1">
                <a:solidFill>
                  <a:schemeClr val="dk2"/>
                </a:solidFill>
              </a:rPr>
              <a:t>ブロックごとコピーしたらいいのかな？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でもさ、100ぴきとかにしたいばあい、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そのぶんコピーするのはさすがに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たいへんだよね。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79" name="Google Shape;17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54805" y="327732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1"/>
          <p:cNvSpPr/>
          <p:nvPr/>
        </p:nvSpPr>
        <p:spPr>
          <a:xfrm>
            <a:off x="1289950" y="3365150"/>
            <a:ext cx="3960300" cy="888600"/>
          </a:xfrm>
          <a:prstGeom prst="wedgeRoundRectCallout">
            <a:avLst>
              <a:gd name="adj1" fmla="val -58993"/>
              <a:gd name="adj2" fmla="val -16973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そんなとき、べんりなほうほうがあるよ。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クローン</a:t>
            </a:r>
            <a:r>
              <a:rPr lang="ja" sz="1500" b="1">
                <a:solidFill>
                  <a:srgbClr val="5E696C"/>
                </a:solidFill>
              </a:rPr>
              <a:t>」っていうんだ。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81" name="Google Shape;18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26450" y="1169850"/>
            <a:ext cx="3665150" cy="229729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1"/>
          <p:cNvSpPr/>
          <p:nvPr/>
        </p:nvSpPr>
        <p:spPr>
          <a:xfrm>
            <a:off x="6582450" y="3735150"/>
            <a:ext cx="2249700" cy="976500"/>
          </a:xfrm>
          <a:prstGeom prst="wedgeRoundRectCallout">
            <a:avLst>
              <a:gd name="adj1" fmla="val -39999"/>
              <a:gd name="adj2" fmla="val -9859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コピーを100ひきぶん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するのはたいへんだ！！</a:t>
            </a:r>
            <a:endParaRPr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ネズミのクローンをつくろう</a:t>
            </a:r>
            <a:endParaRPr>
              <a:latin typeface="Arial"/>
              <a:cs typeface="Arial"/>
            </a:endParaRPr>
          </a:p>
        </p:txBody>
      </p:sp>
      <p:pic>
        <p:nvPicPr>
          <p:cNvPr id="188" name="Google Shape;18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1851" y="13713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2"/>
          <p:cNvSpPr/>
          <p:nvPr/>
        </p:nvSpPr>
        <p:spPr>
          <a:xfrm>
            <a:off x="2204350" y="1017450"/>
            <a:ext cx="2367600" cy="1819500"/>
          </a:xfrm>
          <a:prstGeom prst="wedgeRoundRectCallout">
            <a:avLst>
              <a:gd name="adj1" fmla="val -63773"/>
              <a:gd name="adj2" fmla="val -110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クローン</a:t>
            </a:r>
            <a:r>
              <a:rPr lang="ja" sz="1500" b="1">
                <a:solidFill>
                  <a:schemeClr val="dk2"/>
                </a:solidFill>
              </a:rPr>
              <a:t>」？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クローン人間とかの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クローン？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なんかかっこいい！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SFってかんじ！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90" name="Google Shape;190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9595" y="327732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2"/>
          <p:cNvSpPr/>
          <p:nvPr/>
        </p:nvSpPr>
        <p:spPr>
          <a:xfrm>
            <a:off x="2204350" y="2935850"/>
            <a:ext cx="2520000" cy="1317900"/>
          </a:xfrm>
          <a:prstGeom prst="wedgeRoundRectCallout">
            <a:avLst>
              <a:gd name="adj1" fmla="val -63402"/>
              <a:gd name="adj2" fmla="val -212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r>
              <a:rPr lang="ja" sz="1500" b="1">
                <a:solidFill>
                  <a:srgbClr val="5E696C"/>
                </a:solidFill>
              </a:rPr>
              <a:t>ネズミの「</a:t>
            </a:r>
            <a:r>
              <a:rPr lang="ja" sz="1500" b="1">
                <a:solidFill>
                  <a:schemeClr val="accent5"/>
                </a:solidFill>
              </a:rPr>
              <a:t>クローン</a:t>
            </a:r>
            <a:r>
              <a:rPr lang="ja" sz="1500" b="1">
                <a:solidFill>
                  <a:srgbClr val="5E696C"/>
                </a:solidFill>
              </a:rPr>
              <a:t>」を</a:t>
            </a:r>
            <a:endParaRPr lang="ja-JP" altLang="en-US" sz="1500" b="1">
              <a:solidFill>
                <a:srgbClr val="5E696C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つくっていけば、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いくらでもネズミを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ふやせるよ。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92" name="Google Shape;19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7800" y="1177650"/>
            <a:ext cx="121920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24350" y="3277325"/>
            <a:ext cx="121920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8125" y="3277325"/>
            <a:ext cx="121920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74350" y="3277313"/>
            <a:ext cx="1219200" cy="895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6" name="Google Shape;196;p22"/>
          <p:cNvCxnSpPr>
            <a:stCxn id="192" idx="2"/>
            <a:endCxn id="193" idx="0"/>
          </p:cNvCxnSpPr>
          <p:nvPr/>
        </p:nvCxnSpPr>
        <p:spPr>
          <a:xfrm flipH="1">
            <a:off x="5334000" y="2073000"/>
            <a:ext cx="1463400" cy="12042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7" name="Google Shape;197;p22"/>
          <p:cNvCxnSpPr>
            <a:stCxn id="192" idx="2"/>
            <a:endCxn id="194" idx="0"/>
          </p:cNvCxnSpPr>
          <p:nvPr/>
        </p:nvCxnSpPr>
        <p:spPr>
          <a:xfrm>
            <a:off x="6797400" y="2073000"/>
            <a:ext cx="300" cy="12042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8" name="Google Shape;198;p22"/>
          <p:cNvCxnSpPr>
            <a:stCxn id="192" idx="2"/>
            <a:endCxn id="195" idx="0"/>
          </p:cNvCxnSpPr>
          <p:nvPr/>
        </p:nvCxnSpPr>
        <p:spPr>
          <a:xfrm>
            <a:off x="6797400" y="2073000"/>
            <a:ext cx="1486500" cy="12042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9" name="Google Shape;199;p22"/>
          <p:cNvCxnSpPr>
            <a:stCxn id="192" idx="2"/>
            <a:endCxn id="192" idx="2"/>
          </p:cNvCxnSpPr>
          <p:nvPr/>
        </p:nvCxnSpPr>
        <p:spPr>
          <a:xfrm>
            <a:off x="6797400" y="2073000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0" name="Google Shape;200;p22"/>
          <p:cNvCxnSpPr/>
          <p:nvPr/>
        </p:nvCxnSpPr>
        <p:spPr>
          <a:xfrm>
            <a:off x="6804584" y="1866551"/>
            <a:ext cx="0" cy="4134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1" name="Google Shape;201;p22"/>
          <p:cNvSpPr txBox="1"/>
          <p:nvPr/>
        </p:nvSpPr>
        <p:spPr>
          <a:xfrm>
            <a:off x="5986050" y="1997100"/>
            <a:ext cx="1622700" cy="543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クローンを作成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02" name="Google Shape;202;p22"/>
          <p:cNvSpPr txBox="1"/>
          <p:nvPr/>
        </p:nvSpPr>
        <p:spPr>
          <a:xfrm>
            <a:off x="2934766" y="1204651"/>
            <a:ext cx="6951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にんげん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03" name="Google Shape;203;p22"/>
          <p:cNvSpPr txBox="1"/>
          <p:nvPr/>
        </p:nvSpPr>
        <p:spPr>
          <a:xfrm>
            <a:off x="6913649" y="1883100"/>
            <a:ext cx="6951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さくせい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オリジナルとクローン</a:t>
            </a:r>
            <a:endParaRPr/>
          </a:p>
        </p:txBody>
      </p:sp>
      <p:sp>
        <p:nvSpPr>
          <p:cNvPr id="209" name="Google Shape;209;p23"/>
          <p:cNvSpPr txBox="1"/>
          <p:nvPr/>
        </p:nvSpPr>
        <p:spPr>
          <a:xfrm>
            <a:off x="7407000" y="1418625"/>
            <a:ext cx="1219200" cy="4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オリジナル</a:t>
            </a:r>
            <a:endParaRPr b="1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0" name="Google Shape;210;p23"/>
          <p:cNvSpPr txBox="1"/>
          <p:nvPr/>
        </p:nvSpPr>
        <p:spPr>
          <a:xfrm>
            <a:off x="4820848" y="4071275"/>
            <a:ext cx="1148700" cy="5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クローン</a:t>
            </a:r>
            <a:endParaRPr b="1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1" name="Google Shape;211;p23"/>
          <p:cNvSpPr txBox="1"/>
          <p:nvPr/>
        </p:nvSpPr>
        <p:spPr>
          <a:xfrm>
            <a:off x="6344848" y="4071275"/>
            <a:ext cx="1148700" cy="5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クローン</a:t>
            </a:r>
            <a:endParaRPr b="1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2" name="Google Shape;212;p23"/>
          <p:cNvSpPr txBox="1"/>
          <p:nvPr/>
        </p:nvSpPr>
        <p:spPr>
          <a:xfrm>
            <a:off x="7792648" y="4071275"/>
            <a:ext cx="1148700" cy="5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クローン</a:t>
            </a:r>
            <a:endParaRPr b="1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13" name="Google Shape;21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7800" y="1177650"/>
            <a:ext cx="121920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4350" y="3277325"/>
            <a:ext cx="121920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8125" y="3277325"/>
            <a:ext cx="121920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4350" y="3277313"/>
            <a:ext cx="1219200" cy="895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7" name="Google Shape;217;p23"/>
          <p:cNvCxnSpPr>
            <a:stCxn id="213" idx="2"/>
            <a:endCxn id="214" idx="0"/>
          </p:cNvCxnSpPr>
          <p:nvPr/>
        </p:nvCxnSpPr>
        <p:spPr>
          <a:xfrm flipH="1">
            <a:off x="5334000" y="2073000"/>
            <a:ext cx="1463400" cy="12042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8" name="Google Shape;218;p23"/>
          <p:cNvCxnSpPr>
            <a:stCxn id="213" idx="2"/>
            <a:endCxn id="215" idx="0"/>
          </p:cNvCxnSpPr>
          <p:nvPr/>
        </p:nvCxnSpPr>
        <p:spPr>
          <a:xfrm>
            <a:off x="6797400" y="2073000"/>
            <a:ext cx="300" cy="12042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9" name="Google Shape;219;p23"/>
          <p:cNvCxnSpPr>
            <a:stCxn id="213" idx="2"/>
            <a:endCxn id="216" idx="0"/>
          </p:cNvCxnSpPr>
          <p:nvPr/>
        </p:nvCxnSpPr>
        <p:spPr>
          <a:xfrm>
            <a:off x="6797400" y="2073000"/>
            <a:ext cx="1486500" cy="12042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20" name="Google Shape;220;p23"/>
          <p:cNvCxnSpPr>
            <a:stCxn id="213" idx="2"/>
            <a:endCxn id="213" idx="2"/>
          </p:cNvCxnSpPr>
          <p:nvPr/>
        </p:nvCxnSpPr>
        <p:spPr>
          <a:xfrm>
            <a:off x="6797400" y="2073000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1" name="Google Shape;221;p23"/>
          <p:cNvCxnSpPr/>
          <p:nvPr/>
        </p:nvCxnSpPr>
        <p:spPr>
          <a:xfrm>
            <a:off x="6804584" y="1866551"/>
            <a:ext cx="0" cy="4134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22" name="Google Shape;222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6495" y="113711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1001" y="30245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3"/>
          <p:cNvSpPr/>
          <p:nvPr/>
        </p:nvSpPr>
        <p:spPr>
          <a:xfrm>
            <a:off x="2051250" y="1177650"/>
            <a:ext cx="3371700" cy="1317900"/>
          </a:xfrm>
          <a:prstGeom prst="wedgeRoundRectCallout">
            <a:avLst>
              <a:gd name="adj1" fmla="val -61938"/>
              <a:gd name="adj2" fmla="val -25175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これから、もとになるネズミは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オリジナル</a:t>
            </a:r>
            <a:r>
              <a:rPr lang="ja" sz="1500" b="1">
                <a:solidFill>
                  <a:srgbClr val="5E696C"/>
                </a:solidFill>
              </a:rPr>
              <a:t>」、ふやしたネズミは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クローン</a:t>
            </a:r>
            <a:r>
              <a:rPr lang="ja" sz="1500" b="1">
                <a:solidFill>
                  <a:srgbClr val="5E696C"/>
                </a:solidFill>
              </a:rPr>
              <a:t>」とよぶことにするよ。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225" name="Google Shape;225;p23"/>
          <p:cNvSpPr/>
          <p:nvPr/>
        </p:nvSpPr>
        <p:spPr>
          <a:xfrm>
            <a:off x="2039100" y="3226550"/>
            <a:ext cx="954300" cy="626100"/>
          </a:xfrm>
          <a:prstGeom prst="wedgeRoundRectCallout">
            <a:avLst>
              <a:gd name="adj1" fmla="val -63773"/>
              <a:gd name="adj2" fmla="val -110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うん！</a:t>
            </a:r>
            <a:endParaRPr sz="15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ネズミを１００ぴきにしてみよう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231" name="Google Shape;231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6495" y="113711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001" y="30245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4"/>
          <p:cNvSpPr/>
          <p:nvPr/>
        </p:nvSpPr>
        <p:spPr>
          <a:xfrm>
            <a:off x="2051250" y="1177650"/>
            <a:ext cx="2878500" cy="1116600"/>
          </a:xfrm>
          <a:prstGeom prst="wedgeRoundRectCallout">
            <a:avLst>
              <a:gd name="adj1" fmla="val -70042"/>
              <a:gd name="adj2" fmla="val -17395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じゃあ、おのぞみどおりに、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ネズミを１００ぴき</a:t>
            </a:r>
            <a:r>
              <a:rPr lang="ja" sz="1500" b="1">
                <a:solidFill>
                  <a:srgbClr val="5E696C"/>
                </a:solidFill>
              </a:rPr>
              <a:t>に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ふやしてみようか。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234" name="Google Shape;234;p24"/>
          <p:cNvSpPr/>
          <p:nvPr/>
        </p:nvSpPr>
        <p:spPr>
          <a:xfrm>
            <a:off x="2039100" y="3024574"/>
            <a:ext cx="2367600" cy="774600"/>
          </a:xfrm>
          <a:prstGeom prst="wedgeRoundRectCallout">
            <a:avLst>
              <a:gd name="adj1" fmla="val -63773"/>
              <a:gd name="adj2" fmla="val -110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ステージ上がすごいことになりそう...。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09450" y="1850875"/>
            <a:ext cx="1219200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 txBox="1"/>
          <p:nvPr/>
        </p:nvSpPr>
        <p:spPr>
          <a:xfrm>
            <a:off x="6415425" y="1637950"/>
            <a:ext cx="704100" cy="9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0" b="1">
                <a:ea typeface="Lato"/>
                <a:sym typeface="Lato"/>
              </a:rPr>
              <a:t>×</a:t>
            </a:r>
            <a:endParaRPr sz="6000" b="1">
              <a:ea typeface="Lato"/>
              <a:sym typeface="Lato"/>
            </a:endParaRPr>
          </a:p>
        </p:txBody>
      </p:sp>
      <p:sp>
        <p:nvSpPr>
          <p:cNvPr id="237" name="Google Shape;237;p24"/>
          <p:cNvSpPr txBox="1"/>
          <p:nvPr/>
        </p:nvSpPr>
        <p:spPr>
          <a:xfrm>
            <a:off x="7241375" y="1791725"/>
            <a:ext cx="12192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000">
                <a:ea typeface="Lato"/>
                <a:sym typeface="Lato"/>
              </a:rPr>
              <a:t>100</a:t>
            </a:r>
            <a:endParaRPr sz="4000">
              <a:ea typeface="Lato"/>
              <a:sym typeface="Lato"/>
            </a:endParaRPr>
          </a:p>
        </p:txBody>
      </p:sp>
      <p:sp>
        <p:nvSpPr>
          <p:cNvPr id="238" name="Google Shape;238;p24"/>
          <p:cNvSpPr txBox="1"/>
          <p:nvPr/>
        </p:nvSpPr>
        <p:spPr>
          <a:xfrm>
            <a:off x="2700699" y="2908350"/>
            <a:ext cx="6951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>
                <a:latin typeface="Arial"/>
                <a:cs typeface="Arial"/>
              </a:rPr>
              <a:t>ネズミを１ぴきだけにしてね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244" name="Google Shape;24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95" y="11371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5"/>
          <p:cNvSpPr/>
          <p:nvPr/>
        </p:nvSpPr>
        <p:spPr>
          <a:xfrm>
            <a:off x="1180000" y="1177650"/>
            <a:ext cx="2934000" cy="1806000"/>
          </a:xfrm>
          <a:prstGeom prst="wedgeRoundRectCallout">
            <a:avLst>
              <a:gd name="adj1" fmla="val -58407"/>
              <a:gd name="adj2" fmla="val -3461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オリジナルにする</a:t>
            </a:r>
            <a:endParaRPr sz="1500" b="1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ネズミ１ぴきだけのこして、</a:t>
            </a:r>
            <a:endParaRPr lang="ja" altLang="en-US" sz="1500" b="1">
              <a:solidFill>
                <a:srgbClr val="5E696C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あとの２ひきは消してね。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右の画像にあるどちらかの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ほうほうで消せるよ。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246" name="Google Shape;246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401" y="34055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5"/>
          <p:cNvSpPr/>
          <p:nvPr/>
        </p:nvSpPr>
        <p:spPr>
          <a:xfrm>
            <a:off x="1180000" y="3203625"/>
            <a:ext cx="2516100" cy="1317900"/>
          </a:xfrm>
          <a:prstGeom prst="wedgeRoundRectCallout">
            <a:avLst>
              <a:gd name="adj1" fmla="val -57802"/>
              <a:gd name="adj2" fmla="val -575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バイバイ～！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いままでありがとう～！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248" name="Google Shape;248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14050" y="1169850"/>
            <a:ext cx="4420350" cy="1319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14050" y="2641895"/>
            <a:ext cx="3647647" cy="2349205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5"/>
          <p:cNvSpPr/>
          <p:nvPr/>
        </p:nvSpPr>
        <p:spPr>
          <a:xfrm>
            <a:off x="7186925" y="49350"/>
            <a:ext cx="1957200" cy="1591200"/>
          </a:xfrm>
          <a:prstGeom prst="wedgeRoundRectCallout">
            <a:avLst>
              <a:gd name="adj1" fmla="val -42438"/>
              <a:gd name="adj2" fmla="val 62224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消したい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スプライトの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右上のごみばこ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マークを左クリック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251" name="Google Shape;251;p25"/>
          <p:cNvSpPr/>
          <p:nvPr/>
        </p:nvSpPr>
        <p:spPr>
          <a:xfrm>
            <a:off x="7051250" y="2901100"/>
            <a:ext cx="2158500" cy="1418400"/>
          </a:xfrm>
          <a:prstGeom prst="wedgeRoundRectCallout">
            <a:avLst>
              <a:gd name="adj1" fmla="val -59430"/>
              <a:gd name="adj2" fmla="val 3417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消したいスプライトの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上で右クリックして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「削除」をえらぶ</a:t>
            </a:r>
            <a:endParaRPr b="1">
              <a:solidFill>
                <a:schemeClr val="dk2"/>
              </a:solidFill>
            </a:endParaRPr>
          </a:p>
        </p:txBody>
      </p:sp>
      <p:pic>
        <p:nvPicPr>
          <p:cNvPr id="252" name="Google Shape;252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46994" y="1500200"/>
            <a:ext cx="552000" cy="84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24844" y="4055975"/>
            <a:ext cx="552000" cy="84195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5"/>
          <p:cNvSpPr txBox="1"/>
          <p:nvPr/>
        </p:nvSpPr>
        <p:spPr>
          <a:xfrm>
            <a:off x="4087250" y="933800"/>
            <a:ext cx="1086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ほうほう１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55" name="Google Shape;255;p25"/>
          <p:cNvSpPr txBox="1"/>
          <p:nvPr/>
        </p:nvSpPr>
        <p:spPr>
          <a:xfrm>
            <a:off x="4087250" y="2457800"/>
            <a:ext cx="1086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ほうほう２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56" name="Google Shape;256;p25"/>
          <p:cNvSpPr/>
          <p:nvPr/>
        </p:nvSpPr>
        <p:spPr>
          <a:xfrm>
            <a:off x="6460000" y="1132800"/>
            <a:ext cx="398100" cy="413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5"/>
          <p:cNvSpPr txBox="1"/>
          <p:nvPr/>
        </p:nvSpPr>
        <p:spPr>
          <a:xfrm>
            <a:off x="7028002" y="-1150"/>
            <a:ext cx="6951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け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58" name="Google Shape;258;p25"/>
          <p:cNvSpPr txBox="1"/>
          <p:nvPr/>
        </p:nvSpPr>
        <p:spPr>
          <a:xfrm>
            <a:off x="7116368" y="646117"/>
            <a:ext cx="6951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みぎうえ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59" name="Google Shape;259;p25"/>
          <p:cNvSpPr txBox="1"/>
          <p:nvPr/>
        </p:nvSpPr>
        <p:spPr>
          <a:xfrm>
            <a:off x="7759588" y="980689"/>
            <a:ext cx="6951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60" name="Google Shape;260;p25"/>
          <p:cNvSpPr txBox="1"/>
          <p:nvPr/>
        </p:nvSpPr>
        <p:spPr>
          <a:xfrm>
            <a:off x="2356731" y="1717071"/>
            <a:ext cx="6951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け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61" name="Google Shape;261;p25"/>
          <p:cNvSpPr txBox="1"/>
          <p:nvPr/>
        </p:nvSpPr>
        <p:spPr>
          <a:xfrm>
            <a:off x="1020346" y="2044533"/>
            <a:ext cx="6951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みぎ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63" name="Google Shape;263;p25"/>
          <p:cNvSpPr txBox="1"/>
          <p:nvPr/>
        </p:nvSpPr>
        <p:spPr>
          <a:xfrm>
            <a:off x="1963183" y="2401543"/>
            <a:ext cx="6951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け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64" name="Google Shape;264;p25"/>
          <p:cNvSpPr txBox="1"/>
          <p:nvPr/>
        </p:nvSpPr>
        <p:spPr>
          <a:xfrm>
            <a:off x="6892182" y="2902511"/>
            <a:ext cx="6951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け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65" name="Google Shape;265;p25"/>
          <p:cNvSpPr txBox="1"/>
          <p:nvPr/>
        </p:nvSpPr>
        <p:spPr>
          <a:xfrm>
            <a:off x="6856905" y="3248907"/>
            <a:ext cx="6951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66" name="Google Shape;266;p25"/>
          <p:cNvSpPr txBox="1"/>
          <p:nvPr/>
        </p:nvSpPr>
        <p:spPr>
          <a:xfrm>
            <a:off x="7273409" y="3254804"/>
            <a:ext cx="6951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みぎ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6" name="Google Shape;266;p25">
            <a:extLst>
              <a:ext uri="{FF2B5EF4-FFF2-40B4-BE49-F238E27FC236}">
                <a16:creationId xmlns:a16="http://schemas.microsoft.com/office/drawing/2014/main" id="{02F6C535-C45B-4A1A-A30F-D4008341D32C}"/>
              </a:ext>
            </a:extLst>
          </p:cNvPr>
          <p:cNvSpPr txBox="1"/>
          <p:nvPr/>
        </p:nvSpPr>
        <p:spPr>
          <a:xfrm>
            <a:off x="7115554" y="3549347"/>
            <a:ext cx="6951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ja" altLang="en-US" sz="900" b="1">
                <a:solidFill>
                  <a:schemeClr val="dk2"/>
                </a:solidFill>
                <a:ea typeface="Lato"/>
              </a:rPr>
              <a:t>さくじょ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7" name="Google Shape;261;p25">
            <a:extLst>
              <a:ext uri="{FF2B5EF4-FFF2-40B4-BE49-F238E27FC236}">
                <a16:creationId xmlns:a16="http://schemas.microsoft.com/office/drawing/2014/main" id="{DF1F950B-E9AA-4989-B8D1-95DF89C37F93}"/>
              </a:ext>
            </a:extLst>
          </p:cNvPr>
          <p:cNvSpPr txBox="1"/>
          <p:nvPr/>
        </p:nvSpPr>
        <p:spPr>
          <a:xfrm>
            <a:off x="1489488" y="2044533"/>
            <a:ext cx="6951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</a:rPr>
              <a:t>がぞう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>
                <a:latin typeface="Arial"/>
                <a:cs typeface="Arial"/>
              </a:rPr>
              <a:t>「自分自身のクローンを作成する」のブロックをつかうよ</a:t>
            </a:r>
            <a:endParaRPr sz="2500">
              <a:latin typeface="Arial"/>
              <a:cs typeface="Arial"/>
            </a:endParaRPr>
          </a:p>
        </p:txBody>
      </p:sp>
      <p:pic>
        <p:nvPicPr>
          <p:cNvPr id="272" name="Google Shape;27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2950" y="1017450"/>
            <a:ext cx="5467009" cy="3821249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6"/>
          <p:cNvSpPr/>
          <p:nvPr/>
        </p:nvSpPr>
        <p:spPr>
          <a:xfrm>
            <a:off x="3795725" y="3046300"/>
            <a:ext cx="1362300" cy="306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4" name="Google Shape;274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695" y="113711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201" y="34055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6"/>
          <p:cNvSpPr/>
          <p:nvPr/>
        </p:nvSpPr>
        <p:spPr>
          <a:xfrm>
            <a:off x="1213050" y="872850"/>
            <a:ext cx="3706200" cy="1806000"/>
          </a:xfrm>
          <a:prstGeom prst="wedgeRoundRectCallout">
            <a:avLst>
              <a:gd name="adj1" fmla="val -55551"/>
              <a:gd name="adj2" fmla="val -8299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制御</a:t>
            </a:r>
            <a:r>
              <a:rPr lang="ja" sz="1500" b="1">
                <a:solidFill>
                  <a:srgbClr val="5E696C"/>
                </a:solidFill>
              </a:rPr>
              <a:t>」カテゴリにある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自分自身のクローン作成する</a:t>
            </a:r>
            <a:r>
              <a:rPr lang="ja" sz="1500" b="1">
                <a:solidFill>
                  <a:srgbClr val="5E696C"/>
                </a:solidFill>
              </a:rPr>
              <a:t>」の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ブロックをつかうよ。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ネズミのスクリプトエリアにおこう。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277" name="Google Shape;277;p26"/>
          <p:cNvSpPr/>
          <p:nvPr/>
        </p:nvSpPr>
        <p:spPr>
          <a:xfrm>
            <a:off x="1124700" y="3564675"/>
            <a:ext cx="2690100" cy="1185600"/>
          </a:xfrm>
          <a:prstGeom prst="wedgeRoundRectCallout">
            <a:avLst>
              <a:gd name="adj1" fmla="val -55280"/>
              <a:gd name="adj2" fmla="val -3152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自分自身</a:t>
            </a:r>
            <a:r>
              <a:rPr lang="ja" sz="1500" b="1">
                <a:solidFill>
                  <a:schemeClr val="dk2"/>
                </a:solidFill>
              </a:rPr>
              <a:t>」ってことは、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この「</a:t>
            </a:r>
            <a:r>
              <a:rPr lang="ja" sz="1500" b="1">
                <a:solidFill>
                  <a:schemeClr val="accent5"/>
                </a:solidFill>
              </a:rPr>
              <a:t>ネズミ</a:t>
            </a:r>
            <a:r>
              <a:rPr lang="ja" sz="1500" b="1">
                <a:solidFill>
                  <a:schemeClr val="dk2"/>
                </a:solidFill>
              </a:rPr>
              <a:t>」のクローンをつくるってことだね。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278" name="Google Shape;278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53975" y="1922050"/>
            <a:ext cx="1258631" cy="317175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6"/>
          <p:cNvSpPr/>
          <p:nvPr/>
        </p:nvSpPr>
        <p:spPr>
          <a:xfrm>
            <a:off x="7407741" y="1918608"/>
            <a:ext cx="1362300" cy="306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80" name="Google Shape;280;p26"/>
          <p:cNvCxnSpPr>
            <a:stCxn id="273" idx="3"/>
            <a:endCxn id="278" idx="1"/>
          </p:cNvCxnSpPr>
          <p:nvPr/>
        </p:nvCxnSpPr>
        <p:spPr>
          <a:xfrm rot="10800000" flipH="1">
            <a:off x="5158025" y="2080750"/>
            <a:ext cx="2295900" cy="11187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281" name="Google Shape;281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60995" y="2571750"/>
            <a:ext cx="1038000" cy="1583274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26"/>
          <p:cNvSpPr txBox="1"/>
          <p:nvPr/>
        </p:nvSpPr>
        <p:spPr>
          <a:xfrm>
            <a:off x="748225" y="217750"/>
            <a:ext cx="1362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じぶんじしん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83" name="Google Shape;283;p26"/>
          <p:cNvSpPr txBox="1"/>
          <p:nvPr/>
        </p:nvSpPr>
        <p:spPr>
          <a:xfrm>
            <a:off x="3814650" y="217750"/>
            <a:ext cx="1362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さくせい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84" name="Google Shape;284;p26"/>
          <p:cNvSpPr txBox="1"/>
          <p:nvPr/>
        </p:nvSpPr>
        <p:spPr>
          <a:xfrm>
            <a:off x="1364245" y="878964"/>
            <a:ext cx="6951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せいぎょ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85" name="Google Shape;285;p26"/>
          <p:cNvSpPr txBox="1"/>
          <p:nvPr/>
        </p:nvSpPr>
        <p:spPr>
          <a:xfrm>
            <a:off x="1429847" y="1242958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じぶんじしん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86" name="Google Shape;286;p26"/>
          <p:cNvSpPr txBox="1"/>
          <p:nvPr/>
        </p:nvSpPr>
        <p:spPr>
          <a:xfrm>
            <a:off x="3085136" y="1219159"/>
            <a:ext cx="6951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さくせい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87" name="Google Shape;287;p26"/>
          <p:cNvSpPr txBox="1"/>
          <p:nvPr/>
        </p:nvSpPr>
        <p:spPr>
          <a:xfrm>
            <a:off x="1382275" y="3488475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じぶんじしん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いつクローンをつくればいい？</a:t>
            </a:r>
            <a:endParaRPr>
              <a:latin typeface="Arial"/>
              <a:cs typeface="Arial"/>
            </a:endParaRPr>
          </a:p>
        </p:txBody>
      </p:sp>
      <p:pic>
        <p:nvPicPr>
          <p:cNvPr id="293" name="Google Shape;29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895" y="167051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01" y="34055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7"/>
          <p:cNvSpPr/>
          <p:nvPr/>
        </p:nvSpPr>
        <p:spPr>
          <a:xfrm>
            <a:off x="1441650" y="1634850"/>
            <a:ext cx="2620200" cy="976500"/>
          </a:xfrm>
          <a:prstGeom prst="wedgeRoundRectCallout">
            <a:avLst>
              <a:gd name="adj1" fmla="val -66250"/>
              <a:gd name="adj2" fmla="val 1124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クローンは、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どのタイミングで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つくればいいとおもう？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296" name="Google Shape;296;p27"/>
          <p:cNvSpPr/>
          <p:nvPr/>
        </p:nvSpPr>
        <p:spPr>
          <a:xfrm>
            <a:off x="1353300" y="2861600"/>
            <a:ext cx="2708700" cy="1973400"/>
          </a:xfrm>
          <a:prstGeom prst="wedgeRoundRectCallout">
            <a:avLst>
              <a:gd name="adj1" fmla="val -61959"/>
              <a:gd name="adj2" fmla="val -624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緑のはたを押されたら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すぐ</a:t>
            </a:r>
            <a:r>
              <a:rPr lang="ja" sz="1500" b="1">
                <a:solidFill>
                  <a:schemeClr val="dk2"/>
                </a:solidFill>
              </a:rPr>
              <a:t>...かな。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「緑の旗が押されたとき」のブロック</a:t>
            </a:r>
            <a:r>
              <a:rPr lang="ja" sz="1500" b="1">
                <a:solidFill>
                  <a:schemeClr val="dk2"/>
                </a:solidFill>
              </a:rPr>
              <a:t>を上につけよう。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297" name="Google Shape;297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14050" y="1169850"/>
            <a:ext cx="3528159" cy="3821251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7"/>
          <p:cNvSpPr/>
          <p:nvPr/>
        </p:nvSpPr>
        <p:spPr>
          <a:xfrm>
            <a:off x="6031375" y="1393025"/>
            <a:ext cx="826500" cy="398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7"/>
          <p:cNvSpPr txBox="1"/>
          <p:nvPr/>
        </p:nvSpPr>
        <p:spPr>
          <a:xfrm>
            <a:off x="1102162" y="2970516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みどり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00" name="Google Shape;300;p27"/>
          <p:cNvSpPr txBox="1"/>
          <p:nvPr/>
        </p:nvSpPr>
        <p:spPr>
          <a:xfrm>
            <a:off x="2033022" y="2961986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01" name="Google Shape;301;p27"/>
          <p:cNvSpPr txBox="1"/>
          <p:nvPr/>
        </p:nvSpPr>
        <p:spPr>
          <a:xfrm>
            <a:off x="2024492" y="3652941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02" name="Google Shape;302;p27"/>
          <p:cNvSpPr txBox="1"/>
          <p:nvPr/>
        </p:nvSpPr>
        <p:spPr>
          <a:xfrm>
            <a:off x="1268633" y="3662313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みどり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03" name="Google Shape;303;p27"/>
          <p:cNvSpPr txBox="1"/>
          <p:nvPr/>
        </p:nvSpPr>
        <p:spPr>
          <a:xfrm>
            <a:off x="1649301" y="3653783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はた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04" name="Google Shape;304;p27"/>
          <p:cNvSpPr txBox="1"/>
          <p:nvPr/>
        </p:nvSpPr>
        <p:spPr>
          <a:xfrm>
            <a:off x="2037901" y="4008562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クローンをつくりたいだけくりかえそう</a:t>
            </a:r>
            <a:endParaRPr>
              <a:latin typeface="Arial"/>
              <a:cs typeface="Arial"/>
            </a:endParaRPr>
          </a:p>
        </p:txBody>
      </p:sp>
      <p:pic>
        <p:nvPicPr>
          <p:cNvPr id="310" name="Google Shape;310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5505" y="14419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8"/>
          <p:cNvSpPr/>
          <p:nvPr/>
        </p:nvSpPr>
        <p:spPr>
          <a:xfrm>
            <a:off x="1136850" y="1169850"/>
            <a:ext cx="3663000" cy="1432800"/>
          </a:xfrm>
          <a:prstGeom prst="wedgeRoundRectCallout">
            <a:avLst>
              <a:gd name="adj1" fmla="val -56230"/>
              <a:gd name="adj2" fmla="val -8362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100ぴきクローンをつくりたいから、</a:t>
            </a:r>
            <a:r>
              <a:rPr lang="ja" sz="1500" b="1">
                <a:solidFill>
                  <a:schemeClr val="accent5"/>
                </a:solidFill>
              </a:rPr>
              <a:t>「自分自身のクローンを作る」を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100回くりかえして</a:t>
            </a:r>
            <a:r>
              <a:rPr lang="ja" sz="1500" b="1">
                <a:solidFill>
                  <a:srgbClr val="5E696C"/>
                </a:solidFill>
              </a:rPr>
              <a:t>実行させよう。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312" name="Google Shape;31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01" y="33293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8"/>
          <p:cNvSpPr/>
          <p:nvPr/>
        </p:nvSpPr>
        <p:spPr>
          <a:xfrm>
            <a:off x="1200900" y="2931050"/>
            <a:ext cx="4246800" cy="1853100"/>
          </a:xfrm>
          <a:prstGeom prst="wedgeRoundRectCallout">
            <a:avLst>
              <a:gd name="adj1" fmla="val -57177"/>
              <a:gd name="adj2" fmla="val -715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処理をくりかえすブロックといえば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「ずっと」があるけど、</a:t>
            </a:r>
            <a:r>
              <a:rPr lang="ja" sz="1500" b="1">
                <a:solidFill>
                  <a:schemeClr val="accent5"/>
                </a:solidFill>
              </a:rPr>
              <a:t>きめられた回数だけ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くりかえすことができるブロック</a:t>
            </a:r>
            <a:r>
              <a:rPr lang="ja" sz="1500" b="1">
                <a:solidFill>
                  <a:schemeClr val="dk2"/>
                </a:solidFill>
              </a:rPr>
              <a:t>も、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もしかしたらあるのかな？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14" name="Google Shape;31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6050" y="1169850"/>
            <a:ext cx="2590800" cy="1228725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28"/>
          <p:cNvSpPr/>
          <p:nvPr/>
        </p:nvSpPr>
        <p:spPr>
          <a:xfrm>
            <a:off x="7368300" y="1017450"/>
            <a:ext cx="1775700" cy="976500"/>
          </a:xfrm>
          <a:prstGeom prst="wedgeRoundRectCallout">
            <a:avLst>
              <a:gd name="adj1" fmla="val -56047"/>
              <a:gd name="adj2" fmla="val 4285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b="1">
                <a:solidFill>
                  <a:schemeClr val="dk2"/>
                </a:solidFill>
              </a:rPr>
              <a:t>このブロックを</a:t>
            </a:r>
            <a:endParaRPr lang="ja-JP" altLang="en-US" b="1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100回実行するよ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316" name="Google Shape;316;p28"/>
          <p:cNvSpPr txBox="1"/>
          <p:nvPr/>
        </p:nvSpPr>
        <p:spPr>
          <a:xfrm>
            <a:off x="1340367" y="1505425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じぶんじしん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17" name="Google Shape;317;p28"/>
          <p:cNvSpPr txBox="1"/>
          <p:nvPr/>
        </p:nvSpPr>
        <p:spPr>
          <a:xfrm>
            <a:off x="3010920" y="1518694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18" name="Google Shape;318;p28"/>
          <p:cNvSpPr txBox="1"/>
          <p:nvPr/>
        </p:nvSpPr>
        <p:spPr>
          <a:xfrm>
            <a:off x="1171267" y="1883128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19" name="Google Shape;319;p28"/>
          <p:cNvSpPr txBox="1"/>
          <p:nvPr/>
        </p:nvSpPr>
        <p:spPr>
          <a:xfrm>
            <a:off x="2606091" y="1866068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20" name="Google Shape;320;p28"/>
          <p:cNvSpPr txBox="1"/>
          <p:nvPr/>
        </p:nvSpPr>
        <p:spPr>
          <a:xfrm>
            <a:off x="7589084" y="1318342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かいじっこう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21" name="Google Shape;321;p28"/>
          <p:cNvSpPr txBox="1"/>
          <p:nvPr/>
        </p:nvSpPr>
        <p:spPr>
          <a:xfrm>
            <a:off x="4074267" y="3309486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かいすう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22" name="Google Shape;322;p28"/>
          <p:cNvSpPr txBox="1"/>
          <p:nvPr/>
        </p:nvSpPr>
        <p:spPr>
          <a:xfrm>
            <a:off x="1031017" y="2929686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「～回繰り返す」のブロックをつかうよ</a:t>
            </a:r>
            <a:endParaRPr>
              <a:latin typeface="Arial"/>
              <a:cs typeface="Arial"/>
            </a:endParaRPr>
          </a:p>
        </p:txBody>
      </p:sp>
      <p:pic>
        <p:nvPicPr>
          <p:cNvPr id="328" name="Google Shape;32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8625" y="1277000"/>
            <a:ext cx="2733675" cy="180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00700" y="1139225"/>
            <a:ext cx="3038684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9"/>
          <p:cNvSpPr/>
          <p:nvPr/>
        </p:nvSpPr>
        <p:spPr>
          <a:xfrm>
            <a:off x="3398375" y="2495200"/>
            <a:ext cx="1439100" cy="888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9"/>
          <p:cNvSpPr/>
          <p:nvPr/>
        </p:nvSpPr>
        <p:spPr>
          <a:xfrm>
            <a:off x="6291600" y="1944125"/>
            <a:ext cx="2540700" cy="1209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32" name="Google Shape;332;p29"/>
          <p:cNvCxnSpPr>
            <a:stCxn id="330" idx="3"/>
            <a:endCxn id="331" idx="1"/>
          </p:cNvCxnSpPr>
          <p:nvPr/>
        </p:nvCxnSpPr>
        <p:spPr>
          <a:xfrm rot="10800000" flipH="1">
            <a:off x="4837475" y="2548900"/>
            <a:ext cx="1454100" cy="3903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33" name="Google Shape;333;p29"/>
          <p:cNvSpPr/>
          <p:nvPr/>
        </p:nvSpPr>
        <p:spPr>
          <a:xfrm>
            <a:off x="6098625" y="3597400"/>
            <a:ext cx="1974300" cy="888000"/>
          </a:xfrm>
          <a:prstGeom prst="wedgeRoundRectCallout">
            <a:avLst>
              <a:gd name="adj1" fmla="val -11537"/>
              <a:gd name="adj2" fmla="val -20514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「10」を「100」にかえてね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34" name="Google Shape;334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9295" y="14419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9"/>
          <p:cNvSpPr/>
          <p:nvPr/>
        </p:nvSpPr>
        <p:spPr>
          <a:xfrm>
            <a:off x="311700" y="2725925"/>
            <a:ext cx="2202600" cy="2146200"/>
          </a:xfrm>
          <a:prstGeom prst="wedgeRoundRectCallout">
            <a:avLst>
              <a:gd name="adj1" fmla="val -33122"/>
              <a:gd name="adj2" fmla="val -63988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そのとおり！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制御</a:t>
            </a:r>
            <a:r>
              <a:rPr lang="ja" sz="1500" b="1">
                <a:solidFill>
                  <a:srgbClr val="5E696C"/>
                </a:solidFill>
              </a:rPr>
              <a:t>」カテゴリに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10回繰り返す</a:t>
            </a:r>
            <a:r>
              <a:rPr lang="ja" sz="1500" b="1">
                <a:solidFill>
                  <a:srgbClr val="5E696C"/>
                </a:solidFill>
              </a:rPr>
              <a:t>」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というブロックが</a:t>
            </a:r>
            <a:endParaRPr sz="1500" b="1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あるから、これで</a:t>
            </a:r>
            <a:endParaRPr lang="ja" altLang="en-US" sz="1500" b="1">
              <a:solidFill>
                <a:srgbClr val="5E696C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かこもう。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336" name="Google Shape;336;p29"/>
          <p:cNvSpPr txBox="1"/>
          <p:nvPr/>
        </p:nvSpPr>
        <p:spPr>
          <a:xfrm>
            <a:off x="1461450" y="242425"/>
            <a:ext cx="918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37" name="Google Shape;337;p29"/>
          <p:cNvSpPr txBox="1"/>
          <p:nvPr/>
        </p:nvSpPr>
        <p:spPr>
          <a:xfrm>
            <a:off x="2514275" y="242425"/>
            <a:ext cx="1362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かえ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38" name="Google Shape;338;p29"/>
          <p:cNvSpPr txBox="1"/>
          <p:nvPr/>
        </p:nvSpPr>
        <p:spPr>
          <a:xfrm>
            <a:off x="2136820" y="248491"/>
            <a:ext cx="32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く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39" name="Google Shape;339;p29"/>
          <p:cNvSpPr txBox="1"/>
          <p:nvPr/>
        </p:nvSpPr>
        <p:spPr>
          <a:xfrm>
            <a:off x="358561" y="2924543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せいぎょ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40" name="Google Shape;340;p29"/>
          <p:cNvSpPr txBox="1"/>
          <p:nvPr/>
        </p:nvSpPr>
        <p:spPr>
          <a:xfrm>
            <a:off x="512368" y="3252203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かいく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41" name="Google Shape;341;p29"/>
          <p:cNvSpPr txBox="1"/>
          <p:nvPr/>
        </p:nvSpPr>
        <p:spPr>
          <a:xfrm>
            <a:off x="1012528" y="3252258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実行してみよう！</a:t>
            </a:r>
            <a:endParaRPr>
              <a:latin typeface="Arial"/>
              <a:cs typeface="Arial"/>
            </a:endParaRPr>
          </a:p>
        </p:txBody>
      </p:sp>
      <p:pic>
        <p:nvPicPr>
          <p:cNvPr id="347" name="Google Shape;347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95" y="14419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0"/>
          <p:cNvSpPr/>
          <p:nvPr/>
        </p:nvSpPr>
        <p:spPr>
          <a:xfrm>
            <a:off x="1185625" y="1362375"/>
            <a:ext cx="2520000" cy="1080300"/>
          </a:xfrm>
          <a:prstGeom prst="wedgeRoundRectCallout">
            <a:avLst>
              <a:gd name="adj1" fmla="val -58631"/>
              <a:gd name="adj2" fmla="val -713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とりあえずこれで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いったん実行してみて！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349" name="Google Shape;349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01" y="34055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30"/>
          <p:cNvSpPr/>
          <p:nvPr/>
        </p:nvSpPr>
        <p:spPr>
          <a:xfrm>
            <a:off x="1200900" y="3203625"/>
            <a:ext cx="2199300" cy="1317900"/>
          </a:xfrm>
          <a:prstGeom prst="wedgeRoundRectCallout">
            <a:avLst>
              <a:gd name="adj1" fmla="val -57816"/>
              <a:gd name="adj2" fmla="val -669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ひゃああ～！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ドラゴンみたい！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なんでこんなことに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なってるの？！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51" name="Google Shape;35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10425" y="1169850"/>
            <a:ext cx="4553142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648125" y="215550"/>
            <a:ext cx="1362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1730761" y="1705356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ネズミのうごきをじっくりみてみると...</a:t>
            </a:r>
            <a:endParaRPr>
              <a:latin typeface="Arial"/>
              <a:cs typeface="Arial"/>
            </a:endParaRPr>
          </a:p>
        </p:txBody>
      </p:sp>
      <p:pic>
        <p:nvPicPr>
          <p:cNvPr id="359" name="Google Shape;35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724" y="12930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31"/>
          <p:cNvSpPr/>
          <p:nvPr/>
        </p:nvSpPr>
        <p:spPr>
          <a:xfrm>
            <a:off x="1140350" y="1017450"/>
            <a:ext cx="4094400" cy="1831800"/>
          </a:xfrm>
          <a:prstGeom prst="wedgeRoundRectCallout">
            <a:avLst>
              <a:gd name="adj1" fmla="val -55056"/>
              <a:gd name="adj2" fmla="val -931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ネコをそうさしないでネズミだけを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よーくみてみると...。</a:t>
            </a:r>
            <a:r>
              <a:rPr lang="ja" sz="1500" b="1">
                <a:solidFill>
                  <a:schemeClr val="accent5"/>
                </a:solidFill>
              </a:rPr>
              <a:t>オリジナルの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ネズミだけがうごいている</a:t>
            </a:r>
            <a:r>
              <a:rPr lang="ja" sz="1500" b="1">
                <a:solidFill>
                  <a:schemeClr val="dk2"/>
                </a:solidFill>
              </a:rPr>
              <a:t>...のかな？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クローンのほうは、そのときオリジナルが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いるばしょにつくられて、そのあとは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まったくうごいていないみたい。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6980" y="36921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/>
          <p:nvPr/>
        </p:nvSpPr>
        <p:spPr>
          <a:xfrm>
            <a:off x="1140350" y="3527675"/>
            <a:ext cx="4182000" cy="1326000"/>
          </a:xfrm>
          <a:prstGeom prst="wedgeRoundRectCallout">
            <a:avLst>
              <a:gd name="adj1" fmla="val -58224"/>
              <a:gd name="adj2" fmla="val -7103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そうだね。</a:t>
            </a:r>
            <a:r>
              <a:rPr lang="ja" sz="1500" b="1">
                <a:solidFill>
                  <a:schemeClr val="accent5"/>
                </a:solidFill>
              </a:rPr>
              <a:t>ネズミのうごきのスクリプトは、</a:t>
            </a:r>
            <a:r>
              <a:rPr lang="ja" sz="1500" b="1">
                <a:solidFill>
                  <a:schemeClr val="dk2"/>
                </a:solidFill>
              </a:rPr>
              <a:t>あくまでも、この</a:t>
            </a:r>
            <a:r>
              <a:rPr lang="ja" sz="1500" b="1">
                <a:solidFill>
                  <a:schemeClr val="accent5"/>
                </a:solidFill>
              </a:rPr>
              <a:t>「オリジナル」のネズミにでしか実行されない</a:t>
            </a:r>
            <a:r>
              <a:rPr lang="ja" sz="1500" b="1">
                <a:solidFill>
                  <a:srgbClr val="5E696C"/>
                </a:solidFill>
              </a:rPr>
              <a:t>んだ。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363" name="Google Shape;36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74750" y="1017450"/>
            <a:ext cx="3522348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1"/>
          <p:cNvSpPr txBox="1"/>
          <p:nvPr/>
        </p:nvSpPr>
        <p:spPr>
          <a:xfrm>
            <a:off x="1548886" y="4156136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65" name="Google Shape;365;p31"/>
          <p:cNvSpPr/>
          <p:nvPr/>
        </p:nvSpPr>
        <p:spPr>
          <a:xfrm>
            <a:off x="5572125" y="1194025"/>
            <a:ext cx="2082000" cy="3444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31"/>
          <p:cNvSpPr/>
          <p:nvPr/>
        </p:nvSpPr>
        <p:spPr>
          <a:xfrm>
            <a:off x="7776475" y="2602375"/>
            <a:ext cx="1220400" cy="1238066"/>
          </a:xfrm>
          <a:prstGeom prst="wedgeRoundRectCallout">
            <a:avLst>
              <a:gd name="adj1" fmla="val -62543"/>
              <a:gd name="adj2" fmla="val 1882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これはオリジナルでしか実行されないよ</a:t>
            </a:r>
            <a:endParaRPr lang="ja-JP" altLang="en-US" b="1">
              <a:solidFill>
                <a:schemeClr val="dk2"/>
              </a:solidFill>
            </a:endParaRPr>
          </a:p>
        </p:txBody>
      </p:sp>
      <p:sp>
        <p:nvSpPr>
          <p:cNvPr id="11" name="Google Shape;364;p31">
            <a:extLst>
              <a:ext uri="{FF2B5EF4-FFF2-40B4-BE49-F238E27FC236}">
                <a16:creationId xmlns:a16="http://schemas.microsoft.com/office/drawing/2014/main" id="{06E2BF18-8DE7-4806-B362-73963D2910B5}"/>
              </a:ext>
            </a:extLst>
          </p:cNvPr>
          <p:cNvSpPr txBox="1"/>
          <p:nvPr/>
        </p:nvSpPr>
        <p:spPr>
          <a:xfrm>
            <a:off x="7736608" y="3018718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5E696C"/>
                </a:solidFill>
                <a:ea typeface="Lato"/>
                <a:sym typeface="Lato"/>
              </a:rPr>
              <a:t>じっこう</a:t>
            </a:r>
            <a:endParaRPr lang="ja-JP" altLang="en-US" sz="900" b="1">
              <a:solidFill>
                <a:srgbClr val="5E696C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75" y="1196400"/>
            <a:ext cx="4260224" cy="3435463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いったんネズミをうごかすのをやめてね</a:t>
            </a:r>
            <a:endParaRPr>
              <a:latin typeface="Arial"/>
              <a:cs typeface="Arial"/>
            </a:endParaRPr>
          </a:p>
        </p:txBody>
      </p:sp>
      <p:pic>
        <p:nvPicPr>
          <p:cNvPr id="373" name="Google Shape;373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95" y="11975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2"/>
          <p:cNvSpPr/>
          <p:nvPr/>
        </p:nvSpPr>
        <p:spPr>
          <a:xfrm>
            <a:off x="1186650" y="1070550"/>
            <a:ext cx="3385500" cy="1585500"/>
          </a:xfrm>
          <a:prstGeom prst="wedgeRoundRectCallout">
            <a:avLst>
              <a:gd name="adj1" fmla="val -56755"/>
              <a:gd name="adj2" fmla="val -1090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ちょっとわかりづらいから、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ネズミのうごきのスクリプトを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いったんうごかないようにして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せつめいすることにするよ。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うごかないようにするにはどうしたらいいかわかるかな？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375" name="Google Shape;375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626" y="34276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32"/>
          <p:cNvSpPr/>
          <p:nvPr/>
        </p:nvSpPr>
        <p:spPr>
          <a:xfrm>
            <a:off x="1112775" y="2978300"/>
            <a:ext cx="3276900" cy="1585500"/>
          </a:xfrm>
          <a:prstGeom prst="wedgeRoundRectCallout">
            <a:avLst>
              <a:gd name="adj1" fmla="val -55929"/>
              <a:gd name="adj2" fmla="val -129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ネズミのうごきのスクリプトから「緑のはたが押されたとき」の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ブロックを消せばうごかなく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なるよね。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377" name="Google Shape;377;p32"/>
          <p:cNvSpPr/>
          <p:nvPr/>
        </p:nvSpPr>
        <p:spPr>
          <a:xfrm>
            <a:off x="5265975" y="1990050"/>
            <a:ext cx="979800" cy="229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32"/>
          <p:cNvSpPr/>
          <p:nvPr/>
        </p:nvSpPr>
        <p:spPr>
          <a:xfrm>
            <a:off x="4729850" y="1408350"/>
            <a:ext cx="913800" cy="382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32"/>
          <p:cNvSpPr txBox="1"/>
          <p:nvPr/>
        </p:nvSpPr>
        <p:spPr>
          <a:xfrm>
            <a:off x="1110450" y="3238092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みどり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80" name="Google Shape;380;p32"/>
          <p:cNvSpPr txBox="1"/>
          <p:nvPr/>
        </p:nvSpPr>
        <p:spPr>
          <a:xfrm>
            <a:off x="1967806" y="3238092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81" name="Google Shape;381;p32"/>
          <p:cNvSpPr txBox="1"/>
          <p:nvPr/>
        </p:nvSpPr>
        <p:spPr>
          <a:xfrm>
            <a:off x="1792450" y="3563192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け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82" name="Google Shape;382;p32"/>
          <p:cNvSpPr/>
          <p:nvPr/>
        </p:nvSpPr>
        <p:spPr>
          <a:xfrm>
            <a:off x="6796775" y="2587050"/>
            <a:ext cx="1392900" cy="976500"/>
          </a:xfrm>
          <a:prstGeom prst="wedgeRoundRectCallout">
            <a:avLst>
              <a:gd name="adj1" fmla="val -82971"/>
              <a:gd name="adj2" fmla="val -8448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オリジナルのネズミがうごかないようにしよう</a:t>
            </a:r>
            <a:endParaRPr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3500" y="1360624"/>
            <a:ext cx="3822600" cy="3153654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3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>
                <a:latin typeface="Arial"/>
                <a:cs typeface="Arial"/>
              </a:rPr>
              <a:t>ネズミのリセット処理はいどうしてね</a:t>
            </a:r>
            <a:endParaRPr sz="3100">
              <a:latin typeface="Arial"/>
              <a:cs typeface="Arial"/>
            </a:endParaRPr>
          </a:p>
        </p:txBody>
      </p:sp>
      <p:pic>
        <p:nvPicPr>
          <p:cNvPr id="389" name="Google Shape;389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95" y="11975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33"/>
          <p:cNvSpPr/>
          <p:nvPr/>
        </p:nvSpPr>
        <p:spPr>
          <a:xfrm>
            <a:off x="1180000" y="1137425"/>
            <a:ext cx="3601800" cy="1846200"/>
          </a:xfrm>
          <a:prstGeom prst="wedgeRoundRectCallout">
            <a:avLst>
              <a:gd name="adj1" fmla="val -58111"/>
              <a:gd name="adj2" fmla="val -23718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それでいいよ。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ネズミのリセット処理のブロックは、クローン作成のスクリプトのほうに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いどうして、実行されるようにしておいてね。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391" name="Google Shape;391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626" y="34276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33"/>
          <p:cNvSpPr/>
          <p:nvPr/>
        </p:nvSpPr>
        <p:spPr>
          <a:xfrm>
            <a:off x="1180000" y="3601775"/>
            <a:ext cx="1478100" cy="739800"/>
          </a:xfrm>
          <a:prstGeom prst="wedgeRoundRectCallout">
            <a:avLst>
              <a:gd name="adj1" fmla="val -64255"/>
              <a:gd name="adj2" fmla="val 1002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わかった。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393" name="Google Shape;393;p33"/>
          <p:cNvSpPr/>
          <p:nvPr/>
        </p:nvSpPr>
        <p:spPr>
          <a:xfrm>
            <a:off x="4929200" y="1778942"/>
            <a:ext cx="1132800" cy="976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94" name="Google Shape;394;p33"/>
          <p:cNvCxnSpPr>
            <a:stCxn id="393" idx="3"/>
            <a:endCxn id="395" idx="1"/>
          </p:cNvCxnSpPr>
          <p:nvPr/>
        </p:nvCxnSpPr>
        <p:spPr>
          <a:xfrm rot="10800000" flipH="1">
            <a:off x="6062000" y="2264492"/>
            <a:ext cx="1026300" cy="27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95" name="Google Shape;395;p33"/>
          <p:cNvSpPr/>
          <p:nvPr/>
        </p:nvSpPr>
        <p:spPr>
          <a:xfrm>
            <a:off x="7088300" y="1807301"/>
            <a:ext cx="1009500" cy="914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33"/>
          <p:cNvSpPr txBox="1"/>
          <p:nvPr/>
        </p:nvSpPr>
        <p:spPr>
          <a:xfrm>
            <a:off x="4929200" y="1137434"/>
            <a:ext cx="1408200" cy="11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3000">
                <a:solidFill>
                  <a:schemeClr val="dk1"/>
                </a:solidFill>
                <a:ea typeface="Lato"/>
                <a:sym typeface="Lato"/>
              </a:rPr>
              <a:t>×</a:t>
            </a:r>
            <a:endParaRPr sz="1300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97" name="Google Shape;397;p33"/>
          <p:cNvSpPr txBox="1"/>
          <p:nvPr/>
        </p:nvSpPr>
        <p:spPr>
          <a:xfrm>
            <a:off x="4164900" y="242425"/>
            <a:ext cx="1362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しょり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98" name="Google Shape;398;p33"/>
          <p:cNvSpPr txBox="1"/>
          <p:nvPr/>
        </p:nvSpPr>
        <p:spPr>
          <a:xfrm>
            <a:off x="2525456" y="1326544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99" name="Google Shape;399;p33"/>
          <p:cNvSpPr txBox="1"/>
          <p:nvPr/>
        </p:nvSpPr>
        <p:spPr>
          <a:xfrm>
            <a:off x="1789781" y="1691036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さくせい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00" name="Google Shape;400;p33"/>
          <p:cNvSpPr txBox="1"/>
          <p:nvPr/>
        </p:nvSpPr>
        <p:spPr>
          <a:xfrm>
            <a:off x="2316640" y="2096526"/>
            <a:ext cx="734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実行しよう</a:t>
            </a:r>
            <a:endParaRPr>
              <a:latin typeface="Arial"/>
              <a:cs typeface="Arial"/>
            </a:endParaRPr>
          </a:p>
        </p:txBody>
      </p:sp>
      <p:pic>
        <p:nvPicPr>
          <p:cNvPr id="406" name="Google Shape;40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695" y="26756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0826" y="25124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34"/>
          <p:cNvSpPr/>
          <p:nvPr/>
        </p:nvSpPr>
        <p:spPr>
          <a:xfrm>
            <a:off x="496725" y="3881475"/>
            <a:ext cx="1677000" cy="976500"/>
          </a:xfrm>
          <a:prstGeom prst="wedgeRoundRectCallout">
            <a:avLst>
              <a:gd name="adj1" fmla="val -35805"/>
              <a:gd name="adj2" fmla="val -8379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なんか...なにもおきないよ。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409" name="Google Shape;409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26125" y="1169850"/>
            <a:ext cx="6665473" cy="3747718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34"/>
          <p:cNvSpPr txBox="1"/>
          <p:nvPr/>
        </p:nvSpPr>
        <p:spPr>
          <a:xfrm>
            <a:off x="3500306" y="217775"/>
            <a:ext cx="9138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11" name="Google Shape;411;p34"/>
          <p:cNvSpPr/>
          <p:nvPr/>
        </p:nvSpPr>
        <p:spPr>
          <a:xfrm>
            <a:off x="69900" y="1245800"/>
            <a:ext cx="2417700" cy="1233600"/>
          </a:xfrm>
          <a:prstGeom prst="wedgeRoundRectCallout">
            <a:avLst>
              <a:gd name="adj1" fmla="val 1960"/>
              <a:gd name="adj2" fmla="val -7657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これで実行してみてね。ネズミのクローンが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できるはず。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412" name="Google Shape;412;p34"/>
          <p:cNvSpPr txBox="1"/>
          <p:nvPr/>
        </p:nvSpPr>
        <p:spPr>
          <a:xfrm>
            <a:off x="447336" y="1145571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900">
                <a:latin typeface="Arial"/>
                <a:cs typeface="Arial"/>
              </a:rPr>
              <a:t>スクリプトがうごいていることをかくにんしよう</a:t>
            </a:r>
            <a:endParaRPr sz="2900">
              <a:latin typeface="Arial"/>
              <a:cs typeface="Arial"/>
            </a:endParaRPr>
          </a:p>
        </p:txBody>
      </p:sp>
      <p:pic>
        <p:nvPicPr>
          <p:cNvPr id="418" name="Google Shape;41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0452" y="1246050"/>
            <a:ext cx="5271848" cy="3069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3095" y="1567038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459" y="32145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35"/>
          <p:cNvSpPr/>
          <p:nvPr/>
        </p:nvSpPr>
        <p:spPr>
          <a:xfrm>
            <a:off x="1081325" y="1322250"/>
            <a:ext cx="3770700" cy="1892400"/>
          </a:xfrm>
          <a:prstGeom prst="wedgeRoundRectCallout">
            <a:avLst>
              <a:gd name="adj1" fmla="val -55888"/>
              <a:gd name="adj2" fmla="val -1837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みためはかわらないけど、</a:t>
            </a:r>
            <a:endParaRPr sz="1500" b="1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chemeClr val="accent5"/>
                </a:solidFill>
              </a:rPr>
              <a:t>ちゃんと処理はうごいている</a:t>
            </a:r>
            <a:r>
              <a:rPr lang="ja" sz="1500" b="1">
                <a:solidFill>
                  <a:srgbClr val="5E696C"/>
                </a:solidFill>
              </a:rPr>
              <a:t>んだよ。</a:t>
            </a:r>
            <a:endParaRPr lang="ja" altLang="en-US" sz="1500" b="1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クローン作成のスクリプトのほうを</a:t>
            </a:r>
            <a:endParaRPr lang="ja" altLang="en-US" sz="1500" b="1">
              <a:solidFill>
                <a:srgbClr val="5E696C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よーくみて。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きいろのわくでかこまれている</a:t>
            </a:r>
            <a:r>
              <a:rPr lang="ja" sz="1500" b="1">
                <a:solidFill>
                  <a:srgbClr val="5E696C"/>
                </a:solidFill>
              </a:rPr>
              <a:t>よね。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422" name="Google Shape;422;p35"/>
          <p:cNvSpPr/>
          <p:nvPr/>
        </p:nvSpPr>
        <p:spPr>
          <a:xfrm>
            <a:off x="1226000" y="3603875"/>
            <a:ext cx="1795500" cy="976500"/>
          </a:xfrm>
          <a:prstGeom prst="wedgeRoundRectCallout">
            <a:avLst>
              <a:gd name="adj1" fmla="val -61859"/>
              <a:gd name="adj2" fmla="val -30015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r>
              <a:rPr lang="ja" sz="1500" b="1">
                <a:solidFill>
                  <a:schemeClr val="dk2"/>
                </a:solidFill>
              </a:rPr>
              <a:t>うんたしかに。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それが？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423" name="Google Shape;423;p35"/>
          <p:cNvSpPr/>
          <p:nvPr/>
        </p:nvSpPr>
        <p:spPr>
          <a:xfrm>
            <a:off x="5051650" y="1484875"/>
            <a:ext cx="1194000" cy="1485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35"/>
          <p:cNvSpPr txBox="1"/>
          <p:nvPr/>
        </p:nvSpPr>
        <p:spPr>
          <a:xfrm>
            <a:off x="1672595" y="1576597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25" name="Google Shape;425;p35"/>
          <p:cNvSpPr txBox="1"/>
          <p:nvPr/>
        </p:nvSpPr>
        <p:spPr>
          <a:xfrm>
            <a:off x="1651692" y="1916197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さくせい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9350" y="1169850"/>
            <a:ext cx="5134648" cy="2868430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3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700">
                <a:latin typeface="Arial"/>
                <a:cs typeface="Arial"/>
              </a:rPr>
              <a:t>処理がおわればきいろのわくは消えるよ</a:t>
            </a:r>
            <a:endParaRPr sz="2700">
              <a:latin typeface="Arial"/>
              <a:cs typeface="Arial"/>
            </a:endParaRPr>
          </a:p>
        </p:txBody>
      </p:sp>
      <p:pic>
        <p:nvPicPr>
          <p:cNvPr id="431" name="Google Shape;431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0155" y="1262238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525" y="3747925"/>
            <a:ext cx="798524" cy="798550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36"/>
          <p:cNvSpPr/>
          <p:nvPr/>
        </p:nvSpPr>
        <p:spPr>
          <a:xfrm>
            <a:off x="1068350" y="1017450"/>
            <a:ext cx="2940900" cy="2608800"/>
          </a:xfrm>
          <a:prstGeom prst="wedgeRoundRectCallout">
            <a:avLst>
              <a:gd name="adj1" fmla="val -55727"/>
              <a:gd name="adj2" fmla="val -23753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ずっとみてると、そのうち</a:t>
            </a:r>
            <a:endParaRPr sz="1500" b="1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chemeClr val="accent5"/>
                </a:solidFill>
              </a:rPr>
              <a:t>きいろのわくが消える</a:t>
            </a:r>
            <a:r>
              <a:rPr lang="ja" sz="1500" b="1">
                <a:solidFill>
                  <a:srgbClr val="5E696C"/>
                </a:solidFill>
              </a:rPr>
              <a:t>よね。</a:t>
            </a:r>
            <a:endParaRPr lang="ja" altLang="en-US" sz="1500" b="1">
              <a:solidFill>
                <a:schemeClr val="accent5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クローンをつくる処理が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おわった</a:t>
            </a:r>
            <a:r>
              <a:rPr lang="ja" sz="1500" b="1">
                <a:solidFill>
                  <a:srgbClr val="5E696C"/>
                </a:solidFill>
              </a:rPr>
              <a:t>ってことなんだ。</a:t>
            </a:r>
            <a:endParaRPr sz="1500" b="1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このとき、じつは100ぴきの</a:t>
            </a:r>
            <a:endParaRPr lang="ja" altLang="en-US" sz="1500" b="1">
              <a:solidFill>
                <a:srgbClr val="5E696C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クローンネズミが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できあがっているんだよ。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434" name="Google Shape;434;p36"/>
          <p:cNvSpPr/>
          <p:nvPr/>
        </p:nvSpPr>
        <p:spPr>
          <a:xfrm>
            <a:off x="1167675" y="3849475"/>
            <a:ext cx="2146200" cy="976500"/>
          </a:xfrm>
          <a:prstGeom prst="wedgeRoundRectCallout">
            <a:avLst>
              <a:gd name="adj1" fmla="val -59577"/>
              <a:gd name="adj2" fmla="val -1005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え！そうなんだ。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みためではまったく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わからないよ。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436" name="Google Shape;436;p36"/>
          <p:cNvSpPr txBox="1"/>
          <p:nvPr/>
        </p:nvSpPr>
        <p:spPr>
          <a:xfrm>
            <a:off x="1376001" y="197174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しょり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37" name="Google Shape;437;p36"/>
          <p:cNvSpPr txBox="1"/>
          <p:nvPr/>
        </p:nvSpPr>
        <p:spPr>
          <a:xfrm>
            <a:off x="5978158" y="197174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き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38" name="Google Shape;438;p36"/>
          <p:cNvSpPr txBox="1"/>
          <p:nvPr/>
        </p:nvSpPr>
        <p:spPr>
          <a:xfrm>
            <a:off x="2126006" y="1261572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き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39" name="Google Shape;439;p36"/>
          <p:cNvSpPr txBox="1"/>
          <p:nvPr/>
        </p:nvSpPr>
        <p:spPr>
          <a:xfrm>
            <a:off x="2287042" y="1595841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/>
              <a:t>ネズミのクローンがつくられていることをかくにんしよう</a:t>
            </a:r>
            <a:endParaRPr sz="2500"/>
          </a:p>
        </p:txBody>
      </p:sp>
      <p:pic>
        <p:nvPicPr>
          <p:cNvPr id="445" name="Google Shape;44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5150" y="1017450"/>
            <a:ext cx="2983925" cy="3821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245" y="1262238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501" y="34431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37"/>
          <p:cNvSpPr/>
          <p:nvPr/>
        </p:nvSpPr>
        <p:spPr>
          <a:xfrm>
            <a:off x="1284600" y="3544675"/>
            <a:ext cx="2497500" cy="976500"/>
          </a:xfrm>
          <a:prstGeom prst="wedgeRoundRectCallout">
            <a:avLst>
              <a:gd name="adj1" fmla="val -58896"/>
              <a:gd name="adj2" fmla="val -1258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r>
              <a:rPr lang="ja" sz="1500" b="1">
                <a:solidFill>
                  <a:schemeClr val="dk2"/>
                </a:solidFill>
              </a:rPr>
              <a:t>ほんとだ！オリジナルの</a:t>
            </a:r>
            <a:endParaRPr lang="ja-JP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したにいっぱいいた！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449" name="Google Shape;449;p37"/>
          <p:cNvSpPr/>
          <p:nvPr/>
        </p:nvSpPr>
        <p:spPr>
          <a:xfrm>
            <a:off x="1255950" y="1017450"/>
            <a:ext cx="3471900" cy="1756800"/>
          </a:xfrm>
          <a:prstGeom prst="wedgeRoundRectCallout">
            <a:avLst>
              <a:gd name="adj1" fmla="val -56221"/>
              <a:gd name="adj2" fmla="val -1102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オリジナルのネズミの下に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ぜんぶかさなっている</a:t>
            </a:r>
            <a:r>
              <a:rPr lang="ja" sz="1500" b="1">
                <a:solidFill>
                  <a:srgbClr val="5E696C"/>
                </a:solidFill>
              </a:rPr>
              <a:t>んだ。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ネズミをドラッグ＆ドロップして、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１ぴきずつずらして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かくにんしてごらん。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450" name="Google Shape;450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68307" y="1797825"/>
            <a:ext cx="640193" cy="976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1" name="Google Shape;451;p37"/>
          <p:cNvCxnSpPr/>
          <p:nvPr/>
        </p:nvCxnSpPr>
        <p:spPr>
          <a:xfrm flipH="1">
            <a:off x="7317250" y="1944125"/>
            <a:ext cx="581700" cy="122400"/>
          </a:xfrm>
          <a:prstGeom prst="straightConnector1">
            <a:avLst/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52" name="Google Shape;452;p37"/>
          <p:cNvCxnSpPr/>
          <p:nvPr/>
        </p:nvCxnSpPr>
        <p:spPr>
          <a:xfrm flipH="1">
            <a:off x="7990325" y="1974725"/>
            <a:ext cx="245400" cy="183600"/>
          </a:xfrm>
          <a:prstGeom prst="straightConnector1">
            <a:avLst/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53" name="Google Shape;453;p37"/>
          <p:cNvSpPr txBox="1"/>
          <p:nvPr/>
        </p:nvSpPr>
        <p:spPr>
          <a:xfrm>
            <a:off x="2918603" y="1017450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した</a:t>
            </a:r>
            <a:endParaRPr sz="900" b="1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クローンが作成されるときのルール</a:t>
            </a:r>
            <a:endParaRPr>
              <a:latin typeface="Arial"/>
              <a:cs typeface="Arial"/>
            </a:endParaRPr>
          </a:p>
        </p:txBody>
      </p:sp>
      <p:pic>
        <p:nvPicPr>
          <p:cNvPr id="459" name="Google Shape;459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0155" y="132586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601" y="3443125"/>
            <a:ext cx="827401" cy="827422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38"/>
          <p:cNvSpPr/>
          <p:nvPr/>
        </p:nvSpPr>
        <p:spPr>
          <a:xfrm>
            <a:off x="1103550" y="1302150"/>
            <a:ext cx="3505500" cy="976500"/>
          </a:xfrm>
          <a:prstGeom prst="wedgeRoundRectCallout">
            <a:avLst>
              <a:gd name="adj1" fmla="val -55912"/>
              <a:gd name="adj2" fmla="val -2293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クローンが作成されるときのルールはこんなかんじになっているよ。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462" name="Google Shape;462;p38"/>
          <p:cNvSpPr/>
          <p:nvPr/>
        </p:nvSpPr>
        <p:spPr>
          <a:xfrm>
            <a:off x="1103550" y="2960300"/>
            <a:ext cx="3505500" cy="1800600"/>
          </a:xfrm>
          <a:prstGeom prst="wedgeRoundRectCallout">
            <a:avLst>
              <a:gd name="adj1" fmla="val -57788"/>
              <a:gd name="adj2" fmla="val -978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なるほどー。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オリジナルとおなじばしょに、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おなじ大きさ、おなじ向きで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できるから、ぴったりかさなっていて、いないようにみえるんだね。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463" name="Google Shape;463;p38"/>
          <p:cNvSpPr txBox="1"/>
          <p:nvPr/>
        </p:nvSpPr>
        <p:spPr>
          <a:xfrm>
            <a:off x="4654903" y="1032936"/>
            <a:ext cx="4714800" cy="29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・オリジナルとおなじばしょに作成される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・オリジナルとおなじ大きさで作成される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・オリジナルとおなじ向きで作成される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>
              <a:lnSpc>
                <a:spcPct val="200000"/>
              </a:lnSpc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・オリジナルの表示/非表示のじょうたいとおなじ</a:t>
            </a:r>
            <a:endParaRPr lang="ja" altLang="en-US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じょうたいで作成される</a:t>
            </a:r>
            <a:endParaRPr sz="1500" b="1" dirty="0">
              <a:solidFill>
                <a:schemeClr val="dk2"/>
              </a:solidFill>
              <a:ea typeface="Lato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・オリジナルとおなじコスチューム</a:t>
            </a:r>
            <a:r>
              <a:rPr lang="ja" sz="1100" b="1" dirty="0">
                <a:solidFill>
                  <a:schemeClr val="dk2"/>
                </a:solidFill>
                <a:ea typeface="Lato"/>
                <a:sym typeface="Lato"/>
              </a:rPr>
              <a:t>※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で作成される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・さいこうで300体までしか作れない（300体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  <a:ea typeface="Lato"/>
                <a:sym typeface="Lato"/>
              </a:rPr>
              <a:t>作ったあと、消せばそのぶんだけ作れるよ）</a:t>
            </a:r>
            <a:endParaRPr sz="15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64" name="Google Shape;464;p38"/>
          <p:cNvSpPr txBox="1"/>
          <p:nvPr/>
        </p:nvSpPr>
        <p:spPr>
          <a:xfrm>
            <a:off x="5311900" y="4760450"/>
            <a:ext cx="3865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100" b="1" dirty="0">
                <a:solidFill>
                  <a:schemeClr val="dk2"/>
                </a:solidFill>
                <a:ea typeface="Lato"/>
                <a:sym typeface="Lato"/>
              </a:rPr>
              <a:t>※コスチュームについては第</a:t>
            </a:r>
            <a:r>
              <a:rPr lang="en-US" altLang="ja-JP" sz="1100" b="1" dirty="0">
                <a:solidFill>
                  <a:schemeClr val="dk2"/>
                </a:solidFill>
                <a:ea typeface="Lato"/>
                <a:sym typeface="Lato"/>
              </a:rPr>
              <a:t>15</a:t>
            </a:r>
            <a:r>
              <a:rPr lang="ja" sz="1100" b="1" dirty="0">
                <a:solidFill>
                  <a:schemeClr val="dk2"/>
                </a:solidFill>
                <a:ea typeface="Lato"/>
                <a:sym typeface="Lato"/>
              </a:rPr>
              <a:t>回レッスンで勉強するよ。</a:t>
            </a:r>
            <a:endParaRPr sz="11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65" name="Google Shape;465;p38"/>
          <p:cNvSpPr txBox="1"/>
          <p:nvPr/>
        </p:nvSpPr>
        <p:spPr>
          <a:xfrm>
            <a:off x="3318425" y="22580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さくせい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66" name="Google Shape;466;p38"/>
          <p:cNvSpPr txBox="1"/>
          <p:nvPr/>
        </p:nvSpPr>
        <p:spPr>
          <a:xfrm>
            <a:off x="1900575" y="1302150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さくせい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67" name="Google Shape;467;p38"/>
          <p:cNvSpPr txBox="1"/>
          <p:nvPr/>
        </p:nvSpPr>
        <p:spPr>
          <a:xfrm>
            <a:off x="2743819" y="3513681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68" name="Google Shape;468;p38"/>
          <p:cNvSpPr txBox="1"/>
          <p:nvPr/>
        </p:nvSpPr>
        <p:spPr>
          <a:xfrm>
            <a:off x="7135825" y="1017450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さくせい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69" name="Google Shape;469;p38"/>
          <p:cNvSpPr txBox="1"/>
          <p:nvPr/>
        </p:nvSpPr>
        <p:spPr>
          <a:xfrm>
            <a:off x="7135825" y="1478200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さくせい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70" name="Google Shape;470;p38"/>
          <p:cNvSpPr txBox="1"/>
          <p:nvPr/>
        </p:nvSpPr>
        <p:spPr>
          <a:xfrm>
            <a:off x="6955200" y="1938950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さくせい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71" name="Google Shape;471;p38"/>
          <p:cNvSpPr txBox="1"/>
          <p:nvPr/>
        </p:nvSpPr>
        <p:spPr>
          <a:xfrm>
            <a:off x="6279000" y="1938950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72" name="Google Shape;472;p38"/>
          <p:cNvSpPr txBox="1"/>
          <p:nvPr/>
        </p:nvSpPr>
        <p:spPr>
          <a:xfrm>
            <a:off x="5788278" y="2410072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ひょうじ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73" name="Google Shape;473;p38"/>
          <p:cNvSpPr txBox="1"/>
          <p:nvPr/>
        </p:nvSpPr>
        <p:spPr>
          <a:xfrm>
            <a:off x="6355200" y="2399700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ひひょうじ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74" name="Google Shape;474;p38"/>
          <p:cNvSpPr txBox="1"/>
          <p:nvPr/>
        </p:nvSpPr>
        <p:spPr>
          <a:xfrm>
            <a:off x="5619924" y="2860450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さくせい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75" name="Google Shape;475;p38"/>
          <p:cNvSpPr txBox="1"/>
          <p:nvPr/>
        </p:nvSpPr>
        <p:spPr>
          <a:xfrm>
            <a:off x="7865749" y="3322825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さくせい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76" name="Google Shape;476;p38"/>
          <p:cNvSpPr txBox="1"/>
          <p:nvPr/>
        </p:nvSpPr>
        <p:spPr>
          <a:xfrm>
            <a:off x="5857167" y="3774894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たい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77" name="Google Shape;477;p38"/>
          <p:cNvSpPr txBox="1"/>
          <p:nvPr/>
        </p:nvSpPr>
        <p:spPr>
          <a:xfrm>
            <a:off x="6848578" y="3781950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78" name="Google Shape;478;p38"/>
          <p:cNvSpPr txBox="1"/>
          <p:nvPr/>
        </p:nvSpPr>
        <p:spPr>
          <a:xfrm>
            <a:off x="8123300" y="3781950"/>
            <a:ext cx="8274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たい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79" name="Google Shape;479;p38"/>
          <p:cNvSpPr txBox="1"/>
          <p:nvPr/>
        </p:nvSpPr>
        <p:spPr>
          <a:xfrm>
            <a:off x="5516492" y="4233929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け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80" name="Google Shape;480;p38"/>
          <p:cNvSpPr txBox="1"/>
          <p:nvPr/>
        </p:nvSpPr>
        <p:spPr>
          <a:xfrm>
            <a:off x="7248709" y="4233917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81" name="Google Shape;481;p38"/>
          <p:cNvSpPr txBox="1"/>
          <p:nvPr/>
        </p:nvSpPr>
        <p:spPr>
          <a:xfrm>
            <a:off x="6955200" y="4684267"/>
            <a:ext cx="827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700" dirty="0">
                <a:ea typeface="Lato"/>
                <a:sym typeface="Lato"/>
              </a:rPr>
              <a:t>だい </a:t>
            </a:r>
            <a:r>
              <a:rPr lang="ja-JP" altLang="en-US" sz="700" dirty="0">
                <a:ea typeface="Lato"/>
                <a:sym typeface="Lato"/>
              </a:rPr>
              <a:t>　</a:t>
            </a:r>
            <a:r>
              <a:rPr lang="ja" sz="700" dirty="0">
                <a:ea typeface="Lato"/>
                <a:sym typeface="Lato"/>
              </a:rPr>
              <a:t> かい</a:t>
            </a:r>
            <a:endParaRPr sz="700" dirty="0">
              <a:ea typeface="Lato"/>
              <a:sym typeface="Lato"/>
            </a:endParaRPr>
          </a:p>
        </p:txBody>
      </p:sp>
      <p:sp>
        <p:nvSpPr>
          <p:cNvPr id="482" name="Google Shape;482;p38"/>
          <p:cNvSpPr txBox="1"/>
          <p:nvPr/>
        </p:nvSpPr>
        <p:spPr>
          <a:xfrm>
            <a:off x="4623034" y="4270950"/>
            <a:ext cx="65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83" name="Google Shape;483;p38"/>
          <p:cNvSpPr txBox="1"/>
          <p:nvPr/>
        </p:nvSpPr>
        <p:spPr>
          <a:xfrm>
            <a:off x="8052000" y="4653650"/>
            <a:ext cx="780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700" b="1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endParaRPr sz="7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8" name="Google Shape;469;p38">
            <a:extLst>
              <a:ext uri="{FF2B5EF4-FFF2-40B4-BE49-F238E27FC236}">
                <a16:creationId xmlns:a16="http://schemas.microsoft.com/office/drawing/2014/main" id="{F8E9A82C-5246-4E0F-A283-315370D8F232}"/>
              </a:ext>
            </a:extLst>
          </p:cNvPr>
          <p:cNvSpPr txBox="1"/>
          <p:nvPr/>
        </p:nvSpPr>
        <p:spPr>
          <a:xfrm>
            <a:off x="6305532" y="1488983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</a:rPr>
              <a:t>おお</a:t>
            </a:r>
          </a:p>
        </p:txBody>
      </p:sp>
      <p:sp>
        <p:nvSpPr>
          <p:cNvPr id="29" name="Google Shape;469;p38">
            <a:extLst>
              <a:ext uri="{FF2B5EF4-FFF2-40B4-BE49-F238E27FC236}">
                <a16:creationId xmlns:a16="http://schemas.microsoft.com/office/drawing/2014/main" id="{471EF796-3B0E-424E-B102-FEF8C209C291}"/>
              </a:ext>
            </a:extLst>
          </p:cNvPr>
          <p:cNvSpPr txBox="1"/>
          <p:nvPr/>
        </p:nvSpPr>
        <p:spPr>
          <a:xfrm>
            <a:off x="1410041" y="3516190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</a:rPr>
              <a:t>おお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3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クローンをうごかすには？</a:t>
            </a:r>
            <a:endParaRPr>
              <a:latin typeface="Arial"/>
              <a:cs typeface="Arial"/>
            </a:endParaRPr>
          </a:p>
        </p:txBody>
      </p:sp>
      <p:pic>
        <p:nvPicPr>
          <p:cNvPr id="489" name="Google Shape;489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724" y="12930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39"/>
          <p:cNvSpPr/>
          <p:nvPr/>
        </p:nvSpPr>
        <p:spPr>
          <a:xfrm>
            <a:off x="1192350" y="1152350"/>
            <a:ext cx="2602500" cy="914100"/>
          </a:xfrm>
          <a:prstGeom prst="wedgeRoundRectCallout">
            <a:avLst>
              <a:gd name="adj1" fmla="val -55638"/>
              <a:gd name="adj2" fmla="val 1014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で、このあとクローンを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うごかすには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どうしたらいいの？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491" name="Google Shape;491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70" y="31257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39"/>
          <p:cNvSpPr/>
          <p:nvPr/>
        </p:nvSpPr>
        <p:spPr>
          <a:xfrm>
            <a:off x="1192350" y="2331225"/>
            <a:ext cx="3674700" cy="2507700"/>
          </a:xfrm>
          <a:prstGeom prst="wedgeRoundRectCallout">
            <a:avLst>
              <a:gd name="adj1" fmla="val -56552"/>
              <a:gd name="adj2" fmla="val -7208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クローンされたとき</a:t>
            </a:r>
            <a:r>
              <a:rPr lang="ja" sz="1500" b="1">
                <a:solidFill>
                  <a:srgbClr val="5E696C"/>
                </a:solidFill>
              </a:rPr>
              <a:t>」という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ブロックが「</a:t>
            </a:r>
            <a:r>
              <a:rPr lang="ja" sz="1500" b="1">
                <a:solidFill>
                  <a:schemeClr val="accent5"/>
                </a:solidFill>
              </a:rPr>
              <a:t>制御</a:t>
            </a:r>
            <a:r>
              <a:rPr lang="ja" sz="1500" b="1">
                <a:solidFill>
                  <a:srgbClr val="5E696C"/>
                </a:solidFill>
              </a:rPr>
              <a:t>」カテゴリに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あるんだ。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これをスクリプトのさいしょに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おくと、</a:t>
            </a:r>
            <a:r>
              <a:rPr lang="ja" sz="1500" b="1">
                <a:solidFill>
                  <a:schemeClr val="accent5"/>
                </a:solidFill>
              </a:rPr>
              <a:t>クローンができた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タイミングで、そのクローンが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そのスクリプトのとおりにうごく</a:t>
            </a:r>
            <a:r>
              <a:rPr lang="ja" sz="1500" b="1">
                <a:solidFill>
                  <a:srgbClr val="5E696C"/>
                </a:solidFill>
              </a:rPr>
              <a:t>よ。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493" name="Google Shape;493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7175" y="1017450"/>
            <a:ext cx="2754854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39"/>
          <p:cNvSpPr/>
          <p:nvPr/>
        </p:nvSpPr>
        <p:spPr>
          <a:xfrm>
            <a:off x="5419050" y="3352450"/>
            <a:ext cx="1056300" cy="551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39"/>
          <p:cNvSpPr txBox="1"/>
          <p:nvPr/>
        </p:nvSpPr>
        <p:spPr>
          <a:xfrm>
            <a:off x="2175044" y="2511888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せいぎょ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4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参考：ハットブロック</a:t>
            </a:r>
            <a:endParaRPr>
              <a:latin typeface="Arial"/>
              <a:cs typeface="Arial"/>
            </a:endParaRPr>
          </a:p>
        </p:txBody>
      </p:sp>
      <p:pic>
        <p:nvPicPr>
          <p:cNvPr id="501" name="Google Shape;50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7100" y="888900"/>
            <a:ext cx="143827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67100" y="1555650"/>
            <a:ext cx="2237000" cy="335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9045" y="11480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40"/>
          <p:cNvSpPr/>
          <p:nvPr/>
        </p:nvSpPr>
        <p:spPr>
          <a:xfrm>
            <a:off x="1994075" y="1148100"/>
            <a:ext cx="4107600" cy="2112600"/>
          </a:xfrm>
          <a:prstGeom prst="wedgeRoundRectCallout">
            <a:avLst>
              <a:gd name="adj1" fmla="val -57836"/>
              <a:gd name="adj2" fmla="val -31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ちなみに、こういうかたちのブロックを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ハットブロック</a:t>
            </a:r>
            <a:r>
              <a:rPr lang="ja" sz="1500" b="1">
                <a:solidFill>
                  <a:schemeClr val="dk2"/>
                </a:solidFill>
              </a:rPr>
              <a:t>(Hat Block)」というよ。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スクリプトがはじまるきっかけ</a:t>
            </a:r>
            <a:r>
              <a:rPr lang="ja" sz="1500" b="1">
                <a:solidFill>
                  <a:schemeClr val="dk2"/>
                </a:solidFill>
              </a:rPr>
              <a:t>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していするブロックで、</a:t>
            </a:r>
            <a:r>
              <a:rPr lang="ja" sz="1500" b="1">
                <a:solidFill>
                  <a:schemeClr val="accent5"/>
                </a:solidFill>
              </a:rPr>
              <a:t>上にはブロックをおけない</a:t>
            </a:r>
            <a:r>
              <a:rPr lang="ja" sz="1500" b="1">
                <a:solidFill>
                  <a:schemeClr val="dk2"/>
                </a:solidFill>
              </a:rPr>
              <a:t>ようになっているんだ。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505" name="Google Shape;505;p40"/>
          <p:cNvSpPr txBox="1"/>
          <p:nvPr/>
        </p:nvSpPr>
        <p:spPr>
          <a:xfrm>
            <a:off x="2486451" y="18515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さんこう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06" name="Google Shape;506;p40"/>
          <p:cNvSpPr txBox="1"/>
          <p:nvPr/>
        </p:nvSpPr>
        <p:spPr>
          <a:xfrm>
            <a:off x="3827417" y="2197830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うえ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5550" y="1456975"/>
            <a:ext cx="4796925" cy="2849615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4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クローンをうごかすには？</a:t>
            </a:r>
            <a:endParaRPr/>
          </a:p>
        </p:txBody>
      </p:sp>
      <p:pic>
        <p:nvPicPr>
          <p:cNvPr id="513" name="Google Shape;513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33099" y="31649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41"/>
          <p:cNvSpPr/>
          <p:nvPr/>
        </p:nvSpPr>
        <p:spPr>
          <a:xfrm>
            <a:off x="1193900" y="3355000"/>
            <a:ext cx="918300" cy="742800"/>
          </a:xfrm>
          <a:prstGeom prst="wedgeRoundRectCallout">
            <a:avLst>
              <a:gd name="adj1" fmla="val -82408"/>
              <a:gd name="adj2" fmla="val 1476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OK！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15" name="Google Shape;515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37605" y="12734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41"/>
          <p:cNvSpPr/>
          <p:nvPr/>
        </p:nvSpPr>
        <p:spPr>
          <a:xfrm>
            <a:off x="1193900" y="1346875"/>
            <a:ext cx="3061800" cy="1422300"/>
          </a:xfrm>
          <a:prstGeom prst="wedgeRoundRectCallout">
            <a:avLst>
              <a:gd name="adj1" fmla="val -57705"/>
              <a:gd name="adj2" fmla="val -3109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クローンされたとき</a:t>
            </a:r>
            <a:r>
              <a:rPr lang="ja" sz="1500" b="1">
                <a:solidFill>
                  <a:srgbClr val="5E696C"/>
                </a:solidFill>
              </a:rPr>
              <a:t>」の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ブロックを、</a:t>
            </a:r>
            <a:endParaRPr sz="1500" b="1">
              <a:solidFill>
                <a:srgbClr val="5E696C"/>
              </a:solidFill>
            </a:endParaRPr>
          </a:p>
          <a:p>
            <a:pPr>
              <a:buSzPts val="1400"/>
            </a:pPr>
            <a:r>
              <a:rPr lang="ja" sz="1500" b="1">
                <a:solidFill>
                  <a:srgbClr val="5E696C"/>
                </a:solidFill>
              </a:rPr>
              <a:t>ネズミのうごきのスクリプトの</a:t>
            </a: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いちばんうえにおいてみて！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517" name="Google Shape;517;p41"/>
          <p:cNvSpPr/>
          <p:nvPr/>
        </p:nvSpPr>
        <p:spPr>
          <a:xfrm>
            <a:off x="6061975" y="2478525"/>
            <a:ext cx="688800" cy="290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41"/>
          <p:cNvSpPr/>
          <p:nvPr/>
        </p:nvSpPr>
        <p:spPr>
          <a:xfrm>
            <a:off x="4523014" y="2737750"/>
            <a:ext cx="590100" cy="290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19" name="Google Shape;519;p41"/>
          <p:cNvCxnSpPr>
            <a:stCxn id="518" idx="3"/>
            <a:endCxn id="517" idx="1"/>
          </p:cNvCxnSpPr>
          <p:nvPr/>
        </p:nvCxnSpPr>
        <p:spPr>
          <a:xfrm rot="10800000" flipH="1">
            <a:off x="5113114" y="2623900"/>
            <a:ext cx="948900" cy="2592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実行してみよう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525" name="Google Shape;525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6905" y="164091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00" y="31439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42"/>
          <p:cNvSpPr/>
          <p:nvPr/>
        </p:nvSpPr>
        <p:spPr>
          <a:xfrm>
            <a:off x="1293425" y="1381475"/>
            <a:ext cx="3808800" cy="1356900"/>
          </a:xfrm>
          <a:prstGeom prst="wedgeRoundRectCallout">
            <a:avLst>
              <a:gd name="adj1" fmla="val -61842"/>
              <a:gd name="adj2" fmla="val -587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これで、</a:t>
            </a:r>
            <a:r>
              <a:rPr lang="ja" sz="1500" b="1">
                <a:solidFill>
                  <a:schemeClr val="accent5"/>
                </a:solidFill>
              </a:rPr>
              <a:t>クローンがつくられるたびに、それぞれのクローンがスクリプトの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とおりにうごく</a:t>
            </a:r>
            <a:r>
              <a:rPr lang="ja" sz="1500" b="1">
                <a:solidFill>
                  <a:srgbClr val="5E696C"/>
                </a:solidFill>
              </a:rPr>
              <a:t>ようになるよ。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528" name="Google Shape;528;p42"/>
          <p:cNvSpPr/>
          <p:nvPr/>
        </p:nvSpPr>
        <p:spPr>
          <a:xfrm>
            <a:off x="1354675" y="3218925"/>
            <a:ext cx="2306400" cy="914100"/>
          </a:xfrm>
          <a:prstGeom prst="wedgeRoundRectCallout">
            <a:avLst>
              <a:gd name="adj1" fmla="val -62412"/>
              <a:gd name="adj2" fmla="val 982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わお！！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29" name="Google Shape;529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26250" y="1017450"/>
            <a:ext cx="2959351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42"/>
          <p:cNvSpPr txBox="1"/>
          <p:nvPr/>
        </p:nvSpPr>
        <p:spPr>
          <a:xfrm>
            <a:off x="3155850" y="18515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6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このレッスンで習ったこと</a:t>
            </a:r>
            <a:endParaRPr>
              <a:latin typeface="Arial"/>
              <a:cs typeface="Arial"/>
            </a:endParaRPr>
          </a:p>
        </p:txBody>
      </p:sp>
      <p:sp>
        <p:nvSpPr>
          <p:cNvPr id="897" name="Google Shape;897;p68"/>
          <p:cNvSpPr txBox="1"/>
          <p:nvPr/>
        </p:nvSpPr>
        <p:spPr>
          <a:xfrm>
            <a:off x="4515025" y="929100"/>
            <a:ext cx="4394400" cy="39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自分自身のクローンを作る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～回繰り返す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クローンされたとき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ハットブロック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endParaRPr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898" name="Google Shape;898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449" y="13815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p68"/>
          <p:cNvSpPr/>
          <p:nvPr/>
        </p:nvSpPr>
        <p:spPr>
          <a:xfrm>
            <a:off x="1643751" y="1339625"/>
            <a:ext cx="26559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を勉強したよ！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68"/>
          <p:cNvSpPr txBox="1"/>
          <p:nvPr/>
        </p:nvSpPr>
        <p:spPr>
          <a:xfrm>
            <a:off x="4714975" y="23450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なら</a:t>
            </a:r>
            <a:endParaRPr b="1" u="sng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01" name="Google Shape;901;p68"/>
          <p:cNvSpPr txBox="1"/>
          <p:nvPr/>
        </p:nvSpPr>
        <p:spPr>
          <a:xfrm>
            <a:off x="2639378" y="1705461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02" name="Google Shape;902;p68"/>
          <p:cNvSpPr txBox="1"/>
          <p:nvPr/>
        </p:nvSpPr>
        <p:spPr>
          <a:xfrm>
            <a:off x="4623025" y="929100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じぶんじしん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03" name="Google Shape;903;p68"/>
          <p:cNvSpPr txBox="1"/>
          <p:nvPr/>
        </p:nvSpPr>
        <p:spPr>
          <a:xfrm>
            <a:off x="6430104" y="954690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04" name="Google Shape;904;p68"/>
          <p:cNvSpPr txBox="1"/>
          <p:nvPr/>
        </p:nvSpPr>
        <p:spPr>
          <a:xfrm>
            <a:off x="4562133" y="1400000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かいく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05" name="Google Shape;905;p68"/>
          <p:cNvSpPr txBox="1"/>
          <p:nvPr/>
        </p:nvSpPr>
        <p:spPr>
          <a:xfrm>
            <a:off x="5106250" y="1400000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1600</Words>
  <Application>Microsoft Office PowerPoint</Application>
  <PresentationFormat>画面に合わせる (16:9)</PresentationFormat>
  <Paragraphs>361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5" baseType="lpstr">
      <vt:lpstr>Playfair Display</vt:lpstr>
      <vt:lpstr>Lato</vt:lpstr>
      <vt:lpstr>Arial</vt:lpstr>
      <vt:lpstr>Coral</vt:lpstr>
      <vt:lpstr>Scratchで ゲームを 作ろう！</vt:lpstr>
      <vt:lpstr>登場人物紹介</vt:lpstr>
      <vt:lpstr>Scratchを開いてね</vt:lpstr>
      <vt:lpstr>保存しておいたゲームを開こう</vt:lpstr>
      <vt:lpstr>開いたゲームを実行してみよう</vt:lpstr>
      <vt:lpstr>ゲームを作ろう！ レベル５</vt:lpstr>
      <vt:lpstr>前回作ったゲームを進化させよう！</vt:lpstr>
      <vt:lpstr>もっとゲームらしくしたい...</vt:lpstr>
      <vt:lpstr>ネズミをもっとふやすには？？</vt:lpstr>
      <vt:lpstr>ネズミのクローンをつくろう</vt:lpstr>
      <vt:lpstr>オリジナルとクローン</vt:lpstr>
      <vt:lpstr>ネズミを１００ぴきにしてみよう</vt:lpstr>
      <vt:lpstr>ネズミを１ぴきだけにしてね</vt:lpstr>
      <vt:lpstr>「自分自身のクローンを作成する」のブロックをつかうよ</vt:lpstr>
      <vt:lpstr>いつクローンをつくればいい？</vt:lpstr>
      <vt:lpstr>クローンをつくりたいだけくりかえそう</vt:lpstr>
      <vt:lpstr>「～回繰り返す」のブロックをつかうよ</vt:lpstr>
      <vt:lpstr>実行してみよう！</vt:lpstr>
      <vt:lpstr>ネズミのうごきをじっくりみてみると...</vt:lpstr>
      <vt:lpstr>いったんネズミをうごかすのをやめてね</vt:lpstr>
      <vt:lpstr>ネズミのリセット処理はいどうしてね</vt:lpstr>
      <vt:lpstr>実行しよう</vt:lpstr>
      <vt:lpstr>スクリプトがうごいていることをかくにんしよう</vt:lpstr>
      <vt:lpstr>処理がおわればきいろのわくは消えるよ</vt:lpstr>
      <vt:lpstr>ネズミのクローンがつくられていることをかくにんしよう</vt:lpstr>
      <vt:lpstr>クローンが作成されるときのルール</vt:lpstr>
      <vt:lpstr>クローンをうごかすには？</vt:lpstr>
      <vt:lpstr>参考：ハットブロック</vt:lpstr>
      <vt:lpstr>クローンをうごかすには？</vt:lpstr>
      <vt:lpstr>実行してみよう</vt:lpstr>
      <vt:lpstr>このレッスンで習ったこと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252</cp:revision>
  <dcterms:modified xsi:type="dcterms:W3CDTF">2021-11-25T06:42:06Z</dcterms:modified>
</cp:coreProperties>
</file>