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2"/>
  </p:notesMasterIdLst>
  <p:sldIdLst>
    <p:sldId id="400" r:id="rId2"/>
    <p:sldId id="257" r:id="rId3"/>
    <p:sldId id="335" r:id="rId4"/>
    <p:sldId id="259" r:id="rId5"/>
    <p:sldId id="260" r:id="rId6"/>
    <p:sldId id="261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401" r:id="rId41"/>
  </p:sldIdLst>
  <p:sldSz cx="9144000" cy="5143500" type="screen16x9"/>
  <p:notesSz cx="6858000" cy="9144000"/>
  <p:embeddedFontLst>
    <p:embeddedFont>
      <p:font typeface="Lato" panose="020F0502020204030203" pitchFamily="34" charset="0"/>
      <p:regular r:id="rId43"/>
      <p:bold r:id="rId44"/>
      <p:italic r:id="rId45"/>
      <p:boldItalic r:id="rId46"/>
    </p:embeddedFont>
    <p:embeddedFont>
      <p:font typeface="Playfair Display" panose="00000500000000000000" pitchFamily="2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87560E-4780-433F-8C6C-6055E51C062D}" v="166" dt="2021-02-26T09:57:12.660"/>
    <p1510:client id="{819300C3-9B59-441D-A52E-1CAB7C624961}" v="351" dt="2021-03-04T08:25:02.836"/>
    <p1510:client id="{F45AB5FF-F672-47BE-9ABC-5EDCB941A9C6}" v="201" dt="2021-03-05T07:59:36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4" y="1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aki Suzuki" userId="2c4feb2ed34ad1a7" providerId="Windows Live" clId="Web-{819300C3-9B59-441D-A52E-1CAB7C624961}"/>
    <pc:docChg chg="modSld">
      <pc:chgData name="Masaki Suzuki" userId="2c4feb2ed34ad1a7" providerId="Windows Live" clId="Web-{819300C3-9B59-441D-A52E-1CAB7C624961}" dt="2021-03-04T08:25:02.836" v="350"/>
      <pc:docMkLst>
        <pc:docMk/>
      </pc:docMkLst>
      <pc:sldChg chg="modSp">
        <pc:chgData name="Masaki Suzuki" userId="2c4feb2ed34ad1a7" providerId="Windows Live" clId="Web-{819300C3-9B59-441D-A52E-1CAB7C624961}" dt="2021-03-04T07:35:28.274" v="7"/>
        <pc:sldMkLst>
          <pc:docMk/>
          <pc:sldMk cId="0" sldId="256"/>
        </pc:sldMkLst>
        <pc:spChg chg="mod">
          <ac:chgData name="Masaki Suzuki" userId="2c4feb2ed34ad1a7" providerId="Windows Live" clId="Web-{819300C3-9B59-441D-A52E-1CAB7C624961}" dt="2021-03-04T07:35:28.211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27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27" v="2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42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58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58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74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28.274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39.571" v="16"/>
        <pc:sldMkLst>
          <pc:docMk/>
          <pc:sldMk cId="0" sldId="257"/>
        </pc:sldMkLst>
        <pc:spChg chg="mod">
          <ac:chgData name="Masaki Suzuki" userId="2c4feb2ed34ad1a7" providerId="Windows Live" clId="Web-{819300C3-9B59-441D-A52E-1CAB7C624961}" dt="2021-03-04T07:35:39.430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46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61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77" v="11"/>
          <ac:spMkLst>
            <pc:docMk/>
            <pc:sldMk cId="0" sldId="257"/>
            <ac:spMk id="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492" v="12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08" v="13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24" v="14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39" v="15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39.571" v="1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49.008" v="22"/>
        <pc:sldMkLst>
          <pc:docMk/>
          <pc:sldMk cId="0" sldId="258"/>
        </pc:sldMkLst>
        <pc:spChg chg="mod">
          <ac:chgData name="Masaki Suzuki" userId="2c4feb2ed34ad1a7" providerId="Windows Live" clId="Web-{819300C3-9B59-441D-A52E-1CAB7C624961}" dt="2021-03-04T07:35:48.946" v="17"/>
          <ac:spMkLst>
            <pc:docMk/>
            <pc:sldMk cId="0" sldId="258"/>
            <ac:spMk id="9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61" v="18"/>
          <ac:spMkLst>
            <pc:docMk/>
            <pc:sldMk cId="0" sldId="258"/>
            <ac:spMk id="9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77" v="19"/>
          <ac:spMkLst>
            <pc:docMk/>
            <pc:sldMk cId="0" sldId="258"/>
            <ac:spMk id="9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77" v="20"/>
          <ac:spMkLst>
            <pc:docMk/>
            <pc:sldMk cId="0" sldId="258"/>
            <ac:spMk id="9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8.992" v="21"/>
          <ac:spMkLst>
            <pc:docMk/>
            <pc:sldMk cId="0" sldId="258"/>
            <ac:spMk id="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49.008" v="22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51.867" v="33"/>
        <pc:sldMkLst>
          <pc:docMk/>
          <pc:sldMk cId="0" sldId="259"/>
        </pc:sldMkLst>
        <pc:spChg chg="mod">
          <ac:chgData name="Masaki Suzuki" userId="2c4feb2ed34ad1a7" providerId="Windows Live" clId="Web-{819300C3-9B59-441D-A52E-1CAB7C624961}" dt="2021-03-04T07:35:51.680" v="23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696" v="24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27" v="25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42" v="2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58" v="2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74" v="28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789" v="29"/>
          <ac:spMkLst>
            <pc:docMk/>
            <pc:sldMk cId="0" sldId="259"/>
            <ac:spMk id="1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05" v="30"/>
          <ac:spMkLst>
            <pc:docMk/>
            <pc:sldMk cId="0" sldId="259"/>
            <ac:spMk id="1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21" v="31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52" v="32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1.867" v="33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5:53.117" v="41"/>
        <pc:sldMkLst>
          <pc:docMk/>
          <pc:sldMk cId="0" sldId="260"/>
        </pc:sldMkLst>
        <pc:spChg chg="mod">
          <ac:chgData name="Masaki Suzuki" userId="2c4feb2ed34ad1a7" providerId="Windows Live" clId="Web-{819300C3-9B59-441D-A52E-1CAB7C624961}" dt="2021-03-04T07:35:53.008" v="34"/>
          <ac:spMkLst>
            <pc:docMk/>
            <pc:sldMk cId="0" sldId="260"/>
            <ac:spMk id="1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24" v="35"/>
          <ac:spMkLst>
            <pc:docMk/>
            <pc:sldMk cId="0" sldId="260"/>
            <ac:spMk id="13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39" v="36"/>
          <ac:spMkLst>
            <pc:docMk/>
            <pc:sldMk cId="0" sldId="260"/>
            <ac:spMk id="1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55" v="37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71" v="38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086" v="39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102" v="40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5:53.117" v="41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00.414" v="43"/>
        <pc:sldMkLst>
          <pc:docMk/>
          <pc:sldMk cId="0" sldId="261"/>
        </pc:sldMkLst>
        <pc:spChg chg="mod">
          <ac:chgData name="Masaki Suzuki" userId="2c4feb2ed34ad1a7" providerId="Windows Live" clId="Web-{819300C3-9B59-441D-A52E-1CAB7C624961}" dt="2021-03-04T07:36:00.414" v="42"/>
          <ac:spMkLst>
            <pc:docMk/>
            <pc:sldMk cId="0" sldId="261"/>
            <ac:spMk id="14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0.414" v="43"/>
          <ac:spMkLst>
            <pc:docMk/>
            <pc:sldMk cId="0" sldId="261"/>
            <ac:spMk id="14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07.992" v="49"/>
        <pc:sldMkLst>
          <pc:docMk/>
          <pc:sldMk cId="0" sldId="262"/>
        </pc:sldMkLst>
        <pc:spChg chg="mod">
          <ac:chgData name="Masaki Suzuki" userId="2c4feb2ed34ad1a7" providerId="Windows Live" clId="Web-{819300C3-9B59-441D-A52E-1CAB7C624961}" dt="2021-03-04T07:36:07.914" v="44"/>
          <ac:spMkLst>
            <pc:docMk/>
            <pc:sldMk cId="0" sldId="262"/>
            <ac:spMk id="15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46" v="45"/>
          <ac:spMkLst>
            <pc:docMk/>
            <pc:sldMk cId="0" sldId="262"/>
            <ac:spMk id="1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46" v="46"/>
          <ac:spMkLst>
            <pc:docMk/>
            <pc:sldMk cId="0" sldId="262"/>
            <ac:spMk id="15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61" v="47"/>
          <ac:spMkLst>
            <pc:docMk/>
            <pc:sldMk cId="0" sldId="262"/>
            <ac:spMk id="1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77" v="48"/>
          <ac:spMkLst>
            <pc:docMk/>
            <pc:sldMk cId="0" sldId="262"/>
            <ac:spMk id="1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07.992" v="49"/>
          <ac:spMkLst>
            <pc:docMk/>
            <pc:sldMk cId="0" sldId="262"/>
            <ac:spMk id="15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17.305" v="55"/>
        <pc:sldMkLst>
          <pc:docMk/>
          <pc:sldMk cId="0" sldId="263"/>
        </pc:sldMkLst>
        <pc:spChg chg="mod">
          <ac:chgData name="Masaki Suzuki" userId="2c4feb2ed34ad1a7" providerId="Windows Live" clId="Web-{819300C3-9B59-441D-A52E-1CAB7C624961}" dt="2021-03-04T07:36:17.211" v="50"/>
          <ac:spMkLst>
            <pc:docMk/>
            <pc:sldMk cId="0" sldId="263"/>
            <ac:spMk id="1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27" v="51"/>
          <ac:spMkLst>
            <pc:docMk/>
            <pc:sldMk cId="0" sldId="263"/>
            <ac:spMk id="17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42" v="52"/>
          <ac:spMkLst>
            <pc:docMk/>
            <pc:sldMk cId="0" sldId="263"/>
            <ac:spMk id="1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74" v="53"/>
          <ac:spMkLst>
            <pc:docMk/>
            <pc:sldMk cId="0" sldId="263"/>
            <ac:spMk id="17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289" v="54"/>
          <ac:spMkLst>
            <pc:docMk/>
            <pc:sldMk cId="0" sldId="263"/>
            <ac:spMk id="17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17.305" v="55"/>
          <ac:spMkLst>
            <pc:docMk/>
            <pc:sldMk cId="0" sldId="263"/>
            <ac:spMk id="177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25.930" v="60"/>
        <pc:sldMkLst>
          <pc:docMk/>
          <pc:sldMk cId="0" sldId="264"/>
        </pc:sldMkLst>
        <pc:spChg chg="mod">
          <ac:chgData name="Masaki Suzuki" userId="2c4feb2ed34ad1a7" providerId="Windows Live" clId="Web-{819300C3-9B59-441D-A52E-1CAB7C624961}" dt="2021-03-04T07:36:25.883" v="56"/>
          <ac:spMkLst>
            <pc:docMk/>
            <pc:sldMk cId="0" sldId="264"/>
            <ac:spMk id="1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899" v="57"/>
          <ac:spMkLst>
            <pc:docMk/>
            <pc:sldMk cId="0" sldId="264"/>
            <ac:spMk id="19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914" v="58"/>
          <ac:spMkLst>
            <pc:docMk/>
            <pc:sldMk cId="0" sldId="264"/>
            <ac:spMk id="19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914" v="59"/>
          <ac:spMkLst>
            <pc:docMk/>
            <pc:sldMk cId="0" sldId="264"/>
            <ac:spMk id="19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25.930" v="60"/>
          <ac:spMkLst>
            <pc:docMk/>
            <pc:sldMk cId="0" sldId="264"/>
            <ac:spMk id="19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6:32.336" v="68"/>
        <pc:sldMkLst>
          <pc:docMk/>
          <pc:sldMk cId="0" sldId="265"/>
        </pc:sldMkLst>
        <pc:spChg chg="mod">
          <ac:chgData name="Masaki Suzuki" userId="2c4feb2ed34ad1a7" providerId="Windows Live" clId="Web-{819300C3-9B59-441D-A52E-1CAB7C624961}" dt="2021-03-04T07:36:32.211" v="61"/>
          <ac:spMkLst>
            <pc:docMk/>
            <pc:sldMk cId="0" sldId="265"/>
            <ac:spMk id="1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27" v="62"/>
          <ac:spMkLst>
            <pc:docMk/>
            <pc:sldMk cId="0" sldId="265"/>
            <ac:spMk id="20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58" v="63"/>
          <ac:spMkLst>
            <pc:docMk/>
            <pc:sldMk cId="0" sldId="265"/>
            <ac:spMk id="20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74" v="64"/>
          <ac:spMkLst>
            <pc:docMk/>
            <pc:sldMk cId="0" sldId="265"/>
            <ac:spMk id="2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289" v="65"/>
          <ac:spMkLst>
            <pc:docMk/>
            <pc:sldMk cId="0" sldId="265"/>
            <ac:spMk id="2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305" v="66"/>
          <ac:spMkLst>
            <pc:docMk/>
            <pc:sldMk cId="0" sldId="265"/>
            <ac:spMk id="2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321" v="67"/>
          <ac:spMkLst>
            <pc:docMk/>
            <pc:sldMk cId="0" sldId="265"/>
            <ac:spMk id="20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6:32.336" v="68"/>
          <ac:spMkLst>
            <pc:docMk/>
            <pc:sldMk cId="0" sldId="265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06.946" v="74"/>
        <pc:sldMkLst>
          <pc:docMk/>
          <pc:sldMk cId="0" sldId="266"/>
        </pc:sldMkLst>
        <pc:spChg chg="mod">
          <ac:chgData name="Masaki Suzuki" userId="2c4feb2ed34ad1a7" providerId="Windows Live" clId="Web-{819300C3-9B59-441D-A52E-1CAB7C624961}" dt="2021-03-04T07:37:06.852" v="69"/>
          <ac:spMkLst>
            <pc:docMk/>
            <pc:sldMk cId="0" sldId="266"/>
            <ac:spMk id="21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867" v="70"/>
          <ac:spMkLst>
            <pc:docMk/>
            <pc:sldMk cId="0" sldId="266"/>
            <ac:spMk id="22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899" v="71"/>
          <ac:spMkLst>
            <pc:docMk/>
            <pc:sldMk cId="0" sldId="266"/>
            <ac:spMk id="22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914" v="72"/>
          <ac:spMkLst>
            <pc:docMk/>
            <pc:sldMk cId="0" sldId="266"/>
            <ac:spMk id="2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930" v="73"/>
          <ac:spMkLst>
            <pc:docMk/>
            <pc:sldMk cId="0" sldId="266"/>
            <ac:spMk id="22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06.946" v="74"/>
          <ac:spMkLst>
            <pc:docMk/>
            <pc:sldMk cId="0" sldId="266"/>
            <ac:spMk id="227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17.071" v="78"/>
        <pc:sldMkLst>
          <pc:docMk/>
          <pc:sldMk cId="0" sldId="267"/>
        </pc:sldMkLst>
        <pc:spChg chg="mod">
          <ac:chgData name="Masaki Suzuki" userId="2c4feb2ed34ad1a7" providerId="Windows Live" clId="Web-{819300C3-9B59-441D-A52E-1CAB7C624961}" dt="2021-03-04T07:37:17.024" v="75"/>
          <ac:spMkLst>
            <pc:docMk/>
            <pc:sldMk cId="0" sldId="267"/>
            <ac:spMk id="23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17.039" v="76"/>
          <ac:spMkLst>
            <pc:docMk/>
            <pc:sldMk cId="0" sldId="267"/>
            <ac:spMk id="24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17.055" v="77"/>
          <ac:spMkLst>
            <pc:docMk/>
            <pc:sldMk cId="0" sldId="267"/>
            <ac:spMk id="24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17.071" v="78"/>
          <ac:spMkLst>
            <pc:docMk/>
            <pc:sldMk cId="0" sldId="267"/>
            <ac:spMk id="24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25.696" v="86"/>
        <pc:sldMkLst>
          <pc:docMk/>
          <pc:sldMk cId="0" sldId="268"/>
        </pc:sldMkLst>
        <pc:spChg chg="mod">
          <ac:chgData name="Masaki Suzuki" userId="2c4feb2ed34ad1a7" providerId="Windows Live" clId="Web-{819300C3-9B59-441D-A52E-1CAB7C624961}" dt="2021-03-04T07:37:25.555" v="79"/>
          <ac:spMkLst>
            <pc:docMk/>
            <pc:sldMk cId="0" sldId="268"/>
            <ac:spMk id="24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571" v="80"/>
          <ac:spMkLst>
            <pc:docMk/>
            <pc:sldMk cId="0" sldId="268"/>
            <ac:spMk id="2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586" v="81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17" v="82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33" v="83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49" v="84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80" v="85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25.696" v="86"/>
          <ac:spMkLst>
            <pc:docMk/>
            <pc:sldMk cId="0" sldId="268"/>
            <ac:spMk id="26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32.789" v="90"/>
        <pc:sldMkLst>
          <pc:docMk/>
          <pc:sldMk cId="0" sldId="269"/>
        </pc:sldMkLst>
        <pc:spChg chg="mod">
          <ac:chgData name="Masaki Suzuki" userId="2c4feb2ed34ad1a7" providerId="Windows Live" clId="Web-{819300C3-9B59-441D-A52E-1CAB7C624961}" dt="2021-03-04T07:37:32.758" v="87"/>
          <ac:spMkLst>
            <pc:docMk/>
            <pc:sldMk cId="0" sldId="269"/>
            <ac:spMk id="27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2.758" v="88"/>
          <ac:spMkLst>
            <pc:docMk/>
            <pc:sldMk cId="0" sldId="269"/>
            <ac:spMk id="2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2.774" v="89"/>
          <ac:spMkLst>
            <pc:docMk/>
            <pc:sldMk cId="0" sldId="269"/>
            <ac:spMk id="2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2.789" v="90"/>
          <ac:spMkLst>
            <pc:docMk/>
            <pc:sldMk cId="0" sldId="269"/>
            <ac:spMk id="27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39.477" v="96"/>
        <pc:sldMkLst>
          <pc:docMk/>
          <pc:sldMk cId="0" sldId="270"/>
        </pc:sldMkLst>
        <pc:spChg chg="mod">
          <ac:chgData name="Masaki Suzuki" userId="2c4feb2ed34ad1a7" providerId="Windows Live" clId="Web-{819300C3-9B59-441D-A52E-1CAB7C624961}" dt="2021-03-04T07:37:39.399" v="91"/>
          <ac:spMkLst>
            <pc:docMk/>
            <pc:sldMk cId="0" sldId="270"/>
            <ac:spMk id="28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14" v="92"/>
          <ac:spMkLst>
            <pc:docMk/>
            <pc:sldMk cId="0" sldId="270"/>
            <ac:spMk id="29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30" v="93"/>
          <ac:spMkLst>
            <pc:docMk/>
            <pc:sldMk cId="0" sldId="270"/>
            <ac:spMk id="2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46" v="94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61" v="95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39.477" v="96"/>
          <ac:spMkLst>
            <pc:docMk/>
            <pc:sldMk cId="0" sldId="270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48.571" v="104"/>
        <pc:sldMkLst>
          <pc:docMk/>
          <pc:sldMk cId="0" sldId="271"/>
        </pc:sldMkLst>
        <pc:spChg chg="mod">
          <ac:chgData name="Masaki Suzuki" userId="2c4feb2ed34ad1a7" providerId="Windows Live" clId="Web-{819300C3-9B59-441D-A52E-1CAB7C624961}" dt="2021-03-04T07:37:48.446" v="97"/>
          <ac:spMkLst>
            <pc:docMk/>
            <pc:sldMk cId="0" sldId="271"/>
            <ac:spMk id="3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477" v="98"/>
          <ac:spMkLst>
            <pc:docMk/>
            <pc:sldMk cId="0" sldId="271"/>
            <ac:spMk id="3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492" v="99"/>
          <ac:spMkLst>
            <pc:docMk/>
            <pc:sldMk cId="0" sldId="271"/>
            <ac:spMk id="3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08" v="100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24" v="101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39" v="102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55" v="103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48.571" v="104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7:54.617" v="111"/>
        <pc:sldMkLst>
          <pc:docMk/>
          <pc:sldMk cId="0" sldId="272"/>
        </pc:sldMkLst>
        <pc:spChg chg="mod">
          <ac:chgData name="Masaki Suzuki" userId="2c4feb2ed34ad1a7" providerId="Windows Live" clId="Web-{819300C3-9B59-441D-A52E-1CAB7C624961}" dt="2021-03-04T07:37:54.508" v="105"/>
          <ac:spMkLst>
            <pc:docMk/>
            <pc:sldMk cId="0" sldId="272"/>
            <ac:spMk id="3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24" v="106"/>
          <ac:spMkLst>
            <pc:docMk/>
            <pc:sldMk cId="0" sldId="272"/>
            <ac:spMk id="33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55" v="107"/>
          <ac:spMkLst>
            <pc:docMk/>
            <pc:sldMk cId="0" sldId="272"/>
            <ac:spMk id="3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71" v="108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586" v="10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602" v="110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7:54.617" v="111"/>
          <ac:spMkLst>
            <pc:docMk/>
            <pc:sldMk cId="0" sldId="272"/>
            <ac:spMk id="33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01.946" v="115"/>
        <pc:sldMkLst>
          <pc:docMk/>
          <pc:sldMk cId="0" sldId="273"/>
        </pc:sldMkLst>
        <pc:spChg chg="mod">
          <ac:chgData name="Masaki Suzuki" userId="2c4feb2ed34ad1a7" providerId="Windows Live" clId="Web-{819300C3-9B59-441D-A52E-1CAB7C624961}" dt="2021-03-04T07:38:01.914" v="112"/>
          <ac:spMkLst>
            <pc:docMk/>
            <pc:sldMk cId="0" sldId="273"/>
            <ac:spMk id="34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01.930" v="113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01.946" v="114"/>
          <ac:spMkLst>
            <pc:docMk/>
            <pc:sldMk cId="0" sldId="273"/>
            <ac:spMk id="3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01.946" v="115"/>
          <ac:spMkLst>
            <pc:docMk/>
            <pc:sldMk cId="0" sldId="273"/>
            <ac:spMk id="35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10.383" v="121"/>
        <pc:sldMkLst>
          <pc:docMk/>
          <pc:sldMk cId="0" sldId="274"/>
        </pc:sldMkLst>
        <pc:spChg chg="mod">
          <ac:chgData name="Masaki Suzuki" userId="2c4feb2ed34ad1a7" providerId="Windows Live" clId="Web-{819300C3-9B59-441D-A52E-1CAB7C624961}" dt="2021-03-04T07:38:10.289" v="116"/>
          <ac:spMkLst>
            <pc:docMk/>
            <pc:sldMk cId="0" sldId="274"/>
            <ac:spMk id="35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21" v="117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36" v="118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52" v="119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67" v="120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0.383" v="121"/>
          <ac:spMkLst>
            <pc:docMk/>
            <pc:sldMk cId="0" sldId="274"/>
            <ac:spMk id="37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14.414" v="124"/>
        <pc:sldMkLst>
          <pc:docMk/>
          <pc:sldMk cId="0" sldId="275"/>
        </pc:sldMkLst>
        <pc:spChg chg="mod">
          <ac:chgData name="Masaki Suzuki" userId="2c4feb2ed34ad1a7" providerId="Windows Live" clId="Web-{819300C3-9B59-441D-A52E-1CAB7C624961}" dt="2021-03-04T07:38:14.399" v="122"/>
          <ac:spMkLst>
            <pc:docMk/>
            <pc:sldMk cId="0" sldId="275"/>
            <ac:spMk id="3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4.399" v="123"/>
          <ac:spMkLst>
            <pc:docMk/>
            <pc:sldMk cId="0" sldId="275"/>
            <ac:spMk id="3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14.414" v="124"/>
          <ac:spMkLst>
            <pc:docMk/>
            <pc:sldMk cId="0" sldId="275"/>
            <ac:spMk id="38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21.727" v="132"/>
        <pc:sldMkLst>
          <pc:docMk/>
          <pc:sldMk cId="0" sldId="276"/>
        </pc:sldMkLst>
        <pc:spChg chg="mod">
          <ac:chgData name="Masaki Suzuki" userId="2c4feb2ed34ad1a7" providerId="Windows Live" clId="Web-{819300C3-9B59-441D-A52E-1CAB7C624961}" dt="2021-03-04T07:38:21.586" v="125"/>
          <ac:spMkLst>
            <pc:docMk/>
            <pc:sldMk cId="0" sldId="276"/>
            <ac:spMk id="3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02" v="126"/>
          <ac:spMkLst>
            <pc:docMk/>
            <pc:sldMk cId="0" sldId="276"/>
            <ac:spMk id="3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33" v="127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49" v="128"/>
          <ac:spMkLst>
            <pc:docMk/>
            <pc:sldMk cId="0" sldId="276"/>
            <ac:spMk id="39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64" v="129"/>
          <ac:spMkLst>
            <pc:docMk/>
            <pc:sldMk cId="0" sldId="276"/>
            <ac:spMk id="39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680" v="13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711" v="131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1.727" v="132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38:29.414" v="140"/>
        <pc:sldMkLst>
          <pc:docMk/>
          <pc:sldMk cId="0" sldId="277"/>
        </pc:sldMkLst>
        <pc:spChg chg="mod">
          <ac:chgData name="Masaki Suzuki" userId="2c4feb2ed34ad1a7" providerId="Windows Live" clId="Web-{819300C3-9B59-441D-A52E-1CAB7C624961}" dt="2021-03-04T07:38:29.289" v="133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05" v="134"/>
          <ac:spMkLst>
            <pc:docMk/>
            <pc:sldMk cId="0" sldId="277"/>
            <ac:spMk id="41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21" v="135"/>
          <ac:spMkLst>
            <pc:docMk/>
            <pc:sldMk cId="0" sldId="277"/>
            <ac:spMk id="4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36" v="136"/>
          <ac:spMkLst>
            <pc:docMk/>
            <pc:sldMk cId="0" sldId="277"/>
            <ac:spMk id="4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52" v="137"/>
          <ac:spMkLst>
            <pc:docMk/>
            <pc:sldMk cId="0" sldId="277"/>
            <ac:spMk id="4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83" v="138"/>
          <ac:spMkLst>
            <pc:docMk/>
            <pc:sldMk cId="0" sldId="277"/>
            <ac:spMk id="4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399" v="139"/>
          <ac:spMkLst>
            <pc:docMk/>
            <pc:sldMk cId="0" sldId="277"/>
            <ac:spMk id="4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38:29.414" v="140"/>
          <ac:spMkLst>
            <pc:docMk/>
            <pc:sldMk cId="0" sldId="277"/>
            <ac:spMk id="42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4:34.150" v="142"/>
        <pc:sldMkLst>
          <pc:docMk/>
          <pc:sldMk cId="0" sldId="278"/>
        </pc:sldMkLst>
        <pc:spChg chg="mod">
          <ac:chgData name="Masaki Suzuki" userId="2c4feb2ed34ad1a7" providerId="Windows Live" clId="Web-{819300C3-9B59-441D-A52E-1CAB7C624961}" dt="2021-03-04T07:44:34.134" v="141"/>
          <ac:spMkLst>
            <pc:docMk/>
            <pc:sldMk cId="0" sldId="278"/>
            <ac:spMk id="4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4:34.150" v="142"/>
          <ac:spMkLst>
            <pc:docMk/>
            <pc:sldMk cId="0" sldId="278"/>
            <ac:spMk id="43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4:43.915" v="145"/>
        <pc:sldMkLst>
          <pc:docMk/>
          <pc:sldMk cId="0" sldId="279"/>
        </pc:sldMkLst>
        <pc:spChg chg="mod">
          <ac:chgData name="Masaki Suzuki" userId="2c4feb2ed34ad1a7" providerId="Windows Live" clId="Web-{819300C3-9B59-441D-A52E-1CAB7C624961}" dt="2021-03-04T07:44:43.900" v="143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4:43.915" v="144"/>
          <ac:spMkLst>
            <pc:docMk/>
            <pc:sldMk cId="0" sldId="279"/>
            <ac:spMk id="44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4:43.915" v="145"/>
          <ac:spMkLst>
            <pc:docMk/>
            <pc:sldMk cId="0" sldId="279"/>
            <ac:spMk id="44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5:38.790" v="152"/>
        <pc:sldMkLst>
          <pc:docMk/>
          <pc:sldMk cId="0" sldId="280"/>
        </pc:sldMkLst>
        <pc:spChg chg="mod">
          <ac:chgData name="Masaki Suzuki" userId="2c4feb2ed34ad1a7" providerId="Windows Live" clId="Web-{819300C3-9B59-441D-A52E-1CAB7C624961}" dt="2021-03-04T07:45:38.681" v="146"/>
          <ac:spMkLst>
            <pc:docMk/>
            <pc:sldMk cId="0" sldId="280"/>
            <ac:spMk id="4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12" v="147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28" v="148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43" v="149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59" v="150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75" v="151"/>
          <ac:spMkLst>
            <pc:docMk/>
            <pc:sldMk cId="0" sldId="280"/>
            <ac:spMk id="4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38.790" v="152"/>
          <ac:spMkLst>
            <pc:docMk/>
            <pc:sldMk cId="0" sldId="280"/>
            <ac:spMk id="46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5:46.431" v="170"/>
        <pc:sldMkLst>
          <pc:docMk/>
          <pc:sldMk cId="0" sldId="281"/>
        </pc:sldMkLst>
        <pc:spChg chg="mod">
          <ac:chgData name="Masaki Suzuki" userId="2c4feb2ed34ad1a7" providerId="Windows Live" clId="Web-{819300C3-9B59-441D-A52E-1CAB7C624961}" dt="2021-03-04T07:45:45.978" v="153"/>
          <ac:spMkLst>
            <pc:docMk/>
            <pc:sldMk cId="0" sldId="281"/>
            <ac:spMk id="47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5.993" v="154"/>
          <ac:spMkLst>
            <pc:docMk/>
            <pc:sldMk cId="0" sldId="281"/>
            <ac:spMk id="47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024" v="155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056" v="156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087" v="157"/>
          <ac:spMkLst>
            <pc:docMk/>
            <pc:sldMk cId="0" sldId="281"/>
            <ac:spMk id="4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03" v="158"/>
          <ac:spMkLst>
            <pc:docMk/>
            <pc:sldMk cId="0" sldId="281"/>
            <ac:spMk id="48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34" v="159"/>
          <ac:spMkLst>
            <pc:docMk/>
            <pc:sldMk cId="0" sldId="281"/>
            <ac:spMk id="48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65" v="160"/>
          <ac:spMkLst>
            <pc:docMk/>
            <pc:sldMk cId="0" sldId="281"/>
            <ac:spMk id="48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196" v="161"/>
          <ac:spMkLst>
            <pc:docMk/>
            <pc:sldMk cId="0" sldId="281"/>
            <ac:spMk id="4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212" v="162"/>
          <ac:spMkLst>
            <pc:docMk/>
            <pc:sldMk cId="0" sldId="281"/>
            <ac:spMk id="48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243" v="163"/>
          <ac:spMkLst>
            <pc:docMk/>
            <pc:sldMk cId="0" sldId="281"/>
            <ac:spMk id="48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274" v="164"/>
          <ac:spMkLst>
            <pc:docMk/>
            <pc:sldMk cId="0" sldId="281"/>
            <ac:spMk id="49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06" v="165"/>
          <ac:spMkLst>
            <pc:docMk/>
            <pc:sldMk cId="0" sldId="281"/>
            <ac:spMk id="49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21" v="166"/>
          <ac:spMkLst>
            <pc:docMk/>
            <pc:sldMk cId="0" sldId="281"/>
            <ac:spMk id="49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53" v="167"/>
          <ac:spMkLst>
            <pc:docMk/>
            <pc:sldMk cId="0" sldId="281"/>
            <ac:spMk id="49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384" v="168"/>
          <ac:spMkLst>
            <pc:docMk/>
            <pc:sldMk cId="0" sldId="281"/>
            <ac:spMk id="4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415" v="169"/>
          <ac:spMkLst>
            <pc:docMk/>
            <pc:sldMk cId="0" sldId="281"/>
            <ac:spMk id="49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46.431" v="170"/>
          <ac:spMkLst>
            <pc:docMk/>
            <pc:sldMk cId="0" sldId="281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5:54.040" v="175"/>
        <pc:sldMkLst>
          <pc:docMk/>
          <pc:sldMk cId="0" sldId="282"/>
        </pc:sldMkLst>
        <pc:spChg chg="mod">
          <ac:chgData name="Masaki Suzuki" userId="2c4feb2ed34ad1a7" providerId="Windows Live" clId="Web-{819300C3-9B59-441D-A52E-1CAB7C624961}" dt="2021-03-04T07:45:53.978" v="171"/>
          <ac:spMkLst>
            <pc:docMk/>
            <pc:sldMk cId="0" sldId="282"/>
            <ac:spMk id="50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3.993" v="172"/>
          <ac:spMkLst>
            <pc:docMk/>
            <pc:sldMk cId="0" sldId="282"/>
            <ac:spMk id="5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4.009" v="173"/>
          <ac:spMkLst>
            <pc:docMk/>
            <pc:sldMk cId="0" sldId="282"/>
            <ac:spMk id="5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4.025" v="174"/>
          <ac:spMkLst>
            <pc:docMk/>
            <pc:sldMk cId="0" sldId="282"/>
            <ac:spMk id="5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5:54.040" v="175"/>
          <ac:spMkLst>
            <pc:docMk/>
            <pc:sldMk cId="0" sldId="282"/>
            <ac:spMk id="50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6:00.509" v="178"/>
        <pc:sldMkLst>
          <pc:docMk/>
          <pc:sldMk cId="0" sldId="283"/>
        </pc:sldMkLst>
        <pc:spChg chg="mod">
          <ac:chgData name="Masaki Suzuki" userId="2c4feb2ed34ad1a7" providerId="Windows Live" clId="Web-{819300C3-9B59-441D-A52E-1CAB7C624961}" dt="2021-03-04T07:46:00.478" v="176"/>
          <ac:spMkLst>
            <pc:docMk/>
            <pc:sldMk cId="0" sldId="283"/>
            <ac:spMk id="5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00.493" v="177"/>
          <ac:spMkLst>
            <pc:docMk/>
            <pc:sldMk cId="0" sldId="283"/>
            <ac:spMk id="5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00.509" v="178"/>
          <ac:spMkLst>
            <pc:docMk/>
            <pc:sldMk cId="0" sldId="283"/>
            <ac:spMk id="52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6:41.665" v="182"/>
        <pc:sldMkLst>
          <pc:docMk/>
          <pc:sldMk cId="0" sldId="285"/>
        </pc:sldMkLst>
        <pc:spChg chg="mod">
          <ac:chgData name="Masaki Suzuki" userId="2c4feb2ed34ad1a7" providerId="Windows Live" clId="Web-{819300C3-9B59-441D-A52E-1CAB7C624961}" dt="2021-03-04T07:46:41.618" v="179"/>
          <ac:spMkLst>
            <pc:docMk/>
            <pc:sldMk cId="0" sldId="285"/>
            <ac:spMk id="54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41.634" v="180"/>
          <ac:spMkLst>
            <pc:docMk/>
            <pc:sldMk cId="0" sldId="285"/>
            <ac:spMk id="54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41.649" v="181"/>
          <ac:spMkLst>
            <pc:docMk/>
            <pc:sldMk cId="0" sldId="285"/>
            <ac:spMk id="54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41.665" v="182"/>
          <ac:spMkLst>
            <pc:docMk/>
            <pc:sldMk cId="0" sldId="285"/>
            <ac:spMk id="54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6:58.915" v="188"/>
        <pc:sldMkLst>
          <pc:docMk/>
          <pc:sldMk cId="0" sldId="286"/>
        </pc:sldMkLst>
        <pc:spChg chg="mod">
          <ac:chgData name="Masaki Suzuki" userId="2c4feb2ed34ad1a7" providerId="Windows Live" clId="Web-{819300C3-9B59-441D-A52E-1CAB7C624961}" dt="2021-03-04T07:46:58.837" v="183"/>
          <ac:spMkLst>
            <pc:docMk/>
            <pc:sldMk cId="0" sldId="286"/>
            <ac:spMk id="55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53" v="184"/>
          <ac:spMkLst>
            <pc:docMk/>
            <pc:sldMk cId="0" sldId="286"/>
            <ac:spMk id="56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68" v="185"/>
          <ac:spMkLst>
            <pc:docMk/>
            <pc:sldMk cId="0" sldId="286"/>
            <ac:spMk id="5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84" v="186"/>
          <ac:spMkLst>
            <pc:docMk/>
            <pc:sldMk cId="0" sldId="286"/>
            <ac:spMk id="5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899" v="187"/>
          <ac:spMkLst>
            <pc:docMk/>
            <pc:sldMk cId="0" sldId="286"/>
            <ac:spMk id="56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6:58.915" v="188"/>
          <ac:spMkLst>
            <pc:docMk/>
            <pc:sldMk cId="0" sldId="286"/>
            <ac:spMk id="57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03.524" v="190"/>
        <pc:sldMkLst>
          <pc:docMk/>
          <pc:sldMk cId="0" sldId="287"/>
        </pc:sldMkLst>
        <pc:spChg chg="mod">
          <ac:chgData name="Masaki Suzuki" userId="2c4feb2ed34ad1a7" providerId="Windows Live" clId="Web-{819300C3-9B59-441D-A52E-1CAB7C624961}" dt="2021-03-04T07:47:03.509" v="189"/>
          <ac:spMkLst>
            <pc:docMk/>
            <pc:sldMk cId="0" sldId="287"/>
            <ac:spMk id="57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3.524" v="190"/>
          <ac:spMkLst>
            <pc:docMk/>
            <pc:sldMk cId="0" sldId="287"/>
            <ac:spMk id="58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06.290" v="194"/>
        <pc:sldMkLst>
          <pc:docMk/>
          <pc:sldMk cId="0" sldId="288"/>
        </pc:sldMkLst>
        <pc:spChg chg="mod">
          <ac:chgData name="Masaki Suzuki" userId="2c4feb2ed34ad1a7" providerId="Windows Live" clId="Web-{819300C3-9B59-441D-A52E-1CAB7C624961}" dt="2021-03-04T07:47:06.243" v="191"/>
          <ac:spMkLst>
            <pc:docMk/>
            <pc:sldMk cId="0" sldId="288"/>
            <ac:spMk id="5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6.259" v="192"/>
          <ac:spMkLst>
            <pc:docMk/>
            <pc:sldMk cId="0" sldId="288"/>
            <ac:spMk id="59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6.274" v="193"/>
          <ac:spMkLst>
            <pc:docMk/>
            <pc:sldMk cId="0" sldId="288"/>
            <ac:spMk id="5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06.290" v="194"/>
          <ac:spMkLst>
            <pc:docMk/>
            <pc:sldMk cId="0" sldId="288"/>
            <ac:spMk id="59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13.618" v="196"/>
        <pc:sldMkLst>
          <pc:docMk/>
          <pc:sldMk cId="0" sldId="290"/>
        </pc:sldMkLst>
        <pc:spChg chg="mod">
          <ac:chgData name="Masaki Suzuki" userId="2c4feb2ed34ad1a7" providerId="Windows Live" clId="Web-{819300C3-9B59-441D-A52E-1CAB7C624961}" dt="2021-03-04T07:47:13.618" v="195"/>
          <ac:spMkLst>
            <pc:docMk/>
            <pc:sldMk cId="0" sldId="290"/>
            <ac:spMk id="61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3.618" v="196"/>
          <ac:spMkLst>
            <pc:docMk/>
            <pc:sldMk cId="0" sldId="290"/>
            <ac:spMk id="61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19.931" v="200"/>
        <pc:sldMkLst>
          <pc:docMk/>
          <pc:sldMk cId="0" sldId="291"/>
        </pc:sldMkLst>
        <pc:spChg chg="mod">
          <ac:chgData name="Masaki Suzuki" userId="2c4feb2ed34ad1a7" providerId="Windows Live" clId="Web-{819300C3-9B59-441D-A52E-1CAB7C624961}" dt="2021-03-04T07:47:19.899" v="197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9.899" v="198"/>
          <ac:spMkLst>
            <pc:docMk/>
            <pc:sldMk cId="0" sldId="291"/>
            <ac:spMk id="63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9.915" v="199"/>
          <ac:spMkLst>
            <pc:docMk/>
            <pc:sldMk cId="0" sldId="291"/>
            <ac:spMk id="6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19.931" v="200"/>
          <ac:spMkLst>
            <pc:docMk/>
            <pc:sldMk cId="0" sldId="291"/>
            <ac:spMk id="63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39.962" v="209"/>
        <pc:sldMkLst>
          <pc:docMk/>
          <pc:sldMk cId="0" sldId="292"/>
        </pc:sldMkLst>
        <pc:spChg chg="mod">
          <ac:chgData name="Masaki Suzuki" userId="2c4feb2ed34ad1a7" providerId="Windows Live" clId="Web-{819300C3-9B59-441D-A52E-1CAB7C624961}" dt="2021-03-04T07:47:39.821" v="201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37" v="202"/>
          <ac:spMkLst>
            <pc:docMk/>
            <pc:sldMk cId="0" sldId="292"/>
            <ac:spMk id="65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53" v="203"/>
          <ac:spMkLst>
            <pc:docMk/>
            <pc:sldMk cId="0" sldId="292"/>
            <ac:spMk id="65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68" v="204"/>
          <ac:spMkLst>
            <pc:docMk/>
            <pc:sldMk cId="0" sldId="292"/>
            <ac:spMk id="65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84" v="205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899" v="206"/>
          <ac:spMkLst>
            <pc:docMk/>
            <pc:sldMk cId="0" sldId="292"/>
            <ac:spMk id="6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931" v="207"/>
          <ac:spMkLst>
            <pc:docMk/>
            <pc:sldMk cId="0" sldId="292"/>
            <ac:spMk id="65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946" v="208"/>
          <ac:spMkLst>
            <pc:docMk/>
            <pc:sldMk cId="0" sldId="292"/>
            <ac:spMk id="66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39.962" v="209"/>
          <ac:spMkLst>
            <pc:docMk/>
            <pc:sldMk cId="0" sldId="292"/>
            <ac:spMk id="66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41.181" v="211"/>
        <pc:sldMkLst>
          <pc:docMk/>
          <pc:sldMk cId="0" sldId="293"/>
        </pc:sldMkLst>
        <pc:spChg chg="mod">
          <ac:chgData name="Masaki Suzuki" userId="2c4feb2ed34ad1a7" providerId="Windows Live" clId="Web-{819300C3-9B59-441D-A52E-1CAB7C624961}" dt="2021-03-04T07:47:41.165" v="210"/>
          <ac:spMkLst>
            <pc:docMk/>
            <pc:sldMk cId="0" sldId="293"/>
            <ac:spMk id="6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41.181" v="211"/>
          <ac:spMkLst>
            <pc:docMk/>
            <pc:sldMk cId="0" sldId="293"/>
            <ac:spMk id="67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7:41.274" v="214"/>
        <pc:sldMkLst>
          <pc:docMk/>
          <pc:sldMk cId="0" sldId="294"/>
        </pc:sldMkLst>
        <pc:spChg chg="mod">
          <ac:chgData name="Masaki Suzuki" userId="2c4feb2ed34ad1a7" providerId="Windows Live" clId="Web-{819300C3-9B59-441D-A52E-1CAB7C624961}" dt="2021-03-04T07:47:41.243" v="212"/>
          <ac:spMkLst>
            <pc:docMk/>
            <pc:sldMk cId="0" sldId="294"/>
            <ac:spMk id="6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41.259" v="213"/>
          <ac:spMkLst>
            <pc:docMk/>
            <pc:sldMk cId="0" sldId="294"/>
            <ac:spMk id="6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7:41.274" v="214"/>
          <ac:spMkLst>
            <pc:docMk/>
            <pc:sldMk cId="0" sldId="294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48:06.540" v="217"/>
        <pc:sldMkLst>
          <pc:docMk/>
          <pc:sldMk cId="0" sldId="295"/>
        </pc:sldMkLst>
        <pc:spChg chg="mod">
          <ac:chgData name="Masaki Suzuki" userId="2c4feb2ed34ad1a7" providerId="Windows Live" clId="Web-{819300C3-9B59-441D-A52E-1CAB7C624961}" dt="2021-03-04T07:48:06.509" v="215"/>
          <ac:spMkLst>
            <pc:docMk/>
            <pc:sldMk cId="0" sldId="295"/>
            <ac:spMk id="69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8:06.524" v="216"/>
          <ac:spMkLst>
            <pc:docMk/>
            <pc:sldMk cId="0" sldId="295"/>
            <ac:spMk id="70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48:06.540" v="217"/>
          <ac:spMkLst>
            <pc:docMk/>
            <pc:sldMk cId="0" sldId="295"/>
            <ac:spMk id="70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54:20.134" v="223" actId="20577"/>
        <pc:sldMkLst>
          <pc:docMk/>
          <pc:sldMk cId="0" sldId="296"/>
        </pc:sldMkLst>
        <pc:spChg chg="mod">
          <ac:chgData name="Masaki Suzuki" userId="2c4feb2ed34ad1a7" providerId="Windows Live" clId="Web-{819300C3-9B59-441D-A52E-1CAB7C624961}" dt="2021-03-04T07:54:20.134" v="223" actId="20577"/>
          <ac:spMkLst>
            <pc:docMk/>
            <pc:sldMk cId="0" sldId="296"/>
            <ac:spMk id="70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696" v="219"/>
          <ac:spMkLst>
            <pc:docMk/>
            <pc:sldMk cId="0" sldId="296"/>
            <ac:spMk id="7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712" v="220"/>
          <ac:spMkLst>
            <pc:docMk/>
            <pc:sldMk cId="0" sldId="296"/>
            <ac:spMk id="72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727" v="221"/>
          <ac:spMkLst>
            <pc:docMk/>
            <pc:sldMk cId="0" sldId="296"/>
            <ac:spMk id="7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3:55.727" v="222"/>
          <ac:spMkLst>
            <pc:docMk/>
            <pc:sldMk cId="0" sldId="296"/>
            <ac:spMk id="72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7:55:01.665" v="227" actId="20577"/>
        <pc:sldMkLst>
          <pc:docMk/>
          <pc:sldMk cId="0" sldId="297"/>
        </pc:sldMkLst>
        <pc:spChg chg="mod">
          <ac:chgData name="Masaki Suzuki" userId="2c4feb2ed34ad1a7" providerId="Windows Live" clId="Web-{819300C3-9B59-441D-A52E-1CAB7C624961}" dt="2021-03-04T07:55:01.665" v="227" actId="20577"/>
          <ac:spMkLst>
            <pc:docMk/>
            <pc:sldMk cId="0" sldId="297"/>
            <ac:spMk id="72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4:44.774" v="225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7:54:44.790" v="22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04:39.680" v="242" actId="20577"/>
        <pc:sldMkLst>
          <pc:docMk/>
          <pc:sldMk cId="0" sldId="298"/>
        </pc:sldMkLst>
        <pc:spChg chg="mod">
          <ac:chgData name="Masaki Suzuki" userId="2c4feb2ed34ad1a7" providerId="Windows Live" clId="Web-{819300C3-9B59-441D-A52E-1CAB7C624961}" dt="2021-03-04T08:03:34.305" v="236"/>
          <ac:spMkLst>
            <pc:docMk/>
            <pc:sldMk cId="0" sldId="298"/>
            <ac:spMk id="74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03:34.305" v="237"/>
          <ac:spMkLst>
            <pc:docMk/>
            <pc:sldMk cId="0" sldId="298"/>
            <ac:spMk id="74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04:04.586" v="240" actId="20577"/>
          <ac:spMkLst>
            <pc:docMk/>
            <pc:sldMk cId="0" sldId="298"/>
            <ac:spMk id="74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04:39.680" v="242" actId="20577"/>
          <ac:spMkLst>
            <pc:docMk/>
            <pc:sldMk cId="0" sldId="298"/>
            <ac:spMk id="748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05.150" v="256"/>
        <pc:sldMkLst>
          <pc:docMk/>
          <pc:sldMk cId="0" sldId="299"/>
        </pc:sldMkLst>
        <pc:spChg chg="mod">
          <ac:chgData name="Masaki Suzuki" userId="2c4feb2ed34ad1a7" providerId="Windows Live" clId="Web-{819300C3-9B59-441D-A52E-1CAB7C624961}" dt="2021-03-04T08:23:04.900" v="245"/>
          <ac:spMkLst>
            <pc:docMk/>
            <pc:sldMk cId="0" sldId="299"/>
            <ac:spMk id="7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31" v="24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46" v="247"/>
          <ac:spMkLst>
            <pc:docMk/>
            <pc:sldMk cId="0" sldId="299"/>
            <ac:spMk id="7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62" v="248"/>
          <ac:spMkLst>
            <pc:docMk/>
            <pc:sldMk cId="0" sldId="299"/>
            <ac:spMk id="76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4.993" v="249"/>
          <ac:spMkLst>
            <pc:docMk/>
            <pc:sldMk cId="0" sldId="299"/>
            <ac:spMk id="77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09" v="250"/>
          <ac:spMkLst>
            <pc:docMk/>
            <pc:sldMk cId="0" sldId="299"/>
            <ac:spMk id="7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40" v="251"/>
          <ac:spMkLst>
            <pc:docMk/>
            <pc:sldMk cId="0" sldId="299"/>
            <ac:spMk id="77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56" v="252"/>
          <ac:spMkLst>
            <pc:docMk/>
            <pc:sldMk cId="0" sldId="299"/>
            <ac:spMk id="77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087" v="253"/>
          <ac:spMkLst>
            <pc:docMk/>
            <pc:sldMk cId="0" sldId="299"/>
            <ac:spMk id="7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103" v="254"/>
          <ac:spMkLst>
            <pc:docMk/>
            <pc:sldMk cId="0" sldId="299"/>
            <ac:spMk id="7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134" v="255"/>
          <ac:spMkLst>
            <pc:docMk/>
            <pc:sldMk cId="0" sldId="299"/>
            <ac:spMk id="77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05.150" v="256"/>
          <ac:spMkLst>
            <pc:docMk/>
            <pc:sldMk cId="0" sldId="299"/>
            <ac:spMk id="78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2:56.571" v="244"/>
        <pc:sldMkLst>
          <pc:docMk/>
          <pc:sldMk cId="0" sldId="300"/>
        </pc:sldMkLst>
        <pc:spChg chg="mod">
          <ac:chgData name="Masaki Suzuki" userId="2c4feb2ed34ad1a7" providerId="Windows Live" clId="Web-{819300C3-9B59-441D-A52E-1CAB7C624961}" dt="2021-03-04T08:22:56.571" v="243"/>
          <ac:spMkLst>
            <pc:docMk/>
            <pc:sldMk cId="0" sldId="300"/>
            <ac:spMk id="78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2:56.571" v="244"/>
          <ac:spMkLst>
            <pc:docMk/>
            <pc:sldMk cId="0" sldId="300"/>
            <ac:spMk id="79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22.977" v="262"/>
        <pc:sldMkLst>
          <pc:docMk/>
          <pc:sldMk cId="0" sldId="301"/>
        </pc:sldMkLst>
        <pc:spChg chg="mod">
          <ac:chgData name="Masaki Suzuki" userId="2c4feb2ed34ad1a7" providerId="Windows Live" clId="Web-{819300C3-9B59-441D-A52E-1CAB7C624961}" dt="2021-03-04T08:23:22.884" v="257"/>
          <ac:spMkLst>
            <pc:docMk/>
            <pc:sldMk cId="0" sldId="301"/>
            <ac:spMk id="7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15" v="258"/>
          <ac:spMkLst>
            <pc:docMk/>
            <pc:sldMk cId="0" sldId="301"/>
            <ac:spMk id="8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31" v="259"/>
          <ac:spMkLst>
            <pc:docMk/>
            <pc:sldMk cId="0" sldId="301"/>
            <ac:spMk id="8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46" v="260"/>
          <ac:spMkLst>
            <pc:docMk/>
            <pc:sldMk cId="0" sldId="301"/>
            <ac:spMk id="80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62" v="261"/>
          <ac:spMkLst>
            <pc:docMk/>
            <pc:sldMk cId="0" sldId="301"/>
            <ac:spMk id="81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2.977" v="262"/>
          <ac:spMkLst>
            <pc:docMk/>
            <pc:sldMk cId="0" sldId="301"/>
            <ac:spMk id="811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28.071" v="266"/>
        <pc:sldMkLst>
          <pc:docMk/>
          <pc:sldMk cId="0" sldId="302"/>
        </pc:sldMkLst>
        <pc:spChg chg="mod">
          <ac:chgData name="Masaki Suzuki" userId="2c4feb2ed34ad1a7" providerId="Windows Live" clId="Web-{819300C3-9B59-441D-A52E-1CAB7C624961}" dt="2021-03-04T08:23:28.040" v="263"/>
          <ac:spMkLst>
            <pc:docMk/>
            <pc:sldMk cId="0" sldId="302"/>
            <ac:spMk id="8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8.040" v="264"/>
          <ac:spMkLst>
            <pc:docMk/>
            <pc:sldMk cId="0" sldId="302"/>
            <ac:spMk id="82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8.056" v="265"/>
          <ac:spMkLst>
            <pc:docMk/>
            <pc:sldMk cId="0" sldId="302"/>
            <ac:spMk id="8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28.071" v="266"/>
          <ac:spMkLst>
            <pc:docMk/>
            <pc:sldMk cId="0" sldId="302"/>
            <ac:spMk id="82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34.556" v="271"/>
        <pc:sldMkLst>
          <pc:docMk/>
          <pc:sldMk cId="0" sldId="303"/>
        </pc:sldMkLst>
        <pc:spChg chg="mod">
          <ac:chgData name="Masaki Suzuki" userId="2c4feb2ed34ad1a7" providerId="Windows Live" clId="Web-{819300C3-9B59-441D-A52E-1CAB7C624961}" dt="2021-03-04T08:23:34.509" v="267"/>
          <ac:spMkLst>
            <pc:docMk/>
            <pc:sldMk cId="0" sldId="303"/>
            <ac:spMk id="83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09" v="268"/>
          <ac:spMkLst>
            <pc:docMk/>
            <pc:sldMk cId="0" sldId="303"/>
            <ac:spMk id="83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24" v="269"/>
          <ac:spMkLst>
            <pc:docMk/>
            <pc:sldMk cId="0" sldId="303"/>
            <ac:spMk id="84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40" v="270"/>
          <ac:spMkLst>
            <pc:docMk/>
            <pc:sldMk cId="0" sldId="303"/>
            <ac:spMk id="84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4.556" v="271"/>
          <ac:spMkLst>
            <pc:docMk/>
            <pc:sldMk cId="0" sldId="303"/>
            <ac:spMk id="84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40.024" v="275"/>
        <pc:sldMkLst>
          <pc:docMk/>
          <pc:sldMk cId="0" sldId="304"/>
        </pc:sldMkLst>
        <pc:spChg chg="mod">
          <ac:chgData name="Masaki Suzuki" userId="2c4feb2ed34ad1a7" providerId="Windows Live" clId="Web-{819300C3-9B59-441D-A52E-1CAB7C624961}" dt="2021-03-04T08:23:39.977" v="272"/>
          <ac:spMkLst>
            <pc:docMk/>
            <pc:sldMk cId="0" sldId="304"/>
            <ac:spMk id="84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39.993" v="273"/>
          <ac:spMkLst>
            <pc:docMk/>
            <pc:sldMk cId="0" sldId="304"/>
            <ac:spMk id="8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40.009" v="274"/>
          <ac:spMkLst>
            <pc:docMk/>
            <pc:sldMk cId="0" sldId="304"/>
            <ac:spMk id="85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40.024" v="275"/>
          <ac:spMkLst>
            <pc:docMk/>
            <pc:sldMk cId="0" sldId="304"/>
            <ac:spMk id="856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47.134" v="277"/>
        <pc:sldMkLst>
          <pc:docMk/>
          <pc:sldMk cId="0" sldId="305"/>
        </pc:sldMkLst>
        <pc:spChg chg="mod">
          <ac:chgData name="Masaki Suzuki" userId="2c4feb2ed34ad1a7" providerId="Windows Live" clId="Web-{819300C3-9B59-441D-A52E-1CAB7C624961}" dt="2021-03-04T08:23:47.134" v="276"/>
          <ac:spMkLst>
            <pc:docMk/>
            <pc:sldMk cId="0" sldId="305"/>
            <ac:spMk id="8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47.134" v="277"/>
          <ac:spMkLst>
            <pc:docMk/>
            <pc:sldMk cId="0" sldId="305"/>
            <ac:spMk id="865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53.196" v="283"/>
        <pc:sldMkLst>
          <pc:docMk/>
          <pc:sldMk cId="0" sldId="306"/>
        </pc:sldMkLst>
        <pc:spChg chg="mod">
          <ac:chgData name="Masaki Suzuki" userId="2c4feb2ed34ad1a7" providerId="Windows Live" clId="Web-{819300C3-9B59-441D-A52E-1CAB7C624961}" dt="2021-03-04T08:23:53.102" v="278"/>
          <ac:spMkLst>
            <pc:docMk/>
            <pc:sldMk cId="0" sldId="306"/>
            <ac:spMk id="87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18" v="279"/>
          <ac:spMkLst>
            <pc:docMk/>
            <pc:sldMk cId="0" sldId="306"/>
            <ac:spMk id="8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49" v="280"/>
          <ac:spMkLst>
            <pc:docMk/>
            <pc:sldMk cId="0" sldId="306"/>
            <ac:spMk id="8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65" v="281"/>
          <ac:spMkLst>
            <pc:docMk/>
            <pc:sldMk cId="0" sldId="306"/>
            <ac:spMk id="88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80" v="282"/>
          <ac:spMkLst>
            <pc:docMk/>
            <pc:sldMk cId="0" sldId="306"/>
            <ac:spMk id="88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3:53.196" v="283"/>
          <ac:spMkLst>
            <pc:docMk/>
            <pc:sldMk cId="0" sldId="306"/>
            <ac:spMk id="88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3:59.415" v="284"/>
        <pc:sldMkLst>
          <pc:docMk/>
          <pc:sldMk cId="0" sldId="307"/>
        </pc:sldMkLst>
        <pc:spChg chg="mod">
          <ac:chgData name="Masaki Suzuki" userId="2c4feb2ed34ad1a7" providerId="Windows Live" clId="Web-{819300C3-9B59-441D-A52E-1CAB7C624961}" dt="2021-03-04T08:23:59.415" v="284"/>
          <ac:spMkLst>
            <pc:docMk/>
            <pc:sldMk cId="0" sldId="307"/>
            <ac:spMk id="88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08.133" v="297"/>
        <pc:sldMkLst>
          <pc:docMk/>
          <pc:sldMk cId="0" sldId="308"/>
        </pc:sldMkLst>
        <pc:spChg chg="mod">
          <ac:chgData name="Masaki Suzuki" userId="2c4feb2ed34ad1a7" providerId="Windows Live" clId="Web-{819300C3-9B59-441D-A52E-1CAB7C624961}" dt="2021-03-04T08:24:07.868" v="285"/>
          <ac:spMkLst>
            <pc:docMk/>
            <pc:sldMk cId="0" sldId="308"/>
            <ac:spMk id="9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899" v="286"/>
          <ac:spMkLst>
            <pc:docMk/>
            <pc:sldMk cId="0" sldId="308"/>
            <ac:spMk id="91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15" v="287"/>
          <ac:spMkLst>
            <pc:docMk/>
            <pc:sldMk cId="0" sldId="308"/>
            <ac:spMk id="91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46" v="288"/>
          <ac:spMkLst>
            <pc:docMk/>
            <pc:sldMk cId="0" sldId="308"/>
            <ac:spMk id="91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61" v="289"/>
          <ac:spMkLst>
            <pc:docMk/>
            <pc:sldMk cId="0" sldId="308"/>
            <ac:spMk id="91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7.977" v="290"/>
          <ac:spMkLst>
            <pc:docMk/>
            <pc:sldMk cId="0" sldId="308"/>
            <ac:spMk id="91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08" v="291"/>
          <ac:spMkLst>
            <pc:docMk/>
            <pc:sldMk cId="0" sldId="308"/>
            <ac:spMk id="91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24" v="292"/>
          <ac:spMkLst>
            <pc:docMk/>
            <pc:sldMk cId="0" sldId="308"/>
            <ac:spMk id="91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40" v="293"/>
          <ac:spMkLst>
            <pc:docMk/>
            <pc:sldMk cId="0" sldId="308"/>
            <ac:spMk id="92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71" v="294"/>
          <ac:spMkLst>
            <pc:docMk/>
            <pc:sldMk cId="0" sldId="308"/>
            <ac:spMk id="92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086" v="295"/>
          <ac:spMkLst>
            <pc:docMk/>
            <pc:sldMk cId="0" sldId="308"/>
            <ac:spMk id="9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118" v="296"/>
          <ac:spMkLst>
            <pc:docMk/>
            <pc:sldMk cId="0" sldId="308"/>
            <ac:spMk id="92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08.133" v="297"/>
          <ac:spMkLst>
            <pc:docMk/>
            <pc:sldMk cId="0" sldId="308"/>
            <ac:spMk id="924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14.586" v="302"/>
        <pc:sldMkLst>
          <pc:docMk/>
          <pc:sldMk cId="0" sldId="309"/>
        </pc:sldMkLst>
        <pc:spChg chg="mod">
          <ac:chgData name="Masaki Suzuki" userId="2c4feb2ed34ad1a7" providerId="Windows Live" clId="Web-{819300C3-9B59-441D-A52E-1CAB7C624961}" dt="2021-03-04T08:24:14.524" v="298"/>
          <ac:spMkLst>
            <pc:docMk/>
            <pc:sldMk cId="0" sldId="309"/>
            <ac:spMk id="92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39" v="299"/>
          <ac:spMkLst>
            <pc:docMk/>
            <pc:sldMk cId="0" sldId="309"/>
            <ac:spMk id="93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55" v="300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71" v="301"/>
          <ac:spMkLst>
            <pc:docMk/>
            <pc:sldMk cId="0" sldId="309"/>
            <ac:spMk id="93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14.586" v="302"/>
          <ac:spMkLst>
            <pc:docMk/>
            <pc:sldMk cId="0" sldId="309"/>
            <ac:spMk id="94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20.508" v="309"/>
        <pc:sldMkLst>
          <pc:docMk/>
          <pc:sldMk cId="0" sldId="310"/>
        </pc:sldMkLst>
        <pc:spChg chg="mod">
          <ac:chgData name="Masaki Suzuki" userId="2c4feb2ed34ad1a7" providerId="Windows Live" clId="Web-{819300C3-9B59-441D-A52E-1CAB7C624961}" dt="2021-03-04T08:24:20.399" v="303"/>
          <ac:spMkLst>
            <pc:docMk/>
            <pc:sldMk cId="0" sldId="310"/>
            <ac:spMk id="94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14" v="304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30" v="305"/>
          <ac:spMkLst>
            <pc:docMk/>
            <pc:sldMk cId="0" sldId="310"/>
            <ac:spMk id="95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61" v="306"/>
          <ac:spMkLst>
            <pc:docMk/>
            <pc:sldMk cId="0" sldId="310"/>
            <ac:spMk id="95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77" v="307"/>
          <ac:spMkLst>
            <pc:docMk/>
            <pc:sldMk cId="0" sldId="310"/>
            <ac:spMk id="95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493" v="308"/>
          <ac:spMkLst>
            <pc:docMk/>
            <pc:sldMk cId="0" sldId="310"/>
            <ac:spMk id="9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0.508" v="309"/>
          <ac:spMkLst>
            <pc:docMk/>
            <pc:sldMk cId="0" sldId="310"/>
            <ac:spMk id="96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27.164" v="318"/>
        <pc:sldMkLst>
          <pc:docMk/>
          <pc:sldMk cId="0" sldId="311"/>
        </pc:sldMkLst>
        <pc:spChg chg="mod">
          <ac:chgData name="Masaki Suzuki" userId="2c4feb2ed34ad1a7" providerId="Windows Live" clId="Web-{819300C3-9B59-441D-A52E-1CAB7C624961}" dt="2021-03-04T08:24:27.008" v="310"/>
          <ac:spMkLst>
            <pc:docMk/>
            <pc:sldMk cId="0" sldId="311"/>
            <ac:spMk id="9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039" v="311"/>
          <ac:spMkLst>
            <pc:docMk/>
            <pc:sldMk cId="0" sldId="311"/>
            <ac:spMk id="97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055" v="312"/>
          <ac:spMkLst>
            <pc:docMk/>
            <pc:sldMk cId="0" sldId="311"/>
            <ac:spMk id="97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071" v="313"/>
          <ac:spMkLst>
            <pc:docMk/>
            <pc:sldMk cId="0" sldId="311"/>
            <ac:spMk id="97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02" v="314"/>
          <ac:spMkLst>
            <pc:docMk/>
            <pc:sldMk cId="0" sldId="311"/>
            <ac:spMk id="97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18" v="315"/>
          <ac:spMkLst>
            <pc:docMk/>
            <pc:sldMk cId="0" sldId="311"/>
            <ac:spMk id="97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33" v="316"/>
          <ac:spMkLst>
            <pc:docMk/>
            <pc:sldMk cId="0" sldId="311"/>
            <ac:spMk id="980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49" v="317"/>
          <ac:spMkLst>
            <pc:docMk/>
            <pc:sldMk cId="0" sldId="311"/>
            <ac:spMk id="98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27.164" v="318"/>
          <ac:spMkLst>
            <pc:docMk/>
            <pc:sldMk cId="0" sldId="311"/>
            <ac:spMk id="98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33.446" v="320"/>
        <pc:sldMkLst>
          <pc:docMk/>
          <pc:sldMk cId="0" sldId="312"/>
        </pc:sldMkLst>
        <pc:spChg chg="mod">
          <ac:chgData name="Masaki Suzuki" userId="2c4feb2ed34ad1a7" providerId="Windows Live" clId="Web-{819300C3-9B59-441D-A52E-1CAB7C624961}" dt="2021-03-04T08:24:33.446" v="319"/>
          <ac:spMkLst>
            <pc:docMk/>
            <pc:sldMk cId="0" sldId="312"/>
            <ac:spMk id="98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33.446" v="320"/>
          <ac:spMkLst>
            <pc:docMk/>
            <pc:sldMk cId="0" sldId="312"/>
            <ac:spMk id="993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40.367" v="326"/>
        <pc:sldMkLst>
          <pc:docMk/>
          <pc:sldMk cId="0" sldId="313"/>
        </pc:sldMkLst>
        <pc:spChg chg="mod">
          <ac:chgData name="Masaki Suzuki" userId="2c4feb2ed34ad1a7" providerId="Windows Live" clId="Web-{819300C3-9B59-441D-A52E-1CAB7C624961}" dt="2021-03-04T08:24:40.289" v="321"/>
          <ac:spMkLst>
            <pc:docMk/>
            <pc:sldMk cId="0" sldId="313"/>
            <ac:spMk id="99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05" v="322"/>
          <ac:spMkLst>
            <pc:docMk/>
            <pc:sldMk cId="0" sldId="313"/>
            <ac:spMk id="100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21" v="323"/>
          <ac:spMkLst>
            <pc:docMk/>
            <pc:sldMk cId="0" sldId="313"/>
            <ac:spMk id="100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36" v="324"/>
          <ac:spMkLst>
            <pc:docMk/>
            <pc:sldMk cId="0" sldId="313"/>
            <ac:spMk id="100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52" v="325"/>
          <ac:spMkLst>
            <pc:docMk/>
            <pc:sldMk cId="0" sldId="313"/>
            <ac:spMk id="100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0.367" v="326"/>
          <ac:spMkLst>
            <pc:docMk/>
            <pc:sldMk cId="0" sldId="313"/>
            <ac:spMk id="100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46.242" v="334"/>
        <pc:sldMkLst>
          <pc:docMk/>
          <pc:sldMk cId="0" sldId="314"/>
        </pc:sldMkLst>
        <pc:spChg chg="mod">
          <ac:chgData name="Masaki Suzuki" userId="2c4feb2ed34ad1a7" providerId="Windows Live" clId="Web-{819300C3-9B59-441D-A52E-1CAB7C624961}" dt="2021-03-04T08:24:46.102" v="327"/>
          <ac:spMkLst>
            <pc:docMk/>
            <pc:sldMk cId="0" sldId="314"/>
            <ac:spMk id="101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17" v="328"/>
          <ac:spMkLst>
            <pc:docMk/>
            <pc:sldMk cId="0" sldId="314"/>
            <ac:spMk id="102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33" v="329"/>
          <ac:spMkLst>
            <pc:docMk/>
            <pc:sldMk cId="0" sldId="314"/>
            <ac:spMk id="102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49" v="330"/>
          <ac:spMkLst>
            <pc:docMk/>
            <pc:sldMk cId="0" sldId="314"/>
            <ac:spMk id="102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80" v="331"/>
          <ac:spMkLst>
            <pc:docMk/>
            <pc:sldMk cId="0" sldId="314"/>
            <ac:spMk id="102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195" v="332"/>
          <ac:spMkLst>
            <pc:docMk/>
            <pc:sldMk cId="0" sldId="314"/>
            <ac:spMk id="102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211" v="333"/>
          <ac:spMkLst>
            <pc:docMk/>
            <pc:sldMk cId="0" sldId="314"/>
            <ac:spMk id="102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46.242" v="334"/>
          <ac:spMkLst>
            <pc:docMk/>
            <pc:sldMk cId="0" sldId="314"/>
            <ac:spMk id="1029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50.977" v="337"/>
        <pc:sldMkLst>
          <pc:docMk/>
          <pc:sldMk cId="0" sldId="315"/>
        </pc:sldMkLst>
        <pc:spChg chg="mod">
          <ac:chgData name="Masaki Suzuki" userId="2c4feb2ed34ad1a7" providerId="Windows Live" clId="Web-{819300C3-9B59-441D-A52E-1CAB7C624961}" dt="2021-03-04T08:24:50.961" v="335"/>
          <ac:spMkLst>
            <pc:docMk/>
            <pc:sldMk cId="0" sldId="315"/>
            <ac:spMk id="103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50.977" v="336"/>
          <ac:spMkLst>
            <pc:docMk/>
            <pc:sldMk cId="0" sldId="315"/>
            <ac:spMk id="1039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50.977" v="337"/>
          <ac:spMkLst>
            <pc:docMk/>
            <pc:sldMk cId="0" sldId="315"/>
            <ac:spMk id="1040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4:56.867" v="339"/>
        <pc:sldMkLst>
          <pc:docMk/>
          <pc:sldMk cId="0" sldId="316"/>
        </pc:sldMkLst>
        <pc:spChg chg="mod">
          <ac:chgData name="Masaki Suzuki" userId="2c4feb2ed34ad1a7" providerId="Windows Live" clId="Web-{819300C3-9B59-441D-A52E-1CAB7C624961}" dt="2021-03-04T08:24:56.852" v="338"/>
          <ac:spMkLst>
            <pc:docMk/>
            <pc:sldMk cId="0" sldId="316"/>
            <ac:spMk id="104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4:56.867" v="339"/>
          <ac:spMkLst>
            <pc:docMk/>
            <pc:sldMk cId="0" sldId="316"/>
            <ac:spMk id="1052" creationId="{00000000-0000-0000-0000-000000000000}"/>
          </ac:spMkLst>
        </pc:spChg>
      </pc:sldChg>
      <pc:sldChg chg="modSp">
        <pc:chgData name="Masaki Suzuki" userId="2c4feb2ed34ad1a7" providerId="Windows Live" clId="Web-{819300C3-9B59-441D-A52E-1CAB7C624961}" dt="2021-03-04T08:25:02.836" v="350"/>
        <pc:sldMkLst>
          <pc:docMk/>
          <pc:sldMk cId="0" sldId="317"/>
        </pc:sldMkLst>
        <pc:spChg chg="mod">
          <ac:chgData name="Masaki Suzuki" userId="2c4feb2ed34ad1a7" providerId="Windows Live" clId="Web-{819300C3-9B59-441D-A52E-1CAB7C624961}" dt="2021-03-04T08:25:02.633" v="340"/>
          <ac:spMkLst>
            <pc:docMk/>
            <pc:sldMk cId="0" sldId="317"/>
            <ac:spMk id="105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664" v="341"/>
          <ac:spMkLst>
            <pc:docMk/>
            <pc:sldMk cId="0" sldId="317"/>
            <ac:spMk id="105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680" v="342"/>
          <ac:spMkLst>
            <pc:docMk/>
            <pc:sldMk cId="0" sldId="317"/>
            <ac:spMk id="1061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11" v="343"/>
          <ac:spMkLst>
            <pc:docMk/>
            <pc:sldMk cId="0" sldId="317"/>
            <ac:spMk id="1062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27" v="344"/>
          <ac:spMkLst>
            <pc:docMk/>
            <pc:sldMk cId="0" sldId="317"/>
            <ac:spMk id="1063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42" v="345"/>
          <ac:spMkLst>
            <pc:docMk/>
            <pc:sldMk cId="0" sldId="317"/>
            <ac:spMk id="1064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58" v="346"/>
          <ac:spMkLst>
            <pc:docMk/>
            <pc:sldMk cId="0" sldId="317"/>
            <ac:spMk id="1065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773" v="347"/>
          <ac:spMkLst>
            <pc:docMk/>
            <pc:sldMk cId="0" sldId="317"/>
            <ac:spMk id="1066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805" v="348"/>
          <ac:spMkLst>
            <pc:docMk/>
            <pc:sldMk cId="0" sldId="317"/>
            <ac:spMk id="1067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820" v="349"/>
          <ac:spMkLst>
            <pc:docMk/>
            <pc:sldMk cId="0" sldId="317"/>
            <ac:spMk id="1068" creationId="{00000000-0000-0000-0000-000000000000}"/>
          </ac:spMkLst>
        </pc:spChg>
        <pc:spChg chg="mod">
          <ac:chgData name="Masaki Suzuki" userId="2c4feb2ed34ad1a7" providerId="Windows Live" clId="Web-{819300C3-9B59-441D-A52E-1CAB7C624961}" dt="2021-03-04T08:25:02.836" v="350"/>
          <ac:spMkLst>
            <pc:docMk/>
            <pc:sldMk cId="0" sldId="317"/>
            <ac:spMk id="1069" creationId="{00000000-0000-0000-0000-000000000000}"/>
          </ac:spMkLst>
        </pc:spChg>
      </pc:sldChg>
    </pc:docChg>
  </pc:docChgLst>
  <pc:docChgLst>
    <pc:chgData name="ゲスト ユーザー" providerId="Windows Live" clId="Web-{2287560E-4780-433F-8C6C-6055E51C062D}"/>
    <pc:docChg chg="modSld">
      <pc:chgData name="ゲスト ユーザー" userId="" providerId="Windows Live" clId="Web-{2287560E-4780-433F-8C6C-6055E51C062D}" dt="2021-02-26T09:57:12.660" v="165" actId="1076"/>
      <pc:docMkLst>
        <pc:docMk/>
      </pc:docMkLst>
      <pc:sldChg chg="modSp">
        <pc:chgData name="ゲスト ユーザー" userId="" providerId="Windows Live" clId="Web-{2287560E-4780-433F-8C6C-6055E51C062D}" dt="2021-02-26T09:42:32.947" v="1" actId="1076"/>
        <pc:sldMkLst>
          <pc:docMk/>
          <pc:sldMk cId="0" sldId="257"/>
        </pc:sldMkLst>
        <pc:spChg chg="mod">
          <ac:chgData name="ゲスト ユーザー" userId="" providerId="Windows Live" clId="Web-{2287560E-4780-433F-8C6C-6055E51C062D}" dt="2021-02-26T09:42:29.369" v="0" actId="1076"/>
          <ac:spMkLst>
            <pc:docMk/>
            <pc:sldMk cId="0" sldId="257"/>
            <ac:spMk id="8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2:32.947" v="1" actId="107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2:39.885" v="2" actId="1076"/>
        <pc:sldMkLst>
          <pc:docMk/>
          <pc:sldMk cId="0" sldId="258"/>
        </pc:sldMkLst>
        <pc:spChg chg="mod">
          <ac:chgData name="ゲスト ユーザー" userId="" providerId="Windows Live" clId="Web-{2287560E-4780-433F-8C6C-6055E51C062D}" dt="2021-02-26T09:42:39.885" v="2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07.291" v="9" actId="1076"/>
        <pc:sldMkLst>
          <pc:docMk/>
          <pc:sldMk cId="0" sldId="259"/>
        </pc:sldMkLst>
        <pc:spChg chg="mod">
          <ac:chgData name="ゲスト ユーザー" userId="" providerId="Windows Live" clId="Web-{2287560E-4780-433F-8C6C-6055E51C062D}" dt="2021-02-26T09:42:54.604" v="3" actId="1076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2:54.619" v="4" actId="1076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2:54.635" v="5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0.526" v="6" actId="1076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0.557" v="7" actId="1076"/>
          <ac:spMkLst>
            <pc:docMk/>
            <pc:sldMk cId="0" sldId="259"/>
            <ac:spMk id="11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2.885" v="8" actId="1076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07.291" v="9" actId="1076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23.713" v="12" actId="1076"/>
        <pc:sldMkLst>
          <pc:docMk/>
          <pc:sldMk cId="0" sldId="260"/>
        </pc:sldMkLst>
        <pc:spChg chg="mod">
          <ac:chgData name="ゲスト ユーザー" userId="" providerId="Windows Live" clId="Web-{2287560E-4780-433F-8C6C-6055E51C062D}" dt="2021-02-26T09:43:20.073" v="10" actId="1076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21.745" v="11" actId="1076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23.713" v="12" actId="1076"/>
          <ac:spMkLst>
            <pc:docMk/>
            <pc:sldMk cId="0" sldId="260"/>
            <ac:spMk id="137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39.292" v="15" actId="1076"/>
        <pc:sldMkLst>
          <pc:docMk/>
          <pc:sldMk cId="0" sldId="263"/>
        </pc:sldMkLst>
        <pc:spChg chg="mod">
          <ac:chgData name="ゲスト ユーザー" userId="" providerId="Windows Live" clId="Web-{2287560E-4780-433F-8C6C-6055E51C062D}" dt="2021-02-26T09:43:39.292" v="15" actId="1076"/>
          <ac:spMkLst>
            <pc:docMk/>
            <pc:sldMk cId="0" sldId="263"/>
            <ac:spMk id="17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37.651" v="14" actId="1076"/>
          <ac:spMkLst>
            <pc:docMk/>
            <pc:sldMk cId="0" sldId="263"/>
            <ac:spMk id="17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34.839" v="13" actId="1076"/>
          <ac:spMkLst>
            <pc:docMk/>
            <pc:sldMk cId="0" sldId="263"/>
            <ac:spMk id="17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3:53.854" v="18" actId="1076"/>
        <pc:sldMkLst>
          <pc:docMk/>
          <pc:sldMk cId="0" sldId="264"/>
        </pc:sldMkLst>
        <pc:spChg chg="mod">
          <ac:chgData name="ゲスト ユーザー" userId="" providerId="Windows Live" clId="Web-{2287560E-4780-433F-8C6C-6055E51C062D}" dt="2021-02-26T09:43:50.276" v="17" actId="1076"/>
          <ac:spMkLst>
            <pc:docMk/>
            <pc:sldMk cId="0" sldId="264"/>
            <ac:spMk id="19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53.854" v="18" actId="1076"/>
          <ac:spMkLst>
            <pc:docMk/>
            <pc:sldMk cId="0" sldId="264"/>
            <ac:spMk id="19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3:44.683" v="16" actId="1076"/>
          <ac:spMkLst>
            <pc:docMk/>
            <pc:sldMk cId="0" sldId="264"/>
            <ac:spMk id="19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13.198" v="24" actId="1076"/>
        <pc:sldMkLst>
          <pc:docMk/>
          <pc:sldMk cId="0" sldId="265"/>
        </pc:sldMkLst>
        <pc:spChg chg="mod">
          <ac:chgData name="ゲスト ユーザー" userId="" providerId="Windows Live" clId="Web-{2287560E-4780-433F-8C6C-6055E51C062D}" dt="2021-02-26T09:44:04.558" v="20" actId="1076"/>
          <ac:spMkLst>
            <pc:docMk/>
            <pc:sldMk cId="0" sldId="265"/>
            <ac:spMk id="20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06.558" v="21" actId="1076"/>
          <ac:spMkLst>
            <pc:docMk/>
            <pc:sldMk cId="0" sldId="265"/>
            <ac:spMk id="20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07.948" v="22" actId="1076"/>
          <ac:spMkLst>
            <pc:docMk/>
            <pc:sldMk cId="0" sldId="265"/>
            <ac:spMk id="20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13.198" v="24" actId="1076"/>
          <ac:spMkLst>
            <pc:docMk/>
            <pc:sldMk cId="0" sldId="265"/>
            <ac:spMk id="2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01.792" v="19" actId="1076"/>
          <ac:spMkLst>
            <pc:docMk/>
            <pc:sldMk cId="0" sldId="265"/>
            <ac:spMk id="20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10.558" v="23" actId="1076"/>
          <ac:spMkLst>
            <pc:docMk/>
            <pc:sldMk cId="0" sldId="265"/>
            <ac:spMk id="21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25.183" v="28" actId="1076"/>
        <pc:sldMkLst>
          <pc:docMk/>
          <pc:sldMk cId="0" sldId="266"/>
        </pc:sldMkLst>
        <pc:spChg chg="mod">
          <ac:chgData name="ゲスト ユーザー" userId="" providerId="Windows Live" clId="Web-{2287560E-4780-433F-8C6C-6055E51C062D}" dt="2021-02-26T09:44:23.074" v="25" actId="1076"/>
          <ac:spMkLst>
            <pc:docMk/>
            <pc:sldMk cId="0" sldId="266"/>
            <ac:spMk id="22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23.089" v="26" actId="1076"/>
          <ac:spMkLst>
            <pc:docMk/>
            <pc:sldMk cId="0" sldId="266"/>
            <ac:spMk id="22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25.183" v="28" actId="1076"/>
          <ac:spMkLst>
            <pc:docMk/>
            <pc:sldMk cId="0" sldId="266"/>
            <ac:spMk id="22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23.105" v="27" actId="1076"/>
          <ac:spMkLst>
            <pc:docMk/>
            <pc:sldMk cId="0" sldId="266"/>
            <ac:spMk id="227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30.777" v="30" actId="1076"/>
        <pc:sldMkLst>
          <pc:docMk/>
          <pc:sldMk cId="0" sldId="267"/>
        </pc:sldMkLst>
        <pc:spChg chg="mod">
          <ac:chgData name="ゲスト ユーザー" userId="" providerId="Windows Live" clId="Web-{2287560E-4780-433F-8C6C-6055E51C062D}" dt="2021-02-26T09:44:29.449" v="29" actId="1076"/>
          <ac:spMkLst>
            <pc:docMk/>
            <pc:sldMk cId="0" sldId="267"/>
            <ac:spMk id="24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30.777" v="30" actId="1076"/>
          <ac:spMkLst>
            <pc:docMk/>
            <pc:sldMk cId="0" sldId="267"/>
            <ac:spMk id="24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41.792" v="34" actId="1076"/>
        <pc:sldMkLst>
          <pc:docMk/>
          <pc:sldMk cId="0" sldId="268"/>
        </pc:sldMkLst>
        <pc:spChg chg="mod">
          <ac:chgData name="ゲスト ユーザー" userId="" providerId="Windows Live" clId="Web-{2287560E-4780-433F-8C6C-6055E51C062D}" dt="2021-02-26T09:44:39.589" v="32" actId="107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39.621" v="33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41.792" v="34" actId="1076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36.058" v="31" actId="1076"/>
          <ac:spMkLst>
            <pc:docMk/>
            <pc:sldMk cId="0" sldId="268"/>
            <ac:spMk id="26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4:50.464" v="36" actId="1076"/>
        <pc:sldMkLst>
          <pc:docMk/>
          <pc:sldMk cId="0" sldId="269"/>
        </pc:sldMkLst>
        <pc:spChg chg="mod">
          <ac:chgData name="ゲスト ユーザー" userId="" providerId="Windows Live" clId="Web-{2287560E-4780-433F-8C6C-6055E51C062D}" dt="2021-02-26T09:44:48.152" v="35" actId="1076"/>
          <ac:spMkLst>
            <pc:docMk/>
            <pc:sldMk cId="0" sldId="269"/>
            <ac:spMk id="27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4:50.464" v="36" actId="1076"/>
          <ac:spMkLst>
            <pc:docMk/>
            <pc:sldMk cId="0" sldId="269"/>
            <ac:spMk id="27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04.449" v="40" actId="1076"/>
        <pc:sldMkLst>
          <pc:docMk/>
          <pc:sldMk cId="0" sldId="270"/>
        </pc:sldMkLst>
        <pc:spChg chg="mod">
          <ac:chgData name="ゲスト ユーザー" userId="" providerId="Windows Live" clId="Web-{2287560E-4780-433F-8C6C-6055E51C062D}" dt="2021-02-26T09:44:57.511" v="37" actId="1076"/>
          <ac:spMkLst>
            <pc:docMk/>
            <pc:sldMk cId="0" sldId="270"/>
            <ac:spMk id="29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01.965" v="39" actId="1076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04.449" v="40" actId="1076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00.074" v="38" actId="1076"/>
          <ac:spMkLst>
            <pc:docMk/>
            <pc:sldMk cId="0" sldId="270"/>
            <ac:spMk id="30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33.043" v="45" actId="1076"/>
        <pc:sldMkLst>
          <pc:docMk/>
          <pc:sldMk cId="0" sldId="271"/>
        </pc:sldMkLst>
        <pc:spChg chg="mod">
          <ac:chgData name="ゲスト ユーザー" userId="" providerId="Windows Live" clId="Web-{2287560E-4780-433F-8C6C-6055E51C062D}" dt="2021-02-26T09:45:33.043" v="45" actId="1076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31.043" v="44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28.981" v="43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25.871" v="42" actId="1076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23.168" v="41" actId="1076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46.324" v="50" actId="1076"/>
        <pc:sldMkLst>
          <pc:docMk/>
          <pc:sldMk cId="0" sldId="272"/>
        </pc:sldMkLst>
        <pc:spChg chg="mod">
          <ac:chgData name="ゲスト ユーザー" userId="" providerId="Windows Live" clId="Web-{2287560E-4780-433F-8C6C-6055E51C062D}" dt="2021-02-26T09:45:43.668" v="49" actId="1076"/>
          <ac:spMkLst>
            <pc:docMk/>
            <pc:sldMk cId="0" sldId="272"/>
            <ac:spMk id="33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41.871" v="48" actId="1076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39.481" v="46" actId="1076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39.496" v="47" actId="1076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46.324" v="50" actId="1076"/>
          <ac:spMkLst>
            <pc:docMk/>
            <pc:sldMk cId="0" sldId="272"/>
            <ac:spMk id="338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5:52.871" v="52" actId="1076"/>
        <pc:sldMkLst>
          <pc:docMk/>
          <pc:sldMk cId="0" sldId="273"/>
        </pc:sldMkLst>
        <pc:spChg chg="mod">
          <ac:chgData name="ゲスト ユーザー" userId="" providerId="Windows Live" clId="Web-{2287560E-4780-433F-8C6C-6055E51C062D}" dt="2021-02-26T09:45:50.293" v="51" actId="1076"/>
          <ac:spMkLst>
            <pc:docMk/>
            <pc:sldMk cId="0" sldId="273"/>
            <ac:spMk id="35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5:52.871" v="52" actId="1076"/>
          <ac:spMkLst>
            <pc:docMk/>
            <pc:sldMk cId="0" sldId="273"/>
            <ac:spMk id="35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10.606" v="57" actId="1076"/>
        <pc:sldMkLst>
          <pc:docMk/>
          <pc:sldMk cId="0" sldId="274"/>
        </pc:sldMkLst>
        <pc:spChg chg="mod">
          <ac:chgData name="ゲスト ユーザー" userId="" providerId="Windows Live" clId="Web-{2287560E-4780-433F-8C6C-6055E51C062D}" dt="2021-02-26T09:45:59.528" v="5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02.356" v="5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05.075" v="5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10.606" v="57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08.247" v="56" actId="1076"/>
          <ac:spMkLst>
            <pc:docMk/>
            <pc:sldMk cId="0" sldId="274"/>
            <ac:spMk id="37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15.106" v="58" actId="1076"/>
        <pc:sldMkLst>
          <pc:docMk/>
          <pc:sldMk cId="0" sldId="275"/>
        </pc:sldMkLst>
        <pc:spChg chg="mod">
          <ac:chgData name="ゲスト ユーザー" userId="" providerId="Windows Live" clId="Web-{2287560E-4780-433F-8C6C-6055E51C062D}" dt="2021-02-26T09:46:15.106" v="58" actId="1076"/>
          <ac:spMkLst>
            <pc:docMk/>
            <pc:sldMk cId="0" sldId="275"/>
            <ac:spMk id="38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29.403" v="63" actId="1076"/>
        <pc:sldMkLst>
          <pc:docMk/>
          <pc:sldMk cId="0" sldId="276"/>
        </pc:sldMkLst>
        <pc:spChg chg="mod">
          <ac:chgData name="ゲスト ユーザー" userId="" providerId="Windows Live" clId="Web-{2287560E-4780-433F-8C6C-6055E51C062D}" dt="2021-02-26T09:46:20.934" v="59" actId="1076"/>
          <ac:spMkLst>
            <pc:docMk/>
            <pc:sldMk cId="0" sldId="276"/>
            <ac:spMk id="39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3.075" v="60" actId="1076"/>
          <ac:spMkLst>
            <pc:docMk/>
            <pc:sldMk cId="0" sldId="276"/>
            <ac:spMk id="39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5.169" v="61" actId="1076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7.122" v="62" actId="1076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29.403" v="63" actId="1076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43.059" v="67" actId="1076"/>
        <pc:sldMkLst>
          <pc:docMk/>
          <pc:sldMk cId="0" sldId="277"/>
        </pc:sldMkLst>
        <pc:spChg chg="mod">
          <ac:chgData name="ゲスト ユーザー" userId="" providerId="Windows Live" clId="Web-{2287560E-4780-433F-8C6C-6055E51C062D}" dt="2021-02-26T09:46:43.059" v="67" actId="1076"/>
          <ac:spMkLst>
            <pc:docMk/>
            <pc:sldMk cId="0" sldId="277"/>
            <ac:spMk id="41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33.044" v="64" actId="1076"/>
          <ac:spMkLst>
            <pc:docMk/>
            <pc:sldMk cId="0" sldId="277"/>
            <ac:spMk id="41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34.872" v="65" actId="1076"/>
          <ac:spMkLst>
            <pc:docMk/>
            <pc:sldMk cId="0" sldId="277"/>
            <ac:spMk id="4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37.528" v="66" actId="1076"/>
          <ac:spMkLst>
            <pc:docMk/>
            <pc:sldMk cId="0" sldId="277"/>
            <ac:spMk id="42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6:49.169" v="68" actId="1076"/>
        <pc:sldMkLst>
          <pc:docMk/>
          <pc:sldMk cId="0" sldId="279"/>
        </pc:sldMkLst>
        <pc:spChg chg="mod">
          <ac:chgData name="ゲスト ユーザー" userId="" providerId="Windows Live" clId="Web-{2287560E-4780-433F-8C6C-6055E51C062D}" dt="2021-02-26T09:46:49.169" v="68" actId="1076"/>
          <ac:spMkLst>
            <pc:docMk/>
            <pc:sldMk cId="0" sldId="279"/>
            <ac:spMk id="44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06.903" v="71" actId="1076"/>
        <pc:sldMkLst>
          <pc:docMk/>
          <pc:sldMk cId="0" sldId="280"/>
        </pc:sldMkLst>
        <pc:spChg chg="mod">
          <ac:chgData name="ゲスト ユーザー" userId="" providerId="Windows Live" clId="Web-{2287560E-4780-433F-8C6C-6055E51C062D}" dt="2021-02-26T09:46:55.232" v="70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6:53.341" v="69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06.903" v="71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33.951" v="84" actId="1076"/>
        <pc:sldMkLst>
          <pc:docMk/>
          <pc:sldMk cId="0" sldId="281"/>
        </pc:sldMkLst>
        <pc:spChg chg="mod">
          <ac:chgData name="ゲスト ユーザー" userId="" providerId="Windows Live" clId="Web-{2287560E-4780-433F-8C6C-6055E51C062D}" dt="2021-02-26T09:47:10.232" v="72" actId="1076"/>
          <ac:spMkLst>
            <pc:docMk/>
            <pc:sldMk cId="0" sldId="281"/>
            <ac:spMk id="48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2.122" v="73" actId="1076"/>
          <ac:spMkLst>
            <pc:docMk/>
            <pc:sldMk cId="0" sldId="281"/>
            <ac:spMk id="48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4.247" v="74" actId="1076"/>
          <ac:spMkLst>
            <pc:docMk/>
            <pc:sldMk cId="0" sldId="281"/>
            <ac:spMk id="48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7.544" v="76" actId="1076"/>
          <ac:spMkLst>
            <pc:docMk/>
            <pc:sldMk cId="0" sldId="281"/>
            <ac:spMk id="48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5.904" v="75" actId="1076"/>
          <ac:spMkLst>
            <pc:docMk/>
            <pc:sldMk cId="0" sldId="281"/>
            <ac:spMk id="48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19.982" v="77" actId="1076"/>
          <ac:spMkLst>
            <pc:docMk/>
            <pc:sldMk cId="0" sldId="281"/>
            <ac:spMk id="49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2.841" v="78" actId="1076"/>
          <ac:spMkLst>
            <pc:docMk/>
            <pc:sldMk cId="0" sldId="281"/>
            <ac:spMk id="49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8.029" v="81" actId="1076"/>
          <ac:spMkLst>
            <pc:docMk/>
            <pc:sldMk cId="0" sldId="281"/>
            <ac:spMk id="49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5.076" v="79" actId="1076"/>
          <ac:spMkLst>
            <pc:docMk/>
            <pc:sldMk cId="0" sldId="281"/>
            <ac:spMk id="49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26.716" v="80" actId="1076"/>
          <ac:spMkLst>
            <pc:docMk/>
            <pc:sldMk cId="0" sldId="281"/>
            <ac:spMk id="49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31.732" v="83" actId="1076"/>
          <ac:spMkLst>
            <pc:docMk/>
            <pc:sldMk cId="0" sldId="281"/>
            <ac:spMk id="49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33.951" v="84" actId="1076"/>
          <ac:spMkLst>
            <pc:docMk/>
            <pc:sldMk cId="0" sldId="281"/>
            <ac:spMk id="49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45.341" v="87" actId="1076"/>
        <pc:sldMkLst>
          <pc:docMk/>
          <pc:sldMk cId="0" sldId="282"/>
        </pc:sldMkLst>
        <pc:spChg chg="mod">
          <ac:chgData name="ゲスト ユーザー" userId="" providerId="Windows Live" clId="Web-{2287560E-4780-433F-8C6C-6055E51C062D}" dt="2021-02-26T09:47:43.326" v="86" actId="20577"/>
          <ac:spMkLst>
            <pc:docMk/>
            <pc:sldMk cId="0" sldId="282"/>
            <ac:spMk id="50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45.341" v="87" actId="1076"/>
          <ac:spMkLst>
            <pc:docMk/>
            <pc:sldMk cId="0" sldId="282"/>
            <ac:spMk id="5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7:41.123" v="85" actId="1076"/>
          <ac:spMkLst>
            <pc:docMk/>
            <pc:sldMk cId="0" sldId="282"/>
            <ac:spMk id="50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7:51.295" v="88" actId="1076"/>
        <pc:sldMkLst>
          <pc:docMk/>
          <pc:sldMk cId="0" sldId="283"/>
        </pc:sldMkLst>
        <pc:spChg chg="mod">
          <ac:chgData name="ゲスト ユーザー" userId="" providerId="Windows Live" clId="Web-{2287560E-4780-433F-8C6C-6055E51C062D}" dt="2021-02-26T09:47:51.295" v="88" actId="1076"/>
          <ac:spMkLst>
            <pc:docMk/>
            <pc:sldMk cId="0" sldId="283"/>
            <ac:spMk id="52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8:06.654" v="92" actId="1076"/>
        <pc:sldMkLst>
          <pc:docMk/>
          <pc:sldMk cId="0" sldId="286"/>
        </pc:sldMkLst>
        <pc:spChg chg="mod">
          <ac:chgData name="ゲスト ユーザー" userId="" providerId="Windows Live" clId="Web-{2287560E-4780-433F-8C6C-6055E51C062D}" dt="2021-02-26T09:47:58.967" v="89" actId="1076"/>
          <ac:spMkLst>
            <pc:docMk/>
            <pc:sldMk cId="0" sldId="286"/>
            <ac:spMk id="56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8:01.435" v="90" actId="1076"/>
          <ac:spMkLst>
            <pc:docMk/>
            <pc:sldMk cId="0" sldId="286"/>
            <ac:spMk id="56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8:04.513" v="91" actId="1076"/>
          <ac:spMkLst>
            <pc:docMk/>
            <pc:sldMk cId="0" sldId="286"/>
            <ac:spMk id="56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8:06.654" v="92" actId="1076"/>
          <ac:spMkLst>
            <pc:docMk/>
            <pc:sldMk cId="0" sldId="286"/>
            <ac:spMk id="57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48:10.639" v="93" actId="1076"/>
        <pc:sldMkLst>
          <pc:docMk/>
          <pc:sldMk cId="0" sldId="287"/>
        </pc:sldMkLst>
        <pc:spChg chg="mod">
          <ac:chgData name="ゲスト ユーザー" userId="" providerId="Windows Live" clId="Web-{2287560E-4780-433F-8C6C-6055E51C062D}" dt="2021-02-26T09:48:10.639" v="93" actId="1076"/>
          <ac:spMkLst>
            <pc:docMk/>
            <pc:sldMk cId="0" sldId="287"/>
            <ac:spMk id="58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0:36.328" v="97" actId="1076"/>
        <pc:sldMkLst>
          <pc:docMk/>
          <pc:sldMk cId="0" sldId="288"/>
        </pc:sldMkLst>
        <pc:spChg chg="mod">
          <ac:chgData name="ゲスト ユーザー" userId="" providerId="Windows Live" clId="Web-{2287560E-4780-433F-8C6C-6055E51C062D}" dt="2021-02-26T09:49:45.030" v="94" actId="1076"/>
          <ac:spMkLst>
            <pc:docMk/>
            <pc:sldMk cId="0" sldId="288"/>
            <ac:spMk id="59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49:52.780" v="95" actId="1076"/>
          <ac:spMkLst>
            <pc:docMk/>
            <pc:sldMk cId="0" sldId="288"/>
            <ac:spMk id="59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0:36.328" v="97" actId="1076"/>
          <ac:spMkLst>
            <pc:docMk/>
            <pc:sldMk cId="0" sldId="288"/>
            <ac:spMk id="59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0:42.328" v="98" actId="1076"/>
        <pc:sldMkLst>
          <pc:docMk/>
          <pc:sldMk cId="0" sldId="290"/>
        </pc:sldMkLst>
        <pc:spChg chg="mod">
          <ac:chgData name="ゲスト ユーザー" userId="" providerId="Windows Live" clId="Web-{2287560E-4780-433F-8C6C-6055E51C062D}" dt="2021-02-26T09:50:42.328" v="98" actId="1076"/>
          <ac:spMkLst>
            <pc:docMk/>
            <pc:sldMk cId="0" sldId="290"/>
            <ac:spMk id="61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0:48.390" v="100" actId="1076"/>
        <pc:sldMkLst>
          <pc:docMk/>
          <pc:sldMk cId="0" sldId="291"/>
        </pc:sldMkLst>
        <pc:spChg chg="mod">
          <ac:chgData name="ゲスト ユーザー" userId="" providerId="Windows Live" clId="Web-{2287560E-4780-433F-8C6C-6055E51C062D}" dt="2021-02-26T09:50:46.593" v="99" actId="1076"/>
          <ac:spMkLst>
            <pc:docMk/>
            <pc:sldMk cId="0" sldId="291"/>
            <ac:spMk id="63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0:48.390" v="100" actId="1076"/>
          <ac:spMkLst>
            <pc:docMk/>
            <pc:sldMk cId="0" sldId="291"/>
            <ac:spMk id="63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04.500" v="104" actId="1076"/>
        <pc:sldMkLst>
          <pc:docMk/>
          <pc:sldMk cId="0" sldId="292"/>
        </pc:sldMkLst>
        <pc:spChg chg="mod">
          <ac:chgData name="ゲスト ユーザー" userId="" providerId="Windows Live" clId="Web-{2287560E-4780-433F-8C6C-6055E51C062D}" dt="2021-02-26T09:51:02.469" v="103" actId="1076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04.500" v="104" actId="1076"/>
          <ac:spMkLst>
            <pc:docMk/>
            <pc:sldMk cId="0" sldId="292"/>
            <ac:spMk id="65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00.250" v="102" actId="1076"/>
          <ac:spMkLst>
            <pc:docMk/>
            <pc:sldMk cId="0" sldId="292"/>
            <ac:spMk id="66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28.234" v="106" actId="1076"/>
        <pc:sldMkLst>
          <pc:docMk/>
          <pc:sldMk cId="0" sldId="294"/>
        </pc:sldMkLst>
        <pc:spChg chg="mod">
          <ac:chgData name="ゲスト ユーザー" userId="" providerId="Windows Live" clId="Web-{2287560E-4780-433F-8C6C-6055E51C062D}" dt="2021-02-26T09:51:25.938" v="105" actId="1076"/>
          <ac:spMkLst>
            <pc:docMk/>
            <pc:sldMk cId="0" sldId="294"/>
            <ac:spMk id="68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28.234" v="106" actId="1076"/>
          <ac:spMkLst>
            <pc:docMk/>
            <pc:sldMk cId="0" sldId="294"/>
            <ac:spMk id="688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31.985" v="107" actId="1076"/>
        <pc:sldMkLst>
          <pc:docMk/>
          <pc:sldMk cId="0" sldId="295"/>
        </pc:sldMkLst>
        <pc:spChg chg="mod">
          <ac:chgData name="ゲスト ユーザー" userId="" providerId="Windows Live" clId="Web-{2287560E-4780-433F-8C6C-6055E51C062D}" dt="2021-02-26T09:51:31.985" v="107" actId="1076"/>
          <ac:spMkLst>
            <pc:docMk/>
            <pc:sldMk cId="0" sldId="295"/>
            <ac:spMk id="70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40.922" v="109" actId="1076"/>
        <pc:sldMkLst>
          <pc:docMk/>
          <pc:sldMk cId="0" sldId="296"/>
        </pc:sldMkLst>
        <pc:spChg chg="mod">
          <ac:chgData name="ゲスト ユーザー" userId="" providerId="Windows Live" clId="Web-{2287560E-4780-433F-8C6C-6055E51C062D}" dt="2021-02-26T09:51:40.922" v="109" actId="1076"/>
          <ac:spMkLst>
            <pc:docMk/>
            <pc:sldMk cId="0" sldId="296"/>
            <ac:spMk id="72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36.891" v="108" actId="1076"/>
          <ac:spMkLst>
            <pc:docMk/>
            <pc:sldMk cId="0" sldId="296"/>
            <ac:spMk id="723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48.813" v="111" actId="1076"/>
        <pc:sldMkLst>
          <pc:docMk/>
          <pc:sldMk cId="0" sldId="297"/>
        </pc:sldMkLst>
        <pc:spChg chg="mod">
          <ac:chgData name="ゲスト ユーザー" userId="" providerId="Windows Live" clId="Web-{2287560E-4780-433F-8C6C-6055E51C062D}" dt="2021-02-26T09:51:46.407" v="110" actId="1076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1:48.813" v="111" actId="107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1:54.047" v="112" actId="1076"/>
        <pc:sldMkLst>
          <pc:docMk/>
          <pc:sldMk cId="0" sldId="298"/>
        </pc:sldMkLst>
        <pc:spChg chg="mod">
          <ac:chgData name="ゲスト ユーザー" userId="" providerId="Windows Live" clId="Web-{2287560E-4780-433F-8C6C-6055E51C062D}" dt="2021-02-26T09:51:54.047" v="112" actId="1076"/>
          <ac:spMkLst>
            <pc:docMk/>
            <pc:sldMk cId="0" sldId="298"/>
            <ac:spMk id="748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05.454" v="117" actId="1076"/>
        <pc:sldMkLst>
          <pc:docMk/>
          <pc:sldMk cId="0" sldId="299"/>
        </pc:sldMkLst>
        <pc:spChg chg="mod">
          <ac:chgData name="ゲスト ユーザー" userId="" providerId="Windows Live" clId="Web-{2287560E-4780-433F-8C6C-6055E51C062D}" dt="2021-02-26T09:52:05.454" v="117" actId="1076"/>
          <ac:spMkLst>
            <pc:docMk/>
            <pc:sldMk cId="0" sldId="299"/>
            <ac:spMk id="77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0.047" v="113" actId="1076"/>
          <ac:spMkLst>
            <pc:docMk/>
            <pc:sldMk cId="0" sldId="299"/>
            <ac:spMk id="77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0.063" v="114" actId="1076"/>
          <ac:spMkLst>
            <pc:docMk/>
            <pc:sldMk cId="0" sldId="299"/>
            <ac:spMk id="77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1.844" v="115" actId="1076"/>
          <ac:spMkLst>
            <pc:docMk/>
            <pc:sldMk cId="0" sldId="299"/>
            <ac:spMk id="77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03.969" v="116" actId="1076"/>
          <ac:spMkLst>
            <pc:docMk/>
            <pc:sldMk cId="0" sldId="299"/>
            <ac:spMk id="78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38.032" v="122" actId="1076"/>
        <pc:sldMkLst>
          <pc:docMk/>
          <pc:sldMk cId="0" sldId="301"/>
        </pc:sldMkLst>
        <pc:spChg chg="mod">
          <ac:chgData name="ゲスト ユーザー" userId="" providerId="Windows Live" clId="Web-{2287560E-4780-433F-8C6C-6055E51C062D}" dt="2021-02-26T09:52:18.673" v="118" actId="1076"/>
          <ac:spMkLst>
            <pc:docMk/>
            <pc:sldMk cId="0" sldId="301"/>
            <ac:spMk id="80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4.360" v="120" actId="1076"/>
          <ac:spMkLst>
            <pc:docMk/>
            <pc:sldMk cId="0" sldId="301"/>
            <ac:spMk id="8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5.938" v="121" actId="1076"/>
          <ac:spMkLst>
            <pc:docMk/>
            <pc:sldMk cId="0" sldId="301"/>
            <ac:spMk id="80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2.720" v="119" actId="1076"/>
          <ac:spMkLst>
            <pc:docMk/>
            <pc:sldMk cId="0" sldId="301"/>
            <ac:spMk id="81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38.032" v="122" actId="1076"/>
          <ac:spMkLst>
            <pc:docMk/>
            <pc:sldMk cId="0" sldId="301"/>
            <ac:spMk id="81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52.501" v="125" actId="1076"/>
        <pc:sldMkLst>
          <pc:docMk/>
          <pc:sldMk cId="0" sldId="302"/>
        </pc:sldMkLst>
        <pc:spChg chg="mod">
          <ac:chgData name="ゲスト ユーザー" userId="" providerId="Windows Live" clId="Web-{2287560E-4780-433F-8C6C-6055E51C062D}" dt="2021-02-26T09:52:50.204" v="124" actId="1076"/>
          <ac:spMkLst>
            <pc:docMk/>
            <pc:sldMk cId="0" sldId="302"/>
            <ac:spMk id="824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48.579" v="123" actId="1076"/>
          <ac:spMkLst>
            <pc:docMk/>
            <pc:sldMk cId="0" sldId="302"/>
            <ac:spMk id="82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52.501" v="125" actId="1076"/>
          <ac:spMkLst>
            <pc:docMk/>
            <pc:sldMk cId="0" sldId="302"/>
            <ac:spMk id="82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2:56.626" v="127" actId="1076"/>
        <pc:sldMkLst>
          <pc:docMk/>
          <pc:sldMk cId="0" sldId="303"/>
        </pc:sldMkLst>
        <pc:spChg chg="mod">
          <ac:chgData name="ゲスト ユーザー" userId="" providerId="Windows Live" clId="Web-{2287560E-4780-433F-8C6C-6055E51C062D}" dt="2021-02-26T09:52:55.064" v="126" actId="1076"/>
          <ac:spMkLst>
            <pc:docMk/>
            <pc:sldMk cId="0" sldId="303"/>
            <ac:spMk id="84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2:56.626" v="127" actId="1076"/>
          <ac:spMkLst>
            <pc:docMk/>
            <pc:sldMk cId="0" sldId="303"/>
            <ac:spMk id="841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3:03.407" v="129" actId="1076"/>
        <pc:sldMkLst>
          <pc:docMk/>
          <pc:sldMk cId="0" sldId="304"/>
        </pc:sldMkLst>
        <pc:spChg chg="mod">
          <ac:chgData name="ゲスト ユーザー" userId="" providerId="Windows Live" clId="Web-{2287560E-4780-433F-8C6C-6055E51C062D}" dt="2021-02-26T09:53:01.017" v="128" actId="1076"/>
          <ac:spMkLst>
            <pc:docMk/>
            <pc:sldMk cId="0" sldId="304"/>
            <ac:spMk id="85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03.407" v="129" actId="1076"/>
          <ac:spMkLst>
            <pc:docMk/>
            <pc:sldMk cId="0" sldId="304"/>
            <ac:spMk id="856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3:22.892" v="132" actId="1076"/>
        <pc:sldMkLst>
          <pc:docMk/>
          <pc:sldMk cId="0" sldId="306"/>
        </pc:sldMkLst>
        <pc:spChg chg="mod">
          <ac:chgData name="ゲスト ユーザー" userId="" providerId="Windows Live" clId="Web-{2287560E-4780-433F-8C6C-6055E51C062D}" dt="2021-02-26T09:53:15.470" v="130" actId="1076"/>
          <ac:spMkLst>
            <pc:docMk/>
            <pc:sldMk cId="0" sldId="306"/>
            <ac:spMk id="88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22.892" v="132" actId="1076"/>
          <ac:spMkLst>
            <pc:docMk/>
            <pc:sldMk cId="0" sldId="306"/>
            <ac:spMk id="88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19.267" v="131" actId="1076"/>
          <ac:spMkLst>
            <pc:docMk/>
            <pc:sldMk cId="0" sldId="306"/>
            <ac:spMk id="884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5:04.284" v="142" actId="1076"/>
        <pc:sldMkLst>
          <pc:docMk/>
          <pc:sldMk cId="0" sldId="308"/>
        </pc:sldMkLst>
        <pc:spChg chg="mod">
          <ac:chgData name="ゲスト ユーザー" userId="" providerId="Windows Live" clId="Web-{2287560E-4780-433F-8C6C-6055E51C062D}" dt="2021-02-26T09:53:33.377" v="134" actId="1076"/>
          <ac:spMkLst>
            <pc:docMk/>
            <pc:sldMk cId="0" sldId="308"/>
            <ac:spMk id="91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35.298" v="135" actId="1076"/>
          <ac:spMkLst>
            <pc:docMk/>
            <pc:sldMk cId="0" sldId="308"/>
            <ac:spMk id="91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3:30.252" v="133" actId="1076"/>
          <ac:spMkLst>
            <pc:docMk/>
            <pc:sldMk cId="0" sldId="308"/>
            <ac:spMk id="91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3.971" v="137" actId="1076"/>
          <ac:spMkLst>
            <pc:docMk/>
            <pc:sldMk cId="0" sldId="308"/>
            <ac:spMk id="91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6.018" v="138" actId="1076"/>
          <ac:spMkLst>
            <pc:docMk/>
            <pc:sldMk cId="0" sldId="308"/>
            <ac:spMk id="91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8.112" v="139" actId="1076"/>
          <ac:spMkLst>
            <pc:docMk/>
            <pc:sldMk cId="0" sldId="308"/>
            <ac:spMk id="92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9.877" v="140" actId="1076"/>
          <ac:spMkLst>
            <pc:docMk/>
            <pc:sldMk cId="0" sldId="308"/>
            <ac:spMk id="92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02.003" v="141" actId="1076"/>
          <ac:spMkLst>
            <pc:docMk/>
            <pc:sldMk cId="0" sldId="308"/>
            <ac:spMk id="922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04.284" v="142" actId="1076"/>
          <ac:spMkLst>
            <pc:docMk/>
            <pc:sldMk cId="0" sldId="308"/>
            <ac:spMk id="923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4:51.159" v="136" actId="1076"/>
          <ac:spMkLst>
            <pc:docMk/>
            <pc:sldMk cId="0" sldId="308"/>
            <ac:spMk id="924" creationId="{00000000-0000-0000-0000-000000000000}"/>
          </ac:spMkLst>
        </pc:spChg>
      </pc:sldChg>
      <pc:sldChg chg="delSp modSp">
        <pc:chgData name="ゲスト ユーザー" userId="" providerId="Windows Live" clId="Web-{2287560E-4780-433F-8C6C-6055E51C062D}" dt="2021-02-26T09:55:18.909" v="146" actId="1076"/>
        <pc:sldMkLst>
          <pc:docMk/>
          <pc:sldMk cId="0" sldId="309"/>
        </pc:sldMkLst>
        <pc:spChg chg="mod">
          <ac:chgData name="ゲスト ユーザー" userId="" providerId="Windows Live" clId="Web-{2287560E-4780-433F-8C6C-6055E51C062D}" dt="2021-02-26T09:55:08.565" v="143" actId="1076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18.909" v="146" actId="1076"/>
          <ac:spMkLst>
            <pc:docMk/>
            <pc:sldMk cId="0" sldId="309"/>
            <ac:spMk id="938" creationId="{00000000-0000-0000-0000-000000000000}"/>
          </ac:spMkLst>
        </pc:spChg>
        <pc:spChg chg="del mod">
          <ac:chgData name="ゲスト ユーザー" userId="" providerId="Windows Live" clId="Web-{2287560E-4780-433F-8C6C-6055E51C062D}" dt="2021-02-26T09:55:15.971" v="145"/>
          <ac:spMkLst>
            <pc:docMk/>
            <pc:sldMk cId="0" sldId="309"/>
            <ac:spMk id="93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5:41.659" v="150" actId="1076"/>
        <pc:sldMkLst>
          <pc:docMk/>
          <pc:sldMk cId="0" sldId="310"/>
        </pc:sldMkLst>
        <pc:spChg chg="mod">
          <ac:chgData name="ゲスト ユーザー" userId="" providerId="Windows Live" clId="Web-{2287560E-4780-433F-8C6C-6055E51C062D}" dt="2021-02-26T09:55:26.253" v="148" actId="1076"/>
          <ac:spMkLst>
            <pc:docMk/>
            <pc:sldMk cId="0" sldId="310"/>
            <ac:spMk id="95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28.190" v="149" actId="1076"/>
          <ac:spMkLst>
            <pc:docMk/>
            <pc:sldMk cId="0" sldId="310"/>
            <ac:spMk id="95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24.097" v="147" actId="1076"/>
          <ac:spMkLst>
            <pc:docMk/>
            <pc:sldMk cId="0" sldId="310"/>
            <ac:spMk id="95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41.659" v="150" actId="1076"/>
          <ac:spMkLst>
            <pc:docMk/>
            <pc:sldMk cId="0" sldId="310"/>
            <ac:spMk id="960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5:58.019" v="156" actId="1076"/>
        <pc:sldMkLst>
          <pc:docMk/>
          <pc:sldMk cId="0" sldId="311"/>
        </pc:sldMkLst>
        <pc:spChg chg="mod">
          <ac:chgData name="ゲスト ユーザー" userId="" providerId="Windows Live" clId="Web-{2287560E-4780-433F-8C6C-6055E51C062D}" dt="2021-02-26T09:55:45.737" v="151" actId="1076"/>
          <ac:spMkLst>
            <pc:docMk/>
            <pc:sldMk cId="0" sldId="311"/>
            <ac:spMk id="97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0.628" v="153" actId="1076"/>
          <ac:spMkLst>
            <pc:docMk/>
            <pc:sldMk cId="0" sldId="311"/>
            <ac:spMk id="97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47.769" v="152" actId="1076"/>
          <ac:spMkLst>
            <pc:docMk/>
            <pc:sldMk cId="0" sldId="311"/>
            <ac:spMk id="979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2.456" v="154" actId="1076"/>
          <ac:spMkLst>
            <pc:docMk/>
            <pc:sldMk cId="0" sldId="311"/>
            <ac:spMk id="980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5.659" v="155" actId="1076"/>
          <ac:spMkLst>
            <pc:docMk/>
            <pc:sldMk cId="0" sldId="311"/>
            <ac:spMk id="981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5:58.019" v="156" actId="1076"/>
          <ac:spMkLst>
            <pc:docMk/>
            <pc:sldMk cId="0" sldId="311"/>
            <ac:spMk id="982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6:42.769" v="159" actId="1076"/>
        <pc:sldMkLst>
          <pc:docMk/>
          <pc:sldMk cId="0" sldId="313"/>
        </pc:sldMkLst>
        <pc:spChg chg="mod">
          <ac:chgData name="ゲスト ユーザー" userId="" providerId="Windows Live" clId="Web-{2287560E-4780-433F-8C6C-6055E51C062D}" dt="2021-02-26T09:56:36.535" v="157" actId="1076"/>
          <ac:spMkLst>
            <pc:docMk/>
            <pc:sldMk cId="0" sldId="313"/>
            <ac:spMk id="100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42.769" v="159" actId="1076"/>
          <ac:spMkLst>
            <pc:docMk/>
            <pc:sldMk cId="0" sldId="313"/>
            <ac:spMk id="100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39.347" v="158" actId="1076"/>
          <ac:spMkLst>
            <pc:docMk/>
            <pc:sldMk cId="0" sldId="313"/>
            <ac:spMk id="100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6:59.238" v="164" actId="1076"/>
        <pc:sldMkLst>
          <pc:docMk/>
          <pc:sldMk cId="0" sldId="314"/>
        </pc:sldMkLst>
        <pc:spChg chg="mod">
          <ac:chgData name="ゲスト ユーザー" userId="" providerId="Windows Live" clId="Web-{2287560E-4780-433F-8C6C-6055E51C062D}" dt="2021-02-26T09:56:47.926" v="160" actId="1076"/>
          <ac:spMkLst>
            <pc:docMk/>
            <pc:sldMk cId="0" sldId="314"/>
            <ac:spMk id="1025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9.238" v="164" actId="1076"/>
          <ac:spMkLst>
            <pc:docMk/>
            <pc:sldMk cId="0" sldId="314"/>
            <ac:spMk id="1026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6.582" v="163" actId="1076"/>
          <ac:spMkLst>
            <pc:docMk/>
            <pc:sldMk cId="0" sldId="314"/>
            <ac:spMk id="1027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3.363" v="162" actId="1076"/>
          <ac:spMkLst>
            <pc:docMk/>
            <pc:sldMk cId="0" sldId="314"/>
            <ac:spMk id="1028" creationId="{00000000-0000-0000-0000-000000000000}"/>
          </ac:spMkLst>
        </pc:spChg>
        <pc:spChg chg="mod">
          <ac:chgData name="ゲスト ユーザー" userId="" providerId="Windows Live" clId="Web-{2287560E-4780-433F-8C6C-6055E51C062D}" dt="2021-02-26T09:56:51.019" v="161" actId="1076"/>
          <ac:spMkLst>
            <pc:docMk/>
            <pc:sldMk cId="0" sldId="314"/>
            <ac:spMk id="1029" creationId="{00000000-0000-0000-0000-000000000000}"/>
          </ac:spMkLst>
        </pc:spChg>
      </pc:sldChg>
      <pc:sldChg chg="modSp">
        <pc:chgData name="ゲスト ユーザー" userId="" providerId="Windows Live" clId="Web-{2287560E-4780-433F-8C6C-6055E51C062D}" dt="2021-02-26T09:57:12.660" v="165" actId="1076"/>
        <pc:sldMkLst>
          <pc:docMk/>
          <pc:sldMk cId="0" sldId="317"/>
        </pc:sldMkLst>
        <pc:spChg chg="mod">
          <ac:chgData name="ゲスト ユーザー" userId="" providerId="Windows Live" clId="Web-{2287560E-4780-433F-8C6C-6055E51C062D}" dt="2021-02-26T09:57:12.660" v="165" actId="1076"/>
          <ac:spMkLst>
            <pc:docMk/>
            <pc:sldMk cId="0" sldId="317"/>
            <ac:spMk id="1069" creationId="{00000000-0000-0000-0000-000000000000}"/>
          </ac:spMkLst>
        </pc:spChg>
      </pc:sldChg>
    </pc:docChg>
  </pc:docChgLst>
  <pc:docChgLst>
    <pc:chgData name="ゲスト ユーザー" providerId="Windows Live" clId="Web-{F45AB5FF-F672-47BE-9ABC-5EDCB941A9C6}"/>
    <pc:docChg chg="modSld">
      <pc:chgData name="ゲスト ユーザー" userId="" providerId="Windows Live" clId="Web-{F45AB5FF-F672-47BE-9ABC-5EDCB941A9C6}" dt="2021-03-05T07:59:36.512" v="195" actId="1076"/>
      <pc:docMkLst>
        <pc:docMk/>
      </pc:docMkLst>
      <pc:sldChg chg="modSp">
        <pc:chgData name="ゲスト ユーザー" userId="" providerId="Windows Live" clId="Web-{F45AB5FF-F672-47BE-9ABC-5EDCB941A9C6}" dt="2021-03-05T07:33:48.124" v="3" actId="1076"/>
        <pc:sldMkLst>
          <pc:docMk/>
          <pc:sldMk cId="0" sldId="256"/>
        </pc:sldMkLst>
        <pc:spChg chg="mod">
          <ac:chgData name="ゲスト ユーザー" userId="" providerId="Windows Live" clId="Web-{F45AB5FF-F672-47BE-9ABC-5EDCB941A9C6}" dt="2021-03-05T07:33:48.124" v="3" actId="1076"/>
          <ac:spMkLst>
            <pc:docMk/>
            <pc:sldMk cId="0" sldId="256"/>
            <ac:spMk id="62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02.515" v="4" actId="1076"/>
        <pc:sldMkLst>
          <pc:docMk/>
          <pc:sldMk cId="0" sldId="257"/>
        </pc:sldMkLst>
        <pc:spChg chg="mod">
          <ac:chgData name="ゲスト ユーザー" userId="" providerId="Windows Live" clId="Web-{F45AB5FF-F672-47BE-9ABC-5EDCB941A9C6}" dt="2021-03-05T07:34:02.515" v="4" actId="107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11.312" v="6" actId="1076"/>
        <pc:sldMkLst>
          <pc:docMk/>
          <pc:sldMk cId="0" sldId="258"/>
        </pc:sldMkLst>
        <pc:spChg chg="mod">
          <ac:chgData name="ゲスト ユーザー" userId="" providerId="Windows Live" clId="Web-{F45AB5FF-F672-47BE-9ABC-5EDCB941A9C6}" dt="2021-03-05T07:34:11.312" v="6" actId="1076"/>
          <ac:spMkLst>
            <pc:docMk/>
            <pc:sldMk cId="0" sldId="258"/>
            <ac:spMk id="9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4:08.062" v="5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20.359" v="7" actId="1076"/>
        <pc:sldMkLst>
          <pc:docMk/>
          <pc:sldMk cId="0" sldId="259"/>
        </pc:sldMkLst>
        <pc:spChg chg="mod">
          <ac:chgData name="ゲスト ユーザー" userId="" providerId="Windows Live" clId="Web-{F45AB5FF-F672-47BE-9ABC-5EDCB941A9C6}" dt="2021-03-05T07:34:20.359" v="7" actId="1076"/>
          <ac:spMkLst>
            <pc:docMk/>
            <pc:sldMk cId="0" sldId="259"/>
            <ac:spMk id="11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4:43.704" v="10" actId="1076"/>
        <pc:sldMkLst>
          <pc:docMk/>
          <pc:sldMk cId="0" sldId="260"/>
        </pc:sldMkLst>
        <pc:spChg chg="mod">
          <ac:chgData name="ゲスト ユーザー" userId="" providerId="Windows Live" clId="Web-{F45AB5FF-F672-47BE-9ABC-5EDCB941A9C6}" dt="2021-03-05T07:34:43.704" v="10" actId="1076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4:32.922" v="8" actId="1076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5:17.642" v="15" actId="1076"/>
        <pc:sldMkLst>
          <pc:docMk/>
          <pc:sldMk cId="0" sldId="263"/>
        </pc:sldMkLst>
        <pc:spChg chg="mod">
          <ac:chgData name="ゲスト ユーザー" userId="" providerId="Windows Live" clId="Web-{F45AB5FF-F672-47BE-9ABC-5EDCB941A9C6}" dt="2021-03-05T07:35:05.579" v="12" actId="1076"/>
          <ac:spMkLst>
            <pc:docMk/>
            <pc:sldMk cId="0" sldId="263"/>
            <ac:spMk id="177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5:03.063" v="11" actId="1076"/>
          <ac:picMkLst>
            <pc:docMk/>
            <pc:sldMk cId="0" sldId="263"/>
            <ac:picMk id="167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35:17.642" v="15" actId="1076"/>
          <ac:picMkLst>
            <pc:docMk/>
            <pc:sldMk cId="0" sldId="263"/>
            <ac:picMk id="169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7:46.488" v="22" actId="1076"/>
        <pc:sldMkLst>
          <pc:docMk/>
          <pc:sldMk cId="0" sldId="265"/>
        </pc:sldMkLst>
        <pc:spChg chg="mod">
          <ac:chgData name="ゲスト ユーザー" userId="" providerId="Windows Live" clId="Web-{F45AB5FF-F672-47BE-9ABC-5EDCB941A9C6}" dt="2021-03-05T07:36:53.409" v="20" actId="1076"/>
          <ac:spMkLst>
            <pc:docMk/>
            <pc:sldMk cId="0" sldId="265"/>
            <ac:spMk id="20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7:46.488" v="22" actId="1076"/>
          <ac:spMkLst>
            <pc:docMk/>
            <pc:sldMk cId="0" sldId="265"/>
            <ac:spMk id="20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6:48.972" v="19" actId="1076"/>
          <ac:spMkLst>
            <pc:docMk/>
            <pc:sldMk cId="0" sldId="265"/>
            <ac:spMk id="20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7:04.487" v="21" actId="1076"/>
          <ac:spMkLst>
            <pc:docMk/>
            <pc:sldMk cId="0" sldId="265"/>
            <ac:spMk id="210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5:51.986" v="18" actId="14100"/>
          <ac:picMkLst>
            <pc:docMk/>
            <pc:sldMk cId="0" sldId="265"/>
            <ac:picMk id="200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8:22.520" v="29" actId="1076"/>
        <pc:sldMkLst>
          <pc:docMk/>
          <pc:sldMk cId="0" sldId="266"/>
        </pc:sldMkLst>
        <pc:spChg chg="mod">
          <ac:chgData name="ゲスト ユーザー" userId="" providerId="Windows Live" clId="Web-{F45AB5FF-F672-47BE-9ABC-5EDCB941A9C6}" dt="2021-03-05T07:38:22.520" v="29" actId="1076"/>
          <ac:spMkLst>
            <pc:docMk/>
            <pc:sldMk cId="0" sldId="266"/>
            <ac:spMk id="21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7:56.598" v="23" actId="20577"/>
          <ac:spMkLst>
            <pc:docMk/>
            <pc:sldMk cId="0" sldId="266"/>
            <ac:spMk id="22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10.754" v="27" actId="1076"/>
          <ac:spMkLst>
            <pc:docMk/>
            <pc:sldMk cId="0" sldId="266"/>
            <ac:spMk id="226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8:19.989" v="28" actId="1076"/>
          <ac:picMkLst>
            <pc:docMk/>
            <pc:sldMk cId="0" sldId="266"/>
            <ac:picMk id="216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38:07.332" v="26" actId="1076"/>
          <ac:picMkLst>
            <pc:docMk/>
            <pc:sldMk cId="0" sldId="266"/>
            <ac:picMk id="219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8:32.473" v="31" actId="1076"/>
        <pc:sldMkLst>
          <pc:docMk/>
          <pc:sldMk cId="0" sldId="267"/>
        </pc:sldMkLst>
        <pc:spChg chg="mod">
          <ac:chgData name="ゲスト ユーザー" userId="" providerId="Windows Live" clId="Web-{F45AB5FF-F672-47BE-9ABC-5EDCB941A9C6}" dt="2021-03-05T07:38:32.473" v="31" actId="1076"/>
          <ac:spMkLst>
            <pc:docMk/>
            <pc:sldMk cId="0" sldId="267"/>
            <ac:spMk id="242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38:30.005" v="30" actId="1076"/>
          <ac:picMkLst>
            <pc:docMk/>
            <pc:sldMk cId="0" sldId="267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39:15.896" v="41" actId="1076"/>
        <pc:sldMkLst>
          <pc:docMk/>
          <pc:sldMk cId="0" sldId="268"/>
        </pc:sldMkLst>
        <pc:spChg chg="mod">
          <ac:chgData name="ゲスト ユーザー" userId="" providerId="Windows Live" clId="Web-{F45AB5FF-F672-47BE-9ABC-5EDCB941A9C6}" dt="2021-03-05T07:38:54.380" v="35" actId="1076"/>
          <ac:spMkLst>
            <pc:docMk/>
            <pc:sldMk cId="0" sldId="268"/>
            <ac:spMk id="25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44.114" v="33" actId="20577"/>
          <ac:spMkLst>
            <pc:docMk/>
            <pc:sldMk cId="0" sldId="268"/>
            <ac:spMk id="25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02.208" v="37" actId="107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05.036" v="38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07.740" v="39" actId="1076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59.240" v="36" actId="1076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15.896" v="41" actId="1076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8:48.646" v="34" actId="1076"/>
          <ac:spMkLst>
            <pc:docMk/>
            <pc:sldMk cId="0" sldId="268"/>
            <ac:spMk id="264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39:31.053" v="42" actId="1076"/>
        <pc:sldMkLst>
          <pc:docMk/>
          <pc:sldMk cId="0" sldId="270"/>
        </pc:sldMkLst>
        <pc:spChg chg="mod">
          <ac:chgData name="ゲスト ユーザー" userId="" providerId="Windows Live" clId="Web-{F45AB5FF-F672-47BE-9ABC-5EDCB941A9C6}" dt="2021-03-05T07:39:31.053" v="42" actId="1076"/>
          <ac:spMkLst>
            <pc:docMk/>
            <pc:sldMk cId="0" sldId="270"/>
            <ac:spMk id="30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1:53.336" v="68" actId="1076"/>
        <pc:sldMkLst>
          <pc:docMk/>
          <pc:sldMk cId="0" sldId="271"/>
        </pc:sldMkLst>
        <pc:spChg chg="mod">
          <ac:chgData name="ゲスト ユーザー" userId="" providerId="Windows Live" clId="Web-{F45AB5FF-F672-47BE-9ABC-5EDCB941A9C6}" dt="2021-03-05T07:41:03.664" v="56" actId="1076"/>
          <ac:spMkLst>
            <pc:docMk/>
            <pc:sldMk cId="0" sldId="271"/>
            <ac:spMk id="30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59.756" v="48" actId="14100"/>
          <ac:spMkLst>
            <pc:docMk/>
            <pc:sldMk cId="0" sldId="271"/>
            <ac:spMk id="31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39:41.928" v="43" actId="1076"/>
          <ac:spMkLst>
            <pc:docMk/>
            <pc:sldMk cId="0" sldId="271"/>
            <ac:spMk id="31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40.711" v="65" actId="1076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43.914" v="66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53.336" v="68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48.430" v="67" actId="1076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1:38.571" v="64" actId="1076"/>
          <ac:spMkLst>
            <pc:docMk/>
            <pc:sldMk cId="0" sldId="271"/>
            <ac:spMk id="322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1:07.461" v="57" actId="1076"/>
          <ac:picMkLst>
            <pc:docMk/>
            <pc:sldMk cId="0" sldId="271"/>
            <ac:picMk id="310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41:13.367" v="58" actId="1076"/>
          <ac:picMkLst>
            <pc:docMk/>
            <pc:sldMk cId="0" sldId="271"/>
            <ac:picMk id="312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2:46.869" v="77" actId="14100"/>
        <pc:sldMkLst>
          <pc:docMk/>
          <pc:sldMk cId="0" sldId="272"/>
        </pc:sldMkLst>
        <pc:spChg chg="mod">
          <ac:chgData name="ゲスト ユーザー" userId="" providerId="Windows Live" clId="Web-{F45AB5FF-F672-47BE-9ABC-5EDCB941A9C6}" dt="2021-03-05T07:42:07.399" v="69" actId="1076"/>
          <ac:spMkLst>
            <pc:docMk/>
            <pc:sldMk cId="0" sldId="272"/>
            <ac:spMk id="33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19.040" v="71" actId="1076"/>
          <ac:spMkLst>
            <pc:docMk/>
            <pc:sldMk cId="0" sldId="272"/>
            <ac:spMk id="33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13.759" v="70" actId="1076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23.493" v="72" actId="1076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27.634" v="73" actId="1076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2:34.150" v="74" actId="1076"/>
          <ac:spMkLst>
            <pc:docMk/>
            <pc:sldMk cId="0" sldId="272"/>
            <ac:spMk id="338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2:46.869" v="77" actId="14100"/>
          <ac:picMkLst>
            <pc:docMk/>
            <pc:sldMk cId="0" sldId="272"/>
            <ac:picMk id="328" creationId="{00000000-0000-0000-0000-000000000000}"/>
          </ac:picMkLst>
        </pc:picChg>
        <pc:picChg chg="mod">
          <ac:chgData name="ゲスト ユーザー" userId="" providerId="Windows Live" clId="Web-{F45AB5FF-F672-47BE-9ABC-5EDCB941A9C6}" dt="2021-03-05T07:42:40.494" v="75" actId="1076"/>
          <ac:picMkLst>
            <pc:docMk/>
            <pc:sldMk cId="0" sldId="272"/>
            <ac:picMk id="329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3:55.854" v="82" actId="1076"/>
        <pc:sldMkLst>
          <pc:docMk/>
          <pc:sldMk cId="0" sldId="273"/>
        </pc:sldMkLst>
        <pc:spChg chg="mod">
          <ac:chgData name="ゲスト ユーザー" userId="" providerId="Windows Live" clId="Web-{F45AB5FF-F672-47BE-9ABC-5EDCB941A9C6}" dt="2021-03-05T07:43:13.619" v="79" actId="20577"/>
          <ac:spMkLst>
            <pc:docMk/>
            <pc:sldMk cId="0" sldId="273"/>
            <ac:spMk id="34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3:32.276" v="81" actId="20577"/>
          <ac:spMkLst>
            <pc:docMk/>
            <pc:sldMk cId="0" sldId="273"/>
            <ac:spMk id="34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3:23.041" v="80" actId="1076"/>
          <ac:spMkLst>
            <pc:docMk/>
            <pc:sldMk cId="0" sldId="273"/>
            <ac:spMk id="352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3:55.854" v="82" actId="1076"/>
          <ac:picMkLst>
            <pc:docMk/>
            <pc:sldMk cId="0" sldId="273"/>
            <ac:picMk id="347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6:09.279" v="96" actId="1076"/>
        <pc:sldMkLst>
          <pc:docMk/>
          <pc:sldMk cId="0" sldId="274"/>
        </pc:sldMkLst>
        <pc:spChg chg="mod">
          <ac:chgData name="ゲスト ユーザー" userId="" providerId="Windows Live" clId="Web-{F45AB5FF-F672-47BE-9ABC-5EDCB941A9C6}" dt="2021-03-05T07:45:40.481" v="91" actId="20577"/>
          <ac:spMkLst>
            <pc:docMk/>
            <pc:sldMk cId="0" sldId="274"/>
            <ac:spMk id="36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01.028" v="9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03.919" v="9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09.279" v="96" actId="1076"/>
          <ac:spMkLst>
            <pc:docMk/>
            <pc:sldMk cId="0" sldId="274"/>
            <ac:spMk id="37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5:25.778" v="89" actId="20577"/>
        <pc:sldMkLst>
          <pc:docMk/>
          <pc:sldMk cId="0" sldId="275"/>
        </pc:sldMkLst>
        <pc:spChg chg="mod">
          <ac:chgData name="ゲスト ユーザー" userId="" providerId="Windows Live" clId="Web-{F45AB5FF-F672-47BE-9ABC-5EDCB941A9C6}" dt="2021-03-05T07:45:25.778" v="89" actId="20577"/>
          <ac:spMkLst>
            <pc:docMk/>
            <pc:sldMk cId="0" sldId="275"/>
            <ac:spMk id="37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4:44.605" v="87" actId="1076"/>
          <ac:spMkLst>
            <pc:docMk/>
            <pc:sldMk cId="0" sldId="275"/>
            <ac:spMk id="382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4:56.824" v="88" actId="1076"/>
        <pc:sldMkLst>
          <pc:docMk/>
          <pc:sldMk cId="0" sldId="276"/>
        </pc:sldMkLst>
        <pc:spChg chg="mod">
          <ac:chgData name="ゲスト ユーザー" userId="" providerId="Windows Live" clId="Web-{F45AB5FF-F672-47BE-9ABC-5EDCB941A9C6}" dt="2021-03-05T07:44:19.808" v="84" actId="1076"/>
          <ac:spMkLst>
            <pc:docMk/>
            <pc:sldMk cId="0" sldId="276"/>
            <ac:spMk id="397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44:56.824" v="88" actId="1076"/>
          <ac:picMkLst>
            <pc:docMk/>
            <pc:sldMk cId="0" sldId="276"/>
            <ac:picMk id="390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46:24.044" v="98" actId="1076"/>
        <pc:sldMkLst>
          <pc:docMk/>
          <pc:sldMk cId="0" sldId="277"/>
        </pc:sldMkLst>
        <pc:spChg chg="mod">
          <ac:chgData name="ゲスト ユーザー" userId="" providerId="Windows Live" clId="Web-{F45AB5FF-F672-47BE-9ABC-5EDCB941A9C6}" dt="2021-03-05T07:46:24.044" v="98" actId="1076"/>
          <ac:spMkLst>
            <pc:docMk/>
            <pc:sldMk cId="0" sldId="277"/>
            <ac:spMk id="41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21.732" v="97" actId="1076"/>
          <ac:spMkLst>
            <pc:docMk/>
            <pc:sldMk cId="0" sldId="277"/>
            <ac:spMk id="42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7:24.436" v="103" actId="1076"/>
        <pc:sldMkLst>
          <pc:docMk/>
          <pc:sldMk cId="0" sldId="281"/>
        </pc:sldMkLst>
        <pc:spChg chg="mod">
          <ac:chgData name="ゲスト ユーザー" userId="" providerId="Windows Live" clId="Web-{F45AB5FF-F672-47BE-9ABC-5EDCB941A9C6}" dt="2021-03-05T07:46:44.420" v="99" actId="1076"/>
          <ac:spMkLst>
            <pc:docMk/>
            <pc:sldMk cId="0" sldId="281"/>
            <ac:spMk id="49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46.732" v="100" actId="1076"/>
          <ac:spMkLst>
            <pc:docMk/>
            <pc:sldMk cId="0" sldId="281"/>
            <ac:spMk id="49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6:51.420" v="101" actId="1076"/>
          <ac:spMkLst>
            <pc:docMk/>
            <pc:sldMk cId="0" sldId="281"/>
            <ac:spMk id="49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7:22.077" v="102" actId="1076"/>
          <ac:spMkLst>
            <pc:docMk/>
            <pc:sldMk cId="0" sldId="281"/>
            <ac:spMk id="49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7:24.436" v="103" actId="1076"/>
          <ac:spMkLst>
            <pc:docMk/>
            <pc:sldMk cId="0" sldId="281"/>
            <ac:spMk id="496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7:45.187" v="105" actId="1076"/>
        <pc:sldMkLst>
          <pc:docMk/>
          <pc:sldMk cId="0" sldId="282"/>
        </pc:sldMkLst>
        <pc:spChg chg="mod">
          <ac:chgData name="ゲスト ユーザー" userId="" providerId="Windows Live" clId="Web-{F45AB5FF-F672-47BE-9ABC-5EDCB941A9C6}" dt="2021-03-05T07:47:45.187" v="105" actId="1076"/>
          <ac:spMkLst>
            <pc:docMk/>
            <pc:sldMk cId="0" sldId="282"/>
            <ac:spMk id="508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7:56.234" v="106" actId="20577"/>
        <pc:sldMkLst>
          <pc:docMk/>
          <pc:sldMk cId="0" sldId="283"/>
        </pc:sldMkLst>
        <pc:spChg chg="mod">
          <ac:chgData name="ゲスト ユーザー" userId="" providerId="Windows Live" clId="Web-{F45AB5FF-F672-47BE-9ABC-5EDCB941A9C6}" dt="2021-03-05T07:47:56.234" v="106" actId="20577"/>
          <ac:spMkLst>
            <pc:docMk/>
            <pc:sldMk cId="0" sldId="283"/>
            <ac:spMk id="52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8:34.266" v="109" actId="1076"/>
        <pc:sldMkLst>
          <pc:docMk/>
          <pc:sldMk cId="0" sldId="286"/>
        </pc:sldMkLst>
        <pc:spChg chg="mod">
          <ac:chgData name="ゲスト ユーザー" userId="" providerId="Windows Live" clId="Web-{F45AB5FF-F672-47BE-9ABC-5EDCB941A9C6}" dt="2021-03-05T07:48:21.906" v="108" actId="1076"/>
          <ac:spMkLst>
            <pc:docMk/>
            <pc:sldMk cId="0" sldId="286"/>
            <ac:spMk id="56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48:34.266" v="109" actId="1076"/>
          <ac:spMkLst>
            <pc:docMk/>
            <pc:sldMk cId="0" sldId="286"/>
            <ac:spMk id="57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8:51.282" v="110" actId="1076"/>
        <pc:sldMkLst>
          <pc:docMk/>
          <pc:sldMk cId="0" sldId="288"/>
        </pc:sldMkLst>
        <pc:spChg chg="mod">
          <ac:chgData name="ゲスト ユーザー" userId="" providerId="Windows Live" clId="Web-{F45AB5FF-F672-47BE-9ABC-5EDCB941A9C6}" dt="2021-03-05T07:48:51.282" v="110" actId="1076"/>
          <ac:spMkLst>
            <pc:docMk/>
            <pc:sldMk cId="0" sldId="288"/>
            <ac:spMk id="594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9:08.079" v="111" actId="20577"/>
        <pc:sldMkLst>
          <pc:docMk/>
          <pc:sldMk cId="0" sldId="289"/>
        </pc:sldMkLst>
        <pc:spChg chg="mod">
          <ac:chgData name="ゲスト ユーザー" userId="" providerId="Windows Live" clId="Web-{F45AB5FF-F672-47BE-9ABC-5EDCB941A9C6}" dt="2021-03-05T07:49:08.079" v="111" actId="20577"/>
          <ac:spMkLst>
            <pc:docMk/>
            <pc:sldMk cId="0" sldId="289"/>
            <ac:spMk id="605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9:29.563" v="112" actId="1076"/>
        <pc:sldMkLst>
          <pc:docMk/>
          <pc:sldMk cId="0" sldId="292"/>
        </pc:sldMkLst>
        <pc:spChg chg="mod">
          <ac:chgData name="ゲスト ユーザー" userId="" providerId="Windows Live" clId="Web-{F45AB5FF-F672-47BE-9ABC-5EDCB941A9C6}" dt="2021-03-05T07:49:29.563" v="112" actId="1076"/>
          <ac:spMkLst>
            <pc:docMk/>
            <pc:sldMk cId="0" sldId="292"/>
            <ac:spMk id="661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49:39.673" v="113" actId="20577"/>
        <pc:sldMkLst>
          <pc:docMk/>
          <pc:sldMk cId="0" sldId="295"/>
        </pc:sldMkLst>
        <pc:spChg chg="mod">
          <ac:chgData name="ゲスト ユーザー" userId="" providerId="Windows Live" clId="Web-{F45AB5FF-F672-47BE-9ABC-5EDCB941A9C6}" dt="2021-03-05T07:49:39.673" v="113" actId="20577"/>
          <ac:spMkLst>
            <pc:docMk/>
            <pc:sldMk cId="0" sldId="295"/>
            <ac:spMk id="695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0:20.361" v="117" actId="1076"/>
        <pc:sldMkLst>
          <pc:docMk/>
          <pc:sldMk cId="0" sldId="297"/>
        </pc:sldMkLst>
        <pc:spChg chg="mod">
          <ac:chgData name="ゲスト ユーザー" userId="" providerId="Windows Live" clId="Web-{F45AB5FF-F672-47BE-9ABC-5EDCB941A9C6}" dt="2021-03-05T07:50:00.236" v="115" actId="20577"/>
          <ac:spMkLst>
            <pc:docMk/>
            <pc:sldMk cId="0" sldId="297"/>
            <ac:spMk id="73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15.517" v="116" actId="1076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20.361" v="117" actId="107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0:27.408" v="118" actId="1076"/>
        <pc:sldMkLst>
          <pc:docMk/>
          <pc:sldMk cId="0" sldId="298"/>
        </pc:sldMkLst>
        <pc:spChg chg="mod">
          <ac:chgData name="ゲスト ユーザー" userId="" providerId="Windows Live" clId="Web-{F45AB5FF-F672-47BE-9ABC-5EDCB941A9C6}" dt="2021-03-05T07:50:27.408" v="118" actId="1076"/>
          <ac:spMkLst>
            <pc:docMk/>
            <pc:sldMk cId="0" sldId="298"/>
            <ac:spMk id="747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3:38.177" v="145" actId="1076"/>
        <pc:sldMkLst>
          <pc:docMk/>
          <pc:sldMk cId="0" sldId="299"/>
        </pc:sldMkLst>
        <pc:spChg chg="mod">
          <ac:chgData name="ゲスト ユーザー" userId="" providerId="Windows Live" clId="Web-{F45AB5FF-F672-47BE-9ABC-5EDCB941A9C6}" dt="2021-03-05T07:51:22.519" v="126" actId="20577"/>
          <ac:spMkLst>
            <pc:docMk/>
            <pc:sldMk cId="0" sldId="299"/>
            <ac:spMk id="75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2:28.864" v="139" actId="1076"/>
          <ac:spMkLst>
            <pc:docMk/>
            <pc:sldMk cId="0" sldId="299"/>
            <ac:spMk id="75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31.912" v="144" actId="1076"/>
          <ac:spMkLst>
            <pc:docMk/>
            <pc:sldMk cId="0" sldId="299"/>
            <ac:spMk id="76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16.458" v="142" actId="1076"/>
          <ac:spMkLst>
            <pc:docMk/>
            <pc:sldMk cId="0" sldId="299"/>
            <ac:spMk id="76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1:11.581" v="124" actId="1076"/>
          <ac:spMkLst>
            <pc:docMk/>
            <pc:sldMk cId="0" sldId="299"/>
            <ac:spMk id="76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23.771" v="143" actId="107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2:01.004" v="133" actId="1076"/>
          <ac:spMkLst>
            <pc:docMk/>
            <pc:sldMk cId="0" sldId="299"/>
            <ac:spMk id="76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2:20.629" v="136" actId="1076"/>
          <ac:spMkLst>
            <pc:docMk/>
            <pc:sldMk cId="0" sldId="299"/>
            <ac:spMk id="77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1:18.206" v="125" actId="1076"/>
          <ac:spMkLst>
            <pc:docMk/>
            <pc:sldMk cId="0" sldId="299"/>
            <ac:spMk id="77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38.177" v="145" actId="1076"/>
          <ac:spMkLst>
            <pc:docMk/>
            <pc:sldMk cId="0" sldId="299"/>
            <ac:spMk id="77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35.643" v="119" actId="1076"/>
          <ac:spMkLst>
            <pc:docMk/>
            <pc:sldMk cId="0" sldId="299"/>
            <ac:spMk id="77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38.408" v="120" actId="1076"/>
          <ac:spMkLst>
            <pc:docMk/>
            <pc:sldMk cId="0" sldId="299"/>
            <ac:spMk id="77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0:41.112" v="121" actId="1076"/>
          <ac:spMkLst>
            <pc:docMk/>
            <pc:sldMk cId="0" sldId="299"/>
            <ac:spMk id="780" creationId="{00000000-0000-0000-0000-000000000000}"/>
          </ac:spMkLst>
        </pc:spChg>
        <pc:picChg chg="mod">
          <ac:chgData name="ゲスト ユーザー" userId="" providerId="Windows Live" clId="Web-{F45AB5FF-F672-47BE-9ABC-5EDCB941A9C6}" dt="2021-03-05T07:52:15.988" v="135" actId="1076"/>
          <ac:picMkLst>
            <pc:docMk/>
            <pc:sldMk cId="0" sldId="299"/>
            <ac:picMk id="753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53:51.803" v="147" actId="1076"/>
        <pc:sldMkLst>
          <pc:docMk/>
          <pc:sldMk cId="0" sldId="301"/>
        </pc:sldMkLst>
        <pc:spChg chg="mod">
          <ac:chgData name="ゲスト ユーザー" userId="" providerId="Windows Live" clId="Web-{F45AB5FF-F672-47BE-9ABC-5EDCB941A9C6}" dt="2021-03-05T07:53:51.803" v="147" actId="1076"/>
          <ac:spMkLst>
            <pc:docMk/>
            <pc:sldMk cId="0" sldId="301"/>
            <ac:spMk id="80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3:49.756" v="146" actId="1076"/>
          <ac:spMkLst>
            <pc:docMk/>
            <pc:sldMk cId="0" sldId="301"/>
            <ac:spMk id="808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00.990" v="149" actId="1076"/>
        <pc:sldMkLst>
          <pc:docMk/>
          <pc:sldMk cId="0" sldId="302"/>
        </pc:sldMkLst>
        <pc:spChg chg="mod">
          <ac:chgData name="ゲスト ユーザー" userId="" providerId="Windows Live" clId="Web-{F45AB5FF-F672-47BE-9ABC-5EDCB941A9C6}" dt="2021-03-05T07:53:57.865" v="148" actId="1076"/>
          <ac:spMkLst>
            <pc:docMk/>
            <pc:sldMk cId="0" sldId="302"/>
            <ac:spMk id="82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00.990" v="149" actId="1076"/>
          <ac:spMkLst>
            <pc:docMk/>
            <pc:sldMk cId="0" sldId="302"/>
            <ac:spMk id="826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16.616" v="152" actId="1076"/>
        <pc:sldMkLst>
          <pc:docMk/>
          <pc:sldMk cId="0" sldId="303"/>
        </pc:sldMkLst>
        <pc:spChg chg="mod">
          <ac:chgData name="ゲスト ユーザー" userId="" providerId="Windows Live" clId="Web-{F45AB5FF-F672-47BE-9ABC-5EDCB941A9C6}" dt="2021-03-05T07:54:13.303" v="151" actId="1076"/>
          <ac:spMkLst>
            <pc:docMk/>
            <pc:sldMk cId="0" sldId="303"/>
            <ac:spMk id="83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11.069" v="150" actId="1076"/>
          <ac:spMkLst>
            <pc:docMk/>
            <pc:sldMk cId="0" sldId="303"/>
            <ac:spMk id="84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16.616" v="152" actId="1076"/>
          <ac:spMkLst>
            <pc:docMk/>
            <pc:sldMk cId="0" sldId="303"/>
            <ac:spMk id="842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45.429" v="156" actId="1076"/>
        <pc:sldMkLst>
          <pc:docMk/>
          <pc:sldMk cId="0" sldId="306"/>
        </pc:sldMkLst>
        <pc:spChg chg="mod">
          <ac:chgData name="ゲスト ユーザー" userId="" providerId="Windows Live" clId="Web-{F45AB5FF-F672-47BE-9ABC-5EDCB941A9C6}" dt="2021-03-05T07:54:39.850" v="155" actId="20577"/>
          <ac:spMkLst>
            <pc:docMk/>
            <pc:sldMk cId="0" sldId="306"/>
            <ac:spMk id="87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32.741" v="153" actId="1076"/>
          <ac:spMkLst>
            <pc:docMk/>
            <pc:sldMk cId="0" sldId="306"/>
            <ac:spMk id="88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35.928" v="154" actId="1076"/>
          <ac:spMkLst>
            <pc:docMk/>
            <pc:sldMk cId="0" sldId="306"/>
            <ac:spMk id="882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4:45.429" v="156" actId="1076"/>
          <ac:spMkLst>
            <pc:docMk/>
            <pc:sldMk cId="0" sldId="306"/>
            <ac:spMk id="883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4:53.882" v="157" actId="20577"/>
        <pc:sldMkLst>
          <pc:docMk/>
          <pc:sldMk cId="0" sldId="307"/>
        </pc:sldMkLst>
        <pc:spChg chg="mod">
          <ac:chgData name="ゲスト ユーザー" userId="" providerId="Windows Live" clId="Web-{F45AB5FF-F672-47BE-9ABC-5EDCB941A9C6}" dt="2021-03-05T07:54:53.882" v="157" actId="20577"/>
          <ac:spMkLst>
            <pc:docMk/>
            <pc:sldMk cId="0" sldId="307"/>
            <ac:spMk id="893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5:18.898" v="160" actId="1076"/>
        <pc:sldMkLst>
          <pc:docMk/>
          <pc:sldMk cId="0" sldId="308"/>
        </pc:sldMkLst>
        <pc:spChg chg="mod">
          <ac:chgData name="ゲスト ユーザー" userId="" providerId="Windows Live" clId="Web-{F45AB5FF-F672-47BE-9ABC-5EDCB941A9C6}" dt="2021-03-05T07:55:13.023" v="159" actId="20577"/>
          <ac:spMkLst>
            <pc:docMk/>
            <pc:sldMk cId="0" sldId="308"/>
            <ac:spMk id="91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5:07.820" v="158" actId="1076"/>
          <ac:spMkLst>
            <pc:docMk/>
            <pc:sldMk cId="0" sldId="308"/>
            <ac:spMk id="921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5:18.898" v="160" actId="1076"/>
          <ac:spMkLst>
            <pc:docMk/>
            <pc:sldMk cId="0" sldId="308"/>
            <ac:spMk id="923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6:19.602" v="166" actId="1076"/>
        <pc:sldMkLst>
          <pc:docMk/>
          <pc:sldMk cId="0" sldId="309"/>
        </pc:sldMkLst>
        <pc:spChg chg="mod">
          <ac:chgData name="ゲスト ユーザー" userId="" providerId="Windows Live" clId="Web-{F45AB5FF-F672-47BE-9ABC-5EDCB941A9C6}" dt="2021-03-05T07:56:19.602" v="166" actId="1076"/>
          <ac:spMkLst>
            <pc:docMk/>
            <pc:sldMk cId="0" sldId="309"/>
            <ac:spMk id="94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6:36.165" v="168" actId="1076"/>
        <pc:sldMkLst>
          <pc:docMk/>
          <pc:sldMk cId="0" sldId="310"/>
        </pc:sldMkLst>
        <pc:spChg chg="mod">
          <ac:chgData name="ゲスト ユーザー" userId="" providerId="Windows Live" clId="Web-{F45AB5FF-F672-47BE-9ABC-5EDCB941A9C6}" dt="2021-03-05T07:56:29.868" v="167" actId="1076"/>
          <ac:spMkLst>
            <pc:docMk/>
            <pc:sldMk cId="0" sldId="310"/>
            <ac:spMk id="95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6:36.165" v="168" actId="1076"/>
          <ac:spMkLst>
            <pc:docMk/>
            <pc:sldMk cId="0" sldId="310"/>
            <ac:spMk id="96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8:03.073" v="181" actId="1076"/>
        <pc:sldMkLst>
          <pc:docMk/>
          <pc:sldMk cId="0" sldId="311"/>
        </pc:sldMkLst>
        <pc:spChg chg="mod">
          <ac:chgData name="ゲスト ユーザー" userId="" providerId="Windows Live" clId="Web-{F45AB5FF-F672-47BE-9ABC-5EDCB941A9C6}" dt="2021-03-05T07:57:34.401" v="176" actId="14100"/>
          <ac:spMkLst>
            <pc:docMk/>
            <pc:sldMk cId="0" sldId="311"/>
            <ac:spMk id="97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7:37.401" v="177" actId="14100"/>
          <ac:spMkLst>
            <pc:docMk/>
            <pc:sldMk cId="0" sldId="311"/>
            <ac:spMk id="976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6:43.931" v="169" actId="1076"/>
          <ac:spMkLst>
            <pc:docMk/>
            <pc:sldMk cId="0" sldId="311"/>
            <ac:spMk id="97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6:45.712" v="170" actId="1076"/>
          <ac:spMkLst>
            <pc:docMk/>
            <pc:sldMk cId="0" sldId="311"/>
            <ac:spMk id="97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7:49.291" v="178" actId="1076"/>
          <ac:spMkLst>
            <pc:docMk/>
            <pc:sldMk cId="0" sldId="311"/>
            <ac:spMk id="979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03.073" v="181" actId="1076"/>
          <ac:spMkLst>
            <pc:docMk/>
            <pc:sldMk cId="0" sldId="311"/>
            <ac:spMk id="980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7:54.963" v="180" actId="1076"/>
          <ac:spMkLst>
            <pc:docMk/>
            <pc:sldMk cId="0" sldId="311"/>
            <ac:spMk id="982" creationId="{00000000-0000-0000-0000-000000000000}"/>
          </ac:spMkLst>
        </pc:spChg>
        <pc:grpChg chg="mod">
          <ac:chgData name="ゲスト ユーザー" userId="" providerId="Windows Live" clId="Web-{F45AB5FF-F672-47BE-9ABC-5EDCB941A9C6}" dt="2021-03-05T07:57:28.822" v="175" actId="1076"/>
          <ac:grpSpMkLst>
            <pc:docMk/>
            <pc:sldMk cId="0" sldId="311"/>
            <ac:grpSpMk id="969" creationId="{00000000-0000-0000-0000-000000000000}"/>
          </ac:grpSpMkLst>
        </pc:grpChg>
        <pc:picChg chg="mod">
          <ac:chgData name="ゲスト ユーザー" userId="" providerId="Windows Live" clId="Web-{F45AB5FF-F672-47BE-9ABC-5EDCB941A9C6}" dt="2021-03-05T07:57:22.197" v="174" actId="1076"/>
          <ac:picMkLst>
            <pc:docMk/>
            <pc:sldMk cId="0" sldId="311"/>
            <ac:picMk id="968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58:19.511" v="182" actId="1076"/>
        <pc:sldMkLst>
          <pc:docMk/>
          <pc:sldMk cId="0" sldId="312"/>
        </pc:sldMkLst>
        <pc:picChg chg="mod">
          <ac:chgData name="ゲスト ユーザー" userId="" providerId="Windows Live" clId="Web-{F45AB5FF-F672-47BE-9ABC-5EDCB941A9C6}" dt="2021-03-05T07:58:19.511" v="182" actId="1076"/>
          <ac:picMkLst>
            <pc:docMk/>
            <pc:sldMk cId="0" sldId="312"/>
            <ac:picMk id="988" creationId="{00000000-0000-0000-0000-000000000000}"/>
          </ac:picMkLst>
        </pc:picChg>
      </pc:sldChg>
      <pc:sldChg chg="modSp">
        <pc:chgData name="ゲスト ユーザー" userId="" providerId="Windows Live" clId="Web-{F45AB5FF-F672-47BE-9ABC-5EDCB941A9C6}" dt="2021-03-05T07:58:33.230" v="185" actId="1076"/>
        <pc:sldMkLst>
          <pc:docMk/>
          <pc:sldMk cId="0" sldId="313"/>
        </pc:sldMkLst>
        <pc:spChg chg="mod">
          <ac:chgData name="ゲスト ユーザー" userId="" providerId="Windows Live" clId="Web-{F45AB5FF-F672-47BE-9ABC-5EDCB941A9C6}" dt="2021-03-05T07:58:26.527" v="183" actId="1076"/>
          <ac:spMkLst>
            <pc:docMk/>
            <pc:sldMk cId="0" sldId="313"/>
            <ac:spMk id="100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28.995" v="184" actId="1076"/>
          <ac:spMkLst>
            <pc:docMk/>
            <pc:sldMk cId="0" sldId="313"/>
            <ac:spMk id="1007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33.230" v="185" actId="1076"/>
          <ac:spMkLst>
            <pc:docMk/>
            <pc:sldMk cId="0" sldId="313"/>
            <ac:spMk id="1009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8:56.152" v="189" actId="1076"/>
        <pc:sldMkLst>
          <pc:docMk/>
          <pc:sldMk cId="0" sldId="314"/>
        </pc:sldMkLst>
        <pc:spChg chg="mod">
          <ac:chgData name="ゲスト ユーザー" userId="" providerId="Windows Live" clId="Web-{F45AB5FF-F672-47BE-9ABC-5EDCB941A9C6}" dt="2021-03-05T07:58:42.542" v="186" actId="1076"/>
          <ac:spMkLst>
            <pc:docMk/>
            <pc:sldMk cId="0" sldId="314"/>
            <ac:spMk id="102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47.371" v="187" actId="1076"/>
          <ac:spMkLst>
            <pc:docMk/>
            <pc:sldMk cId="0" sldId="314"/>
            <ac:spMk id="1025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56.152" v="189" actId="1076"/>
          <ac:spMkLst>
            <pc:docMk/>
            <pc:sldMk cId="0" sldId="314"/>
            <ac:spMk id="102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8:53.715" v="188" actId="1076"/>
          <ac:spMkLst>
            <pc:docMk/>
            <pc:sldMk cId="0" sldId="314"/>
            <ac:spMk id="1029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9:07.980" v="190" actId="1076"/>
        <pc:sldMkLst>
          <pc:docMk/>
          <pc:sldMk cId="0" sldId="315"/>
        </pc:sldMkLst>
        <pc:spChg chg="mod">
          <ac:chgData name="ゲスト ユーザー" userId="" providerId="Windows Live" clId="Web-{F45AB5FF-F672-47BE-9ABC-5EDCB941A9C6}" dt="2021-03-05T07:59:07.980" v="190" actId="1076"/>
          <ac:spMkLst>
            <pc:docMk/>
            <pc:sldMk cId="0" sldId="315"/>
            <ac:spMk id="1040" creationId="{00000000-0000-0000-0000-000000000000}"/>
          </ac:spMkLst>
        </pc:spChg>
      </pc:sldChg>
      <pc:sldChg chg="modSp">
        <pc:chgData name="ゲスト ユーザー" userId="" providerId="Windows Live" clId="Web-{F45AB5FF-F672-47BE-9ABC-5EDCB941A9C6}" dt="2021-03-05T07:59:36.512" v="195" actId="1076"/>
        <pc:sldMkLst>
          <pc:docMk/>
          <pc:sldMk cId="0" sldId="317"/>
        </pc:sldMkLst>
        <pc:spChg chg="mod">
          <ac:chgData name="ゲスト ユーザー" userId="" providerId="Windows Live" clId="Web-{F45AB5FF-F672-47BE-9ABC-5EDCB941A9C6}" dt="2021-03-05T07:59:19.996" v="191" actId="1076"/>
          <ac:spMkLst>
            <pc:docMk/>
            <pc:sldMk cId="0" sldId="317"/>
            <ac:spMk id="1063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9:36.512" v="195" actId="1076"/>
          <ac:spMkLst>
            <pc:docMk/>
            <pc:sldMk cId="0" sldId="317"/>
            <ac:spMk id="1064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9:27.403" v="193" actId="1076"/>
          <ac:spMkLst>
            <pc:docMk/>
            <pc:sldMk cId="0" sldId="317"/>
            <ac:spMk id="1068" creationId="{00000000-0000-0000-0000-000000000000}"/>
          </ac:spMkLst>
        </pc:spChg>
        <pc:spChg chg="mod">
          <ac:chgData name="ゲスト ユーザー" userId="" providerId="Windows Live" clId="Web-{F45AB5FF-F672-47BE-9ABC-5EDCB941A9C6}" dt="2021-03-05T07:59:24.059" v="192" actId="1076"/>
          <ac:spMkLst>
            <pc:docMk/>
            <pc:sldMk cId="0" sldId="317"/>
            <ac:spMk id="106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373369e6a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b373369e6a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b373369e6a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b373369e6a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b373369e6a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b373369e6a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373369e6a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b373369e6a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b22e925727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b22e925727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b28730082e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b28730082e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78a05e631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78a05e631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78a05e631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78a05e631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78a05e637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78a05e637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b330966b5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b330966b56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b330966b56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b330966b56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b330966b5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b330966b56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b330966b56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b330966b56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b330966b56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b330966b56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b330966b56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b330966b56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b3405d3fd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b3405d3fd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b3405d3fd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b3405d3fd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b3424aa4e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b3424aa4e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b35b1c949e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b35b1c949e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b35b1c949e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b35b1c949e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aac3555896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aac3555896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b330a9eda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b330a9eda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b330a9eda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b330a9edaf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b330a9edaf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b330a9edaf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b330a9edaf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b330a9edaf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b330a9edaf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b330a9edaf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b330a9edaf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b330a9edaf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b3424aa4e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b3424aa4e8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b3424aa4e8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b3424aa4e8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b3424aa4e8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b3424aa4e8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aac3555896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aac3555896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b3be84c5a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" name="Google Shape;963;gb3be84c5aa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b330966b56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" name="Google Shape;985;gb330966b56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b330966b56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b330966b56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b3ebcb6ed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" name="Google Shape;1012;gb3ebcb6ed0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b3ebcb6ed0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b3ebcb6ed0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b35b1c949e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" name="Google Shape;1044;gb35b1c949e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b373369e6a_0_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gb373369e6a_0_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0" y="4963900"/>
            <a:ext cx="91440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500">
                <a:solidFill>
                  <a:schemeClr val="lt1"/>
                </a:solidFill>
              </a:rPr>
              <a:t>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4843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１１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930144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17814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>
                <a:solidFill>
                  <a:schemeClr val="dk2"/>
                </a:solidFill>
              </a:rPr>
              <a:t>今日はなにをやるのかな～？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474558" y="3291216"/>
            <a:ext cx="70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153450" y="168400"/>
            <a:ext cx="267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4424025" y="12246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530841" y="30534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5" name="Google Shape;78;p14">
            <a:extLst>
              <a:ext uri="{FF2B5EF4-FFF2-40B4-BE49-F238E27FC236}">
                <a16:creationId xmlns:a16="http://schemas.microsoft.com/office/drawing/2014/main" id="{73E9FA46-63A2-4C91-A34F-3FD937288B9E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79;p14">
            <a:extLst>
              <a:ext uri="{FF2B5EF4-FFF2-40B4-BE49-F238E27FC236}">
                <a16:creationId xmlns:a16="http://schemas.microsoft.com/office/drawing/2014/main" id="{59A1EC36-7700-4DFB-8B22-1D1FED9D4A90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7" name="Google Shape;80;p14">
            <a:extLst>
              <a:ext uri="{FF2B5EF4-FFF2-40B4-BE49-F238E27FC236}">
                <a16:creationId xmlns:a16="http://schemas.microsoft.com/office/drawing/2014/main" id="{9037D412-4FD4-4C15-A47D-6B7B715984C9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8" name="Google Shape;81;p14">
            <a:extLst>
              <a:ext uri="{FF2B5EF4-FFF2-40B4-BE49-F238E27FC236}">
                <a16:creationId xmlns:a16="http://schemas.microsoft.com/office/drawing/2014/main" id="{241526A8-9C1A-4805-BFD3-41131974497B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" name="Google Shape;122;p17">
            <a:extLst>
              <a:ext uri="{FF2B5EF4-FFF2-40B4-BE49-F238E27FC236}">
                <a16:creationId xmlns:a16="http://schemas.microsoft.com/office/drawing/2014/main" id="{9EB951FE-1094-4A3E-B9AD-1274CFC2FABC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保存しておいたゲームを開こう</a:t>
            </a:r>
            <a:endParaRPr>
              <a:latin typeface="Arial"/>
              <a:cs typeface="Arial"/>
            </a:endParaRPr>
          </a:p>
        </p:txBody>
      </p:sp>
      <p:sp>
        <p:nvSpPr>
          <p:cNvPr id="105" name="Google Shape;105;p16"/>
          <p:cNvSpPr/>
          <p:nvPr/>
        </p:nvSpPr>
        <p:spPr>
          <a:xfrm>
            <a:off x="5070650" y="1410925"/>
            <a:ext cx="3226200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コンピューターから読み込む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して、前回保存したゲームを開いてね。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06" name="Google Shape;106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 rotWithShape="1">
          <a:blip r:embed="rId4">
            <a:alphaModFix/>
          </a:blip>
          <a:srcRect t="11743" r="71384" b="40322"/>
          <a:stretch/>
        </p:blipFill>
        <p:spPr>
          <a:xfrm>
            <a:off x="720325" y="1071575"/>
            <a:ext cx="4037026" cy="3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/>
          <p:nvPr/>
        </p:nvSpPr>
        <p:spPr>
          <a:xfrm>
            <a:off x="2009945" y="1071583"/>
            <a:ext cx="690300" cy="460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1948050" y="1791925"/>
            <a:ext cx="1845300" cy="38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7017385" y="1861253"/>
            <a:ext cx="3216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よ</a:t>
            </a:r>
            <a:endParaRPr sz="4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7342128" y="1861237"/>
            <a:ext cx="5217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5199336" y="2243269"/>
            <a:ext cx="6123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7238350" y="2224650"/>
            <a:ext cx="690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5" name="Google Shape;115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「〇〇〇.sb3」っていう名前のファイルだよね。</a:t>
            </a:r>
            <a:endParaRPr sz="1500" b="1" i="0" u="none" strike="noStrike" cap="none">
              <a:solidFill>
                <a:schemeClr val="dk2"/>
              </a:solidFill>
            </a:endParaRPr>
          </a:p>
        </p:txBody>
      </p:sp>
      <p:sp>
        <p:nvSpPr>
          <p:cNvPr id="117" name="Google Shape;117;p16"/>
          <p:cNvSpPr txBox="1"/>
          <p:nvPr/>
        </p:nvSpPr>
        <p:spPr>
          <a:xfrm>
            <a:off x="6740008" y="2227709"/>
            <a:ext cx="7533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ぜんかい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1806351" y="199017"/>
            <a:ext cx="9645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6122541" y="229292"/>
            <a:ext cx="9525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5811725" y="2574686"/>
            <a:ext cx="4593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4952264" y="4055531"/>
            <a:ext cx="690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517;p40">
            <a:extLst>
              <a:ext uri="{FF2B5EF4-FFF2-40B4-BE49-F238E27FC236}">
                <a16:creationId xmlns:a16="http://schemas.microsoft.com/office/drawing/2014/main" id="{593D7653-AA63-498A-99F2-9CE9534AD2C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5900" y="1169850"/>
            <a:ext cx="4325700" cy="3512986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開いたゲームを実行してみよう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128" name="Google Shape;12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はたを押してみよう！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前とおなじ</a:t>
            </a:r>
            <a:r>
              <a:rPr lang="ja" sz="1500" b="1">
                <a:solidFill>
                  <a:srgbClr val="5E696C"/>
                </a:solidFill>
              </a:rPr>
              <a:t>動きをするかな？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316425" y="3000375"/>
            <a:ext cx="2826600" cy="1839480"/>
          </a:xfrm>
          <a:prstGeom prst="wedgeRoundRectCallout">
            <a:avLst>
              <a:gd name="adj1" fmla="val -62264"/>
              <a:gd name="adj2" fmla="val -237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ゲームクリアと、ネズミにさわったら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音をなるようにしたよ！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r>
              <a:rPr lang="ja" sz="1500" b="1" dirty="0">
                <a:solidFill>
                  <a:schemeClr val="accent5"/>
                </a:solidFill>
              </a:rPr>
              <a:t>前に作ったゲームと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rgbClr val="5E696C"/>
                </a:solidFill>
              </a:rPr>
              <a:t>だ！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4665900" y="1152475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1622650" y="199000"/>
            <a:ext cx="597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4485250" y="22962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2096480" y="1481301"/>
            <a:ext cx="381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1497909" y="1847495"/>
            <a:ext cx="5970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2438773" y="1826312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1869116" y="3966320"/>
            <a:ext cx="505200" cy="241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2268876" y="3968405"/>
            <a:ext cx="505200" cy="241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" name="Google Shape;518;p40">
            <a:extLst>
              <a:ext uri="{FF2B5EF4-FFF2-40B4-BE49-F238E27FC236}">
                <a16:creationId xmlns:a16="http://schemas.microsoft.com/office/drawing/2014/main" id="{AB82AEF6-612F-4D8D-9EE3-335C4ABE5035}"/>
              </a:ext>
            </a:extLst>
          </p:cNvPr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Google Shape;519;p40">
            <a:extLst>
              <a:ext uri="{FF2B5EF4-FFF2-40B4-BE49-F238E27FC236}">
                <a16:creationId xmlns:a16="http://schemas.microsoft.com/office/drawing/2014/main" id="{C134695D-9BE0-4FC0-B70A-614C60D8A99C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38;p17">
            <a:extLst>
              <a:ext uri="{FF2B5EF4-FFF2-40B4-BE49-F238E27FC236}">
                <a16:creationId xmlns:a16="http://schemas.microsoft.com/office/drawing/2014/main" id="{0FDF7CFA-10B8-4562-AFD1-DF2542987ED5}"/>
              </a:ext>
            </a:extLst>
          </p:cNvPr>
          <p:cNvSpPr txBox="1"/>
          <p:nvPr/>
        </p:nvSpPr>
        <p:spPr>
          <a:xfrm>
            <a:off x="1316425" y="3588811"/>
            <a:ext cx="505200" cy="241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ゲームを作ろう！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</a:t>
            </a:r>
            <a:r>
              <a:rPr lang="ja-JP" altLang="en-US" sz="4000" dirty="0">
                <a:latin typeface="Arial"/>
                <a:cs typeface="Arial"/>
              </a:rPr>
              <a:t>４の続き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4576775" y="1361725"/>
            <a:ext cx="79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4" name="Google Shape;145;p18">
            <a:extLst>
              <a:ext uri="{FF2B5EF4-FFF2-40B4-BE49-F238E27FC236}">
                <a16:creationId xmlns:a16="http://schemas.microsoft.com/office/drawing/2014/main" id="{7475E7F4-FDCC-43F1-9EAD-FD2C2A468069}"/>
              </a:ext>
            </a:extLst>
          </p:cNvPr>
          <p:cNvSpPr txBox="1"/>
          <p:nvPr/>
        </p:nvSpPr>
        <p:spPr>
          <a:xfrm>
            <a:off x="5292593" y="2171550"/>
            <a:ext cx="795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つ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づ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4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BGMをつけてみよう</a:t>
            </a:r>
            <a:endParaRPr/>
          </a:p>
        </p:txBody>
      </p:sp>
      <p:pic>
        <p:nvPicPr>
          <p:cNvPr id="529" name="Google Shape;529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825" y="17453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41"/>
          <p:cNvSpPr/>
          <p:nvPr/>
        </p:nvSpPr>
        <p:spPr>
          <a:xfrm>
            <a:off x="1914350" y="1421875"/>
            <a:ext cx="3040200" cy="1436700"/>
          </a:xfrm>
          <a:prstGeom prst="wedgeRoundRectCallout">
            <a:avLst>
              <a:gd name="adj1" fmla="val -59933"/>
              <a:gd name="adj2" fmla="val -54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けっこうかんたんだったね！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さいごにBGMをつけたいな！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もうよゆうだよね！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31" name="Google Shape;531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512" y="31168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41"/>
          <p:cNvSpPr/>
          <p:nvPr/>
        </p:nvSpPr>
        <p:spPr>
          <a:xfrm>
            <a:off x="1914425" y="3359825"/>
            <a:ext cx="3040200" cy="949200"/>
          </a:xfrm>
          <a:prstGeom prst="wedgeRoundRectCallout">
            <a:avLst>
              <a:gd name="adj1" fmla="val -58933"/>
              <a:gd name="adj2" fmla="val -353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ゆだんはきんもつだよ～。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33" name="Google Shape;533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7025" y="1169850"/>
            <a:ext cx="3884575" cy="3238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12664" y="696150"/>
            <a:ext cx="779986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98864" y="3513125"/>
            <a:ext cx="779986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4539" y="4002300"/>
            <a:ext cx="779986" cy="79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どのスプライトにおく？</a:t>
            </a:r>
            <a:endParaRPr>
              <a:latin typeface="Arial"/>
              <a:cs typeface="Arial"/>
            </a:endParaRPr>
          </a:p>
        </p:txBody>
      </p:sp>
      <p:pic>
        <p:nvPicPr>
          <p:cNvPr id="542" name="Google Shape;542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25" y="16691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2"/>
          <p:cNvSpPr/>
          <p:nvPr/>
        </p:nvSpPr>
        <p:spPr>
          <a:xfrm>
            <a:off x="1914350" y="1365449"/>
            <a:ext cx="3040200" cy="1413000"/>
          </a:xfrm>
          <a:prstGeom prst="wedgeRoundRectCallout">
            <a:avLst>
              <a:gd name="adj1" fmla="val -59933"/>
              <a:gd name="adj2" fmla="val -54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まずはー。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ん？BGMをならすには、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どのスプライトにブロックを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おけばいいんだろ？？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44" name="Google Shape;544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9512" y="3116837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2"/>
          <p:cNvSpPr txBox="1"/>
          <p:nvPr/>
        </p:nvSpPr>
        <p:spPr>
          <a:xfrm>
            <a:off x="5373450" y="2001275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  <p:sp>
        <p:nvSpPr>
          <p:cNvPr id="547" name="Google Shape;547;p42"/>
          <p:cNvSpPr txBox="1"/>
          <p:nvPr/>
        </p:nvSpPr>
        <p:spPr>
          <a:xfrm>
            <a:off x="7421750" y="2143050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  <p:sp>
        <p:nvSpPr>
          <p:cNvPr id="548" name="Google Shape;548;p42"/>
          <p:cNvSpPr txBox="1"/>
          <p:nvPr/>
        </p:nvSpPr>
        <p:spPr>
          <a:xfrm>
            <a:off x="6557650" y="1193275"/>
            <a:ext cx="765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500" b="1">
                <a:ea typeface="Lato"/>
                <a:sym typeface="Lato"/>
              </a:rPr>
              <a:t>？</a:t>
            </a:r>
            <a:endParaRPr sz="5500" b="1">
              <a:ea typeface="Lato"/>
              <a:sym typeface="Lato"/>
            </a:endParaRPr>
          </a:p>
        </p:txBody>
      </p:sp>
      <p:pic>
        <p:nvPicPr>
          <p:cNvPr id="549" name="Google Shape;549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13064" y="2922375"/>
            <a:ext cx="779986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7664" y="3842500"/>
            <a:ext cx="779986" cy="7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72489" y="3612850"/>
            <a:ext cx="779986" cy="7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532;p41">
            <a:extLst>
              <a:ext uri="{FF2B5EF4-FFF2-40B4-BE49-F238E27FC236}">
                <a16:creationId xmlns:a16="http://schemas.microsoft.com/office/drawing/2014/main" id="{01B61333-A879-4025-B600-139D04253A4D}"/>
              </a:ext>
            </a:extLst>
          </p:cNvPr>
          <p:cNvSpPr/>
          <p:nvPr/>
        </p:nvSpPr>
        <p:spPr>
          <a:xfrm>
            <a:off x="1914425" y="3359825"/>
            <a:ext cx="3040200" cy="949200"/>
          </a:xfrm>
          <a:prstGeom prst="wedgeRoundRectCallout">
            <a:avLst>
              <a:gd name="adj1" fmla="val -58933"/>
              <a:gd name="adj2" fmla="val -353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すこし考えてみよう！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4" name="Google Shape;493;p38">
            <a:extLst>
              <a:ext uri="{FF2B5EF4-FFF2-40B4-BE49-F238E27FC236}">
                <a16:creationId xmlns:a16="http://schemas.microsoft.com/office/drawing/2014/main" id="{247EDA9B-64A4-4784-BD6E-C4F0B13E6106}"/>
              </a:ext>
            </a:extLst>
          </p:cNvPr>
          <p:cNvSpPr txBox="1"/>
          <p:nvPr/>
        </p:nvSpPr>
        <p:spPr>
          <a:xfrm>
            <a:off x="2419999" y="3469037"/>
            <a:ext cx="549491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かんが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4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BGMは背景（ステージ）におこう</a:t>
            </a:r>
            <a:endParaRPr>
              <a:latin typeface="Arial"/>
              <a:cs typeface="Arial"/>
            </a:endParaRPr>
          </a:p>
        </p:txBody>
      </p:sp>
      <p:pic>
        <p:nvPicPr>
          <p:cNvPr id="557" name="Google Shape;557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687" y="1447912"/>
            <a:ext cx="942826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675" y="3550300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3"/>
          <p:cNvSpPr/>
          <p:nvPr/>
        </p:nvSpPr>
        <p:spPr>
          <a:xfrm>
            <a:off x="1329975" y="1371700"/>
            <a:ext cx="3152100" cy="2178600"/>
          </a:xfrm>
          <a:prstGeom prst="wedgeRoundRectCallout">
            <a:avLst>
              <a:gd name="adj1" fmla="val -56410"/>
              <a:gd name="adj2" fmla="val -2582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とくにきまりはないけど、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BGM</a:t>
            </a:r>
            <a:r>
              <a:rPr lang="ja" sz="1500" b="1">
                <a:solidFill>
                  <a:srgbClr val="5E696C"/>
                </a:solidFill>
              </a:rPr>
              <a:t>」は「背景音楽」のこと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だから、</a:t>
            </a:r>
            <a:r>
              <a:rPr lang="ja" sz="1500" b="1">
                <a:solidFill>
                  <a:schemeClr val="accent5"/>
                </a:solidFill>
              </a:rPr>
              <a:t>背景（ステージ）</a:t>
            </a:r>
            <a:r>
              <a:rPr lang="ja" sz="1500" b="1">
                <a:solidFill>
                  <a:srgbClr val="5E696C"/>
                </a:solidFill>
              </a:rPr>
              <a:t>に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おいてみよう！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右下の「ステージ」を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左クリックしてみて！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60" name="Google Shape;560;p43"/>
          <p:cNvSpPr/>
          <p:nvPr/>
        </p:nvSpPr>
        <p:spPr>
          <a:xfrm>
            <a:off x="1329150" y="3695950"/>
            <a:ext cx="3152100" cy="969900"/>
          </a:xfrm>
          <a:prstGeom prst="wedgeRoundRectCallout">
            <a:avLst>
              <a:gd name="adj1" fmla="val -56385"/>
              <a:gd name="adj2" fmla="val -95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え！</a:t>
            </a:r>
            <a:r>
              <a:rPr lang="ja" sz="1500" b="1">
                <a:solidFill>
                  <a:schemeClr val="accent5"/>
                </a:solidFill>
              </a:rPr>
              <a:t>ステージってブロックを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おける</a:t>
            </a:r>
            <a:r>
              <a:rPr lang="ja" sz="1500" b="1">
                <a:solidFill>
                  <a:srgbClr val="5E696C"/>
                </a:solidFill>
              </a:rPr>
              <a:t>んだ！</a:t>
            </a:r>
            <a:endParaRPr sz="1500" b="1">
              <a:solidFill>
                <a:srgbClr val="5E696C"/>
              </a:solidFill>
            </a:endParaRPr>
          </a:p>
        </p:txBody>
      </p:sp>
      <p:grpSp>
        <p:nvGrpSpPr>
          <p:cNvPr id="561" name="Google Shape;561;p43"/>
          <p:cNvGrpSpPr/>
          <p:nvPr/>
        </p:nvGrpSpPr>
        <p:grpSpPr>
          <a:xfrm>
            <a:off x="4862775" y="1292325"/>
            <a:ext cx="3976427" cy="2687926"/>
            <a:chOff x="4829775" y="1751575"/>
            <a:chExt cx="3976427" cy="2687926"/>
          </a:xfrm>
        </p:grpSpPr>
        <p:pic>
          <p:nvPicPr>
            <p:cNvPr id="562" name="Google Shape;562;p4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29775" y="1751575"/>
              <a:ext cx="3976427" cy="25922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3"/>
            <p:cNvSpPr/>
            <p:nvPr/>
          </p:nvSpPr>
          <p:spPr>
            <a:xfrm>
              <a:off x="6551850" y="2464600"/>
              <a:ext cx="1775700" cy="1194000"/>
            </a:xfrm>
            <a:prstGeom prst="wedgeRoundRectCallout">
              <a:avLst>
                <a:gd name="adj1" fmla="val 60347"/>
                <a:gd name="adj2" fmla="val 47437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564" name="Google Shape;564;p4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120437" y="2495550"/>
              <a:ext cx="700263" cy="1086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5" name="Google Shape;565;p4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7354827" y="3245501"/>
              <a:ext cx="782778" cy="1194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66" name="Google Shape;566;p43"/>
          <p:cNvSpPr txBox="1"/>
          <p:nvPr/>
        </p:nvSpPr>
        <p:spPr>
          <a:xfrm>
            <a:off x="2793750" y="183725"/>
            <a:ext cx="9429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はいけい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67" name="Google Shape;567;p43"/>
          <p:cNvSpPr txBox="1"/>
          <p:nvPr/>
        </p:nvSpPr>
        <p:spPr>
          <a:xfrm>
            <a:off x="2472714" y="1637923"/>
            <a:ext cx="11640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はいけいおんがく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68" name="Google Shape;568;p43"/>
          <p:cNvSpPr txBox="1"/>
          <p:nvPr/>
        </p:nvSpPr>
        <p:spPr>
          <a:xfrm>
            <a:off x="2062197" y="1968561"/>
            <a:ext cx="7887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69" name="Google Shape;569;p43"/>
          <p:cNvSpPr txBox="1"/>
          <p:nvPr/>
        </p:nvSpPr>
        <p:spPr>
          <a:xfrm>
            <a:off x="1327317" y="2637192"/>
            <a:ext cx="6999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みぎした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70" name="Google Shape;570;p43"/>
          <p:cNvSpPr txBox="1"/>
          <p:nvPr/>
        </p:nvSpPr>
        <p:spPr>
          <a:xfrm>
            <a:off x="1271219" y="3007206"/>
            <a:ext cx="651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4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ステージにもブロックをおけるよ</a:t>
            </a:r>
            <a:endParaRPr>
              <a:latin typeface="Arial"/>
              <a:cs typeface="Arial"/>
            </a:endParaRPr>
          </a:p>
        </p:txBody>
      </p:sp>
      <p:pic>
        <p:nvPicPr>
          <p:cNvPr id="576" name="Google Shape;576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74" y="1600301"/>
            <a:ext cx="826451" cy="832016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44"/>
          <p:cNvSpPr/>
          <p:nvPr/>
        </p:nvSpPr>
        <p:spPr>
          <a:xfrm>
            <a:off x="1202425" y="1178425"/>
            <a:ext cx="3495300" cy="1897200"/>
          </a:xfrm>
          <a:prstGeom prst="wedgeRoundRectCallout">
            <a:avLst>
              <a:gd name="adj1" fmla="val -55875"/>
              <a:gd name="adj2" fmla="val -926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うん。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「動き」のカテゴリのブロックが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なかったり、</a:t>
            </a:r>
            <a:r>
              <a:rPr lang="ja" sz="1500" b="1">
                <a:solidFill>
                  <a:schemeClr val="accent5"/>
                </a:solidFill>
              </a:rPr>
              <a:t>スプライトのときとは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つかえるブロックがちょっとちがう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けどね。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78" name="Google Shape;578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6825" y="3474100"/>
            <a:ext cx="826450" cy="82645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44"/>
          <p:cNvSpPr/>
          <p:nvPr/>
        </p:nvSpPr>
        <p:spPr>
          <a:xfrm>
            <a:off x="1201925" y="3361825"/>
            <a:ext cx="3669300" cy="1321200"/>
          </a:xfrm>
          <a:prstGeom prst="wedgeRoundRectCallout">
            <a:avLst>
              <a:gd name="adj1" fmla="val -54627"/>
              <a:gd name="adj2" fmla="val -906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スプライトと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かんけいのないブロックは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まとめてここにおいてもいいかも</a:t>
            </a:r>
            <a:r>
              <a:rPr lang="ja" sz="1500" b="1">
                <a:solidFill>
                  <a:srgbClr val="5E696C"/>
                </a:solidFill>
              </a:rPr>
              <a:t>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80" name="Google Shape;580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8650" y="1371700"/>
            <a:ext cx="3976425" cy="2578866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44"/>
          <p:cNvSpPr txBox="1"/>
          <p:nvPr/>
        </p:nvSpPr>
        <p:spPr>
          <a:xfrm>
            <a:off x="1393600" y="1477533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4826" y="823700"/>
            <a:ext cx="3457700" cy="4026949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>
                <a:latin typeface="Arial"/>
                <a:cs typeface="Arial"/>
              </a:rPr>
              <a:t>スプライトとかんけいのないブロックをステージにいどうしよう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588" name="Google Shape;588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50" y="11789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5"/>
          <p:cNvSpPr/>
          <p:nvPr/>
        </p:nvSpPr>
        <p:spPr>
          <a:xfrm>
            <a:off x="1200600" y="1017450"/>
            <a:ext cx="3510000" cy="1644600"/>
          </a:xfrm>
          <a:prstGeom prst="wedgeRoundRectCallout">
            <a:avLst>
              <a:gd name="adj1" fmla="val -55431"/>
              <a:gd name="adj2" fmla="val -79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ってことは、いまネコに代表して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やってもらっている</a:t>
            </a:r>
            <a:r>
              <a:rPr lang="ja" sz="1500" b="1">
                <a:solidFill>
                  <a:schemeClr val="accent5"/>
                </a:solidFill>
              </a:rPr>
              <a:t>ゲームクリアの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処理は、ステージにおいたほうが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いい</a:t>
            </a:r>
            <a:r>
              <a:rPr lang="ja" sz="1500" b="1">
                <a:solidFill>
                  <a:srgbClr val="5E696C"/>
                </a:solidFill>
              </a:rPr>
              <a:t>んじゃない？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90" name="Google Shape;590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7324" y="3468486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5"/>
          <p:cNvSpPr/>
          <p:nvPr/>
        </p:nvSpPr>
        <p:spPr>
          <a:xfrm>
            <a:off x="1239200" y="2895200"/>
            <a:ext cx="3165600" cy="1863900"/>
          </a:xfrm>
          <a:prstGeom prst="wedgeRoundRectCallout">
            <a:avLst>
              <a:gd name="adj1" fmla="val -55616"/>
              <a:gd name="adj2" fmla="val -899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そうだね、ネコのうごきには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かんけいない処理だし、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そのほうがわかりやすいかも。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BGMをつけるまえに、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いどうしておこう。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592" name="Google Shape;592;p45"/>
          <p:cNvSpPr/>
          <p:nvPr/>
        </p:nvSpPr>
        <p:spPr>
          <a:xfrm>
            <a:off x="5192325" y="3297534"/>
            <a:ext cx="1888500" cy="1086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45"/>
          <p:cNvSpPr txBox="1"/>
          <p:nvPr/>
        </p:nvSpPr>
        <p:spPr>
          <a:xfrm>
            <a:off x="3263703" y="1018792"/>
            <a:ext cx="7716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だいひょう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94" name="Google Shape;594;p45"/>
          <p:cNvSpPr txBox="1"/>
          <p:nvPr/>
        </p:nvSpPr>
        <p:spPr>
          <a:xfrm>
            <a:off x="1203106" y="1705506"/>
            <a:ext cx="6615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95" name="Google Shape;595;p45"/>
          <p:cNvSpPr txBox="1"/>
          <p:nvPr/>
        </p:nvSpPr>
        <p:spPr>
          <a:xfrm>
            <a:off x="2393336" y="3170919"/>
            <a:ext cx="615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lang="ja" altLang="en-US" sz="900" b="1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" name="Google Shape;60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5675" y="1102725"/>
            <a:ext cx="3189150" cy="37142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/>
              <a:t>スプライトをまたいでブロックをコピーするには？</a:t>
            </a:r>
            <a:endParaRPr sz="2800"/>
          </a:p>
        </p:txBody>
      </p:sp>
      <p:pic>
        <p:nvPicPr>
          <p:cNvPr id="602" name="Google Shape;602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50" y="1178925"/>
            <a:ext cx="942850" cy="94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7324" y="3468486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6"/>
          <p:cNvSpPr/>
          <p:nvPr/>
        </p:nvSpPr>
        <p:spPr>
          <a:xfrm>
            <a:off x="1319375" y="1017450"/>
            <a:ext cx="3339900" cy="1438200"/>
          </a:xfrm>
          <a:prstGeom prst="wedgeRoundRectCallout">
            <a:avLst>
              <a:gd name="adj1" fmla="val -57351"/>
              <a:gd name="adj2" fmla="val -97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べつのスプライト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（このばあいはステージだけど）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にブロックをコピーするには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どうしたらいい</a:t>
            </a:r>
            <a:r>
              <a:rPr lang="ja" sz="1500" b="1">
                <a:solidFill>
                  <a:srgbClr val="5E696C"/>
                </a:solidFill>
              </a:rPr>
              <a:t>のかな？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605" name="Google Shape;605;p46"/>
          <p:cNvSpPr/>
          <p:nvPr/>
        </p:nvSpPr>
        <p:spPr>
          <a:xfrm>
            <a:off x="1359475" y="3051500"/>
            <a:ext cx="3828900" cy="1648200"/>
          </a:xfrm>
          <a:prstGeom prst="wedgeRoundRectCallout">
            <a:avLst>
              <a:gd name="adj1" fmla="val -58235"/>
              <a:gd name="adj2" fmla="val 1065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ja" sz="1500" b="1">
                <a:solidFill>
                  <a:schemeClr val="dk2"/>
                </a:solidFill>
              </a:rPr>
              <a:t>スプライトをまたいでコピーするには、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ブロックをドラッグ＆ドロップ</a:t>
            </a:r>
            <a:r>
              <a:rPr lang="ja" sz="1500" b="1">
                <a:solidFill>
                  <a:schemeClr val="dk2"/>
                </a:solidFill>
              </a:rPr>
              <a:t>すれば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いいよ。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「もし」のあたりをマウスで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つかんで...。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06" name="Google Shape;606;p46"/>
          <p:cNvSpPr/>
          <p:nvPr/>
        </p:nvSpPr>
        <p:spPr>
          <a:xfrm>
            <a:off x="5436375" y="3356350"/>
            <a:ext cx="1799100" cy="942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7" name="Google Shape;607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83920" y="3356300"/>
            <a:ext cx="942850" cy="14381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2100" y="1376300"/>
            <a:ext cx="5120074" cy="3138248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4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latin typeface="Arial"/>
                <a:cs typeface="Arial"/>
              </a:rPr>
              <a:t>ブロックをステージにドラッグ＆ドロップしよう</a:t>
            </a:r>
            <a:endParaRPr sz="2900">
              <a:latin typeface="Arial"/>
              <a:cs typeface="Arial"/>
            </a:endParaRPr>
          </a:p>
        </p:txBody>
      </p:sp>
      <p:sp>
        <p:nvSpPr>
          <p:cNvPr id="614" name="Google Shape;614;p47"/>
          <p:cNvSpPr/>
          <p:nvPr/>
        </p:nvSpPr>
        <p:spPr>
          <a:xfrm>
            <a:off x="5172500" y="2952225"/>
            <a:ext cx="1211100" cy="786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5" name="Google Shape;615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01" y="1360761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47"/>
          <p:cNvSpPr/>
          <p:nvPr/>
        </p:nvSpPr>
        <p:spPr>
          <a:xfrm>
            <a:off x="1299325" y="1297825"/>
            <a:ext cx="2514000" cy="1788300"/>
          </a:xfrm>
          <a:prstGeom prst="wedgeRoundRectCallout">
            <a:avLst>
              <a:gd name="adj1" fmla="val -58937"/>
              <a:gd name="adj2" fmla="val -930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マウスの左ボタンを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おしたまま、ブロックを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ステージのほうに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うごかしていって</a:t>
            </a:r>
            <a:r>
              <a:rPr lang="ja" sz="1500" b="1">
                <a:solidFill>
                  <a:schemeClr val="dk2"/>
                </a:solidFill>
              </a:rPr>
              <a:t>ね。</a:t>
            </a:r>
            <a:endParaRPr sz="1500" b="1">
              <a:solidFill>
                <a:schemeClr val="dk2"/>
              </a:solidFill>
            </a:endParaRPr>
          </a:p>
        </p:txBody>
      </p:sp>
      <p:cxnSp>
        <p:nvCxnSpPr>
          <p:cNvPr id="617" name="Google Shape;617;p47"/>
          <p:cNvCxnSpPr>
            <a:stCxn id="614" idx="3"/>
          </p:cNvCxnSpPr>
          <p:nvPr/>
        </p:nvCxnSpPr>
        <p:spPr>
          <a:xfrm>
            <a:off x="6383600" y="3345525"/>
            <a:ext cx="2109600" cy="2025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18" name="Google Shape;618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64395" y="3043125"/>
            <a:ext cx="942850" cy="1438139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47"/>
          <p:cNvSpPr txBox="1"/>
          <p:nvPr/>
        </p:nvSpPr>
        <p:spPr>
          <a:xfrm>
            <a:off x="1975581" y="1361325"/>
            <a:ext cx="6225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2100" y="1360750"/>
            <a:ext cx="5173950" cy="3166699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latin typeface="Arial"/>
                <a:cs typeface="Arial"/>
              </a:rPr>
              <a:t>ステージのうえでマウスの左ボタンをはなしてね</a:t>
            </a:r>
            <a:endParaRPr sz="2900">
              <a:latin typeface="Arial"/>
              <a:cs typeface="Arial"/>
            </a:endParaRPr>
          </a:p>
        </p:txBody>
      </p:sp>
      <p:pic>
        <p:nvPicPr>
          <p:cNvPr id="626" name="Google Shape;626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124" y="1474661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48"/>
          <p:cNvSpPr/>
          <p:nvPr/>
        </p:nvSpPr>
        <p:spPr>
          <a:xfrm>
            <a:off x="374725" y="2791075"/>
            <a:ext cx="3266400" cy="1596300"/>
          </a:xfrm>
          <a:prstGeom prst="wedgeRoundRectCallout">
            <a:avLst>
              <a:gd name="adj1" fmla="val -33442"/>
              <a:gd name="adj2" fmla="val -6672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右下の</a:t>
            </a:r>
            <a:r>
              <a:rPr lang="ja" sz="1500" b="1">
                <a:solidFill>
                  <a:schemeClr val="accent5"/>
                </a:solidFill>
              </a:rPr>
              <a:t>「ステージ」のうえで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マウスの左ボタンをはなして</a:t>
            </a:r>
            <a:r>
              <a:rPr lang="ja" sz="1500" b="1">
                <a:solidFill>
                  <a:schemeClr val="dk2"/>
                </a:solidFill>
              </a:rPr>
              <a:t>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これで、</a:t>
            </a:r>
            <a:r>
              <a:rPr lang="ja" sz="1500" b="1">
                <a:solidFill>
                  <a:schemeClr val="accent5"/>
                </a:solidFill>
              </a:rPr>
              <a:t>ステージにブロックが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コピー</a:t>
            </a:r>
            <a:r>
              <a:rPr lang="ja" sz="1500" b="1">
                <a:solidFill>
                  <a:schemeClr val="dk2"/>
                </a:solidFill>
              </a:rPr>
              <a:t>されるよ。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28" name="Google Shape;628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385750" y="3918800"/>
            <a:ext cx="649250" cy="881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9" name="Google Shape;629;p48"/>
          <p:cNvGrpSpPr/>
          <p:nvPr/>
        </p:nvGrpSpPr>
        <p:grpSpPr>
          <a:xfrm rot="-408696">
            <a:off x="8325227" y="3139063"/>
            <a:ext cx="422232" cy="249465"/>
            <a:chOff x="7804200" y="993400"/>
            <a:chExt cx="422250" cy="249475"/>
          </a:xfrm>
        </p:grpSpPr>
        <p:cxnSp>
          <p:nvCxnSpPr>
            <p:cNvPr id="630" name="Google Shape;630;p48"/>
            <p:cNvCxnSpPr/>
            <p:nvPr/>
          </p:nvCxnSpPr>
          <p:spPr>
            <a:xfrm>
              <a:off x="7804200" y="1069600"/>
              <a:ext cx="94500" cy="1731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1" name="Google Shape;631;p48"/>
            <p:cNvCxnSpPr/>
            <p:nvPr/>
          </p:nvCxnSpPr>
          <p:spPr>
            <a:xfrm>
              <a:off x="8021975" y="993400"/>
              <a:ext cx="15600" cy="233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2" name="Google Shape;632;p48"/>
            <p:cNvCxnSpPr/>
            <p:nvPr/>
          </p:nvCxnSpPr>
          <p:spPr>
            <a:xfrm flipH="1">
              <a:off x="8203650" y="1053875"/>
              <a:ext cx="22800" cy="1890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33" name="Google Shape;633;p48"/>
          <p:cNvSpPr txBox="1"/>
          <p:nvPr/>
        </p:nvSpPr>
        <p:spPr>
          <a:xfrm>
            <a:off x="4878300" y="159075"/>
            <a:ext cx="8490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ひだり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34" name="Google Shape;634;p48"/>
          <p:cNvSpPr txBox="1"/>
          <p:nvPr/>
        </p:nvSpPr>
        <p:spPr>
          <a:xfrm>
            <a:off x="336717" y="2747875"/>
            <a:ext cx="7398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みぎした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35" name="Google Shape;635;p48"/>
          <p:cNvSpPr txBox="1"/>
          <p:nvPr/>
        </p:nvSpPr>
        <p:spPr>
          <a:xfrm>
            <a:off x="1047700" y="3117456"/>
            <a:ext cx="587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6525" y="1242775"/>
            <a:ext cx="2581325" cy="3085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8325" y="1276350"/>
            <a:ext cx="245745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4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ステージのうえにきたのはどうやってわかる？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643" name="Google Shape;643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1" y="1678911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9"/>
          <p:cNvSpPr/>
          <p:nvPr/>
        </p:nvSpPr>
        <p:spPr>
          <a:xfrm>
            <a:off x="229625" y="3067200"/>
            <a:ext cx="2976900" cy="1571100"/>
          </a:xfrm>
          <a:prstGeom prst="wedgeRoundRectCallout">
            <a:avLst>
              <a:gd name="adj1" fmla="val -21717"/>
              <a:gd name="adj2" fmla="val -7221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「ステージ」のうえに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これたかどうかは、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ステージの「わく」がちょっとだけ大きくなる</a:t>
            </a:r>
            <a:r>
              <a:rPr lang="ja" sz="1500" b="1">
                <a:solidFill>
                  <a:schemeClr val="dk2"/>
                </a:solidFill>
              </a:rPr>
              <a:t>ことでわかるよ。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45" name="Google Shape;645;p49"/>
          <p:cNvSpPr/>
          <p:nvPr/>
        </p:nvSpPr>
        <p:spPr>
          <a:xfrm>
            <a:off x="5843013" y="2626800"/>
            <a:ext cx="643500" cy="440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49"/>
          <p:cNvSpPr/>
          <p:nvPr/>
        </p:nvSpPr>
        <p:spPr>
          <a:xfrm>
            <a:off x="6289125" y="1035700"/>
            <a:ext cx="1371000" cy="786300"/>
          </a:xfrm>
          <a:prstGeom prst="wedgeRoundRectCallout">
            <a:avLst>
              <a:gd name="adj1" fmla="val 83277"/>
              <a:gd name="adj2" fmla="val 243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ちょっとだけ大きくなるよ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647" name="Google Shape;647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4342" y="2256838"/>
            <a:ext cx="712660" cy="108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95842" y="2204738"/>
            <a:ext cx="712660" cy="1087025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49"/>
          <p:cNvSpPr/>
          <p:nvPr/>
        </p:nvSpPr>
        <p:spPr>
          <a:xfrm>
            <a:off x="2347275" y="1053875"/>
            <a:ext cx="2082900" cy="897600"/>
          </a:xfrm>
          <a:prstGeom prst="wedgeRoundRectCallout">
            <a:avLst>
              <a:gd name="adj1" fmla="val 60718"/>
              <a:gd name="adj2" fmla="val 2401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色はかわってるけど、大きさにはかわりなし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650" name="Google Shape;650;p49"/>
          <p:cNvSpPr txBox="1"/>
          <p:nvPr/>
        </p:nvSpPr>
        <p:spPr>
          <a:xfrm>
            <a:off x="3388900" y="4401775"/>
            <a:ext cx="2381400" cy="5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まだステージ上ではないよ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51" name="Google Shape;651;p49"/>
          <p:cNvSpPr txBox="1"/>
          <p:nvPr/>
        </p:nvSpPr>
        <p:spPr>
          <a:xfrm>
            <a:off x="6531000" y="4401775"/>
            <a:ext cx="2301300" cy="5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ステージ上にきたよ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grpSp>
        <p:nvGrpSpPr>
          <p:cNvPr id="652" name="Google Shape;652;p49"/>
          <p:cNvGrpSpPr/>
          <p:nvPr/>
        </p:nvGrpSpPr>
        <p:grpSpPr>
          <a:xfrm>
            <a:off x="7956600" y="1069600"/>
            <a:ext cx="422250" cy="249475"/>
            <a:chOff x="7804200" y="993400"/>
            <a:chExt cx="422250" cy="249475"/>
          </a:xfrm>
        </p:grpSpPr>
        <p:cxnSp>
          <p:nvCxnSpPr>
            <p:cNvPr id="653" name="Google Shape;653;p49"/>
            <p:cNvCxnSpPr/>
            <p:nvPr/>
          </p:nvCxnSpPr>
          <p:spPr>
            <a:xfrm>
              <a:off x="7804200" y="1069600"/>
              <a:ext cx="94500" cy="1731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4" name="Google Shape;654;p49"/>
            <p:cNvCxnSpPr/>
            <p:nvPr/>
          </p:nvCxnSpPr>
          <p:spPr>
            <a:xfrm>
              <a:off x="8021975" y="993400"/>
              <a:ext cx="15600" cy="233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5" name="Google Shape;655;p49"/>
            <p:cNvCxnSpPr/>
            <p:nvPr/>
          </p:nvCxnSpPr>
          <p:spPr>
            <a:xfrm flipH="1">
              <a:off x="8203650" y="1053875"/>
              <a:ext cx="22800" cy="1890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56" name="Google Shape;656;p49"/>
          <p:cNvSpPr txBox="1"/>
          <p:nvPr/>
        </p:nvSpPr>
        <p:spPr>
          <a:xfrm>
            <a:off x="2392325" y="998150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いろ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57" name="Google Shape;657;p49"/>
          <p:cNvSpPr txBox="1"/>
          <p:nvPr/>
        </p:nvSpPr>
        <p:spPr>
          <a:xfrm>
            <a:off x="2348364" y="1384061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58" name="Google Shape;658;p49"/>
          <p:cNvSpPr txBox="1"/>
          <p:nvPr/>
        </p:nvSpPr>
        <p:spPr>
          <a:xfrm>
            <a:off x="6286881" y="1278053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59" name="Google Shape;659;p49"/>
          <p:cNvSpPr txBox="1"/>
          <p:nvPr/>
        </p:nvSpPr>
        <p:spPr>
          <a:xfrm>
            <a:off x="4430175" y="4245600"/>
            <a:ext cx="6435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60" name="Google Shape;660;p49"/>
          <p:cNvSpPr txBox="1"/>
          <p:nvPr/>
        </p:nvSpPr>
        <p:spPr>
          <a:xfrm>
            <a:off x="7408788" y="4234275"/>
            <a:ext cx="5457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61" name="Google Shape;661;p49"/>
          <p:cNvSpPr txBox="1"/>
          <p:nvPr/>
        </p:nvSpPr>
        <p:spPr>
          <a:xfrm>
            <a:off x="597423" y="3923741"/>
            <a:ext cx="434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1600" y="1524200"/>
            <a:ext cx="5728400" cy="3131650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参考：スプライトのときは？</a:t>
            </a:r>
            <a:endParaRPr>
              <a:latin typeface="Arial"/>
              <a:cs typeface="Arial"/>
            </a:endParaRPr>
          </a:p>
        </p:txBody>
      </p:sp>
      <p:pic>
        <p:nvPicPr>
          <p:cNvPr id="668" name="Google Shape;668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4526" y="1251099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50"/>
          <p:cNvSpPr/>
          <p:nvPr/>
        </p:nvSpPr>
        <p:spPr>
          <a:xfrm>
            <a:off x="77775" y="2571750"/>
            <a:ext cx="3067800" cy="1596000"/>
          </a:xfrm>
          <a:prstGeom prst="wedgeRoundRectCallout">
            <a:avLst>
              <a:gd name="adj1" fmla="val -25181"/>
              <a:gd name="adj2" fmla="val -5833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ちなみに、「スプライト」の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うえにこれたかどうかは、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スプライトの「わく」が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ちょっとだけゆれる</a:t>
            </a:r>
            <a:r>
              <a:rPr lang="ja" sz="1500" b="1">
                <a:solidFill>
                  <a:schemeClr val="dk2"/>
                </a:solidFill>
              </a:rPr>
              <a:t>ことで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わかるよ。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96567" y="3646100"/>
            <a:ext cx="712660" cy="1087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1" name="Google Shape;671;p50"/>
          <p:cNvGrpSpPr/>
          <p:nvPr/>
        </p:nvGrpSpPr>
        <p:grpSpPr>
          <a:xfrm>
            <a:off x="5656625" y="3064375"/>
            <a:ext cx="341150" cy="398525"/>
            <a:chOff x="5961425" y="3369175"/>
            <a:chExt cx="341150" cy="398525"/>
          </a:xfrm>
        </p:grpSpPr>
        <p:sp>
          <p:nvSpPr>
            <p:cNvPr id="672" name="Google Shape;672;p50"/>
            <p:cNvSpPr/>
            <p:nvPr/>
          </p:nvSpPr>
          <p:spPr>
            <a:xfrm>
              <a:off x="5961425" y="3369175"/>
              <a:ext cx="188750" cy="267400"/>
            </a:xfrm>
            <a:custGeom>
              <a:avLst/>
              <a:gdLst/>
              <a:ahLst/>
              <a:cxnLst/>
              <a:rect l="l" t="t" r="r" b="b"/>
              <a:pathLst>
                <a:path w="7550" h="10696" extrusionOk="0">
                  <a:moveTo>
                    <a:pt x="0" y="10696"/>
                  </a:moveTo>
                  <a:cubicBezTo>
                    <a:pt x="0" y="6332"/>
                    <a:pt x="3647" y="1952"/>
                    <a:pt x="7550" y="0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73" name="Google Shape;673;p50"/>
            <p:cNvSpPr/>
            <p:nvPr/>
          </p:nvSpPr>
          <p:spPr>
            <a:xfrm>
              <a:off x="6113825" y="3500300"/>
              <a:ext cx="188750" cy="267400"/>
            </a:xfrm>
            <a:custGeom>
              <a:avLst/>
              <a:gdLst/>
              <a:ahLst/>
              <a:cxnLst/>
              <a:rect l="l" t="t" r="r" b="b"/>
              <a:pathLst>
                <a:path w="7550" h="10696" extrusionOk="0">
                  <a:moveTo>
                    <a:pt x="0" y="10696"/>
                  </a:moveTo>
                  <a:cubicBezTo>
                    <a:pt x="0" y="6332"/>
                    <a:pt x="3647" y="1952"/>
                    <a:pt x="7550" y="0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674" name="Google Shape;674;p50"/>
          <p:cNvSpPr txBox="1"/>
          <p:nvPr/>
        </p:nvSpPr>
        <p:spPr>
          <a:xfrm>
            <a:off x="1881000" y="171400"/>
            <a:ext cx="994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さんこう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9" name="Google Shape;679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1325" y="1692175"/>
            <a:ext cx="4269624" cy="2609425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5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ステージにブロックがコピーできたよ</a:t>
            </a:r>
            <a:endParaRPr>
              <a:latin typeface="Arial"/>
              <a:cs typeface="Arial"/>
            </a:endParaRPr>
          </a:p>
        </p:txBody>
      </p:sp>
      <p:pic>
        <p:nvPicPr>
          <p:cNvPr id="681" name="Google Shape;681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01" y="1360761"/>
            <a:ext cx="1079749" cy="10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550" y="30507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1"/>
          <p:cNvSpPr/>
          <p:nvPr/>
        </p:nvSpPr>
        <p:spPr>
          <a:xfrm>
            <a:off x="1381850" y="1017450"/>
            <a:ext cx="2810700" cy="1876800"/>
          </a:xfrm>
          <a:prstGeom prst="wedgeRoundRectCallout">
            <a:avLst>
              <a:gd name="adj1" fmla="val -56306"/>
              <a:gd name="adj2" fmla="val -773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ステージにブロックが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コピーできた</a:t>
            </a:r>
            <a:r>
              <a:rPr lang="ja" sz="1500" b="1">
                <a:solidFill>
                  <a:schemeClr val="dk2"/>
                </a:solidFill>
              </a:rPr>
              <a:t>ことを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かくにんしよう。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ステージ</a:t>
            </a:r>
            <a:r>
              <a:rPr lang="ja" sz="1500" b="1">
                <a:solidFill>
                  <a:schemeClr val="dk2"/>
                </a:solidFill>
              </a:rPr>
              <a:t>を</a:t>
            </a:r>
            <a:r>
              <a:rPr lang="ja" sz="1500" b="1">
                <a:solidFill>
                  <a:schemeClr val="accent5"/>
                </a:solidFill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して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コードをみてね。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84" name="Google Shape;684;p51"/>
          <p:cNvSpPr/>
          <p:nvPr/>
        </p:nvSpPr>
        <p:spPr>
          <a:xfrm>
            <a:off x="1382200" y="3050725"/>
            <a:ext cx="2810700" cy="1530900"/>
          </a:xfrm>
          <a:prstGeom prst="wedgeRoundRectCallout">
            <a:avLst>
              <a:gd name="adj1" fmla="val -54987"/>
              <a:gd name="adj2" fmla="val -958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お！クリア処理のブロックが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ちゃんとステージに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コピーされているよ。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685" name="Google Shape;685;p51"/>
          <p:cNvSpPr/>
          <p:nvPr/>
        </p:nvSpPr>
        <p:spPr>
          <a:xfrm>
            <a:off x="4687250" y="1804175"/>
            <a:ext cx="1289700" cy="626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6" name="Google Shape;686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31346" y="3379300"/>
            <a:ext cx="712653" cy="1087025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51"/>
          <p:cNvSpPr txBox="1"/>
          <p:nvPr/>
        </p:nvSpPr>
        <p:spPr>
          <a:xfrm>
            <a:off x="2282947" y="1989311"/>
            <a:ext cx="58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88" name="Google Shape;688;p51"/>
          <p:cNvSpPr txBox="1"/>
          <p:nvPr/>
        </p:nvSpPr>
        <p:spPr>
          <a:xfrm>
            <a:off x="2374608" y="3135417"/>
            <a:ext cx="589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5150" y="1017450"/>
            <a:ext cx="4918550" cy="300554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>
                <a:latin typeface="Arial"/>
                <a:cs typeface="Arial"/>
              </a:rPr>
              <a:t>つかまえた数をリセットするブロックもいどうしよう</a:t>
            </a:r>
            <a:endParaRPr sz="2700">
              <a:latin typeface="Arial"/>
              <a:cs typeface="Arial"/>
            </a:endParaRPr>
          </a:p>
        </p:txBody>
      </p:sp>
      <p:sp>
        <p:nvSpPr>
          <p:cNvPr id="695" name="Google Shape;695;p52"/>
          <p:cNvSpPr/>
          <p:nvPr/>
        </p:nvSpPr>
        <p:spPr>
          <a:xfrm>
            <a:off x="1159500" y="1297825"/>
            <a:ext cx="3001500" cy="1596300"/>
          </a:xfrm>
          <a:prstGeom prst="wedgeRoundRectCallout">
            <a:avLst>
              <a:gd name="adj1" fmla="val -57442"/>
              <a:gd name="adj2" fmla="val -972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つかまえた数を</a:t>
            </a:r>
            <a:endParaRPr sz="1500" b="1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accent5"/>
                </a:solidFill>
              </a:rPr>
              <a:t>0にリセットするブロック</a:t>
            </a:r>
            <a:r>
              <a:rPr lang="ja" sz="1500" b="1">
                <a:solidFill>
                  <a:schemeClr val="dk2"/>
                </a:solidFill>
              </a:rPr>
              <a:t>も、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ネコ</a:t>
            </a:r>
            <a:r>
              <a:rPr lang="ja" sz="1500" b="1">
                <a:solidFill>
                  <a:schemeClr val="dk2"/>
                </a:solidFill>
              </a:rPr>
              <a:t>から</a:t>
            </a:r>
            <a:r>
              <a:rPr lang="ja" sz="1500" b="1">
                <a:solidFill>
                  <a:schemeClr val="accent5"/>
                </a:solidFill>
              </a:rPr>
              <a:t>ステージ</a:t>
            </a:r>
            <a:r>
              <a:rPr lang="ja" sz="1500" b="1">
                <a:solidFill>
                  <a:schemeClr val="dk2"/>
                </a:solidFill>
              </a:rPr>
              <a:t>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いどうしようか。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96" name="Google Shape;696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7099" y="1360761"/>
            <a:ext cx="1079749" cy="10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550" y="30507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2"/>
          <p:cNvSpPr/>
          <p:nvPr/>
        </p:nvSpPr>
        <p:spPr>
          <a:xfrm>
            <a:off x="1329175" y="3441575"/>
            <a:ext cx="1020000" cy="673200"/>
          </a:xfrm>
          <a:prstGeom prst="wedgeRoundRectCallout">
            <a:avLst>
              <a:gd name="adj1" fmla="val -65596"/>
              <a:gd name="adj2" fmla="val -3146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OK！</a:t>
            </a:r>
            <a:endParaRPr sz="1500" b="1">
              <a:solidFill>
                <a:srgbClr val="5E696C"/>
              </a:solidFill>
            </a:endParaRPr>
          </a:p>
        </p:txBody>
      </p:sp>
      <p:cxnSp>
        <p:nvCxnSpPr>
          <p:cNvPr id="699" name="Google Shape;699;p52"/>
          <p:cNvCxnSpPr>
            <a:stCxn id="700" idx="3"/>
          </p:cNvCxnSpPr>
          <p:nvPr/>
        </p:nvCxnSpPr>
        <p:spPr>
          <a:xfrm>
            <a:off x="6260100" y="2520225"/>
            <a:ext cx="2361300" cy="7929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00" name="Google Shape;700;p52"/>
          <p:cNvSpPr/>
          <p:nvPr/>
        </p:nvSpPr>
        <p:spPr>
          <a:xfrm>
            <a:off x="4951200" y="2367075"/>
            <a:ext cx="13089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1" name="Google Shape;701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74712" y="2520225"/>
            <a:ext cx="712658" cy="1087025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2"/>
          <p:cNvSpPr txBox="1"/>
          <p:nvPr/>
        </p:nvSpPr>
        <p:spPr>
          <a:xfrm>
            <a:off x="2115375" y="15907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03" name="Google Shape;703;p52"/>
          <p:cNvSpPr txBox="1"/>
          <p:nvPr/>
        </p:nvSpPr>
        <p:spPr>
          <a:xfrm>
            <a:off x="2115314" y="1235678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" name="Google Shape;70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1275" y="3096575"/>
            <a:ext cx="2685450" cy="184477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09" name="Google Shape;709;p5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コピー元のブロックは削除してね</a:t>
            </a:r>
            <a:endParaRPr>
              <a:latin typeface="Arial"/>
              <a:cs typeface="Arial"/>
            </a:endParaRPr>
          </a:p>
        </p:txBody>
      </p:sp>
      <p:pic>
        <p:nvPicPr>
          <p:cNvPr id="710" name="Google Shape;710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1501" y="1360761"/>
            <a:ext cx="1079749" cy="10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9950" y="30507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53"/>
          <p:cNvSpPr/>
          <p:nvPr/>
        </p:nvSpPr>
        <p:spPr>
          <a:xfrm>
            <a:off x="1648700" y="1297825"/>
            <a:ext cx="2685600" cy="1596300"/>
          </a:xfrm>
          <a:prstGeom prst="wedgeRoundRectCallout">
            <a:avLst>
              <a:gd name="adj1" fmla="val -69768"/>
              <a:gd name="adj2" fmla="val -1798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ネコのほうにのこってる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コピー元のブロックは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いらないから削除</a:t>
            </a:r>
            <a:r>
              <a:rPr lang="ja" sz="1500" b="1">
                <a:solidFill>
                  <a:schemeClr val="dk2"/>
                </a:solidFill>
              </a:rPr>
              <a:t>してね。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713" name="Google Shape;713;p53"/>
          <p:cNvSpPr/>
          <p:nvPr/>
        </p:nvSpPr>
        <p:spPr>
          <a:xfrm>
            <a:off x="1531800" y="3494600"/>
            <a:ext cx="2330400" cy="942900"/>
          </a:xfrm>
          <a:prstGeom prst="wedgeRoundRectCallout">
            <a:avLst>
              <a:gd name="adj1" fmla="val -59896"/>
              <a:gd name="adj2" fmla="val -2935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りょうかい！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714" name="Google Shape;714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31275" y="1065900"/>
            <a:ext cx="2685450" cy="183874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15" name="Google Shape;715;p53"/>
          <p:cNvSpPr/>
          <p:nvPr/>
        </p:nvSpPr>
        <p:spPr>
          <a:xfrm>
            <a:off x="4776100" y="3903825"/>
            <a:ext cx="1703400" cy="837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53"/>
          <p:cNvSpPr/>
          <p:nvPr/>
        </p:nvSpPr>
        <p:spPr>
          <a:xfrm>
            <a:off x="6061975" y="2556450"/>
            <a:ext cx="8112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53"/>
          <p:cNvSpPr/>
          <p:nvPr/>
        </p:nvSpPr>
        <p:spPr>
          <a:xfrm>
            <a:off x="4776100" y="2097191"/>
            <a:ext cx="13776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8" name="Google Shape;718;p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01900" y="4213825"/>
            <a:ext cx="1377600" cy="527001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53"/>
          <p:cNvSpPr/>
          <p:nvPr/>
        </p:nvSpPr>
        <p:spPr>
          <a:xfrm>
            <a:off x="5143496" y="4516941"/>
            <a:ext cx="1079700" cy="223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53"/>
          <p:cNvSpPr txBox="1"/>
          <p:nvPr/>
        </p:nvSpPr>
        <p:spPr>
          <a:xfrm>
            <a:off x="2696900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もと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21" name="Google Shape;721;p53"/>
          <p:cNvSpPr txBox="1"/>
          <p:nvPr/>
        </p:nvSpPr>
        <p:spPr>
          <a:xfrm>
            <a:off x="5511725" y="167875"/>
            <a:ext cx="11901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さくじょ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22" name="Google Shape;722;p53"/>
          <p:cNvSpPr txBox="1"/>
          <p:nvPr/>
        </p:nvSpPr>
        <p:spPr>
          <a:xfrm>
            <a:off x="2779744" y="2098214"/>
            <a:ext cx="811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さくじょ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23" name="Google Shape;723;p53"/>
          <p:cNvSpPr txBox="1"/>
          <p:nvPr/>
        </p:nvSpPr>
        <p:spPr>
          <a:xfrm>
            <a:off x="2218167" y="1783897"/>
            <a:ext cx="43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もと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ステージにいどうしたブロックをならべよう</a:t>
            </a:r>
            <a:endParaRPr>
              <a:latin typeface="Arial"/>
              <a:cs typeface="Arial"/>
            </a:endParaRPr>
          </a:p>
        </p:txBody>
      </p:sp>
      <p:pic>
        <p:nvPicPr>
          <p:cNvPr id="729" name="Google Shape;729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01" y="1360761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54"/>
          <p:cNvSpPr/>
          <p:nvPr/>
        </p:nvSpPr>
        <p:spPr>
          <a:xfrm>
            <a:off x="1237225" y="1093650"/>
            <a:ext cx="2913000" cy="2097900"/>
          </a:xfrm>
          <a:prstGeom prst="wedgeRoundRectCallout">
            <a:avLst>
              <a:gd name="adj1" fmla="val -57115"/>
              <a:gd name="adj2" fmla="val -3228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じゃあ、ステージに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いどうしたブロックを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ただしくならべてみよう。</a:t>
            </a:r>
            <a:endParaRPr lang="ja" altLang="en-US"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緑のはたが押されたとき</a:t>
            </a:r>
            <a:r>
              <a:rPr lang="ja" sz="1500" b="1">
                <a:solidFill>
                  <a:schemeClr val="dk2"/>
                </a:solidFill>
              </a:rPr>
              <a:t>」と「</a:t>
            </a:r>
            <a:r>
              <a:rPr lang="ja" sz="1500" b="1">
                <a:solidFill>
                  <a:schemeClr val="accent5"/>
                </a:solidFill>
              </a:rPr>
              <a:t>ずっと～</a:t>
            </a:r>
            <a:r>
              <a:rPr lang="ja" sz="1500" b="1">
                <a:solidFill>
                  <a:schemeClr val="dk2"/>
                </a:solidFill>
              </a:rPr>
              <a:t>」のブロックも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わすれずにおいてね。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31" name="Google Shape;731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550" y="30507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54"/>
          <p:cNvSpPr/>
          <p:nvPr/>
        </p:nvSpPr>
        <p:spPr>
          <a:xfrm>
            <a:off x="1237347" y="3494600"/>
            <a:ext cx="1470600" cy="942900"/>
          </a:xfrm>
          <a:prstGeom prst="wedgeRoundRectCallout">
            <a:avLst>
              <a:gd name="adj1" fmla="val -56709"/>
              <a:gd name="adj2" fmla="val -3146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う～ん。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こうかな？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733" name="Google Shape;733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43200" y="1093650"/>
            <a:ext cx="4511838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54"/>
          <p:cNvSpPr txBox="1"/>
          <p:nvPr/>
        </p:nvSpPr>
        <p:spPr>
          <a:xfrm>
            <a:off x="1405867" y="1998144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35" name="Google Shape;735;p54"/>
          <p:cNvSpPr txBox="1"/>
          <p:nvPr/>
        </p:nvSpPr>
        <p:spPr>
          <a:xfrm>
            <a:off x="2418164" y="2016783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5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741" name="Google Shape;741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1674" y="1167861"/>
            <a:ext cx="1079749" cy="10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775" y="329565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1395625" y="3138150"/>
            <a:ext cx="3045300" cy="1309800"/>
          </a:xfrm>
          <a:prstGeom prst="wedgeRoundRectCallout">
            <a:avLst>
              <a:gd name="adj1" fmla="val -63515"/>
              <a:gd name="adj2" fmla="val -499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あれ？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３びきつかまえても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クリアの音楽がならない</a:t>
            </a:r>
            <a:r>
              <a:rPr lang="ja" sz="1500" b="1">
                <a:solidFill>
                  <a:srgbClr val="5E696C"/>
                </a:solidFill>
              </a:rPr>
              <a:t>な...。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44" name="Google Shape;744;p55"/>
          <p:cNvSpPr/>
          <p:nvPr/>
        </p:nvSpPr>
        <p:spPr>
          <a:xfrm>
            <a:off x="1395625" y="1320250"/>
            <a:ext cx="2511900" cy="942900"/>
          </a:xfrm>
          <a:prstGeom prst="wedgeRoundRectCallout">
            <a:avLst>
              <a:gd name="adj1" fmla="val -61863"/>
              <a:gd name="adj2" fmla="val -2135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さあ、実行してみてね。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45" name="Google Shape;745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40925" y="1169850"/>
            <a:ext cx="4550674" cy="2979801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3139125" y="146725"/>
            <a:ext cx="9429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47" name="Google Shape;747;p55"/>
          <p:cNvSpPr txBox="1"/>
          <p:nvPr/>
        </p:nvSpPr>
        <p:spPr>
          <a:xfrm>
            <a:off x="1960370" y="1439935"/>
            <a:ext cx="7590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lang="ja-JP" altLang="en-US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748" name="Google Shape;748;p55"/>
          <p:cNvSpPr txBox="1"/>
          <p:nvPr/>
        </p:nvSpPr>
        <p:spPr>
          <a:xfrm>
            <a:off x="2157969" y="3791942"/>
            <a:ext cx="7590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おんがく</a:t>
            </a:r>
            <a:endParaRPr lang="ja-JP" altLang="en-US" sz="900" b="1">
              <a:solidFill>
                <a:schemeClr val="accent5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" name="Google Shape;75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7662" y="970143"/>
            <a:ext cx="2511900" cy="3978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5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ステージにWinの音をついかしよう</a:t>
            </a:r>
            <a:endParaRPr>
              <a:latin typeface="Arial"/>
              <a:cs typeface="Arial"/>
            </a:endParaRPr>
          </a:p>
        </p:txBody>
      </p:sp>
      <p:pic>
        <p:nvPicPr>
          <p:cNvPr id="755" name="Google Shape;755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167851"/>
            <a:ext cx="961874" cy="968355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56"/>
          <p:cNvSpPr/>
          <p:nvPr/>
        </p:nvSpPr>
        <p:spPr>
          <a:xfrm>
            <a:off x="1204663" y="1167850"/>
            <a:ext cx="3111900" cy="2300100"/>
          </a:xfrm>
          <a:prstGeom prst="wedgeRoundRectCallout">
            <a:avLst>
              <a:gd name="adj1" fmla="val -58447"/>
              <a:gd name="adj2" fmla="val -3253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ステージにWinの音が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ないから</a:t>
            </a:r>
            <a:r>
              <a:rPr lang="ja" sz="1500" b="1">
                <a:solidFill>
                  <a:schemeClr val="dk2"/>
                </a:solidFill>
              </a:rPr>
              <a:t>だよ。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右の画像にあるばんごうの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じゅんばんで左クリックして、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ステージにWinの音をついか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してね。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57" name="Google Shape;757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4700" y="3905250"/>
            <a:ext cx="824925" cy="824925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56"/>
          <p:cNvSpPr/>
          <p:nvPr/>
        </p:nvSpPr>
        <p:spPr>
          <a:xfrm>
            <a:off x="1284450" y="3905250"/>
            <a:ext cx="3032100" cy="942900"/>
          </a:xfrm>
          <a:prstGeom prst="wedgeRoundRectCallout">
            <a:avLst>
              <a:gd name="adj1" fmla="val -56996"/>
              <a:gd name="adj2" fmla="val 934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そ、そうか！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それはもうてんだった！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59" name="Google Shape;759;p56"/>
          <p:cNvSpPr/>
          <p:nvPr/>
        </p:nvSpPr>
        <p:spPr>
          <a:xfrm>
            <a:off x="5481725" y="1001065"/>
            <a:ext cx="459300" cy="32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56"/>
          <p:cNvSpPr/>
          <p:nvPr/>
        </p:nvSpPr>
        <p:spPr>
          <a:xfrm>
            <a:off x="4603145" y="4515603"/>
            <a:ext cx="474600" cy="384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61" name="Google Shape;761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64000" y="2571750"/>
            <a:ext cx="3398971" cy="188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56"/>
          <p:cNvSpPr/>
          <p:nvPr/>
        </p:nvSpPr>
        <p:spPr>
          <a:xfrm>
            <a:off x="8021075" y="3872925"/>
            <a:ext cx="459300" cy="459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56"/>
          <p:cNvSpPr/>
          <p:nvPr/>
        </p:nvSpPr>
        <p:spPr>
          <a:xfrm>
            <a:off x="6028261" y="967900"/>
            <a:ext cx="459300" cy="4593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56"/>
          <p:cNvSpPr/>
          <p:nvPr/>
        </p:nvSpPr>
        <p:spPr>
          <a:xfrm>
            <a:off x="4458650" y="1354562"/>
            <a:ext cx="459300" cy="4593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56"/>
          <p:cNvSpPr/>
          <p:nvPr/>
        </p:nvSpPr>
        <p:spPr>
          <a:xfrm>
            <a:off x="5192475" y="4440225"/>
            <a:ext cx="459300" cy="4593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56"/>
          <p:cNvSpPr/>
          <p:nvPr/>
        </p:nvSpPr>
        <p:spPr>
          <a:xfrm>
            <a:off x="6994733" y="2571225"/>
            <a:ext cx="459300" cy="4593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56"/>
          <p:cNvSpPr txBox="1"/>
          <p:nvPr/>
        </p:nvSpPr>
        <p:spPr>
          <a:xfrm>
            <a:off x="6028260" y="966834"/>
            <a:ext cx="459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b="1">
                <a:solidFill>
                  <a:schemeClr val="dk2"/>
                </a:solidFill>
                <a:ea typeface="Lato"/>
                <a:sym typeface="Lato"/>
              </a:rPr>
              <a:t>１</a:t>
            </a:r>
            <a:endParaRPr sz="20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68" name="Google Shape;768;p56"/>
          <p:cNvSpPr txBox="1"/>
          <p:nvPr/>
        </p:nvSpPr>
        <p:spPr>
          <a:xfrm>
            <a:off x="5199270" y="4423662"/>
            <a:ext cx="459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b="1">
                <a:solidFill>
                  <a:schemeClr val="dk2"/>
                </a:solidFill>
                <a:ea typeface="Lato"/>
                <a:sym typeface="Lato"/>
              </a:rPr>
              <a:t>２</a:t>
            </a:r>
            <a:endParaRPr sz="20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69" name="Google Shape;769;p56"/>
          <p:cNvSpPr txBox="1"/>
          <p:nvPr/>
        </p:nvSpPr>
        <p:spPr>
          <a:xfrm>
            <a:off x="7010033" y="2556083"/>
            <a:ext cx="459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b="1">
                <a:solidFill>
                  <a:schemeClr val="dk2"/>
                </a:solidFill>
                <a:ea typeface="Lato"/>
                <a:sym typeface="Lato"/>
              </a:rPr>
              <a:t>３</a:t>
            </a:r>
            <a:endParaRPr sz="20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70" name="Google Shape;770;p56"/>
          <p:cNvSpPr/>
          <p:nvPr/>
        </p:nvSpPr>
        <p:spPr>
          <a:xfrm>
            <a:off x="4353947" y="998078"/>
            <a:ext cx="668700" cy="32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56"/>
          <p:cNvSpPr/>
          <p:nvPr/>
        </p:nvSpPr>
        <p:spPr>
          <a:xfrm>
            <a:off x="6597758" y="2663933"/>
            <a:ext cx="336900" cy="273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56"/>
          <p:cNvSpPr txBox="1"/>
          <p:nvPr/>
        </p:nvSpPr>
        <p:spPr>
          <a:xfrm>
            <a:off x="4464667" y="1337766"/>
            <a:ext cx="459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b="1">
                <a:solidFill>
                  <a:schemeClr val="dk2"/>
                </a:solidFill>
                <a:ea typeface="Lato"/>
                <a:sym typeface="Lato"/>
              </a:rPr>
              <a:t>５</a:t>
            </a:r>
            <a:endParaRPr sz="20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73" name="Google Shape;773;p56"/>
          <p:cNvSpPr/>
          <p:nvPr/>
        </p:nvSpPr>
        <p:spPr>
          <a:xfrm>
            <a:off x="8021067" y="4454791"/>
            <a:ext cx="459300" cy="459300"/>
          </a:xfrm>
          <a:prstGeom prst="ellipse">
            <a:avLst/>
          </a:prstGeom>
          <a:solidFill>
            <a:schemeClr val="lt1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56"/>
          <p:cNvSpPr txBox="1"/>
          <p:nvPr/>
        </p:nvSpPr>
        <p:spPr>
          <a:xfrm>
            <a:off x="8018041" y="4439658"/>
            <a:ext cx="459300" cy="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000" b="1">
                <a:solidFill>
                  <a:schemeClr val="dk2"/>
                </a:solidFill>
                <a:ea typeface="Lato"/>
                <a:sym typeface="Lato"/>
              </a:rPr>
              <a:t>４</a:t>
            </a:r>
            <a:endParaRPr sz="20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75" name="Google Shape;775;p56"/>
          <p:cNvSpPr txBox="1"/>
          <p:nvPr/>
        </p:nvSpPr>
        <p:spPr>
          <a:xfrm>
            <a:off x="4444052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76" name="Google Shape;776;p56"/>
          <p:cNvSpPr txBox="1"/>
          <p:nvPr/>
        </p:nvSpPr>
        <p:spPr>
          <a:xfrm>
            <a:off x="2709078" y="1115100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77" name="Google Shape;777;p56"/>
          <p:cNvSpPr txBox="1"/>
          <p:nvPr/>
        </p:nvSpPr>
        <p:spPr>
          <a:xfrm>
            <a:off x="1222744" y="1839317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78" name="Google Shape;778;p56"/>
          <p:cNvSpPr txBox="1"/>
          <p:nvPr/>
        </p:nvSpPr>
        <p:spPr>
          <a:xfrm>
            <a:off x="1612265" y="1839317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がぞう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79" name="Google Shape;779;p56"/>
          <p:cNvSpPr txBox="1"/>
          <p:nvPr/>
        </p:nvSpPr>
        <p:spPr>
          <a:xfrm>
            <a:off x="2262335" y="2198292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80" name="Google Shape;780;p56"/>
          <p:cNvSpPr txBox="1"/>
          <p:nvPr/>
        </p:nvSpPr>
        <p:spPr>
          <a:xfrm>
            <a:off x="2484992" y="2533395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5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786" name="Google Shape;786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326" y="1167861"/>
            <a:ext cx="1079749" cy="10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775" y="329565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57"/>
          <p:cNvSpPr/>
          <p:nvPr/>
        </p:nvSpPr>
        <p:spPr>
          <a:xfrm>
            <a:off x="1776625" y="3442950"/>
            <a:ext cx="2511900" cy="795900"/>
          </a:xfrm>
          <a:prstGeom prst="wedgeRoundRectCallout">
            <a:avLst>
              <a:gd name="adj1" fmla="val -63515"/>
              <a:gd name="adj2" fmla="val -499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こんどはOKです！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89" name="Google Shape;789;p57"/>
          <p:cNvSpPr/>
          <p:nvPr/>
        </p:nvSpPr>
        <p:spPr>
          <a:xfrm>
            <a:off x="1776625" y="1167850"/>
            <a:ext cx="2511900" cy="1086900"/>
          </a:xfrm>
          <a:prstGeom prst="wedgeRoundRectCallout">
            <a:avLst>
              <a:gd name="adj1" fmla="val -60246"/>
              <a:gd name="adj2" fmla="val -92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こんどはどうかな？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90" name="Google Shape;790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40925" y="1169850"/>
            <a:ext cx="4550674" cy="2979801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57"/>
          <p:cNvSpPr/>
          <p:nvPr/>
        </p:nvSpPr>
        <p:spPr>
          <a:xfrm>
            <a:off x="7653600" y="486625"/>
            <a:ext cx="1178700" cy="795900"/>
          </a:xfrm>
          <a:prstGeom prst="wedgeRoundRectCallout">
            <a:avLst>
              <a:gd name="adj1" fmla="val -42441"/>
              <a:gd name="adj2" fmla="val 17173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2" name="Google Shape;792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53164" y="486625"/>
            <a:ext cx="779986" cy="7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57"/>
          <p:cNvSpPr txBox="1"/>
          <p:nvPr/>
        </p:nvSpPr>
        <p:spPr>
          <a:xfrm>
            <a:off x="3065125" y="153175"/>
            <a:ext cx="9429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" name="Google Shape;79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2900" y="748901"/>
            <a:ext cx="1651425" cy="3629201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5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BGMをえらぼう</a:t>
            </a:r>
            <a:endParaRPr>
              <a:latin typeface="Arial"/>
              <a:cs typeface="Arial"/>
            </a:endParaRPr>
          </a:p>
        </p:txBody>
      </p:sp>
      <p:pic>
        <p:nvPicPr>
          <p:cNvPr id="800" name="Google Shape;800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487" y="137171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58"/>
          <p:cNvSpPr/>
          <p:nvPr/>
        </p:nvSpPr>
        <p:spPr>
          <a:xfrm>
            <a:off x="1822575" y="1178413"/>
            <a:ext cx="3040200" cy="1607700"/>
          </a:xfrm>
          <a:prstGeom prst="wedgeRoundRectCallout">
            <a:avLst>
              <a:gd name="adj1" fmla="val -62618"/>
              <a:gd name="adj2" fmla="val -937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じゃあ、BGMをつける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さぎょうにもどろうか。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BGMにつかう音</a:t>
            </a:r>
            <a:r>
              <a:rPr lang="ja" sz="1500" b="1">
                <a:solidFill>
                  <a:srgbClr val="5E696C"/>
                </a:solidFill>
              </a:rPr>
              <a:t>をえらんで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ついかしよう。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802" name="Google Shape;802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625" y="324550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58"/>
          <p:cNvSpPr/>
          <p:nvPr/>
        </p:nvSpPr>
        <p:spPr>
          <a:xfrm>
            <a:off x="1822150" y="3016900"/>
            <a:ext cx="3040200" cy="1437600"/>
          </a:xfrm>
          <a:prstGeom prst="wedgeRoundRectCallout">
            <a:avLst>
              <a:gd name="adj1" fmla="val -59933"/>
              <a:gd name="adj2" fmla="val -544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音のついかは、「</a:t>
            </a:r>
            <a:r>
              <a:rPr lang="ja" sz="1500" b="1">
                <a:solidFill>
                  <a:schemeClr val="accent5"/>
                </a:solidFill>
              </a:rPr>
              <a:t>音</a:t>
            </a:r>
            <a:r>
              <a:rPr lang="ja" sz="1500" b="1">
                <a:solidFill>
                  <a:srgbClr val="5E696C"/>
                </a:solidFill>
              </a:rPr>
              <a:t>」タブを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ひらいて、</a:t>
            </a:r>
            <a:r>
              <a:rPr lang="ja" sz="1500" b="1">
                <a:solidFill>
                  <a:schemeClr val="accent5"/>
                </a:solidFill>
              </a:rPr>
              <a:t>左下のマークを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左クリック</a:t>
            </a:r>
            <a:r>
              <a:rPr lang="ja" sz="1500" b="1">
                <a:solidFill>
                  <a:srgbClr val="5E696C"/>
                </a:solidFill>
              </a:rPr>
              <a:t>だよね。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804" name="Google Shape;804;p58"/>
          <p:cNvSpPr/>
          <p:nvPr/>
        </p:nvSpPr>
        <p:spPr>
          <a:xfrm>
            <a:off x="7359075" y="763771"/>
            <a:ext cx="444000" cy="284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58"/>
          <p:cNvSpPr/>
          <p:nvPr/>
        </p:nvSpPr>
        <p:spPr>
          <a:xfrm>
            <a:off x="6517825" y="4040300"/>
            <a:ext cx="444000" cy="376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06" name="Google Shape;806;p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54059" y="3998072"/>
            <a:ext cx="711686" cy="1085550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58"/>
          <p:cNvSpPr txBox="1"/>
          <p:nvPr/>
        </p:nvSpPr>
        <p:spPr>
          <a:xfrm>
            <a:off x="3007924" y="1846238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08" name="Google Shape;808;p58"/>
          <p:cNvSpPr txBox="1"/>
          <p:nvPr/>
        </p:nvSpPr>
        <p:spPr>
          <a:xfrm>
            <a:off x="3320532" y="3076609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09" name="Google Shape;809;p58"/>
          <p:cNvSpPr txBox="1"/>
          <p:nvPr/>
        </p:nvSpPr>
        <p:spPr>
          <a:xfrm>
            <a:off x="1819000" y="3073344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10" name="Google Shape;810;p58"/>
          <p:cNvSpPr txBox="1"/>
          <p:nvPr/>
        </p:nvSpPr>
        <p:spPr>
          <a:xfrm>
            <a:off x="2736636" y="3417925"/>
            <a:ext cx="7908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ひだりした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11" name="Google Shape;811;p58"/>
          <p:cNvSpPr txBox="1"/>
          <p:nvPr/>
        </p:nvSpPr>
        <p:spPr>
          <a:xfrm>
            <a:off x="1769611" y="3757714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5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BGMは「ループ」からえらぶといいよ</a:t>
            </a:r>
            <a:endParaRPr>
              <a:latin typeface="Arial"/>
              <a:cs typeface="Arial"/>
            </a:endParaRPr>
          </a:p>
        </p:txBody>
      </p:sp>
      <p:pic>
        <p:nvPicPr>
          <p:cNvPr id="817" name="Google Shape;817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713" y="1371712"/>
            <a:ext cx="942826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94825" y="1169850"/>
            <a:ext cx="5396773" cy="274899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59"/>
          <p:cNvSpPr/>
          <p:nvPr/>
        </p:nvSpPr>
        <p:spPr>
          <a:xfrm>
            <a:off x="1212975" y="1347975"/>
            <a:ext cx="3467400" cy="1438200"/>
          </a:xfrm>
          <a:prstGeom prst="wedgeRoundRectCallout">
            <a:avLst>
              <a:gd name="adj1" fmla="val -57340"/>
              <a:gd name="adj2" fmla="val -983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BGMにちょうどよさそうな音は、「</a:t>
            </a:r>
            <a:r>
              <a:rPr lang="ja" sz="1500" b="1">
                <a:solidFill>
                  <a:schemeClr val="accent5"/>
                </a:solidFill>
              </a:rPr>
              <a:t>ループ</a:t>
            </a:r>
            <a:r>
              <a:rPr lang="ja" sz="1500" b="1">
                <a:solidFill>
                  <a:srgbClr val="5E696C"/>
                </a:solidFill>
              </a:rPr>
              <a:t>」を左クリックすると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でてくるものからえらぶといいよ。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820" name="Google Shape;820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425" y="324550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59"/>
          <p:cNvSpPr/>
          <p:nvPr/>
        </p:nvSpPr>
        <p:spPr>
          <a:xfrm>
            <a:off x="1212550" y="3144850"/>
            <a:ext cx="2464200" cy="1272000"/>
          </a:xfrm>
          <a:prstGeom prst="wedgeRoundRectCallout">
            <a:avLst>
              <a:gd name="adj1" fmla="val -57318"/>
              <a:gd name="adj2" fmla="val 957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ほんとだ！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ながめの音楽が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いっぱいあるね。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822" name="Google Shape;822;p59"/>
          <p:cNvSpPr/>
          <p:nvPr/>
        </p:nvSpPr>
        <p:spPr>
          <a:xfrm>
            <a:off x="5449650" y="1362425"/>
            <a:ext cx="4746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3" name="Google Shape;823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1783" y="1530800"/>
            <a:ext cx="942850" cy="1438139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59"/>
          <p:cNvSpPr txBox="1"/>
          <p:nvPr/>
        </p:nvSpPr>
        <p:spPr>
          <a:xfrm>
            <a:off x="3554885" y="1397364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25" name="Google Shape;825;p59"/>
          <p:cNvSpPr txBox="1"/>
          <p:nvPr/>
        </p:nvSpPr>
        <p:spPr>
          <a:xfrm>
            <a:off x="2288697" y="1767818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26" name="Google Shape;826;p59"/>
          <p:cNvSpPr txBox="1"/>
          <p:nvPr/>
        </p:nvSpPr>
        <p:spPr>
          <a:xfrm>
            <a:off x="1992794" y="3474081"/>
            <a:ext cx="86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おんがく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" name="Google Shape;831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4825" y="1169850"/>
            <a:ext cx="5396773" cy="2748999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6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すきな音楽をえらんでね</a:t>
            </a:r>
            <a:endParaRPr>
              <a:latin typeface="Arial"/>
              <a:cs typeface="Arial"/>
            </a:endParaRPr>
          </a:p>
        </p:txBody>
      </p:sp>
      <p:pic>
        <p:nvPicPr>
          <p:cNvPr id="833" name="Google Shape;833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0487" y="1371712"/>
            <a:ext cx="942826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625" y="324550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60"/>
          <p:cNvSpPr/>
          <p:nvPr/>
        </p:nvSpPr>
        <p:spPr>
          <a:xfrm>
            <a:off x="1822575" y="1178421"/>
            <a:ext cx="3040200" cy="1142400"/>
          </a:xfrm>
          <a:prstGeom prst="wedgeRoundRectCallout">
            <a:avLst>
              <a:gd name="adj1" fmla="val -62618"/>
              <a:gd name="adj2" fmla="val -937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すきな音楽をえらんでね。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きめたら</a:t>
            </a:r>
            <a:r>
              <a:rPr lang="ja" sz="1500" b="1">
                <a:solidFill>
                  <a:schemeClr val="accent5"/>
                </a:solidFill>
              </a:rPr>
              <a:t>左クリック</a:t>
            </a:r>
            <a:r>
              <a:rPr lang="ja" sz="1500" b="1">
                <a:solidFill>
                  <a:srgbClr val="5E696C"/>
                </a:solidFill>
              </a:rPr>
              <a:t>しよう。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836" name="Google Shape;836;p60"/>
          <p:cNvSpPr/>
          <p:nvPr/>
        </p:nvSpPr>
        <p:spPr>
          <a:xfrm>
            <a:off x="1822150" y="3144850"/>
            <a:ext cx="3040200" cy="1272000"/>
          </a:xfrm>
          <a:prstGeom prst="wedgeRoundRectCallout">
            <a:avLst>
              <a:gd name="adj1" fmla="val -61202"/>
              <a:gd name="adj2" fmla="val 836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たのしそうな音楽がいいな～。ぼくはこの「</a:t>
            </a:r>
            <a:r>
              <a:rPr lang="ja" sz="1500" b="1">
                <a:solidFill>
                  <a:schemeClr val="accent5"/>
                </a:solidFill>
              </a:rPr>
              <a:t>Dance Magic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っていうのにきめた！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837" name="Google Shape;837;p60"/>
          <p:cNvSpPr/>
          <p:nvPr/>
        </p:nvSpPr>
        <p:spPr>
          <a:xfrm>
            <a:off x="6643700" y="2464600"/>
            <a:ext cx="704100" cy="78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8" name="Google Shape;838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23300" y="3004725"/>
            <a:ext cx="833924" cy="1271999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60"/>
          <p:cNvSpPr txBox="1"/>
          <p:nvPr/>
        </p:nvSpPr>
        <p:spPr>
          <a:xfrm>
            <a:off x="3535116" y="183725"/>
            <a:ext cx="9429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おんがく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40" name="Google Shape;840;p60"/>
          <p:cNvSpPr txBox="1"/>
          <p:nvPr/>
        </p:nvSpPr>
        <p:spPr>
          <a:xfrm>
            <a:off x="2383462" y="1284258"/>
            <a:ext cx="70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おんがく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41" name="Google Shape;841;p60"/>
          <p:cNvSpPr txBox="1"/>
          <p:nvPr/>
        </p:nvSpPr>
        <p:spPr>
          <a:xfrm>
            <a:off x="2518661" y="1603656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42" name="Google Shape;842;p60"/>
          <p:cNvSpPr txBox="1"/>
          <p:nvPr/>
        </p:nvSpPr>
        <p:spPr>
          <a:xfrm>
            <a:off x="2945227" y="3213132"/>
            <a:ext cx="7041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おんがく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7" name="Google Shape;847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940250"/>
            <a:ext cx="4427674" cy="2157599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6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ステージのコードがめんに戻ろう</a:t>
            </a:r>
            <a:endParaRPr>
              <a:latin typeface="Arial"/>
              <a:cs typeface="Arial"/>
            </a:endParaRPr>
          </a:p>
        </p:txBody>
      </p:sp>
      <p:pic>
        <p:nvPicPr>
          <p:cNvPr id="849" name="Google Shape;849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713" y="1371712"/>
            <a:ext cx="942826" cy="949200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61"/>
          <p:cNvSpPr/>
          <p:nvPr/>
        </p:nvSpPr>
        <p:spPr>
          <a:xfrm>
            <a:off x="1073150" y="1017450"/>
            <a:ext cx="2992200" cy="1665600"/>
          </a:xfrm>
          <a:prstGeom prst="wedgeRoundRectCallout">
            <a:avLst>
              <a:gd name="adj1" fmla="val -56237"/>
              <a:gd name="adj2" fmla="val -822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音楽がついかできたら、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「コード」タブを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左クリック</a:t>
            </a:r>
            <a:r>
              <a:rPr lang="ja" sz="1500" b="1">
                <a:solidFill>
                  <a:srgbClr val="5E696C"/>
                </a:solidFill>
              </a:rPr>
              <a:t>して、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いつものがめんにもどろう。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851" name="Google Shape;851;p61"/>
          <p:cNvSpPr/>
          <p:nvPr/>
        </p:nvSpPr>
        <p:spPr>
          <a:xfrm>
            <a:off x="4439325" y="1866900"/>
            <a:ext cx="535800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2" name="Google Shape;852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425" y="324550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61"/>
          <p:cNvSpPr/>
          <p:nvPr/>
        </p:nvSpPr>
        <p:spPr>
          <a:xfrm>
            <a:off x="1249202" y="3144850"/>
            <a:ext cx="2572200" cy="1272000"/>
          </a:xfrm>
          <a:prstGeom prst="wedgeRoundRectCallout">
            <a:avLst>
              <a:gd name="adj1" fmla="val -56463"/>
              <a:gd name="adj2" fmla="val 957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よ～し、さっそく</a:t>
            </a:r>
            <a:r>
              <a:rPr lang="ja" sz="1500" b="1">
                <a:solidFill>
                  <a:schemeClr val="accent5"/>
                </a:solidFill>
              </a:rPr>
              <a:t>BGMを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ならすブロック</a:t>
            </a:r>
            <a:r>
              <a:rPr lang="ja" sz="1500" b="1">
                <a:solidFill>
                  <a:schemeClr val="dk2"/>
                </a:solidFill>
              </a:rPr>
              <a:t>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おいていくぞ！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54" name="Google Shape;854;p61"/>
          <p:cNvSpPr txBox="1"/>
          <p:nvPr/>
        </p:nvSpPr>
        <p:spPr>
          <a:xfrm>
            <a:off x="6309100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もど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55" name="Google Shape;855;p61"/>
          <p:cNvSpPr txBox="1"/>
          <p:nvPr/>
        </p:nvSpPr>
        <p:spPr>
          <a:xfrm>
            <a:off x="1074222" y="1020836"/>
            <a:ext cx="737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おんがく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56" name="Google Shape;856;p61"/>
          <p:cNvSpPr txBox="1"/>
          <p:nvPr/>
        </p:nvSpPr>
        <p:spPr>
          <a:xfrm>
            <a:off x="1024833" y="1692656"/>
            <a:ext cx="6243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6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ずっと音楽をならそう</a:t>
            </a:r>
            <a:endParaRPr>
              <a:latin typeface="Arial"/>
              <a:cs typeface="Arial"/>
            </a:endParaRPr>
          </a:p>
        </p:txBody>
      </p:sp>
      <p:pic>
        <p:nvPicPr>
          <p:cNvPr id="862" name="Google Shape;862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525" y="124637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62"/>
          <p:cNvSpPr/>
          <p:nvPr/>
        </p:nvSpPr>
        <p:spPr>
          <a:xfrm>
            <a:off x="1730625" y="1346600"/>
            <a:ext cx="2267400" cy="942900"/>
          </a:xfrm>
          <a:prstGeom prst="wedgeRoundRectCallout">
            <a:avLst>
              <a:gd name="adj1" fmla="val -61202"/>
              <a:gd name="adj2" fmla="val 836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こんなかんじかなー。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864" name="Google Shape;864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74225" y="1169850"/>
            <a:ext cx="4479456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62"/>
          <p:cNvSpPr txBox="1"/>
          <p:nvPr/>
        </p:nvSpPr>
        <p:spPr>
          <a:xfrm>
            <a:off x="3718850" y="159050"/>
            <a:ext cx="9429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おんがく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" name="Google Shape;87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8691" y="2972426"/>
            <a:ext cx="2540708" cy="169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8721" y="865050"/>
            <a:ext cx="2236250" cy="146188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72" name="Google Shape;872;p6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>
                <a:latin typeface="Arial"/>
                <a:cs typeface="Arial"/>
              </a:rPr>
              <a:t>ちなみにほかのおきかただと...</a:t>
            </a:r>
            <a:endParaRPr sz="2100">
              <a:latin typeface="Arial"/>
              <a:cs typeface="Arial"/>
            </a:endParaRPr>
          </a:p>
        </p:txBody>
      </p:sp>
      <p:sp>
        <p:nvSpPr>
          <p:cNvPr id="873" name="Google Shape;873;p63"/>
          <p:cNvSpPr/>
          <p:nvPr/>
        </p:nvSpPr>
        <p:spPr>
          <a:xfrm>
            <a:off x="2695275" y="865600"/>
            <a:ext cx="1776000" cy="1828200"/>
          </a:xfrm>
          <a:prstGeom prst="wedgeRoundRectCallout">
            <a:avLst>
              <a:gd name="adj1" fmla="val 56304"/>
              <a:gd name="adj2" fmla="val -1630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ずっと</a:t>
            </a:r>
            <a:r>
              <a:rPr lang="ja" sz="1500" b="1">
                <a:solidFill>
                  <a:schemeClr val="dk2"/>
                </a:solidFill>
              </a:rPr>
              <a:t>」で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かこまないと、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ワンフレーズで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音楽がおわって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しまう</a:t>
            </a:r>
            <a:r>
              <a:rPr lang="ja" sz="1500" b="1">
                <a:solidFill>
                  <a:schemeClr val="dk2"/>
                </a:solidFill>
              </a:rPr>
              <a:t>よ</a:t>
            </a:r>
            <a:endParaRPr/>
          </a:p>
        </p:txBody>
      </p:sp>
      <p:sp>
        <p:nvSpPr>
          <p:cNvPr id="874" name="Google Shape;874;p63"/>
          <p:cNvSpPr/>
          <p:nvPr/>
        </p:nvSpPr>
        <p:spPr>
          <a:xfrm>
            <a:off x="2587050" y="2862600"/>
            <a:ext cx="3262200" cy="1913400"/>
          </a:xfrm>
          <a:prstGeom prst="wedgeRoundRectCallout">
            <a:avLst>
              <a:gd name="adj1" fmla="val 71387"/>
              <a:gd name="adj2" fmla="val 2356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「ずっと～」のなかに</a:t>
            </a:r>
            <a:endParaRPr sz="1500" b="1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accent5"/>
                </a:solidFill>
              </a:rPr>
              <a:t>「～の音を鳴らす」</a:t>
            </a:r>
            <a:r>
              <a:rPr lang="ja" sz="1500" b="1">
                <a:solidFill>
                  <a:schemeClr val="dk2"/>
                </a:solidFill>
              </a:rPr>
              <a:t>のブロックを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おくと、</a:t>
            </a:r>
            <a:r>
              <a:rPr lang="ja" sz="1500" b="1">
                <a:solidFill>
                  <a:schemeClr val="accent5"/>
                </a:solidFill>
              </a:rPr>
              <a:t>音楽がおわらなくても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すぐまた音楽をならしてしまう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からうまくいかないよ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75" name="Google Shape;875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2276" y="3773286"/>
            <a:ext cx="1079749" cy="10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6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2275" y="18893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63"/>
          <p:cNvSpPr/>
          <p:nvPr/>
        </p:nvSpPr>
        <p:spPr>
          <a:xfrm>
            <a:off x="311700" y="671200"/>
            <a:ext cx="2061000" cy="942900"/>
          </a:xfrm>
          <a:prstGeom prst="wedgeRoundRectCallout">
            <a:avLst>
              <a:gd name="adj1" fmla="val -21114"/>
              <a:gd name="adj2" fmla="val 7348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ほかのおきかたもためしてみたんだけど、うまくいかなかったんだ...。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78" name="Google Shape;878;p63"/>
          <p:cNvSpPr/>
          <p:nvPr/>
        </p:nvSpPr>
        <p:spPr>
          <a:xfrm>
            <a:off x="306150" y="2862600"/>
            <a:ext cx="2143200" cy="7500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いいね。いろいろためしてみるのは、とてもだいじだよ！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79" name="Google Shape;879;p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73300" y="865604"/>
            <a:ext cx="2236250" cy="14618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80" name="Google Shape;880;p63"/>
          <p:cNvSpPr txBox="1"/>
          <p:nvPr/>
        </p:nvSpPr>
        <p:spPr>
          <a:xfrm>
            <a:off x="2677519" y="1826608"/>
            <a:ext cx="7347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おんがく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81" name="Google Shape;881;p63"/>
          <p:cNvSpPr txBox="1"/>
          <p:nvPr/>
        </p:nvSpPr>
        <p:spPr>
          <a:xfrm>
            <a:off x="3165661" y="3149319"/>
            <a:ext cx="4398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82" name="Google Shape;882;p63"/>
          <p:cNvSpPr txBox="1"/>
          <p:nvPr/>
        </p:nvSpPr>
        <p:spPr>
          <a:xfrm>
            <a:off x="3574551" y="3157849"/>
            <a:ext cx="4398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83" name="Google Shape;883;p63"/>
          <p:cNvSpPr txBox="1"/>
          <p:nvPr/>
        </p:nvSpPr>
        <p:spPr>
          <a:xfrm>
            <a:off x="3303543" y="3487553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おんがく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84" name="Google Shape;884;p63"/>
          <p:cNvSpPr txBox="1"/>
          <p:nvPr/>
        </p:nvSpPr>
        <p:spPr>
          <a:xfrm>
            <a:off x="3336350" y="3852850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おんがく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6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すぐにBGMをとめるには？</a:t>
            </a:r>
            <a:endParaRPr>
              <a:latin typeface="Arial"/>
              <a:cs typeface="Arial"/>
            </a:endParaRPr>
          </a:p>
        </p:txBody>
      </p:sp>
      <p:pic>
        <p:nvPicPr>
          <p:cNvPr id="890" name="Google Shape;890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8951" y="3503886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64"/>
          <p:cNvSpPr/>
          <p:nvPr/>
        </p:nvSpPr>
        <p:spPr>
          <a:xfrm>
            <a:off x="1968100" y="3503875"/>
            <a:ext cx="2246100" cy="1086900"/>
          </a:xfrm>
          <a:prstGeom prst="wedgeRoundRectCallout">
            <a:avLst>
              <a:gd name="adj1" fmla="val -61863"/>
              <a:gd name="adj2" fmla="val -2135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どうしてだとおもう？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92" name="Google Shape;892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400" y="121375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93" name="Google Shape;893;p64"/>
          <p:cNvSpPr/>
          <p:nvPr/>
        </p:nvSpPr>
        <p:spPr>
          <a:xfrm>
            <a:off x="1883875" y="1428025"/>
            <a:ext cx="2330400" cy="1281600"/>
          </a:xfrm>
          <a:prstGeom prst="wedgeRoundRectCallout">
            <a:avLst>
              <a:gd name="adj1" fmla="val -59896"/>
              <a:gd name="adj2" fmla="val -2935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でもね、これも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もんだいがあって、</a:t>
            </a:r>
            <a:endParaRPr sz="1500" b="1">
              <a:solidFill>
                <a:srgbClr val="5E696C"/>
              </a:solidFill>
            </a:endParaRPr>
          </a:p>
          <a:p>
            <a:pPr>
              <a:buSzPts val="1400"/>
            </a:pPr>
            <a:r>
              <a:rPr lang="ja" sz="1500" b="1">
                <a:solidFill>
                  <a:schemeClr val="accent5"/>
                </a:solidFill>
              </a:rPr>
              <a:t>３びきつかまえても、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すぐにはBGMが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とまらない</a:t>
            </a:r>
            <a:r>
              <a:rPr lang="ja" sz="1500" b="1">
                <a:solidFill>
                  <a:srgbClr val="5E696C"/>
                </a:solidFill>
              </a:rPr>
              <a:t>んだよね。</a:t>
            </a:r>
            <a:endParaRPr sz="1500" b="1">
              <a:solidFill>
                <a:srgbClr val="5E696C"/>
              </a:solidFill>
            </a:endParaRPr>
          </a:p>
        </p:txBody>
      </p:sp>
      <p:grpSp>
        <p:nvGrpSpPr>
          <p:cNvPr id="894" name="Google Shape;894;p64"/>
          <p:cNvGrpSpPr/>
          <p:nvPr/>
        </p:nvGrpSpPr>
        <p:grpSpPr>
          <a:xfrm>
            <a:off x="4283275" y="1017450"/>
            <a:ext cx="4182075" cy="3827975"/>
            <a:chOff x="4283275" y="1017450"/>
            <a:chExt cx="4182075" cy="3827975"/>
          </a:xfrm>
        </p:grpSpPr>
        <p:pic>
          <p:nvPicPr>
            <p:cNvPr id="895" name="Google Shape;895;p6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283275" y="1584750"/>
              <a:ext cx="3611897" cy="30253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6" name="Google Shape;896;p64"/>
            <p:cNvSpPr/>
            <p:nvPr/>
          </p:nvSpPr>
          <p:spPr>
            <a:xfrm>
              <a:off x="7286650" y="1017450"/>
              <a:ext cx="1178700" cy="795900"/>
            </a:xfrm>
            <a:prstGeom prst="wedgeRoundRectCallout">
              <a:avLst>
                <a:gd name="adj1" fmla="val -114938"/>
                <a:gd name="adj2" fmla="val 181832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897" name="Google Shape;897;p6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486214" y="1017450"/>
              <a:ext cx="779986" cy="795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8" name="Google Shape;898;p6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522864" y="1199500"/>
              <a:ext cx="779986" cy="795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9" name="Google Shape;899;p6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902139" y="3613975"/>
              <a:ext cx="779986" cy="795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0" name="Google Shape;900;p6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868164" y="4049525"/>
              <a:ext cx="779986" cy="7959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5" name="Google Shape;905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9300" y="1169850"/>
            <a:ext cx="3630300" cy="3424524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6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>
                <a:latin typeface="Arial"/>
                <a:cs typeface="Arial"/>
              </a:rPr>
              <a:t>ブロックはまえの処理が終わらないとつぎにいかないよ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907" name="Google Shape;907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0649" y="1115836"/>
            <a:ext cx="1079749" cy="1087026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65"/>
          <p:cNvSpPr/>
          <p:nvPr/>
        </p:nvSpPr>
        <p:spPr>
          <a:xfrm>
            <a:off x="1289550" y="1017450"/>
            <a:ext cx="3541500" cy="1861200"/>
          </a:xfrm>
          <a:prstGeom prst="wedgeRoundRectCallout">
            <a:avLst>
              <a:gd name="adj1" fmla="val -58152"/>
              <a:gd name="adj2" fmla="val -940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ブロックは</a:t>
            </a:r>
            <a:r>
              <a:rPr lang="ja" sz="1500" b="1">
                <a:solidFill>
                  <a:schemeClr val="accent5"/>
                </a:solidFill>
              </a:rPr>
              <a:t>うえからじゅんばんに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実行されていって、まえのブロックの処理がおわらないとつぎが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実行されない</a:t>
            </a:r>
            <a:r>
              <a:rPr lang="ja" sz="1500" b="1">
                <a:solidFill>
                  <a:schemeClr val="dk2"/>
                </a:solidFill>
              </a:rPr>
              <a:t>んだったよね。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909" name="Google Shape;909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800" y="3111950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65"/>
          <p:cNvSpPr/>
          <p:nvPr/>
        </p:nvSpPr>
        <p:spPr>
          <a:xfrm>
            <a:off x="1193900" y="3015675"/>
            <a:ext cx="3871500" cy="1979700"/>
          </a:xfrm>
          <a:prstGeom prst="wedgeRoundRectCallout">
            <a:avLst>
              <a:gd name="adj1" fmla="val -56964"/>
              <a:gd name="adj2" fmla="val -1040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そっか、「</a:t>
            </a:r>
            <a:r>
              <a:rPr lang="ja" sz="1500" b="1">
                <a:solidFill>
                  <a:schemeClr val="accent5"/>
                </a:solidFill>
              </a:rPr>
              <a:t>終わるまで～の音を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鳴らす</a:t>
            </a:r>
            <a:r>
              <a:rPr lang="ja" sz="1500" b="1">
                <a:solidFill>
                  <a:srgbClr val="5E696C"/>
                </a:solidFill>
              </a:rPr>
              <a:t>」だから、BGMがワンフレーズ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なり終わるまでは、つぎの</a:t>
            </a:r>
            <a:endParaRPr sz="1500" b="1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「つかまえた数が３かどうかをしらべる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ブロック」が実行されない</a:t>
            </a:r>
            <a:r>
              <a:rPr lang="ja" sz="1500" b="1">
                <a:solidFill>
                  <a:srgbClr val="5E696C"/>
                </a:solidFill>
              </a:rPr>
              <a:t>んだ！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911" name="Google Shape;911;p65"/>
          <p:cNvSpPr/>
          <p:nvPr/>
        </p:nvSpPr>
        <p:spPr>
          <a:xfrm>
            <a:off x="7470625" y="1681225"/>
            <a:ext cx="1573500" cy="1334400"/>
          </a:xfrm>
          <a:prstGeom prst="wedgeRoundRectCallout">
            <a:avLst>
              <a:gd name="adj1" fmla="val -67247"/>
              <a:gd name="adj2" fmla="val -36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これが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終わらないと、つぎのブロックにいかないよ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12" name="Google Shape;912;p65"/>
          <p:cNvSpPr/>
          <p:nvPr/>
        </p:nvSpPr>
        <p:spPr>
          <a:xfrm>
            <a:off x="5266375" y="2464250"/>
            <a:ext cx="2100300" cy="33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3" name="Google Shape;913;p65"/>
          <p:cNvSpPr txBox="1"/>
          <p:nvPr/>
        </p:nvSpPr>
        <p:spPr>
          <a:xfrm>
            <a:off x="3028100" y="146725"/>
            <a:ext cx="8490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しょり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14" name="Google Shape;914;p65"/>
          <p:cNvSpPr txBox="1"/>
          <p:nvPr/>
        </p:nvSpPr>
        <p:spPr>
          <a:xfrm>
            <a:off x="4044575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15" name="Google Shape;915;p65"/>
          <p:cNvSpPr txBox="1"/>
          <p:nvPr/>
        </p:nvSpPr>
        <p:spPr>
          <a:xfrm>
            <a:off x="1231986" y="1443575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16" name="Google Shape;916;p65"/>
          <p:cNvSpPr txBox="1"/>
          <p:nvPr/>
        </p:nvSpPr>
        <p:spPr>
          <a:xfrm>
            <a:off x="1352553" y="1784483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17" name="Google Shape;917;p65"/>
          <p:cNvSpPr txBox="1"/>
          <p:nvPr/>
        </p:nvSpPr>
        <p:spPr>
          <a:xfrm>
            <a:off x="1288431" y="2127242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18" name="Google Shape;918;p65"/>
          <p:cNvSpPr txBox="1"/>
          <p:nvPr/>
        </p:nvSpPr>
        <p:spPr>
          <a:xfrm>
            <a:off x="1968350" y="3065014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19" name="Google Shape;919;p65"/>
          <p:cNvSpPr txBox="1"/>
          <p:nvPr/>
        </p:nvSpPr>
        <p:spPr>
          <a:xfrm>
            <a:off x="3319536" y="3065014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20" name="Google Shape;920;p65"/>
          <p:cNvSpPr txBox="1"/>
          <p:nvPr/>
        </p:nvSpPr>
        <p:spPr>
          <a:xfrm>
            <a:off x="1038717" y="3397167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21" name="Google Shape;921;p65"/>
          <p:cNvSpPr txBox="1"/>
          <p:nvPr/>
        </p:nvSpPr>
        <p:spPr>
          <a:xfrm>
            <a:off x="1425821" y="3759267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22" name="Google Shape;922;p65"/>
          <p:cNvSpPr txBox="1"/>
          <p:nvPr/>
        </p:nvSpPr>
        <p:spPr>
          <a:xfrm>
            <a:off x="2167008" y="4111244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23" name="Google Shape;923;p65"/>
          <p:cNvSpPr txBox="1"/>
          <p:nvPr/>
        </p:nvSpPr>
        <p:spPr>
          <a:xfrm>
            <a:off x="2275074" y="4460989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24" name="Google Shape;924;p65"/>
          <p:cNvSpPr txBox="1"/>
          <p:nvPr/>
        </p:nvSpPr>
        <p:spPr>
          <a:xfrm>
            <a:off x="7296119" y="1947731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6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スクリプトをわけよう</a:t>
            </a:r>
            <a:endParaRPr>
              <a:latin typeface="Arial"/>
              <a:cs typeface="Arial"/>
            </a:endParaRPr>
          </a:p>
        </p:txBody>
      </p:sp>
      <p:pic>
        <p:nvPicPr>
          <p:cNvPr id="930" name="Google Shape;930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000" y="133622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66"/>
          <p:cNvSpPr/>
          <p:nvPr/>
        </p:nvSpPr>
        <p:spPr>
          <a:xfrm>
            <a:off x="1350725" y="1224625"/>
            <a:ext cx="2365800" cy="1054500"/>
          </a:xfrm>
          <a:prstGeom prst="wedgeRoundRectCallout">
            <a:avLst>
              <a:gd name="adj1" fmla="val -63515"/>
              <a:gd name="adj2" fmla="val -499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え～じゃあどうしたら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いいんだろう？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932" name="Google Shape;932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2899" y="3228361"/>
            <a:ext cx="1079749" cy="1087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09100" y="1224625"/>
            <a:ext cx="4267174" cy="2055442"/>
          </a:xfrm>
          <a:prstGeom prst="rect">
            <a:avLst/>
          </a:prstGeom>
          <a:noFill/>
          <a:ln>
            <a:noFill/>
          </a:ln>
        </p:spPr>
      </p:pic>
      <p:sp>
        <p:nvSpPr>
          <p:cNvPr id="934" name="Google Shape;934;p66"/>
          <p:cNvSpPr/>
          <p:nvPr/>
        </p:nvSpPr>
        <p:spPr>
          <a:xfrm>
            <a:off x="7057000" y="2495200"/>
            <a:ext cx="1919400" cy="1054500"/>
          </a:xfrm>
          <a:prstGeom prst="wedgeRoundRectCallout">
            <a:avLst>
              <a:gd name="adj1" fmla="val -47413"/>
              <a:gd name="adj2" fmla="val -6887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BGMをならす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ブロックをべつの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スクリプトにするよ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35" name="Google Shape;935;p66"/>
          <p:cNvSpPr txBox="1"/>
          <p:nvPr/>
        </p:nvSpPr>
        <p:spPr>
          <a:xfrm>
            <a:off x="76550" y="4729850"/>
            <a:ext cx="2470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b="1">
                <a:solidFill>
                  <a:schemeClr val="dk2"/>
                </a:solidFill>
                <a:ea typeface="Lato"/>
                <a:sym typeface="Lato"/>
              </a:rPr>
              <a:t>※マルチスレッドという考え方だよ。</a:t>
            </a:r>
            <a:endParaRPr sz="10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36" name="Google Shape;936;p66"/>
          <p:cNvSpPr/>
          <p:nvPr/>
        </p:nvSpPr>
        <p:spPr>
          <a:xfrm>
            <a:off x="1288825" y="2499525"/>
            <a:ext cx="3678000" cy="2077800"/>
          </a:xfrm>
          <a:prstGeom prst="wedgeRoundRectCallout">
            <a:avLst>
              <a:gd name="adj1" fmla="val -60097"/>
              <a:gd name="adj2" fmla="val -1104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500" b="1">
                <a:solidFill>
                  <a:schemeClr val="dk2"/>
                </a:solidFill>
              </a:rPr>
              <a:t>8</a:t>
            </a:r>
            <a:r>
              <a:rPr lang="ja" sz="1500" b="1">
                <a:solidFill>
                  <a:schemeClr val="dk2"/>
                </a:solidFill>
              </a:rPr>
              <a:t>回目のレッスンのときにちょこっと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はなしたけど、</a:t>
            </a:r>
            <a:r>
              <a:rPr lang="ja" sz="1500" b="1" dirty="0">
                <a:solidFill>
                  <a:schemeClr val="accent5"/>
                </a:solidFill>
              </a:rPr>
              <a:t>ひとつだけじゃなくて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いくつもスクリプトをつくれる※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から、</a:t>
            </a:r>
            <a:r>
              <a:rPr lang="ja" sz="1500" b="1" dirty="0">
                <a:solidFill>
                  <a:schemeClr val="accent5"/>
                </a:solidFill>
              </a:rPr>
              <a:t>クリア処理とBGMをならす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スクリプトをべつ</a:t>
            </a:r>
            <a:r>
              <a:rPr lang="ja" sz="1500" b="1" dirty="0">
                <a:solidFill>
                  <a:schemeClr val="dk2"/>
                </a:solidFill>
              </a:rPr>
              <a:t>にしよう。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937" name="Google Shape;937;p66"/>
          <p:cNvSpPr txBox="1"/>
          <p:nvPr/>
        </p:nvSpPr>
        <p:spPr>
          <a:xfrm>
            <a:off x="1313189" y="2572039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かいめ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38" name="Google Shape;938;p66"/>
          <p:cNvSpPr txBox="1"/>
          <p:nvPr/>
        </p:nvSpPr>
        <p:spPr>
          <a:xfrm>
            <a:off x="2357961" y="3650836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40" name="Google Shape;940;p66"/>
          <p:cNvSpPr txBox="1"/>
          <p:nvPr/>
        </p:nvSpPr>
        <p:spPr>
          <a:xfrm>
            <a:off x="1369206" y="4607717"/>
            <a:ext cx="9429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ja" sz="700">
                <a:ea typeface="Lato"/>
                <a:sym typeface="Lato"/>
              </a:rPr>
              <a:t>かんが</a:t>
            </a:r>
            <a:r>
              <a:rPr lang="ja" altLang="en-US" sz="700">
                <a:ea typeface="Lato"/>
                <a:sym typeface="Lato"/>
              </a:rPr>
              <a:t>　</a:t>
            </a:r>
            <a:r>
              <a:rPr lang="ja" sz="700">
                <a:ea typeface="Lato"/>
                <a:sym typeface="Lato"/>
              </a:rPr>
              <a:t>かた</a:t>
            </a:r>
            <a:endParaRPr sz="700"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5" name="Google Shape;94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7825" y="1169850"/>
            <a:ext cx="3983775" cy="2239217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6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>
                <a:latin typeface="Arial"/>
                <a:cs typeface="Arial"/>
              </a:rPr>
              <a:t>つかまえた数が３になったらすぐにBGMをとめるには？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947" name="Google Shape;947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900" y="1299551"/>
            <a:ext cx="944350" cy="95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200" y="3309275"/>
            <a:ext cx="780599" cy="780599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67"/>
          <p:cNvSpPr/>
          <p:nvPr/>
        </p:nvSpPr>
        <p:spPr>
          <a:xfrm>
            <a:off x="1206975" y="3080675"/>
            <a:ext cx="2785200" cy="1581900"/>
          </a:xfrm>
          <a:prstGeom prst="wedgeRoundRectCallout">
            <a:avLst>
              <a:gd name="adj1" fmla="val -55925"/>
              <a:gd name="adj2" fmla="val -995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べつのスクリプトから、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きょうせいてきにBGMを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ならしているスクリプトを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とめる</a:t>
            </a:r>
            <a:r>
              <a:rPr lang="ja" sz="1500" b="1">
                <a:solidFill>
                  <a:srgbClr val="5E696C"/>
                </a:solidFill>
              </a:rPr>
              <a:t>わけか！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950" name="Google Shape;950;p67"/>
          <p:cNvSpPr/>
          <p:nvPr/>
        </p:nvSpPr>
        <p:spPr>
          <a:xfrm>
            <a:off x="1191225" y="1017450"/>
            <a:ext cx="3816600" cy="1992300"/>
          </a:xfrm>
          <a:prstGeom prst="wedgeRoundRectCallout">
            <a:avLst>
              <a:gd name="adj1" fmla="val -55812"/>
              <a:gd name="adj2" fmla="val -846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そして</a:t>
            </a:r>
            <a:r>
              <a:rPr lang="ja" sz="1500" b="1">
                <a:solidFill>
                  <a:schemeClr val="accent5"/>
                </a:solidFill>
              </a:rPr>
              <a:t>「つかまえた数が３になったら」のすぐしたに、「スプライトの他の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スクリプトを止める」</a:t>
            </a:r>
            <a:r>
              <a:rPr lang="ja" sz="1500" b="1">
                <a:solidFill>
                  <a:schemeClr val="dk2"/>
                </a:solidFill>
              </a:rPr>
              <a:t>をおこう。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こうすれば、</a:t>
            </a:r>
            <a:r>
              <a:rPr lang="ja" sz="1500" b="1">
                <a:solidFill>
                  <a:schemeClr val="accent5"/>
                </a:solidFill>
              </a:rPr>
              <a:t>BGMをならしている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スクリプトをすぐにとめられる</a:t>
            </a:r>
            <a:r>
              <a:rPr lang="ja" sz="1500" b="1">
                <a:solidFill>
                  <a:schemeClr val="dk2"/>
                </a:solidFill>
              </a:rPr>
              <a:t>よ。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51" name="Google Shape;951;p67"/>
          <p:cNvSpPr/>
          <p:nvPr/>
        </p:nvSpPr>
        <p:spPr>
          <a:xfrm>
            <a:off x="5311900" y="2127825"/>
            <a:ext cx="13929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2" name="Google Shape;952;p67"/>
          <p:cNvSpPr/>
          <p:nvPr/>
        </p:nvSpPr>
        <p:spPr>
          <a:xfrm rot="-1800096">
            <a:off x="6659307" y="2039628"/>
            <a:ext cx="315585" cy="27539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67"/>
          <p:cNvSpPr/>
          <p:nvPr/>
        </p:nvSpPr>
        <p:spPr>
          <a:xfrm>
            <a:off x="6949850" y="1347100"/>
            <a:ext cx="1347000" cy="780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4" name="Google Shape;954;p67"/>
          <p:cNvSpPr txBox="1"/>
          <p:nvPr/>
        </p:nvSpPr>
        <p:spPr>
          <a:xfrm>
            <a:off x="1942675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55" name="Google Shape;955;p67"/>
          <p:cNvSpPr txBox="1"/>
          <p:nvPr/>
        </p:nvSpPr>
        <p:spPr>
          <a:xfrm>
            <a:off x="2764286" y="1100028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56" name="Google Shape;956;p67"/>
          <p:cNvSpPr txBox="1"/>
          <p:nvPr/>
        </p:nvSpPr>
        <p:spPr>
          <a:xfrm>
            <a:off x="3527907" y="1434716"/>
            <a:ext cx="6804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ほか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57" name="Google Shape;957;p67"/>
          <p:cNvSpPr txBox="1"/>
          <p:nvPr/>
        </p:nvSpPr>
        <p:spPr>
          <a:xfrm>
            <a:off x="2241475" y="1692939"/>
            <a:ext cx="58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58" name="Google Shape;958;p67"/>
          <p:cNvSpPr txBox="1"/>
          <p:nvPr/>
        </p:nvSpPr>
        <p:spPr>
          <a:xfrm>
            <a:off x="6873650" y="2762850"/>
            <a:ext cx="58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59" name="Google Shape;959;p67"/>
          <p:cNvSpPr/>
          <p:nvPr/>
        </p:nvSpPr>
        <p:spPr>
          <a:xfrm>
            <a:off x="7022600" y="2571750"/>
            <a:ext cx="1968900" cy="1255800"/>
          </a:xfrm>
          <a:prstGeom prst="wedgeRoundRectCallout">
            <a:avLst>
              <a:gd name="adj1" fmla="val -37571"/>
              <a:gd name="adj2" fmla="val -841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このスクリプトを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とめるから、音楽が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とちゅうでもとまるよ。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960" name="Google Shape;960;p67"/>
          <p:cNvSpPr txBox="1"/>
          <p:nvPr/>
        </p:nvSpPr>
        <p:spPr>
          <a:xfrm>
            <a:off x="8092165" y="2893658"/>
            <a:ext cx="680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おんがく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6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200">
                <a:latin typeface="Arial"/>
                <a:cs typeface="Arial"/>
              </a:rPr>
              <a:t>「すべてを止める」のままだと、下にブロックがくっつかないよ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966" name="Google Shape;966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00" y="1299551"/>
            <a:ext cx="942851" cy="949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400" y="3325600"/>
            <a:ext cx="874400" cy="87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7778" y="2045879"/>
            <a:ext cx="3063211" cy="171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9" name="Google Shape;969;p68"/>
          <p:cNvGrpSpPr/>
          <p:nvPr/>
        </p:nvGrpSpPr>
        <p:grpSpPr>
          <a:xfrm rot="10504332">
            <a:off x="6244761" y="3562203"/>
            <a:ext cx="422248" cy="249474"/>
            <a:chOff x="7804200" y="993400"/>
            <a:chExt cx="422250" cy="249475"/>
          </a:xfrm>
        </p:grpSpPr>
        <p:cxnSp>
          <p:nvCxnSpPr>
            <p:cNvPr id="970" name="Google Shape;970;p68"/>
            <p:cNvCxnSpPr/>
            <p:nvPr/>
          </p:nvCxnSpPr>
          <p:spPr>
            <a:xfrm>
              <a:off x="7804200" y="1069600"/>
              <a:ext cx="94500" cy="1731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1" name="Google Shape;971;p68"/>
            <p:cNvCxnSpPr/>
            <p:nvPr/>
          </p:nvCxnSpPr>
          <p:spPr>
            <a:xfrm>
              <a:off x="8021975" y="993400"/>
              <a:ext cx="15600" cy="233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2" name="Google Shape;972;p68"/>
            <p:cNvCxnSpPr/>
            <p:nvPr/>
          </p:nvCxnSpPr>
          <p:spPr>
            <a:xfrm flipH="1">
              <a:off x="8203650" y="1053875"/>
              <a:ext cx="22800" cy="1890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73" name="Google Shape;973;p68"/>
          <p:cNvSpPr txBox="1"/>
          <p:nvPr/>
        </p:nvSpPr>
        <p:spPr>
          <a:xfrm>
            <a:off x="1779250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74" name="Google Shape;974;p68"/>
          <p:cNvSpPr txBox="1"/>
          <p:nvPr/>
        </p:nvSpPr>
        <p:spPr>
          <a:xfrm>
            <a:off x="4450975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した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75" name="Google Shape;975;p68"/>
          <p:cNvSpPr/>
          <p:nvPr/>
        </p:nvSpPr>
        <p:spPr>
          <a:xfrm>
            <a:off x="1191225" y="875750"/>
            <a:ext cx="4536197" cy="2139300"/>
          </a:xfrm>
          <a:prstGeom prst="wedgeRoundRectCallout">
            <a:avLst>
              <a:gd name="adj1" fmla="val -54495"/>
              <a:gd name="adj2" fmla="val -791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ちなみに、「</a:t>
            </a:r>
            <a:r>
              <a:rPr lang="ja" sz="1500" b="1">
                <a:solidFill>
                  <a:schemeClr val="accent5"/>
                </a:solidFill>
              </a:rPr>
              <a:t>スプライトの他のスクリプトを止める</a:t>
            </a:r>
            <a:r>
              <a:rPr lang="ja" sz="1500" b="1">
                <a:solidFill>
                  <a:schemeClr val="dk2"/>
                </a:solidFill>
              </a:rPr>
              <a:t>」は「すべてを止める」をかえて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つかうんだけど、</a:t>
            </a:r>
            <a:r>
              <a:rPr lang="ja" sz="1500" b="1">
                <a:solidFill>
                  <a:schemeClr val="accent5"/>
                </a:solidFill>
              </a:rPr>
              <a:t>「すべてを止める」のまま</a:t>
            </a:r>
            <a:r>
              <a:rPr lang="ja" altLang="en-US" sz="1500" b="1">
                <a:solidFill>
                  <a:schemeClr val="accent5"/>
                </a:solidFill>
              </a:rPr>
              <a:t>だ</a:t>
            </a:r>
            <a:r>
              <a:rPr lang="ja" sz="1500" b="1">
                <a:solidFill>
                  <a:schemeClr val="accent5"/>
                </a:solidFill>
              </a:rPr>
              <a:t>としたにブロックをくっつけることが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できない</a:t>
            </a:r>
            <a:r>
              <a:rPr lang="ja" sz="1500" b="1">
                <a:solidFill>
                  <a:schemeClr val="dk2"/>
                </a:solidFill>
              </a:rPr>
              <a:t>からちゅういしてね。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76" name="Google Shape;976;p68"/>
          <p:cNvSpPr/>
          <p:nvPr/>
        </p:nvSpPr>
        <p:spPr>
          <a:xfrm>
            <a:off x="1300775" y="3173200"/>
            <a:ext cx="4426397" cy="1723500"/>
          </a:xfrm>
          <a:prstGeom prst="wedgeRoundRectCallout">
            <a:avLst>
              <a:gd name="adj1" fmla="val -58054"/>
              <a:gd name="adj2" fmla="val -919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ほんとだ！かたちがちがう！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さきに「スプライトの他のスクリプトを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止める」にしておかないといけない</a:t>
            </a:r>
            <a:r>
              <a:rPr lang="ja" sz="1500" b="1">
                <a:solidFill>
                  <a:schemeClr val="dk2"/>
                </a:solidFill>
              </a:rPr>
              <a:t>んだ</a:t>
            </a:r>
            <a:r>
              <a:rPr lang="ja" sz="1500" b="1">
                <a:solidFill>
                  <a:srgbClr val="5E696C"/>
                </a:solidFill>
              </a:rPr>
              <a:t>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977" name="Google Shape;977;p68"/>
          <p:cNvSpPr txBox="1"/>
          <p:nvPr/>
        </p:nvSpPr>
        <p:spPr>
          <a:xfrm>
            <a:off x="3376211" y="940646"/>
            <a:ext cx="58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ほか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78" name="Google Shape;978;p68"/>
          <p:cNvSpPr txBox="1"/>
          <p:nvPr/>
        </p:nvSpPr>
        <p:spPr>
          <a:xfrm>
            <a:off x="4909503" y="953920"/>
            <a:ext cx="58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79" name="Google Shape;979;p68"/>
          <p:cNvSpPr txBox="1"/>
          <p:nvPr/>
        </p:nvSpPr>
        <p:spPr>
          <a:xfrm>
            <a:off x="2595435" y="1305510"/>
            <a:ext cx="58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80" name="Google Shape;980;p68"/>
          <p:cNvSpPr txBox="1"/>
          <p:nvPr/>
        </p:nvSpPr>
        <p:spPr>
          <a:xfrm>
            <a:off x="3555736" y="1637457"/>
            <a:ext cx="58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81" name="Google Shape;981;p68"/>
          <p:cNvSpPr txBox="1"/>
          <p:nvPr/>
        </p:nvSpPr>
        <p:spPr>
          <a:xfrm>
            <a:off x="3132664" y="3722394"/>
            <a:ext cx="58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ほか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82" name="Google Shape;982;p68"/>
          <p:cNvSpPr txBox="1"/>
          <p:nvPr/>
        </p:nvSpPr>
        <p:spPr>
          <a:xfrm>
            <a:off x="1187886" y="4074938"/>
            <a:ext cx="58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6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実行してみよう！</a:t>
            </a:r>
            <a:endParaRPr>
              <a:latin typeface="Arial"/>
              <a:cs typeface="Arial"/>
            </a:endParaRPr>
          </a:p>
        </p:txBody>
      </p:sp>
      <p:pic>
        <p:nvPicPr>
          <p:cNvPr id="988" name="Google Shape;988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8282" y="1584750"/>
            <a:ext cx="3611897" cy="302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9" name="Google Shape;989;p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450" y="145787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69"/>
          <p:cNvSpPr/>
          <p:nvPr/>
        </p:nvSpPr>
        <p:spPr>
          <a:xfrm>
            <a:off x="1884625" y="1347575"/>
            <a:ext cx="2398500" cy="1373700"/>
          </a:xfrm>
          <a:prstGeom prst="wedgeRoundRectCallout">
            <a:avLst>
              <a:gd name="adj1" fmla="val -61583"/>
              <a:gd name="adj2" fmla="val -2100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おお～！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おもったとおりにBGMがとまってくれた！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91" name="Google Shape;991;p69"/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2" name="Google Shape;992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69"/>
          <p:cNvSpPr txBox="1"/>
          <p:nvPr/>
        </p:nvSpPr>
        <p:spPr>
          <a:xfrm>
            <a:off x="2917100" y="134400"/>
            <a:ext cx="9429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Google Shape;998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3025" y="1169850"/>
            <a:ext cx="4574449" cy="2580625"/>
          </a:xfrm>
          <a:prstGeom prst="rect">
            <a:avLst/>
          </a:prstGeom>
          <a:noFill/>
          <a:ln>
            <a:noFill/>
          </a:ln>
        </p:spPr>
      </p:pic>
      <p:sp>
        <p:nvSpPr>
          <p:cNvPr id="999" name="Google Shape;999;p7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「すべての音を止める」ではダメなの？</a:t>
            </a:r>
            <a:endParaRPr>
              <a:latin typeface="Arial"/>
              <a:cs typeface="Arial"/>
            </a:endParaRPr>
          </a:p>
        </p:txBody>
      </p:sp>
      <p:pic>
        <p:nvPicPr>
          <p:cNvPr id="1000" name="Google Shape;1000;p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600" y="1457875"/>
            <a:ext cx="875100" cy="87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1" name="Google Shape;1001;p70"/>
          <p:cNvSpPr/>
          <p:nvPr/>
        </p:nvSpPr>
        <p:spPr>
          <a:xfrm>
            <a:off x="4941150" y="2510850"/>
            <a:ext cx="875100" cy="306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2" name="Google Shape;1002;p70"/>
          <p:cNvSpPr/>
          <p:nvPr/>
        </p:nvSpPr>
        <p:spPr>
          <a:xfrm>
            <a:off x="1122625" y="1347575"/>
            <a:ext cx="3131100" cy="1563300"/>
          </a:xfrm>
          <a:prstGeom prst="wedgeRoundRectCallout">
            <a:avLst>
              <a:gd name="adj1" fmla="val -56084"/>
              <a:gd name="adj2" fmla="val -80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ちなみに、「</a:t>
            </a:r>
            <a:r>
              <a:rPr lang="ja" sz="1500" b="1">
                <a:solidFill>
                  <a:schemeClr val="accent5"/>
                </a:solidFill>
              </a:rPr>
              <a:t>すべての音を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止める</a:t>
            </a:r>
            <a:r>
              <a:rPr lang="ja" sz="1500" b="1">
                <a:solidFill>
                  <a:schemeClr val="dk2"/>
                </a:solidFill>
              </a:rPr>
              <a:t>」っていうブロックが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音</a:t>
            </a:r>
            <a:r>
              <a:rPr lang="ja" sz="1500" b="1">
                <a:solidFill>
                  <a:schemeClr val="dk2"/>
                </a:solidFill>
              </a:rPr>
              <a:t>」カテゴリにあったけど、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これじゃダメなの？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03" name="Google Shape;1003;p70"/>
          <p:cNvSpPr/>
          <p:nvPr/>
        </p:nvSpPr>
        <p:spPr>
          <a:xfrm>
            <a:off x="1122625" y="3468475"/>
            <a:ext cx="2658000" cy="1086900"/>
          </a:xfrm>
          <a:prstGeom prst="wedgeRoundRectCallout">
            <a:avLst>
              <a:gd name="adj1" fmla="val -57636"/>
              <a:gd name="adj2" fmla="val -823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いっけん、それも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つかえそうなんだけどね。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004" name="Google Shape;1004;p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425" y="3501500"/>
            <a:ext cx="942851" cy="949219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70"/>
          <p:cNvSpPr txBox="1"/>
          <p:nvPr/>
        </p:nvSpPr>
        <p:spPr>
          <a:xfrm>
            <a:off x="2886776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06" name="Google Shape;1006;p70"/>
          <p:cNvSpPr txBox="1"/>
          <p:nvPr/>
        </p:nvSpPr>
        <p:spPr>
          <a:xfrm>
            <a:off x="3780775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07" name="Google Shape;1007;p70"/>
          <p:cNvSpPr txBox="1"/>
          <p:nvPr/>
        </p:nvSpPr>
        <p:spPr>
          <a:xfrm>
            <a:off x="2921830" y="1296144"/>
            <a:ext cx="58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08" name="Google Shape;1008;p70"/>
          <p:cNvSpPr txBox="1"/>
          <p:nvPr/>
        </p:nvSpPr>
        <p:spPr>
          <a:xfrm>
            <a:off x="1011553" y="1647467"/>
            <a:ext cx="58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09" name="Google Shape;1009;p70"/>
          <p:cNvSpPr txBox="1"/>
          <p:nvPr/>
        </p:nvSpPr>
        <p:spPr>
          <a:xfrm>
            <a:off x="1197440" y="1987627"/>
            <a:ext cx="58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7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いったん止まるけど、またなりはじめるよ</a:t>
            </a:r>
            <a:endParaRPr>
              <a:latin typeface="Arial"/>
              <a:cs typeface="Arial"/>
            </a:endParaRPr>
          </a:p>
        </p:txBody>
      </p:sp>
      <p:pic>
        <p:nvPicPr>
          <p:cNvPr id="1015" name="Google Shape;1015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0387" y="1373676"/>
            <a:ext cx="1014018" cy="1020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800" y="3294850"/>
            <a:ext cx="942850" cy="94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20625" y="1169850"/>
            <a:ext cx="4574449" cy="2580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8" name="Google Shape;1018;p71"/>
          <p:cNvSpPr/>
          <p:nvPr/>
        </p:nvSpPr>
        <p:spPr>
          <a:xfrm>
            <a:off x="1062075" y="1187575"/>
            <a:ext cx="3460500" cy="1705800"/>
          </a:xfrm>
          <a:prstGeom prst="wedgeRoundRectCallout">
            <a:avLst>
              <a:gd name="adj1" fmla="val -55585"/>
              <a:gd name="adj2" fmla="val -681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このブロックでBGMはいったん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とまるけど、「ずっと」ならす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ことになっているから、「すべてを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止める」が実行されるまでは、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またなってしまうんだ。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19" name="Google Shape;1019;p71"/>
          <p:cNvSpPr/>
          <p:nvPr/>
        </p:nvSpPr>
        <p:spPr>
          <a:xfrm>
            <a:off x="4788750" y="2510850"/>
            <a:ext cx="875100" cy="306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0" name="Google Shape;1020;p71"/>
          <p:cNvSpPr/>
          <p:nvPr/>
        </p:nvSpPr>
        <p:spPr>
          <a:xfrm>
            <a:off x="6796775" y="1301175"/>
            <a:ext cx="2035500" cy="1373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1" name="Google Shape;1021;p71"/>
          <p:cNvSpPr/>
          <p:nvPr/>
        </p:nvSpPr>
        <p:spPr>
          <a:xfrm>
            <a:off x="6459175" y="2816850"/>
            <a:ext cx="2685000" cy="2191200"/>
          </a:xfrm>
          <a:prstGeom prst="wedgeRoundRectCallout">
            <a:avLst>
              <a:gd name="adj1" fmla="val -19680"/>
              <a:gd name="adj2" fmla="val -6371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「すべての音を止める」でBGMはいったんはとまる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けど、「すべてを止める」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が実行されるまでは、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またこのスクリプトが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うごいてしまうよ。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1022" name="Google Shape;1022;p71"/>
          <p:cNvSpPr txBox="1"/>
          <p:nvPr/>
        </p:nvSpPr>
        <p:spPr>
          <a:xfrm>
            <a:off x="2362050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23" name="Google Shape;1023;p71"/>
          <p:cNvSpPr/>
          <p:nvPr/>
        </p:nvSpPr>
        <p:spPr>
          <a:xfrm>
            <a:off x="1147075" y="3215150"/>
            <a:ext cx="3460500" cy="1607700"/>
          </a:xfrm>
          <a:prstGeom prst="wedgeRoundRectCallout">
            <a:avLst>
              <a:gd name="adj1" fmla="val -57133"/>
              <a:gd name="adj2" fmla="val -749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そうかー。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「ずっと～」もふくめて、</a:t>
            </a:r>
            <a:r>
              <a:rPr lang="ja" sz="1500" b="1">
                <a:solidFill>
                  <a:schemeClr val="accent5"/>
                </a:solidFill>
              </a:rPr>
              <a:t>BGMを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ならしているスクリプトぜんたいを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とめないといけない</a:t>
            </a:r>
            <a:r>
              <a:rPr lang="ja" sz="1500" b="1">
                <a:solidFill>
                  <a:schemeClr val="dk2"/>
                </a:solidFill>
              </a:rPr>
              <a:t>んだね。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024" name="Google Shape;1024;p71"/>
          <p:cNvSpPr txBox="1"/>
          <p:nvPr/>
        </p:nvSpPr>
        <p:spPr>
          <a:xfrm>
            <a:off x="951187" y="2074168"/>
            <a:ext cx="589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25" name="Google Shape;1025;p71"/>
          <p:cNvSpPr txBox="1"/>
          <p:nvPr/>
        </p:nvSpPr>
        <p:spPr>
          <a:xfrm>
            <a:off x="1913914" y="2055109"/>
            <a:ext cx="74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26" name="Google Shape;1026;p71"/>
          <p:cNvSpPr txBox="1"/>
          <p:nvPr/>
        </p:nvSpPr>
        <p:spPr>
          <a:xfrm>
            <a:off x="7158081" y="2812375"/>
            <a:ext cx="74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27" name="Google Shape;1027;p71"/>
          <p:cNvSpPr txBox="1"/>
          <p:nvPr/>
        </p:nvSpPr>
        <p:spPr>
          <a:xfrm>
            <a:off x="7523703" y="2812375"/>
            <a:ext cx="74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28" name="Google Shape;1028;p71"/>
          <p:cNvSpPr txBox="1"/>
          <p:nvPr/>
        </p:nvSpPr>
        <p:spPr>
          <a:xfrm>
            <a:off x="7685581" y="3458546"/>
            <a:ext cx="74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29" name="Google Shape;1029;p71"/>
          <p:cNvSpPr txBox="1"/>
          <p:nvPr/>
        </p:nvSpPr>
        <p:spPr>
          <a:xfrm>
            <a:off x="6504571" y="3766066"/>
            <a:ext cx="74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7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これで完成！できあがりのコードだよ</a:t>
            </a:r>
            <a:endParaRPr>
              <a:latin typeface="Arial"/>
              <a:cs typeface="Arial"/>
            </a:endParaRPr>
          </a:p>
        </p:txBody>
      </p:sp>
      <p:pic>
        <p:nvPicPr>
          <p:cNvPr id="1035" name="Google Shape;103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924" y="1017450"/>
            <a:ext cx="1670250" cy="3983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7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45863" y="3026951"/>
            <a:ext cx="1014018" cy="1020849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72"/>
          <p:cNvSpPr/>
          <p:nvPr/>
        </p:nvSpPr>
        <p:spPr>
          <a:xfrm>
            <a:off x="6522975" y="3026950"/>
            <a:ext cx="2432100" cy="1428900"/>
          </a:xfrm>
          <a:prstGeom prst="wedgeRoundRectCallout">
            <a:avLst>
              <a:gd name="adj1" fmla="val -54982"/>
              <a:gd name="adj2" fmla="val -3002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できあがりのコードを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かくにんしよう。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できてるかな？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038" name="Google Shape;1038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7899" y="1017450"/>
            <a:ext cx="2948672" cy="17047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72"/>
          <p:cNvSpPr txBox="1"/>
          <p:nvPr/>
        </p:nvSpPr>
        <p:spPr>
          <a:xfrm>
            <a:off x="2913200" y="4455850"/>
            <a:ext cx="2158500" cy="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※ネズミは３びきとも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おなじコードだよ。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40" name="Google Shape;1040;p72"/>
          <p:cNvSpPr txBox="1"/>
          <p:nvPr/>
        </p:nvSpPr>
        <p:spPr>
          <a:xfrm>
            <a:off x="2282426" y="146725"/>
            <a:ext cx="10140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かんせい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1041" name="Google Shape;1041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06774" y="1017450"/>
            <a:ext cx="2324929" cy="3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Google Shape;1046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3275" y="1584750"/>
            <a:ext cx="3611897" cy="3025349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7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完成！</a:t>
            </a:r>
            <a:endParaRPr>
              <a:latin typeface="Arial"/>
              <a:cs typeface="Arial"/>
            </a:endParaRPr>
          </a:p>
        </p:txBody>
      </p:sp>
      <p:pic>
        <p:nvPicPr>
          <p:cNvPr id="1048" name="Google Shape;1048;p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8000" y="1244375"/>
            <a:ext cx="942850" cy="94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73"/>
          <p:cNvSpPr/>
          <p:nvPr/>
        </p:nvSpPr>
        <p:spPr>
          <a:xfrm>
            <a:off x="1899100" y="1167825"/>
            <a:ext cx="2234100" cy="1404000"/>
          </a:xfrm>
          <a:prstGeom prst="wedgeRoundRectCallout">
            <a:avLst>
              <a:gd name="adj1" fmla="val -58601"/>
              <a:gd name="adj2" fmla="val -994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できたぞ～！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おもったより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たいへんだったけど、いろいろまなべたよ！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050" name="Google Shape;1050;p73"/>
          <p:cNvSpPr/>
          <p:nvPr/>
        </p:nvSpPr>
        <p:spPr>
          <a:xfrm>
            <a:off x="7286650" y="1017450"/>
            <a:ext cx="1178700" cy="795900"/>
          </a:xfrm>
          <a:prstGeom prst="wedgeRoundRectCallout">
            <a:avLst>
              <a:gd name="adj1" fmla="val -114938"/>
              <a:gd name="adj2" fmla="val 18183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1" name="Google Shape;1051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6214" y="1017450"/>
            <a:ext cx="779986" cy="79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2" name="Google Shape;1052;p73"/>
          <p:cNvSpPr txBox="1"/>
          <p:nvPr/>
        </p:nvSpPr>
        <p:spPr>
          <a:xfrm>
            <a:off x="3928550" y="146725"/>
            <a:ext cx="997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かんせい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7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058" name="Google Shape;1058;p74"/>
          <p:cNvSpPr txBox="1"/>
          <p:nvPr/>
        </p:nvSpPr>
        <p:spPr>
          <a:xfrm>
            <a:off x="4515025" y="929100"/>
            <a:ext cx="43944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スプライトをまたいだブロックのコピー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マルチスレッド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このスクリプトの他のスクリプトを止める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すべての音をとめる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059" name="Google Shape;1059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9" y="13815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74"/>
          <p:cNvSpPr/>
          <p:nvPr/>
        </p:nvSpPr>
        <p:spPr>
          <a:xfrm>
            <a:off x="1759725" y="1339625"/>
            <a:ext cx="26019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1" name="Google Shape;1061;p74"/>
          <p:cNvSpPr txBox="1"/>
          <p:nvPr/>
        </p:nvSpPr>
        <p:spPr>
          <a:xfrm>
            <a:off x="4939950" y="146725"/>
            <a:ext cx="5892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66" name="Google Shape;1066;p74"/>
          <p:cNvSpPr txBox="1"/>
          <p:nvPr/>
        </p:nvSpPr>
        <p:spPr>
          <a:xfrm>
            <a:off x="6072550" y="1898975"/>
            <a:ext cx="74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ほか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67" name="Google Shape;1067;p74"/>
          <p:cNvSpPr txBox="1"/>
          <p:nvPr/>
        </p:nvSpPr>
        <p:spPr>
          <a:xfrm>
            <a:off x="7803775" y="1898975"/>
            <a:ext cx="74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68" name="Google Shape;1068;p74"/>
          <p:cNvSpPr txBox="1"/>
          <p:nvPr/>
        </p:nvSpPr>
        <p:spPr>
          <a:xfrm>
            <a:off x="5209485" y="2381325"/>
            <a:ext cx="74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69" name="Google Shape;1069;p74"/>
          <p:cNvSpPr txBox="1"/>
          <p:nvPr/>
        </p:nvSpPr>
        <p:spPr>
          <a:xfrm>
            <a:off x="2733494" y="1757561"/>
            <a:ext cx="892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1933</Words>
  <Application>Microsoft Office PowerPoint</Application>
  <PresentationFormat>画面に合わせる (16:9)</PresentationFormat>
  <Paragraphs>431</Paragraphs>
  <Slides>40</Slides>
  <Notes>40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4" baseType="lpstr">
      <vt:lpstr>Playfair Display</vt:lpstr>
      <vt:lpstr>Lato</vt:lpstr>
      <vt:lpstr>Arial</vt:lpstr>
      <vt:lpstr>Coral</vt:lpstr>
      <vt:lpstr>Scratchで ゲームを 作ろう！</vt:lpstr>
      <vt:lpstr>登場人物紹介</vt:lpstr>
      <vt:lpstr>Scratchを開いてね</vt:lpstr>
      <vt:lpstr>保存しておいたゲームを開こう</vt:lpstr>
      <vt:lpstr>開いたゲームを実行してみよう</vt:lpstr>
      <vt:lpstr>ゲームを作ろう！ レベル４の続き</vt:lpstr>
      <vt:lpstr>BGMをつけてみよう</vt:lpstr>
      <vt:lpstr>どのスプライトにおく？</vt:lpstr>
      <vt:lpstr>BGMは背景（ステージ）におこう</vt:lpstr>
      <vt:lpstr>ステージにもブロックをおけるよ</vt:lpstr>
      <vt:lpstr>スプライトとかんけいのないブロックをステージにいどうしよう</vt:lpstr>
      <vt:lpstr>スプライトをまたいでブロックをコピーするには？</vt:lpstr>
      <vt:lpstr>ブロックをステージにドラッグ＆ドロップしよう</vt:lpstr>
      <vt:lpstr>ステージのうえでマウスの左ボタンをはなしてね</vt:lpstr>
      <vt:lpstr>ステージのうえにきたのはどうやってわかる？</vt:lpstr>
      <vt:lpstr>参考：スプライトのときは？</vt:lpstr>
      <vt:lpstr>ステージにブロックがコピーできたよ</vt:lpstr>
      <vt:lpstr>つかまえた数をリセットするブロックもいどうしよう</vt:lpstr>
      <vt:lpstr>コピー元のブロックは削除してね</vt:lpstr>
      <vt:lpstr>ステージにいどうしたブロックをならべよう</vt:lpstr>
      <vt:lpstr>実行してみよう</vt:lpstr>
      <vt:lpstr>ステージにWinの音をついかしよう</vt:lpstr>
      <vt:lpstr>実行してみよう</vt:lpstr>
      <vt:lpstr>BGMをえらぼう</vt:lpstr>
      <vt:lpstr>BGMは「ループ」からえらぶといいよ</vt:lpstr>
      <vt:lpstr>すきな音楽をえらんでね</vt:lpstr>
      <vt:lpstr>ステージのコードがめんに戻ろう</vt:lpstr>
      <vt:lpstr>ずっと音楽をならそう</vt:lpstr>
      <vt:lpstr>ちなみにほかのおきかただと...</vt:lpstr>
      <vt:lpstr>すぐにBGMをとめるには？</vt:lpstr>
      <vt:lpstr>ブロックはまえの処理が終わらないとつぎにいかないよ</vt:lpstr>
      <vt:lpstr>スクリプトをわけよう</vt:lpstr>
      <vt:lpstr>つかまえた数が３になったらすぐにBGMをとめるには？</vt:lpstr>
      <vt:lpstr>「すべてを止める」のままだと、下にブロックがくっつかないよ</vt:lpstr>
      <vt:lpstr>実行してみよう！</vt:lpstr>
      <vt:lpstr>「すべての音を止める」ではダメなの？</vt:lpstr>
      <vt:lpstr>いったん止まるけど、またなりはじめるよ</vt:lpstr>
      <vt:lpstr>これで完成！できあがりのコードだよ</vt:lpstr>
      <vt:lpstr>完成！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295</cp:revision>
  <dcterms:modified xsi:type="dcterms:W3CDTF">2021-11-25T06:41:52Z</dcterms:modified>
</cp:coreProperties>
</file>