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399" r:id="rId2"/>
    <p:sldId id="257" r:id="rId3"/>
    <p:sldId id="33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317" r:id="rId30"/>
  </p:sldIdLst>
  <p:sldSz cx="9144000" cy="5143500" type="screen16x9"/>
  <p:notesSz cx="6858000" cy="9144000"/>
  <p:embeddedFontLst>
    <p:embeddedFont>
      <p:font typeface="Lato" panose="020F0502020204030203" pitchFamily="34" charset="0"/>
      <p:regular r:id="rId32"/>
      <p:bold r:id="rId33"/>
      <p:italic r:id="rId34"/>
      <p:boldItalic r:id="rId35"/>
    </p:embeddedFont>
    <p:embeddedFont>
      <p:font typeface="Playfair Display" panose="000005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87560E-4780-433F-8C6C-6055E51C062D}" v="166" dt="2021-02-26T09:57:12.660"/>
    <p1510:client id="{819300C3-9B59-441D-A52E-1CAB7C624961}" v="351" dt="2021-03-04T08:25:02.836"/>
    <p1510:client id="{F45AB5FF-F672-47BE-9ABC-5EDCB941A9C6}" v="201" dt="2021-03-05T07:59:36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4" y="1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ki Suzuki" userId="2c4feb2ed34ad1a7" providerId="Windows Live" clId="Web-{819300C3-9B59-441D-A52E-1CAB7C624961}"/>
    <pc:docChg chg="modSld">
      <pc:chgData name="Masaki Suzuki" userId="2c4feb2ed34ad1a7" providerId="Windows Live" clId="Web-{819300C3-9B59-441D-A52E-1CAB7C624961}" dt="2021-03-04T08:25:02.836" v="350"/>
      <pc:docMkLst>
        <pc:docMk/>
      </pc:docMkLst>
      <pc:sldChg chg="modSp">
        <pc:chgData name="Masaki Suzuki" userId="2c4feb2ed34ad1a7" providerId="Windows Live" clId="Web-{819300C3-9B59-441D-A52E-1CAB7C624961}" dt="2021-03-04T07:35:28.274" v="7"/>
        <pc:sldMkLst>
          <pc:docMk/>
          <pc:sldMk cId="0" sldId="256"/>
        </pc:sldMkLst>
        <pc:spChg chg="mod">
          <ac:chgData name="Masaki Suzuki" userId="2c4feb2ed34ad1a7" providerId="Windows Live" clId="Web-{819300C3-9B59-441D-A52E-1CAB7C624961}" dt="2021-03-04T07:35:28.211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27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27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42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58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58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74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74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39.571" v="16"/>
        <pc:sldMkLst>
          <pc:docMk/>
          <pc:sldMk cId="0" sldId="257"/>
        </pc:sldMkLst>
        <pc:spChg chg="mod">
          <ac:chgData name="Masaki Suzuki" userId="2c4feb2ed34ad1a7" providerId="Windows Live" clId="Web-{819300C3-9B59-441D-A52E-1CAB7C624961}" dt="2021-03-04T07:35:39.430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46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61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77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92" v="12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08" v="13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24" v="14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39" v="15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71" v="1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49.008" v="22"/>
        <pc:sldMkLst>
          <pc:docMk/>
          <pc:sldMk cId="0" sldId="258"/>
        </pc:sldMkLst>
        <pc:spChg chg="mod">
          <ac:chgData name="Masaki Suzuki" userId="2c4feb2ed34ad1a7" providerId="Windows Live" clId="Web-{819300C3-9B59-441D-A52E-1CAB7C624961}" dt="2021-03-04T07:35:48.946" v="17"/>
          <ac:spMkLst>
            <pc:docMk/>
            <pc:sldMk cId="0" sldId="258"/>
            <ac:spMk id="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61" v="18"/>
          <ac:spMkLst>
            <pc:docMk/>
            <pc:sldMk cId="0" sldId="258"/>
            <ac:spMk id="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77" v="19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77" v="20"/>
          <ac:spMkLst>
            <pc:docMk/>
            <pc:sldMk cId="0" sldId="258"/>
            <ac:spMk id="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92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9.008" v="22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51.867" v="33"/>
        <pc:sldMkLst>
          <pc:docMk/>
          <pc:sldMk cId="0" sldId="259"/>
        </pc:sldMkLst>
        <pc:spChg chg="mod">
          <ac:chgData name="Masaki Suzuki" userId="2c4feb2ed34ad1a7" providerId="Windows Live" clId="Web-{819300C3-9B59-441D-A52E-1CAB7C624961}" dt="2021-03-04T07:35:51.680" v="23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696" v="24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27" v="25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42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58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74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89" v="29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05" v="30"/>
          <ac:spMkLst>
            <pc:docMk/>
            <pc:sldMk cId="0" sldId="259"/>
            <ac:spMk id="1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21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52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67" v="33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53.117" v="41"/>
        <pc:sldMkLst>
          <pc:docMk/>
          <pc:sldMk cId="0" sldId="260"/>
        </pc:sldMkLst>
        <pc:spChg chg="mod">
          <ac:chgData name="Masaki Suzuki" userId="2c4feb2ed34ad1a7" providerId="Windows Live" clId="Web-{819300C3-9B59-441D-A52E-1CAB7C624961}" dt="2021-03-04T07:35:53.008" v="34"/>
          <ac:spMkLst>
            <pc:docMk/>
            <pc:sldMk cId="0" sldId="260"/>
            <ac:spMk id="1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24" v="35"/>
          <ac:spMkLst>
            <pc:docMk/>
            <pc:sldMk cId="0" sldId="260"/>
            <ac:spMk id="1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39" v="36"/>
          <ac:spMkLst>
            <pc:docMk/>
            <pc:sldMk cId="0" sldId="260"/>
            <ac:spMk id="1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55" v="37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71" v="38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86" v="39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102" v="40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117" v="41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00.414" v="43"/>
        <pc:sldMkLst>
          <pc:docMk/>
          <pc:sldMk cId="0" sldId="261"/>
        </pc:sldMkLst>
        <pc:spChg chg="mod">
          <ac:chgData name="Masaki Suzuki" userId="2c4feb2ed34ad1a7" providerId="Windows Live" clId="Web-{819300C3-9B59-441D-A52E-1CAB7C624961}" dt="2021-03-04T07:36:00.414" v="42"/>
          <ac:spMkLst>
            <pc:docMk/>
            <pc:sldMk cId="0" sldId="261"/>
            <ac:spMk id="14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0.414" v="43"/>
          <ac:spMkLst>
            <pc:docMk/>
            <pc:sldMk cId="0" sldId="261"/>
            <ac:spMk id="14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07.992" v="49"/>
        <pc:sldMkLst>
          <pc:docMk/>
          <pc:sldMk cId="0" sldId="262"/>
        </pc:sldMkLst>
        <pc:spChg chg="mod">
          <ac:chgData name="Masaki Suzuki" userId="2c4feb2ed34ad1a7" providerId="Windows Live" clId="Web-{819300C3-9B59-441D-A52E-1CAB7C624961}" dt="2021-03-04T07:36:07.914" v="44"/>
          <ac:spMkLst>
            <pc:docMk/>
            <pc:sldMk cId="0" sldId="262"/>
            <ac:spMk id="1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46" v="45"/>
          <ac:spMkLst>
            <pc:docMk/>
            <pc:sldMk cId="0" sldId="262"/>
            <ac:spMk id="1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46" v="46"/>
          <ac:spMkLst>
            <pc:docMk/>
            <pc:sldMk cId="0" sldId="262"/>
            <ac:spMk id="15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61" v="47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77" v="48"/>
          <ac:spMkLst>
            <pc:docMk/>
            <pc:sldMk cId="0" sldId="262"/>
            <ac:spMk id="1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92" v="49"/>
          <ac:spMkLst>
            <pc:docMk/>
            <pc:sldMk cId="0" sldId="262"/>
            <ac:spMk id="15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17.305" v="55"/>
        <pc:sldMkLst>
          <pc:docMk/>
          <pc:sldMk cId="0" sldId="263"/>
        </pc:sldMkLst>
        <pc:spChg chg="mod">
          <ac:chgData name="Masaki Suzuki" userId="2c4feb2ed34ad1a7" providerId="Windows Live" clId="Web-{819300C3-9B59-441D-A52E-1CAB7C624961}" dt="2021-03-04T07:36:17.211" v="50"/>
          <ac:spMkLst>
            <pc:docMk/>
            <pc:sldMk cId="0" sldId="263"/>
            <ac:spMk id="1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27" v="51"/>
          <ac:spMkLst>
            <pc:docMk/>
            <pc:sldMk cId="0" sldId="263"/>
            <ac:spMk id="17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42" v="52"/>
          <ac:spMkLst>
            <pc:docMk/>
            <pc:sldMk cId="0" sldId="263"/>
            <ac:spMk id="1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74" v="53"/>
          <ac:spMkLst>
            <pc:docMk/>
            <pc:sldMk cId="0" sldId="263"/>
            <ac:spMk id="1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89" v="54"/>
          <ac:spMkLst>
            <pc:docMk/>
            <pc:sldMk cId="0" sldId="263"/>
            <ac:spMk id="1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305" v="55"/>
          <ac:spMkLst>
            <pc:docMk/>
            <pc:sldMk cId="0" sldId="263"/>
            <ac:spMk id="17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25.930" v="60"/>
        <pc:sldMkLst>
          <pc:docMk/>
          <pc:sldMk cId="0" sldId="264"/>
        </pc:sldMkLst>
        <pc:spChg chg="mod">
          <ac:chgData name="Masaki Suzuki" userId="2c4feb2ed34ad1a7" providerId="Windows Live" clId="Web-{819300C3-9B59-441D-A52E-1CAB7C624961}" dt="2021-03-04T07:36:25.883" v="56"/>
          <ac:spMkLst>
            <pc:docMk/>
            <pc:sldMk cId="0" sldId="264"/>
            <ac:spMk id="1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899" v="57"/>
          <ac:spMkLst>
            <pc:docMk/>
            <pc:sldMk cId="0" sldId="264"/>
            <ac:spMk id="1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14" v="58"/>
          <ac:spMkLst>
            <pc:docMk/>
            <pc:sldMk cId="0" sldId="264"/>
            <ac:spMk id="19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14" v="59"/>
          <ac:spMkLst>
            <pc:docMk/>
            <pc:sldMk cId="0" sldId="264"/>
            <ac:spMk id="19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30" v="60"/>
          <ac:spMkLst>
            <pc:docMk/>
            <pc:sldMk cId="0" sldId="264"/>
            <ac:spMk id="1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32.336" v="68"/>
        <pc:sldMkLst>
          <pc:docMk/>
          <pc:sldMk cId="0" sldId="265"/>
        </pc:sldMkLst>
        <pc:spChg chg="mod">
          <ac:chgData name="Masaki Suzuki" userId="2c4feb2ed34ad1a7" providerId="Windows Live" clId="Web-{819300C3-9B59-441D-A52E-1CAB7C624961}" dt="2021-03-04T07:36:32.211" v="61"/>
          <ac:spMkLst>
            <pc:docMk/>
            <pc:sldMk cId="0" sldId="265"/>
            <ac:spMk id="1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27" v="62"/>
          <ac:spMkLst>
            <pc:docMk/>
            <pc:sldMk cId="0" sldId="265"/>
            <ac:spMk id="20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58" v="63"/>
          <ac:spMkLst>
            <pc:docMk/>
            <pc:sldMk cId="0" sldId="265"/>
            <ac:spMk id="20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74" v="64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89" v="65"/>
          <ac:spMkLst>
            <pc:docMk/>
            <pc:sldMk cId="0" sldId="265"/>
            <ac:spMk id="2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05" v="6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21" v="67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36" v="68"/>
          <ac:spMkLst>
            <pc:docMk/>
            <pc:sldMk cId="0" sldId="265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06.946" v="74"/>
        <pc:sldMkLst>
          <pc:docMk/>
          <pc:sldMk cId="0" sldId="266"/>
        </pc:sldMkLst>
        <pc:spChg chg="mod">
          <ac:chgData name="Masaki Suzuki" userId="2c4feb2ed34ad1a7" providerId="Windows Live" clId="Web-{819300C3-9B59-441D-A52E-1CAB7C624961}" dt="2021-03-04T07:37:06.852" v="69"/>
          <ac:spMkLst>
            <pc:docMk/>
            <pc:sldMk cId="0" sldId="266"/>
            <ac:spMk id="2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867" v="70"/>
          <ac:spMkLst>
            <pc:docMk/>
            <pc:sldMk cId="0" sldId="266"/>
            <ac:spMk id="22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899" v="71"/>
          <ac:spMkLst>
            <pc:docMk/>
            <pc:sldMk cId="0" sldId="266"/>
            <ac:spMk id="2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14" v="72"/>
          <ac:spMkLst>
            <pc:docMk/>
            <pc:sldMk cId="0" sldId="266"/>
            <ac:spMk id="2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30" v="73"/>
          <ac:spMkLst>
            <pc:docMk/>
            <pc:sldMk cId="0" sldId="266"/>
            <ac:spMk id="22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46" v="74"/>
          <ac:spMkLst>
            <pc:docMk/>
            <pc:sldMk cId="0" sldId="266"/>
            <ac:spMk id="22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17.071" v="78"/>
        <pc:sldMkLst>
          <pc:docMk/>
          <pc:sldMk cId="0" sldId="267"/>
        </pc:sldMkLst>
        <pc:spChg chg="mod">
          <ac:chgData name="Masaki Suzuki" userId="2c4feb2ed34ad1a7" providerId="Windows Live" clId="Web-{819300C3-9B59-441D-A52E-1CAB7C624961}" dt="2021-03-04T07:37:17.024" v="75"/>
          <ac:spMkLst>
            <pc:docMk/>
            <pc:sldMk cId="0" sldId="267"/>
            <ac:spMk id="23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39" v="76"/>
          <ac:spMkLst>
            <pc:docMk/>
            <pc:sldMk cId="0" sldId="267"/>
            <ac:spMk id="2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55" v="77"/>
          <ac:spMkLst>
            <pc:docMk/>
            <pc:sldMk cId="0" sldId="267"/>
            <ac:spMk id="2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71" v="78"/>
          <ac:spMkLst>
            <pc:docMk/>
            <pc:sldMk cId="0" sldId="267"/>
            <ac:spMk id="24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25.696" v="86"/>
        <pc:sldMkLst>
          <pc:docMk/>
          <pc:sldMk cId="0" sldId="268"/>
        </pc:sldMkLst>
        <pc:spChg chg="mod">
          <ac:chgData name="Masaki Suzuki" userId="2c4feb2ed34ad1a7" providerId="Windows Live" clId="Web-{819300C3-9B59-441D-A52E-1CAB7C624961}" dt="2021-03-04T07:37:25.555" v="79"/>
          <ac:spMkLst>
            <pc:docMk/>
            <pc:sldMk cId="0" sldId="268"/>
            <ac:spMk id="24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571" v="80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586" v="81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17" v="82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33" v="83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49" v="84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80" v="85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96" v="86"/>
          <ac:spMkLst>
            <pc:docMk/>
            <pc:sldMk cId="0" sldId="268"/>
            <ac:spMk id="26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32.789" v="90"/>
        <pc:sldMkLst>
          <pc:docMk/>
          <pc:sldMk cId="0" sldId="269"/>
        </pc:sldMkLst>
        <pc:spChg chg="mod">
          <ac:chgData name="Masaki Suzuki" userId="2c4feb2ed34ad1a7" providerId="Windows Live" clId="Web-{819300C3-9B59-441D-A52E-1CAB7C624961}" dt="2021-03-04T07:37:32.758" v="87"/>
          <ac:spMkLst>
            <pc:docMk/>
            <pc:sldMk cId="0" sldId="269"/>
            <ac:spMk id="27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58" v="88"/>
          <ac:spMkLst>
            <pc:docMk/>
            <pc:sldMk cId="0" sldId="269"/>
            <ac:spMk id="2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74" v="89"/>
          <ac:spMkLst>
            <pc:docMk/>
            <pc:sldMk cId="0" sldId="269"/>
            <ac:spMk id="2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89" v="90"/>
          <ac:spMkLst>
            <pc:docMk/>
            <pc:sldMk cId="0" sldId="269"/>
            <ac:spMk id="27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39.477" v="96"/>
        <pc:sldMkLst>
          <pc:docMk/>
          <pc:sldMk cId="0" sldId="270"/>
        </pc:sldMkLst>
        <pc:spChg chg="mod">
          <ac:chgData name="Masaki Suzuki" userId="2c4feb2ed34ad1a7" providerId="Windows Live" clId="Web-{819300C3-9B59-441D-A52E-1CAB7C624961}" dt="2021-03-04T07:37:39.399" v="91"/>
          <ac:spMkLst>
            <pc:docMk/>
            <pc:sldMk cId="0" sldId="270"/>
            <ac:spMk id="28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14" v="92"/>
          <ac:spMkLst>
            <pc:docMk/>
            <pc:sldMk cId="0" sldId="270"/>
            <ac:spMk id="2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30" v="93"/>
          <ac:spMkLst>
            <pc:docMk/>
            <pc:sldMk cId="0" sldId="270"/>
            <ac:spMk id="2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46" v="94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61" v="95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77" v="9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48.571" v="104"/>
        <pc:sldMkLst>
          <pc:docMk/>
          <pc:sldMk cId="0" sldId="271"/>
        </pc:sldMkLst>
        <pc:spChg chg="mod">
          <ac:chgData name="Masaki Suzuki" userId="2c4feb2ed34ad1a7" providerId="Windows Live" clId="Web-{819300C3-9B59-441D-A52E-1CAB7C624961}" dt="2021-03-04T07:37:48.446" v="97"/>
          <ac:spMkLst>
            <pc:docMk/>
            <pc:sldMk cId="0" sldId="271"/>
            <ac:spMk id="3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477" v="98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492" v="99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08" v="100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24" v="101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39" v="102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55" v="103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71" v="104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54.617" v="111"/>
        <pc:sldMkLst>
          <pc:docMk/>
          <pc:sldMk cId="0" sldId="272"/>
        </pc:sldMkLst>
        <pc:spChg chg="mod">
          <ac:chgData name="Masaki Suzuki" userId="2c4feb2ed34ad1a7" providerId="Windows Live" clId="Web-{819300C3-9B59-441D-A52E-1CAB7C624961}" dt="2021-03-04T07:37:54.508" v="105"/>
          <ac:spMkLst>
            <pc:docMk/>
            <pc:sldMk cId="0" sldId="272"/>
            <ac:spMk id="3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24" v="106"/>
          <ac:spMkLst>
            <pc:docMk/>
            <pc:sldMk cId="0" sldId="272"/>
            <ac:spMk id="3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55" v="107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71" v="108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86" v="10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602" v="110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617" v="111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01.946" v="115"/>
        <pc:sldMkLst>
          <pc:docMk/>
          <pc:sldMk cId="0" sldId="273"/>
        </pc:sldMkLst>
        <pc:spChg chg="mod">
          <ac:chgData name="Masaki Suzuki" userId="2c4feb2ed34ad1a7" providerId="Windows Live" clId="Web-{819300C3-9B59-441D-A52E-1CAB7C624961}" dt="2021-03-04T07:38:01.914" v="112"/>
          <ac:spMkLst>
            <pc:docMk/>
            <pc:sldMk cId="0" sldId="273"/>
            <ac:spMk id="34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30" v="113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46" v="114"/>
          <ac:spMkLst>
            <pc:docMk/>
            <pc:sldMk cId="0" sldId="273"/>
            <ac:spMk id="3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46" v="115"/>
          <ac:spMkLst>
            <pc:docMk/>
            <pc:sldMk cId="0" sldId="273"/>
            <ac:spMk id="35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10.383" v="121"/>
        <pc:sldMkLst>
          <pc:docMk/>
          <pc:sldMk cId="0" sldId="274"/>
        </pc:sldMkLst>
        <pc:spChg chg="mod">
          <ac:chgData name="Masaki Suzuki" userId="2c4feb2ed34ad1a7" providerId="Windows Live" clId="Web-{819300C3-9B59-441D-A52E-1CAB7C624961}" dt="2021-03-04T07:38:10.289" v="116"/>
          <ac:spMkLst>
            <pc:docMk/>
            <pc:sldMk cId="0" sldId="274"/>
            <ac:spMk id="3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21" v="117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36" v="118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52" v="119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67" v="120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83" v="121"/>
          <ac:spMkLst>
            <pc:docMk/>
            <pc:sldMk cId="0" sldId="274"/>
            <ac:spMk id="37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14.414" v="124"/>
        <pc:sldMkLst>
          <pc:docMk/>
          <pc:sldMk cId="0" sldId="275"/>
        </pc:sldMkLst>
        <pc:spChg chg="mod">
          <ac:chgData name="Masaki Suzuki" userId="2c4feb2ed34ad1a7" providerId="Windows Live" clId="Web-{819300C3-9B59-441D-A52E-1CAB7C624961}" dt="2021-03-04T07:38:14.399" v="122"/>
          <ac:spMkLst>
            <pc:docMk/>
            <pc:sldMk cId="0" sldId="275"/>
            <ac:spMk id="3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4.399" v="123"/>
          <ac:spMkLst>
            <pc:docMk/>
            <pc:sldMk cId="0" sldId="275"/>
            <ac:spMk id="3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4.414" v="124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21.727" v="132"/>
        <pc:sldMkLst>
          <pc:docMk/>
          <pc:sldMk cId="0" sldId="276"/>
        </pc:sldMkLst>
        <pc:spChg chg="mod">
          <ac:chgData name="Masaki Suzuki" userId="2c4feb2ed34ad1a7" providerId="Windows Live" clId="Web-{819300C3-9B59-441D-A52E-1CAB7C624961}" dt="2021-03-04T07:38:21.586" v="125"/>
          <ac:spMkLst>
            <pc:docMk/>
            <pc:sldMk cId="0" sldId="276"/>
            <ac:spMk id="3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02" v="126"/>
          <ac:spMkLst>
            <pc:docMk/>
            <pc:sldMk cId="0" sldId="276"/>
            <ac:spMk id="3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33" v="127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49" v="128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64" v="129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80" v="13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711" v="131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727" v="132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29.414" v="140"/>
        <pc:sldMkLst>
          <pc:docMk/>
          <pc:sldMk cId="0" sldId="277"/>
        </pc:sldMkLst>
        <pc:spChg chg="mod">
          <ac:chgData name="Masaki Suzuki" userId="2c4feb2ed34ad1a7" providerId="Windows Live" clId="Web-{819300C3-9B59-441D-A52E-1CAB7C624961}" dt="2021-03-04T07:38:29.289" v="133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05" v="134"/>
          <ac:spMkLst>
            <pc:docMk/>
            <pc:sldMk cId="0" sldId="277"/>
            <ac:spMk id="4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21" v="135"/>
          <ac:spMkLst>
            <pc:docMk/>
            <pc:sldMk cId="0" sldId="277"/>
            <ac:spMk id="4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36" v="136"/>
          <ac:spMkLst>
            <pc:docMk/>
            <pc:sldMk cId="0" sldId="277"/>
            <ac:spMk id="4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52" v="137"/>
          <ac:spMkLst>
            <pc:docMk/>
            <pc:sldMk cId="0" sldId="277"/>
            <ac:spMk id="4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83" v="138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99" v="139"/>
          <ac:spMkLst>
            <pc:docMk/>
            <pc:sldMk cId="0" sldId="277"/>
            <ac:spMk id="4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414" v="140"/>
          <ac:spMkLst>
            <pc:docMk/>
            <pc:sldMk cId="0" sldId="277"/>
            <ac:spMk id="42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4:34.150" v="142"/>
        <pc:sldMkLst>
          <pc:docMk/>
          <pc:sldMk cId="0" sldId="278"/>
        </pc:sldMkLst>
        <pc:spChg chg="mod">
          <ac:chgData name="Masaki Suzuki" userId="2c4feb2ed34ad1a7" providerId="Windows Live" clId="Web-{819300C3-9B59-441D-A52E-1CAB7C624961}" dt="2021-03-04T07:44:34.134" v="141"/>
          <ac:spMkLst>
            <pc:docMk/>
            <pc:sldMk cId="0" sldId="278"/>
            <ac:spMk id="4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34.150" v="142"/>
          <ac:spMkLst>
            <pc:docMk/>
            <pc:sldMk cId="0" sldId="278"/>
            <ac:spMk id="43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4:43.915" v="145"/>
        <pc:sldMkLst>
          <pc:docMk/>
          <pc:sldMk cId="0" sldId="279"/>
        </pc:sldMkLst>
        <pc:spChg chg="mod">
          <ac:chgData name="Masaki Suzuki" userId="2c4feb2ed34ad1a7" providerId="Windows Live" clId="Web-{819300C3-9B59-441D-A52E-1CAB7C624961}" dt="2021-03-04T07:44:43.900" v="143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43.915" v="144"/>
          <ac:spMkLst>
            <pc:docMk/>
            <pc:sldMk cId="0" sldId="279"/>
            <ac:spMk id="44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43.915" v="145"/>
          <ac:spMkLst>
            <pc:docMk/>
            <pc:sldMk cId="0" sldId="279"/>
            <ac:spMk id="44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38.790" v="152"/>
        <pc:sldMkLst>
          <pc:docMk/>
          <pc:sldMk cId="0" sldId="280"/>
        </pc:sldMkLst>
        <pc:spChg chg="mod">
          <ac:chgData name="Masaki Suzuki" userId="2c4feb2ed34ad1a7" providerId="Windows Live" clId="Web-{819300C3-9B59-441D-A52E-1CAB7C624961}" dt="2021-03-04T07:45:38.681" v="146"/>
          <ac:spMkLst>
            <pc:docMk/>
            <pc:sldMk cId="0" sldId="280"/>
            <ac:spMk id="4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12" v="147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28" v="148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43" v="149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59" v="150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75" v="151"/>
          <ac:spMkLst>
            <pc:docMk/>
            <pc:sldMk cId="0" sldId="280"/>
            <ac:spMk id="4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90" v="152"/>
          <ac:spMkLst>
            <pc:docMk/>
            <pc:sldMk cId="0" sldId="280"/>
            <ac:spMk id="46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46.431" v="170"/>
        <pc:sldMkLst>
          <pc:docMk/>
          <pc:sldMk cId="0" sldId="281"/>
        </pc:sldMkLst>
        <pc:spChg chg="mod">
          <ac:chgData name="Masaki Suzuki" userId="2c4feb2ed34ad1a7" providerId="Windows Live" clId="Web-{819300C3-9B59-441D-A52E-1CAB7C624961}" dt="2021-03-04T07:45:45.978" v="153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5.993" v="154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24" v="155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56" v="156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87" v="157"/>
          <ac:spMkLst>
            <pc:docMk/>
            <pc:sldMk cId="0" sldId="281"/>
            <ac:spMk id="4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03" v="158"/>
          <ac:spMkLst>
            <pc:docMk/>
            <pc:sldMk cId="0" sldId="281"/>
            <ac:spMk id="4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34" v="159"/>
          <ac:spMkLst>
            <pc:docMk/>
            <pc:sldMk cId="0" sldId="281"/>
            <ac:spMk id="48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65" v="160"/>
          <ac:spMkLst>
            <pc:docMk/>
            <pc:sldMk cId="0" sldId="281"/>
            <ac:spMk id="48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96" v="161"/>
          <ac:spMkLst>
            <pc:docMk/>
            <pc:sldMk cId="0" sldId="281"/>
            <ac:spMk id="4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12" v="162"/>
          <ac:spMkLst>
            <pc:docMk/>
            <pc:sldMk cId="0" sldId="281"/>
            <ac:spMk id="48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43" v="163"/>
          <ac:spMkLst>
            <pc:docMk/>
            <pc:sldMk cId="0" sldId="281"/>
            <ac:spMk id="48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74" v="164"/>
          <ac:spMkLst>
            <pc:docMk/>
            <pc:sldMk cId="0" sldId="281"/>
            <ac:spMk id="4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06" v="165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21" v="166"/>
          <ac:spMkLst>
            <pc:docMk/>
            <pc:sldMk cId="0" sldId="281"/>
            <ac:spMk id="49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53" v="167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84" v="168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415" v="169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431" v="170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54.040" v="175"/>
        <pc:sldMkLst>
          <pc:docMk/>
          <pc:sldMk cId="0" sldId="282"/>
        </pc:sldMkLst>
        <pc:spChg chg="mod">
          <ac:chgData name="Masaki Suzuki" userId="2c4feb2ed34ad1a7" providerId="Windows Live" clId="Web-{819300C3-9B59-441D-A52E-1CAB7C624961}" dt="2021-03-04T07:45:53.978" v="171"/>
          <ac:spMkLst>
            <pc:docMk/>
            <pc:sldMk cId="0" sldId="282"/>
            <ac:spMk id="50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3.993" v="172"/>
          <ac:spMkLst>
            <pc:docMk/>
            <pc:sldMk cId="0" sldId="282"/>
            <ac:spMk id="5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09" v="173"/>
          <ac:spMkLst>
            <pc:docMk/>
            <pc:sldMk cId="0" sldId="282"/>
            <ac:spMk id="5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25" v="174"/>
          <ac:spMkLst>
            <pc:docMk/>
            <pc:sldMk cId="0" sldId="282"/>
            <ac:spMk id="5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40" v="175"/>
          <ac:spMkLst>
            <pc:docMk/>
            <pc:sldMk cId="0" sldId="282"/>
            <ac:spMk id="50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00.509" v="178"/>
        <pc:sldMkLst>
          <pc:docMk/>
          <pc:sldMk cId="0" sldId="283"/>
        </pc:sldMkLst>
        <pc:spChg chg="mod">
          <ac:chgData name="Masaki Suzuki" userId="2c4feb2ed34ad1a7" providerId="Windows Live" clId="Web-{819300C3-9B59-441D-A52E-1CAB7C624961}" dt="2021-03-04T07:46:00.478" v="176"/>
          <ac:spMkLst>
            <pc:docMk/>
            <pc:sldMk cId="0" sldId="283"/>
            <ac:spMk id="5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00.493" v="177"/>
          <ac:spMkLst>
            <pc:docMk/>
            <pc:sldMk cId="0" sldId="283"/>
            <ac:spMk id="5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00.509" v="178"/>
          <ac:spMkLst>
            <pc:docMk/>
            <pc:sldMk cId="0" sldId="283"/>
            <ac:spMk id="52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41.665" v="182"/>
        <pc:sldMkLst>
          <pc:docMk/>
          <pc:sldMk cId="0" sldId="285"/>
        </pc:sldMkLst>
        <pc:spChg chg="mod">
          <ac:chgData name="Masaki Suzuki" userId="2c4feb2ed34ad1a7" providerId="Windows Live" clId="Web-{819300C3-9B59-441D-A52E-1CAB7C624961}" dt="2021-03-04T07:46:41.618" v="179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34" v="180"/>
          <ac:spMkLst>
            <pc:docMk/>
            <pc:sldMk cId="0" sldId="285"/>
            <ac:spMk id="5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49" v="181"/>
          <ac:spMkLst>
            <pc:docMk/>
            <pc:sldMk cId="0" sldId="285"/>
            <ac:spMk id="5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65" v="182"/>
          <ac:spMkLst>
            <pc:docMk/>
            <pc:sldMk cId="0" sldId="285"/>
            <ac:spMk id="54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58.915" v="188"/>
        <pc:sldMkLst>
          <pc:docMk/>
          <pc:sldMk cId="0" sldId="286"/>
        </pc:sldMkLst>
        <pc:spChg chg="mod">
          <ac:chgData name="Masaki Suzuki" userId="2c4feb2ed34ad1a7" providerId="Windows Live" clId="Web-{819300C3-9B59-441D-A52E-1CAB7C624961}" dt="2021-03-04T07:46:58.837" v="183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53" v="184"/>
          <ac:spMkLst>
            <pc:docMk/>
            <pc:sldMk cId="0" sldId="286"/>
            <ac:spMk id="5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68" v="185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84" v="186"/>
          <ac:spMkLst>
            <pc:docMk/>
            <pc:sldMk cId="0" sldId="286"/>
            <ac:spMk id="5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99" v="187"/>
          <ac:spMkLst>
            <pc:docMk/>
            <pc:sldMk cId="0" sldId="286"/>
            <ac:spMk id="5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915" v="188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03.524" v="190"/>
        <pc:sldMkLst>
          <pc:docMk/>
          <pc:sldMk cId="0" sldId="287"/>
        </pc:sldMkLst>
        <pc:spChg chg="mod">
          <ac:chgData name="Masaki Suzuki" userId="2c4feb2ed34ad1a7" providerId="Windows Live" clId="Web-{819300C3-9B59-441D-A52E-1CAB7C624961}" dt="2021-03-04T07:47:03.509" v="189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3.524" v="190"/>
          <ac:spMkLst>
            <pc:docMk/>
            <pc:sldMk cId="0" sldId="287"/>
            <ac:spMk id="58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06.290" v="194"/>
        <pc:sldMkLst>
          <pc:docMk/>
          <pc:sldMk cId="0" sldId="288"/>
        </pc:sldMkLst>
        <pc:spChg chg="mod">
          <ac:chgData name="Masaki Suzuki" userId="2c4feb2ed34ad1a7" providerId="Windows Live" clId="Web-{819300C3-9B59-441D-A52E-1CAB7C624961}" dt="2021-03-04T07:47:06.243" v="191"/>
          <ac:spMkLst>
            <pc:docMk/>
            <pc:sldMk cId="0" sldId="288"/>
            <ac:spMk id="5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59" v="192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74" v="193"/>
          <ac:spMkLst>
            <pc:docMk/>
            <pc:sldMk cId="0" sldId="288"/>
            <ac:spMk id="5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90" v="194"/>
          <ac:spMkLst>
            <pc:docMk/>
            <pc:sldMk cId="0" sldId="288"/>
            <ac:spMk id="59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13.618" v="196"/>
        <pc:sldMkLst>
          <pc:docMk/>
          <pc:sldMk cId="0" sldId="290"/>
        </pc:sldMkLst>
        <pc:spChg chg="mod">
          <ac:chgData name="Masaki Suzuki" userId="2c4feb2ed34ad1a7" providerId="Windows Live" clId="Web-{819300C3-9B59-441D-A52E-1CAB7C624961}" dt="2021-03-04T07:47:13.618" v="195"/>
          <ac:spMkLst>
            <pc:docMk/>
            <pc:sldMk cId="0" sldId="290"/>
            <ac:spMk id="6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3.618" v="196"/>
          <ac:spMkLst>
            <pc:docMk/>
            <pc:sldMk cId="0" sldId="290"/>
            <ac:spMk id="61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19.931" v="200"/>
        <pc:sldMkLst>
          <pc:docMk/>
          <pc:sldMk cId="0" sldId="291"/>
        </pc:sldMkLst>
        <pc:spChg chg="mod">
          <ac:chgData name="Masaki Suzuki" userId="2c4feb2ed34ad1a7" providerId="Windows Live" clId="Web-{819300C3-9B59-441D-A52E-1CAB7C624961}" dt="2021-03-04T07:47:19.899" v="197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899" v="198"/>
          <ac:spMkLst>
            <pc:docMk/>
            <pc:sldMk cId="0" sldId="291"/>
            <ac:spMk id="6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915" v="199"/>
          <ac:spMkLst>
            <pc:docMk/>
            <pc:sldMk cId="0" sldId="291"/>
            <ac:spMk id="6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931" v="200"/>
          <ac:spMkLst>
            <pc:docMk/>
            <pc:sldMk cId="0" sldId="291"/>
            <ac:spMk id="63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39.962" v="209"/>
        <pc:sldMkLst>
          <pc:docMk/>
          <pc:sldMk cId="0" sldId="292"/>
        </pc:sldMkLst>
        <pc:spChg chg="mod">
          <ac:chgData name="Masaki Suzuki" userId="2c4feb2ed34ad1a7" providerId="Windows Live" clId="Web-{819300C3-9B59-441D-A52E-1CAB7C624961}" dt="2021-03-04T07:47:39.821" v="201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37" v="202"/>
          <ac:spMkLst>
            <pc:docMk/>
            <pc:sldMk cId="0" sldId="292"/>
            <ac:spMk id="6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53" v="203"/>
          <ac:spMkLst>
            <pc:docMk/>
            <pc:sldMk cId="0" sldId="292"/>
            <ac:spMk id="6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68" v="204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84" v="205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99" v="206"/>
          <ac:spMkLst>
            <pc:docMk/>
            <pc:sldMk cId="0" sldId="292"/>
            <ac:spMk id="6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31" v="207"/>
          <ac:spMkLst>
            <pc:docMk/>
            <pc:sldMk cId="0" sldId="292"/>
            <ac:spMk id="6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46" v="208"/>
          <ac:spMkLst>
            <pc:docMk/>
            <pc:sldMk cId="0" sldId="292"/>
            <ac:spMk id="6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62" v="209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41.181" v="211"/>
        <pc:sldMkLst>
          <pc:docMk/>
          <pc:sldMk cId="0" sldId="293"/>
        </pc:sldMkLst>
        <pc:spChg chg="mod">
          <ac:chgData name="Masaki Suzuki" userId="2c4feb2ed34ad1a7" providerId="Windows Live" clId="Web-{819300C3-9B59-441D-A52E-1CAB7C624961}" dt="2021-03-04T07:47:41.165" v="210"/>
          <ac:spMkLst>
            <pc:docMk/>
            <pc:sldMk cId="0" sldId="293"/>
            <ac:spMk id="6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181" v="211"/>
          <ac:spMkLst>
            <pc:docMk/>
            <pc:sldMk cId="0" sldId="293"/>
            <ac:spMk id="67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41.274" v="214"/>
        <pc:sldMkLst>
          <pc:docMk/>
          <pc:sldMk cId="0" sldId="294"/>
        </pc:sldMkLst>
        <pc:spChg chg="mod">
          <ac:chgData name="Masaki Suzuki" userId="2c4feb2ed34ad1a7" providerId="Windows Live" clId="Web-{819300C3-9B59-441D-A52E-1CAB7C624961}" dt="2021-03-04T07:47:41.243" v="212"/>
          <ac:spMkLst>
            <pc:docMk/>
            <pc:sldMk cId="0" sldId="294"/>
            <ac:spMk id="6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259" v="213"/>
          <ac:spMkLst>
            <pc:docMk/>
            <pc:sldMk cId="0" sldId="294"/>
            <ac:spMk id="6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274" v="214"/>
          <ac:spMkLst>
            <pc:docMk/>
            <pc:sldMk cId="0" sldId="294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8:06.540" v="217"/>
        <pc:sldMkLst>
          <pc:docMk/>
          <pc:sldMk cId="0" sldId="295"/>
        </pc:sldMkLst>
        <pc:spChg chg="mod">
          <ac:chgData name="Masaki Suzuki" userId="2c4feb2ed34ad1a7" providerId="Windows Live" clId="Web-{819300C3-9B59-441D-A52E-1CAB7C624961}" dt="2021-03-04T07:48:06.509" v="215"/>
          <ac:spMkLst>
            <pc:docMk/>
            <pc:sldMk cId="0" sldId="295"/>
            <ac:spMk id="6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8:06.524" v="216"/>
          <ac:spMkLst>
            <pc:docMk/>
            <pc:sldMk cId="0" sldId="295"/>
            <ac:spMk id="70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8:06.540" v="217"/>
          <ac:spMkLst>
            <pc:docMk/>
            <pc:sldMk cId="0" sldId="295"/>
            <ac:spMk id="70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54:20.134" v="223" actId="20577"/>
        <pc:sldMkLst>
          <pc:docMk/>
          <pc:sldMk cId="0" sldId="296"/>
        </pc:sldMkLst>
        <pc:spChg chg="mod">
          <ac:chgData name="Masaki Suzuki" userId="2c4feb2ed34ad1a7" providerId="Windows Live" clId="Web-{819300C3-9B59-441D-A52E-1CAB7C624961}" dt="2021-03-04T07:54:20.134" v="223" actId="20577"/>
          <ac:spMkLst>
            <pc:docMk/>
            <pc:sldMk cId="0" sldId="296"/>
            <ac:spMk id="7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696" v="219"/>
          <ac:spMkLst>
            <pc:docMk/>
            <pc:sldMk cId="0" sldId="296"/>
            <ac:spMk id="7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12" v="220"/>
          <ac:spMkLst>
            <pc:docMk/>
            <pc:sldMk cId="0" sldId="296"/>
            <ac:spMk id="7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27" v="221"/>
          <ac:spMkLst>
            <pc:docMk/>
            <pc:sldMk cId="0" sldId="296"/>
            <ac:spMk id="7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27" v="222"/>
          <ac:spMkLst>
            <pc:docMk/>
            <pc:sldMk cId="0" sldId="296"/>
            <ac:spMk id="72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55:01.665" v="227" actId="20577"/>
        <pc:sldMkLst>
          <pc:docMk/>
          <pc:sldMk cId="0" sldId="297"/>
        </pc:sldMkLst>
        <pc:spChg chg="mod">
          <ac:chgData name="Masaki Suzuki" userId="2c4feb2ed34ad1a7" providerId="Windows Live" clId="Web-{819300C3-9B59-441D-A52E-1CAB7C624961}" dt="2021-03-04T07:55:01.665" v="227" actId="20577"/>
          <ac:spMkLst>
            <pc:docMk/>
            <pc:sldMk cId="0" sldId="297"/>
            <ac:spMk id="72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4:44.774" v="225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4:44.790" v="22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04:39.680" v="242" actId="20577"/>
        <pc:sldMkLst>
          <pc:docMk/>
          <pc:sldMk cId="0" sldId="298"/>
        </pc:sldMkLst>
        <pc:spChg chg="mod">
          <ac:chgData name="Masaki Suzuki" userId="2c4feb2ed34ad1a7" providerId="Windows Live" clId="Web-{819300C3-9B59-441D-A52E-1CAB7C624961}" dt="2021-03-04T08:03:34.305" v="236"/>
          <ac:spMkLst>
            <pc:docMk/>
            <pc:sldMk cId="0" sldId="298"/>
            <ac:spMk id="7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3:34.305" v="237"/>
          <ac:spMkLst>
            <pc:docMk/>
            <pc:sldMk cId="0" sldId="298"/>
            <ac:spMk id="7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4:04.586" v="240" actId="20577"/>
          <ac:spMkLst>
            <pc:docMk/>
            <pc:sldMk cId="0" sldId="298"/>
            <ac:spMk id="7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4:39.680" v="242" actId="20577"/>
          <ac:spMkLst>
            <pc:docMk/>
            <pc:sldMk cId="0" sldId="298"/>
            <ac:spMk id="74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05.150" v="256"/>
        <pc:sldMkLst>
          <pc:docMk/>
          <pc:sldMk cId="0" sldId="299"/>
        </pc:sldMkLst>
        <pc:spChg chg="mod">
          <ac:chgData name="Masaki Suzuki" userId="2c4feb2ed34ad1a7" providerId="Windows Live" clId="Web-{819300C3-9B59-441D-A52E-1CAB7C624961}" dt="2021-03-04T08:23:04.900" v="245"/>
          <ac:spMkLst>
            <pc:docMk/>
            <pc:sldMk cId="0" sldId="299"/>
            <ac:spMk id="7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31" v="24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46" v="247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62" v="248"/>
          <ac:spMkLst>
            <pc:docMk/>
            <pc:sldMk cId="0" sldId="299"/>
            <ac:spMk id="7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93" v="249"/>
          <ac:spMkLst>
            <pc:docMk/>
            <pc:sldMk cId="0" sldId="299"/>
            <ac:spMk id="7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09" v="250"/>
          <ac:spMkLst>
            <pc:docMk/>
            <pc:sldMk cId="0" sldId="299"/>
            <ac:spMk id="7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40" v="251"/>
          <ac:spMkLst>
            <pc:docMk/>
            <pc:sldMk cId="0" sldId="299"/>
            <ac:spMk id="7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56" v="252"/>
          <ac:spMkLst>
            <pc:docMk/>
            <pc:sldMk cId="0" sldId="299"/>
            <ac:spMk id="7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87" v="253"/>
          <ac:spMkLst>
            <pc:docMk/>
            <pc:sldMk cId="0" sldId="299"/>
            <ac:spMk id="7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03" v="254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34" v="255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50" v="256"/>
          <ac:spMkLst>
            <pc:docMk/>
            <pc:sldMk cId="0" sldId="299"/>
            <ac:spMk id="78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2:56.571" v="244"/>
        <pc:sldMkLst>
          <pc:docMk/>
          <pc:sldMk cId="0" sldId="300"/>
        </pc:sldMkLst>
        <pc:spChg chg="mod">
          <ac:chgData name="Masaki Suzuki" userId="2c4feb2ed34ad1a7" providerId="Windows Live" clId="Web-{819300C3-9B59-441D-A52E-1CAB7C624961}" dt="2021-03-04T08:22:56.571" v="243"/>
          <ac:spMkLst>
            <pc:docMk/>
            <pc:sldMk cId="0" sldId="300"/>
            <ac:spMk id="78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2:56.571" v="244"/>
          <ac:spMkLst>
            <pc:docMk/>
            <pc:sldMk cId="0" sldId="300"/>
            <ac:spMk id="7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22.977" v="262"/>
        <pc:sldMkLst>
          <pc:docMk/>
          <pc:sldMk cId="0" sldId="301"/>
        </pc:sldMkLst>
        <pc:spChg chg="mod">
          <ac:chgData name="Masaki Suzuki" userId="2c4feb2ed34ad1a7" providerId="Windows Live" clId="Web-{819300C3-9B59-441D-A52E-1CAB7C624961}" dt="2021-03-04T08:23:22.884" v="257"/>
          <ac:spMkLst>
            <pc:docMk/>
            <pc:sldMk cId="0" sldId="301"/>
            <ac:spMk id="7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15" v="258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31" v="259"/>
          <ac:spMkLst>
            <pc:docMk/>
            <pc:sldMk cId="0" sldId="301"/>
            <ac:spMk id="8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46" v="260"/>
          <ac:spMkLst>
            <pc:docMk/>
            <pc:sldMk cId="0" sldId="301"/>
            <ac:spMk id="8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62" v="261"/>
          <ac:spMkLst>
            <pc:docMk/>
            <pc:sldMk cId="0" sldId="301"/>
            <ac:spMk id="81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77" v="262"/>
          <ac:spMkLst>
            <pc:docMk/>
            <pc:sldMk cId="0" sldId="301"/>
            <ac:spMk id="81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28.071" v="266"/>
        <pc:sldMkLst>
          <pc:docMk/>
          <pc:sldMk cId="0" sldId="302"/>
        </pc:sldMkLst>
        <pc:spChg chg="mod">
          <ac:chgData name="Masaki Suzuki" userId="2c4feb2ed34ad1a7" providerId="Windows Live" clId="Web-{819300C3-9B59-441D-A52E-1CAB7C624961}" dt="2021-03-04T08:23:28.040" v="263"/>
          <ac:spMkLst>
            <pc:docMk/>
            <pc:sldMk cId="0" sldId="302"/>
            <ac:spMk id="8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40" v="264"/>
          <ac:spMkLst>
            <pc:docMk/>
            <pc:sldMk cId="0" sldId="302"/>
            <ac:spMk id="8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56" v="265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71" v="26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34.556" v="271"/>
        <pc:sldMkLst>
          <pc:docMk/>
          <pc:sldMk cId="0" sldId="303"/>
        </pc:sldMkLst>
        <pc:spChg chg="mod">
          <ac:chgData name="Masaki Suzuki" userId="2c4feb2ed34ad1a7" providerId="Windows Live" clId="Web-{819300C3-9B59-441D-A52E-1CAB7C624961}" dt="2021-03-04T08:23:34.509" v="267"/>
          <ac:spMkLst>
            <pc:docMk/>
            <pc:sldMk cId="0" sldId="303"/>
            <ac:spMk id="83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09" v="268"/>
          <ac:spMkLst>
            <pc:docMk/>
            <pc:sldMk cId="0" sldId="303"/>
            <ac:spMk id="83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24" v="269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40" v="270"/>
          <ac:spMkLst>
            <pc:docMk/>
            <pc:sldMk cId="0" sldId="303"/>
            <ac:spMk id="8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56" v="271"/>
          <ac:spMkLst>
            <pc:docMk/>
            <pc:sldMk cId="0" sldId="303"/>
            <ac:spMk id="84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40.024" v="275"/>
        <pc:sldMkLst>
          <pc:docMk/>
          <pc:sldMk cId="0" sldId="304"/>
        </pc:sldMkLst>
        <pc:spChg chg="mod">
          <ac:chgData name="Masaki Suzuki" userId="2c4feb2ed34ad1a7" providerId="Windows Live" clId="Web-{819300C3-9B59-441D-A52E-1CAB7C624961}" dt="2021-03-04T08:23:39.977" v="272"/>
          <ac:spMkLst>
            <pc:docMk/>
            <pc:sldMk cId="0" sldId="304"/>
            <ac:spMk id="84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9.993" v="273"/>
          <ac:spMkLst>
            <pc:docMk/>
            <pc:sldMk cId="0" sldId="304"/>
            <ac:spMk id="8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0.009" v="274"/>
          <ac:spMkLst>
            <pc:docMk/>
            <pc:sldMk cId="0" sldId="304"/>
            <ac:spMk id="85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0.024" v="275"/>
          <ac:spMkLst>
            <pc:docMk/>
            <pc:sldMk cId="0" sldId="304"/>
            <ac:spMk id="85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47.134" v="277"/>
        <pc:sldMkLst>
          <pc:docMk/>
          <pc:sldMk cId="0" sldId="305"/>
        </pc:sldMkLst>
        <pc:spChg chg="mod">
          <ac:chgData name="Masaki Suzuki" userId="2c4feb2ed34ad1a7" providerId="Windows Live" clId="Web-{819300C3-9B59-441D-A52E-1CAB7C624961}" dt="2021-03-04T08:23:47.134" v="276"/>
          <ac:spMkLst>
            <pc:docMk/>
            <pc:sldMk cId="0" sldId="305"/>
            <ac:spMk id="8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7.134" v="277"/>
          <ac:spMkLst>
            <pc:docMk/>
            <pc:sldMk cId="0" sldId="305"/>
            <ac:spMk id="86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53.196" v="283"/>
        <pc:sldMkLst>
          <pc:docMk/>
          <pc:sldMk cId="0" sldId="306"/>
        </pc:sldMkLst>
        <pc:spChg chg="mod">
          <ac:chgData name="Masaki Suzuki" userId="2c4feb2ed34ad1a7" providerId="Windows Live" clId="Web-{819300C3-9B59-441D-A52E-1CAB7C624961}" dt="2021-03-04T08:23:53.102" v="278"/>
          <ac:spMkLst>
            <pc:docMk/>
            <pc:sldMk cId="0" sldId="306"/>
            <ac:spMk id="8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18" v="279"/>
          <ac:spMkLst>
            <pc:docMk/>
            <pc:sldMk cId="0" sldId="306"/>
            <ac:spMk id="8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49" v="280"/>
          <ac:spMkLst>
            <pc:docMk/>
            <pc:sldMk cId="0" sldId="306"/>
            <ac:spMk id="8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65" v="281"/>
          <ac:spMkLst>
            <pc:docMk/>
            <pc:sldMk cId="0" sldId="306"/>
            <ac:spMk id="8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80" v="282"/>
          <ac:spMkLst>
            <pc:docMk/>
            <pc:sldMk cId="0" sldId="306"/>
            <ac:spMk id="8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96" v="283"/>
          <ac:spMkLst>
            <pc:docMk/>
            <pc:sldMk cId="0" sldId="306"/>
            <ac:spMk id="88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59.415" v="284"/>
        <pc:sldMkLst>
          <pc:docMk/>
          <pc:sldMk cId="0" sldId="307"/>
        </pc:sldMkLst>
        <pc:spChg chg="mod">
          <ac:chgData name="Masaki Suzuki" userId="2c4feb2ed34ad1a7" providerId="Windows Live" clId="Web-{819300C3-9B59-441D-A52E-1CAB7C624961}" dt="2021-03-04T08:23:59.415" v="284"/>
          <ac:spMkLst>
            <pc:docMk/>
            <pc:sldMk cId="0" sldId="307"/>
            <ac:spMk id="88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08.133" v="297"/>
        <pc:sldMkLst>
          <pc:docMk/>
          <pc:sldMk cId="0" sldId="308"/>
        </pc:sldMkLst>
        <pc:spChg chg="mod">
          <ac:chgData name="Masaki Suzuki" userId="2c4feb2ed34ad1a7" providerId="Windows Live" clId="Web-{819300C3-9B59-441D-A52E-1CAB7C624961}" dt="2021-03-04T08:24:07.868" v="285"/>
          <ac:spMkLst>
            <pc:docMk/>
            <pc:sldMk cId="0" sldId="308"/>
            <ac:spMk id="9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899" v="286"/>
          <ac:spMkLst>
            <pc:docMk/>
            <pc:sldMk cId="0" sldId="308"/>
            <ac:spMk id="9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15" v="287"/>
          <ac:spMkLst>
            <pc:docMk/>
            <pc:sldMk cId="0" sldId="308"/>
            <ac:spMk id="9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46" v="288"/>
          <ac:spMkLst>
            <pc:docMk/>
            <pc:sldMk cId="0" sldId="308"/>
            <ac:spMk id="9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61" v="289"/>
          <ac:spMkLst>
            <pc:docMk/>
            <pc:sldMk cId="0" sldId="308"/>
            <ac:spMk id="9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77" v="290"/>
          <ac:spMkLst>
            <pc:docMk/>
            <pc:sldMk cId="0" sldId="308"/>
            <ac:spMk id="9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08" v="291"/>
          <ac:spMkLst>
            <pc:docMk/>
            <pc:sldMk cId="0" sldId="308"/>
            <ac:spMk id="9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24" v="292"/>
          <ac:spMkLst>
            <pc:docMk/>
            <pc:sldMk cId="0" sldId="308"/>
            <ac:spMk id="9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40" v="293"/>
          <ac:spMkLst>
            <pc:docMk/>
            <pc:sldMk cId="0" sldId="308"/>
            <ac:spMk id="9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71" v="294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86" v="295"/>
          <ac:spMkLst>
            <pc:docMk/>
            <pc:sldMk cId="0" sldId="308"/>
            <ac:spMk id="9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118" v="296"/>
          <ac:spMkLst>
            <pc:docMk/>
            <pc:sldMk cId="0" sldId="308"/>
            <ac:spMk id="92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133" v="297"/>
          <ac:spMkLst>
            <pc:docMk/>
            <pc:sldMk cId="0" sldId="308"/>
            <ac:spMk id="92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14.586" v="302"/>
        <pc:sldMkLst>
          <pc:docMk/>
          <pc:sldMk cId="0" sldId="309"/>
        </pc:sldMkLst>
        <pc:spChg chg="mod">
          <ac:chgData name="Masaki Suzuki" userId="2c4feb2ed34ad1a7" providerId="Windows Live" clId="Web-{819300C3-9B59-441D-A52E-1CAB7C624961}" dt="2021-03-04T08:24:14.524" v="298"/>
          <ac:spMkLst>
            <pc:docMk/>
            <pc:sldMk cId="0" sldId="309"/>
            <ac:spMk id="92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39" v="299"/>
          <ac:spMkLst>
            <pc:docMk/>
            <pc:sldMk cId="0" sldId="309"/>
            <ac:spMk id="9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55" v="300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71" v="301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86" v="302"/>
          <ac:spMkLst>
            <pc:docMk/>
            <pc:sldMk cId="0" sldId="309"/>
            <ac:spMk id="94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20.508" v="309"/>
        <pc:sldMkLst>
          <pc:docMk/>
          <pc:sldMk cId="0" sldId="310"/>
        </pc:sldMkLst>
        <pc:spChg chg="mod">
          <ac:chgData name="Masaki Suzuki" userId="2c4feb2ed34ad1a7" providerId="Windows Live" clId="Web-{819300C3-9B59-441D-A52E-1CAB7C624961}" dt="2021-03-04T08:24:20.399" v="303"/>
          <ac:spMkLst>
            <pc:docMk/>
            <pc:sldMk cId="0" sldId="310"/>
            <ac:spMk id="9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14" v="304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30" v="305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61" v="30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77" v="307"/>
          <ac:spMkLst>
            <pc:docMk/>
            <pc:sldMk cId="0" sldId="310"/>
            <ac:spMk id="9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93" v="308"/>
          <ac:spMkLst>
            <pc:docMk/>
            <pc:sldMk cId="0" sldId="310"/>
            <ac:spMk id="9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508" v="309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27.164" v="318"/>
        <pc:sldMkLst>
          <pc:docMk/>
          <pc:sldMk cId="0" sldId="311"/>
        </pc:sldMkLst>
        <pc:spChg chg="mod">
          <ac:chgData name="Masaki Suzuki" userId="2c4feb2ed34ad1a7" providerId="Windows Live" clId="Web-{819300C3-9B59-441D-A52E-1CAB7C624961}" dt="2021-03-04T08:24:27.008" v="310"/>
          <ac:spMkLst>
            <pc:docMk/>
            <pc:sldMk cId="0" sldId="311"/>
            <ac:spMk id="9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39" v="311"/>
          <ac:spMkLst>
            <pc:docMk/>
            <pc:sldMk cId="0" sldId="311"/>
            <ac:spMk id="97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55" v="312"/>
          <ac:spMkLst>
            <pc:docMk/>
            <pc:sldMk cId="0" sldId="311"/>
            <ac:spMk id="9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71" v="313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02" v="314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18" v="315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33" v="31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49" v="317"/>
          <ac:spMkLst>
            <pc:docMk/>
            <pc:sldMk cId="0" sldId="311"/>
            <ac:spMk id="9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64" v="318"/>
          <ac:spMkLst>
            <pc:docMk/>
            <pc:sldMk cId="0" sldId="311"/>
            <ac:spMk id="98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33.446" v="320"/>
        <pc:sldMkLst>
          <pc:docMk/>
          <pc:sldMk cId="0" sldId="312"/>
        </pc:sldMkLst>
        <pc:spChg chg="mod">
          <ac:chgData name="Masaki Suzuki" userId="2c4feb2ed34ad1a7" providerId="Windows Live" clId="Web-{819300C3-9B59-441D-A52E-1CAB7C624961}" dt="2021-03-04T08:24:33.446" v="319"/>
          <ac:spMkLst>
            <pc:docMk/>
            <pc:sldMk cId="0" sldId="312"/>
            <ac:spMk id="9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33.446" v="320"/>
          <ac:spMkLst>
            <pc:docMk/>
            <pc:sldMk cId="0" sldId="312"/>
            <ac:spMk id="9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40.367" v="326"/>
        <pc:sldMkLst>
          <pc:docMk/>
          <pc:sldMk cId="0" sldId="313"/>
        </pc:sldMkLst>
        <pc:spChg chg="mod">
          <ac:chgData name="Masaki Suzuki" userId="2c4feb2ed34ad1a7" providerId="Windows Live" clId="Web-{819300C3-9B59-441D-A52E-1CAB7C624961}" dt="2021-03-04T08:24:40.289" v="321"/>
          <ac:spMkLst>
            <pc:docMk/>
            <pc:sldMk cId="0" sldId="313"/>
            <ac:spMk id="9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05" v="322"/>
          <ac:spMkLst>
            <pc:docMk/>
            <pc:sldMk cId="0" sldId="313"/>
            <ac:spMk id="100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21" v="323"/>
          <ac:spMkLst>
            <pc:docMk/>
            <pc:sldMk cId="0" sldId="313"/>
            <ac:spMk id="10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36" v="324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52" v="325"/>
          <ac:spMkLst>
            <pc:docMk/>
            <pc:sldMk cId="0" sldId="313"/>
            <ac:spMk id="10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67" v="32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46.242" v="334"/>
        <pc:sldMkLst>
          <pc:docMk/>
          <pc:sldMk cId="0" sldId="314"/>
        </pc:sldMkLst>
        <pc:spChg chg="mod">
          <ac:chgData name="Masaki Suzuki" userId="2c4feb2ed34ad1a7" providerId="Windows Live" clId="Web-{819300C3-9B59-441D-A52E-1CAB7C624961}" dt="2021-03-04T08:24:46.102" v="327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17" v="328"/>
          <ac:spMkLst>
            <pc:docMk/>
            <pc:sldMk cId="0" sldId="314"/>
            <ac:spMk id="10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33" v="329"/>
          <ac:spMkLst>
            <pc:docMk/>
            <pc:sldMk cId="0" sldId="314"/>
            <ac:spMk id="10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49" v="330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80" v="331"/>
          <ac:spMkLst>
            <pc:docMk/>
            <pc:sldMk cId="0" sldId="314"/>
            <ac:spMk id="102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95" v="332"/>
          <ac:spMkLst>
            <pc:docMk/>
            <pc:sldMk cId="0" sldId="314"/>
            <ac:spMk id="10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211" v="333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242" v="334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50.977" v="337"/>
        <pc:sldMkLst>
          <pc:docMk/>
          <pc:sldMk cId="0" sldId="315"/>
        </pc:sldMkLst>
        <pc:spChg chg="mod">
          <ac:chgData name="Masaki Suzuki" userId="2c4feb2ed34ad1a7" providerId="Windows Live" clId="Web-{819300C3-9B59-441D-A52E-1CAB7C624961}" dt="2021-03-04T08:24:50.961" v="335"/>
          <ac:spMkLst>
            <pc:docMk/>
            <pc:sldMk cId="0" sldId="315"/>
            <ac:spMk id="10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0.977" v="336"/>
          <ac:spMkLst>
            <pc:docMk/>
            <pc:sldMk cId="0" sldId="315"/>
            <ac:spMk id="103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0.977" v="337"/>
          <ac:spMkLst>
            <pc:docMk/>
            <pc:sldMk cId="0" sldId="315"/>
            <ac:spMk id="104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56.867" v="339"/>
        <pc:sldMkLst>
          <pc:docMk/>
          <pc:sldMk cId="0" sldId="316"/>
        </pc:sldMkLst>
        <pc:spChg chg="mod">
          <ac:chgData name="Masaki Suzuki" userId="2c4feb2ed34ad1a7" providerId="Windows Live" clId="Web-{819300C3-9B59-441D-A52E-1CAB7C624961}" dt="2021-03-04T08:24:56.852" v="338"/>
          <ac:spMkLst>
            <pc:docMk/>
            <pc:sldMk cId="0" sldId="316"/>
            <ac:spMk id="10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6.867" v="339"/>
          <ac:spMkLst>
            <pc:docMk/>
            <pc:sldMk cId="0" sldId="316"/>
            <ac:spMk id="105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5:02.836" v="350"/>
        <pc:sldMkLst>
          <pc:docMk/>
          <pc:sldMk cId="0" sldId="317"/>
        </pc:sldMkLst>
        <pc:spChg chg="mod">
          <ac:chgData name="Masaki Suzuki" userId="2c4feb2ed34ad1a7" providerId="Windows Live" clId="Web-{819300C3-9B59-441D-A52E-1CAB7C624961}" dt="2021-03-04T08:25:02.633" v="340"/>
          <ac:spMkLst>
            <pc:docMk/>
            <pc:sldMk cId="0" sldId="317"/>
            <ac:spMk id="10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664" v="341"/>
          <ac:spMkLst>
            <pc:docMk/>
            <pc:sldMk cId="0" sldId="317"/>
            <ac:spMk id="10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680" v="342"/>
          <ac:spMkLst>
            <pc:docMk/>
            <pc:sldMk cId="0" sldId="317"/>
            <ac:spMk id="10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11" v="343"/>
          <ac:spMkLst>
            <pc:docMk/>
            <pc:sldMk cId="0" sldId="317"/>
            <ac:spMk id="10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27" v="344"/>
          <ac:spMkLst>
            <pc:docMk/>
            <pc:sldMk cId="0" sldId="317"/>
            <ac:spMk id="10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42" v="345"/>
          <ac:spMkLst>
            <pc:docMk/>
            <pc:sldMk cId="0" sldId="317"/>
            <ac:spMk id="10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58" v="346"/>
          <ac:spMkLst>
            <pc:docMk/>
            <pc:sldMk cId="0" sldId="317"/>
            <ac:spMk id="10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73" v="347"/>
          <ac:spMkLst>
            <pc:docMk/>
            <pc:sldMk cId="0" sldId="317"/>
            <ac:spMk id="10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05" v="348"/>
          <ac:spMkLst>
            <pc:docMk/>
            <pc:sldMk cId="0" sldId="317"/>
            <ac:spMk id="10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20" v="349"/>
          <ac:spMkLst>
            <pc:docMk/>
            <pc:sldMk cId="0" sldId="317"/>
            <ac:spMk id="10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36" v="350"/>
          <ac:spMkLst>
            <pc:docMk/>
            <pc:sldMk cId="0" sldId="317"/>
            <ac:spMk id="1069" creationId="{00000000-0000-0000-0000-000000000000}"/>
          </ac:spMkLst>
        </pc:spChg>
      </pc:sldChg>
    </pc:docChg>
  </pc:docChgLst>
  <pc:docChgLst>
    <pc:chgData name="ゲスト ユーザー" providerId="Windows Live" clId="Web-{2287560E-4780-433F-8C6C-6055E51C062D}"/>
    <pc:docChg chg="modSld">
      <pc:chgData name="ゲスト ユーザー" userId="" providerId="Windows Live" clId="Web-{2287560E-4780-433F-8C6C-6055E51C062D}" dt="2021-02-26T09:57:12.660" v="165" actId="1076"/>
      <pc:docMkLst>
        <pc:docMk/>
      </pc:docMkLst>
      <pc:sldChg chg="modSp">
        <pc:chgData name="ゲスト ユーザー" userId="" providerId="Windows Live" clId="Web-{2287560E-4780-433F-8C6C-6055E51C062D}" dt="2021-02-26T09:42:32.947" v="1" actId="1076"/>
        <pc:sldMkLst>
          <pc:docMk/>
          <pc:sldMk cId="0" sldId="257"/>
        </pc:sldMkLst>
        <pc:spChg chg="mod">
          <ac:chgData name="ゲスト ユーザー" userId="" providerId="Windows Live" clId="Web-{2287560E-4780-433F-8C6C-6055E51C062D}" dt="2021-02-26T09:42:29.369" v="0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32.947" v="1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2:39.885" v="2" actId="1076"/>
        <pc:sldMkLst>
          <pc:docMk/>
          <pc:sldMk cId="0" sldId="258"/>
        </pc:sldMkLst>
        <pc:spChg chg="mod">
          <ac:chgData name="ゲスト ユーザー" userId="" providerId="Windows Live" clId="Web-{2287560E-4780-433F-8C6C-6055E51C062D}" dt="2021-02-26T09:42:39.885" v="2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07.291" v="9" actId="1076"/>
        <pc:sldMkLst>
          <pc:docMk/>
          <pc:sldMk cId="0" sldId="259"/>
        </pc:sldMkLst>
        <pc:spChg chg="mod">
          <ac:chgData name="ゲスト ユーザー" userId="" providerId="Windows Live" clId="Web-{2287560E-4780-433F-8C6C-6055E51C062D}" dt="2021-02-26T09:42:54.604" v="3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54.619" v="4" actId="1076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54.635" v="5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0.526" v="6" actId="1076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0.557" v="7" actId="1076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2.885" v="8" actId="1076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7.291" v="9" actId="1076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23.713" v="12" actId="1076"/>
        <pc:sldMkLst>
          <pc:docMk/>
          <pc:sldMk cId="0" sldId="260"/>
        </pc:sldMkLst>
        <pc:spChg chg="mod">
          <ac:chgData name="ゲスト ユーザー" userId="" providerId="Windows Live" clId="Web-{2287560E-4780-433F-8C6C-6055E51C062D}" dt="2021-02-26T09:43:20.073" v="10" actId="1076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21.745" v="11" actId="1076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23.713" v="12" actId="1076"/>
          <ac:spMkLst>
            <pc:docMk/>
            <pc:sldMk cId="0" sldId="260"/>
            <ac:spMk id="13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39.292" v="15" actId="1076"/>
        <pc:sldMkLst>
          <pc:docMk/>
          <pc:sldMk cId="0" sldId="263"/>
        </pc:sldMkLst>
        <pc:spChg chg="mod">
          <ac:chgData name="ゲスト ユーザー" userId="" providerId="Windows Live" clId="Web-{2287560E-4780-433F-8C6C-6055E51C062D}" dt="2021-02-26T09:43:39.292" v="15" actId="1076"/>
          <ac:spMkLst>
            <pc:docMk/>
            <pc:sldMk cId="0" sldId="263"/>
            <ac:spMk id="17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37.651" v="14" actId="1076"/>
          <ac:spMkLst>
            <pc:docMk/>
            <pc:sldMk cId="0" sldId="263"/>
            <ac:spMk id="17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34.839" v="13" actId="1076"/>
          <ac:spMkLst>
            <pc:docMk/>
            <pc:sldMk cId="0" sldId="263"/>
            <ac:spMk id="17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53.854" v="18" actId="1076"/>
        <pc:sldMkLst>
          <pc:docMk/>
          <pc:sldMk cId="0" sldId="264"/>
        </pc:sldMkLst>
        <pc:spChg chg="mod">
          <ac:chgData name="ゲスト ユーザー" userId="" providerId="Windows Live" clId="Web-{2287560E-4780-433F-8C6C-6055E51C062D}" dt="2021-02-26T09:43:50.276" v="17" actId="1076"/>
          <ac:spMkLst>
            <pc:docMk/>
            <pc:sldMk cId="0" sldId="264"/>
            <ac:spMk id="19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53.854" v="18" actId="1076"/>
          <ac:spMkLst>
            <pc:docMk/>
            <pc:sldMk cId="0" sldId="264"/>
            <ac:spMk id="19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44.683" v="16" actId="1076"/>
          <ac:spMkLst>
            <pc:docMk/>
            <pc:sldMk cId="0" sldId="264"/>
            <ac:spMk id="19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13.198" v="24" actId="1076"/>
        <pc:sldMkLst>
          <pc:docMk/>
          <pc:sldMk cId="0" sldId="265"/>
        </pc:sldMkLst>
        <pc:spChg chg="mod">
          <ac:chgData name="ゲスト ユーザー" userId="" providerId="Windows Live" clId="Web-{2287560E-4780-433F-8C6C-6055E51C062D}" dt="2021-02-26T09:44:04.558" v="20" actId="1076"/>
          <ac:spMkLst>
            <pc:docMk/>
            <pc:sldMk cId="0" sldId="265"/>
            <ac:spMk id="20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6.558" v="21" actId="1076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7.948" v="22" actId="1076"/>
          <ac:spMkLst>
            <pc:docMk/>
            <pc:sldMk cId="0" sldId="265"/>
            <ac:spMk id="2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13.198" v="24" actId="107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1.792" v="19" actId="1076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10.558" v="23" actId="1076"/>
          <ac:spMkLst>
            <pc:docMk/>
            <pc:sldMk cId="0" sldId="265"/>
            <ac:spMk id="21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25.183" v="28" actId="1076"/>
        <pc:sldMkLst>
          <pc:docMk/>
          <pc:sldMk cId="0" sldId="266"/>
        </pc:sldMkLst>
        <pc:spChg chg="mod">
          <ac:chgData name="ゲスト ユーザー" userId="" providerId="Windows Live" clId="Web-{2287560E-4780-433F-8C6C-6055E51C062D}" dt="2021-02-26T09:44:23.074" v="25" actId="1076"/>
          <ac:spMkLst>
            <pc:docMk/>
            <pc:sldMk cId="0" sldId="266"/>
            <ac:spMk id="22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3.089" v="26" actId="1076"/>
          <ac:spMkLst>
            <pc:docMk/>
            <pc:sldMk cId="0" sldId="266"/>
            <ac:spMk id="2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5.183" v="28" actId="1076"/>
          <ac:spMkLst>
            <pc:docMk/>
            <pc:sldMk cId="0" sldId="266"/>
            <ac:spMk id="22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3.105" v="27" actId="1076"/>
          <ac:spMkLst>
            <pc:docMk/>
            <pc:sldMk cId="0" sldId="266"/>
            <ac:spMk id="22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30.777" v="30" actId="1076"/>
        <pc:sldMkLst>
          <pc:docMk/>
          <pc:sldMk cId="0" sldId="267"/>
        </pc:sldMkLst>
        <pc:spChg chg="mod">
          <ac:chgData name="ゲスト ユーザー" userId="" providerId="Windows Live" clId="Web-{2287560E-4780-433F-8C6C-6055E51C062D}" dt="2021-02-26T09:44:29.449" v="29" actId="1076"/>
          <ac:spMkLst>
            <pc:docMk/>
            <pc:sldMk cId="0" sldId="267"/>
            <ac:spMk id="24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0.777" v="30" actId="1076"/>
          <ac:spMkLst>
            <pc:docMk/>
            <pc:sldMk cId="0" sldId="267"/>
            <ac:spMk id="24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41.792" v="34" actId="1076"/>
        <pc:sldMkLst>
          <pc:docMk/>
          <pc:sldMk cId="0" sldId="268"/>
        </pc:sldMkLst>
        <pc:spChg chg="mod">
          <ac:chgData name="ゲスト ユーザー" userId="" providerId="Windows Live" clId="Web-{2287560E-4780-433F-8C6C-6055E51C062D}" dt="2021-02-26T09:44:39.589" v="32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9.621" v="33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41.792" v="34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6.058" v="31" actId="1076"/>
          <ac:spMkLst>
            <pc:docMk/>
            <pc:sldMk cId="0" sldId="268"/>
            <ac:spMk id="26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50.464" v="36" actId="1076"/>
        <pc:sldMkLst>
          <pc:docMk/>
          <pc:sldMk cId="0" sldId="269"/>
        </pc:sldMkLst>
        <pc:spChg chg="mod">
          <ac:chgData name="ゲスト ユーザー" userId="" providerId="Windows Live" clId="Web-{2287560E-4780-433F-8C6C-6055E51C062D}" dt="2021-02-26T09:44:48.152" v="35" actId="1076"/>
          <ac:spMkLst>
            <pc:docMk/>
            <pc:sldMk cId="0" sldId="269"/>
            <ac:spMk id="2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50.464" v="36" actId="1076"/>
          <ac:spMkLst>
            <pc:docMk/>
            <pc:sldMk cId="0" sldId="269"/>
            <ac:spMk id="27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04.449" v="40" actId="1076"/>
        <pc:sldMkLst>
          <pc:docMk/>
          <pc:sldMk cId="0" sldId="270"/>
        </pc:sldMkLst>
        <pc:spChg chg="mod">
          <ac:chgData name="ゲスト ユーザー" userId="" providerId="Windows Live" clId="Web-{2287560E-4780-433F-8C6C-6055E51C062D}" dt="2021-02-26T09:44:57.511" v="37" actId="1076"/>
          <ac:spMkLst>
            <pc:docMk/>
            <pc:sldMk cId="0" sldId="270"/>
            <ac:spMk id="29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1.965" v="39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4.449" v="40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0.074" v="38" actId="107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33.043" v="45" actId="1076"/>
        <pc:sldMkLst>
          <pc:docMk/>
          <pc:sldMk cId="0" sldId="271"/>
        </pc:sldMkLst>
        <pc:spChg chg="mod">
          <ac:chgData name="ゲスト ユーザー" userId="" providerId="Windows Live" clId="Web-{2287560E-4780-433F-8C6C-6055E51C062D}" dt="2021-02-26T09:45:33.043" v="45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1.043" v="44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8.981" v="43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5.871" v="42" actId="1076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3.168" v="41" actId="107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46.324" v="50" actId="1076"/>
        <pc:sldMkLst>
          <pc:docMk/>
          <pc:sldMk cId="0" sldId="272"/>
        </pc:sldMkLst>
        <pc:spChg chg="mod">
          <ac:chgData name="ゲスト ユーザー" userId="" providerId="Windows Live" clId="Web-{2287560E-4780-433F-8C6C-6055E51C062D}" dt="2021-02-26T09:45:43.668" v="49" actId="1076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41.871" v="48" actId="1076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9.481" v="46" actId="1076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9.496" v="47" actId="1076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46.324" v="50" actId="1076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52.871" v="52" actId="1076"/>
        <pc:sldMkLst>
          <pc:docMk/>
          <pc:sldMk cId="0" sldId="273"/>
        </pc:sldMkLst>
        <pc:spChg chg="mod">
          <ac:chgData name="ゲスト ユーザー" userId="" providerId="Windows Live" clId="Web-{2287560E-4780-433F-8C6C-6055E51C062D}" dt="2021-02-26T09:45:50.293" v="51" actId="1076"/>
          <ac:spMkLst>
            <pc:docMk/>
            <pc:sldMk cId="0" sldId="273"/>
            <ac:spMk id="35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52.871" v="52" actId="1076"/>
          <ac:spMkLst>
            <pc:docMk/>
            <pc:sldMk cId="0" sldId="273"/>
            <ac:spMk id="35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10.606" v="57" actId="1076"/>
        <pc:sldMkLst>
          <pc:docMk/>
          <pc:sldMk cId="0" sldId="274"/>
        </pc:sldMkLst>
        <pc:spChg chg="mod">
          <ac:chgData name="ゲスト ユーザー" userId="" providerId="Windows Live" clId="Web-{2287560E-4780-433F-8C6C-6055E51C062D}" dt="2021-02-26T09:45:59.528" v="5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2.356" v="5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5.075" v="5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10.606" v="57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8.247" v="56" actId="1076"/>
          <ac:spMkLst>
            <pc:docMk/>
            <pc:sldMk cId="0" sldId="274"/>
            <ac:spMk id="37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15.106" v="58" actId="1076"/>
        <pc:sldMkLst>
          <pc:docMk/>
          <pc:sldMk cId="0" sldId="275"/>
        </pc:sldMkLst>
        <pc:spChg chg="mod">
          <ac:chgData name="ゲスト ユーザー" userId="" providerId="Windows Live" clId="Web-{2287560E-4780-433F-8C6C-6055E51C062D}" dt="2021-02-26T09:46:15.106" v="58" actId="1076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29.403" v="63" actId="1076"/>
        <pc:sldMkLst>
          <pc:docMk/>
          <pc:sldMk cId="0" sldId="276"/>
        </pc:sldMkLst>
        <pc:spChg chg="mod">
          <ac:chgData name="ゲスト ユーザー" userId="" providerId="Windows Live" clId="Web-{2287560E-4780-433F-8C6C-6055E51C062D}" dt="2021-02-26T09:46:20.934" v="59" actId="1076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3.075" v="60" actId="1076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5.169" v="61" actId="1076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7.122" v="62" actId="1076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9.403" v="63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43.059" v="67" actId="1076"/>
        <pc:sldMkLst>
          <pc:docMk/>
          <pc:sldMk cId="0" sldId="277"/>
        </pc:sldMkLst>
        <pc:spChg chg="mod">
          <ac:chgData name="ゲスト ユーザー" userId="" providerId="Windows Live" clId="Web-{2287560E-4780-433F-8C6C-6055E51C062D}" dt="2021-02-26T09:46:43.059" v="67" actId="1076"/>
          <ac:spMkLst>
            <pc:docMk/>
            <pc:sldMk cId="0" sldId="277"/>
            <ac:spMk id="4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3.044" v="64" actId="1076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4.872" v="65" actId="1076"/>
          <ac:spMkLst>
            <pc:docMk/>
            <pc:sldMk cId="0" sldId="277"/>
            <ac:spMk id="4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7.528" v="66" actId="1076"/>
          <ac:spMkLst>
            <pc:docMk/>
            <pc:sldMk cId="0" sldId="277"/>
            <ac:spMk id="42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49.169" v="68" actId="1076"/>
        <pc:sldMkLst>
          <pc:docMk/>
          <pc:sldMk cId="0" sldId="279"/>
        </pc:sldMkLst>
        <pc:spChg chg="mod">
          <ac:chgData name="ゲスト ユーザー" userId="" providerId="Windows Live" clId="Web-{2287560E-4780-433F-8C6C-6055E51C062D}" dt="2021-02-26T09:46:49.169" v="68" actId="1076"/>
          <ac:spMkLst>
            <pc:docMk/>
            <pc:sldMk cId="0" sldId="279"/>
            <ac:spMk id="44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06.903" v="71" actId="1076"/>
        <pc:sldMkLst>
          <pc:docMk/>
          <pc:sldMk cId="0" sldId="280"/>
        </pc:sldMkLst>
        <pc:spChg chg="mod">
          <ac:chgData name="ゲスト ユーザー" userId="" providerId="Windows Live" clId="Web-{2287560E-4780-433F-8C6C-6055E51C062D}" dt="2021-02-26T09:46:55.232" v="70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53.341" v="69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06.903" v="71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33.951" v="84" actId="1076"/>
        <pc:sldMkLst>
          <pc:docMk/>
          <pc:sldMk cId="0" sldId="281"/>
        </pc:sldMkLst>
        <pc:spChg chg="mod">
          <ac:chgData name="ゲスト ユーザー" userId="" providerId="Windows Live" clId="Web-{2287560E-4780-433F-8C6C-6055E51C062D}" dt="2021-02-26T09:47:10.232" v="72" actId="1076"/>
          <ac:spMkLst>
            <pc:docMk/>
            <pc:sldMk cId="0" sldId="281"/>
            <ac:spMk id="48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2.122" v="73" actId="1076"/>
          <ac:spMkLst>
            <pc:docMk/>
            <pc:sldMk cId="0" sldId="281"/>
            <ac:spMk id="48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4.247" v="74" actId="1076"/>
          <ac:spMkLst>
            <pc:docMk/>
            <pc:sldMk cId="0" sldId="281"/>
            <ac:spMk id="48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7.544" v="76" actId="1076"/>
          <ac:spMkLst>
            <pc:docMk/>
            <pc:sldMk cId="0" sldId="281"/>
            <ac:spMk id="48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5.904" v="75" actId="1076"/>
          <ac:spMkLst>
            <pc:docMk/>
            <pc:sldMk cId="0" sldId="281"/>
            <ac:spMk id="48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9.982" v="77" actId="1076"/>
          <ac:spMkLst>
            <pc:docMk/>
            <pc:sldMk cId="0" sldId="281"/>
            <ac:spMk id="49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2.841" v="78" actId="1076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8.029" v="81" actId="1076"/>
          <ac:spMkLst>
            <pc:docMk/>
            <pc:sldMk cId="0" sldId="281"/>
            <ac:spMk id="49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5.076" v="79" actId="1076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6.716" v="80" actId="1076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31.732" v="83" actId="1076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33.951" v="84" actId="1076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45.341" v="87" actId="1076"/>
        <pc:sldMkLst>
          <pc:docMk/>
          <pc:sldMk cId="0" sldId="282"/>
        </pc:sldMkLst>
        <pc:spChg chg="mod">
          <ac:chgData name="ゲスト ユーザー" userId="" providerId="Windows Live" clId="Web-{2287560E-4780-433F-8C6C-6055E51C062D}" dt="2021-02-26T09:47:43.326" v="86" actId="20577"/>
          <ac:spMkLst>
            <pc:docMk/>
            <pc:sldMk cId="0" sldId="282"/>
            <ac:spMk id="50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45.341" v="87" actId="1076"/>
          <ac:spMkLst>
            <pc:docMk/>
            <pc:sldMk cId="0" sldId="282"/>
            <ac:spMk id="5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41.123" v="85" actId="1076"/>
          <ac:spMkLst>
            <pc:docMk/>
            <pc:sldMk cId="0" sldId="282"/>
            <ac:spMk id="50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51.295" v="88" actId="1076"/>
        <pc:sldMkLst>
          <pc:docMk/>
          <pc:sldMk cId="0" sldId="283"/>
        </pc:sldMkLst>
        <pc:spChg chg="mod">
          <ac:chgData name="ゲスト ユーザー" userId="" providerId="Windows Live" clId="Web-{2287560E-4780-433F-8C6C-6055E51C062D}" dt="2021-02-26T09:47:51.295" v="88" actId="1076"/>
          <ac:spMkLst>
            <pc:docMk/>
            <pc:sldMk cId="0" sldId="283"/>
            <ac:spMk id="52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8:06.654" v="92" actId="1076"/>
        <pc:sldMkLst>
          <pc:docMk/>
          <pc:sldMk cId="0" sldId="286"/>
        </pc:sldMkLst>
        <pc:spChg chg="mod">
          <ac:chgData name="ゲスト ユーザー" userId="" providerId="Windows Live" clId="Web-{2287560E-4780-433F-8C6C-6055E51C062D}" dt="2021-02-26T09:47:58.967" v="89" actId="1076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1.435" v="90" actId="1076"/>
          <ac:spMkLst>
            <pc:docMk/>
            <pc:sldMk cId="0" sldId="286"/>
            <ac:spMk id="56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4.513" v="91" actId="1076"/>
          <ac:spMkLst>
            <pc:docMk/>
            <pc:sldMk cId="0" sldId="286"/>
            <ac:spMk id="56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6.654" v="92" actId="1076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8:10.639" v="93" actId="1076"/>
        <pc:sldMkLst>
          <pc:docMk/>
          <pc:sldMk cId="0" sldId="287"/>
        </pc:sldMkLst>
        <pc:spChg chg="mod">
          <ac:chgData name="ゲスト ユーザー" userId="" providerId="Windows Live" clId="Web-{2287560E-4780-433F-8C6C-6055E51C062D}" dt="2021-02-26T09:48:10.639" v="93" actId="1076"/>
          <ac:spMkLst>
            <pc:docMk/>
            <pc:sldMk cId="0" sldId="287"/>
            <ac:spMk id="58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36.328" v="97" actId="1076"/>
        <pc:sldMkLst>
          <pc:docMk/>
          <pc:sldMk cId="0" sldId="288"/>
        </pc:sldMkLst>
        <pc:spChg chg="mod">
          <ac:chgData name="ゲスト ユーザー" userId="" providerId="Windows Live" clId="Web-{2287560E-4780-433F-8C6C-6055E51C062D}" dt="2021-02-26T09:49:45.030" v="94" actId="1076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9:52.780" v="95" actId="1076"/>
          <ac:spMkLst>
            <pc:docMk/>
            <pc:sldMk cId="0" sldId="288"/>
            <ac:spMk id="59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0:36.328" v="97" actId="1076"/>
          <ac:spMkLst>
            <pc:docMk/>
            <pc:sldMk cId="0" sldId="288"/>
            <ac:spMk id="59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42.328" v="98" actId="1076"/>
        <pc:sldMkLst>
          <pc:docMk/>
          <pc:sldMk cId="0" sldId="290"/>
        </pc:sldMkLst>
        <pc:spChg chg="mod">
          <ac:chgData name="ゲスト ユーザー" userId="" providerId="Windows Live" clId="Web-{2287560E-4780-433F-8C6C-6055E51C062D}" dt="2021-02-26T09:50:42.328" v="98" actId="1076"/>
          <ac:spMkLst>
            <pc:docMk/>
            <pc:sldMk cId="0" sldId="290"/>
            <ac:spMk id="61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48.390" v="100" actId="1076"/>
        <pc:sldMkLst>
          <pc:docMk/>
          <pc:sldMk cId="0" sldId="291"/>
        </pc:sldMkLst>
        <pc:spChg chg="mod">
          <ac:chgData name="ゲスト ユーザー" userId="" providerId="Windows Live" clId="Web-{2287560E-4780-433F-8C6C-6055E51C062D}" dt="2021-02-26T09:50:46.593" v="99" actId="1076"/>
          <ac:spMkLst>
            <pc:docMk/>
            <pc:sldMk cId="0" sldId="291"/>
            <ac:spMk id="6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0:48.390" v="100" actId="1076"/>
          <ac:spMkLst>
            <pc:docMk/>
            <pc:sldMk cId="0" sldId="291"/>
            <ac:spMk id="63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04.500" v="104" actId="1076"/>
        <pc:sldMkLst>
          <pc:docMk/>
          <pc:sldMk cId="0" sldId="292"/>
        </pc:sldMkLst>
        <pc:spChg chg="mod">
          <ac:chgData name="ゲスト ユーザー" userId="" providerId="Windows Live" clId="Web-{2287560E-4780-433F-8C6C-6055E51C062D}" dt="2021-02-26T09:51:02.469" v="103" actId="1076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04.500" v="104" actId="1076"/>
          <ac:spMkLst>
            <pc:docMk/>
            <pc:sldMk cId="0" sldId="292"/>
            <ac:spMk id="65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00.250" v="102" actId="1076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28.234" v="106" actId="1076"/>
        <pc:sldMkLst>
          <pc:docMk/>
          <pc:sldMk cId="0" sldId="294"/>
        </pc:sldMkLst>
        <pc:spChg chg="mod">
          <ac:chgData name="ゲスト ユーザー" userId="" providerId="Windows Live" clId="Web-{2287560E-4780-433F-8C6C-6055E51C062D}" dt="2021-02-26T09:51:25.938" v="105" actId="1076"/>
          <ac:spMkLst>
            <pc:docMk/>
            <pc:sldMk cId="0" sldId="294"/>
            <ac:spMk id="68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28.234" v="106" actId="1076"/>
          <ac:spMkLst>
            <pc:docMk/>
            <pc:sldMk cId="0" sldId="294"/>
            <ac:spMk id="68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31.985" v="107" actId="1076"/>
        <pc:sldMkLst>
          <pc:docMk/>
          <pc:sldMk cId="0" sldId="295"/>
        </pc:sldMkLst>
        <pc:spChg chg="mod">
          <ac:chgData name="ゲスト ユーザー" userId="" providerId="Windows Live" clId="Web-{2287560E-4780-433F-8C6C-6055E51C062D}" dt="2021-02-26T09:51:31.985" v="107" actId="1076"/>
          <ac:spMkLst>
            <pc:docMk/>
            <pc:sldMk cId="0" sldId="295"/>
            <ac:spMk id="70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40.922" v="109" actId="1076"/>
        <pc:sldMkLst>
          <pc:docMk/>
          <pc:sldMk cId="0" sldId="296"/>
        </pc:sldMkLst>
        <pc:spChg chg="mod">
          <ac:chgData name="ゲスト ユーザー" userId="" providerId="Windows Live" clId="Web-{2287560E-4780-433F-8C6C-6055E51C062D}" dt="2021-02-26T09:51:40.922" v="109" actId="1076"/>
          <ac:spMkLst>
            <pc:docMk/>
            <pc:sldMk cId="0" sldId="296"/>
            <ac:spMk id="72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36.891" v="108" actId="1076"/>
          <ac:spMkLst>
            <pc:docMk/>
            <pc:sldMk cId="0" sldId="296"/>
            <ac:spMk id="72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48.813" v="111" actId="1076"/>
        <pc:sldMkLst>
          <pc:docMk/>
          <pc:sldMk cId="0" sldId="297"/>
        </pc:sldMkLst>
        <pc:spChg chg="mod">
          <ac:chgData name="ゲスト ユーザー" userId="" providerId="Windows Live" clId="Web-{2287560E-4780-433F-8C6C-6055E51C062D}" dt="2021-02-26T09:51:46.407" v="110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48.813" v="111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54.047" v="112" actId="1076"/>
        <pc:sldMkLst>
          <pc:docMk/>
          <pc:sldMk cId="0" sldId="298"/>
        </pc:sldMkLst>
        <pc:spChg chg="mod">
          <ac:chgData name="ゲスト ユーザー" userId="" providerId="Windows Live" clId="Web-{2287560E-4780-433F-8C6C-6055E51C062D}" dt="2021-02-26T09:51:54.047" v="112" actId="1076"/>
          <ac:spMkLst>
            <pc:docMk/>
            <pc:sldMk cId="0" sldId="298"/>
            <ac:spMk id="74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05.454" v="117" actId="1076"/>
        <pc:sldMkLst>
          <pc:docMk/>
          <pc:sldMk cId="0" sldId="299"/>
        </pc:sldMkLst>
        <pc:spChg chg="mod">
          <ac:chgData name="ゲスト ユーザー" userId="" providerId="Windows Live" clId="Web-{2287560E-4780-433F-8C6C-6055E51C062D}" dt="2021-02-26T09:52:05.454" v="117" actId="1076"/>
          <ac:spMkLst>
            <pc:docMk/>
            <pc:sldMk cId="0" sldId="299"/>
            <ac:spMk id="77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0.047" v="113" actId="1076"/>
          <ac:spMkLst>
            <pc:docMk/>
            <pc:sldMk cId="0" sldId="299"/>
            <ac:spMk id="77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0.063" v="114" actId="1076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1.844" v="115" actId="1076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3.969" v="116" actId="1076"/>
          <ac:spMkLst>
            <pc:docMk/>
            <pc:sldMk cId="0" sldId="299"/>
            <ac:spMk id="78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38.032" v="122" actId="1076"/>
        <pc:sldMkLst>
          <pc:docMk/>
          <pc:sldMk cId="0" sldId="301"/>
        </pc:sldMkLst>
        <pc:spChg chg="mod">
          <ac:chgData name="ゲスト ユーザー" userId="" providerId="Windows Live" clId="Web-{2287560E-4780-433F-8C6C-6055E51C062D}" dt="2021-02-26T09:52:18.673" v="118" actId="1076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4.360" v="120" actId="1076"/>
          <ac:spMkLst>
            <pc:docMk/>
            <pc:sldMk cId="0" sldId="301"/>
            <ac:spMk id="8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5.938" v="121" actId="1076"/>
          <ac:spMkLst>
            <pc:docMk/>
            <pc:sldMk cId="0" sldId="301"/>
            <ac:spMk id="80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2.720" v="119" actId="1076"/>
          <ac:spMkLst>
            <pc:docMk/>
            <pc:sldMk cId="0" sldId="301"/>
            <ac:spMk id="81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8.032" v="122" actId="1076"/>
          <ac:spMkLst>
            <pc:docMk/>
            <pc:sldMk cId="0" sldId="301"/>
            <ac:spMk id="81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52.501" v="125" actId="1076"/>
        <pc:sldMkLst>
          <pc:docMk/>
          <pc:sldMk cId="0" sldId="302"/>
        </pc:sldMkLst>
        <pc:spChg chg="mod">
          <ac:chgData name="ゲスト ユーザー" userId="" providerId="Windows Live" clId="Web-{2287560E-4780-433F-8C6C-6055E51C062D}" dt="2021-02-26T09:52:50.204" v="124" actId="1076"/>
          <ac:spMkLst>
            <pc:docMk/>
            <pc:sldMk cId="0" sldId="302"/>
            <ac:spMk id="82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48.579" v="123" actId="1076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52.501" v="125" actId="107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56.626" v="127" actId="1076"/>
        <pc:sldMkLst>
          <pc:docMk/>
          <pc:sldMk cId="0" sldId="303"/>
        </pc:sldMkLst>
        <pc:spChg chg="mod">
          <ac:chgData name="ゲスト ユーザー" userId="" providerId="Windows Live" clId="Web-{2287560E-4780-433F-8C6C-6055E51C062D}" dt="2021-02-26T09:52:55.064" v="126" actId="1076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56.626" v="127" actId="1076"/>
          <ac:spMkLst>
            <pc:docMk/>
            <pc:sldMk cId="0" sldId="303"/>
            <ac:spMk id="84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3:03.407" v="129" actId="1076"/>
        <pc:sldMkLst>
          <pc:docMk/>
          <pc:sldMk cId="0" sldId="304"/>
        </pc:sldMkLst>
        <pc:spChg chg="mod">
          <ac:chgData name="ゲスト ユーザー" userId="" providerId="Windows Live" clId="Web-{2287560E-4780-433F-8C6C-6055E51C062D}" dt="2021-02-26T09:53:01.017" v="128" actId="1076"/>
          <ac:spMkLst>
            <pc:docMk/>
            <pc:sldMk cId="0" sldId="304"/>
            <ac:spMk id="85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03.407" v="129" actId="1076"/>
          <ac:spMkLst>
            <pc:docMk/>
            <pc:sldMk cId="0" sldId="304"/>
            <ac:spMk id="85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3:22.892" v="132" actId="1076"/>
        <pc:sldMkLst>
          <pc:docMk/>
          <pc:sldMk cId="0" sldId="306"/>
        </pc:sldMkLst>
        <pc:spChg chg="mod">
          <ac:chgData name="ゲスト ユーザー" userId="" providerId="Windows Live" clId="Web-{2287560E-4780-433F-8C6C-6055E51C062D}" dt="2021-02-26T09:53:15.470" v="130" actId="1076"/>
          <ac:spMkLst>
            <pc:docMk/>
            <pc:sldMk cId="0" sldId="306"/>
            <ac:spMk id="8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22.892" v="132" actId="1076"/>
          <ac:spMkLst>
            <pc:docMk/>
            <pc:sldMk cId="0" sldId="306"/>
            <ac:spMk id="88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19.267" v="131" actId="1076"/>
          <ac:spMkLst>
            <pc:docMk/>
            <pc:sldMk cId="0" sldId="306"/>
            <ac:spMk id="884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04.284" v="142" actId="1076"/>
        <pc:sldMkLst>
          <pc:docMk/>
          <pc:sldMk cId="0" sldId="308"/>
        </pc:sldMkLst>
        <pc:spChg chg="mod">
          <ac:chgData name="ゲスト ユーザー" userId="" providerId="Windows Live" clId="Web-{2287560E-4780-433F-8C6C-6055E51C062D}" dt="2021-02-26T09:53:33.377" v="134" actId="1076"/>
          <ac:spMkLst>
            <pc:docMk/>
            <pc:sldMk cId="0" sldId="308"/>
            <ac:spMk id="91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35.298" v="135" actId="1076"/>
          <ac:spMkLst>
            <pc:docMk/>
            <pc:sldMk cId="0" sldId="308"/>
            <ac:spMk id="91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30.252" v="133" actId="1076"/>
          <ac:spMkLst>
            <pc:docMk/>
            <pc:sldMk cId="0" sldId="308"/>
            <ac:spMk id="91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3.971" v="137" actId="1076"/>
          <ac:spMkLst>
            <pc:docMk/>
            <pc:sldMk cId="0" sldId="308"/>
            <ac:spMk id="9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6.018" v="138" actId="1076"/>
          <ac:spMkLst>
            <pc:docMk/>
            <pc:sldMk cId="0" sldId="308"/>
            <ac:spMk id="9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8.112" v="139" actId="1076"/>
          <ac:spMkLst>
            <pc:docMk/>
            <pc:sldMk cId="0" sldId="308"/>
            <ac:spMk id="9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9.877" v="140" actId="1076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02.003" v="141" actId="1076"/>
          <ac:spMkLst>
            <pc:docMk/>
            <pc:sldMk cId="0" sldId="308"/>
            <ac:spMk id="92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04.284" v="142" actId="1076"/>
          <ac:spMkLst>
            <pc:docMk/>
            <pc:sldMk cId="0" sldId="308"/>
            <ac:spMk id="92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1.159" v="136" actId="1076"/>
          <ac:spMkLst>
            <pc:docMk/>
            <pc:sldMk cId="0" sldId="308"/>
            <ac:spMk id="924" creationId="{00000000-0000-0000-0000-000000000000}"/>
          </ac:spMkLst>
        </pc:spChg>
      </pc:sldChg>
      <pc:sldChg chg="delSp modSp">
        <pc:chgData name="ゲスト ユーザー" userId="" providerId="Windows Live" clId="Web-{2287560E-4780-433F-8C6C-6055E51C062D}" dt="2021-02-26T09:55:18.909" v="146" actId="1076"/>
        <pc:sldMkLst>
          <pc:docMk/>
          <pc:sldMk cId="0" sldId="309"/>
        </pc:sldMkLst>
        <pc:spChg chg="mod">
          <ac:chgData name="ゲスト ユーザー" userId="" providerId="Windows Live" clId="Web-{2287560E-4780-433F-8C6C-6055E51C062D}" dt="2021-02-26T09:55:08.565" v="143" actId="1076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18.909" v="146" actId="1076"/>
          <ac:spMkLst>
            <pc:docMk/>
            <pc:sldMk cId="0" sldId="309"/>
            <ac:spMk id="938" creationId="{00000000-0000-0000-0000-000000000000}"/>
          </ac:spMkLst>
        </pc:spChg>
        <pc:spChg chg="del mod">
          <ac:chgData name="ゲスト ユーザー" userId="" providerId="Windows Live" clId="Web-{2287560E-4780-433F-8C6C-6055E51C062D}" dt="2021-02-26T09:55:15.971" v="145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41.659" v="150" actId="1076"/>
        <pc:sldMkLst>
          <pc:docMk/>
          <pc:sldMk cId="0" sldId="310"/>
        </pc:sldMkLst>
        <pc:spChg chg="mod">
          <ac:chgData name="ゲスト ユーザー" userId="" providerId="Windows Live" clId="Web-{2287560E-4780-433F-8C6C-6055E51C062D}" dt="2021-02-26T09:55:26.253" v="148" actId="1076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28.190" v="149" actId="107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24.097" v="147" actId="1076"/>
          <ac:spMkLst>
            <pc:docMk/>
            <pc:sldMk cId="0" sldId="310"/>
            <ac:spMk id="95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41.659" v="150" actId="1076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58.019" v="156" actId="1076"/>
        <pc:sldMkLst>
          <pc:docMk/>
          <pc:sldMk cId="0" sldId="311"/>
        </pc:sldMkLst>
        <pc:spChg chg="mod">
          <ac:chgData name="ゲスト ユーザー" userId="" providerId="Windows Live" clId="Web-{2287560E-4780-433F-8C6C-6055E51C062D}" dt="2021-02-26T09:55:45.737" v="151" actId="1076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0.628" v="153" actId="1076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47.769" v="152" actId="1076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2.456" v="154" actId="107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5.659" v="155" actId="1076"/>
          <ac:spMkLst>
            <pc:docMk/>
            <pc:sldMk cId="0" sldId="311"/>
            <ac:spMk id="98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8.019" v="156" actId="1076"/>
          <ac:spMkLst>
            <pc:docMk/>
            <pc:sldMk cId="0" sldId="311"/>
            <ac:spMk id="98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6:42.769" v="159" actId="1076"/>
        <pc:sldMkLst>
          <pc:docMk/>
          <pc:sldMk cId="0" sldId="313"/>
        </pc:sldMkLst>
        <pc:spChg chg="mod">
          <ac:chgData name="ゲスト ユーザー" userId="" providerId="Windows Live" clId="Web-{2287560E-4780-433F-8C6C-6055E51C062D}" dt="2021-02-26T09:56:36.535" v="157" actId="1076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42.769" v="159" actId="1076"/>
          <ac:spMkLst>
            <pc:docMk/>
            <pc:sldMk cId="0" sldId="313"/>
            <ac:spMk id="10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39.347" v="158" actId="107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6:59.238" v="164" actId="1076"/>
        <pc:sldMkLst>
          <pc:docMk/>
          <pc:sldMk cId="0" sldId="314"/>
        </pc:sldMkLst>
        <pc:spChg chg="mod">
          <ac:chgData name="ゲスト ユーザー" userId="" providerId="Windows Live" clId="Web-{2287560E-4780-433F-8C6C-6055E51C062D}" dt="2021-02-26T09:56:47.926" v="160" actId="1076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9.238" v="164" actId="1076"/>
          <ac:spMkLst>
            <pc:docMk/>
            <pc:sldMk cId="0" sldId="314"/>
            <ac:spMk id="102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6.582" v="163" actId="1076"/>
          <ac:spMkLst>
            <pc:docMk/>
            <pc:sldMk cId="0" sldId="314"/>
            <ac:spMk id="102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3.363" v="162" actId="1076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1.019" v="161" actId="1076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7:12.660" v="165" actId="1076"/>
        <pc:sldMkLst>
          <pc:docMk/>
          <pc:sldMk cId="0" sldId="317"/>
        </pc:sldMkLst>
        <pc:spChg chg="mod">
          <ac:chgData name="ゲスト ユーザー" userId="" providerId="Windows Live" clId="Web-{2287560E-4780-433F-8C6C-6055E51C062D}" dt="2021-02-26T09:57:12.660" v="165" actId="1076"/>
          <ac:spMkLst>
            <pc:docMk/>
            <pc:sldMk cId="0" sldId="317"/>
            <ac:spMk id="1069" creationId="{00000000-0000-0000-0000-000000000000}"/>
          </ac:spMkLst>
        </pc:spChg>
      </pc:sldChg>
    </pc:docChg>
  </pc:docChgLst>
  <pc:docChgLst>
    <pc:chgData name="ゲスト ユーザー" providerId="Windows Live" clId="Web-{F45AB5FF-F672-47BE-9ABC-5EDCB941A9C6}"/>
    <pc:docChg chg="modSld">
      <pc:chgData name="ゲスト ユーザー" userId="" providerId="Windows Live" clId="Web-{F45AB5FF-F672-47BE-9ABC-5EDCB941A9C6}" dt="2021-03-05T07:59:36.512" v="195" actId="1076"/>
      <pc:docMkLst>
        <pc:docMk/>
      </pc:docMkLst>
      <pc:sldChg chg="modSp">
        <pc:chgData name="ゲスト ユーザー" userId="" providerId="Windows Live" clId="Web-{F45AB5FF-F672-47BE-9ABC-5EDCB941A9C6}" dt="2021-03-05T07:33:48.124" v="3" actId="1076"/>
        <pc:sldMkLst>
          <pc:docMk/>
          <pc:sldMk cId="0" sldId="256"/>
        </pc:sldMkLst>
        <pc:spChg chg="mod">
          <ac:chgData name="ゲスト ユーザー" userId="" providerId="Windows Live" clId="Web-{F45AB5FF-F672-47BE-9ABC-5EDCB941A9C6}" dt="2021-03-05T07:33:48.124" v="3" actId="1076"/>
          <ac:spMkLst>
            <pc:docMk/>
            <pc:sldMk cId="0" sldId="256"/>
            <ac:spMk id="6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02.515" v="4" actId="1076"/>
        <pc:sldMkLst>
          <pc:docMk/>
          <pc:sldMk cId="0" sldId="257"/>
        </pc:sldMkLst>
        <pc:spChg chg="mod">
          <ac:chgData name="ゲスト ユーザー" userId="" providerId="Windows Live" clId="Web-{F45AB5FF-F672-47BE-9ABC-5EDCB941A9C6}" dt="2021-03-05T07:34:02.515" v="4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11.312" v="6" actId="1076"/>
        <pc:sldMkLst>
          <pc:docMk/>
          <pc:sldMk cId="0" sldId="258"/>
        </pc:sldMkLst>
        <pc:spChg chg="mod">
          <ac:chgData name="ゲスト ユーザー" userId="" providerId="Windows Live" clId="Web-{F45AB5FF-F672-47BE-9ABC-5EDCB941A9C6}" dt="2021-03-05T07:34:11.312" v="6" actId="1076"/>
          <ac:spMkLst>
            <pc:docMk/>
            <pc:sldMk cId="0" sldId="258"/>
            <ac:spMk id="9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4:08.062" v="5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20.359" v="7" actId="1076"/>
        <pc:sldMkLst>
          <pc:docMk/>
          <pc:sldMk cId="0" sldId="259"/>
        </pc:sldMkLst>
        <pc:spChg chg="mod">
          <ac:chgData name="ゲスト ユーザー" userId="" providerId="Windows Live" clId="Web-{F45AB5FF-F672-47BE-9ABC-5EDCB941A9C6}" dt="2021-03-05T07:34:20.359" v="7" actId="1076"/>
          <ac:spMkLst>
            <pc:docMk/>
            <pc:sldMk cId="0" sldId="259"/>
            <ac:spMk id="11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43.704" v="10" actId="1076"/>
        <pc:sldMkLst>
          <pc:docMk/>
          <pc:sldMk cId="0" sldId="260"/>
        </pc:sldMkLst>
        <pc:spChg chg="mod">
          <ac:chgData name="ゲスト ユーザー" userId="" providerId="Windows Live" clId="Web-{F45AB5FF-F672-47BE-9ABC-5EDCB941A9C6}" dt="2021-03-05T07:34:43.704" v="10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4:32.922" v="8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5:17.642" v="15" actId="1076"/>
        <pc:sldMkLst>
          <pc:docMk/>
          <pc:sldMk cId="0" sldId="263"/>
        </pc:sldMkLst>
        <pc:spChg chg="mod">
          <ac:chgData name="ゲスト ユーザー" userId="" providerId="Windows Live" clId="Web-{F45AB5FF-F672-47BE-9ABC-5EDCB941A9C6}" dt="2021-03-05T07:35:05.579" v="12" actId="1076"/>
          <ac:spMkLst>
            <pc:docMk/>
            <pc:sldMk cId="0" sldId="263"/>
            <ac:spMk id="177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5:03.063" v="11" actId="1076"/>
          <ac:picMkLst>
            <pc:docMk/>
            <pc:sldMk cId="0" sldId="263"/>
            <ac:picMk id="167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35:17.642" v="15" actId="1076"/>
          <ac:picMkLst>
            <pc:docMk/>
            <pc:sldMk cId="0" sldId="263"/>
            <ac:picMk id="16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7:46.488" v="22" actId="1076"/>
        <pc:sldMkLst>
          <pc:docMk/>
          <pc:sldMk cId="0" sldId="265"/>
        </pc:sldMkLst>
        <pc:spChg chg="mod">
          <ac:chgData name="ゲスト ユーザー" userId="" providerId="Windows Live" clId="Web-{F45AB5FF-F672-47BE-9ABC-5EDCB941A9C6}" dt="2021-03-05T07:36:53.409" v="20" actId="1076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46.488" v="22" actId="107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6:48.972" v="19" actId="1076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04.487" v="21" actId="1076"/>
          <ac:spMkLst>
            <pc:docMk/>
            <pc:sldMk cId="0" sldId="265"/>
            <ac:spMk id="210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5:51.986" v="18" actId="14100"/>
          <ac:picMkLst>
            <pc:docMk/>
            <pc:sldMk cId="0" sldId="265"/>
            <ac:picMk id="200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8:22.520" v="29" actId="1076"/>
        <pc:sldMkLst>
          <pc:docMk/>
          <pc:sldMk cId="0" sldId="266"/>
        </pc:sldMkLst>
        <pc:spChg chg="mod">
          <ac:chgData name="ゲスト ユーザー" userId="" providerId="Windows Live" clId="Web-{F45AB5FF-F672-47BE-9ABC-5EDCB941A9C6}" dt="2021-03-05T07:38:22.520" v="29" actId="1076"/>
          <ac:spMkLst>
            <pc:docMk/>
            <pc:sldMk cId="0" sldId="266"/>
            <ac:spMk id="21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56.598" v="23" actId="20577"/>
          <ac:spMkLst>
            <pc:docMk/>
            <pc:sldMk cId="0" sldId="266"/>
            <ac:spMk id="2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10.754" v="27" actId="1076"/>
          <ac:spMkLst>
            <pc:docMk/>
            <pc:sldMk cId="0" sldId="266"/>
            <ac:spMk id="226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8:19.989" v="28" actId="1076"/>
          <ac:picMkLst>
            <pc:docMk/>
            <pc:sldMk cId="0" sldId="266"/>
            <ac:picMk id="216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38:07.332" v="26" actId="1076"/>
          <ac:picMkLst>
            <pc:docMk/>
            <pc:sldMk cId="0" sldId="266"/>
            <ac:picMk id="21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8:32.473" v="31" actId="1076"/>
        <pc:sldMkLst>
          <pc:docMk/>
          <pc:sldMk cId="0" sldId="267"/>
        </pc:sldMkLst>
        <pc:spChg chg="mod">
          <ac:chgData name="ゲスト ユーザー" userId="" providerId="Windows Live" clId="Web-{F45AB5FF-F672-47BE-9ABC-5EDCB941A9C6}" dt="2021-03-05T07:38:32.473" v="31" actId="1076"/>
          <ac:spMkLst>
            <pc:docMk/>
            <pc:sldMk cId="0" sldId="267"/>
            <ac:spMk id="24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8:30.005" v="30" actId="1076"/>
          <ac:picMkLst>
            <pc:docMk/>
            <pc:sldMk cId="0" sldId="267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9:15.896" v="41" actId="1076"/>
        <pc:sldMkLst>
          <pc:docMk/>
          <pc:sldMk cId="0" sldId="268"/>
        </pc:sldMkLst>
        <pc:spChg chg="mod">
          <ac:chgData name="ゲスト ユーザー" userId="" providerId="Windows Live" clId="Web-{F45AB5FF-F672-47BE-9ABC-5EDCB941A9C6}" dt="2021-03-05T07:38:54.380" v="35" actId="1076"/>
          <ac:spMkLst>
            <pc:docMk/>
            <pc:sldMk cId="0" sldId="268"/>
            <ac:spMk id="25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44.114" v="33" actId="20577"/>
          <ac:spMkLst>
            <pc:docMk/>
            <pc:sldMk cId="0" sldId="268"/>
            <ac:spMk id="25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2.208" v="37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5.036" v="38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7.740" v="39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59.240" v="36" actId="107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15.896" v="41" actId="1076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48.646" v="34" actId="1076"/>
          <ac:spMkLst>
            <pc:docMk/>
            <pc:sldMk cId="0" sldId="268"/>
            <ac:spMk id="26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9:31.053" v="42" actId="1076"/>
        <pc:sldMkLst>
          <pc:docMk/>
          <pc:sldMk cId="0" sldId="270"/>
        </pc:sldMkLst>
        <pc:spChg chg="mod">
          <ac:chgData name="ゲスト ユーザー" userId="" providerId="Windows Live" clId="Web-{F45AB5FF-F672-47BE-9ABC-5EDCB941A9C6}" dt="2021-03-05T07:39:31.053" v="42" actId="107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1:53.336" v="68" actId="1076"/>
        <pc:sldMkLst>
          <pc:docMk/>
          <pc:sldMk cId="0" sldId="271"/>
        </pc:sldMkLst>
        <pc:spChg chg="mod">
          <ac:chgData name="ゲスト ユーザー" userId="" providerId="Windows Live" clId="Web-{F45AB5FF-F672-47BE-9ABC-5EDCB941A9C6}" dt="2021-03-05T07:41:03.664" v="56" actId="1076"/>
          <ac:spMkLst>
            <pc:docMk/>
            <pc:sldMk cId="0" sldId="271"/>
            <ac:spMk id="30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59.756" v="48" actId="14100"/>
          <ac:spMkLst>
            <pc:docMk/>
            <pc:sldMk cId="0" sldId="271"/>
            <ac:spMk id="31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41.928" v="43" actId="1076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0.711" v="65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3.914" v="66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53.336" v="68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8.430" v="67" actId="1076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38.571" v="64" actId="1076"/>
          <ac:spMkLst>
            <pc:docMk/>
            <pc:sldMk cId="0" sldId="271"/>
            <ac:spMk id="32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1:07.461" v="57" actId="1076"/>
          <ac:picMkLst>
            <pc:docMk/>
            <pc:sldMk cId="0" sldId="271"/>
            <ac:picMk id="310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41:13.367" v="58" actId="1076"/>
          <ac:picMkLst>
            <pc:docMk/>
            <pc:sldMk cId="0" sldId="271"/>
            <ac:picMk id="312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2:46.869" v="77" actId="14100"/>
        <pc:sldMkLst>
          <pc:docMk/>
          <pc:sldMk cId="0" sldId="272"/>
        </pc:sldMkLst>
        <pc:spChg chg="mod">
          <ac:chgData name="ゲスト ユーザー" userId="" providerId="Windows Live" clId="Web-{F45AB5FF-F672-47BE-9ABC-5EDCB941A9C6}" dt="2021-03-05T07:42:07.399" v="69" actId="1076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19.040" v="71" actId="1076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13.759" v="70" actId="1076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23.493" v="72" actId="1076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27.634" v="73" actId="1076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34.150" v="74" actId="1076"/>
          <ac:spMkLst>
            <pc:docMk/>
            <pc:sldMk cId="0" sldId="272"/>
            <ac:spMk id="338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2:46.869" v="77" actId="14100"/>
          <ac:picMkLst>
            <pc:docMk/>
            <pc:sldMk cId="0" sldId="272"/>
            <ac:picMk id="328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42:40.494" v="75" actId="1076"/>
          <ac:picMkLst>
            <pc:docMk/>
            <pc:sldMk cId="0" sldId="272"/>
            <ac:picMk id="32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3:55.854" v="82" actId="1076"/>
        <pc:sldMkLst>
          <pc:docMk/>
          <pc:sldMk cId="0" sldId="273"/>
        </pc:sldMkLst>
        <pc:spChg chg="mod">
          <ac:chgData name="ゲスト ユーザー" userId="" providerId="Windows Live" clId="Web-{F45AB5FF-F672-47BE-9ABC-5EDCB941A9C6}" dt="2021-03-05T07:43:13.619" v="79" actId="20577"/>
          <ac:spMkLst>
            <pc:docMk/>
            <pc:sldMk cId="0" sldId="273"/>
            <ac:spMk id="34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3:32.276" v="81" actId="20577"/>
          <ac:spMkLst>
            <pc:docMk/>
            <pc:sldMk cId="0" sldId="273"/>
            <ac:spMk id="34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3:23.041" v="80" actId="1076"/>
          <ac:spMkLst>
            <pc:docMk/>
            <pc:sldMk cId="0" sldId="273"/>
            <ac:spMk id="35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3:55.854" v="82" actId="1076"/>
          <ac:picMkLst>
            <pc:docMk/>
            <pc:sldMk cId="0" sldId="273"/>
            <ac:picMk id="347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6:09.279" v="96" actId="1076"/>
        <pc:sldMkLst>
          <pc:docMk/>
          <pc:sldMk cId="0" sldId="274"/>
        </pc:sldMkLst>
        <pc:spChg chg="mod">
          <ac:chgData name="ゲスト ユーザー" userId="" providerId="Windows Live" clId="Web-{F45AB5FF-F672-47BE-9ABC-5EDCB941A9C6}" dt="2021-03-05T07:45:40.481" v="91" actId="20577"/>
          <ac:spMkLst>
            <pc:docMk/>
            <pc:sldMk cId="0" sldId="274"/>
            <ac:spMk id="36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1.028" v="9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3.919" v="9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9.279" v="96" actId="1076"/>
          <ac:spMkLst>
            <pc:docMk/>
            <pc:sldMk cId="0" sldId="274"/>
            <ac:spMk id="37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5:25.778" v="89" actId="20577"/>
        <pc:sldMkLst>
          <pc:docMk/>
          <pc:sldMk cId="0" sldId="275"/>
        </pc:sldMkLst>
        <pc:spChg chg="mod">
          <ac:chgData name="ゲスト ユーザー" userId="" providerId="Windows Live" clId="Web-{F45AB5FF-F672-47BE-9ABC-5EDCB941A9C6}" dt="2021-03-05T07:45:25.778" v="89" actId="20577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4:44.605" v="87" actId="1076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4:56.824" v="88" actId="1076"/>
        <pc:sldMkLst>
          <pc:docMk/>
          <pc:sldMk cId="0" sldId="276"/>
        </pc:sldMkLst>
        <pc:spChg chg="mod">
          <ac:chgData name="ゲスト ユーザー" userId="" providerId="Windows Live" clId="Web-{F45AB5FF-F672-47BE-9ABC-5EDCB941A9C6}" dt="2021-03-05T07:44:19.808" v="84" actId="1076"/>
          <ac:spMkLst>
            <pc:docMk/>
            <pc:sldMk cId="0" sldId="276"/>
            <ac:spMk id="397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4:56.824" v="88" actId="1076"/>
          <ac:picMkLst>
            <pc:docMk/>
            <pc:sldMk cId="0" sldId="276"/>
            <ac:picMk id="390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6:24.044" v="98" actId="1076"/>
        <pc:sldMkLst>
          <pc:docMk/>
          <pc:sldMk cId="0" sldId="277"/>
        </pc:sldMkLst>
        <pc:spChg chg="mod">
          <ac:chgData name="ゲスト ユーザー" userId="" providerId="Windows Live" clId="Web-{F45AB5FF-F672-47BE-9ABC-5EDCB941A9C6}" dt="2021-03-05T07:46:24.044" v="98" actId="1076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21.732" v="97" actId="1076"/>
          <ac:spMkLst>
            <pc:docMk/>
            <pc:sldMk cId="0" sldId="277"/>
            <ac:spMk id="42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24.436" v="103" actId="1076"/>
        <pc:sldMkLst>
          <pc:docMk/>
          <pc:sldMk cId="0" sldId="281"/>
        </pc:sldMkLst>
        <pc:spChg chg="mod">
          <ac:chgData name="ゲスト ユーザー" userId="" providerId="Windows Live" clId="Web-{F45AB5FF-F672-47BE-9ABC-5EDCB941A9C6}" dt="2021-03-05T07:46:44.420" v="99" actId="1076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46.732" v="100" actId="1076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51.420" v="101" actId="1076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7:22.077" v="102" actId="1076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7:24.436" v="103" actId="1076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45.187" v="105" actId="1076"/>
        <pc:sldMkLst>
          <pc:docMk/>
          <pc:sldMk cId="0" sldId="282"/>
        </pc:sldMkLst>
        <pc:spChg chg="mod">
          <ac:chgData name="ゲスト ユーザー" userId="" providerId="Windows Live" clId="Web-{F45AB5FF-F672-47BE-9ABC-5EDCB941A9C6}" dt="2021-03-05T07:47:45.187" v="105" actId="1076"/>
          <ac:spMkLst>
            <pc:docMk/>
            <pc:sldMk cId="0" sldId="282"/>
            <ac:spMk id="508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56.234" v="106" actId="20577"/>
        <pc:sldMkLst>
          <pc:docMk/>
          <pc:sldMk cId="0" sldId="283"/>
        </pc:sldMkLst>
        <pc:spChg chg="mod">
          <ac:chgData name="ゲスト ユーザー" userId="" providerId="Windows Live" clId="Web-{F45AB5FF-F672-47BE-9ABC-5EDCB941A9C6}" dt="2021-03-05T07:47:56.234" v="106" actId="20577"/>
          <ac:spMkLst>
            <pc:docMk/>
            <pc:sldMk cId="0" sldId="283"/>
            <ac:spMk id="52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8:34.266" v="109" actId="1076"/>
        <pc:sldMkLst>
          <pc:docMk/>
          <pc:sldMk cId="0" sldId="286"/>
        </pc:sldMkLst>
        <pc:spChg chg="mod">
          <ac:chgData name="ゲスト ユーザー" userId="" providerId="Windows Live" clId="Web-{F45AB5FF-F672-47BE-9ABC-5EDCB941A9C6}" dt="2021-03-05T07:48:21.906" v="108" actId="1076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8:34.266" v="109" actId="1076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8:51.282" v="110" actId="1076"/>
        <pc:sldMkLst>
          <pc:docMk/>
          <pc:sldMk cId="0" sldId="288"/>
        </pc:sldMkLst>
        <pc:spChg chg="mod">
          <ac:chgData name="ゲスト ユーザー" userId="" providerId="Windows Live" clId="Web-{F45AB5FF-F672-47BE-9ABC-5EDCB941A9C6}" dt="2021-03-05T07:48:51.282" v="110" actId="1076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08.079" v="111" actId="20577"/>
        <pc:sldMkLst>
          <pc:docMk/>
          <pc:sldMk cId="0" sldId="289"/>
        </pc:sldMkLst>
        <pc:spChg chg="mod">
          <ac:chgData name="ゲスト ユーザー" userId="" providerId="Windows Live" clId="Web-{F45AB5FF-F672-47BE-9ABC-5EDCB941A9C6}" dt="2021-03-05T07:49:08.079" v="111" actId="20577"/>
          <ac:spMkLst>
            <pc:docMk/>
            <pc:sldMk cId="0" sldId="289"/>
            <ac:spMk id="60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29.563" v="112" actId="1076"/>
        <pc:sldMkLst>
          <pc:docMk/>
          <pc:sldMk cId="0" sldId="292"/>
        </pc:sldMkLst>
        <pc:spChg chg="mod">
          <ac:chgData name="ゲスト ユーザー" userId="" providerId="Windows Live" clId="Web-{F45AB5FF-F672-47BE-9ABC-5EDCB941A9C6}" dt="2021-03-05T07:49:29.563" v="112" actId="1076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39.673" v="113" actId="20577"/>
        <pc:sldMkLst>
          <pc:docMk/>
          <pc:sldMk cId="0" sldId="295"/>
        </pc:sldMkLst>
        <pc:spChg chg="mod">
          <ac:chgData name="ゲスト ユーザー" userId="" providerId="Windows Live" clId="Web-{F45AB5FF-F672-47BE-9ABC-5EDCB941A9C6}" dt="2021-03-05T07:49:39.673" v="113" actId="20577"/>
          <ac:spMkLst>
            <pc:docMk/>
            <pc:sldMk cId="0" sldId="295"/>
            <ac:spMk id="69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0:20.361" v="117" actId="1076"/>
        <pc:sldMkLst>
          <pc:docMk/>
          <pc:sldMk cId="0" sldId="297"/>
        </pc:sldMkLst>
        <pc:spChg chg="mod">
          <ac:chgData name="ゲスト ユーザー" userId="" providerId="Windows Live" clId="Web-{F45AB5FF-F672-47BE-9ABC-5EDCB941A9C6}" dt="2021-03-05T07:50:00.236" v="115" actId="20577"/>
          <ac:spMkLst>
            <pc:docMk/>
            <pc:sldMk cId="0" sldId="297"/>
            <ac:spMk id="73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15.517" v="116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20.361" v="117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0:27.408" v="118" actId="1076"/>
        <pc:sldMkLst>
          <pc:docMk/>
          <pc:sldMk cId="0" sldId="298"/>
        </pc:sldMkLst>
        <pc:spChg chg="mod">
          <ac:chgData name="ゲスト ユーザー" userId="" providerId="Windows Live" clId="Web-{F45AB5FF-F672-47BE-9ABC-5EDCB941A9C6}" dt="2021-03-05T07:50:27.408" v="118" actId="1076"/>
          <ac:spMkLst>
            <pc:docMk/>
            <pc:sldMk cId="0" sldId="298"/>
            <ac:spMk id="747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3:38.177" v="145" actId="1076"/>
        <pc:sldMkLst>
          <pc:docMk/>
          <pc:sldMk cId="0" sldId="299"/>
        </pc:sldMkLst>
        <pc:spChg chg="mod">
          <ac:chgData name="ゲスト ユーザー" userId="" providerId="Windows Live" clId="Web-{F45AB5FF-F672-47BE-9ABC-5EDCB941A9C6}" dt="2021-03-05T07:51:22.519" v="126" actId="20577"/>
          <ac:spMkLst>
            <pc:docMk/>
            <pc:sldMk cId="0" sldId="299"/>
            <ac:spMk id="75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28.864" v="139" actId="1076"/>
          <ac:spMkLst>
            <pc:docMk/>
            <pc:sldMk cId="0" sldId="299"/>
            <ac:spMk id="75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31.912" v="144" actId="1076"/>
          <ac:spMkLst>
            <pc:docMk/>
            <pc:sldMk cId="0" sldId="299"/>
            <ac:spMk id="76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16.458" v="142" actId="1076"/>
          <ac:spMkLst>
            <pc:docMk/>
            <pc:sldMk cId="0" sldId="299"/>
            <ac:spMk id="7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1:11.581" v="124" actId="1076"/>
          <ac:spMkLst>
            <pc:docMk/>
            <pc:sldMk cId="0" sldId="299"/>
            <ac:spMk id="76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23.771" v="143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01.004" v="133" actId="1076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20.629" v="136" actId="1076"/>
          <ac:spMkLst>
            <pc:docMk/>
            <pc:sldMk cId="0" sldId="299"/>
            <ac:spMk id="77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1:18.206" v="125" actId="1076"/>
          <ac:spMkLst>
            <pc:docMk/>
            <pc:sldMk cId="0" sldId="299"/>
            <ac:spMk id="77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38.177" v="145" actId="1076"/>
          <ac:spMkLst>
            <pc:docMk/>
            <pc:sldMk cId="0" sldId="299"/>
            <ac:spMk id="77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35.643" v="119" actId="1076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38.408" v="120" actId="1076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41.112" v="121" actId="1076"/>
          <ac:spMkLst>
            <pc:docMk/>
            <pc:sldMk cId="0" sldId="299"/>
            <ac:spMk id="780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52:15.988" v="135" actId="1076"/>
          <ac:picMkLst>
            <pc:docMk/>
            <pc:sldMk cId="0" sldId="299"/>
            <ac:picMk id="753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3:51.803" v="147" actId="1076"/>
        <pc:sldMkLst>
          <pc:docMk/>
          <pc:sldMk cId="0" sldId="301"/>
        </pc:sldMkLst>
        <pc:spChg chg="mod">
          <ac:chgData name="ゲスト ユーザー" userId="" providerId="Windows Live" clId="Web-{F45AB5FF-F672-47BE-9ABC-5EDCB941A9C6}" dt="2021-03-05T07:53:51.803" v="147" actId="1076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49.756" v="146" actId="1076"/>
          <ac:spMkLst>
            <pc:docMk/>
            <pc:sldMk cId="0" sldId="301"/>
            <ac:spMk id="808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00.990" v="149" actId="1076"/>
        <pc:sldMkLst>
          <pc:docMk/>
          <pc:sldMk cId="0" sldId="302"/>
        </pc:sldMkLst>
        <pc:spChg chg="mod">
          <ac:chgData name="ゲスト ユーザー" userId="" providerId="Windows Live" clId="Web-{F45AB5FF-F672-47BE-9ABC-5EDCB941A9C6}" dt="2021-03-05T07:53:57.865" v="148" actId="1076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00.990" v="149" actId="107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16.616" v="152" actId="1076"/>
        <pc:sldMkLst>
          <pc:docMk/>
          <pc:sldMk cId="0" sldId="303"/>
        </pc:sldMkLst>
        <pc:spChg chg="mod">
          <ac:chgData name="ゲスト ユーザー" userId="" providerId="Windows Live" clId="Web-{F45AB5FF-F672-47BE-9ABC-5EDCB941A9C6}" dt="2021-03-05T07:54:13.303" v="151" actId="1076"/>
          <ac:spMkLst>
            <pc:docMk/>
            <pc:sldMk cId="0" sldId="303"/>
            <ac:spMk id="83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11.069" v="150" actId="1076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16.616" v="152" actId="1076"/>
          <ac:spMkLst>
            <pc:docMk/>
            <pc:sldMk cId="0" sldId="303"/>
            <ac:spMk id="84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45.429" v="156" actId="1076"/>
        <pc:sldMkLst>
          <pc:docMk/>
          <pc:sldMk cId="0" sldId="306"/>
        </pc:sldMkLst>
        <pc:spChg chg="mod">
          <ac:chgData name="ゲスト ユーザー" userId="" providerId="Windows Live" clId="Web-{F45AB5FF-F672-47BE-9ABC-5EDCB941A9C6}" dt="2021-03-05T07:54:39.850" v="155" actId="20577"/>
          <ac:spMkLst>
            <pc:docMk/>
            <pc:sldMk cId="0" sldId="306"/>
            <ac:spMk id="87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32.741" v="153" actId="1076"/>
          <ac:spMkLst>
            <pc:docMk/>
            <pc:sldMk cId="0" sldId="306"/>
            <ac:spMk id="88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35.928" v="154" actId="1076"/>
          <ac:spMkLst>
            <pc:docMk/>
            <pc:sldMk cId="0" sldId="306"/>
            <ac:spMk id="88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45.429" v="156" actId="1076"/>
          <ac:spMkLst>
            <pc:docMk/>
            <pc:sldMk cId="0" sldId="306"/>
            <ac:spMk id="88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53.882" v="157" actId="20577"/>
        <pc:sldMkLst>
          <pc:docMk/>
          <pc:sldMk cId="0" sldId="307"/>
        </pc:sldMkLst>
        <pc:spChg chg="mod">
          <ac:chgData name="ゲスト ユーザー" userId="" providerId="Windows Live" clId="Web-{F45AB5FF-F672-47BE-9ABC-5EDCB941A9C6}" dt="2021-03-05T07:54:53.882" v="157" actId="20577"/>
          <ac:spMkLst>
            <pc:docMk/>
            <pc:sldMk cId="0" sldId="307"/>
            <ac:spMk id="89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5:18.898" v="160" actId="1076"/>
        <pc:sldMkLst>
          <pc:docMk/>
          <pc:sldMk cId="0" sldId="308"/>
        </pc:sldMkLst>
        <pc:spChg chg="mod">
          <ac:chgData name="ゲスト ユーザー" userId="" providerId="Windows Live" clId="Web-{F45AB5FF-F672-47BE-9ABC-5EDCB941A9C6}" dt="2021-03-05T07:55:13.023" v="159" actId="20577"/>
          <ac:spMkLst>
            <pc:docMk/>
            <pc:sldMk cId="0" sldId="308"/>
            <ac:spMk id="91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5:07.820" v="158" actId="1076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5:18.898" v="160" actId="1076"/>
          <ac:spMkLst>
            <pc:docMk/>
            <pc:sldMk cId="0" sldId="308"/>
            <ac:spMk id="92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6:19.602" v="166" actId="1076"/>
        <pc:sldMkLst>
          <pc:docMk/>
          <pc:sldMk cId="0" sldId="309"/>
        </pc:sldMkLst>
        <pc:spChg chg="mod">
          <ac:chgData name="ゲスト ユーザー" userId="" providerId="Windows Live" clId="Web-{F45AB5FF-F672-47BE-9ABC-5EDCB941A9C6}" dt="2021-03-05T07:56:19.602" v="166" actId="1076"/>
          <ac:spMkLst>
            <pc:docMk/>
            <pc:sldMk cId="0" sldId="309"/>
            <ac:spMk id="94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6:36.165" v="168" actId="1076"/>
        <pc:sldMkLst>
          <pc:docMk/>
          <pc:sldMk cId="0" sldId="310"/>
        </pc:sldMkLst>
        <pc:spChg chg="mod">
          <ac:chgData name="ゲスト ユーザー" userId="" providerId="Windows Live" clId="Web-{F45AB5FF-F672-47BE-9ABC-5EDCB941A9C6}" dt="2021-03-05T07:56:29.868" v="167" actId="107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36.165" v="168" actId="1076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8:03.073" v="181" actId="1076"/>
        <pc:sldMkLst>
          <pc:docMk/>
          <pc:sldMk cId="0" sldId="311"/>
        </pc:sldMkLst>
        <pc:spChg chg="mod">
          <ac:chgData name="ゲスト ユーザー" userId="" providerId="Windows Live" clId="Web-{F45AB5FF-F672-47BE-9ABC-5EDCB941A9C6}" dt="2021-03-05T07:57:34.401" v="176" actId="14100"/>
          <ac:spMkLst>
            <pc:docMk/>
            <pc:sldMk cId="0" sldId="311"/>
            <ac:spMk id="97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37.401" v="177" actId="14100"/>
          <ac:spMkLst>
            <pc:docMk/>
            <pc:sldMk cId="0" sldId="311"/>
            <ac:spMk id="97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43.931" v="169" actId="1076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45.712" v="170" actId="1076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49.291" v="178" actId="1076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03.073" v="181" actId="107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54.963" v="180" actId="1076"/>
          <ac:spMkLst>
            <pc:docMk/>
            <pc:sldMk cId="0" sldId="311"/>
            <ac:spMk id="982" creationId="{00000000-0000-0000-0000-000000000000}"/>
          </ac:spMkLst>
        </pc:spChg>
        <pc:grpChg chg="mod">
          <ac:chgData name="ゲスト ユーザー" userId="" providerId="Windows Live" clId="Web-{F45AB5FF-F672-47BE-9ABC-5EDCB941A9C6}" dt="2021-03-05T07:57:28.822" v="175" actId="1076"/>
          <ac:grpSpMkLst>
            <pc:docMk/>
            <pc:sldMk cId="0" sldId="311"/>
            <ac:grpSpMk id="969" creationId="{00000000-0000-0000-0000-000000000000}"/>
          </ac:grpSpMkLst>
        </pc:grpChg>
        <pc:picChg chg="mod">
          <ac:chgData name="ゲスト ユーザー" userId="" providerId="Windows Live" clId="Web-{F45AB5FF-F672-47BE-9ABC-5EDCB941A9C6}" dt="2021-03-05T07:57:22.197" v="174" actId="1076"/>
          <ac:picMkLst>
            <pc:docMk/>
            <pc:sldMk cId="0" sldId="311"/>
            <ac:picMk id="968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8:19.511" v="182" actId="1076"/>
        <pc:sldMkLst>
          <pc:docMk/>
          <pc:sldMk cId="0" sldId="312"/>
        </pc:sldMkLst>
        <pc:picChg chg="mod">
          <ac:chgData name="ゲスト ユーザー" userId="" providerId="Windows Live" clId="Web-{F45AB5FF-F672-47BE-9ABC-5EDCB941A9C6}" dt="2021-03-05T07:58:19.511" v="182" actId="1076"/>
          <ac:picMkLst>
            <pc:docMk/>
            <pc:sldMk cId="0" sldId="312"/>
            <ac:picMk id="988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8:33.230" v="185" actId="1076"/>
        <pc:sldMkLst>
          <pc:docMk/>
          <pc:sldMk cId="0" sldId="313"/>
        </pc:sldMkLst>
        <pc:spChg chg="mod">
          <ac:chgData name="ゲスト ユーザー" userId="" providerId="Windows Live" clId="Web-{F45AB5FF-F672-47BE-9ABC-5EDCB941A9C6}" dt="2021-03-05T07:58:26.527" v="183" actId="1076"/>
          <ac:spMkLst>
            <pc:docMk/>
            <pc:sldMk cId="0" sldId="313"/>
            <ac:spMk id="100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28.995" v="184" actId="1076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33.230" v="185" actId="107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8:56.152" v="189" actId="1076"/>
        <pc:sldMkLst>
          <pc:docMk/>
          <pc:sldMk cId="0" sldId="314"/>
        </pc:sldMkLst>
        <pc:spChg chg="mod">
          <ac:chgData name="ゲスト ユーザー" userId="" providerId="Windows Live" clId="Web-{F45AB5FF-F672-47BE-9ABC-5EDCB941A9C6}" dt="2021-03-05T07:58:42.542" v="186" actId="1076"/>
          <ac:spMkLst>
            <pc:docMk/>
            <pc:sldMk cId="0" sldId="314"/>
            <ac:spMk id="102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47.371" v="187" actId="1076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56.152" v="189" actId="1076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53.715" v="188" actId="1076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9:07.980" v="190" actId="1076"/>
        <pc:sldMkLst>
          <pc:docMk/>
          <pc:sldMk cId="0" sldId="315"/>
        </pc:sldMkLst>
        <pc:spChg chg="mod">
          <ac:chgData name="ゲスト ユーザー" userId="" providerId="Windows Live" clId="Web-{F45AB5FF-F672-47BE-9ABC-5EDCB941A9C6}" dt="2021-03-05T07:59:07.980" v="190" actId="1076"/>
          <ac:spMkLst>
            <pc:docMk/>
            <pc:sldMk cId="0" sldId="315"/>
            <ac:spMk id="104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9:36.512" v="195" actId="1076"/>
        <pc:sldMkLst>
          <pc:docMk/>
          <pc:sldMk cId="0" sldId="317"/>
        </pc:sldMkLst>
        <pc:spChg chg="mod">
          <ac:chgData name="ゲスト ユーザー" userId="" providerId="Windows Live" clId="Web-{F45AB5FF-F672-47BE-9ABC-5EDCB941A9C6}" dt="2021-03-05T07:59:19.996" v="191" actId="1076"/>
          <ac:spMkLst>
            <pc:docMk/>
            <pc:sldMk cId="0" sldId="317"/>
            <ac:spMk id="10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36.512" v="195" actId="1076"/>
          <ac:spMkLst>
            <pc:docMk/>
            <pc:sldMk cId="0" sldId="317"/>
            <ac:spMk id="106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27.403" v="193" actId="1076"/>
          <ac:spMkLst>
            <pc:docMk/>
            <pc:sldMk cId="0" sldId="317"/>
            <ac:spMk id="106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24.059" v="192" actId="1076"/>
          <ac:spMkLst>
            <pc:docMk/>
            <pc:sldMk cId="0" sldId="317"/>
            <ac:spMk id="106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373369e6a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b373369e6a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b373369e6a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b373369e6a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373369e6a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373369e6a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373369e6a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b373369e6a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3cd1774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b3cd1774c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ace6ef68fe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ace6ef68fe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ace6ef68fe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ace6ef68fe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ace6ef68fe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ace6ef68fe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ace6ef68fe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ace6ef68fe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ace6ef68fe_0_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ace6ef68fe_0_3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ace6ef68fe_0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ace6ef68fe_0_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ace6ef68fe_0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ace6ef68fe_0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ace6ef68fe_0_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ace6ef68fe_0_5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ace6ef68fe_0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ace6ef68fe_0_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ace6ef68fe_0_6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ace6ef68fe_0_6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ace6ef68fe_0_6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ace6ef68fe_0_6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ace6ef68fe_0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ace6ef68fe_0_7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ace6ef68fe_0_8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ace6ef68fe_0_8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ace6ef68fe_0_8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ace6ef68fe_0_8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ace6ef68fe_0_9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ace6ef68fe_0_9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ace6ef68fe_0_9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ace6ef68fe_0_9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b22e92572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b22e925727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b28730082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b28730082e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b28730082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b28730082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b28730082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b28730082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b28730082e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b28730082e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b373369e6a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gb373369e6a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0" y="4963900"/>
            <a:ext cx="91440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500">
                <a:solidFill>
                  <a:schemeClr val="lt1"/>
                </a:solidFill>
              </a:rPr>
              <a:t>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30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１０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>
                <a:solidFill>
                  <a:schemeClr val="dk2"/>
                </a:solidFill>
              </a:rPr>
              <a:t>今日はなにをやるのかな～？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474558" y="3291216"/>
            <a:ext cx="70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153450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5" name="Google Shape;78;p14">
            <a:extLst>
              <a:ext uri="{FF2B5EF4-FFF2-40B4-BE49-F238E27FC236}">
                <a16:creationId xmlns:a16="http://schemas.microsoft.com/office/drawing/2014/main" id="{90D0612C-9876-49A4-864F-5CBD7A69918C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79;p14">
            <a:extLst>
              <a:ext uri="{FF2B5EF4-FFF2-40B4-BE49-F238E27FC236}">
                <a16:creationId xmlns:a16="http://schemas.microsoft.com/office/drawing/2014/main" id="{20C25B61-889E-4201-9111-6F40474E7E20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7" name="Google Shape;80;p14">
            <a:extLst>
              <a:ext uri="{FF2B5EF4-FFF2-40B4-BE49-F238E27FC236}">
                <a16:creationId xmlns:a16="http://schemas.microsoft.com/office/drawing/2014/main" id="{C097B8FA-3473-4483-9ABA-5893B7D989A1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8" name="Google Shape;81;p14">
            <a:extLst>
              <a:ext uri="{FF2B5EF4-FFF2-40B4-BE49-F238E27FC236}">
                <a16:creationId xmlns:a16="http://schemas.microsoft.com/office/drawing/2014/main" id="{CEEEA6CD-8AAE-4BB7-97EB-77AC9FD1CF07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" name="Google Shape;122;p17">
            <a:extLst>
              <a:ext uri="{FF2B5EF4-FFF2-40B4-BE49-F238E27FC236}">
                <a16:creationId xmlns:a16="http://schemas.microsoft.com/office/drawing/2014/main" id="{C873DC60-73D3-4646-9757-B270206F0FEB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保存しておいたゲームを開こう</a:t>
            </a:r>
            <a:endParaRPr>
              <a:latin typeface="Arial"/>
              <a:cs typeface="Arial"/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5070650" y="1410925"/>
            <a:ext cx="3226200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コンピューターから読み込む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して、前回保存したゲームを開いてね。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7017385" y="1861253"/>
            <a:ext cx="3216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</a:t>
            </a:r>
            <a:endParaRPr sz="4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7342128" y="1861237"/>
            <a:ext cx="5217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5199336" y="2243269"/>
            <a:ext cx="6123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7238350" y="2224650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「〇〇〇.sb3」っていう名前のファイルだよね。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6740008" y="2227709"/>
            <a:ext cx="753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1806351" y="199017"/>
            <a:ext cx="964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6122541" y="229292"/>
            <a:ext cx="9525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5811725" y="2574686"/>
            <a:ext cx="459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4952264" y="4055531"/>
            <a:ext cx="690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5900" y="1169850"/>
            <a:ext cx="4325700" cy="358646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開いたゲームを実行してみよう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はたを押してみよう！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前とおなじ</a:t>
            </a:r>
            <a:r>
              <a:rPr lang="ja" sz="1500" b="1">
                <a:solidFill>
                  <a:srgbClr val="5E696C"/>
                </a:solidFill>
              </a:rPr>
              <a:t>動きをするかな？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425" y="3000375"/>
            <a:ext cx="2826600" cy="1317900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ネズミを３びきにふやしたよね。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うん！</a:t>
            </a:r>
            <a:r>
              <a:rPr lang="ja" sz="1500" b="1">
                <a:solidFill>
                  <a:schemeClr val="accent5"/>
                </a:solidFill>
              </a:rPr>
              <a:t>前に作ったゲームと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おなじ</a:t>
            </a:r>
            <a:r>
              <a:rPr lang="ja" sz="1500" b="1">
                <a:solidFill>
                  <a:srgbClr val="5E696C"/>
                </a:solidFill>
              </a:rPr>
              <a:t>だ！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4665900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1622650" y="199000"/>
            <a:ext cx="597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4485250" y="22962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2096480" y="1481301"/>
            <a:ext cx="381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1497909" y="1847495"/>
            <a:ext cx="5970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2438773" y="1826312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1869116" y="3413700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2268876" y="3415785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ゲームを作ろう！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</a:t>
            </a:r>
            <a:r>
              <a:rPr lang="ja-JP" altLang="en-US" sz="4000" dirty="0">
                <a:latin typeface="Arial"/>
                <a:cs typeface="Arial"/>
              </a:rPr>
              <a:t>４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4576775" y="1361725"/>
            <a:ext cx="79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前回作ったゲームを進化させよう！</a:t>
            </a:r>
            <a:endParaRPr>
              <a:latin typeface="Arial"/>
              <a:cs typeface="Arial"/>
            </a:endParaRPr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1"/>
          </p:nvPr>
        </p:nvSpPr>
        <p:spPr>
          <a:xfrm>
            <a:off x="140250" y="1017450"/>
            <a:ext cx="4237800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こんなゲームにしてみよう！</a:t>
            </a:r>
            <a:endParaRPr sz="15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・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クリアしたら音楽</a:t>
            </a: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をならそう！</a:t>
            </a:r>
            <a:endParaRPr sz="1500" b="1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・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ネズミをつかまえたときにも音</a:t>
            </a:r>
            <a:r>
              <a:rPr lang="ja" sz="1500" b="1">
                <a:latin typeface="Arial"/>
                <a:cs typeface="Arial"/>
              </a:rPr>
              <a:t>をならすよ。</a:t>
            </a:r>
            <a:endParaRPr sz="1500" b="1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・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BGM</a:t>
            </a:r>
            <a:r>
              <a:rPr lang="ja" sz="1500" b="1">
                <a:latin typeface="Arial"/>
                <a:cs typeface="Arial"/>
              </a:rPr>
              <a:t>をつけよう！</a:t>
            </a:r>
            <a:endParaRPr sz="1500" b="1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52" name="Google Shape;15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9"/>
          <p:cNvSpPr txBox="1"/>
          <p:nvPr/>
        </p:nvSpPr>
        <p:spPr>
          <a:xfrm>
            <a:off x="4974775" y="168725"/>
            <a:ext cx="9492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しんか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1270575" y="168400"/>
            <a:ext cx="1270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ぜんかいつく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155" name="Google Shape;15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3275" y="1584750"/>
            <a:ext cx="3611897" cy="3025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7" name="Google Shape;15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/>
          <p:nvPr/>
        </p:nvSpPr>
        <p:spPr>
          <a:xfrm>
            <a:off x="1459104" y="1584750"/>
            <a:ext cx="7800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おんがく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2785492" y="2017659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音ブロックをつかおう</a:t>
            </a:r>
            <a:endParaRPr>
              <a:latin typeface="Arial"/>
              <a:cs typeface="Arial"/>
            </a:endParaRPr>
          </a:p>
        </p:txBody>
      </p:sp>
      <p:pic>
        <p:nvPicPr>
          <p:cNvPr id="165" name="Google Shape;16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99" y="1588025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/>
          <p:nvPr/>
        </p:nvSpPr>
        <p:spPr>
          <a:xfrm>
            <a:off x="1318575" y="1056250"/>
            <a:ext cx="3558300" cy="2045400"/>
          </a:xfrm>
          <a:prstGeom prst="wedgeRoundRectCallout">
            <a:avLst>
              <a:gd name="adj1" fmla="val -57620"/>
              <a:gd name="adj2" fmla="val -1052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こんかいは、</a:t>
            </a:r>
            <a:r>
              <a:rPr lang="ja" sz="1500" b="1">
                <a:solidFill>
                  <a:schemeClr val="accent5"/>
                </a:solidFill>
              </a:rPr>
              <a:t>音をならすブロック</a:t>
            </a:r>
            <a:r>
              <a:rPr lang="ja" sz="1500" b="1">
                <a:solidFill>
                  <a:srgbClr val="5E696C"/>
                </a:solidFill>
              </a:rPr>
              <a:t>をつかってみよう！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ネコのスプライトをえらんで</a:t>
            </a:r>
            <a:r>
              <a:rPr lang="ja" sz="1500" b="1">
                <a:solidFill>
                  <a:srgbClr val="5E696C"/>
                </a:solidFill>
              </a:rPr>
              <a:t>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音</a:t>
            </a:r>
            <a:r>
              <a:rPr lang="ja" sz="1500" b="1">
                <a:solidFill>
                  <a:srgbClr val="5E696C"/>
                </a:solidFill>
              </a:rPr>
              <a:t>」カテゴリを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左クリックしてごらん。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67" name="Google Shape;16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82" y="340820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/>
          <p:nvPr/>
        </p:nvSpPr>
        <p:spPr>
          <a:xfrm>
            <a:off x="1509475" y="3265900"/>
            <a:ext cx="2057400" cy="1102200"/>
          </a:xfrm>
          <a:prstGeom prst="wedgeRoundRectCallout">
            <a:avLst>
              <a:gd name="adj1" fmla="val -65710"/>
              <a:gd name="adj2" fmla="val -21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音をだせるの？！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たのしそう！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69" name="Google Shape;16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3716" y="1084552"/>
            <a:ext cx="1790474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0"/>
          <p:cNvSpPr/>
          <p:nvPr/>
        </p:nvSpPr>
        <p:spPr>
          <a:xfrm>
            <a:off x="6872625" y="1056250"/>
            <a:ext cx="969900" cy="888000"/>
          </a:xfrm>
          <a:prstGeom prst="wedgeRoundRectCallout">
            <a:avLst>
              <a:gd name="adj1" fmla="val -222036"/>
              <a:gd name="adj2" fmla="val 6722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1" name="Google Shape;17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13621" y="1209725"/>
            <a:ext cx="676275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34775" y="1622100"/>
            <a:ext cx="970000" cy="147956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0"/>
          <p:cNvSpPr txBox="1"/>
          <p:nvPr/>
        </p:nvSpPr>
        <p:spPr>
          <a:xfrm>
            <a:off x="2486182" y="1714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74" name="Google Shape;174;p20"/>
          <p:cNvSpPr txBox="1"/>
          <p:nvPr/>
        </p:nvSpPr>
        <p:spPr>
          <a:xfrm>
            <a:off x="2442434" y="1052737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5" name="Google Shape;175;p20"/>
          <p:cNvSpPr txBox="1"/>
          <p:nvPr/>
        </p:nvSpPr>
        <p:spPr>
          <a:xfrm>
            <a:off x="1506020" y="2082784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6" name="Google Shape;176;p20"/>
          <p:cNvSpPr txBox="1"/>
          <p:nvPr/>
        </p:nvSpPr>
        <p:spPr>
          <a:xfrm>
            <a:off x="1262519" y="2446986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7" name="Google Shape;177;p20"/>
          <p:cNvSpPr txBox="1"/>
          <p:nvPr/>
        </p:nvSpPr>
        <p:spPr>
          <a:xfrm>
            <a:off x="1501970" y="3377584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音をならしてみよう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83" name="Google Shape;18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5200" y="1178725"/>
            <a:ext cx="2011850" cy="348204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1"/>
          <p:cNvSpPr/>
          <p:nvPr/>
        </p:nvSpPr>
        <p:spPr>
          <a:xfrm>
            <a:off x="6199750" y="1989024"/>
            <a:ext cx="1224600" cy="3075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5" name="Google Shape;18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699" y="1588025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/>
          <p:nvPr/>
        </p:nvSpPr>
        <p:spPr>
          <a:xfrm>
            <a:off x="1846225" y="1322250"/>
            <a:ext cx="2532000" cy="1416600"/>
          </a:xfrm>
          <a:prstGeom prst="wedgeRoundRectCallout">
            <a:avLst>
              <a:gd name="adj1" fmla="val -57620"/>
              <a:gd name="adj2" fmla="val -1052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ニャーの音を鳴らす</a:t>
            </a:r>
            <a:r>
              <a:rPr lang="ja" sz="1500" b="1">
                <a:solidFill>
                  <a:srgbClr val="5E696C"/>
                </a:solidFill>
              </a:rPr>
              <a:t>」のブロックを左クリックしてごらん。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87" name="Google Shape;18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0574" y="2200700"/>
            <a:ext cx="942825" cy="1438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6100" y="310780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1"/>
          <p:cNvSpPr/>
          <p:nvPr/>
        </p:nvSpPr>
        <p:spPr>
          <a:xfrm>
            <a:off x="1996497" y="3043650"/>
            <a:ext cx="2575500" cy="1102200"/>
          </a:xfrm>
          <a:prstGeom prst="wedgeRoundRectCallout">
            <a:avLst>
              <a:gd name="adj1" fmla="val -65710"/>
              <a:gd name="adj2" fmla="val -21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ニャーってないた！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かわいい...。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90" name="Google Shape;190;p21"/>
          <p:cNvSpPr txBox="1"/>
          <p:nvPr/>
        </p:nvSpPr>
        <p:spPr>
          <a:xfrm>
            <a:off x="2658882" y="1714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2810744" y="1346095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3207160" y="1346095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2774619" y="1695650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音をかえよう</a:t>
            </a:r>
            <a:endParaRPr>
              <a:latin typeface="Arial"/>
              <a:cs typeface="Arial"/>
            </a:endParaRPr>
          </a:p>
        </p:txBody>
      </p:sp>
      <p:pic>
        <p:nvPicPr>
          <p:cNvPr id="199" name="Google Shape;19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199" y="3501525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851" y="1197794"/>
            <a:ext cx="884703" cy="95294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2"/>
          <p:cNvSpPr/>
          <p:nvPr/>
        </p:nvSpPr>
        <p:spPr>
          <a:xfrm>
            <a:off x="1286750" y="3077325"/>
            <a:ext cx="3199800" cy="1928400"/>
          </a:xfrm>
          <a:prstGeom prst="wedgeRoundRectCallout">
            <a:avLst>
              <a:gd name="adj1" fmla="val -57620"/>
              <a:gd name="adj2" fmla="val -1052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そうそう。なんと、</a:t>
            </a:r>
            <a:r>
              <a:rPr lang="ja" sz="1500" b="1">
                <a:solidFill>
                  <a:schemeClr val="accent5"/>
                </a:solidFill>
              </a:rPr>
              <a:t>じぶんで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録音した音もだせる</a:t>
            </a:r>
            <a:r>
              <a:rPr lang="ja" sz="1500" b="1">
                <a:solidFill>
                  <a:srgbClr val="5E696C"/>
                </a:solidFill>
              </a:rPr>
              <a:t>んだよ。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まぁ</a:t>
            </a:r>
            <a:r>
              <a:rPr lang="ja" sz="1500" b="1">
                <a:solidFill>
                  <a:schemeClr val="dk2"/>
                </a:solidFill>
              </a:rPr>
              <a:t>録音はまたこんどにするとして、</a:t>
            </a:r>
            <a:r>
              <a:rPr lang="ja" sz="1500" b="1">
                <a:solidFill>
                  <a:schemeClr val="accent5"/>
                </a:solidFill>
              </a:rPr>
              <a:t>ニャーいがいの音も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だせるように</a:t>
            </a:r>
            <a:r>
              <a:rPr lang="ja" sz="1500" b="1">
                <a:solidFill>
                  <a:srgbClr val="5E696C"/>
                </a:solidFill>
              </a:rPr>
              <a:t>してみよう。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02" name="Google Shape;202;p22"/>
          <p:cNvSpPr/>
          <p:nvPr/>
        </p:nvSpPr>
        <p:spPr>
          <a:xfrm>
            <a:off x="1487692" y="1086200"/>
            <a:ext cx="3199800" cy="1836900"/>
          </a:xfrm>
          <a:prstGeom prst="wedgeRoundRectCallout">
            <a:avLst>
              <a:gd name="adj1" fmla="val -65710"/>
              <a:gd name="adj2" fmla="val -2906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このブロック、「</a:t>
            </a:r>
            <a:r>
              <a:rPr lang="ja" sz="1500" b="1">
                <a:solidFill>
                  <a:schemeClr val="accent5"/>
                </a:solidFill>
              </a:rPr>
              <a:t>ニャー</a:t>
            </a:r>
            <a:r>
              <a:rPr lang="ja" sz="1500" b="1">
                <a:solidFill>
                  <a:srgbClr val="5E696C"/>
                </a:solidFill>
              </a:rPr>
              <a:t>」のところがかえられるみたいだね。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左クリックしたら、「</a:t>
            </a:r>
            <a:r>
              <a:rPr lang="ja" sz="1500" b="1">
                <a:solidFill>
                  <a:schemeClr val="accent5"/>
                </a:solidFill>
              </a:rPr>
              <a:t>ニャー</a:t>
            </a:r>
            <a:r>
              <a:rPr lang="ja" sz="1500" b="1">
                <a:solidFill>
                  <a:srgbClr val="5E696C"/>
                </a:solidFill>
              </a:rPr>
              <a:t>」と「</a:t>
            </a:r>
            <a:r>
              <a:rPr lang="ja" sz="1500" b="1">
                <a:solidFill>
                  <a:schemeClr val="accent5"/>
                </a:solidFill>
              </a:rPr>
              <a:t>録音</a:t>
            </a:r>
            <a:r>
              <a:rPr lang="ja" sz="1500" b="1">
                <a:solidFill>
                  <a:srgbClr val="5E696C"/>
                </a:solidFill>
              </a:rPr>
              <a:t>」っていうのが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えらべるようになってるよ。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203" name="Google Shape;20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46997" y="1169850"/>
            <a:ext cx="3562350" cy="37242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2"/>
          <p:cNvSpPr txBox="1"/>
          <p:nvPr/>
        </p:nvSpPr>
        <p:spPr>
          <a:xfrm>
            <a:off x="3279957" y="15905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05" name="Google Shape;205;p22"/>
          <p:cNvSpPr txBox="1"/>
          <p:nvPr/>
        </p:nvSpPr>
        <p:spPr>
          <a:xfrm>
            <a:off x="1648597" y="2039061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ろくおん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6" name="Google Shape;206;p22"/>
          <p:cNvSpPr txBox="1"/>
          <p:nvPr/>
        </p:nvSpPr>
        <p:spPr>
          <a:xfrm>
            <a:off x="1275814" y="3378189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ろくおん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7" name="Google Shape;207;p22"/>
          <p:cNvSpPr txBox="1"/>
          <p:nvPr/>
        </p:nvSpPr>
        <p:spPr>
          <a:xfrm>
            <a:off x="2052697" y="3378189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8" name="Google Shape;208;p22"/>
          <p:cNvSpPr txBox="1"/>
          <p:nvPr/>
        </p:nvSpPr>
        <p:spPr>
          <a:xfrm>
            <a:off x="2963586" y="4060243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9" name="Google Shape;209;p22"/>
          <p:cNvSpPr txBox="1"/>
          <p:nvPr/>
        </p:nvSpPr>
        <p:spPr>
          <a:xfrm>
            <a:off x="1429925" y="1692725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0" name="Google Shape;210;p22"/>
          <p:cNvSpPr txBox="1"/>
          <p:nvPr/>
        </p:nvSpPr>
        <p:spPr>
          <a:xfrm>
            <a:off x="1646259" y="3727831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ろくおん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音タブをひらいてみよう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216" name="Google Shape;2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0524" y="958974"/>
            <a:ext cx="2771100" cy="3966926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3"/>
          <p:cNvSpPr/>
          <p:nvPr/>
        </p:nvSpPr>
        <p:spPr>
          <a:xfrm>
            <a:off x="7378475" y="1287635"/>
            <a:ext cx="489900" cy="306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8" name="Google Shape;21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8799" y="1576875"/>
            <a:ext cx="942825" cy="1438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6587" y="2880372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3949" y="138901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3"/>
          <p:cNvSpPr/>
          <p:nvPr/>
        </p:nvSpPr>
        <p:spPr>
          <a:xfrm>
            <a:off x="1498850" y="1270575"/>
            <a:ext cx="3895500" cy="1607100"/>
          </a:xfrm>
          <a:prstGeom prst="wedgeRoundRectCallout">
            <a:avLst>
              <a:gd name="adj1" fmla="val -57620"/>
              <a:gd name="adj2" fmla="val -1052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ほかの音をつかいたいときは、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その音をついかするひつようがあるよ。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ブロックパレットのうえにある「</a:t>
            </a:r>
            <a:r>
              <a:rPr lang="ja" sz="1500" b="1">
                <a:solidFill>
                  <a:schemeClr val="accent5"/>
                </a:solidFill>
              </a:rPr>
              <a:t>音</a:t>
            </a:r>
            <a:r>
              <a:rPr lang="ja" sz="1500" b="1">
                <a:solidFill>
                  <a:srgbClr val="5E696C"/>
                </a:solidFill>
              </a:rPr>
              <a:t>」と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かかれたタブを左クリックしてみてね。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22" name="Google Shape;222;p23"/>
          <p:cNvSpPr/>
          <p:nvPr/>
        </p:nvSpPr>
        <p:spPr>
          <a:xfrm>
            <a:off x="1627969" y="3291225"/>
            <a:ext cx="1546500" cy="857400"/>
          </a:xfrm>
          <a:prstGeom prst="wedgeRoundRectCallout">
            <a:avLst>
              <a:gd name="adj1" fmla="val -60021"/>
              <a:gd name="adj2" fmla="val -4285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ここだね。</a:t>
            </a:r>
            <a:endParaRPr b="1">
              <a:solidFill>
                <a:srgbClr val="5E696C"/>
              </a:solidFill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2227132" y="1714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24" name="Google Shape;224;p23"/>
          <p:cNvSpPr txBox="1"/>
          <p:nvPr/>
        </p:nvSpPr>
        <p:spPr>
          <a:xfrm>
            <a:off x="2029413" y="1259483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25" name="Google Shape;225;p23"/>
          <p:cNvSpPr txBox="1"/>
          <p:nvPr/>
        </p:nvSpPr>
        <p:spPr>
          <a:xfrm>
            <a:off x="1874263" y="1600417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26" name="Google Shape;226;p23"/>
          <p:cNvSpPr txBox="1"/>
          <p:nvPr/>
        </p:nvSpPr>
        <p:spPr>
          <a:xfrm>
            <a:off x="4311517" y="1937223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7" name="Google Shape;227;p23"/>
          <p:cNvSpPr txBox="1"/>
          <p:nvPr/>
        </p:nvSpPr>
        <p:spPr>
          <a:xfrm>
            <a:off x="2736229" y="2273500"/>
            <a:ext cx="676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音をついかしてみよう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233" name="Google Shape;2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2501" y="1246400"/>
            <a:ext cx="4769800" cy="303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99" y="101746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1201924" y="1246400"/>
            <a:ext cx="2860500" cy="1325400"/>
          </a:xfrm>
          <a:prstGeom prst="wedgeRoundRectCallout">
            <a:avLst>
              <a:gd name="adj1" fmla="val -57045"/>
              <a:gd name="adj2" fmla="val -3476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こんながめんになったかな。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左下にあるマーク</a:t>
            </a:r>
            <a:r>
              <a:rPr lang="ja" sz="1500" b="1">
                <a:solidFill>
                  <a:srgbClr val="5E696C"/>
                </a:solidFill>
              </a:rPr>
              <a:t>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左クリックしてみよう。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236" name="Google Shape;236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409" y="27863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4179075" y="3949466"/>
            <a:ext cx="489900" cy="3675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8" name="Google Shape;23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5500" y="3888583"/>
            <a:ext cx="774450" cy="1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4"/>
          <p:cNvSpPr/>
          <p:nvPr/>
        </p:nvSpPr>
        <p:spPr>
          <a:xfrm>
            <a:off x="1459125" y="3260625"/>
            <a:ext cx="2421000" cy="857400"/>
          </a:xfrm>
          <a:prstGeom prst="wedgeRoundRectCallout">
            <a:avLst>
              <a:gd name="adj1" fmla="val -64059"/>
              <a:gd name="adj2" fmla="val -2857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スプライトのついかの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ときとにているね。</a:t>
            </a:r>
            <a:endParaRPr b="1">
              <a:solidFill>
                <a:srgbClr val="5E696C"/>
              </a:solidFill>
            </a:endParaRPr>
          </a:p>
        </p:txBody>
      </p:sp>
      <p:sp>
        <p:nvSpPr>
          <p:cNvPr id="240" name="Google Shape;240;p24"/>
          <p:cNvSpPr txBox="1"/>
          <p:nvPr/>
        </p:nvSpPr>
        <p:spPr>
          <a:xfrm>
            <a:off x="2486182" y="1714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41" name="Google Shape;241;p24"/>
          <p:cNvSpPr txBox="1"/>
          <p:nvPr/>
        </p:nvSpPr>
        <p:spPr>
          <a:xfrm>
            <a:off x="1118584" y="1614967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ひだりした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2" name="Google Shape;242;p24"/>
          <p:cNvSpPr txBox="1"/>
          <p:nvPr/>
        </p:nvSpPr>
        <p:spPr>
          <a:xfrm>
            <a:off x="1194720" y="1968808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6050" y="1169850"/>
            <a:ext cx="4935552" cy="234508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音がいっぱいあるよ</a:t>
            </a:r>
            <a:endParaRPr>
              <a:latin typeface="Arial"/>
              <a:cs typeface="Arial"/>
            </a:endParaRPr>
          </a:p>
        </p:txBody>
      </p:sp>
      <p:sp>
        <p:nvSpPr>
          <p:cNvPr id="249" name="Google Shape;249;p25"/>
          <p:cNvSpPr/>
          <p:nvPr/>
        </p:nvSpPr>
        <p:spPr>
          <a:xfrm>
            <a:off x="4494838" y="3214988"/>
            <a:ext cx="1898100" cy="1739100"/>
          </a:xfrm>
          <a:prstGeom prst="wedgeRoundRectCallout">
            <a:avLst>
              <a:gd name="adj1" fmla="val -60954"/>
              <a:gd name="adj2" fmla="val -12307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0" name="Google Shape;25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7" y="2097162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300" y="36245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5"/>
          <p:cNvSpPr/>
          <p:nvPr/>
        </p:nvSpPr>
        <p:spPr>
          <a:xfrm>
            <a:off x="965700" y="1005814"/>
            <a:ext cx="3205800" cy="2497500"/>
          </a:xfrm>
          <a:prstGeom prst="wedgeRoundRectCallout">
            <a:avLst>
              <a:gd name="adj1" fmla="val -60996"/>
              <a:gd name="adj2" fmla="val -686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いろんな音がよういされて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いるよ。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それぞれの</a:t>
            </a:r>
            <a:r>
              <a:rPr lang="ja" sz="1500" b="1">
                <a:solidFill>
                  <a:schemeClr val="accent5"/>
                </a:solidFill>
              </a:rPr>
              <a:t>音の右上のマークに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マウスポインタをかざす</a:t>
            </a:r>
            <a:r>
              <a:rPr lang="ja" sz="1500" b="1">
                <a:solidFill>
                  <a:srgbClr val="5E696C"/>
                </a:solidFill>
              </a:rPr>
              <a:t>と、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それが</a:t>
            </a:r>
            <a:r>
              <a:rPr lang="ja" sz="1500" b="1">
                <a:solidFill>
                  <a:schemeClr val="accent5"/>
                </a:solidFill>
              </a:rPr>
              <a:t>どんな音なのかきく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ことができる</a:t>
            </a:r>
            <a:r>
              <a:rPr lang="ja" sz="1500" b="1">
                <a:solidFill>
                  <a:srgbClr val="5E696C"/>
                </a:solidFill>
              </a:rPr>
              <a:t>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53" name="Google Shape;253;p25"/>
          <p:cNvSpPr/>
          <p:nvPr/>
        </p:nvSpPr>
        <p:spPr>
          <a:xfrm>
            <a:off x="1316423" y="3806100"/>
            <a:ext cx="2534100" cy="857400"/>
          </a:xfrm>
          <a:prstGeom prst="wedgeRoundRectCallout">
            <a:avLst>
              <a:gd name="adj1" fmla="val -57686"/>
              <a:gd name="adj2" fmla="val -285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rgbClr val="5E696C"/>
                </a:solidFill>
              </a:rPr>
              <a:t>いろんな音がいっぱい！</a:t>
            </a:r>
            <a:endParaRPr lang="ja-JP" altLang="en-US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おもしろい～！</a:t>
            </a:r>
            <a:endParaRPr b="1">
              <a:solidFill>
                <a:srgbClr val="5E696C"/>
              </a:solidFill>
            </a:endParaRPr>
          </a:p>
        </p:txBody>
      </p:sp>
      <p:pic>
        <p:nvPicPr>
          <p:cNvPr id="254" name="Google Shape;25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39365" y="3305465"/>
            <a:ext cx="1611425" cy="15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5"/>
          <p:cNvSpPr/>
          <p:nvPr/>
        </p:nvSpPr>
        <p:spPr>
          <a:xfrm>
            <a:off x="5634050" y="3413700"/>
            <a:ext cx="535800" cy="42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6" name="Google Shape;25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53625" y="3667325"/>
            <a:ext cx="835600" cy="1134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5"/>
          <p:cNvSpPr/>
          <p:nvPr/>
        </p:nvSpPr>
        <p:spPr>
          <a:xfrm>
            <a:off x="6941625" y="3533375"/>
            <a:ext cx="2277900" cy="1134900"/>
          </a:xfrm>
          <a:prstGeom prst="wedgeRoundRectCallout">
            <a:avLst>
              <a:gd name="adj1" fmla="val -70909"/>
              <a:gd name="adj2" fmla="val -50195"/>
              <a:gd name="adj3" fmla="val 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マークにかざすだけで、左クリックしなくても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きけるよ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258" name="Google Shape;258;p25"/>
          <p:cNvSpPr txBox="1"/>
          <p:nvPr/>
        </p:nvSpPr>
        <p:spPr>
          <a:xfrm>
            <a:off x="2708207" y="18375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59" name="Google Shape;259;p25"/>
          <p:cNvSpPr txBox="1"/>
          <p:nvPr/>
        </p:nvSpPr>
        <p:spPr>
          <a:xfrm>
            <a:off x="1895083" y="1751547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0" name="Google Shape;260;p25"/>
          <p:cNvSpPr txBox="1"/>
          <p:nvPr/>
        </p:nvSpPr>
        <p:spPr>
          <a:xfrm>
            <a:off x="2307950" y="1747315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みぎうえ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1" name="Google Shape;261;p25"/>
          <p:cNvSpPr txBox="1"/>
          <p:nvPr/>
        </p:nvSpPr>
        <p:spPr>
          <a:xfrm>
            <a:off x="2111231" y="2456392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2" name="Google Shape;262;p25"/>
          <p:cNvSpPr txBox="1"/>
          <p:nvPr/>
        </p:nvSpPr>
        <p:spPr>
          <a:xfrm>
            <a:off x="1726193" y="1086642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3" name="Google Shape;263;p25"/>
          <p:cNvSpPr txBox="1"/>
          <p:nvPr/>
        </p:nvSpPr>
        <p:spPr>
          <a:xfrm>
            <a:off x="2068888" y="3792544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4" name="Google Shape;264;p25"/>
          <p:cNvSpPr txBox="1"/>
          <p:nvPr/>
        </p:nvSpPr>
        <p:spPr>
          <a:xfrm>
            <a:off x="6885717" y="3802506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1250" y="1017450"/>
            <a:ext cx="4594783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ゲームクリアの音をついかしよう</a:t>
            </a:r>
            <a:endParaRPr>
              <a:latin typeface="Arial"/>
              <a:cs typeface="Arial"/>
            </a:endParaRPr>
          </a:p>
        </p:txBody>
      </p:sp>
      <p:pic>
        <p:nvPicPr>
          <p:cNvPr id="271" name="Google Shape;271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325" y="137797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6"/>
          <p:cNvSpPr/>
          <p:nvPr/>
        </p:nvSpPr>
        <p:spPr>
          <a:xfrm>
            <a:off x="1386200" y="1490575"/>
            <a:ext cx="2862900" cy="1157700"/>
          </a:xfrm>
          <a:prstGeom prst="wedgeRoundRectCallout">
            <a:avLst>
              <a:gd name="adj1" fmla="val -64059"/>
              <a:gd name="adj2" fmla="val -2857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じゃあさ、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ゲームクリアのときに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音をだす</a:t>
            </a:r>
            <a:r>
              <a:rPr lang="ja" sz="1500" b="1">
                <a:solidFill>
                  <a:srgbClr val="5E696C"/>
                </a:solidFill>
              </a:rPr>
              <a:t>ようにしてみない？</a:t>
            </a:r>
            <a:endParaRPr b="1">
              <a:solidFill>
                <a:srgbClr val="5E696C"/>
              </a:solidFill>
            </a:endParaRPr>
          </a:p>
        </p:txBody>
      </p:sp>
      <p:pic>
        <p:nvPicPr>
          <p:cNvPr id="273" name="Google Shape;273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12" y="317588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6"/>
          <p:cNvSpPr/>
          <p:nvPr/>
        </p:nvSpPr>
        <p:spPr>
          <a:xfrm>
            <a:off x="1254150" y="3121400"/>
            <a:ext cx="2725500" cy="1157700"/>
          </a:xfrm>
          <a:prstGeom prst="wedgeRoundRectCallout">
            <a:avLst>
              <a:gd name="adj1" fmla="val -60148"/>
              <a:gd name="adj2" fmla="val -2210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それはいいね！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どの音にするかきめよう！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75" name="Google Shape;275;p26"/>
          <p:cNvSpPr/>
          <p:nvPr/>
        </p:nvSpPr>
        <p:spPr>
          <a:xfrm>
            <a:off x="7653600" y="1377975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6" name="Google Shape;27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52964" y="1377975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6"/>
          <p:cNvSpPr txBox="1"/>
          <p:nvPr/>
        </p:nvSpPr>
        <p:spPr>
          <a:xfrm>
            <a:off x="4348682" y="14675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78" name="Google Shape;278;p26"/>
          <p:cNvSpPr txBox="1"/>
          <p:nvPr/>
        </p:nvSpPr>
        <p:spPr>
          <a:xfrm>
            <a:off x="1382735" y="2113798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79" name="Google Shape;279;p26"/>
          <p:cNvSpPr txBox="1"/>
          <p:nvPr/>
        </p:nvSpPr>
        <p:spPr>
          <a:xfrm>
            <a:off x="1622100" y="3581236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Winの音をついかしよう</a:t>
            </a:r>
            <a:endParaRPr>
              <a:latin typeface="Arial"/>
              <a:cs typeface="Arial"/>
            </a:endParaRPr>
          </a:p>
        </p:txBody>
      </p:sp>
      <p:pic>
        <p:nvPicPr>
          <p:cNvPr id="285" name="Google Shape;28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4022" y="1552550"/>
            <a:ext cx="5328276" cy="254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75" y="101745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7"/>
          <p:cNvSpPr/>
          <p:nvPr/>
        </p:nvSpPr>
        <p:spPr>
          <a:xfrm>
            <a:off x="1383503" y="1095350"/>
            <a:ext cx="1938300" cy="969900"/>
          </a:xfrm>
          <a:prstGeom prst="wedgeRoundRectCallout">
            <a:avLst>
              <a:gd name="adj1" fmla="val -66883"/>
              <a:gd name="adj2" fmla="val -668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Win</a:t>
            </a:r>
            <a:r>
              <a:rPr lang="ja" sz="1500" b="1">
                <a:solidFill>
                  <a:srgbClr val="5E696C"/>
                </a:solidFill>
              </a:rPr>
              <a:t>」っていう音がいいかも！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288" name="Google Shape;288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12" y="314946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7"/>
          <p:cNvSpPr/>
          <p:nvPr/>
        </p:nvSpPr>
        <p:spPr>
          <a:xfrm>
            <a:off x="1159500" y="2571750"/>
            <a:ext cx="2556000" cy="2036100"/>
          </a:xfrm>
          <a:prstGeom prst="wedgeRoundRectCallout">
            <a:avLst>
              <a:gd name="adj1" fmla="val -61738"/>
              <a:gd name="adj2" fmla="val 687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効果</a:t>
            </a:r>
            <a:r>
              <a:rPr lang="ja" sz="1500" b="1">
                <a:solidFill>
                  <a:srgbClr val="5E696C"/>
                </a:solidFill>
              </a:rPr>
              <a:t>」を左クリック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したとき、したのほうにでてくるのだね。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じゃあ、それを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左クリックしてみよう！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90" name="Google Shape;290;p27"/>
          <p:cNvSpPr/>
          <p:nvPr/>
        </p:nvSpPr>
        <p:spPr>
          <a:xfrm>
            <a:off x="4577100" y="1699200"/>
            <a:ext cx="321600" cy="1989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7"/>
          <p:cNvSpPr/>
          <p:nvPr/>
        </p:nvSpPr>
        <p:spPr>
          <a:xfrm>
            <a:off x="5464975" y="1056250"/>
            <a:ext cx="1239900" cy="759900"/>
          </a:xfrm>
          <a:prstGeom prst="wedgeRoundRectCallout">
            <a:avLst>
              <a:gd name="adj1" fmla="val -85805"/>
              <a:gd name="adj2" fmla="val 4065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7"/>
          <p:cNvSpPr/>
          <p:nvPr/>
        </p:nvSpPr>
        <p:spPr>
          <a:xfrm>
            <a:off x="8281650" y="3061600"/>
            <a:ext cx="550500" cy="5511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7"/>
          <p:cNvSpPr/>
          <p:nvPr/>
        </p:nvSpPr>
        <p:spPr>
          <a:xfrm>
            <a:off x="6429375" y="3612700"/>
            <a:ext cx="1591800" cy="1132800"/>
          </a:xfrm>
          <a:prstGeom prst="wedgeRoundRectCallout">
            <a:avLst>
              <a:gd name="adj1" fmla="val 61118"/>
              <a:gd name="adj2" fmla="val -6451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4" name="Google Shape;29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6750" y="1056250"/>
            <a:ext cx="942850" cy="759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36777" y="3673932"/>
            <a:ext cx="970000" cy="1004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91734" y="4102550"/>
            <a:ext cx="635939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7"/>
          <p:cNvSpPr txBox="1"/>
          <p:nvPr/>
        </p:nvSpPr>
        <p:spPr>
          <a:xfrm>
            <a:off x="3504032" y="159075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98" name="Google Shape;298;p27"/>
          <p:cNvSpPr txBox="1"/>
          <p:nvPr/>
        </p:nvSpPr>
        <p:spPr>
          <a:xfrm>
            <a:off x="2868053" y="1097828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99" name="Google Shape;299;p27"/>
          <p:cNvSpPr txBox="1"/>
          <p:nvPr/>
        </p:nvSpPr>
        <p:spPr>
          <a:xfrm>
            <a:off x="2049508" y="2575169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00" name="Google Shape;300;p27"/>
          <p:cNvSpPr txBox="1"/>
          <p:nvPr/>
        </p:nvSpPr>
        <p:spPr>
          <a:xfrm>
            <a:off x="1123819" y="3978891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01" name="Google Shape;301;p27"/>
          <p:cNvSpPr txBox="1"/>
          <p:nvPr/>
        </p:nvSpPr>
        <p:spPr>
          <a:xfrm>
            <a:off x="1351695" y="2583699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こうか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Winの音がついかされたよ</a:t>
            </a:r>
            <a:endParaRPr>
              <a:latin typeface="Arial"/>
              <a:cs typeface="Arial"/>
            </a:endParaRPr>
          </a:p>
        </p:txBody>
      </p:sp>
      <p:pic>
        <p:nvPicPr>
          <p:cNvPr id="307" name="Google Shape;30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0075" y="1017450"/>
            <a:ext cx="1967855" cy="3821248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8"/>
          <p:cNvSpPr/>
          <p:nvPr/>
        </p:nvSpPr>
        <p:spPr>
          <a:xfrm>
            <a:off x="6000750" y="1270575"/>
            <a:ext cx="474600" cy="1836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8"/>
          <p:cNvSpPr/>
          <p:nvPr/>
        </p:nvSpPr>
        <p:spPr>
          <a:xfrm>
            <a:off x="4462101" y="1683034"/>
            <a:ext cx="1108433" cy="1074583"/>
          </a:xfrm>
          <a:prstGeom prst="wedgeRoundRectCallout">
            <a:avLst>
              <a:gd name="adj1" fmla="val 88562"/>
              <a:gd name="adj2" fmla="val -2435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0" name="Google Shape;31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3568" y="1819067"/>
            <a:ext cx="831091" cy="802517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8"/>
          <p:cNvSpPr/>
          <p:nvPr/>
        </p:nvSpPr>
        <p:spPr>
          <a:xfrm>
            <a:off x="1226675" y="1490575"/>
            <a:ext cx="2169300" cy="750000"/>
          </a:xfrm>
          <a:prstGeom prst="wedgeRoundRectCallout">
            <a:avLst>
              <a:gd name="adj1" fmla="val -64364"/>
              <a:gd name="adj2" fmla="val -4784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Winが表示されたよ。</a:t>
            </a:r>
            <a:endParaRPr b="1">
              <a:solidFill>
                <a:srgbClr val="5E696C"/>
              </a:solidFill>
            </a:endParaRPr>
          </a:p>
        </p:txBody>
      </p:sp>
      <p:pic>
        <p:nvPicPr>
          <p:cNvPr id="312" name="Google Shape;312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84" y="1068629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6038" y="315336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8"/>
          <p:cNvSpPr/>
          <p:nvPr/>
        </p:nvSpPr>
        <p:spPr>
          <a:xfrm>
            <a:off x="1288600" y="2670484"/>
            <a:ext cx="3112903" cy="2274988"/>
          </a:xfrm>
          <a:prstGeom prst="wedgeRoundRectCallout">
            <a:avLst>
              <a:gd name="adj1" fmla="val -62778"/>
              <a:gd name="adj2" fmla="val -199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このがめんでこの音を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いろいろ加工できるんだけど、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今はやめておいて、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プログラムのがめんにもどろう。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左上の「</a:t>
            </a:r>
            <a:r>
              <a:rPr lang="ja" sz="1500" b="1">
                <a:solidFill>
                  <a:schemeClr val="accent5"/>
                </a:solidFill>
              </a:rPr>
              <a:t>コード</a:t>
            </a:r>
            <a:r>
              <a:rPr lang="ja" sz="1500" b="1">
                <a:solidFill>
                  <a:srgbClr val="5E696C"/>
                </a:solidFill>
              </a:rPr>
              <a:t>」タブを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左クリックしてね。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15" name="Google Shape;31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3259" y="1270575"/>
            <a:ext cx="635939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8"/>
          <p:cNvSpPr txBox="1"/>
          <p:nvPr/>
        </p:nvSpPr>
        <p:spPr>
          <a:xfrm>
            <a:off x="3213932" y="1714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17" name="Google Shape;317;p28"/>
          <p:cNvSpPr txBox="1"/>
          <p:nvPr/>
        </p:nvSpPr>
        <p:spPr>
          <a:xfrm>
            <a:off x="1757182" y="1523100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ひょうじ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18" name="Google Shape;318;p28"/>
          <p:cNvSpPr txBox="1"/>
          <p:nvPr/>
        </p:nvSpPr>
        <p:spPr>
          <a:xfrm>
            <a:off x="2805927" y="2666386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19" name="Google Shape;319;p28"/>
          <p:cNvSpPr txBox="1"/>
          <p:nvPr/>
        </p:nvSpPr>
        <p:spPr>
          <a:xfrm>
            <a:off x="2066067" y="3000278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20" name="Google Shape;320;p28"/>
          <p:cNvSpPr txBox="1"/>
          <p:nvPr/>
        </p:nvSpPr>
        <p:spPr>
          <a:xfrm>
            <a:off x="1274407" y="3350070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いま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21" name="Google Shape;321;p28"/>
          <p:cNvSpPr txBox="1"/>
          <p:nvPr/>
        </p:nvSpPr>
        <p:spPr>
          <a:xfrm>
            <a:off x="1203571" y="4036899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ひだりうえ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22" name="Google Shape;322;p28"/>
          <p:cNvSpPr txBox="1"/>
          <p:nvPr/>
        </p:nvSpPr>
        <p:spPr>
          <a:xfrm>
            <a:off x="1223264" y="4373648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Winの音がえらべるようになっているよ</a:t>
            </a:r>
            <a:endParaRPr>
              <a:latin typeface="Arial"/>
              <a:cs typeface="Arial"/>
            </a:endParaRPr>
          </a:p>
        </p:txBody>
      </p:sp>
      <p:pic>
        <p:nvPicPr>
          <p:cNvPr id="328" name="Google Shape;32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157" y="1322250"/>
            <a:ext cx="944411" cy="944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9095" y="2778049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9"/>
          <p:cNvSpPr/>
          <p:nvPr/>
        </p:nvSpPr>
        <p:spPr>
          <a:xfrm>
            <a:off x="1676424" y="2437469"/>
            <a:ext cx="3600600" cy="2273700"/>
          </a:xfrm>
          <a:prstGeom prst="wedgeRoundRectCallout">
            <a:avLst>
              <a:gd name="adj1" fmla="val -62778"/>
              <a:gd name="adj2" fmla="val -199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ブロックパレットの「</a:t>
            </a:r>
            <a:r>
              <a:rPr lang="ja" sz="1500" b="1">
                <a:solidFill>
                  <a:schemeClr val="accent5"/>
                </a:solidFill>
              </a:rPr>
              <a:t>音</a:t>
            </a:r>
            <a:r>
              <a:rPr lang="ja" sz="1500" b="1">
                <a:solidFill>
                  <a:srgbClr val="5E696C"/>
                </a:solidFill>
              </a:rPr>
              <a:t>」カテゴリを左クリックして、さっきの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～の音を鳴らす</a:t>
            </a:r>
            <a:r>
              <a:rPr lang="ja" sz="1500" b="1">
                <a:solidFill>
                  <a:srgbClr val="5E696C"/>
                </a:solidFill>
              </a:rPr>
              <a:t>」のブロックを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みてごらん。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Winの音がえらべるようになって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いる</a:t>
            </a:r>
            <a:r>
              <a:rPr lang="ja" sz="1500" b="1">
                <a:solidFill>
                  <a:srgbClr val="5E696C"/>
                </a:solidFill>
              </a:rPr>
              <a:t>でしょ？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331" name="Google Shape;331;p29"/>
          <p:cNvSpPr/>
          <p:nvPr/>
        </p:nvSpPr>
        <p:spPr>
          <a:xfrm>
            <a:off x="1683875" y="1490575"/>
            <a:ext cx="1820100" cy="836100"/>
          </a:xfrm>
          <a:prstGeom prst="wedgeRoundRectCallout">
            <a:avLst>
              <a:gd name="adj1" fmla="val -65980"/>
              <a:gd name="adj2" fmla="val -2871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みなれたがめんに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もどったね</a:t>
            </a:r>
            <a:r>
              <a:rPr lang="ja" b="1">
                <a:solidFill>
                  <a:srgbClr val="5E696C"/>
                </a:solidFill>
              </a:rPr>
              <a:t>。</a:t>
            </a:r>
            <a:endParaRPr b="1">
              <a:solidFill>
                <a:srgbClr val="5E696C"/>
              </a:solidFill>
            </a:endParaRPr>
          </a:p>
        </p:txBody>
      </p:sp>
      <p:pic>
        <p:nvPicPr>
          <p:cNvPr id="332" name="Google Shape;33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5425" y="1017450"/>
            <a:ext cx="2092056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9"/>
          <p:cNvSpPr txBox="1"/>
          <p:nvPr/>
        </p:nvSpPr>
        <p:spPr>
          <a:xfrm>
            <a:off x="2054482" y="159075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34" name="Google Shape;334;p29"/>
          <p:cNvSpPr txBox="1"/>
          <p:nvPr/>
        </p:nvSpPr>
        <p:spPr>
          <a:xfrm>
            <a:off x="3544130" y="2393086"/>
            <a:ext cx="774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35" name="Google Shape;335;p29"/>
          <p:cNvSpPr txBox="1"/>
          <p:nvPr/>
        </p:nvSpPr>
        <p:spPr>
          <a:xfrm>
            <a:off x="1650165" y="2751961"/>
            <a:ext cx="545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36" name="Google Shape;336;p29"/>
          <p:cNvSpPr txBox="1"/>
          <p:nvPr/>
        </p:nvSpPr>
        <p:spPr>
          <a:xfrm>
            <a:off x="2249704" y="3060521"/>
            <a:ext cx="545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37" name="Google Shape;337;p29"/>
          <p:cNvSpPr txBox="1"/>
          <p:nvPr/>
        </p:nvSpPr>
        <p:spPr>
          <a:xfrm>
            <a:off x="2674352" y="3077580"/>
            <a:ext cx="545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38" name="Google Shape;338;p29"/>
          <p:cNvSpPr txBox="1"/>
          <p:nvPr/>
        </p:nvSpPr>
        <p:spPr>
          <a:xfrm>
            <a:off x="2203774" y="3748235"/>
            <a:ext cx="420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>
                <a:latin typeface="Arial"/>
                <a:cs typeface="Arial"/>
              </a:rPr>
              <a:t>音をつかいたいスプライトをえらんでからついかしてね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344" name="Google Shape;34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612" y="178788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0"/>
          <p:cNvSpPr/>
          <p:nvPr/>
        </p:nvSpPr>
        <p:spPr>
          <a:xfrm>
            <a:off x="1760225" y="1474125"/>
            <a:ext cx="3291300" cy="1692900"/>
          </a:xfrm>
          <a:prstGeom prst="wedgeRoundRectCallout">
            <a:avLst>
              <a:gd name="adj1" fmla="val -62778"/>
              <a:gd name="adj2" fmla="val -199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ちなみに、</a:t>
            </a:r>
            <a:r>
              <a:rPr lang="ja" sz="1500" b="1">
                <a:solidFill>
                  <a:schemeClr val="accent5"/>
                </a:solidFill>
              </a:rPr>
              <a:t>ついかした音は、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ついかしたときにえらんでいる</a:t>
            </a:r>
            <a:endParaRPr sz="1500" b="1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スプライトでしかつかえない</a:t>
            </a:r>
            <a:r>
              <a:rPr lang="ja" sz="1500" b="1">
                <a:solidFill>
                  <a:schemeClr val="bg2"/>
                </a:solidFill>
              </a:rPr>
              <a:t>か</a:t>
            </a:r>
            <a:r>
              <a:rPr lang="ja" sz="1500" b="1">
                <a:solidFill>
                  <a:srgbClr val="5E696C"/>
                </a:solidFill>
              </a:rPr>
              <a:t>ら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ちゅういしてね。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46" name="Google Shape;34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2100" y="1169850"/>
            <a:ext cx="2368169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74153" y="1201825"/>
            <a:ext cx="8763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8200" y="32051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0"/>
          <p:cNvSpPr/>
          <p:nvPr/>
        </p:nvSpPr>
        <p:spPr>
          <a:xfrm>
            <a:off x="1836425" y="3480625"/>
            <a:ext cx="2844900" cy="1310700"/>
          </a:xfrm>
          <a:prstGeom prst="wedgeRoundRectCallout">
            <a:avLst>
              <a:gd name="adj1" fmla="val -65980"/>
              <a:gd name="adj2" fmla="val -2871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ほんとだ。ネズミのほうでは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Winの音はつかえるように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なっていないね。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350" name="Google Shape;350;p30"/>
          <p:cNvSpPr txBox="1"/>
          <p:nvPr/>
        </p:nvSpPr>
        <p:spPr>
          <a:xfrm>
            <a:off x="311707" y="146725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51" name="Google Shape;351;p30"/>
          <p:cNvSpPr txBox="1"/>
          <p:nvPr/>
        </p:nvSpPr>
        <p:spPr>
          <a:xfrm>
            <a:off x="3642500" y="1475947"/>
            <a:ext cx="420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2366653" y="3843348"/>
            <a:ext cx="420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1916" y="1220800"/>
            <a:ext cx="5383960" cy="33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1"/>
          <p:cNvSpPr/>
          <p:nvPr/>
        </p:nvSpPr>
        <p:spPr>
          <a:xfrm>
            <a:off x="3918850" y="2005343"/>
            <a:ext cx="1178700" cy="304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クリアのときになるようにブロックをおこう</a:t>
            </a:r>
            <a:endParaRPr>
              <a:latin typeface="Arial"/>
              <a:cs typeface="Arial"/>
            </a:endParaRPr>
          </a:p>
        </p:txBody>
      </p:sp>
      <p:pic>
        <p:nvPicPr>
          <p:cNvPr id="360" name="Google Shape;360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2" y="110981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1"/>
          <p:cNvSpPr/>
          <p:nvPr/>
        </p:nvSpPr>
        <p:spPr>
          <a:xfrm>
            <a:off x="1254950" y="1330350"/>
            <a:ext cx="2534700" cy="1662000"/>
          </a:xfrm>
          <a:prstGeom prst="wedgeRoundRectCallout">
            <a:avLst>
              <a:gd name="adj1" fmla="val -63771"/>
              <a:gd name="adj2" fmla="val -3547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「ゲームクリア！と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２秒言う」のブロックの</a:t>
            </a:r>
            <a:endParaRPr lang="ja" altLang="en-US"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かわりに、「</a:t>
            </a:r>
            <a:r>
              <a:rPr lang="ja" sz="1500" b="1">
                <a:solidFill>
                  <a:schemeClr val="accent5"/>
                </a:solidFill>
              </a:rPr>
              <a:t>Winの音を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鳴らす</a:t>
            </a:r>
            <a:r>
              <a:rPr lang="ja" sz="1500" b="1">
                <a:solidFill>
                  <a:schemeClr val="dk2"/>
                </a:solidFill>
              </a:rPr>
              <a:t>」をおこう！</a:t>
            </a:r>
            <a:endParaRPr sz="1500" b="1">
              <a:solidFill>
                <a:schemeClr val="dk2"/>
              </a:solidFill>
            </a:endParaRPr>
          </a:p>
        </p:txBody>
      </p:sp>
      <p:cxnSp>
        <p:nvCxnSpPr>
          <p:cNvPr id="362" name="Google Shape;362;p31"/>
          <p:cNvCxnSpPr>
            <a:stCxn id="358" idx="3"/>
            <a:endCxn id="363" idx="1"/>
          </p:cNvCxnSpPr>
          <p:nvPr/>
        </p:nvCxnSpPr>
        <p:spPr>
          <a:xfrm>
            <a:off x="5097550" y="2157593"/>
            <a:ext cx="950400" cy="1713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64" name="Google Shape;364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3400" y="32051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1"/>
          <p:cNvSpPr/>
          <p:nvPr/>
        </p:nvSpPr>
        <p:spPr>
          <a:xfrm>
            <a:off x="1484950" y="3328225"/>
            <a:ext cx="2433900" cy="1310700"/>
          </a:xfrm>
          <a:prstGeom prst="wedgeRoundRectCallout">
            <a:avLst>
              <a:gd name="adj1" fmla="val -65980"/>
              <a:gd name="adj2" fmla="val -2871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「ゲームクリア！と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２秒言う」のブロックは消しちゃおう。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363" name="Google Shape;363;p31"/>
          <p:cNvSpPr/>
          <p:nvPr/>
        </p:nvSpPr>
        <p:spPr>
          <a:xfrm>
            <a:off x="6048032" y="3718834"/>
            <a:ext cx="1025700" cy="304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1"/>
          <p:cNvSpPr/>
          <p:nvPr/>
        </p:nvSpPr>
        <p:spPr>
          <a:xfrm>
            <a:off x="6046675" y="3530400"/>
            <a:ext cx="1469700" cy="218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7" name="Google Shape;367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21422" y="2466600"/>
            <a:ext cx="697421" cy="1063801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1"/>
          <p:cNvSpPr txBox="1"/>
          <p:nvPr/>
        </p:nvSpPr>
        <p:spPr>
          <a:xfrm>
            <a:off x="1364028" y="1681083"/>
            <a:ext cx="762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69" name="Google Shape;369;p31"/>
          <p:cNvSpPr txBox="1"/>
          <p:nvPr/>
        </p:nvSpPr>
        <p:spPr>
          <a:xfrm>
            <a:off x="2930224" y="2020218"/>
            <a:ext cx="420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70" name="Google Shape;370;p31"/>
          <p:cNvSpPr txBox="1"/>
          <p:nvPr/>
        </p:nvSpPr>
        <p:spPr>
          <a:xfrm>
            <a:off x="1292881" y="2363518"/>
            <a:ext cx="420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71" name="Google Shape;371;p31"/>
          <p:cNvSpPr txBox="1"/>
          <p:nvPr/>
        </p:nvSpPr>
        <p:spPr>
          <a:xfrm>
            <a:off x="1553608" y="3668972"/>
            <a:ext cx="762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72" name="Google Shape;372;p31"/>
          <p:cNvSpPr txBox="1"/>
          <p:nvPr/>
        </p:nvSpPr>
        <p:spPr>
          <a:xfrm>
            <a:off x="1521289" y="4022047"/>
            <a:ext cx="762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実行してみよう！</a:t>
            </a:r>
            <a:endParaRPr>
              <a:latin typeface="Arial"/>
              <a:cs typeface="Arial"/>
            </a:endParaRPr>
          </a:p>
        </p:txBody>
      </p:sp>
      <p:pic>
        <p:nvPicPr>
          <p:cNvPr id="378" name="Google Shape;37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800" y="1377700"/>
            <a:ext cx="839100" cy="8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1276150" y="1293800"/>
            <a:ext cx="2421000" cy="2121000"/>
          </a:xfrm>
          <a:prstGeom prst="wedgeRoundRectCallout">
            <a:avLst>
              <a:gd name="adj1" fmla="val -61389"/>
              <a:gd name="adj2" fmla="val -2306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よし、</a:t>
            </a:r>
            <a:r>
              <a:rPr lang="ja" sz="1500" b="1">
                <a:solidFill>
                  <a:schemeClr val="accent5"/>
                </a:solidFill>
              </a:rPr>
              <a:t>ネズミを３びき</a:t>
            </a:r>
            <a:endParaRPr lang="ja-JP" altLang="en-US" sz="1500" b="1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つかまえたらクリアで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音がなる</a:t>
            </a:r>
            <a:r>
              <a:rPr lang="ja" sz="1500" b="1">
                <a:solidFill>
                  <a:schemeClr val="dk2"/>
                </a:solidFill>
              </a:rPr>
              <a:t>はず</a:t>
            </a:r>
            <a:r>
              <a:rPr lang="ja" sz="1500" b="1">
                <a:solidFill>
                  <a:srgbClr val="5E696C"/>
                </a:solidFill>
              </a:rPr>
              <a:t>...！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って、ならないし～！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どうして？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80" name="Google Shape;38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9875" y="1169850"/>
            <a:ext cx="4594783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2868547" y="208400"/>
            <a:ext cx="9699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82" name="Google Shape;382;p32"/>
          <p:cNvSpPr txBox="1"/>
          <p:nvPr/>
        </p:nvSpPr>
        <p:spPr>
          <a:xfrm>
            <a:off x="1249415" y="2042451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「すべてを止める」で音もとまるよ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388" name="Google Shape;38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848" y="1109802"/>
            <a:ext cx="789900" cy="795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975" y="3030975"/>
            <a:ext cx="789900" cy="78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3301" y="1169850"/>
            <a:ext cx="4410774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3"/>
          <p:cNvSpPr/>
          <p:nvPr/>
        </p:nvSpPr>
        <p:spPr>
          <a:xfrm>
            <a:off x="1223125" y="1017450"/>
            <a:ext cx="3627000" cy="2013600"/>
          </a:xfrm>
          <a:prstGeom prst="wedgeRoundRectCallout">
            <a:avLst>
              <a:gd name="adj1" fmla="val -58933"/>
              <a:gd name="adj2" fmla="val -353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Winの音を鳴らす</a:t>
            </a:r>
            <a:r>
              <a:rPr lang="ja" sz="1500" b="1">
                <a:solidFill>
                  <a:srgbClr val="5E696C"/>
                </a:solidFill>
              </a:rPr>
              <a:t>」のブロックの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すぐしたに「</a:t>
            </a:r>
            <a:r>
              <a:rPr lang="ja" sz="1500" b="1">
                <a:solidFill>
                  <a:schemeClr val="accent5"/>
                </a:solidFill>
              </a:rPr>
              <a:t>すべてを止める</a:t>
            </a:r>
            <a:r>
              <a:rPr lang="ja" sz="1500" b="1">
                <a:solidFill>
                  <a:srgbClr val="5E696C"/>
                </a:solidFill>
              </a:rPr>
              <a:t>」の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ブロックがあるよね。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ならしたらすぐに「</a:t>
            </a:r>
            <a:r>
              <a:rPr lang="ja" sz="1500" b="1">
                <a:solidFill>
                  <a:schemeClr val="accent5"/>
                </a:solidFill>
              </a:rPr>
              <a:t>すべてが止まる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ので、</a:t>
            </a:r>
            <a:r>
              <a:rPr lang="ja" sz="1500" b="1">
                <a:solidFill>
                  <a:schemeClr val="accent5"/>
                </a:solidFill>
              </a:rPr>
              <a:t>音もとまってしまう</a:t>
            </a:r>
            <a:r>
              <a:rPr lang="ja" sz="1500" b="1">
                <a:solidFill>
                  <a:srgbClr val="5E696C"/>
                </a:solidFill>
              </a:rPr>
              <a:t>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392" name="Google Shape;392;p33"/>
          <p:cNvSpPr/>
          <p:nvPr/>
        </p:nvSpPr>
        <p:spPr>
          <a:xfrm>
            <a:off x="1202925" y="3078850"/>
            <a:ext cx="3074400" cy="1531200"/>
          </a:xfrm>
          <a:prstGeom prst="wedgeRoundRectCallout">
            <a:avLst>
              <a:gd name="adj1" fmla="val -58095"/>
              <a:gd name="adj2" fmla="val -2597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みみをすましてよ～くきくと、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さいしょのところが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ちょっとだけなってる</a:t>
            </a:r>
            <a:r>
              <a:rPr lang="ja" sz="1500" b="1">
                <a:solidFill>
                  <a:srgbClr val="5E696C"/>
                </a:solidFill>
              </a:rPr>
              <a:t>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でもすぐとまっちゃうんだ...。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393" name="Google Shape;393;p33"/>
          <p:cNvSpPr/>
          <p:nvPr/>
        </p:nvSpPr>
        <p:spPr>
          <a:xfrm>
            <a:off x="5369775" y="3820875"/>
            <a:ext cx="1532700" cy="626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3"/>
          <p:cNvSpPr txBox="1"/>
          <p:nvPr/>
        </p:nvSpPr>
        <p:spPr>
          <a:xfrm>
            <a:off x="5319232" y="183725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95" name="Google Shape;395;p33"/>
          <p:cNvSpPr txBox="1"/>
          <p:nvPr/>
        </p:nvSpPr>
        <p:spPr>
          <a:xfrm>
            <a:off x="3389607" y="183725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96" name="Google Shape;396;p33"/>
          <p:cNvSpPr txBox="1"/>
          <p:nvPr/>
        </p:nvSpPr>
        <p:spPr>
          <a:xfrm>
            <a:off x="1924000" y="1016772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97" name="Google Shape;397;p33"/>
          <p:cNvSpPr txBox="1"/>
          <p:nvPr/>
        </p:nvSpPr>
        <p:spPr>
          <a:xfrm>
            <a:off x="2353742" y="1014140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98" name="Google Shape;398;p33"/>
          <p:cNvSpPr txBox="1"/>
          <p:nvPr/>
        </p:nvSpPr>
        <p:spPr>
          <a:xfrm>
            <a:off x="3172617" y="1385792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99" name="Google Shape;399;p33"/>
          <p:cNvSpPr txBox="1"/>
          <p:nvPr/>
        </p:nvSpPr>
        <p:spPr>
          <a:xfrm>
            <a:off x="3751503" y="2026133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00" name="Google Shape;400;p33"/>
          <p:cNvSpPr txBox="1"/>
          <p:nvPr/>
        </p:nvSpPr>
        <p:spPr>
          <a:xfrm>
            <a:off x="1778583" y="2383394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7224" y="1140425"/>
            <a:ext cx="4629351" cy="324730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4"/>
          <p:cNvSpPr/>
          <p:nvPr/>
        </p:nvSpPr>
        <p:spPr>
          <a:xfrm>
            <a:off x="6802025" y="3338025"/>
            <a:ext cx="1222500" cy="294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>
                <a:latin typeface="Arial"/>
                <a:cs typeface="Arial"/>
              </a:rPr>
              <a:t>「終わるまで～の音を鳴らす」のブロックにかえよう</a:t>
            </a:r>
            <a:endParaRPr sz="2700">
              <a:latin typeface="Arial"/>
              <a:cs typeface="Arial"/>
            </a:endParaRPr>
          </a:p>
        </p:txBody>
      </p:sp>
      <p:pic>
        <p:nvPicPr>
          <p:cNvPr id="408" name="Google Shape;408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725" y="1322250"/>
            <a:ext cx="822901" cy="828436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4"/>
          <p:cNvSpPr/>
          <p:nvPr/>
        </p:nvSpPr>
        <p:spPr>
          <a:xfrm>
            <a:off x="1064050" y="1017450"/>
            <a:ext cx="3303300" cy="2547000"/>
          </a:xfrm>
          <a:prstGeom prst="wedgeRoundRectCallout">
            <a:avLst>
              <a:gd name="adj1" fmla="val -57536"/>
              <a:gd name="adj2" fmla="val -3185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こんかいのばあいは、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終わるまでWinの音を鳴らす</a:t>
            </a:r>
            <a:r>
              <a:rPr lang="ja" sz="1500" b="1">
                <a:solidFill>
                  <a:srgbClr val="5E696C"/>
                </a:solidFill>
              </a:rPr>
              <a:t>」をつかうとうまくいくよ。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こっちをつかえば、</a:t>
            </a:r>
            <a:r>
              <a:rPr lang="ja" sz="1500" b="1">
                <a:solidFill>
                  <a:schemeClr val="accent5"/>
                </a:solidFill>
              </a:rPr>
              <a:t>音が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さいごまでなってから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つぎのブロックにすすむ</a:t>
            </a:r>
            <a:r>
              <a:rPr lang="ja" sz="1500" b="1">
                <a:solidFill>
                  <a:schemeClr val="dk2"/>
                </a:solidFill>
              </a:rPr>
              <a:t>ように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なるんだ。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10" name="Google Shape;410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9175" y="3564375"/>
            <a:ext cx="822900" cy="822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4"/>
          <p:cNvSpPr/>
          <p:nvPr/>
        </p:nvSpPr>
        <p:spPr>
          <a:xfrm>
            <a:off x="1256600" y="3866000"/>
            <a:ext cx="1584600" cy="777600"/>
          </a:xfrm>
          <a:prstGeom prst="wedgeRoundRectCallout">
            <a:avLst>
              <a:gd name="adj1" fmla="val -68132"/>
              <a:gd name="adj2" fmla="val -3090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なるほどー。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412" name="Google Shape;412;p34"/>
          <p:cNvSpPr/>
          <p:nvPr/>
        </p:nvSpPr>
        <p:spPr>
          <a:xfrm>
            <a:off x="4756500" y="1637600"/>
            <a:ext cx="1222500" cy="200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3" name="Google Shape;413;p34"/>
          <p:cNvCxnSpPr>
            <a:stCxn id="412" idx="3"/>
            <a:endCxn id="406" idx="1"/>
          </p:cNvCxnSpPr>
          <p:nvPr/>
        </p:nvCxnSpPr>
        <p:spPr>
          <a:xfrm>
            <a:off x="5979000" y="1737800"/>
            <a:ext cx="822900" cy="17472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14" name="Google Shape;41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6191" y="3266425"/>
            <a:ext cx="1019875" cy="155565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4"/>
          <p:cNvSpPr txBox="1"/>
          <p:nvPr/>
        </p:nvSpPr>
        <p:spPr>
          <a:xfrm>
            <a:off x="3146007" y="22715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16" name="Google Shape;416;p34"/>
          <p:cNvSpPr txBox="1"/>
          <p:nvPr/>
        </p:nvSpPr>
        <p:spPr>
          <a:xfrm>
            <a:off x="764807" y="179925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17" name="Google Shape;417;p34"/>
          <p:cNvSpPr txBox="1"/>
          <p:nvPr/>
        </p:nvSpPr>
        <p:spPr>
          <a:xfrm>
            <a:off x="3865407" y="179925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18" name="Google Shape;418;p34"/>
          <p:cNvSpPr txBox="1"/>
          <p:nvPr/>
        </p:nvSpPr>
        <p:spPr>
          <a:xfrm>
            <a:off x="1316278" y="1282525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19" name="Google Shape;419;p34"/>
          <p:cNvSpPr txBox="1"/>
          <p:nvPr/>
        </p:nvSpPr>
        <p:spPr>
          <a:xfrm>
            <a:off x="2718279" y="1271363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20" name="Google Shape;420;p34"/>
          <p:cNvSpPr txBox="1"/>
          <p:nvPr/>
        </p:nvSpPr>
        <p:spPr>
          <a:xfrm>
            <a:off x="3152367" y="1271363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21" name="Google Shape;421;p34"/>
          <p:cNvSpPr txBox="1"/>
          <p:nvPr/>
        </p:nvSpPr>
        <p:spPr>
          <a:xfrm>
            <a:off x="2755574" y="1970888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3275" y="1584750"/>
            <a:ext cx="3611897" cy="3025349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実行してみよう！</a:t>
            </a:r>
            <a:endParaRPr>
              <a:latin typeface="Arial"/>
              <a:cs typeface="Arial"/>
            </a:endParaRPr>
          </a:p>
        </p:txBody>
      </p:sp>
      <p:pic>
        <p:nvPicPr>
          <p:cNvPr id="428" name="Google Shape;428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246457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35"/>
          <p:cNvSpPr/>
          <p:nvPr/>
        </p:nvSpPr>
        <p:spPr>
          <a:xfrm>
            <a:off x="1741488" y="2579775"/>
            <a:ext cx="2082000" cy="1035300"/>
          </a:xfrm>
          <a:prstGeom prst="wedgeRoundRectCallout">
            <a:avLst>
              <a:gd name="adj1" fmla="val -67162"/>
              <a:gd name="adj2" fmla="val -1355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やったね！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こんどはなったよ！</a:t>
            </a:r>
            <a:endParaRPr b="1">
              <a:solidFill>
                <a:srgbClr val="5E696C"/>
              </a:solidFill>
            </a:endParaRPr>
          </a:p>
        </p:txBody>
      </p:sp>
      <p:sp>
        <p:nvSpPr>
          <p:cNvPr id="430" name="Google Shape;430;p35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1" name="Google Shape;43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35"/>
          <p:cNvSpPr txBox="1"/>
          <p:nvPr/>
        </p:nvSpPr>
        <p:spPr>
          <a:xfrm>
            <a:off x="2880871" y="146725"/>
            <a:ext cx="1178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ネズミをつかまえたときに音をならそう</a:t>
            </a:r>
            <a:endParaRPr>
              <a:latin typeface="Arial"/>
              <a:cs typeface="Arial"/>
            </a:endParaRPr>
          </a:p>
        </p:txBody>
      </p:sp>
      <p:pic>
        <p:nvPicPr>
          <p:cNvPr id="438" name="Google Shape;438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925" y="1378325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512" y="31168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36"/>
          <p:cNvSpPr/>
          <p:nvPr/>
        </p:nvSpPr>
        <p:spPr>
          <a:xfrm>
            <a:off x="1823225" y="3359825"/>
            <a:ext cx="2157300" cy="949200"/>
          </a:xfrm>
          <a:prstGeom prst="wedgeRoundRectCallout">
            <a:avLst>
              <a:gd name="adj1" fmla="val -58933"/>
              <a:gd name="adj2" fmla="val -353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OK！やってみよう！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441" name="Google Shape;441;p36"/>
          <p:cNvSpPr/>
          <p:nvPr/>
        </p:nvSpPr>
        <p:spPr>
          <a:xfrm>
            <a:off x="1914350" y="1421875"/>
            <a:ext cx="2657700" cy="1410000"/>
          </a:xfrm>
          <a:prstGeom prst="wedgeRoundRectCallout">
            <a:avLst>
              <a:gd name="adj1" fmla="val -59933"/>
              <a:gd name="adj2" fmla="val -54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つぎは、</a:t>
            </a:r>
            <a:r>
              <a:rPr lang="ja" sz="1500" b="1">
                <a:solidFill>
                  <a:schemeClr val="accent5"/>
                </a:solidFill>
              </a:rPr>
              <a:t>ネズミを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つかまえたときに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音がなるようにしたい</a:t>
            </a:r>
            <a:r>
              <a:rPr lang="ja" sz="1500" b="1">
                <a:solidFill>
                  <a:srgbClr val="5E696C"/>
                </a:solidFill>
              </a:rPr>
              <a:t>な。</a:t>
            </a:r>
            <a:endParaRPr b="1">
              <a:solidFill>
                <a:srgbClr val="5E696C"/>
              </a:solidFill>
            </a:endParaRPr>
          </a:p>
        </p:txBody>
      </p:sp>
      <p:pic>
        <p:nvPicPr>
          <p:cNvPr id="442" name="Google Shape;44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7950" y="1169850"/>
            <a:ext cx="4123650" cy="3464424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36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4" name="Google Shape;444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36"/>
          <p:cNvSpPr txBox="1"/>
          <p:nvPr/>
        </p:nvSpPr>
        <p:spPr>
          <a:xfrm>
            <a:off x="5742477" y="159075"/>
            <a:ext cx="540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46" name="Google Shape;446;p36"/>
          <p:cNvSpPr txBox="1"/>
          <p:nvPr/>
        </p:nvSpPr>
        <p:spPr>
          <a:xfrm>
            <a:off x="1916819" y="2172071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もしネコに触れたらPopの音を出す</a:t>
            </a:r>
            <a:endParaRPr>
              <a:latin typeface="Arial"/>
              <a:cs typeface="Arial"/>
            </a:endParaRPr>
          </a:p>
        </p:txBody>
      </p:sp>
      <p:pic>
        <p:nvPicPr>
          <p:cNvPr id="452" name="Google Shape;452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6150" y="37314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37"/>
          <p:cNvSpPr/>
          <p:nvPr/>
        </p:nvSpPr>
        <p:spPr>
          <a:xfrm>
            <a:off x="1156650" y="1017450"/>
            <a:ext cx="3361800" cy="2251800"/>
          </a:xfrm>
          <a:prstGeom prst="wedgeRoundRectCallout">
            <a:avLst>
              <a:gd name="adj1" fmla="val -57488"/>
              <a:gd name="adj2" fmla="val -758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ネズミがつかまったら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音をだすってことは、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ネズミのスクリプトに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ブロックをおけばいい</a:t>
            </a:r>
            <a:r>
              <a:rPr lang="ja" sz="1500" b="1">
                <a:solidFill>
                  <a:srgbClr val="5E696C"/>
                </a:solidFill>
              </a:rPr>
              <a:t>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ネズミのスプライトをえらぼう。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音はどれにする？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54" name="Google Shape;454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563" y="13884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7"/>
          <p:cNvSpPr/>
          <p:nvPr/>
        </p:nvSpPr>
        <p:spPr>
          <a:xfrm>
            <a:off x="1297298" y="3477600"/>
            <a:ext cx="2428200" cy="1332600"/>
          </a:xfrm>
          <a:prstGeom prst="wedgeRoundRectCallout">
            <a:avLst>
              <a:gd name="adj1" fmla="val -58497"/>
              <a:gd name="adj2" fmla="val 938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あ、さいしょからある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Pop</a:t>
            </a:r>
            <a:r>
              <a:rPr lang="ja" sz="1500" b="1">
                <a:solidFill>
                  <a:schemeClr val="dk2"/>
                </a:solidFill>
              </a:rPr>
              <a:t>」って音が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ちょうどいいかも！</a:t>
            </a:r>
            <a:endParaRPr/>
          </a:p>
        </p:txBody>
      </p:sp>
      <p:pic>
        <p:nvPicPr>
          <p:cNvPr id="456" name="Google Shape;45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6550" y="1169850"/>
            <a:ext cx="4415049" cy="3100238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7"/>
          <p:cNvSpPr/>
          <p:nvPr/>
        </p:nvSpPr>
        <p:spPr>
          <a:xfrm>
            <a:off x="4944500" y="1882900"/>
            <a:ext cx="9699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8" name="Google Shape;458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90749" y="1923973"/>
            <a:ext cx="942850" cy="1438099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7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51302"/>
              <a:gd name="adj2" fmla="val 6643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0" name="Google Shape;460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7"/>
          <p:cNvSpPr txBox="1"/>
          <p:nvPr/>
        </p:nvSpPr>
        <p:spPr>
          <a:xfrm>
            <a:off x="6066800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62" name="Google Shape;462;p37"/>
          <p:cNvSpPr txBox="1"/>
          <p:nvPr/>
        </p:nvSpPr>
        <p:spPr>
          <a:xfrm>
            <a:off x="3420650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ふ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63" name="Google Shape;463;p37"/>
          <p:cNvSpPr txBox="1"/>
          <p:nvPr/>
        </p:nvSpPr>
        <p:spPr>
          <a:xfrm>
            <a:off x="1158417" y="1293125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4" name="Google Shape;464;p37"/>
          <p:cNvSpPr txBox="1"/>
          <p:nvPr/>
        </p:nvSpPr>
        <p:spPr>
          <a:xfrm>
            <a:off x="1155286" y="2682242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5" name="Google Shape;465;p37"/>
          <p:cNvSpPr txBox="1"/>
          <p:nvPr/>
        </p:nvSpPr>
        <p:spPr>
          <a:xfrm>
            <a:off x="2405506" y="3832244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6" name="Google Shape;466;p37"/>
          <p:cNvSpPr txBox="1"/>
          <p:nvPr/>
        </p:nvSpPr>
        <p:spPr>
          <a:xfrm>
            <a:off x="6995425" y="229625"/>
            <a:ext cx="55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だ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>
                <a:latin typeface="Arial"/>
                <a:cs typeface="Arial"/>
              </a:rPr>
              <a:t>「終わるまでPopの音を鳴らす」？「Popの音を鳴らす」？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472" name="Google Shape;472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0" y="1131775"/>
            <a:ext cx="712350" cy="71235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8"/>
          <p:cNvSpPr/>
          <p:nvPr/>
        </p:nvSpPr>
        <p:spPr>
          <a:xfrm>
            <a:off x="990625" y="869625"/>
            <a:ext cx="3678600" cy="1357500"/>
          </a:xfrm>
          <a:prstGeom prst="wedgeRoundRectCallout">
            <a:avLst>
              <a:gd name="adj1" fmla="val -56799"/>
              <a:gd name="adj2" fmla="val -803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終わるまでPopの音を鳴らす</a:t>
            </a:r>
            <a:r>
              <a:rPr lang="ja" sz="1500" b="1">
                <a:solidFill>
                  <a:schemeClr val="dk2"/>
                </a:solidFill>
              </a:rPr>
              <a:t>」と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Popの音を鳴らす</a:t>
            </a:r>
            <a:r>
              <a:rPr lang="ja" sz="1500" b="1">
                <a:solidFill>
                  <a:schemeClr val="dk2"/>
                </a:solidFill>
              </a:rPr>
              <a:t>」の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どっちをつかえばいいかな？</a:t>
            </a:r>
            <a:endParaRPr/>
          </a:p>
        </p:txBody>
      </p:sp>
      <p:pic>
        <p:nvPicPr>
          <p:cNvPr id="474" name="Google Shape;474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2148" y="3399877"/>
            <a:ext cx="810451" cy="81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4900" y="1169850"/>
            <a:ext cx="2214708" cy="27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8"/>
          <p:cNvSpPr/>
          <p:nvPr/>
        </p:nvSpPr>
        <p:spPr>
          <a:xfrm>
            <a:off x="5144114" y="2811564"/>
            <a:ext cx="1141200" cy="23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7" name="Google Shape;47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6475" y="1169850"/>
            <a:ext cx="2103785" cy="2749001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8"/>
          <p:cNvSpPr/>
          <p:nvPr/>
        </p:nvSpPr>
        <p:spPr>
          <a:xfrm>
            <a:off x="7184975" y="2811564"/>
            <a:ext cx="1141200" cy="23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8"/>
          <p:cNvSpPr txBox="1"/>
          <p:nvPr/>
        </p:nvSpPr>
        <p:spPr>
          <a:xfrm>
            <a:off x="3126800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80" name="Google Shape;480;p38"/>
          <p:cNvSpPr txBox="1"/>
          <p:nvPr/>
        </p:nvSpPr>
        <p:spPr>
          <a:xfrm>
            <a:off x="6264150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81" name="Google Shape;481;p38"/>
          <p:cNvSpPr txBox="1"/>
          <p:nvPr/>
        </p:nvSpPr>
        <p:spPr>
          <a:xfrm>
            <a:off x="949300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82" name="Google Shape;482;p38"/>
          <p:cNvSpPr txBox="1"/>
          <p:nvPr/>
        </p:nvSpPr>
        <p:spPr>
          <a:xfrm>
            <a:off x="3830675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83" name="Google Shape;483;p38"/>
          <p:cNvSpPr txBox="1"/>
          <p:nvPr/>
        </p:nvSpPr>
        <p:spPr>
          <a:xfrm>
            <a:off x="6970275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84" name="Google Shape;484;p38"/>
          <p:cNvSpPr/>
          <p:nvPr/>
        </p:nvSpPr>
        <p:spPr>
          <a:xfrm>
            <a:off x="872925" y="2290725"/>
            <a:ext cx="4102800" cy="2704500"/>
          </a:xfrm>
          <a:prstGeom prst="wedgeRoundRectCallout">
            <a:avLst>
              <a:gd name="adj1" fmla="val -56491"/>
              <a:gd name="adj2" fmla="val -790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Popの音は</a:t>
            </a:r>
            <a:r>
              <a:rPr lang="ja" sz="1500" b="1">
                <a:solidFill>
                  <a:schemeClr val="accent5"/>
                </a:solidFill>
              </a:rPr>
              <a:t>すごくみじかくて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すぐなりおわる</a:t>
            </a:r>
            <a:r>
              <a:rPr lang="ja" sz="1500" b="1">
                <a:solidFill>
                  <a:srgbClr val="5E696C"/>
                </a:solidFill>
              </a:rPr>
              <a:t>から、</a:t>
            </a:r>
            <a:r>
              <a:rPr lang="ja" sz="1500" b="1">
                <a:solidFill>
                  <a:schemeClr val="accent5"/>
                </a:solidFill>
              </a:rPr>
              <a:t>どちらでも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だいじょうぶ</a:t>
            </a:r>
            <a:r>
              <a:rPr lang="ja" sz="1500" b="1">
                <a:solidFill>
                  <a:srgbClr val="5E696C"/>
                </a:solidFill>
              </a:rPr>
              <a:t>そうだね。ながい音のときは「終わるまでPopの音を鳴らす」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にしないと、そのさきに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「このスクリプトを止める」があるから、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音がとちゅうでとまっちゃうけどね。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485" name="Google Shape;485;p38"/>
          <p:cNvSpPr txBox="1"/>
          <p:nvPr/>
        </p:nvSpPr>
        <p:spPr>
          <a:xfrm>
            <a:off x="1192970" y="887933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86" name="Google Shape;486;p38"/>
          <p:cNvSpPr txBox="1"/>
          <p:nvPr/>
        </p:nvSpPr>
        <p:spPr>
          <a:xfrm>
            <a:off x="2679214" y="869214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87" name="Google Shape;487;p38"/>
          <p:cNvSpPr txBox="1"/>
          <p:nvPr/>
        </p:nvSpPr>
        <p:spPr>
          <a:xfrm>
            <a:off x="3112628" y="840992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88" name="Google Shape;488;p38"/>
          <p:cNvSpPr txBox="1"/>
          <p:nvPr/>
        </p:nvSpPr>
        <p:spPr>
          <a:xfrm>
            <a:off x="1705969" y="1240406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89" name="Google Shape;489;p38"/>
          <p:cNvSpPr txBox="1"/>
          <p:nvPr/>
        </p:nvSpPr>
        <p:spPr>
          <a:xfrm>
            <a:off x="2174408" y="1240406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90" name="Google Shape;490;p38"/>
          <p:cNvSpPr txBox="1"/>
          <p:nvPr/>
        </p:nvSpPr>
        <p:spPr>
          <a:xfrm>
            <a:off x="1441597" y="2290625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91" name="Google Shape;491;p38"/>
          <p:cNvSpPr txBox="1"/>
          <p:nvPr/>
        </p:nvSpPr>
        <p:spPr>
          <a:xfrm>
            <a:off x="3508124" y="2971000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92" name="Google Shape;492;p38"/>
          <p:cNvSpPr txBox="1"/>
          <p:nvPr/>
        </p:nvSpPr>
        <p:spPr>
          <a:xfrm>
            <a:off x="1096800" y="3317844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93" name="Google Shape;493;p38"/>
          <p:cNvSpPr txBox="1"/>
          <p:nvPr/>
        </p:nvSpPr>
        <p:spPr>
          <a:xfrm>
            <a:off x="2539514" y="3318160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94" name="Google Shape;494;p38"/>
          <p:cNvSpPr txBox="1"/>
          <p:nvPr/>
        </p:nvSpPr>
        <p:spPr>
          <a:xfrm>
            <a:off x="2955552" y="3309314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95" name="Google Shape;495;p38"/>
          <p:cNvSpPr txBox="1"/>
          <p:nvPr/>
        </p:nvSpPr>
        <p:spPr>
          <a:xfrm>
            <a:off x="2615714" y="3996590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96" name="Google Shape;496;p38"/>
          <p:cNvSpPr txBox="1"/>
          <p:nvPr/>
        </p:nvSpPr>
        <p:spPr>
          <a:xfrm>
            <a:off x="871628" y="4343968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「Popの音を鳴らす」をおこう</a:t>
            </a:r>
            <a:endParaRPr>
              <a:latin typeface="Arial"/>
              <a:cs typeface="Arial"/>
            </a:endParaRPr>
          </a:p>
        </p:txBody>
      </p:sp>
      <p:pic>
        <p:nvPicPr>
          <p:cNvPr id="502" name="Google Shape;502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2" y="1540152"/>
            <a:ext cx="810451" cy="815924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9"/>
          <p:cNvSpPr/>
          <p:nvPr/>
        </p:nvSpPr>
        <p:spPr>
          <a:xfrm>
            <a:off x="1114425" y="1474651"/>
            <a:ext cx="2666400" cy="1034700"/>
          </a:xfrm>
          <a:prstGeom prst="wedgeRoundRectCallout">
            <a:avLst>
              <a:gd name="adj1" fmla="val -58972"/>
              <a:gd name="adj2" fmla="val -104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とりあえず、「</a:t>
            </a:r>
            <a:r>
              <a:rPr lang="ja" sz="1500" b="1">
                <a:solidFill>
                  <a:schemeClr val="accent5"/>
                </a:solidFill>
              </a:rPr>
              <a:t>Popの音を</a:t>
            </a:r>
            <a:endParaRPr lang="ja-JP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鳴らす</a:t>
            </a:r>
            <a:r>
              <a:rPr lang="ja" sz="1500" b="1">
                <a:solidFill>
                  <a:srgbClr val="5E696C"/>
                </a:solidFill>
              </a:rPr>
              <a:t>」をおこうか。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04" name="Google Shape;504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50" y="3382050"/>
            <a:ext cx="712350" cy="71235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39"/>
          <p:cNvSpPr/>
          <p:nvPr/>
        </p:nvSpPr>
        <p:spPr>
          <a:xfrm>
            <a:off x="1025300" y="3308800"/>
            <a:ext cx="2373900" cy="1205100"/>
          </a:xfrm>
          <a:prstGeom prst="wedgeRoundRectCallout">
            <a:avLst>
              <a:gd name="adj1" fmla="val -58247"/>
              <a:gd name="adj2" fmla="val -126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おっけー！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３びきぜんぶにおけば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いいよね。</a:t>
            </a:r>
            <a:endParaRPr/>
          </a:p>
        </p:txBody>
      </p:sp>
      <p:sp>
        <p:nvSpPr>
          <p:cNvPr id="506" name="Google Shape;506;p39"/>
          <p:cNvSpPr txBox="1"/>
          <p:nvPr/>
        </p:nvSpPr>
        <p:spPr>
          <a:xfrm>
            <a:off x="3206525" y="171400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07" name="Google Shape;507;p39"/>
          <p:cNvSpPr txBox="1"/>
          <p:nvPr/>
        </p:nvSpPr>
        <p:spPr>
          <a:xfrm>
            <a:off x="4116300" y="171400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08" name="Google Shape;508;p39"/>
          <p:cNvSpPr txBox="1"/>
          <p:nvPr/>
        </p:nvSpPr>
        <p:spPr>
          <a:xfrm>
            <a:off x="1136978" y="1841102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09" name="Google Shape;509;p39"/>
          <p:cNvSpPr txBox="1"/>
          <p:nvPr/>
        </p:nvSpPr>
        <p:spPr>
          <a:xfrm>
            <a:off x="2988571" y="1474775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510" name="Google Shape;51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4225" y="1246050"/>
            <a:ext cx="2561500" cy="35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39"/>
          <p:cNvSpPr/>
          <p:nvPr/>
        </p:nvSpPr>
        <p:spPr>
          <a:xfrm>
            <a:off x="4572000" y="3306875"/>
            <a:ext cx="11685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実行してみよう！</a:t>
            </a:r>
            <a:endParaRPr>
              <a:latin typeface="Arial"/>
              <a:cs typeface="Arial"/>
            </a:endParaRPr>
          </a:p>
        </p:txBody>
      </p:sp>
      <p:pic>
        <p:nvPicPr>
          <p:cNvPr id="517" name="Google Shape;51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7950" y="1169850"/>
            <a:ext cx="4123650" cy="3464424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0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9" name="Google Shape;51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600" y="1514475"/>
            <a:ext cx="712350" cy="71235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0"/>
          <p:cNvSpPr/>
          <p:nvPr/>
        </p:nvSpPr>
        <p:spPr>
          <a:xfrm>
            <a:off x="1422925" y="1325650"/>
            <a:ext cx="2536200" cy="1264500"/>
          </a:xfrm>
          <a:prstGeom prst="wedgeRoundRectCallout">
            <a:avLst>
              <a:gd name="adj1" fmla="val -58247"/>
              <a:gd name="adj2" fmla="val -126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よし、実行するね！</a:t>
            </a:r>
            <a:endParaRPr sz="1500" b="1">
              <a:solidFill>
                <a:schemeClr val="dk2"/>
              </a:solidFill>
            </a:endParaRPr>
          </a:p>
          <a:p>
            <a:r>
              <a:rPr lang="ja" sz="1500" b="1">
                <a:solidFill>
                  <a:schemeClr val="dk2"/>
                </a:solidFill>
              </a:rPr>
              <a:t>おお～！つかまえるのが</a:t>
            </a:r>
            <a:endParaRPr lang="ja" altLang="en-US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きもちいいぞー！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22" name="Google Shape;522;p40"/>
          <p:cNvSpPr txBox="1"/>
          <p:nvPr/>
        </p:nvSpPr>
        <p:spPr>
          <a:xfrm>
            <a:off x="2917100" y="171375"/>
            <a:ext cx="9099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23" name="Google Shape;523;p40"/>
          <p:cNvSpPr txBox="1"/>
          <p:nvPr/>
        </p:nvSpPr>
        <p:spPr>
          <a:xfrm>
            <a:off x="1933097" y="1388600"/>
            <a:ext cx="7125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7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58" name="Google Shape;1058;p74"/>
          <p:cNvSpPr txBox="1"/>
          <p:nvPr/>
        </p:nvSpPr>
        <p:spPr>
          <a:xfrm>
            <a:off x="4515025" y="929100"/>
            <a:ext cx="43944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音のついか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～を鳴らす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終わるまで～を鳴らす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59" name="Google Shape;105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9" y="13815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74"/>
          <p:cNvSpPr/>
          <p:nvPr/>
        </p:nvSpPr>
        <p:spPr>
          <a:xfrm>
            <a:off x="1759725" y="1339625"/>
            <a:ext cx="2601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1" name="Google Shape;1061;p74"/>
          <p:cNvSpPr txBox="1"/>
          <p:nvPr/>
        </p:nvSpPr>
        <p:spPr>
          <a:xfrm>
            <a:off x="4939950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62" name="Google Shape;1062;p74"/>
          <p:cNvSpPr txBox="1"/>
          <p:nvPr/>
        </p:nvSpPr>
        <p:spPr>
          <a:xfrm>
            <a:off x="4361625" y="1017450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63" name="Google Shape;1063;p74"/>
          <p:cNvSpPr txBox="1"/>
          <p:nvPr/>
        </p:nvSpPr>
        <p:spPr>
          <a:xfrm>
            <a:off x="4761060" y="1480425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64" name="Google Shape;1064;p74"/>
          <p:cNvSpPr txBox="1"/>
          <p:nvPr/>
        </p:nvSpPr>
        <p:spPr>
          <a:xfrm>
            <a:off x="4334070" y="1943400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65" name="Google Shape;1065;p74"/>
          <p:cNvSpPr txBox="1"/>
          <p:nvPr/>
        </p:nvSpPr>
        <p:spPr>
          <a:xfrm>
            <a:off x="5858475" y="1943400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69" name="Google Shape;1069;p74"/>
          <p:cNvSpPr txBox="1"/>
          <p:nvPr/>
        </p:nvSpPr>
        <p:spPr>
          <a:xfrm>
            <a:off x="2733494" y="1757561"/>
            <a:ext cx="89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1405</Words>
  <Application>Microsoft Office PowerPoint</Application>
  <PresentationFormat>画面に合わせる (16:9)</PresentationFormat>
  <Paragraphs>336</Paragraphs>
  <Slides>29</Slides>
  <Notes>29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3" baseType="lpstr">
      <vt:lpstr>Playfair Display</vt:lpstr>
      <vt:lpstr>Lato</vt:lpstr>
      <vt:lpstr>Arial</vt:lpstr>
      <vt:lpstr>Coral</vt:lpstr>
      <vt:lpstr>Scratchで ゲームを 作ろう！</vt:lpstr>
      <vt:lpstr>登場人物紹介</vt:lpstr>
      <vt:lpstr>Scratchを開いてね</vt:lpstr>
      <vt:lpstr>保存しておいたゲームを開こう</vt:lpstr>
      <vt:lpstr>開いたゲームを実行してみよう</vt:lpstr>
      <vt:lpstr>ゲームを作ろう！ レベル４</vt:lpstr>
      <vt:lpstr>前回作ったゲームを進化させよう！</vt:lpstr>
      <vt:lpstr>音ブロックをつかおう</vt:lpstr>
      <vt:lpstr>音をならしてみよう</vt:lpstr>
      <vt:lpstr>音をかえよう</vt:lpstr>
      <vt:lpstr>音タブをひらいてみよう</vt:lpstr>
      <vt:lpstr>音をついかしてみよう</vt:lpstr>
      <vt:lpstr>音がいっぱいあるよ</vt:lpstr>
      <vt:lpstr>ゲームクリアの音をついかしよう</vt:lpstr>
      <vt:lpstr>Winの音をついかしよう</vt:lpstr>
      <vt:lpstr>Winの音がついかされたよ</vt:lpstr>
      <vt:lpstr>Winの音がえらべるようになっているよ</vt:lpstr>
      <vt:lpstr>音をつかいたいスプライトをえらんでからついかしてね</vt:lpstr>
      <vt:lpstr>クリアのときになるようにブロックをおこう</vt:lpstr>
      <vt:lpstr>実行してみよう！</vt:lpstr>
      <vt:lpstr>「すべてを止める」で音もとまるよ</vt:lpstr>
      <vt:lpstr>「終わるまで～の音を鳴らす」のブロックにかえよう</vt:lpstr>
      <vt:lpstr>実行してみよう！</vt:lpstr>
      <vt:lpstr>ネズミをつかまえたときに音をならそう</vt:lpstr>
      <vt:lpstr>もしネコに触れたらPopの音を出す</vt:lpstr>
      <vt:lpstr>「終わるまでPopの音を鳴らす」？「Popの音を鳴らす」？</vt:lpstr>
      <vt:lpstr>「Popの音を鳴らす」をおこう</vt:lpstr>
      <vt:lpstr>実行してみよう！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290</cp:revision>
  <dcterms:modified xsi:type="dcterms:W3CDTF">2021-11-25T06:41:25Z</dcterms:modified>
</cp:coreProperties>
</file>