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96"/>
  </p:notesMasterIdLst>
  <p:handoutMasterIdLst>
    <p:handoutMasterId r:id="rId97"/>
  </p:handoutMasterIdLst>
  <p:sldIdLst>
    <p:sldId id="256" r:id="rId5"/>
    <p:sldId id="310" r:id="rId6"/>
    <p:sldId id="663" r:id="rId7"/>
    <p:sldId id="724" r:id="rId8"/>
    <p:sldId id="836" r:id="rId9"/>
    <p:sldId id="834" r:id="rId10"/>
    <p:sldId id="725" r:id="rId11"/>
    <p:sldId id="670" r:id="rId12"/>
    <p:sldId id="727" r:id="rId13"/>
    <p:sldId id="728" r:id="rId14"/>
    <p:sldId id="729" r:id="rId15"/>
    <p:sldId id="835" r:id="rId16"/>
    <p:sldId id="946" r:id="rId17"/>
    <p:sldId id="947" r:id="rId18"/>
    <p:sldId id="948" r:id="rId19"/>
    <p:sldId id="940" r:id="rId20"/>
    <p:sldId id="740" r:id="rId21"/>
    <p:sldId id="878" r:id="rId22"/>
    <p:sldId id="949" r:id="rId23"/>
    <p:sldId id="1165" r:id="rId24"/>
    <p:sldId id="1246" r:id="rId25"/>
    <p:sldId id="1247" r:id="rId26"/>
    <p:sldId id="1249" r:id="rId27"/>
    <p:sldId id="1248" r:id="rId28"/>
    <p:sldId id="1250" r:id="rId29"/>
    <p:sldId id="1251" r:id="rId30"/>
    <p:sldId id="1252" r:id="rId31"/>
    <p:sldId id="1278" r:id="rId32"/>
    <p:sldId id="1011" r:id="rId33"/>
    <p:sldId id="956" r:id="rId34"/>
    <p:sldId id="1253" r:id="rId35"/>
    <p:sldId id="1254" r:id="rId36"/>
    <p:sldId id="1255" r:id="rId37"/>
    <p:sldId id="1256" r:id="rId38"/>
    <p:sldId id="1257" r:id="rId39"/>
    <p:sldId id="1184" r:id="rId40"/>
    <p:sldId id="1185" r:id="rId41"/>
    <p:sldId id="1186" r:id="rId42"/>
    <p:sldId id="1187" r:id="rId43"/>
    <p:sldId id="1189" r:id="rId44"/>
    <p:sldId id="1188" r:id="rId45"/>
    <p:sldId id="1244" r:id="rId46"/>
    <p:sldId id="1012" r:id="rId47"/>
    <p:sldId id="1190" r:id="rId48"/>
    <p:sldId id="1191" r:id="rId49"/>
    <p:sldId id="965" r:id="rId50"/>
    <p:sldId id="1258" r:id="rId51"/>
    <p:sldId id="1259" r:id="rId52"/>
    <p:sldId id="1260" r:id="rId53"/>
    <p:sldId id="1261" r:id="rId54"/>
    <p:sldId id="1262" r:id="rId55"/>
    <p:sldId id="1200" r:id="rId56"/>
    <p:sldId id="979" r:id="rId57"/>
    <p:sldId id="1263" r:id="rId58"/>
    <p:sldId id="1264" r:id="rId59"/>
    <p:sldId id="1265" r:id="rId60"/>
    <p:sldId id="1266" r:id="rId61"/>
    <p:sldId id="1267" r:id="rId62"/>
    <p:sldId id="1219" r:id="rId63"/>
    <p:sldId id="1220" r:id="rId64"/>
    <p:sldId id="1221" r:id="rId65"/>
    <p:sldId id="1222" r:id="rId66"/>
    <p:sldId id="1223" r:id="rId67"/>
    <p:sldId id="1224" r:id="rId68"/>
    <p:sldId id="1245" r:id="rId69"/>
    <p:sldId id="1144" r:id="rId70"/>
    <p:sldId id="1225" r:id="rId71"/>
    <p:sldId id="1226" r:id="rId72"/>
    <p:sldId id="1145" r:id="rId73"/>
    <p:sldId id="1227" r:id="rId74"/>
    <p:sldId id="1228" r:id="rId75"/>
    <p:sldId id="1229" r:id="rId76"/>
    <p:sldId id="1231" r:id="rId77"/>
    <p:sldId id="1269" r:id="rId78"/>
    <p:sldId id="1268" r:id="rId79"/>
    <p:sldId id="1230" r:id="rId80"/>
    <p:sldId id="1270" r:id="rId81"/>
    <p:sldId id="1271" r:id="rId82"/>
    <p:sldId id="1272" r:id="rId83"/>
    <p:sldId id="1273" r:id="rId84"/>
    <p:sldId id="1274" r:id="rId85"/>
    <p:sldId id="1275" r:id="rId86"/>
    <p:sldId id="1276" r:id="rId87"/>
    <p:sldId id="1277" r:id="rId88"/>
    <p:sldId id="1232" r:id="rId89"/>
    <p:sldId id="1233" r:id="rId90"/>
    <p:sldId id="943" r:id="rId91"/>
    <p:sldId id="931" r:id="rId92"/>
    <p:sldId id="1010" r:id="rId93"/>
    <p:sldId id="335" r:id="rId94"/>
    <p:sldId id="833" r:id="rId95"/>
  </p:sldIdLst>
  <p:sldSz cx="9144000" cy="6858000" type="screen4x3"/>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a:srgbClr val="85D4E7"/>
    <a:srgbClr val="A5BB4B"/>
    <a:srgbClr val="575E75"/>
    <a:srgbClr val="C55A11"/>
    <a:srgbClr val="79AE02"/>
    <a:srgbClr val="067F9C"/>
    <a:srgbClr val="03556D"/>
    <a:srgbClr val="145C72"/>
    <a:srgbClr val="0C59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90" autoAdjust="0"/>
    <p:restoredTop sz="95248" autoAdjust="0"/>
  </p:normalViewPr>
  <p:slideViewPr>
    <p:cSldViewPr snapToGrid="0">
      <p:cViewPr varScale="1">
        <p:scale>
          <a:sx n="119" d="100"/>
          <a:sy n="119" d="100"/>
        </p:scale>
        <p:origin x="388" y="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5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commentAuthors" Target="commentAuthors.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56876A3F-4FE3-4D4F-B92F-1631838507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894516C7-1FF3-F44B-93B1-24B9AA324A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97D3AE85-3212-4814-8B87-FF7ABCA0BF92}" type="datetime1">
              <a:rPr lang="ja-JP" altLang="en-US" smtClean="0">
                <a:latin typeface="Meiryo UI" panose="020B0604030504040204" pitchFamily="50" charset="-128"/>
                <a:ea typeface="Meiryo UI" panose="020B0604030504040204" pitchFamily="50" charset="-128"/>
              </a:rPr>
              <a:t>2023/1/23</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EDC6268A-8AA9-4C40-BEFB-029DF3E81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08E928AC-AE76-324A-BA05-D16BF60C79E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E62C3C4-9460-4343-9283-24A378E2714B}"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905489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aseline="0">
                <a:latin typeface="Meiryo UI" panose="020B0604030504040204" pitchFamily="50" charset="-128"/>
                <a:ea typeface="Meiryo UI" panose="020B0604030504040204" pitchFamily="50" charset="-128"/>
              </a:defRPr>
            </a:lvl1pPr>
          </a:lstStyle>
          <a:p>
            <a:fld id="{5F08A2D6-1316-4A14-9673-025911DEF5CC}" type="datetime1">
              <a:rPr lang="ja-JP" altLang="en-US" smtClean="0"/>
              <a:t>2023/1/23</a:t>
            </a:fld>
            <a:endParaRPr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aseline="0">
                <a:latin typeface="Meiryo UI" panose="020B0604030504040204" pitchFamily="50" charset="-128"/>
                <a:ea typeface="Meiryo UI" panose="020B0604030504040204" pitchFamily="50" charset="-128"/>
              </a:defRPr>
            </a:lvl1pPr>
          </a:lstStyle>
          <a:p>
            <a:fld id="{F6DE8F2A-B3D4-43F2-B39B-CD77F64A1950}" type="slidenum">
              <a:rPr lang="en-US" altLang="ja-JP" smtClean="0"/>
              <a:pPr/>
              <a:t>‹#›</a:t>
            </a:fld>
            <a:endParaRPr lang="ja-JP" altLang="en-US"/>
          </a:p>
        </p:txBody>
      </p:sp>
    </p:spTree>
    <p:extLst>
      <p:ext uri="{BB962C8B-B14F-4D97-AF65-F5344CB8AC3E}">
        <p14:creationId xmlns:p14="http://schemas.microsoft.com/office/powerpoint/2010/main" val="4461779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a:t>
            </a:fld>
            <a:endParaRPr lang="ja-JP" altLang="en-US"/>
          </a:p>
        </p:txBody>
      </p:sp>
    </p:spTree>
    <p:extLst>
      <p:ext uri="{BB962C8B-B14F-4D97-AF65-F5344CB8AC3E}">
        <p14:creationId xmlns:p14="http://schemas.microsoft.com/office/powerpoint/2010/main" val="168143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3</a:t>
            </a:fld>
            <a:endParaRPr lang="ja-JP" altLang="en-US"/>
          </a:p>
        </p:txBody>
      </p:sp>
    </p:spTree>
    <p:extLst>
      <p:ext uri="{BB962C8B-B14F-4D97-AF65-F5344CB8AC3E}">
        <p14:creationId xmlns:p14="http://schemas.microsoft.com/office/powerpoint/2010/main" val="879620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5</a:t>
            </a:fld>
            <a:endParaRPr lang="ja-JP" altLang="en-US"/>
          </a:p>
        </p:txBody>
      </p:sp>
    </p:spTree>
    <p:extLst>
      <p:ext uri="{BB962C8B-B14F-4D97-AF65-F5344CB8AC3E}">
        <p14:creationId xmlns:p14="http://schemas.microsoft.com/office/powerpoint/2010/main" val="1841731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16</a:t>
            </a:fld>
            <a:endParaRPr lang="ja-JP" altLang="en-US"/>
          </a:p>
        </p:txBody>
      </p:sp>
    </p:spTree>
    <p:extLst>
      <p:ext uri="{BB962C8B-B14F-4D97-AF65-F5344CB8AC3E}">
        <p14:creationId xmlns:p14="http://schemas.microsoft.com/office/powerpoint/2010/main" val="1756180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29</a:t>
            </a:fld>
            <a:endParaRPr lang="ja-JP" altLang="en-US"/>
          </a:p>
        </p:txBody>
      </p:sp>
    </p:spTree>
    <p:extLst>
      <p:ext uri="{BB962C8B-B14F-4D97-AF65-F5344CB8AC3E}">
        <p14:creationId xmlns:p14="http://schemas.microsoft.com/office/powerpoint/2010/main" val="3519729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43</a:t>
            </a:fld>
            <a:endParaRPr lang="ja-JP" altLang="en-US"/>
          </a:p>
        </p:txBody>
      </p:sp>
    </p:spTree>
    <p:extLst>
      <p:ext uri="{BB962C8B-B14F-4D97-AF65-F5344CB8AC3E}">
        <p14:creationId xmlns:p14="http://schemas.microsoft.com/office/powerpoint/2010/main" val="1614415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52</a:t>
            </a:fld>
            <a:endParaRPr lang="ja-JP" altLang="en-US"/>
          </a:p>
        </p:txBody>
      </p:sp>
    </p:spTree>
    <p:extLst>
      <p:ext uri="{BB962C8B-B14F-4D97-AF65-F5344CB8AC3E}">
        <p14:creationId xmlns:p14="http://schemas.microsoft.com/office/powerpoint/2010/main" val="1671766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66</a:t>
            </a:fld>
            <a:endParaRPr lang="ja-JP" altLang="en-US"/>
          </a:p>
        </p:txBody>
      </p:sp>
    </p:spTree>
    <p:extLst>
      <p:ext uri="{BB962C8B-B14F-4D97-AF65-F5344CB8AC3E}">
        <p14:creationId xmlns:p14="http://schemas.microsoft.com/office/powerpoint/2010/main" val="3072668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87</a:t>
            </a:fld>
            <a:endParaRPr lang="ja-JP" altLang="en-US"/>
          </a:p>
        </p:txBody>
      </p:sp>
    </p:spTree>
    <p:extLst>
      <p:ext uri="{BB962C8B-B14F-4D97-AF65-F5344CB8AC3E}">
        <p14:creationId xmlns:p14="http://schemas.microsoft.com/office/powerpoint/2010/main" val="75580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と画像">
    <p:spTree>
      <p:nvGrpSpPr>
        <p:cNvPr id="1" name=""/>
        <p:cNvGrpSpPr/>
        <p:nvPr/>
      </p:nvGrpSpPr>
      <p:grpSpPr>
        <a:xfrm>
          <a:off x="0" y="0"/>
          <a:ext cx="0" cy="0"/>
          <a:chOff x="0" y="0"/>
          <a:chExt cx="0" cy="0"/>
        </a:xfrm>
      </p:grpSpPr>
      <p:sp>
        <p:nvSpPr>
          <p:cNvPr id="36" name="図プレースホルダー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0" y="0"/>
            <a:ext cx="9144000" cy="4497345"/>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dirty="0"/>
              <a:t>画像の挿入</a:t>
            </a:r>
          </a:p>
        </p:txBody>
      </p:sp>
      <p:sp>
        <p:nvSpPr>
          <p:cNvPr id="8" name="フリーフォーム:図形 7">
            <a:extLst>
              <a:ext uri="{FF2B5EF4-FFF2-40B4-BE49-F238E27FC236}">
                <a16:creationId xmlns:a16="http://schemas.microsoft.com/office/drawing/2014/main" id="{1E99C6B2-05CE-48A7-8696-CEC64BE74DF5}"/>
              </a:ext>
            </a:extLst>
          </p:cNvPr>
          <p:cNvSpPr/>
          <p:nvPr userDrawn="1"/>
        </p:nvSpPr>
        <p:spPr>
          <a:xfrm>
            <a:off x="-1" y="0"/>
            <a:ext cx="9144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82321"/>
          </a:xfrm>
        </p:spPr>
        <p:txBody>
          <a:bodyPr vert="horz" lIns="91440" tIns="45720" rIns="91440" bIns="45720" rtlCol="0">
            <a:spAutoFit/>
          </a:bodyPr>
          <a:lstStyle>
            <a:lvl1pPr marL="0" indent="0">
              <a:buNone/>
              <a:defRPr lang="en-GB" sz="1350" baseline="0" dirty="0">
                <a:solidFill>
                  <a:schemeClr val="accent2">
                    <a:lumMod val="50000"/>
                  </a:schemeClr>
                </a:solidFill>
                <a:latin typeface="UD デジタル 教科書体 NP-R" panose="02020400000000000000" pitchFamily="18" charset="-128"/>
                <a:ea typeface="UD デジタル 教科書体 NP-R" panose="02020400000000000000" pitchFamily="18" charset="-128"/>
              </a:defRPr>
            </a:lvl1pPr>
          </a:lstStyle>
          <a:p>
            <a:pPr marL="171446" lvl="0" indent="-171446" rtl="0"/>
            <a:r>
              <a:rPr lang="ja-JP" altLang="en-US" noProof="0" dirty="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C4B94609-D15A-43A0-B247-A9041AEEB9C9}"/>
              </a:ext>
            </a:extLst>
          </p:cNvPr>
          <p:cNvSpPr>
            <a:spLocks noGrp="1"/>
          </p:cNvSpPr>
          <p:nvPr>
            <p:ph type="ftr" sz="quarter" idx="11"/>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17048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 スライド 2 と画像">
    <p:spTree>
      <p:nvGrpSpPr>
        <p:cNvPr id="1" name=""/>
        <p:cNvGrpSpPr/>
        <p:nvPr/>
      </p:nvGrpSpPr>
      <p:grpSpPr>
        <a:xfrm>
          <a:off x="0" y="0"/>
          <a:ext cx="0" cy="0"/>
          <a:chOff x="0" y="0"/>
          <a:chExt cx="0" cy="0"/>
        </a:xfrm>
      </p:grpSpPr>
      <p:sp>
        <p:nvSpPr>
          <p:cNvPr id="5" name="図プレースホルダー 4">
            <a:extLst>
              <a:ext uri="{FF2B5EF4-FFF2-40B4-BE49-F238E27FC236}">
                <a16:creationId xmlns:a16="http://schemas.microsoft.com/office/drawing/2014/main" id="{D314F9CD-0693-4A94-A67A-F71413300A64}"/>
              </a:ext>
            </a:extLst>
          </p:cNvPr>
          <p:cNvSpPr>
            <a:spLocks noGrp="1"/>
          </p:cNvSpPr>
          <p:nvPr>
            <p:ph type="pic" sz="quarter" idx="11" hasCustomPrompt="1"/>
          </p:nvPr>
        </p:nvSpPr>
        <p:spPr>
          <a:xfrm>
            <a:off x="3" y="0"/>
            <a:ext cx="9143999" cy="39624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3"/>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長方形 3">
            <a:extLst>
              <a:ext uri="{FF2B5EF4-FFF2-40B4-BE49-F238E27FC236}">
                <a16:creationId xmlns:a16="http://schemas.microsoft.com/office/drawing/2014/main" id="{7B386286-CEE2-E94A-BBC0-0A3723EB14DE}"/>
              </a:ext>
            </a:extLst>
          </p:cNvPr>
          <p:cNvSpPr/>
          <p:nvPr userDrawn="1"/>
        </p:nvSpPr>
        <p:spPr>
          <a:xfrm>
            <a:off x="8256674" y="6220326"/>
            <a:ext cx="649705" cy="637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24B9EF11-1292-4338-8025-9F4410129735}"/>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53975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1">
    <p:spTree>
      <p:nvGrpSpPr>
        <p:cNvPr id="1" name=""/>
        <p:cNvGrpSpPr/>
        <p:nvPr/>
      </p:nvGrpSpPr>
      <p:grpSpPr>
        <a:xfrm>
          <a:off x="0" y="0"/>
          <a:ext cx="0" cy="0"/>
          <a:chOff x="0" y="0"/>
          <a:chExt cx="0" cy="0"/>
        </a:xfrm>
      </p:grpSpPr>
      <p:sp>
        <p:nvSpPr>
          <p:cNvPr id="12" name="フリーフォーム:図形 11">
            <a:extLst>
              <a:ext uri="{FF2B5EF4-FFF2-40B4-BE49-F238E27FC236}">
                <a16:creationId xmlns:a16="http://schemas.microsoft.com/office/drawing/2014/main" id="{6D24BA90-E7BA-471E-AA13-3329EDCD80A2}"/>
              </a:ext>
            </a:extLst>
          </p:cNvPr>
          <p:cNvSpPr/>
          <p:nvPr userDrawn="1"/>
        </p:nvSpPr>
        <p:spPr>
          <a:xfrm flipV="1">
            <a:off x="-1" y="-3"/>
            <a:ext cx="9144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11" name="図プレースホルダー 10">
            <a:extLst>
              <a:ext uri="{FF2B5EF4-FFF2-40B4-BE49-F238E27FC236}">
                <a16:creationId xmlns:a16="http://schemas.microsoft.com/office/drawing/2014/main" id="{9467520A-F508-4AA5-BBCF-30AE2B312E04}"/>
              </a:ext>
            </a:extLst>
          </p:cNvPr>
          <p:cNvSpPr>
            <a:spLocks noGrp="1"/>
          </p:cNvSpPr>
          <p:nvPr>
            <p:ph type="pic" sz="quarter" idx="13" hasCustomPrompt="1"/>
          </p:nvPr>
        </p:nvSpPr>
        <p:spPr>
          <a:xfrm>
            <a:off x="0" y="4515035"/>
            <a:ext cx="9144000" cy="234296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1">
                    <a:lumMod val="75000"/>
                    <a:lumOff val="25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rgbClr val="067F9C"/>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dirty="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50A3AA2-7D54-487F-8AD2-09E0D950B455}"/>
              </a:ext>
            </a:extLst>
          </p:cNvPr>
          <p:cNvSpPr>
            <a:spLocks noGrp="1"/>
          </p:cNvSpPr>
          <p:nvPr>
            <p:ph type="ftr" sz="quarter" idx="14"/>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839139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2">
    <p:spTree>
      <p:nvGrpSpPr>
        <p:cNvPr id="1" name=""/>
        <p:cNvGrpSpPr/>
        <p:nvPr/>
      </p:nvGrpSpPr>
      <p:grpSpPr>
        <a:xfrm>
          <a:off x="0" y="0"/>
          <a:ext cx="0" cy="0"/>
          <a:chOff x="0" y="0"/>
          <a:chExt cx="0" cy="0"/>
        </a:xfrm>
      </p:grpSpPr>
      <p:sp>
        <p:nvSpPr>
          <p:cNvPr id="7" name="図プレースホルダー 4">
            <a:extLst>
              <a:ext uri="{FF2B5EF4-FFF2-40B4-BE49-F238E27FC236}">
                <a16:creationId xmlns:a16="http://schemas.microsoft.com/office/drawing/2014/main" id="{A836EFBB-5449-47CB-96D6-CB08287F755D}"/>
              </a:ext>
            </a:extLst>
          </p:cNvPr>
          <p:cNvSpPr>
            <a:spLocks noGrp="1"/>
          </p:cNvSpPr>
          <p:nvPr>
            <p:ph type="pic" sz="quarter" idx="11" hasCustomPrompt="1"/>
          </p:nvPr>
        </p:nvSpPr>
        <p:spPr>
          <a:xfrm>
            <a:off x="3" y="0"/>
            <a:ext cx="9143999"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solidFill>
                  <a:schemeClr val="tx1"/>
                </a:solidFill>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3860800"/>
            <a:ext cx="7249886" cy="1686720"/>
          </a:xfrm>
        </p:spPr>
        <p:txBody>
          <a:bodyPr rtlCol="0" anchor="b">
            <a:noAutofit/>
          </a:bodyPr>
          <a:lstStyle>
            <a:lvl1pPr>
              <a:defRPr sz="3600" spc="-113" baseline="0">
                <a:solidFill>
                  <a:schemeClr val="bg1"/>
                </a:solidFill>
                <a:ea typeface="Meiryo UI" panose="020B0604030504040204" pitchFamily="50" charset="-128"/>
              </a:defRPr>
            </a:lvl1pPr>
          </a:lstStyle>
          <a:p>
            <a:pPr rtl="0"/>
            <a:r>
              <a:rPr lang="ja-JP" altLang="en-US" noProof="0"/>
              <a:t>セクション ヘッダー </a:t>
            </a:r>
            <a:r>
              <a:rPr lang="en-US" altLang="ja-JP" noProof="0"/>
              <a:t>2</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5610175"/>
            <a:ext cx="7249886" cy="166199"/>
          </a:xfrm>
        </p:spPr>
        <p:txBody>
          <a:bodyPr tIns="0" bIns="0" rtlCol="0">
            <a:spAutoFit/>
          </a:bodyPr>
          <a:lstStyle>
            <a:lvl1pPr marL="0" indent="0">
              <a:buNone/>
              <a:defRPr sz="1200" baseline="0">
                <a:solidFill>
                  <a:schemeClr val="bg1"/>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8" name="長方形 7">
            <a:extLst>
              <a:ext uri="{FF2B5EF4-FFF2-40B4-BE49-F238E27FC236}">
                <a16:creationId xmlns:a16="http://schemas.microsoft.com/office/drawing/2014/main" id="{5B68A07C-35C9-40A7-8487-9EAD314C595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CE9143E8-1B27-4F08-9F20-BE30B14AC24E}"/>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845FF900-D87B-4A4B-8BA8-D7A372486CC1}"/>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547055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と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solidFill>
                  <a:schemeClr val="tx2">
                    <a:lumMod val="50000"/>
                  </a:schemeClr>
                </a:solidFill>
                <a:ea typeface="Meiryo UI" panose="020B0604030504040204" pitchFamily="50" charset="-128"/>
              </a:defRPr>
            </a:lvl1pPr>
          </a:lstStyle>
          <a:p>
            <a:pPr rtl="0"/>
            <a:r>
              <a:rPr lang="ja-JP" altLang="en-US" noProof="0" dirty="0"/>
              <a:t>マスター タイトルの書式設定</a:t>
            </a:r>
          </a:p>
        </p:txBody>
      </p:sp>
      <p:sp>
        <p:nvSpPr>
          <p:cNvPr id="10" name="コンテンツ プレースホルダー 2">
            <a:extLst>
              <a:ext uri="{FF2B5EF4-FFF2-40B4-BE49-F238E27FC236}">
                <a16:creationId xmlns:a16="http://schemas.microsoft.com/office/drawing/2014/main" id="{3B7F86AE-7774-0B40-8944-DF91C77B02F3}"/>
              </a:ext>
            </a:extLst>
          </p:cNvPr>
          <p:cNvSpPr>
            <a:spLocks noGrp="1"/>
          </p:cNvSpPr>
          <p:nvPr>
            <p:ph idx="1" hasCustomPrompt="1"/>
          </p:nvPr>
        </p:nvSpPr>
        <p:spPr>
          <a:xfrm>
            <a:off x="334739" y="1463040"/>
            <a:ext cx="6023201" cy="4770098"/>
          </a:xfrm>
        </p:spPr>
        <p:txBody>
          <a:bodyPr rtlCol="0">
            <a:noAutofit/>
          </a:bodyPr>
          <a:lstStyle>
            <a:lvl1pPr>
              <a:lnSpc>
                <a:spcPct val="200000"/>
              </a:lnSpc>
              <a:spcBef>
                <a:spcPts val="450"/>
              </a:spcBef>
              <a:spcAft>
                <a:spcPts val="900"/>
              </a:spcAft>
              <a:defRPr sz="2000" baseline="0">
                <a:solidFill>
                  <a:schemeClr val="tx2">
                    <a:lumMod val="50000"/>
                  </a:schemeClr>
                </a:solidFill>
                <a:ea typeface="Meiryo UI" panose="020B0604030504040204" pitchFamily="50" charset="-128"/>
              </a:defRPr>
            </a:lvl1pPr>
            <a:lvl2pPr>
              <a:lnSpc>
                <a:spcPct val="200000"/>
              </a:lnSpc>
              <a:spcBef>
                <a:spcPts val="450"/>
              </a:spcBef>
              <a:spcAft>
                <a:spcPts val="900"/>
              </a:spcAft>
              <a:defRPr sz="2000" baseline="0">
                <a:solidFill>
                  <a:schemeClr val="tx2">
                    <a:lumMod val="50000"/>
                  </a:schemeClr>
                </a:solidFill>
                <a:ea typeface="Meiryo UI" panose="020B0604030504040204" pitchFamily="50" charset="-128"/>
              </a:defRPr>
            </a:lvl2pPr>
            <a:lvl3pPr>
              <a:lnSpc>
                <a:spcPct val="200000"/>
              </a:lnSpc>
              <a:spcBef>
                <a:spcPts val="450"/>
              </a:spcBef>
              <a:spcAft>
                <a:spcPts val="900"/>
              </a:spcAft>
              <a:defRPr sz="1600" baseline="0">
                <a:solidFill>
                  <a:schemeClr val="tx2">
                    <a:lumMod val="50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2" name="フッター プレースホルダー 1">
            <a:extLst>
              <a:ext uri="{FF2B5EF4-FFF2-40B4-BE49-F238E27FC236}">
                <a16:creationId xmlns:a16="http://schemas.microsoft.com/office/drawing/2014/main" id="{CE0E0E20-F611-46E3-8C9D-5D39152C2286}"/>
              </a:ext>
            </a:extLst>
          </p:cNvPr>
          <p:cNvSpPr>
            <a:spLocks noGrp="1"/>
          </p:cNvSpPr>
          <p:nvPr>
            <p:ph type="ftr" sz="quarter" idx="10"/>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630125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白">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72618346-1C0B-46DB-AAA6-71C865DE85FE}"/>
              </a:ext>
            </a:extLst>
          </p:cNvPr>
          <p:cNvSpPr>
            <a:spLocks noGrp="1"/>
          </p:cNvSpPr>
          <p:nvPr>
            <p:ph idx="1" hasCustomPrompt="1"/>
          </p:nvPr>
        </p:nvSpPr>
        <p:spPr>
          <a:xfrm>
            <a:off x="2692174" y="1323684"/>
            <a:ext cx="6023201" cy="4770098"/>
          </a:xfrm>
        </p:spPr>
        <p:txBody>
          <a:bodyPr rtlCol="0">
            <a:noAutofit/>
          </a:bodyPr>
          <a:lstStyle>
            <a:lvl1pPr>
              <a:lnSpc>
                <a:spcPct val="100000"/>
              </a:lnSpc>
              <a:spcBef>
                <a:spcPts val="450"/>
              </a:spcBef>
              <a:spcAft>
                <a:spcPts val="900"/>
              </a:spcAft>
              <a:defRPr sz="1600" baseline="0">
                <a:solidFill>
                  <a:schemeClr val="tx1">
                    <a:lumMod val="75000"/>
                    <a:lumOff val="25000"/>
                  </a:schemeClr>
                </a:solidFill>
                <a:ea typeface="Meiryo UI" panose="020B0604030504040204" pitchFamily="50" charset="-128"/>
              </a:defRPr>
            </a:lvl1pPr>
            <a:lvl2pPr>
              <a:lnSpc>
                <a:spcPct val="100000"/>
              </a:lnSpc>
              <a:spcBef>
                <a:spcPts val="450"/>
              </a:spcBef>
              <a:spcAft>
                <a:spcPts val="900"/>
              </a:spcAft>
              <a:defRPr sz="1200" baseline="0">
                <a:solidFill>
                  <a:schemeClr val="tx1">
                    <a:lumMod val="75000"/>
                    <a:lumOff val="25000"/>
                  </a:schemeClr>
                </a:solidFill>
                <a:ea typeface="Meiryo UI" panose="020B0604030504040204" pitchFamily="50" charset="-128"/>
              </a:defRPr>
            </a:lvl2pPr>
            <a:lvl3pPr>
              <a:lnSpc>
                <a:spcPct val="100000"/>
              </a:lnSpc>
              <a:spcBef>
                <a:spcPts val="450"/>
              </a:spcBef>
              <a:spcAft>
                <a:spcPts val="900"/>
              </a:spcAft>
              <a:defRPr sz="1050" baseline="0">
                <a:solidFill>
                  <a:schemeClr val="tx1">
                    <a:lumMod val="75000"/>
                    <a:lumOff val="25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フッター プレースホルダー 5">
            <a:extLst>
              <a:ext uri="{FF2B5EF4-FFF2-40B4-BE49-F238E27FC236}">
                <a16:creationId xmlns:a16="http://schemas.microsoft.com/office/drawing/2014/main" id="{5CF34E29-AC3B-4EDA-9337-F256FB26B8E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9320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05328109-BF43-024A-B25B-C69E4098CFDA}"/>
              </a:ext>
            </a:extLst>
          </p:cNvPr>
          <p:cNvSpPr>
            <a:spLocks noGrp="1"/>
          </p:cNvSpPr>
          <p:nvPr>
            <p:ph type="title"/>
          </p:nvPr>
        </p:nvSpPr>
        <p:spPr/>
        <p:txBody>
          <a:bodyPr rtlCol="0"/>
          <a:lstStyle>
            <a:lvl1pPr>
              <a:defRPr baseline="0">
                <a:solidFill>
                  <a:schemeClr val="tx2">
                    <a:lumMod val="50000"/>
                  </a:schemeClr>
                </a:solidFill>
                <a:ea typeface="Meiryo UI" panose="020B0604030504040204" pitchFamily="50" charset="-128"/>
              </a:defRPr>
            </a:lvl1pPr>
          </a:lstStyle>
          <a:p>
            <a:pPr rtl="0"/>
            <a:r>
              <a:rPr lang="ja-JP" altLang="en-US" noProof="0" dirty="0"/>
              <a:t>マスター タイトルの書式設定</a:t>
            </a:r>
          </a:p>
        </p:txBody>
      </p:sp>
      <p:sp>
        <p:nvSpPr>
          <p:cNvPr id="4" name="フッター プレースホルダー 5">
            <a:extLst>
              <a:ext uri="{FF2B5EF4-FFF2-40B4-BE49-F238E27FC236}">
                <a16:creationId xmlns:a16="http://schemas.microsoft.com/office/drawing/2014/main" id="{1956D662-20CE-48DA-B57A-26F7272F3E5D}"/>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4518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較">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6" name="テキスト プレースホルダー 4">
            <a:extLst>
              <a:ext uri="{FF2B5EF4-FFF2-40B4-BE49-F238E27FC236}">
                <a16:creationId xmlns:a16="http://schemas.microsoft.com/office/drawing/2014/main" id="{1F05F3BA-65F5-4621-807B-C8B857D01CA9}"/>
              </a:ext>
            </a:extLst>
          </p:cNvPr>
          <p:cNvSpPr>
            <a:spLocks noGrp="1"/>
          </p:cNvSpPr>
          <p:nvPr>
            <p:ph type="body" sz="quarter" idx="3" hasCustomPrompt="1"/>
          </p:nvPr>
        </p:nvSpPr>
        <p:spPr>
          <a:xfrm>
            <a:off x="4829175" y="1463351"/>
            <a:ext cx="3886200" cy="487003"/>
          </a:xfrm>
        </p:spPr>
        <p:txBody>
          <a:bodyPr rtlCol="0" anchor="b">
            <a:normAutofit/>
          </a:bodyPr>
          <a:lstStyle>
            <a:lvl1pPr marL="0" indent="0">
              <a:buNone/>
              <a:defRPr sz="1200" b="1" baseline="0">
                <a:solidFill>
                  <a:schemeClr val="accent6"/>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18" name="コンテンツ プレースホルダー 5">
            <a:extLst>
              <a:ext uri="{FF2B5EF4-FFF2-40B4-BE49-F238E27FC236}">
                <a16:creationId xmlns:a16="http://schemas.microsoft.com/office/drawing/2014/main" id="{CDF89E18-CCB2-4D69-AB77-CAB656EC211C}"/>
              </a:ext>
            </a:extLst>
          </p:cNvPr>
          <p:cNvSpPr>
            <a:spLocks noGrp="1"/>
          </p:cNvSpPr>
          <p:nvPr>
            <p:ph sz="quarter" idx="4" hasCustomPrompt="1"/>
          </p:nvPr>
        </p:nvSpPr>
        <p:spPr>
          <a:xfrm>
            <a:off x="4829176" y="2149311"/>
            <a:ext cx="3886201"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9" name="テキスト プレースホルダー 2">
            <a:extLst>
              <a:ext uri="{FF2B5EF4-FFF2-40B4-BE49-F238E27FC236}">
                <a16:creationId xmlns:a16="http://schemas.microsoft.com/office/drawing/2014/main" id="{986F9159-693C-4325-939A-8C6869B22466}"/>
              </a:ext>
            </a:extLst>
          </p:cNvPr>
          <p:cNvSpPr>
            <a:spLocks noGrp="1"/>
          </p:cNvSpPr>
          <p:nvPr>
            <p:ph type="body" idx="1" hasCustomPrompt="1"/>
          </p:nvPr>
        </p:nvSpPr>
        <p:spPr>
          <a:xfrm>
            <a:off x="334738" y="1463351"/>
            <a:ext cx="3980090" cy="487003"/>
          </a:xfrm>
        </p:spPr>
        <p:txBody>
          <a:bodyPr rtlCol="0" anchor="b">
            <a:normAutofit/>
          </a:bodyPr>
          <a:lstStyle>
            <a:lvl1pPr marL="0" indent="0">
              <a:buNone/>
              <a:defRPr sz="1200" b="1" baseline="0">
                <a:solidFill>
                  <a:schemeClr val="accent3"/>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20" name="コンテンツ プレースホルダー 3">
            <a:extLst>
              <a:ext uri="{FF2B5EF4-FFF2-40B4-BE49-F238E27FC236}">
                <a16:creationId xmlns:a16="http://schemas.microsoft.com/office/drawing/2014/main" id="{BEA361C8-0231-48E8-965E-6BB6D606C9FC}"/>
              </a:ext>
            </a:extLst>
          </p:cNvPr>
          <p:cNvSpPr>
            <a:spLocks noGrp="1"/>
          </p:cNvSpPr>
          <p:nvPr>
            <p:ph sz="half" idx="2" hasCustomPrompt="1"/>
          </p:nvPr>
        </p:nvSpPr>
        <p:spPr>
          <a:xfrm>
            <a:off x="334737" y="2149311"/>
            <a:ext cx="3980092"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1" name="フッター プレースホルダー 5">
            <a:extLst>
              <a:ext uri="{FF2B5EF4-FFF2-40B4-BE49-F238E27FC236}">
                <a16:creationId xmlns:a16="http://schemas.microsoft.com/office/drawing/2014/main" id="{A912C864-FAEA-4D9B-92EB-89C0BCBBB94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15963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比較の白の背景">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6" y="1509626"/>
            <a:ext cx="367529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5040085" y="1509626"/>
            <a:ext cx="3675290" cy="334508"/>
          </a:xfrm>
        </p:spPr>
        <p:txBody>
          <a:bodyPr rtlCol="0">
            <a:noAutofit/>
          </a:bodyPr>
          <a:lstStyle>
            <a:lvl1pPr marL="0" indent="0" algn="l">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6"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5040085"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E0FB9F81-CC7F-5244-95A6-279BE4B51AB1}"/>
              </a:ext>
            </a:extLst>
          </p:cNvPr>
          <p:cNvSpPr>
            <a:spLocks noGrp="1"/>
          </p:cNvSpPr>
          <p:nvPr>
            <p:ph type="title"/>
          </p:nvPr>
        </p:nvSpPr>
        <p:spPr>
          <a:xfrm>
            <a:off x="334735" y="562545"/>
            <a:ext cx="8380640" cy="466281"/>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8" name="フッター プレースホルダー 5">
            <a:extLst>
              <a:ext uri="{FF2B5EF4-FFF2-40B4-BE49-F238E27FC236}">
                <a16:creationId xmlns:a16="http://schemas.microsoft.com/office/drawing/2014/main" id="{FB0FCFCB-76B7-4D89-A656-BB9E5DFB7A7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4025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写真 + 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0" y="3802065"/>
            <a:ext cx="733806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0" y="4294303"/>
            <a:ext cx="7338060" cy="1737360"/>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5" name="長方形 14">
            <a:extLst>
              <a:ext uri="{FF2B5EF4-FFF2-40B4-BE49-F238E27FC236}">
                <a16:creationId xmlns:a16="http://schemas.microsoft.com/office/drawing/2014/main" id="{05951AB2-D568-4A7E-9408-FADC8BED4119}"/>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フッター プレースホルダー 5">
            <a:extLst>
              <a:ext uri="{FF2B5EF4-FFF2-40B4-BE49-F238E27FC236}">
                <a16:creationId xmlns:a16="http://schemas.microsoft.com/office/drawing/2014/main" id="{C3108621-4D6A-4686-836A-54E08952BAA7}"/>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24147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写真 + 3 つのセクション">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2" y="3802065"/>
            <a:ext cx="2115571" cy="334508"/>
          </a:xfrm>
        </p:spPr>
        <p:txBody>
          <a:bodyPr rtlCol="0">
            <a:noAutofit/>
          </a:bodyPr>
          <a:lstStyle>
            <a:lvl1pPr marL="0" indent="0" algn="ctr">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3467272" y="3802065"/>
            <a:ext cx="2115571" cy="334508"/>
          </a:xfrm>
        </p:spPr>
        <p:txBody>
          <a:bodyPr rtlCol="0">
            <a:noAutofit/>
          </a:bodyPr>
          <a:lstStyle>
            <a:lvl1pPr marL="0" indent="0" algn="ctr">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1" name="テキスト プレースホルダー 8">
            <a:extLst>
              <a:ext uri="{FF2B5EF4-FFF2-40B4-BE49-F238E27FC236}">
                <a16:creationId xmlns:a16="http://schemas.microsoft.com/office/drawing/2014/main" id="{08664829-F6FB-4E31-BF5C-C895ADF2BA7F}"/>
              </a:ext>
            </a:extLst>
          </p:cNvPr>
          <p:cNvSpPr>
            <a:spLocks noGrp="1"/>
          </p:cNvSpPr>
          <p:nvPr>
            <p:ph type="body" sz="quarter" idx="16" hasCustomPrompt="1"/>
          </p:nvPr>
        </p:nvSpPr>
        <p:spPr>
          <a:xfrm>
            <a:off x="6477002" y="3802065"/>
            <a:ext cx="2115571" cy="334508"/>
          </a:xfrm>
        </p:spPr>
        <p:txBody>
          <a:bodyPr rtlCol="0">
            <a:noAutofit/>
          </a:bodyPr>
          <a:lstStyle>
            <a:lvl1pPr marL="0" indent="0" algn="ctr">
              <a:buNone/>
              <a:defRPr sz="1200" b="1" baseline="0">
                <a:solidFill>
                  <a:schemeClr val="accent5">
                    <a:lumMod val="7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346727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4" name="テキスト プレースホルダー 8">
            <a:extLst>
              <a:ext uri="{FF2B5EF4-FFF2-40B4-BE49-F238E27FC236}">
                <a16:creationId xmlns:a16="http://schemas.microsoft.com/office/drawing/2014/main" id="{7E9E558E-F7EF-4347-AD3C-FDB2A9BCF618}"/>
              </a:ext>
            </a:extLst>
          </p:cNvPr>
          <p:cNvSpPr>
            <a:spLocks noGrp="1"/>
          </p:cNvSpPr>
          <p:nvPr>
            <p:ph type="body" sz="quarter" idx="19" hasCustomPrompt="1"/>
          </p:nvPr>
        </p:nvSpPr>
        <p:spPr>
          <a:xfrm>
            <a:off x="647700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B9AD2AC4-32E8-BC46-848C-BEA37118CB63}"/>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フッター プレースホルダー 5">
            <a:extLst>
              <a:ext uri="{FF2B5EF4-FFF2-40B4-BE49-F238E27FC236}">
                <a16:creationId xmlns:a16="http://schemas.microsoft.com/office/drawing/2014/main" id="{CB1B2997-2B47-4693-A150-7B23575E572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55448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ページの半分の写真 + テキスト">
    <p:spTree>
      <p:nvGrpSpPr>
        <p:cNvPr id="1" name=""/>
        <p:cNvGrpSpPr/>
        <p:nvPr/>
      </p:nvGrpSpPr>
      <p:grpSpPr>
        <a:xfrm>
          <a:off x="0" y="0"/>
          <a:ext cx="0" cy="0"/>
          <a:chOff x="0" y="0"/>
          <a:chExt cx="0" cy="0"/>
        </a:xfrm>
      </p:grpSpPr>
      <p:sp>
        <p:nvSpPr>
          <p:cNvPr id="11" name="図プレースホルダー 4">
            <a:extLst>
              <a:ext uri="{FF2B5EF4-FFF2-40B4-BE49-F238E27FC236}">
                <a16:creationId xmlns:a16="http://schemas.microsoft.com/office/drawing/2014/main" id="{679784BB-7CDD-484B-8F47-9CF1D79993F5}"/>
              </a:ext>
            </a:extLst>
          </p:cNvPr>
          <p:cNvSpPr>
            <a:spLocks noGrp="1"/>
          </p:cNvSpPr>
          <p:nvPr>
            <p:ph type="pic" sz="quarter" idx="13" hasCustomPrompt="1"/>
          </p:nvPr>
        </p:nvSpPr>
        <p:spPr>
          <a:xfrm>
            <a:off x="4724400" y="0"/>
            <a:ext cx="4419600"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8" y="618429"/>
            <a:ext cx="3878036" cy="840230"/>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7" y="2061165"/>
            <a:ext cx="3784147"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7" y="2708232"/>
            <a:ext cx="3784147"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1E6A75B6-7B4E-496F-A846-0FFBB6E1D164}"/>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スライド番号プレースホルダー 5">
            <a:extLst>
              <a:ext uri="{FF2B5EF4-FFF2-40B4-BE49-F238E27FC236}">
                <a16:creationId xmlns:a16="http://schemas.microsoft.com/office/drawing/2014/main" id="{7648ACB4-9C22-4636-800F-578055A5BC10}"/>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13" name="フッター プレースホルダー 5">
            <a:extLst>
              <a:ext uri="{FF2B5EF4-FFF2-40B4-BE49-F238E27FC236}">
                <a16:creationId xmlns:a16="http://schemas.microsoft.com/office/drawing/2014/main" id="{67E162F8-0D13-4C5A-A8F3-643DA6745FFC}"/>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43872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フローチャート:ドキュメント 3">
            <a:extLst>
              <a:ext uri="{FF2B5EF4-FFF2-40B4-BE49-F238E27FC236}">
                <a16:creationId xmlns:a16="http://schemas.microsoft.com/office/drawing/2014/main" id="{D5C833BC-89A8-4D28-9D63-F45F14D694BF}"/>
              </a:ext>
            </a:extLst>
          </p:cNvPr>
          <p:cNvSpPr/>
          <p:nvPr userDrawn="1"/>
        </p:nvSpPr>
        <p:spPr>
          <a:xfrm flipH="1">
            <a:off x="0" y="0"/>
            <a:ext cx="9144000" cy="4579940"/>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3">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2">
                    <a:lumMod val="50000"/>
                  </a:schemeClr>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2">
                    <a:lumMod val="50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42C14A7-8231-43C8-963C-787BB7AE57E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7" name="図プレースホルダー 35">
            <a:extLst>
              <a:ext uri="{FF2B5EF4-FFF2-40B4-BE49-F238E27FC236}">
                <a16:creationId xmlns:a16="http://schemas.microsoft.com/office/drawing/2014/main" id="{2A1F2CFF-DA05-44CC-B35C-1D0569511D99}"/>
              </a:ext>
            </a:extLst>
          </p:cNvPr>
          <p:cNvSpPr>
            <a:spLocks noGrp="1"/>
          </p:cNvSpPr>
          <p:nvPr>
            <p:ph type="pic" sz="quarter" idx="10" hasCustomPrompt="1"/>
          </p:nvPr>
        </p:nvSpPr>
        <p:spPr>
          <a:xfrm>
            <a:off x="0" y="0"/>
            <a:ext cx="9144000" cy="4497345"/>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dirty="0"/>
              <a:t>画像の挿入</a:t>
            </a:r>
          </a:p>
        </p:txBody>
      </p:sp>
    </p:spTree>
    <p:extLst>
      <p:ext uri="{BB962C8B-B14F-4D97-AF65-F5344CB8AC3E}">
        <p14:creationId xmlns:p14="http://schemas.microsoft.com/office/powerpoint/2010/main" val="3582240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2">
                    <a:lumMod val="50000"/>
                  </a:schemeClr>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2">
                    <a:lumMod val="50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42C14A7-8231-43C8-963C-787BB7AE57E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5" name="正方形/長方形 4">
            <a:extLst>
              <a:ext uri="{FF2B5EF4-FFF2-40B4-BE49-F238E27FC236}">
                <a16:creationId xmlns:a16="http://schemas.microsoft.com/office/drawing/2014/main" id="{3770D56F-2942-4262-83B9-D75064C13906}"/>
              </a:ext>
            </a:extLst>
          </p:cNvPr>
          <p:cNvSpPr/>
          <p:nvPr userDrawn="1"/>
        </p:nvSpPr>
        <p:spPr>
          <a:xfrm>
            <a:off x="0" y="0"/>
            <a:ext cx="9144000" cy="382465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図プレースホルダー 8">
            <a:extLst>
              <a:ext uri="{FF2B5EF4-FFF2-40B4-BE49-F238E27FC236}">
                <a16:creationId xmlns:a16="http://schemas.microsoft.com/office/drawing/2014/main" id="{96E12B47-CA75-4767-8A85-60DF199E9EB1}"/>
              </a:ext>
            </a:extLst>
          </p:cNvPr>
          <p:cNvSpPr>
            <a:spLocks noGrp="1"/>
          </p:cNvSpPr>
          <p:nvPr>
            <p:ph type="pic" sz="quarter" idx="13"/>
          </p:nvPr>
        </p:nvSpPr>
        <p:spPr>
          <a:xfrm>
            <a:off x="0" y="-491"/>
            <a:ext cx="9144000" cy="2778858"/>
          </a:xfrm>
        </p:spPr>
        <p:txBody>
          <a:bodyPr/>
          <a:lstStyle/>
          <a:p>
            <a:endParaRPr kumimoji="1" lang="ja-JP" altLang="en-US"/>
          </a:p>
        </p:txBody>
      </p:sp>
    </p:spTree>
    <p:extLst>
      <p:ext uri="{BB962C8B-B14F-4D97-AF65-F5344CB8AC3E}">
        <p14:creationId xmlns:p14="http://schemas.microsoft.com/office/powerpoint/2010/main" val="1659206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2">
                    <a:lumMod val="50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chemeClr val="tx2">
                    <a:lumMod val="75000"/>
                  </a:schemeClr>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80D3D7B7-CDD7-4664-B2D8-6F60FEAEAC45}"/>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9E81145E-5F17-4CB6-9E17-ECF3BB38DE75}"/>
              </a:ext>
            </a:extLst>
          </p:cNvPr>
          <p:cNvSpPr txBox="1">
            <a:spLocks/>
          </p:cNvSpPr>
          <p:nvPr userDrawn="1"/>
        </p:nvSpPr>
        <p:spPr>
          <a:xfrm>
            <a:off x="8520012" y="6369055"/>
            <a:ext cx="251932" cy="365125"/>
          </a:xfrm>
          <a:prstGeom prst="rect">
            <a:avLst/>
          </a:prstGeom>
          <a:solidFill>
            <a:schemeClr val="bg1">
              <a:lumMod val="85000"/>
            </a:schemeClr>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tx1"/>
                </a:solidFill>
                <a:latin typeface="Meiryo UI" panose="020B0604030504040204" pitchFamily="50" charset="-128"/>
                <a:ea typeface="Meiryo UI" panose="020B0604030504040204" pitchFamily="50" charset="-128"/>
              </a:rPr>
              <a:pPr/>
              <a:t>‹#›</a:t>
            </a:fld>
            <a:endParaRPr lang="ja-JP" altLang="en-US" sz="750" b="1" baseline="0" noProof="0">
              <a:solidFill>
                <a:schemeClr val="tx1"/>
              </a:solidFill>
              <a:latin typeface="Meiryo UI" panose="020B0604030504040204" pitchFamily="50" charset="-128"/>
              <a:ea typeface="Meiryo UI" panose="020B0604030504040204" pitchFamily="50" charset="-128"/>
            </a:endParaRPr>
          </a:p>
        </p:txBody>
      </p:sp>
      <p:sp>
        <p:nvSpPr>
          <p:cNvPr id="10" name="フッター プレースホルダー 5">
            <a:extLst>
              <a:ext uri="{FF2B5EF4-FFF2-40B4-BE49-F238E27FC236}">
                <a16:creationId xmlns:a16="http://schemas.microsoft.com/office/drawing/2014/main" id="{02FFE477-4812-4DDF-88D3-E08DF8C46159}"/>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14" name="フローチャート:ドキュメント 3">
            <a:extLst>
              <a:ext uri="{FF2B5EF4-FFF2-40B4-BE49-F238E27FC236}">
                <a16:creationId xmlns:a16="http://schemas.microsoft.com/office/drawing/2014/main" id="{7F75D8AF-79DE-4E2B-A15F-8EC66948BC31}"/>
              </a:ext>
            </a:extLst>
          </p:cNvPr>
          <p:cNvSpPr/>
          <p:nvPr userDrawn="1"/>
        </p:nvSpPr>
        <p:spPr>
          <a:xfrm flipH="1" flipV="1">
            <a:off x="-2" y="4499771"/>
            <a:ext cx="9152877" cy="2367017"/>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 name="connsiteX0" fmla="*/ 1 w 21643"/>
              <a:gd name="connsiteY0" fmla="*/ 0 h 42123"/>
              <a:gd name="connsiteX1" fmla="*/ 21643 w 21643"/>
              <a:gd name="connsiteY1" fmla="*/ 0 h 42123"/>
              <a:gd name="connsiteX2" fmla="*/ 21643 w 21643"/>
              <a:gd name="connsiteY2" fmla="*/ 17322 h 42123"/>
              <a:gd name="connsiteX3" fmla="*/ 9 w 21643"/>
              <a:gd name="connsiteY3" fmla="*/ 35787 h 42123"/>
              <a:gd name="connsiteX4" fmla="*/ 1 w 21643"/>
              <a:gd name="connsiteY4" fmla="*/ 0 h 42123"/>
              <a:gd name="connsiteX0" fmla="*/ 13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13 w 21634"/>
              <a:gd name="connsiteY4" fmla="*/ 0 h 42123"/>
              <a:gd name="connsiteX0" fmla="*/ 1 w 21643"/>
              <a:gd name="connsiteY0" fmla="*/ 0 h 42123"/>
              <a:gd name="connsiteX1" fmla="*/ 21643 w 21643"/>
              <a:gd name="connsiteY1" fmla="*/ 0 h 42123"/>
              <a:gd name="connsiteX2" fmla="*/ 21643 w 21643"/>
              <a:gd name="connsiteY2" fmla="*/ 17322 h 42123"/>
              <a:gd name="connsiteX3" fmla="*/ 9 w 21643"/>
              <a:gd name="connsiteY3" fmla="*/ 35787 h 42123"/>
              <a:gd name="connsiteX4" fmla="*/ 1 w 21643"/>
              <a:gd name="connsiteY4" fmla="*/ 0 h 42123"/>
              <a:gd name="connsiteX0" fmla="*/ 13 w 21655"/>
              <a:gd name="connsiteY0" fmla="*/ 0 h 42123"/>
              <a:gd name="connsiteX1" fmla="*/ 21655 w 21655"/>
              <a:gd name="connsiteY1" fmla="*/ 0 h 42123"/>
              <a:gd name="connsiteX2" fmla="*/ 21655 w 21655"/>
              <a:gd name="connsiteY2" fmla="*/ 17322 h 42123"/>
              <a:gd name="connsiteX3" fmla="*/ 0 w 21655"/>
              <a:gd name="connsiteY3" fmla="*/ 35787 h 42123"/>
              <a:gd name="connsiteX4" fmla="*/ 13 w 21655"/>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42123">
                <a:moveTo>
                  <a:pt x="13" y="0"/>
                </a:moveTo>
                <a:lnTo>
                  <a:pt x="21655" y="0"/>
                </a:lnTo>
                <a:lnTo>
                  <a:pt x="21655" y="17322"/>
                </a:lnTo>
                <a:cubicBezTo>
                  <a:pt x="10991" y="21444"/>
                  <a:pt x="9198" y="56098"/>
                  <a:pt x="0" y="35787"/>
                </a:cubicBezTo>
                <a:cubicBezTo>
                  <a:pt x="6" y="28162"/>
                  <a:pt x="7" y="7625"/>
                  <a:pt x="13" y="0"/>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7219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つ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1" name="コンテンツ プレースホルダー 2">
            <a:extLst>
              <a:ext uri="{FF2B5EF4-FFF2-40B4-BE49-F238E27FC236}">
                <a16:creationId xmlns:a16="http://schemas.microsoft.com/office/drawing/2014/main" id="{758E3AAF-44AA-41E0-AE18-8B461598AD07}"/>
              </a:ext>
            </a:extLst>
          </p:cNvPr>
          <p:cNvSpPr>
            <a:spLocks noGrp="1"/>
          </p:cNvSpPr>
          <p:nvPr>
            <p:ph sz="half" idx="1" hasCustomPrompt="1"/>
          </p:nvPr>
        </p:nvSpPr>
        <p:spPr>
          <a:xfrm>
            <a:off x="334738" y="1825625"/>
            <a:ext cx="398009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3" name="コンテンツ プレースホルダー 3">
            <a:extLst>
              <a:ext uri="{FF2B5EF4-FFF2-40B4-BE49-F238E27FC236}">
                <a16:creationId xmlns:a16="http://schemas.microsoft.com/office/drawing/2014/main" id="{FC1B8B60-5429-4EF9-93D0-2CCCF562B916}"/>
              </a:ext>
            </a:extLst>
          </p:cNvPr>
          <p:cNvSpPr>
            <a:spLocks noGrp="1"/>
          </p:cNvSpPr>
          <p:nvPr>
            <p:ph sz="half" idx="2" hasCustomPrompt="1"/>
          </p:nvPr>
        </p:nvSpPr>
        <p:spPr>
          <a:xfrm>
            <a:off x="4829175" y="1825625"/>
            <a:ext cx="388620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3A066C30-FFF6-4264-A199-085A97DD58A6}"/>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6947009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キャプション付き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6" name="コンテンツ プレースホルダー 2">
            <a:extLst>
              <a:ext uri="{FF2B5EF4-FFF2-40B4-BE49-F238E27FC236}">
                <a16:creationId xmlns:a16="http://schemas.microsoft.com/office/drawing/2014/main" id="{B43535EE-90E2-422C-B7AC-4D346E8D6E04}"/>
              </a:ext>
            </a:extLst>
          </p:cNvPr>
          <p:cNvSpPr>
            <a:spLocks noGrp="1"/>
          </p:cNvSpPr>
          <p:nvPr>
            <p:ph idx="1" hasCustomPrompt="1"/>
          </p:nvPr>
        </p:nvSpPr>
        <p:spPr>
          <a:xfrm>
            <a:off x="3887391" y="500220"/>
            <a:ext cx="4629150" cy="5368773"/>
          </a:xfrm>
        </p:spPr>
        <p:txBody>
          <a:bodyPr rtlCol="0">
            <a:normAutofit/>
          </a:bodyPr>
          <a:lstStyle>
            <a:lvl1pPr>
              <a:defRPr sz="1800" baseline="0">
                <a:ea typeface="Meiryo UI" panose="020B0604030504040204" pitchFamily="50" charset="-128"/>
              </a:defRPr>
            </a:lvl1pPr>
            <a:lvl2pPr>
              <a:defRPr sz="1500" baseline="0">
                <a:ea typeface="Meiryo UI" panose="020B0604030504040204" pitchFamily="50" charset="-128"/>
              </a:defRPr>
            </a:lvl2pPr>
            <a:lvl3pPr>
              <a:defRPr sz="1350" baseline="0">
                <a:ea typeface="Meiryo UI" panose="020B0604030504040204" pitchFamily="50" charset="-128"/>
              </a:defRPr>
            </a:lvl3pPr>
            <a:lvl4pPr>
              <a:defRPr sz="1200" baseline="0">
                <a:ea typeface="Meiryo UI" panose="020B0604030504040204" pitchFamily="50" charset="-128"/>
              </a:defRPr>
            </a:lvl4pPr>
            <a:lvl5pPr>
              <a:defRPr sz="1200" baseline="0">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E1D69513-D412-42A6-939A-AB555FF5E36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41764241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キャプション付きの図">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1" name="図プレースホルダー 2">
            <a:extLst>
              <a:ext uri="{FF2B5EF4-FFF2-40B4-BE49-F238E27FC236}">
                <a16:creationId xmlns:a16="http://schemas.microsoft.com/office/drawing/2014/main" id="{131CB29F-0BE0-476F-B57A-7638E9BFAE76}"/>
              </a:ext>
            </a:extLst>
          </p:cNvPr>
          <p:cNvSpPr>
            <a:spLocks noGrp="1"/>
          </p:cNvSpPr>
          <p:nvPr>
            <p:ph type="pic" idx="1"/>
          </p:nvPr>
        </p:nvSpPr>
        <p:spPr>
          <a:xfrm>
            <a:off x="3887391" y="500220"/>
            <a:ext cx="4629150" cy="5368773"/>
          </a:xfrm>
        </p:spPr>
        <p:txBody>
          <a:bodyPr rtlCol="0"/>
          <a:lstStyle>
            <a:lvl1pPr marL="0" indent="0">
              <a:buNone/>
              <a:defRPr sz="2400" baseline="0">
                <a:ea typeface="Meiryo UI" panose="020B0604030504040204" pitchFamily="50" charset="-128"/>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rtl="0"/>
            <a:r>
              <a:rPr lang="ja-JP" altLang="en-US" noProof="0"/>
              <a:t>アイコンをクリックして図を追加</a:t>
            </a:r>
          </a:p>
        </p:txBody>
      </p:sp>
      <p:sp>
        <p:nvSpPr>
          <p:cNvPr id="10" name="フッター プレースホルダー 5">
            <a:extLst>
              <a:ext uri="{FF2B5EF4-FFF2-40B4-BE49-F238E27FC236}">
                <a16:creationId xmlns:a16="http://schemas.microsoft.com/office/drawing/2014/main" id="{2296EB70-37C1-42AB-A420-5FF72B86C0F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640996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フッター プレースホルダー 5">
            <a:extLst>
              <a:ext uri="{FF2B5EF4-FFF2-40B4-BE49-F238E27FC236}">
                <a16:creationId xmlns:a16="http://schemas.microsoft.com/office/drawing/2014/main" id="{20273381-7E1B-4120-8736-F8FE9DE4B16F}"/>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33432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引用のスライド">
    <p:spTree>
      <p:nvGrpSpPr>
        <p:cNvPr id="1" name=""/>
        <p:cNvGrpSpPr/>
        <p:nvPr/>
      </p:nvGrpSpPr>
      <p:grpSpPr>
        <a:xfrm>
          <a:off x="0" y="0"/>
          <a:ext cx="0" cy="0"/>
          <a:chOff x="0" y="0"/>
          <a:chExt cx="0" cy="0"/>
        </a:xfrm>
      </p:grpSpPr>
      <p:sp>
        <p:nvSpPr>
          <p:cNvPr id="4" name="図プレースホルダー 3">
            <a:extLst>
              <a:ext uri="{FF2B5EF4-FFF2-40B4-BE49-F238E27FC236}">
                <a16:creationId xmlns:a16="http://schemas.microsoft.com/office/drawing/2014/main" id="{4E46C0F6-F728-4FF0-A7F3-F6AECCD35B33}"/>
              </a:ext>
            </a:extLst>
          </p:cNvPr>
          <p:cNvSpPr>
            <a:spLocks noGrp="1"/>
          </p:cNvSpPr>
          <p:nvPr>
            <p:ph type="pic" sz="quarter" idx="13" hasCustomPrompt="1"/>
          </p:nvPr>
        </p:nvSpPr>
        <p:spPr>
          <a:xfrm>
            <a:off x="90488" y="136528"/>
            <a:ext cx="8963025" cy="6584951"/>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7" name="テキスト プレースホルダー 6">
            <a:extLst>
              <a:ext uri="{FF2B5EF4-FFF2-40B4-BE49-F238E27FC236}">
                <a16:creationId xmlns:a16="http://schemas.microsoft.com/office/drawing/2014/main" id="{E4DAD220-8CE3-4FF4-957A-1E24442C6565}"/>
              </a:ext>
            </a:extLst>
          </p:cNvPr>
          <p:cNvSpPr>
            <a:spLocks noGrp="1"/>
          </p:cNvSpPr>
          <p:nvPr>
            <p:ph type="body" sz="quarter" idx="14" hasCustomPrompt="1"/>
          </p:nvPr>
        </p:nvSpPr>
        <p:spPr>
          <a:xfrm>
            <a:off x="1190625" y="4104799"/>
            <a:ext cx="7524750" cy="1072088"/>
          </a:xfrm>
          <a:solidFill>
            <a:schemeClr val="tx1">
              <a:alpha val="68000"/>
            </a:schemeClr>
          </a:solidFill>
        </p:spPr>
        <p:txBody>
          <a:bodyPr lIns="274320" tIns="274320" rIns="274320" bIns="274320" rtlCol="0" anchor="ctr">
            <a:spAutoFit/>
          </a:bodyPr>
          <a:lstStyle>
            <a:lvl1pPr marL="0" indent="0">
              <a:lnSpc>
                <a:spcPct val="100000"/>
              </a:lnSpc>
              <a:buNone/>
              <a:defRPr sz="1350" b="0" baseline="0">
                <a:solidFill>
                  <a:schemeClr val="bg1"/>
                </a:solidFill>
                <a:ea typeface="Meiryo UI" panose="020B0604030504040204" pitchFamily="50" charset="-128"/>
              </a:defRPr>
            </a:lvl1pPr>
          </a:lstStyle>
          <a:p>
            <a:pPr lvl="0" rtl="0"/>
            <a:r>
              <a:rPr lang="ja-JP" altLang="en-US" noProof="0"/>
              <a:t>マスター テキストのスタイルを編集する</a:t>
            </a:r>
          </a:p>
          <a:p>
            <a:pPr lvl="0" rtl="0"/>
            <a:endParaRPr lang="ja-JP" altLang="en-US" noProof="0"/>
          </a:p>
        </p:txBody>
      </p:sp>
      <p:sp>
        <p:nvSpPr>
          <p:cNvPr id="8" name="テキスト プレースホルダー 6">
            <a:extLst>
              <a:ext uri="{FF2B5EF4-FFF2-40B4-BE49-F238E27FC236}">
                <a16:creationId xmlns:a16="http://schemas.microsoft.com/office/drawing/2014/main" id="{58FDDD78-44AA-4B92-90B8-DFC56D688C50}"/>
              </a:ext>
            </a:extLst>
          </p:cNvPr>
          <p:cNvSpPr>
            <a:spLocks noGrp="1"/>
          </p:cNvSpPr>
          <p:nvPr>
            <p:ph type="body" sz="quarter" idx="15" hasCustomPrompt="1"/>
          </p:nvPr>
        </p:nvSpPr>
        <p:spPr>
          <a:xfrm>
            <a:off x="252414" y="3269343"/>
            <a:ext cx="866525" cy="2001317"/>
          </a:xfrm>
          <a:noFill/>
        </p:spPr>
        <p:txBody>
          <a:bodyPr wrap="square" lIns="182880" tIns="182880" rIns="182880" bIns="91440" rtlCol="0">
            <a:spAutoFit/>
          </a:bodyPr>
          <a:lstStyle>
            <a:lvl1pPr marL="0" indent="0">
              <a:buNone/>
              <a:defRPr sz="12450" b="1" baseline="0">
                <a:solidFill>
                  <a:schemeClr val="bg1"/>
                </a:solidFill>
                <a:latin typeface="Meiryo UI" panose="020B0604030504040204" pitchFamily="50" charset="-128"/>
                <a:ea typeface="Meiryo UI" panose="020B0604030504040204" pitchFamily="50" charset="-128"/>
                <a:cs typeface="Arial" panose="020B0604020202020204" pitchFamily="34" charset="0"/>
              </a:defRPr>
            </a:lvl1pPr>
          </a:lstStyle>
          <a:p>
            <a:pPr lvl="0" rtl="0"/>
            <a:r>
              <a:rPr lang="ja-JP" altLang="en-US" noProof="0"/>
              <a:t>“</a:t>
            </a:r>
          </a:p>
        </p:txBody>
      </p:sp>
      <p:sp>
        <p:nvSpPr>
          <p:cNvPr id="9" name="フレーム 8">
            <a:extLst>
              <a:ext uri="{FF2B5EF4-FFF2-40B4-BE49-F238E27FC236}">
                <a16:creationId xmlns:a16="http://schemas.microsoft.com/office/drawing/2014/main" id="{0283712C-6C33-4303-985C-6493AAFAF40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長方形 9">
            <a:extLst>
              <a:ext uri="{FF2B5EF4-FFF2-40B4-BE49-F238E27FC236}">
                <a16:creationId xmlns:a16="http://schemas.microsoft.com/office/drawing/2014/main" id="{5793B617-BDEC-4471-BF16-3ADF8D92DD69}"/>
              </a:ext>
            </a:extLst>
          </p:cNvPr>
          <p:cNvSpPr/>
          <p:nvPr userDrawn="1"/>
        </p:nvSpPr>
        <p:spPr>
          <a:xfrm>
            <a:off x="8520012" y="6369050"/>
            <a:ext cx="251932" cy="48895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1" name="スライド番号プレースホルダー 5">
            <a:extLst>
              <a:ext uri="{FF2B5EF4-FFF2-40B4-BE49-F238E27FC236}">
                <a16:creationId xmlns:a16="http://schemas.microsoft.com/office/drawing/2014/main" id="{33D238BD-C38B-4BEB-92A5-657AAB9C5351}"/>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50E81040-AE93-4763-96F3-062F0F2D8F14}"/>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2" name="フッター プレースホルダー 5">
            <a:extLst>
              <a:ext uri="{FF2B5EF4-FFF2-40B4-BE49-F238E27FC236}">
                <a16:creationId xmlns:a16="http://schemas.microsoft.com/office/drawing/2014/main" id="{2A6C1EB5-C8C9-45BE-A0BB-15EC3289D3AB}"/>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70143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お礼を述べるスライド">
    <p:spTree>
      <p:nvGrpSpPr>
        <p:cNvPr id="1" name=""/>
        <p:cNvGrpSpPr/>
        <p:nvPr/>
      </p:nvGrpSpPr>
      <p:grpSpPr>
        <a:xfrm>
          <a:off x="0" y="0"/>
          <a:ext cx="0" cy="0"/>
          <a:chOff x="0" y="0"/>
          <a:chExt cx="0" cy="0"/>
        </a:xfrm>
      </p:grpSpPr>
      <p:sp>
        <p:nvSpPr>
          <p:cNvPr id="9" name="図プレースホルダー 3">
            <a:extLst>
              <a:ext uri="{FF2B5EF4-FFF2-40B4-BE49-F238E27FC236}">
                <a16:creationId xmlns:a16="http://schemas.microsoft.com/office/drawing/2014/main" id="{7C719AD2-39D2-425C-90E5-8FD2D783ADDF}"/>
              </a:ext>
            </a:extLst>
          </p:cNvPr>
          <p:cNvSpPr>
            <a:spLocks noGrp="1"/>
          </p:cNvSpPr>
          <p:nvPr>
            <p:ph type="pic" sz="quarter" idx="13" hasCustomPrompt="1"/>
          </p:nvPr>
        </p:nvSpPr>
        <p:spPr>
          <a:xfrm>
            <a:off x="0" y="0"/>
            <a:ext cx="9144000" cy="6858000"/>
          </a:xfrm>
          <a:solidFill>
            <a:schemeClr val="accent3">
              <a:lumMod val="60000"/>
              <a:lumOff val="40000"/>
            </a:schemeClr>
          </a:solidFill>
        </p:spPr>
        <p:txBody>
          <a:bodyPr vert="horz" wrap="square" lIns="91440" tIns="45720" rIns="91440" bIns="45720" rtlCol="0" anchor="ctr" anchorCtr="1">
            <a:noAutofit/>
          </a:bodyPr>
          <a:lstStyle>
            <a:lvl1pPr marL="0" indent="0">
              <a:buNone/>
              <a:defRPr lang="en-GB" sz="1350" baseline="0"/>
            </a:lvl1pPr>
          </a:lstStyle>
          <a:p>
            <a:pPr marL="171446" lvl="0" indent="-171446" algn="ctr" rtl="0"/>
            <a:r>
              <a:rPr lang="ja-JP" altLang="en-US" noProof="0"/>
              <a:t>画像の挿入</a:t>
            </a:r>
            <a:endParaRPr lang="ja-JP" altLang="en-GB" noProof="0"/>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4" y="4596754"/>
            <a:ext cx="8095308" cy="1006429"/>
          </a:xfrm>
        </p:spPr>
        <p:txBody>
          <a:bodyPr vert="horz" wrap="square" lIns="91440" tIns="45720" rIns="91440" bIns="45720" rtlCol="0" anchor="b">
            <a:spAutoFit/>
          </a:bodyPr>
          <a:lstStyle>
            <a:lvl1pPr algn="ctr">
              <a:defRPr lang="en-GB" sz="3300" b="1" spc="-113" baseline="0" dirty="0">
                <a:solidFill>
                  <a:schemeClr val="bg1"/>
                </a:solidFill>
                <a:latin typeface="Meiryo UI" panose="020B0604030504040204" pitchFamily="50" charset="-128"/>
              </a:defRPr>
            </a:lvl1pPr>
          </a:lstStyle>
          <a:p>
            <a:pPr marL="0" lvl="0" rtl="0"/>
            <a:r>
              <a:rPr lang="ja-JP" altLang="en-US" noProof="0" dirty="0"/>
              <a:t>おつかれさまでした！</a:t>
            </a:r>
            <a:br>
              <a:rPr lang="en-US" altLang="ja-JP" noProof="0" dirty="0"/>
            </a:br>
            <a:r>
              <a:rPr lang="ja-JP" altLang="en-US" noProof="0" dirty="0"/>
              <a:t>おしまい！</a:t>
            </a:r>
            <a:endParaRPr lang="ja-JP" altLang="en-GB" noProof="0" dirty="0"/>
          </a:p>
        </p:txBody>
      </p:sp>
      <p:sp>
        <p:nvSpPr>
          <p:cNvPr id="4" name="フッター プレースホルダー 5">
            <a:extLst>
              <a:ext uri="{FF2B5EF4-FFF2-40B4-BE49-F238E27FC236}">
                <a16:creationId xmlns:a16="http://schemas.microsoft.com/office/drawing/2014/main" id="{4650ED99-C07A-480E-80FF-205E19869710}"/>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734192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E1B3994-EC85-4CEE-B849-7AE33810F50A}"/>
              </a:ext>
            </a:extLst>
          </p:cNvPr>
          <p:cNvSpPr>
            <a:spLocks noGrp="1"/>
          </p:cNvSpPr>
          <p:nvPr>
            <p:ph type="title"/>
          </p:nvPr>
        </p:nvSpPr>
        <p:spPr>
          <a:xfrm>
            <a:off x="334735" y="562545"/>
            <a:ext cx="8380640" cy="466281"/>
          </a:xfrm>
          <a:prstGeom prst="rect">
            <a:avLst/>
          </a:prstGeom>
        </p:spPr>
        <p:txBody>
          <a:bodyPr vert="horz" wrap="square" lIns="91440" tIns="45720" rIns="91440" bIns="45720" rtlCol="0" anchor="ctr">
            <a:spAutoFit/>
          </a:bodyPr>
          <a:lstStyle/>
          <a:p>
            <a:pPr lvl="0"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EE88709A-CA63-4EAC-968C-8873D088E691}"/>
              </a:ext>
            </a:extLst>
          </p:cNvPr>
          <p:cNvSpPr>
            <a:spLocks noGrp="1"/>
          </p:cNvSpPr>
          <p:nvPr>
            <p:ph type="body" idx="1"/>
          </p:nvPr>
        </p:nvSpPr>
        <p:spPr>
          <a:xfrm>
            <a:off x="334735" y="1253331"/>
            <a:ext cx="8380640" cy="4770098"/>
          </a:xfrm>
          <a:prstGeom prst="rect">
            <a:avLst/>
          </a:prstGeom>
        </p:spPr>
        <p:txBody>
          <a:bodyPr vert="horz" lIns="91440" tIns="45720" rIns="91440" bIns="45720" rtlCol="0">
            <a:normAutofit/>
          </a:body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6BBA3C17-8AAC-4933-A7DA-CD7D3F840BEB}"/>
              </a:ext>
            </a:extLst>
          </p:cNvPr>
          <p:cNvSpPr>
            <a:spLocks noGrp="1"/>
          </p:cNvSpPr>
          <p:nvPr>
            <p:ph type="ftr" sz="quarter" idx="3"/>
          </p:nvPr>
        </p:nvSpPr>
        <p:spPr>
          <a:xfrm>
            <a:off x="334736" y="6356355"/>
            <a:ext cx="3086100" cy="365125"/>
          </a:xfrm>
          <a:prstGeom prst="rect">
            <a:avLst/>
          </a:prstGeom>
        </p:spPr>
        <p:txBody>
          <a:bodyPr vert="horz" lIns="91440" tIns="45720" rIns="91440" bIns="45720" rtlCol="0" anchor="ctr"/>
          <a:lstStyle>
            <a:lvl1pPr algn="l">
              <a:defRPr sz="900" baseline="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dirty="0"/>
          </a:p>
        </p:txBody>
      </p:sp>
      <p:sp>
        <p:nvSpPr>
          <p:cNvPr id="7" name="長方形 6">
            <a:extLst>
              <a:ext uri="{FF2B5EF4-FFF2-40B4-BE49-F238E27FC236}">
                <a16:creationId xmlns:a16="http://schemas.microsoft.com/office/drawing/2014/main" id="{72B1D122-60D0-8B4D-896A-2A770C0B6343}"/>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スライド番号プレースホルダー 5">
            <a:extLst>
              <a:ext uri="{FF2B5EF4-FFF2-40B4-BE49-F238E27FC236}">
                <a16:creationId xmlns:a16="http://schemas.microsoft.com/office/drawing/2014/main" id="{6B5B9FA1-1805-A944-AC99-868579EBA1AD}"/>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815756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61" r:id="rId4"/>
    <p:sldLayoutId id="2147483662" r:id="rId5"/>
    <p:sldLayoutId id="2147483650" r:id="rId6"/>
    <p:sldLayoutId id="2147483668" r:id="rId7"/>
    <p:sldLayoutId id="2147483674" r:id="rId8"/>
    <p:sldLayoutId id="2147483666" r:id="rId9"/>
    <p:sldLayoutId id="2147483664" r:id="rId10"/>
    <p:sldLayoutId id="2147483663" r:id="rId11"/>
    <p:sldLayoutId id="2147483667" r:id="rId12"/>
    <p:sldLayoutId id="2147483671" r:id="rId13"/>
    <p:sldLayoutId id="2147483677" r:id="rId14"/>
    <p:sldLayoutId id="2147483672" r:id="rId15"/>
    <p:sldLayoutId id="2147483673" r:id="rId16"/>
    <p:sldLayoutId id="2147483675" r:id="rId17"/>
    <p:sldLayoutId id="2147483676" r:id="rId18"/>
    <p:sldLayoutId id="2147483665" r:id="rId19"/>
    <p:sldLayoutId id="2147483669" r:id="rId20"/>
    <p:sldLayoutId id="2147483670" r:id="rId21"/>
  </p:sldLayoutIdLst>
  <p:hf sldNum="0" hdr="0" ftr="0" dt="0"/>
  <p:txStyles>
    <p:titleStyle>
      <a:lvl1pPr algn="l" defTabSz="685783" rtl="0" eaLnBrk="1" latinLnBrk="0" hangingPunct="1">
        <a:lnSpc>
          <a:spcPct val="90000"/>
        </a:lnSpc>
        <a:spcBef>
          <a:spcPct val="0"/>
        </a:spcBef>
        <a:buNone/>
        <a:defRPr kumimoji="1" lang="en-GB" sz="2700" b="1" kern="1200" spc="-45" baseline="0" dirty="0">
          <a:solidFill>
            <a:schemeClr val="tx1"/>
          </a:solidFill>
          <a:latin typeface="Meiryo UI" panose="020B0604030504040204" pitchFamily="50" charset="-128"/>
          <a:ea typeface="Meiryo UI" panose="020B0604030504040204" pitchFamily="50" charset="-128"/>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kumimoji="1" sz="2100" b="0" kern="1200" baseline="0">
          <a:solidFill>
            <a:schemeClr val="tx1"/>
          </a:solidFill>
          <a:latin typeface="Meiryo UI" panose="020B0604030504040204" pitchFamily="50" charset="-128"/>
          <a:ea typeface="Meiryo UI" panose="020B0604030504040204" pitchFamily="50" charset="-128"/>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kumimoji="1" sz="1800" b="0" kern="1200" baseline="0">
          <a:solidFill>
            <a:schemeClr val="tx1"/>
          </a:solidFill>
          <a:latin typeface="Meiryo UI" panose="020B0604030504040204" pitchFamily="50" charset="-128"/>
          <a:ea typeface="Meiryo UI" panose="020B0604030504040204" pitchFamily="50" charset="-128"/>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kumimoji="1" sz="1500" b="0" kern="1200" baseline="0">
          <a:solidFill>
            <a:schemeClr val="tx1"/>
          </a:solidFill>
          <a:latin typeface="Meiryo UI" panose="020B0604030504040204" pitchFamily="50" charset="-128"/>
          <a:ea typeface="Meiryo UI" panose="020B0604030504040204" pitchFamily="50" charset="-128"/>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783" rtl="0" eaLnBrk="1" latinLnBrk="0" hangingPunct="1">
        <a:defRPr kumimoji="1" sz="1350" kern="1200">
          <a:solidFill>
            <a:schemeClr val="tx1"/>
          </a:solidFill>
          <a:latin typeface="+mn-lt"/>
          <a:ea typeface="+mn-ea"/>
          <a:cs typeface="+mn-cs"/>
        </a:defRPr>
      </a:lvl1pPr>
      <a:lvl2pPr marL="342892" algn="l" defTabSz="685783" rtl="0" eaLnBrk="1" latinLnBrk="0" hangingPunct="1">
        <a:defRPr kumimoji="1" sz="1350" kern="1200">
          <a:solidFill>
            <a:schemeClr val="tx1"/>
          </a:solidFill>
          <a:latin typeface="+mn-lt"/>
          <a:ea typeface="+mn-ea"/>
          <a:cs typeface="+mn-cs"/>
        </a:defRPr>
      </a:lvl2pPr>
      <a:lvl3pPr marL="685783" algn="l" defTabSz="685783" rtl="0" eaLnBrk="1" latinLnBrk="0" hangingPunct="1">
        <a:defRPr kumimoji="1" sz="1350" kern="1200">
          <a:solidFill>
            <a:schemeClr val="tx1"/>
          </a:solidFill>
          <a:latin typeface="+mn-lt"/>
          <a:ea typeface="+mn-ea"/>
          <a:cs typeface="+mn-cs"/>
        </a:defRPr>
      </a:lvl3pPr>
      <a:lvl4pPr marL="1028675" algn="l" defTabSz="685783" rtl="0" eaLnBrk="1" latinLnBrk="0" hangingPunct="1">
        <a:defRPr kumimoji="1" sz="1350" kern="1200">
          <a:solidFill>
            <a:schemeClr val="tx1"/>
          </a:solidFill>
          <a:latin typeface="+mn-lt"/>
          <a:ea typeface="+mn-ea"/>
          <a:cs typeface="+mn-cs"/>
        </a:defRPr>
      </a:lvl4pPr>
      <a:lvl5pPr marL="1371566" algn="l" defTabSz="685783" rtl="0" eaLnBrk="1" latinLnBrk="0" hangingPunct="1">
        <a:defRPr kumimoji="1" sz="1350" kern="1200">
          <a:solidFill>
            <a:schemeClr val="tx1"/>
          </a:solidFill>
          <a:latin typeface="+mn-lt"/>
          <a:ea typeface="+mn-ea"/>
          <a:cs typeface="+mn-cs"/>
        </a:defRPr>
      </a:lvl5pPr>
      <a:lvl6pPr marL="1714457" algn="l" defTabSz="685783" rtl="0" eaLnBrk="1" latinLnBrk="0" hangingPunct="1">
        <a:defRPr kumimoji="1" sz="1350" kern="1200">
          <a:solidFill>
            <a:schemeClr val="tx1"/>
          </a:solidFill>
          <a:latin typeface="+mn-lt"/>
          <a:ea typeface="+mn-ea"/>
          <a:cs typeface="+mn-cs"/>
        </a:defRPr>
      </a:lvl6pPr>
      <a:lvl7pPr marL="2057348" algn="l" defTabSz="685783" rtl="0" eaLnBrk="1" latinLnBrk="0" hangingPunct="1">
        <a:defRPr kumimoji="1" sz="1350" kern="1200">
          <a:solidFill>
            <a:schemeClr val="tx1"/>
          </a:solidFill>
          <a:latin typeface="+mn-lt"/>
          <a:ea typeface="+mn-ea"/>
          <a:cs typeface="+mn-cs"/>
        </a:defRPr>
      </a:lvl7pPr>
      <a:lvl8pPr marL="2400240" algn="l" defTabSz="685783" rtl="0" eaLnBrk="1" latinLnBrk="0" hangingPunct="1">
        <a:defRPr kumimoji="1" sz="1350" kern="1200">
          <a:solidFill>
            <a:schemeClr val="tx1"/>
          </a:solidFill>
          <a:latin typeface="+mn-lt"/>
          <a:ea typeface="+mn-ea"/>
          <a:cs typeface="+mn-cs"/>
        </a:defRPr>
      </a:lvl8pPr>
      <a:lvl9pPr marL="2743132" algn="l" defTabSz="685783"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270" userDrawn="1">
          <p15:clr>
            <a:srgbClr val="F26B43"/>
          </p15:clr>
        </p15:guide>
        <p15:guide id="4" pos="5490" userDrawn="1">
          <p15:clr>
            <a:srgbClr val="F26B43"/>
          </p15:clr>
        </p15:guide>
        <p15:guide id="5" orient="horz" pos="360" userDrawn="1">
          <p15:clr>
            <a:srgbClr val="F26B43"/>
          </p15:clr>
        </p15:guide>
        <p15:guide id="6"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34.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33.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66.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5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46.png"/><Relationship Id="rId2" Type="http://schemas.openxmlformats.org/officeDocument/2006/relationships/image" Target="../media/image73.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34.png"/><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78.png"/><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6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6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3.png"/><Relationship Id="rId4" Type="http://schemas.openxmlformats.org/officeDocument/2006/relationships/image" Target="../media/image9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7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95.PNG"/><Relationship Id="rId1" Type="http://schemas.openxmlformats.org/officeDocument/2006/relationships/slideLayout" Target="../slideLayouts/slideLayout7.xml"/><Relationship Id="rId4" Type="http://schemas.openxmlformats.org/officeDocument/2006/relationships/image" Target="../media/image98.PNG"/></Relationships>
</file>

<file path=ppt/slides/_rels/slide7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95.PNG"/><Relationship Id="rId1" Type="http://schemas.openxmlformats.org/officeDocument/2006/relationships/slideLayout" Target="../slideLayouts/slideLayout7.xml"/><Relationship Id="rId5" Type="http://schemas.openxmlformats.org/officeDocument/2006/relationships/image" Target="../media/image99.PNG"/><Relationship Id="rId4" Type="http://schemas.openxmlformats.org/officeDocument/2006/relationships/image" Target="../media/image98.PNG"/></Relationships>
</file>

<file path=ppt/slides/_rels/slide79.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31.PNG"/><Relationship Id="rId7" Type="http://schemas.openxmlformats.org/officeDocument/2006/relationships/image" Target="../media/image102.png"/><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46.png"/></Relationships>
</file>

<file path=ppt/slides/_rels/slide8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95.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99.PNG"/></Relationships>
</file>

<file path=ppt/slides/_rels/slide81.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05.png"/><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31.PNG"/><Relationship Id="rId4" Type="http://schemas.openxmlformats.org/officeDocument/2006/relationships/image" Target="../media/image101.PNG"/></Relationships>
</file>

<file path=ppt/slides/_rels/slide8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5.PNG"/><Relationship Id="rId1" Type="http://schemas.openxmlformats.org/officeDocument/2006/relationships/slideLayout" Target="../slideLayouts/slideLayout7.xml"/><Relationship Id="rId4" Type="http://schemas.openxmlformats.org/officeDocument/2006/relationships/image" Target="../media/image106.PNG"/></Relationships>
</file>

<file path=ppt/slides/_rels/slide83.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46.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95.PNG"/><Relationship Id="rId4" Type="http://schemas.openxmlformats.org/officeDocument/2006/relationships/image" Target="../media/image107.png"/></Relationships>
</file>

<file path=ppt/slides/_rels/slide8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5.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106.PNG"/></Relationships>
</file>

<file path=ppt/slides/_rels/slide8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8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1.xml"/></Relationships>
</file>

<file path=ppt/slides/_rels/slide91.xml.rels><?xml version="1.0" encoding="UTF-8" standalone="yes"?>
<Relationships xmlns="http://schemas.openxmlformats.org/package/2006/relationships"><Relationship Id="rId2" Type="http://schemas.openxmlformats.org/officeDocument/2006/relationships/hyperlink" Target="https://meedownloads.blob.core.windows.net/learning-experience/Coding_Fundamentals/Block%202/Block%202%20Lesson%203%20Coding%20Fundamentals%20Teacher%20Guide.pdf"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タイトル 50">
            <a:extLst>
              <a:ext uri="{FF2B5EF4-FFF2-40B4-BE49-F238E27FC236}">
                <a16:creationId xmlns:a16="http://schemas.microsoft.com/office/drawing/2014/main" id="{D8694222-4D81-4A9A-93A2-23C89102F234}"/>
              </a:ext>
            </a:extLst>
          </p:cNvPr>
          <p:cNvSpPr>
            <a:spLocks noGrp="1"/>
          </p:cNvSpPr>
          <p:nvPr>
            <p:ph type="ctrTitle"/>
          </p:nvPr>
        </p:nvSpPr>
        <p:spPr>
          <a:xfrm>
            <a:off x="521153" y="5053805"/>
            <a:ext cx="8480804" cy="549381"/>
          </a:xfrm>
        </p:spPr>
        <p:txBody>
          <a:bodyPr rtlCol="0"/>
          <a:lstStyle/>
          <a:p>
            <a:pPr rtl="0"/>
            <a:r>
              <a:rPr lang="ja-JP" altLang="en-US" dirty="0"/>
              <a:t>第</a:t>
            </a:r>
            <a:r>
              <a:rPr lang="en-US" altLang="ja-JP" dirty="0"/>
              <a:t>9</a:t>
            </a:r>
            <a:r>
              <a:rPr lang="ja-JP" altLang="en-US" dirty="0"/>
              <a:t>回　月と火星を探索しよう！</a:t>
            </a:r>
          </a:p>
        </p:txBody>
      </p:sp>
      <p:pic>
        <p:nvPicPr>
          <p:cNvPr id="59" name="図プレースホルダー 58">
            <a:extLst>
              <a:ext uri="{FF2B5EF4-FFF2-40B4-BE49-F238E27FC236}">
                <a16:creationId xmlns:a16="http://schemas.microsoft.com/office/drawing/2014/main" id="{1D6505A7-4275-4DBD-AB5A-70AD6D4D4DB5}"/>
              </a:ext>
            </a:extLst>
          </p:cNvPr>
          <p:cNvPicPr>
            <a:picLocks noGrp="1" noChangeAspect="1"/>
          </p:cNvPicPr>
          <p:nvPr>
            <p:ph type="pic" sz="quarter" idx="13"/>
          </p:nvPr>
        </p:nvPicPr>
        <p:blipFill rotWithShape="1">
          <a:blip r:embed="rId3"/>
          <a:srcRect l="8278" r="8278"/>
          <a:stretch/>
        </p:blipFill>
        <p:spPr/>
      </p:pic>
      <p:sp>
        <p:nvSpPr>
          <p:cNvPr id="22" name="テキスト ボックス 21">
            <a:extLst>
              <a:ext uri="{FF2B5EF4-FFF2-40B4-BE49-F238E27FC236}">
                <a16:creationId xmlns:a16="http://schemas.microsoft.com/office/drawing/2014/main" id="{A6C444D3-E2C1-4BA4-AD65-5EC1940784F0}"/>
              </a:ext>
            </a:extLst>
          </p:cNvPr>
          <p:cNvSpPr txBox="1"/>
          <p:nvPr/>
        </p:nvSpPr>
        <p:spPr>
          <a:xfrm>
            <a:off x="576953" y="4864403"/>
            <a:ext cx="52095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だい</a:t>
            </a:r>
          </a:p>
        </p:txBody>
      </p:sp>
      <p:sp>
        <p:nvSpPr>
          <p:cNvPr id="24" name="テキスト ボックス 23">
            <a:extLst>
              <a:ext uri="{FF2B5EF4-FFF2-40B4-BE49-F238E27FC236}">
                <a16:creationId xmlns:a16="http://schemas.microsoft.com/office/drawing/2014/main" id="{6A8515CD-2A35-40FF-B24A-F02209ED0147}"/>
              </a:ext>
            </a:extLst>
          </p:cNvPr>
          <p:cNvSpPr txBox="1"/>
          <p:nvPr/>
        </p:nvSpPr>
        <p:spPr>
          <a:xfrm>
            <a:off x="1256550" y="4864403"/>
            <a:ext cx="53266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かい</a:t>
            </a:r>
          </a:p>
        </p:txBody>
      </p:sp>
      <p:sp>
        <p:nvSpPr>
          <p:cNvPr id="41" name="テキスト ボックス 40">
            <a:extLst>
              <a:ext uri="{FF2B5EF4-FFF2-40B4-BE49-F238E27FC236}">
                <a16:creationId xmlns:a16="http://schemas.microsoft.com/office/drawing/2014/main" id="{C7652089-FE8D-40B1-919D-4E6E2E1C92FE}"/>
              </a:ext>
            </a:extLst>
          </p:cNvPr>
          <p:cNvSpPr txBox="1"/>
          <p:nvPr/>
        </p:nvSpPr>
        <p:spPr>
          <a:xfrm>
            <a:off x="1938979" y="4855604"/>
            <a:ext cx="520953"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つき</a:t>
            </a:r>
          </a:p>
        </p:txBody>
      </p:sp>
      <p:pic>
        <p:nvPicPr>
          <p:cNvPr id="7" name="図 6">
            <a:extLst>
              <a:ext uri="{FF2B5EF4-FFF2-40B4-BE49-F238E27FC236}">
                <a16:creationId xmlns:a16="http://schemas.microsoft.com/office/drawing/2014/main" id="{1C2EB736-3A4F-4093-B044-29E633839DB8}"/>
              </a:ext>
            </a:extLst>
          </p:cNvPr>
          <p:cNvPicPr>
            <a:picLocks noChangeAspect="1"/>
          </p:cNvPicPr>
          <p:nvPr/>
        </p:nvPicPr>
        <p:blipFill>
          <a:blip r:embed="rId4"/>
          <a:stretch>
            <a:fillRect/>
          </a:stretch>
        </p:blipFill>
        <p:spPr>
          <a:xfrm>
            <a:off x="875313" y="3203474"/>
            <a:ext cx="7393365" cy="671288"/>
          </a:xfrm>
          <a:prstGeom prst="rect">
            <a:avLst/>
          </a:prstGeom>
        </p:spPr>
      </p:pic>
      <p:pic>
        <p:nvPicPr>
          <p:cNvPr id="3" name="図 2">
            <a:extLst>
              <a:ext uri="{FF2B5EF4-FFF2-40B4-BE49-F238E27FC236}">
                <a16:creationId xmlns:a16="http://schemas.microsoft.com/office/drawing/2014/main" id="{A8BA8C9B-0296-4A20-8987-2D81E4D9C93F}"/>
              </a:ext>
            </a:extLst>
          </p:cNvPr>
          <p:cNvPicPr>
            <a:picLocks noChangeAspect="1"/>
          </p:cNvPicPr>
          <p:nvPr/>
        </p:nvPicPr>
        <p:blipFill>
          <a:blip r:embed="rId5"/>
          <a:stretch>
            <a:fillRect/>
          </a:stretch>
        </p:blipFill>
        <p:spPr>
          <a:xfrm>
            <a:off x="3669034" y="2810894"/>
            <a:ext cx="1805925" cy="408346"/>
          </a:xfrm>
          <a:prstGeom prst="rect">
            <a:avLst/>
          </a:prstGeom>
        </p:spPr>
      </p:pic>
      <p:sp>
        <p:nvSpPr>
          <p:cNvPr id="9" name="テキスト ボックス 8">
            <a:extLst>
              <a:ext uri="{FF2B5EF4-FFF2-40B4-BE49-F238E27FC236}">
                <a16:creationId xmlns:a16="http://schemas.microsoft.com/office/drawing/2014/main" id="{3C7B0A38-F202-4F9F-8946-615F66D80705}"/>
              </a:ext>
            </a:extLst>
          </p:cNvPr>
          <p:cNvSpPr txBox="1"/>
          <p:nvPr/>
        </p:nvSpPr>
        <p:spPr>
          <a:xfrm>
            <a:off x="2703938" y="4855602"/>
            <a:ext cx="852256"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10" name="テキスト ボックス 9">
            <a:extLst>
              <a:ext uri="{FF2B5EF4-FFF2-40B4-BE49-F238E27FC236}">
                <a16:creationId xmlns:a16="http://schemas.microsoft.com/office/drawing/2014/main" id="{A17AFD4E-B6E8-4068-A16B-87B54B8789EA}"/>
              </a:ext>
            </a:extLst>
          </p:cNvPr>
          <p:cNvSpPr txBox="1"/>
          <p:nvPr/>
        </p:nvSpPr>
        <p:spPr>
          <a:xfrm>
            <a:off x="3807632" y="4855602"/>
            <a:ext cx="852256"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たんさく</a:t>
            </a:r>
          </a:p>
        </p:txBody>
      </p:sp>
    </p:spTree>
    <p:extLst>
      <p:ext uri="{BB962C8B-B14F-4D97-AF65-F5344CB8AC3E}">
        <p14:creationId xmlns:p14="http://schemas.microsoft.com/office/powerpoint/2010/main" val="383075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コンテンツ プレースホルダー 5">
            <a:extLst>
              <a:ext uri="{FF2B5EF4-FFF2-40B4-BE49-F238E27FC236}">
                <a16:creationId xmlns:a16="http://schemas.microsoft.com/office/drawing/2014/main" id="{F5DE8829-D921-490E-84EA-94FDD8D24F4C}"/>
              </a:ext>
            </a:extLst>
          </p:cNvPr>
          <p:cNvSpPr txBox="1">
            <a:spLocks/>
          </p:cNvSpPr>
          <p:nvPr/>
        </p:nvSpPr>
        <p:spPr>
          <a:xfrm>
            <a:off x="4818747" y="1461264"/>
            <a:ext cx="4147187" cy="4770098"/>
          </a:xfrm>
          <a:prstGeom prst="rect">
            <a:avLst/>
          </a:prstGeom>
        </p:spPr>
        <p:txBody>
          <a:bodyPr vert="horz" lIns="91440" tIns="45720" rIns="91440" bIns="45720" rtlCol="0">
            <a:noAutofit/>
          </a:bodyPr>
          <a:lstStyle>
            <a:lvl1pPr marL="171446" indent="-171446" algn="l" defTabSz="685783" rtl="0" eaLnBrk="1" latinLnBrk="0" hangingPunct="1">
              <a:lnSpc>
                <a:spcPct val="200000"/>
              </a:lnSpc>
              <a:spcBef>
                <a:spcPts val="450"/>
              </a:spcBef>
              <a:spcAft>
                <a:spcPts val="900"/>
              </a:spcAft>
              <a:buFont typeface="Arial" panose="020B0604020202020204" pitchFamily="34" charset="0"/>
              <a:buChar char="•"/>
              <a:defRPr kumimoji="1" sz="2000" b="0" kern="1200" baseline="0">
                <a:solidFill>
                  <a:schemeClr val="tx2">
                    <a:lumMod val="50000"/>
                  </a:schemeClr>
                </a:solidFill>
                <a:latin typeface="Meiryo UI" panose="020B0604030504040204" pitchFamily="50" charset="-128"/>
                <a:ea typeface="Meiryo UI" panose="020B0604030504040204" pitchFamily="50" charset="-128"/>
                <a:cs typeface="+mn-cs"/>
              </a:defRPr>
            </a:lvl1pPr>
            <a:lvl2pPr marL="514337" indent="-171446" algn="l" defTabSz="685783" rtl="0" eaLnBrk="1" latinLnBrk="0" hangingPunct="1">
              <a:lnSpc>
                <a:spcPct val="200000"/>
              </a:lnSpc>
              <a:spcBef>
                <a:spcPts val="450"/>
              </a:spcBef>
              <a:spcAft>
                <a:spcPts val="900"/>
              </a:spcAft>
              <a:buFont typeface="Arial" panose="020B0604020202020204" pitchFamily="34" charset="0"/>
              <a:buChar char="•"/>
              <a:defRPr kumimoji="1" sz="2000" b="0" kern="1200" baseline="0">
                <a:solidFill>
                  <a:schemeClr val="tx2">
                    <a:lumMod val="50000"/>
                  </a:schemeClr>
                </a:solidFill>
                <a:latin typeface="Meiryo UI" panose="020B0604030504040204" pitchFamily="50" charset="-128"/>
                <a:ea typeface="Meiryo UI" panose="020B0604030504040204" pitchFamily="50" charset="-128"/>
                <a:cs typeface="+mn-cs"/>
              </a:defRPr>
            </a:lvl2pPr>
            <a:lvl3pPr marL="857228" indent="-171446" algn="l" defTabSz="685783" rtl="0" eaLnBrk="1" latinLnBrk="0" hangingPunct="1">
              <a:lnSpc>
                <a:spcPct val="200000"/>
              </a:lnSpc>
              <a:spcBef>
                <a:spcPts val="450"/>
              </a:spcBef>
              <a:spcAft>
                <a:spcPts val="900"/>
              </a:spcAft>
              <a:buFont typeface="Arial" panose="020B0604020202020204" pitchFamily="34" charset="0"/>
              <a:buChar char="•"/>
              <a:defRPr kumimoji="1" sz="1600" b="0" kern="1200" baseline="0">
                <a:solidFill>
                  <a:schemeClr val="tx2">
                    <a:lumMod val="50000"/>
                  </a:schemeClr>
                </a:solidFill>
                <a:latin typeface="Meiryo UI" panose="020B0604030504040204" pitchFamily="50" charset="-128"/>
                <a:ea typeface="Meiryo UI" panose="020B0604030504040204" pitchFamily="50" charset="-128"/>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kumimoji="1" sz="1050" b="0" kern="1200" baseline="0">
                <a:solidFill>
                  <a:schemeClr val="tx1"/>
                </a:solidFill>
                <a:latin typeface="Meiryo UI" panose="020B0604030504040204" pitchFamily="50" charset="-128"/>
                <a:ea typeface="Meiryo UI" panose="020B0604030504040204" pitchFamily="50" charset="-128"/>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kumimoji="1" sz="1050" b="0" kern="1200" baseline="0">
                <a:solidFill>
                  <a:schemeClr val="tx1"/>
                </a:solidFill>
                <a:latin typeface="Meiryo UI" panose="020B0604030504040204" pitchFamily="50" charset="-128"/>
                <a:ea typeface="Meiryo UI" panose="020B0604030504040204" pitchFamily="50" charset="-128"/>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dirty="0"/>
              <a:t>ミッション</a:t>
            </a:r>
            <a:r>
              <a:rPr lang="en-US" altLang="ja-JP" dirty="0"/>
              <a:t>4</a:t>
            </a:r>
            <a:r>
              <a:rPr lang="ja-JP" altLang="en-US" dirty="0"/>
              <a:t>：</a:t>
            </a:r>
            <a:br>
              <a:rPr lang="en-US" altLang="ja-JP" dirty="0"/>
            </a:br>
            <a:r>
              <a:rPr lang="ja-JP" altLang="en-US" dirty="0"/>
              <a:t>　 </a:t>
            </a:r>
            <a:r>
              <a:rPr lang="en-US" altLang="ja-JP" dirty="0"/>
              <a:t>【</a:t>
            </a:r>
            <a:r>
              <a:rPr lang="ja-JP" altLang="en-US" dirty="0"/>
              <a:t>火星</a:t>
            </a:r>
            <a:r>
              <a:rPr lang="en-US" altLang="ja-JP" dirty="0"/>
              <a:t>】</a:t>
            </a:r>
            <a:r>
              <a:rPr lang="ja-JP" altLang="en-US" dirty="0"/>
              <a:t>探査機を修理しよう</a:t>
            </a:r>
            <a:endParaRPr lang="en-US" altLang="ja-JP" dirty="0"/>
          </a:p>
          <a:p>
            <a:r>
              <a:rPr lang="ja-JP" altLang="en-US" dirty="0"/>
              <a:t>ミッション</a:t>
            </a:r>
            <a:r>
              <a:rPr lang="en-US" altLang="ja-JP" dirty="0"/>
              <a:t>5</a:t>
            </a:r>
            <a:r>
              <a:rPr lang="ja-JP" altLang="en-US" dirty="0"/>
              <a:t>：</a:t>
            </a:r>
            <a:br>
              <a:rPr lang="en-US" altLang="ja-JP" dirty="0"/>
            </a:br>
            <a:r>
              <a:rPr lang="ja-JP" altLang="en-US" dirty="0"/>
              <a:t>　シミュレーションルームで活動しよう</a:t>
            </a:r>
            <a:endParaRPr lang="en-US" altLang="ja-JP" dirty="0"/>
          </a:p>
          <a:p>
            <a:r>
              <a:rPr lang="ja-JP" altLang="en-US" dirty="0"/>
              <a:t>課題の終了</a:t>
            </a:r>
            <a:endParaRPr lang="en-US" altLang="ja-JP" dirty="0"/>
          </a:p>
        </p:txBody>
      </p:sp>
      <p:sp>
        <p:nvSpPr>
          <p:cNvPr id="5" name="タイトル 4">
            <a:extLst>
              <a:ext uri="{FF2B5EF4-FFF2-40B4-BE49-F238E27FC236}">
                <a16:creationId xmlns:a16="http://schemas.microsoft.com/office/drawing/2014/main" id="{F00D1731-08BD-4D94-AF8E-63DDD4D9DE2E}"/>
              </a:ext>
            </a:extLst>
          </p:cNvPr>
          <p:cNvSpPr>
            <a:spLocks noGrp="1"/>
          </p:cNvSpPr>
          <p:nvPr>
            <p:ph type="title"/>
          </p:nvPr>
        </p:nvSpPr>
        <p:spPr/>
        <p:txBody>
          <a:bodyPr/>
          <a:lstStyle/>
          <a:p>
            <a:r>
              <a:rPr lang="ja-JP" altLang="en-US" dirty="0"/>
              <a:t>目次</a:t>
            </a:r>
          </a:p>
        </p:txBody>
      </p:sp>
      <p:sp>
        <p:nvSpPr>
          <p:cNvPr id="6" name="コンテンツ プレースホルダー 5">
            <a:extLst>
              <a:ext uri="{FF2B5EF4-FFF2-40B4-BE49-F238E27FC236}">
                <a16:creationId xmlns:a16="http://schemas.microsoft.com/office/drawing/2014/main" id="{8472E856-CD61-4D14-A861-3BF73F231495}"/>
              </a:ext>
            </a:extLst>
          </p:cNvPr>
          <p:cNvSpPr>
            <a:spLocks noGrp="1"/>
          </p:cNvSpPr>
          <p:nvPr>
            <p:ph idx="1"/>
          </p:nvPr>
        </p:nvSpPr>
        <p:spPr>
          <a:xfrm>
            <a:off x="334738" y="1463040"/>
            <a:ext cx="4503591" cy="4770098"/>
          </a:xfrm>
        </p:spPr>
        <p:txBody>
          <a:bodyPr/>
          <a:lstStyle/>
          <a:p>
            <a:pPr>
              <a:lnSpc>
                <a:spcPct val="200000"/>
              </a:lnSpc>
            </a:pPr>
            <a:r>
              <a:rPr lang="ja-JP" altLang="en-US" dirty="0"/>
              <a:t>本日のミッション！</a:t>
            </a:r>
            <a:endParaRPr lang="en-US" altLang="ja-JP" dirty="0"/>
          </a:p>
          <a:p>
            <a:pPr>
              <a:lnSpc>
                <a:spcPct val="200000"/>
              </a:lnSpc>
            </a:pPr>
            <a:r>
              <a:rPr lang="ja-JP" altLang="en-US" dirty="0"/>
              <a:t>プログラミングの準備</a:t>
            </a:r>
            <a:endParaRPr lang="en-US" altLang="ja-JP" dirty="0"/>
          </a:p>
          <a:p>
            <a:pPr>
              <a:lnSpc>
                <a:spcPct val="200000"/>
              </a:lnSpc>
            </a:pPr>
            <a:r>
              <a:rPr lang="ja-JP" altLang="en-US" dirty="0"/>
              <a:t>ミッション</a:t>
            </a:r>
            <a:r>
              <a:rPr lang="en-US" altLang="ja-JP" dirty="0"/>
              <a:t>1</a:t>
            </a:r>
            <a:r>
              <a:rPr lang="ja-JP" altLang="en-US" dirty="0"/>
              <a:t>： </a:t>
            </a:r>
            <a:r>
              <a:rPr lang="en-US" altLang="ja-JP" dirty="0"/>
              <a:t>【</a:t>
            </a:r>
            <a:r>
              <a:rPr lang="ja-JP" altLang="en-US" dirty="0"/>
              <a:t>月</a:t>
            </a:r>
            <a:r>
              <a:rPr lang="en-US" altLang="ja-JP" dirty="0"/>
              <a:t>】</a:t>
            </a:r>
            <a:r>
              <a:rPr lang="ja-JP" altLang="en-US" dirty="0"/>
              <a:t>月の石を探そう</a:t>
            </a:r>
            <a:endParaRPr lang="en-US" altLang="ja-JP" dirty="0"/>
          </a:p>
          <a:p>
            <a:pPr>
              <a:lnSpc>
                <a:spcPct val="200000"/>
              </a:lnSpc>
            </a:pPr>
            <a:r>
              <a:rPr lang="ja-JP" altLang="en-US" dirty="0"/>
              <a:t>ミッション</a:t>
            </a:r>
            <a:r>
              <a:rPr lang="en-US" altLang="ja-JP" dirty="0"/>
              <a:t>2</a:t>
            </a:r>
            <a:r>
              <a:rPr lang="ja-JP" altLang="en-US" dirty="0"/>
              <a:t>： </a:t>
            </a:r>
            <a:r>
              <a:rPr lang="en-US" altLang="ja-JP" dirty="0"/>
              <a:t>【</a:t>
            </a:r>
            <a:r>
              <a:rPr lang="ja-JP" altLang="en-US" dirty="0"/>
              <a:t>月</a:t>
            </a:r>
            <a:r>
              <a:rPr lang="en-US" altLang="ja-JP" dirty="0"/>
              <a:t>】</a:t>
            </a:r>
            <a:r>
              <a:rPr lang="ja-JP" altLang="en-US" dirty="0"/>
              <a:t>金塊を探そう</a:t>
            </a:r>
            <a:endParaRPr lang="en-US" altLang="ja-JP" dirty="0"/>
          </a:p>
          <a:p>
            <a:pPr>
              <a:lnSpc>
                <a:spcPct val="200000"/>
              </a:lnSpc>
            </a:pPr>
            <a:r>
              <a:rPr lang="ja-JP" altLang="en-US" dirty="0"/>
              <a:t>ミッション</a:t>
            </a:r>
            <a:r>
              <a:rPr lang="en-US" altLang="ja-JP" dirty="0"/>
              <a:t>3</a:t>
            </a:r>
            <a:r>
              <a:rPr lang="ja-JP" altLang="en-US" dirty="0"/>
              <a:t>： </a:t>
            </a:r>
            <a:r>
              <a:rPr lang="en-US" altLang="ja-JP" dirty="0"/>
              <a:t>【</a:t>
            </a:r>
            <a:r>
              <a:rPr lang="ja-JP" altLang="en-US" dirty="0"/>
              <a:t>火星</a:t>
            </a:r>
            <a:r>
              <a:rPr lang="en-US" altLang="ja-JP" dirty="0"/>
              <a:t>】</a:t>
            </a:r>
            <a:r>
              <a:rPr lang="ja-JP" altLang="en-US" dirty="0"/>
              <a:t>探査機を探そう</a:t>
            </a:r>
            <a:endParaRPr lang="en-US" altLang="ja-JP" dirty="0"/>
          </a:p>
        </p:txBody>
      </p:sp>
      <p:sp>
        <p:nvSpPr>
          <p:cNvPr id="7" name="テキスト ボックス 6">
            <a:extLst>
              <a:ext uri="{FF2B5EF4-FFF2-40B4-BE49-F238E27FC236}">
                <a16:creationId xmlns:a16="http://schemas.microsoft.com/office/drawing/2014/main" id="{88DE116F-22C9-4DF8-A0AA-2F49D61FABDB}"/>
              </a:ext>
            </a:extLst>
          </p:cNvPr>
          <p:cNvSpPr txBox="1"/>
          <p:nvPr/>
        </p:nvSpPr>
        <p:spPr>
          <a:xfrm>
            <a:off x="401991" y="379231"/>
            <a:ext cx="692459"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もくじ</a:t>
            </a:r>
          </a:p>
        </p:txBody>
      </p:sp>
      <p:sp>
        <p:nvSpPr>
          <p:cNvPr id="10" name="テキスト ボックス 9">
            <a:extLst>
              <a:ext uri="{FF2B5EF4-FFF2-40B4-BE49-F238E27FC236}">
                <a16:creationId xmlns:a16="http://schemas.microsoft.com/office/drawing/2014/main" id="{DE75ED4E-337E-4CF3-998B-018B53D16BB8}"/>
              </a:ext>
            </a:extLst>
          </p:cNvPr>
          <p:cNvSpPr txBox="1"/>
          <p:nvPr/>
        </p:nvSpPr>
        <p:spPr>
          <a:xfrm>
            <a:off x="490858" y="1557661"/>
            <a:ext cx="654359"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ほんじつ</a:t>
            </a:r>
          </a:p>
        </p:txBody>
      </p:sp>
      <p:sp>
        <p:nvSpPr>
          <p:cNvPr id="17" name="テキスト ボックス 16">
            <a:extLst>
              <a:ext uri="{FF2B5EF4-FFF2-40B4-BE49-F238E27FC236}">
                <a16:creationId xmlns:a16="http://schemas.microsoft.com/office/drawing/2014/main" id="{38ED86E4-9FBD-487C-85E4-E9AADBE00602}"/>
              </a:ext>
            </a:extLst>
          </p:cNvPr>
          <p:cNvSpPr txBox="1"/>
          <p:nvPr/>
        </p:nvSpPr>
        <p:spPr>
          <a:xfrm>
            <a:off x="2042974" y="2319845"/>
            <a:ext cx="598131"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じゅんび</a:t>
            </a:r>
          </a:p>
        </p:txBody>
      </p:sp>
      <p:sp>
        <p:nvSpPr>
          <p:cNvPr id="28" name="テキスト ボックス 27">
            <a:extLst>
              <a:ext uri="{FF2B5EF4-FFF2-40B4-BE49-F238E27FC236}">
                <a16:creationId xmlns:a16="http://schemas.microsoft.com/office/drawing/2014/main" id="{A4DBC3A7-9B6B-4BF3-8544-5AF0EF0CC98F}"/>
              </a:ext>
            </a:extLst>
          </p:cNvPr>
          <p:cNvSpPr txBox="1"/>
          <p:nvPr/>
        </p:nvSpPr>
        <p:spPr>
          <a:xfrm>
            <a:off x="3505817" y="4701063"/>
            <a:ext cx="494169"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37" name="テキスト ボックス 36">
            <a:extLst>
              <a:ext uri="{FF2B5EF4-FFF2-40B4-BE49-F238E27FC236}">
                <a16:creationId xmlns:a16="http://schemas.microsoft.com/office/drawing/2014/main" id="{1D03C535-8276-4CDC-A0DF-62F7457EAD0A}"/>
              </a:ext>
            </a:extLst>
          </p:cNvPr>
          <p:cNvSpPr txBox="1"/>
          <p:nvPr/>
        </p:nvSpPr>
        <p:spPr>
          <a:xfrm>
            <a:off x="5387921" y="2157375"/>
            <a:ext cx="639870"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40" name="テキスト ボックス 39">
            <a:extLst>
              <a:ext uri="{FF2B5EF4-FFF2-40B4-BE49-F238E27FC236}">
                <a16:creationId xmlns:a16="http://schemas.microsoft.com/office/drawing/2014/main" id="{912017A0-A4DE-463C-BB04-1867A38855DE}"/>
              </a:ext>
            </a:extLst>
          </p:cNvPr>
          <p:cNvSpPr txBox="1"/>
          <p:nvPr/>
        </p:nvSpPr>
        <p:spPr>
          <a:xfrm>
            <a:off x="5032813" y="4351727"/>
            <a:ext cx="558190"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かだい</a:t>
            </a:r>
          </a:p>
        </p:txBody>
      </p:sp>
      <p:sp>
        <p:nvSpPr>
          <p:cNvPr id="41" name="テキスト ボックス 40">
            <a:extLst>
              <a:ext uri="{FF2B5EF4-FFF2-40B4-BE49-F238E27FC236}">
                <a16:creationId xmlns:a16="http://schemas.microsoft.com/office/drawing/2014/main" id="{395D6CEA-55E6-4DBA-87E9-9D26C629638A}"/>
              </a:ext>
            </a:extLst>
          </p:cNvPr>
          <p:cNvSpPr txBox="1"/>
          <p:nvPr/>
        </p:nvSpPr>
        <p:spPr>
          <a:xfrm>
            <a:off x="5671168" y="4350412"/>
            <a:ext cx="720636"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2" name="テキスト ボックス 21">
            <a:extLst>
              <a:ext uri="{FF2B5EF4-FFF2-40B4-BE49-F238E27FC236}">
                <a16:creationId xmlns:a16="http://schemas.microsoft.com/office/drawing/2014/main" id="{FC38CA1C-0B35-406B-8E39-04432D312681}"/>
              </a:ext>
            </a:extLst>
          </p:cNvPr>
          <p:cNvSpPr txBox="1"/>
          <p:nvPr/>
        </p:nvSpPr>
        <p:spPr>
          <a:xfrm>
            <a:off x="6027791" y="2157375"/>
            <a:ext cx="858514"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たんさき</a:t>
            </a:r>
          </a:p>
        </p:txBody>
      </p:sp>
      <p:sp>
        <p:nvSpPr>
          <p:cNvPr id="23" name="テキスト ボックス 22">
            <a:extLst>
              <a:ext uri="{FF2B5EF4-FFF2-40B4-BE49-F238E27FC236}">
                <a16:creationId xmlns:a16="http://schemas.microsoft.com/office/drawing/2014/main" id="{C765EC91-4D74-4017-9ECB-41B08EE08486}"/>
              </a:ext>
            </a:extLst>
          </p:cNvPr>
          <p:cNvSpPr txBox="1"/>
          <p:nvPr/>
        </p:nvSpPr>
        <p:spPr>
          <a:xfrm>
            <a:off x="7015970" y="2157375"/>
            <a:ext cx="635139" cy="253915"/>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しゅうり</a:t>
            </a:r>
          </a:p>
        </p:txBody>
      </p:sp>
      <p:sp>
        <p:nvSpPr>
          <p:cNvPr id="25" name="テキスト ボックス 24">
            <a:extLst>
              <a:ext uri="{FF2B5EF4-FFF2-40B4-BE49-F238E27FC236}">
                <a16:creationId xmlns:a16="http://schemas.microsoft.com/office/drawing/2014/main" id="{D4C3C5B5-8D56-4896-BA81-D78250EFED99}"/>
              </a:ext>
            </a:extLst>
          </p:cNvPr>
          <p:cNvSpPr txBox="1"/>
          <p:nvPr/>
        </p:nvSpPr>
        <p:spPr>
          <a:xfrm>
            <a:off x="7437399" y="3571884"/>
            <a:ext cx="721818" cy="253915"/>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かつどう</a:t>
            </a:r>
          </a:p>
        </p:txBody>
      </p:sp>
      <p:sp>
        <p:nvSpPr>
          <p:cNvPr id="27" name="テキスト ボックス 26">
            <a:extLst>
              <a:ext uri="{FF2B5EF4-FFF2-40B4-BE49-F238E27FC236}">
                <a16:creationId xmlns:a16="http://schemas.microsoft.com/office/drawing/2014/main" id="{52592C76-AE25-48BA-8765-BF8135245124}"/>
              </a:ext>
            </a:extLst>
          </p:cNvPr>
          <p:cNvSpPr txBox="1"/>
          <p:nvPr/>
        </p:nvSpPr>
        <p:spPr>
          <a:xfrm>
            <a:off x="1990809" y="4701063"/>
            <a:ext cx="639870"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33" name="テキスト ボックス 32">
            <a:extLst>
              <a:ext uri="{FF2B5EF4-FFF2-40B4-BE49-F238E27FC236}">
                <a16:creationId xmlns:a16="http://schemas.microsoft.com/office/drawing/2014/main" id="{D28231BF-DBBB-429B-BE22-85CC550F61E2}"/>
              </a:ext>
            </a:extLst>
          </p:cNvPr>
          <p:cNvSpPr txBox="1"/>
          <p:nvPr/>
        </p:nvSpPr>
        <p:spPr>
          <a:xfrm>
            <a:off x="3025616" y="3912882"/>
            <a:ext cx="494169"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34" name="テキスト ボックス 33">
            <a:extLst>
              <a:ext uri="{FF2B5EF4-FFF2-40B4-BE49-F238E27FC236}">
                <a16:creationId xmlns:a16="http://schemas.microsoft.com/office/drawing/2014/main" id="{FE9D9917-7B3B-457C-9127-D50641CBB917}"/>
              </a:ext>
            </a:extLst>
          </p:cNvPr>
          <p:cNvSpPr txBox="1"/>
          <p:nvPr/>
        </p:nvSpPr>
        <p:spPr>
          <a:xfrm>
            <a:off x="2379547" y="3912882"/>
            <a:ext cx="639870"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きんかい</a:t>
            </a:r>
          </a:p>
        </p:txBody>
      </p:sp>
      <p:sp>
        <p:nvSpPr>
          <p:cNvPr id="38" name="テキスト ボックス 37">
            <a:extLst>
              <a:ext uri="{FF2B5EF4-FFF2-40B4-BE49-F238E27FC236}">
                <a16:creationId xmlns:a16="http://schemas.microsoft.com/office/drawing/2014/main" id="{D3760C0E-3ADB-41AD-918C-E43D072896E1}"/>
              </a:ext>
            </a:extLst>
          </p:cNvPr>
          <p:cNvSpPr txBox="1"/>
          <p:nvPr/>
        </p:nvSpPr>
        <p:spPr>
          <a:xfrm>
            <a:off x="3207136" y="3122969"/>
            <a:ext cx="494169"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39" name="テキスト ボックス 38">
            <a:extLst>
              <a:ext uri="{FF2B5EF4-FFF2-40B4-BE49-F238E27FC236}">
                <a16:creationId xmlns:a16="http://schemas.microsoft.com/office/drawing/2014/main" id="{DE830F4A-0573-4323-BD16-24D0EB09F3BC}"/>
              </a:ext>
            </a:extLst>
          </p:cNvPr>
          <p:cNvSpPr txBox="1"/>
          <p:nvPr/>
        </p:nvSpPr>
        <p:spPr>
          <a:xfrm>
            <a:off x="1990809" y="3122969"/>
            <a:ext cx="38849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24" name="テキスト ボックス 23">
            <a:extLst>
              <a:ext uri="{FF2B5EF4-FFF2-40B4-BE49-F238E27FC236}">
                <a16:creationId xmlns:a16="http://schemas.microsoft.com/office/drawing/2014/main" id="{277BB1BD-BB0D-45D5-AB3D-05E897544236}"/>
              </a:ext>
            </a:extLst>
          </p:cNvPr>
          <p:cNvSpPr txBox="1"/>
          <p:nvPr/>
        </p:nvSpPr>
        <p:spPr>
          <a:xfrm>
            <a:off x="2344753" y="3122969"/>
            <a:ext cx="38849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26" name="テキスト ボックス 25">
            <a:extLst>
              <a:ext uri="{FF2B5EF4-FFF2-40B4-BE49-F238E27FC236}">
                <a16:creationId xmlns:a16="http://schemas.microsoft.com/office/drawing/2014/main" id="{24C3C452-EF74-45DB-8113-6EB9599CD6D8}"/>
              </a:ext>
            </a:extLst>
          </p:cNvPr>
          <p:cNvSpPr txBox="1"/>
          <p:nvPr/>
        </p:nvSpPr>
        <p:spPr>
          <a:xfrm>
            <a:off x="2772333" y="3122969"/>
            <a:ext cx="494169"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いし</a:t>
            </a:r>
          </a:p>
        </p:txBody>
      </p:sp>
      <p:sp>
        <p:nvSpPr>
          <p:cNvPr id="29" name="テキスト ボックス 28">
            <a:extLst>
              <a:ext uri="{FF2B5EF4-FFF2-40B4-BE49-F238E27FC236}">
                <a16:creationId xmlns:a16="http://schemas.microsoft.com/office/drawing/2014/main" id="{B454BDA1-1A63-4829-9E8A-D9589A705E66}"/>
              </a:ext>
            </a:extLst>
          </p:cNvPr>
          <p:cNvSpPr txBox="1"/>
          <p:nvPr/>
        </p:nvSpPr>
        <p:spPr>
          <a:xfrm>
            <a:off x="1970805" y="3912882"/>
            <a:ext cx="38849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31" name="テキスト ボックス 30">
            <a:extLst>
              <a:ext uri="{FF2B5EF4-FFF2-40B4-BE49-F238E27FC236}">
                <a16:creationId xmlns:a16="http://schemas.microsoft.com/office/drawing/2014/main" id="{5A011096-BC43-4DC5-8B0B-6AB85C3CE4E8}"/>
              </a:ext>
            </a:extLst>
          </p:cNvPr>
          <p:cNvSpPr txBox="1"/>
          <p:nvPr/>
        </p:nvSpPr>
        <p:spPr>
          <a:xfrm>
            <a:off x="2641106" y="4701063"/>
            <a:ext cx="808334"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たんさき</a:t>
            </a:r>
          </a:p>
        </p:txBody>
      </p:sp>
    </p:spTree>
    <p:extLst>
      <p:ext uri="{BB962C8B-B14F-4D97-AF65-F5344CB8AC3E}">
        <p14:creationId xmlns:p14="http://schemas.microsoft.com/office/powerpoint/2010/main" val="2280084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本日のミッション！</a:t>
            </a:r>
          </a:p>
        </p:txBody>
      </p:sp>
      <p:sp>
        <p:nvSpPr>
          <p:cNvPr id="2" name="テキスト プレースホルダー 1">
            <a:extLst>
              <a:ext uri="{FF2B5EF4-FFF2-40B4-BE49-F238E27FC236}">
                <a16:creationId xmlns:a16="http://schemas.microsoft.com/office/drawing/2014/main" id="{23A11DF2-5220-44B4-90D9-A35497B1C4AF}"/>
              </a:ext>
            </a:extLst>
          </p:cNvPr>
          <p:cNvSpPr>
            <a:spLocks noGrp="1"/>
          </p:cNvSpPr>
          <p:nvPr>
            <p:ph type="body" idx="1"/>
          </p:nvPr>
        </p:nvSpPr>
        <p:spPr/>
        <p:txBody>
          <a:bodyPr/>
          <a:lstStyle/>
          <a:p>
            <a:r>
              <a:rPr lang="ja-JP" altLang="en-US" dirty="0"/>
              <a:t>課題をクリアしよう！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639192" y="1406171"/>
            <a:ext cx="843379"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ほんじつ</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8" name="テキスト ボックス 7">
            <a:extLst>
              <a:ext uri="{FF2B5EF4-FFF2-40B4-BE49-F238E27FC236}">
                <a16:creationId xmlns:a16="http://schemas.microsoft.com/office/drawing/2014/main" id="{05551ACD-D7BF-4CB8-B800-30606CF7A9AE}"/>
              </a:ext>
            </a:extLst>
          </p:cNvPr>
          <p:cNvSpPr txBox="1"/>
          <p:nvPr/>
        </p:nvSpPr>
        <p:spPr>
          <a:xfrm>
            <a:off x="543439" y="2303509"/>
            <a:ext cx="551684" cy="215444"/>
          </a:xfrm>
          <a:prstGeom prst="rect">
            <a:avLst/>
          </a:prstGeom>
          <a:noFill/>
        </p:spPr>
        <p:txBody>
          <a:bodyPr wrap="square" rtlCol="0">
            <a:spAutoFit/>
          </a:bodyPr>
          <a:lstStyle/>
          <a:p>
            <a:pPr algn="dist"/>
            <a:r>
              <a:rPr kumimoji="1" lang="ja-JP" altLang="en-US" sz="800" dirty="0">
                <a:solidFill>
                  <a:schemeClr val="tx2">
                    <a:lumMod val="75000"/>
                  </a:schemeClr>
                </a:solidFill>
                <a:latin typeface="メイリオ" panose="020B0604030504040204" pitchFamily="50" charset="-128"/>
                <a:ea typeface="メイリオ" panose="020B0604030504040204" pitchFamily="50" charset="-128"/>
              </a:rPr>
              <a:t>かだい</a:t>
            </a:r>
          </a:p>
        </p:txBody>
      </p:sp>
    </p:spTree>
    <p:extLst>
      <p:ext uri="{BB962C8B-B14F-4D97-AF65-F5344CB8AC3E}">
        <p14:creationId xmlns:p14="http://schemas.microsoft.com/office/powerpoint/2010/main" val="1419908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B75B377-362F-4A51-98DA-4AEDFCC6D33C}"/>
              </a:ext>
            </a:extLst>
          </p:cNvPr>
          <p:cNvPicPr>
            <a:picLocks noChangeAspect="1"/>
          </p:cNvPicPr>
          <p:nvPr/>
        </p:nvPicPr>
        <p:blipFill rotWithShape="1">
          <a:blip r:embed="rId2"/>
          <a:srcRect t="32148" r="684" b="32885"/>
          <a:stretch/>
        </p:blipFill>
        <p:spPr>
          <a:xfrm>
            <a:off x="62143" y="2479366"/>
            <a:ext cx="9019713" cy="204657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ミッション：月と火星を探索しよう！</a:t>
            </a:r>
          </a:p>
        </p:txBody>
      </p:sp>
      <p:sp>
        <p:nvSpPr>
          <p:cNvPr id="81" name="テキスト ボックス 80">
            <a:extLst>
              <a:ext uri="{FF2B5EF4-FFF2-40B4-BE49-F238E27FC236}">
                <a16:creationId xmlns:a16="http://schemas.microsoft.com/office/drawing/2014/main" id="{D9E74CCE-D6C6-4FC4-A647-09B81BECC752}"/>
              </a:ext>
            </a:extLst>
          </p:cNvPr>
          <p:cNvSpPr txBox="1"/>
          <p:nvPr/>
        </p:nvSpPr>
        <p:spPr>
          <a:xfrm>
            <a:off x="1876831" y="377164"/>
            <a:ext cx="5043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35" name="テキスト ボックス 34">
            <a:extLst>
              <a:ext uri="{FF2B5EF4-FFF2-40B4-BE49-F238E27FC236}">
                <a16:creationId xmlns:a16="http://schemas.microsoft.com/office/drawing/2014/main" id="{4E7A5F0A-C947-47DE-8E9E-639ADEC80537}"/>
              </a:ext>
            </a:extLst>
          </p:cNvPr>
          <p:cNvSpPr txBox="1"/>
          <p:nvPr/>
        </p:nvSpPr>
        <p:spPr>
          <a:xfrm>
            <a:off x="744226" y="943517"/>
            <a:ext cx="8065039" cy="630942"/>
          </a:xfrm>
          <a:prstGeom prst="rect">
            <a:avLst/>
          </a:prstGeom>
          <a:noFill/>
        </p:spPr>
        <p:txBody>
          <a:bodyPr wrap="square" rtlCol="0">
            <a:spAutoFit/>
          </a:bodyPr>
          <a:lstStyle/>
          <a:p>
            <a:pPr>
              <a:lnSpc>
                <a:spcPct val="200000"/>
              </a:lnSpc>
            </a:pPr>
            <a:r>
              <a:rPr lang="ja-JP" altLang="en-US" sz="2000" b="1" i="0" dirty="0">
                <a:solidFill>
                  <a:srgbClr val="C00000"/>
                </a:solidFill>
                <a:effectLst/>
                <a:latin typeface="メイリオ" panose="020B0604030504040204" pitchFamily="50" charset="-128"/>
                <a:ea typeface="メイリオ" panose="020B0604030504040204" pitchFamily="50" charset="-128"/>
              </a:rPr>
              <a:t>ストーリーに沿って、</a:t>
            </a:r>
            <a:r>
              <a:rPr lang="ja-JP" altLang="en-US" sz="2000" b="1" dirty="0">
                <a:solidFill>
                  <a:srgbClr val="C00000"/>
                </a:solidFill>
                <a:latin typeface="メイリオ" panose="020B0604030504040204" pitchFamily="50" charset="-128"/>
                <a:ea typeface="メイリオ" panose="020B0604030504040204" pitchFamily="50" charset="-128"/>
              </a:rPr>
              <a:t>デバッグをする方法を学ぼう</a:t>
            </a:r>
            <a:r>
              <a:rPr lang="ja-JP" altLang="en-US" sz="2000" b="1" i="0" dirty="0">
                <a:solidFill>
                  <a:srgbClr val="C00000"/>
                </a:solidFill>
                <a:effectLst/>
                <a:latin typeface="メイリオ" panose="020B0604030504040204" pitchFamily="50" charset="-128"/>
                <a:ea typeface="メイリオ" panose="020B0604030504040204" pitchFamily="50" charset="-128"/>
              </a:rPr>
              <a:t>！</a:t>
            </a:r>
            <a:endParaRPr kumimoji="1" lang="ja-JP" altLang="en-US" sz="2000" b="1" dirty="0">
              <a:solidFill>
                <a:srgbClr val="C00000"/>
              </a:solidFill>
              <a:latin typeface="メイリオ" panose="020B0604030504040204" pitchFamily="50" charset="-128"/>
              <a:ea typeface="メイリオ" panose="020B0604030504040204" pitchFamily="50" charset="-128"/>
            </a:endParaRPr>
          </a:p>
        </p:txBody>
      </p:sp>
      <p:sp>
        <p:nvSpPr>
          <p:cNvPr id="36" name="吹き出し: 角を丸めた四角形 35">
            <a:extLst>
              <a:ext uri="{FF2B5EF4-FFF2-40B4-BE49-F238E27FC236}">
                <a16:creationId xmlns:a16="http://schemas.microsoft.com/office/drawing/2014/main" id="{C6FE328B-4543-4657-81C6-4549EEC469B0}"/>
              </a:ext>
            </a:extLst>
          </p:cNvPr>
          <p:cNvSpPr/>
          <p:nvPr/>
        </p:nvSpPr>
        <p:spPr>
          <a:xfrm>
            <a:off x="1549656" y="5056031"/>
            <a:ext cx="6853561" cy="1384278"/>
          </a:xfrm>
          <a:prstGeom prst="wedgeRoundRectCallout">
            <a:avLst>
              <a:gd name="adj1" fmla="val -54893"/>
              <a:gd name="adj2" fmla="val -24698"/>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3D13269A-5ED4-4A02-B346-AD75835912CC}"/>
              </a:ext>
            </a:extLst>
          </p:cNvPr>
          <p:cNvSpPr txBox="1"/>
          <p:nvPr/>
        </p:nvSpPr>
        <p:spPr>
          <a:xfrm>
            <a:off x="1801210" y="5167526"/>
            <a:ext cx="6602008" cy="1169551"/>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今回は「月＆火星」のストーリーにチャレンジするよ！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さまざまなミッションをクリアしながら、</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プログラミングの仕方を学ぼう！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8AA7A5C5-33A5-4838-8B73-8FAA06256100}"/>
              </a:ext>
            </a:extLst>
          </p:cNvPr>
          <p:cNvSpPr txBox="1"/>
          <p:nvPr/>
        </p:nvSpPr>
        <p:spPr>
          <a:xfrm>
            <a:off x="5800152" y="1038932"/>
            <a:ext cx="469704"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まな</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3DA70FE0-C50A-462B-AF20-882F40B75B93}"/>
              </a:ext>
            </a:extLst>
          </p:cNvPr>
          <p:cNvSpPr txBox="1"/>
          <p:nvPr/>
        </p:nvSpPr>
        <p:spPr>
          <a:xfrm>
            <a:off x="1801210" y="5149795"/>
            <a:ext cx="65099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こんかい</a:t>
            </a:r>
            <a:endParaRPr kumimoji="1" lang="ja-JP" altLang="en-US" sz="8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32CBC1B7-4974-4387-9E9C-F00D6DD989F0}"/>
              </a:ext>
            </a:extLst>
          </p:cNvPr>
          <p:cNvSpPr txBox="1"/>
          <p:nvPr/>
        </p:nvSpPr>
        <p:spPr>
          <a:xfrm>
            <a:off x="2244719" y="1038932"/>
            <a:ext cx="46970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そ</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pic>
        <p:nvPicPr>
          <p:cNvPr id="45" name="図 44">
            <a:extLst>
              <a:ext uri="{FF2B5EF4-FFF2-40B4-BE49-F238E27FC236}">
                <a16:creationId xmlns:a16="http://schemas.microsoft.com/office/drawing/2014/main" id="{E51E19C3-3DB5-4596-A955-B435766B6DAB}"/>
              </a:ext>
            </a:extLst>
          </p:cNvPr>
          <p:cNvPicPr>
            <a:picLocks noChangeAspect="1"/>
          </p:cNvPicPr>
          <p:nvPr/>
        </p:nvPicPr>
        <p:blipFill>
          <a:blip r:embed="rId3"/>
          <a:stretch>
            <a:fillRect/>
          </a:stretch>
        </p:blipFill>
        <p:spPr>
          <a:xfrm>
            <a:off x="273873" y="4844731"/>
            <a:ext cx="1066524" cy="1806877"/>
          </a:xfrm>
          <a:prstGeom prst="rect">
            <a:avLst/>
          </a:prstGeom>
        </p:spPr>
      </p:pic>
      <p:sp>
        <p:nvSpPr>
          <p:cNvPr id="13" name="四角形: 角を丸くする 12">
            <a:extLst>
              <a:ext uri="{FF2B5EF4-FFF2-40B4-BE49-F238E27FC236}">
                <a16:creationId xmlns:a16="http://schemas.microsoft.com/office/drawing/2014/main" id="{A7618236-CADF-4091-9160-2AB23A820828}"/>
              </a:ext>
            </a:extLst>
          </p:cNvPr>
          <p:cNvSpPr/>
          <p:nvPr/>
        </p:nvSpPr>
        <p:spPr>
          <a:xfrm>
            <a:off x="4525055" y="2438241"/>
            <a:ext cx="2264295" cy="2114337"/>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4" name="テキスト ボックス 13">
            <a:extLst>
              <a:ext uri="{FF2B5EF4-FFF2-40B4-BE49-F238E27FC236}">
                <a16:creationId xmlns:a16="http://schemas.microsoft.com/office/drawing/2014/main" id="{D8101C72-A665-471B-A72F-E44B51173CB4}"/>
              </a:ext>
            </a:extLst>
          </p:cNvPr>
          <p:cNvSpPr txBox="1"/>
          <p:nvPr/>
        </p:nvSpPr>
        <p:spPr>
          <a:xfrm>
            <a:off x="3374511" y="5881781"/>
            <a:ext cx="65099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しかた</a:t>
            </a:r>
            <a:endParaRPr kumimoji="1" lang="ja-JP" altLang="en-US" sz="8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4568145A-4FC7-42F2-88D0-38A6AB85D6F1}"/>
              </a:ext>
            </a:extLst>
          </p:cNvPr>
          <p:cNvSpPr txBox="1"/>
          <p:nvPr/>
        </p:nvSpPr>
        <p:spPr>
          <a:xfrm>
            <a:off x="3978193" y="5872287"/>
            <a:ext cx="50812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まな</a:t>
            </a:r>
            <a:endParaRPr kumimoji="1" lang="ja-JP" altLang="en-US" sz="8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58B26364-BC26-40BE-9F2E-BF1A75A2BC86}"/>
              </a:ext>
            </a:extLst>
          </p:cNvPr>
          <p:cNvSpPr txBox="1"/>
          <p:nvPr/>
        </p:nvSpPr>
        <p:spPr>
          <a:xfrm>
            <a:off x="5037817" y="1038932"/>
            <a:ext cx="73712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ほうほう</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3494AC84-7893-4B7D-AD56-21003CFCB4FB}"/>
              </a:ext>
            </a:extLst>
          </p:cNvPr>
          <p:cNvSpPr txBox="1"/>
          <p:nvPr/>
        </p:nvSpPr>
        <p:spPr>
          <a:xfrm>
            <a:off x="2599397" y="5149795"/>
            <a:ext cx="41013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つき</a:t>
            </a:r>
            <a:endParaRPr kumimoji="1" lang="ja-JP" altLang="en-US" sz="800"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D121A81D-E294-49E8-AFEF-72DB1403D402}"/>
              </a:ext>
            </a:extLst>
          </p:cNvPr>
          <p:cNvSpPr txBox="1"/>
          <p:nvPr/>
        </p:nvSpPr>
        <p:spPr>
          <a:xfrm>
            <a:off x="3066873" y="5150541"/>
            <a:ext cx="54038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かせい</a:t>
            </a:r>
            <a:endParaRPr kumimoji="1" lang="ja-JP" altLang="en-US" sz="8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46FAAF1D-429D-4C9B-8472-C4B3315E2787}"/>
              </a:ext>
            </a:extLst>
          </p:cNvPr>
          <p:cNvSpPr txBox="1"/>
          <p:nvPr/>
        </p:nvSpPr>
        <p:spPr>
          <a:xfrm>
            <a:off x="2529835" y="377164"/>
            <a:ext cx="754601"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25" name="テキスト ボックス 24">
            <a:extLst>
              <a:ext uri="{FF2B5EF4-FFF2-40B4-BE49-F238E27FC236}">
                <a16:creationId xmlns:a16="http://schemas.microsoft.com/office/drawing/2014/main" id="{0FDA0C3B-43B8-4BD6-8B61-4674395344C2}"/>
              </a:ext>
            </a:extLst>
          </p:cNvPr>
          <p:cNvSpPr txBox="1"/>
          <p:nvPr/>
        </p:nvSpPr>
        <p:spPr>
          <a:xfrm>
            <a:off x="3451718" y="377164"/>
            <a:ext cx="754601"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たんさく</a:t>
            </a:r>
          </a:p>
        </p:txBody>
      </p:sp>
      <p:sp>
        <p:nvSpPr>
          <p:cNvPr id="28" name="テキスト ボックス 27">
            <a:extLst>
              <a:ext uri="{FF2B5EF4-FFF2-40B4-BE49-F238E27FC236}">
                <a16:creationId xmlns:a16="http://schemas.microsoft.com/office/drawing/2014/main" id="{8C67870F-5E07-485F-A193-FB9B0F3524D0}"/>
              </a:ext>
            </a:extLst>
          </p:cNvPr>
          <p:cNvSpPr txBox="1"/>
          <p:nvPr/>
        </p:nvSpPr>
        <p:spPr>
          <a:xfrm>
            <a:off x="2038399" y="1526903"/>
            <a:ext cx="7163414" cy="523220"/>
          </a:xfrm>
          <a:prstGeom prst="rect">
            <a:avLst/>
          </a:prstGeom>
          <a:noFill/>
        </p:spPr>
        <p:txBody>
          <a:bodyPr wrap="square" rtlCol="0">
            <a:spAutoFit/>
          </a:bodyPr>
          <a:lstStyle/>
          <a:p>
            <a:pPr>
              <a:lnSpc>
                <a:spcPct val="200000"/>
              </a:lnSpc>
            </a:pPr>
            <a:r>
              <a:rPr lang="en-US" altLang="ja-JP" sz="1600" b="1" i="0" dirty="0">
                <a:solidFill>
                  <a:srgbClr val="C00000"/>
                </a:solidFill>
                <a:effectLst/>
                <a:latin typeface="メイリオ" panose="020B0604030504040204" pitchFamily="50" charset="-128"/>
                <a:ea typeface="メイリオ" panose="020B0604030504040204" pitchFamily="50" charset="-128"/>
              </a:rPr>
              <a:t>※</a:t>
            </a:r>
            <a:r>
              <a:rPr lang="ja-JP" altLang="en-US" sz="1600" b="1" i="0" dirty="0">
                <a:solidFill>
                  <a:srgbClr val="C00000"/>
                </a:solidFill>
                <a:effectLst/>
                <a:latin typeface="メイリオ" panose="020B0604030504040204" pitchFamily="50" charset="-128"/>
                <a:ea typeface="メイリオ" panose="020B0604030504040204" pitchFamily="50" charset="-128"/>
              </a:rPr>
              <a:t>デバッグ：プログラムの誤り（＝バグ）を見つけ、手直しをすること。</a:t>
            </a:r>
            <a:endParaRPr kumimoji="1" lang="ja-JP" altLang="en-US" sz="1600" b="1" dirty="0">
              <a:solidFill>
                <a:srgbClr val="C00000"/>
              </a:solidFill>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94828ABB-9AB6-49CF-AAD1-DCA71104973A}"/>
              </a:ext>
            </a:extLst>
          </p:cNvPr>
          <p:cNvSpPr txBox="1"/>
          <p:nvPr/>
        </p:nvSpPr>
        <p:spPr>
          <a:xfrm>
            <a:off x="4396218" y="1598309"/>
            <a:ext cx="56246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あやま</a:t>
            </a:r>
            <a:endParaRPr kumimoji="1" lang="en-US" altLang="ja-JP" sz="800" dirty="0">
              <a:solidFill>
                <a:srgbClr val="C00000"/>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F004351E-E798-4695-9512-5D7675650162}"/>
              </a:ext>
            </a:extLst>
          </p:cNvPr>
          <p:cNvSpPr txBox="1"/>
          <p:nvPr/>
        </p:nvSpPr>
        <p:spPr>
          <a:xfrm>
            <a:off x="6150238" y="1598309"/>
            <a:ext cx="281231"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み</a:t>
            </a:r>
            <a:endParaRPr kumimoji="1" lang="en-US" altLang="ja-JP" sz="800" dirty="0">
              <a:solidFill>
                <a:srgbClr val="C00000"/>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9978C1F7-156C-4066-BF04-E3170A855252}"/>
              </a:ext>
            </a:extLst>
          </p:cNvPr>
          <p:cNvSpPr txBox="1"/>
          <p:nvPr/>
        </p:nvSpPr>
        <p:spPr>
          <a:xfrm>
            <a:off x="6942377" y="1599664"/>
            <a:ext cx="514865" cy="214089"/>
          </a:xfrm>
          <a:prstGeom prst="rect">
            <a:avLst/>
          </a:prstGeom>
          <a:noFill/>
        </p:spPr>
        <p:txBody>
          <a:bodyPr wrap="square" rtlCol="0">
            <a:spAutoFit/>
          </a:bodyPr>
          <a:lstStyle/>
          <a:p>
            <a:pPr algn="dist"/>
            <a:r>
              <a:rPr kumimoji="1" lang="ja-JP" altLang="en-US" sz="800" dirty="0">
                <a:solidFill>
                  <a:srgbClr val="C00000"/>
                </a:solidFill>
                <a:latin typeface="メイリオ" panose="020B0604030504040204" pitchFamily="50" charset="-128"/>
                <a:ea typeface="メイリオ" panose="020B0604030504040204" pitchFamily="50" charset="-128"/>
              </a:rPr>
              <a:t>てなお</a:t>
            </a:r>
            <a:endParaRPr kumimoji="1" lang="en-US" altLang="ja-JP" sz="800" dirty="0">
              <a:solidFill>
                <a:srgbClr val="C0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580559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3" y="1611383"/>
            <a:ext cx="7831373" cy="746846"/>
          </a:xfrm>
        </p:spPr>
        <p:txBody>
          <a:bodyPr rtlCol="0"/>
          <a:lstStyle/>
          <a:p>
            <a:pPr rtl="0"/>
            <a:r>
              <a:rPr lang="ja-JP" altLang="en-US" dirty="0"/>
              <a:t>プログラミングの準備</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11" name="テキスト ボックス 10">
            <a:extLst>
              <a:ext uri="{FF2B5EF4-FFF2-40B4-BE49-F238E27FC236}">
                <a16:creationId xmlns:a16="http://schemas.microsoft.com/office/drawing/2014/main" id="{85CD2A90-0529-4E5C-B118-7B42FC1018E2}"/>
              </a:ext>
            </a:extLst>
          </p:cNvPr>
          <p:cNvSpPr txBox="1"/>
          <p:nvPr/>
        </p:nvSpPr>
        <p:spPr>
          <a:xfrm>
            <a:off x="3432061" y="1380583"/>
            <a:ext cx="1006138"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じゅんび</a:t>
            </a:r>
          </a:p>
        </p:txBody>
      </p:sp>
    </p:spTree>
    <p:extLst>
      <p:ext uri="{BB962C8B-B14F-4D97-AF65-F5344CB8AC3E}">
        <p14:creationId xmlns:p14="http://schemas.microsoft.com/office/powerpoint/2010/main" val="3868485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Minecraft: Education Edition</a:t>
            </a:r>
            <a:r>
              <a:rPr lang="ja-JP" altLang="en-US" dirty="0"/>
              <a:t>の起動</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0"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マインクラフト</a:t>
            </a:r>
          </a:p>
        </p:txBody>
      </p:sp>
      <p:pic>
        <p:nvPicPr>
          <p:cNvPr id="55" name="図 54">
            <a:extLst>
              <a:ext uri="{FF2B5EF4-FFF2-40B4-BE49-F238E27FC236}">
                <a16:creationId xmlns:a16="http://schemas.microsoft.com/office/drawing/2014/main" id="{50BBCC34-8E96-4C5D-BDA4-F19BBC608549}"/>
              </a:ext>
            </a:extLst>
          </p:cNvPr>
          <p:cNvPicPr>
            <a:picLocks noChangeAspect="1"/>
          </p:cNvPicPr>
          <p:nvPr/>
        </p:nvPicPr>
        <p:blipFill>
          <a:blip r:embed="rId2"/>
          <a:srcRect/>
          <a:stretch/>
        </p:blipFill>
        <p:spPr>
          <a:xfrm>
            <a:off x="841799" y="1465544"/>
            <a:ext cx="1067806" cy="1082044"/>
          </a:xfrm>
          <a:prstGeom prst="rect">
            <a:avLst/>
          </a:prstGeom>
        </p:spPr>
      </p:pic>
      <p:grpSp>
        <p:nvGrpSpPr>
          <p:cNvPr id="57" name="グループ化 56">
            <a:extLst>
              <a:ext uri="{FF2B5EF4-FFF2-40B4-BE49-F238E27FC236}">
                <a16:creationId xmlns:a16="http://schemas.microsoft.com/office/drawing/2014/main" id="{5D161C45-832B-4152-8595-CC341547B9E5}"/>
              </a:ext>
            </a:extLst>
          </p:cNvPr>
          <p:cNvGrpSpPr/>
          <p:nvPr/>
        </p:nvGrpSpPr>
        <p:grpSpPr>
          <a:xfrm>
            <a:off x="852770" y="2237518"/>
            <a:ext cx="292314" cy="292314"/>
            <a:chOff x="1084324" y="3782536"/>
            <a:chExt cx="363984" cy="363984"/>
          </a:xfrm>
        </p:grpSpPr>
        <p:sp>
          <p:nvSpPr>
            <p:cNvPr id="58" name="正方形/長方形 57">
              <a:extLst>
                <a:ext uri="{FF2B5EF4-FFF2-40B4-BE49-F238E27FC236}">
                  <a16:creationId xmlns:a16="http://schemas.microsoft.com/office/drawing/2014/main" id="{44D8B194-9ABE-453B-88EA-D7B9FC2FC862}"/>
                </a:ext>
              </a:extLst>
            </p:cNvPr>
            <p:cNvSpPr/>
            <p:nvPr/>
          </p:nvSpPr>
          <p:spPr>
            <a:xfrm>
              <a:off x="1084324" y="3782536"/>
              <a:ext cx="363984" cy="363984"/>
            </a:xfrm>
            <a:prstGeom prst="rect">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9" name="図 58">
              <a:extLst>
                <a:ext uri="{FF2B5EF4-FFF2-40B4-BE49-F238E27FC236}">
                  <a16:creationId xmlns:a16="http://schemas.microsoft.com/office/drawing/2014/main" id="{A019E21A-1E21-41EF-932E-FD3E1A694172}"/>
                </a:ext>
              </a:extLst>
            </p:cNvPr>
            <p:cNvPicPr>
              <a:picLocks noChangeAspect="1"/>
            </p:cNvPicPr>
            <p:nvPr/>
          </p:nvPicPr>
          <p:blipFill>
            <a:blip r:embed="rId3">
              <a:duotone>
                <a:prstClr val="black"/>
                <a:schemeClr val="accent2">
                  <a:tint val="45000"/>
                  <a:satMod val="400000"/>
                </a:schemeClr>
              </a:duotone>
            </a:blip>
            <a:stretch>
              <a:fillRect/>
            </a:stretch>
          </p:blipFill>
          <p:spPr>
            <a:xfrm>
              <a:off x="1155871" y="3808787"/>
              <a:ext cx="217995" cy="311482"/>
            </a:xfrm>
            <a:prstGeom prst="rect">
              <a:avLst/>
            </a:prstGeom>
          </p:spPr>
        </p:pic>
      </p:grpSp>
      <p:sp>
        <p:nvSpPr>
          <p:cNvPr id="61" name="テキスト ボックス 60">
            <a:extLst>
              <a:ext uri="{FF2B5EF4-FFF2-40B4-BE49-F238E27FC236}">
                <a16:creationId xmlns:a16="http://schemas.microsoft.com/office/drawing/2014/main" id="{617D37F2-ACF3-4889-A50D-8275F5DF2560}"/>
              </a:ext>
            </a:extLst>
          </p:cNvPr>
          <p:cNvSpPr txBox="1"/>
          <p:nvPr/>
        </p:nvSpPr>
        <p:spPr>
          <a:xfrm>
            <a:off x="841799" y="2563413"/>
            <a:ext cx="1180683" cy="738664"/>
          </a:xfrm>
          <a:prstGeom prst="rect">
            <a:avLst/>
          </a:prstGeom>
          <a:noFill/>
        </p:spPr>
        <p:txBody>
          <a:bodyPr wrap="square" rtlCol="0">
            <a:spAutoFit/>
          </a:bodyPr>
          <a:lstStyle/>
          <a:p>
            <a:r>
              <a:rPr lang="en-US" altLang="ja-JP" sz="1400" b="1" i="0" dirty="0">
                <a:solidFill>
                  <a:srgbClr val="575E75"/>
                </a:solidFill>
                <a:effectLst/>
                <a:latin typeface="メイリオ" panose="020B0604030504040204" pitchFamily="50" charset="-128"/>
                <a:ea typeface="メイリオ" panose="020B0604030504040204" pitchFamily="50" charset="-128"/>
              </a:rPr>
              <a:t>Minecraft Education Edition</a:t>
            </a:r>
          </a:p>
        </p:txBody>
      </p:sp>
      <p:sp>
        <p:nvSpPr>
          <p:cNvPr id="63" name="テキスト ボックス 62">
            <a:extLst>
              <a:ext uri="{FF2B5EF4-FFF2-40B4-BE49-F238E27FC236}">
                <a16:creationId xmlns:a16="http://schemas.microsoft.com/office/drawing/2014/main" id="{6EE99478-D0F6-46CD-A977-0E9E5E8B307F}"/>
              </a:ext>
            </a:extLst>
          </p:cNvPr>
          <p:cNvSpPr txBox="1"/>
          <p:nvPr/>
        </p:nvSpPr>
        <p:spPr>
          <a:xfrm>
            <a:off x="2428905" y="1465544"/>
            <a:ext cx="4327002"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パソコンのデスクトップにある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575E75"/>
                </a:solidFill>
                <a:effectLst/>
                <a:latin typeface="メイリオ" panose="020B0604030504040204" pitchFamily="50" charset="-128"/>
                <a:ea typeface="メイリオ" panose="020B0604030504040204" pitchFamily="50" charset="-128"/>
              </a:rPr>
              <a:t>Minecraft Education Edition</a:t>
            </a:r>
            <a:r>
              <a:rPr lang="ja-JP" altLang="en-US" dirty="0">
                <a:solidFill>
                  <a:srgbClr val="575E75"/>
                </a:solidFill>
                <a:latin typeface="メイリオ" panose="020B0604030504040204" pitchFamily="50" charset="-128"/>
                <a:ea typeface="メイリオ" panose="020B0604030504040204" pitchFamily="50" charset="-128"/>
              </a:rPr>
              <a:t>」の</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アイコンをダブルクリックしよう！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420FF5BB-1E7F-4DC3-911F-593C1490312C}"/>
              </a:ext>
            </a:extLst>
          </p:cNvPr>
          <p:cNvSpPr txBox="1"/>
          <p:nvPr/>
        </p:nvSpPr>
        <p:spPr>
          <a:xfrm>
            <a:off x="2734322" y="2106149"/>
            <a:ext cx="1136342"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マインクラフト</a:t>
            </a:r>
            <a:endParaRPr kumimoji="1" lang="ja-JP" altLang="en-US" sz="1000" dirty="0">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D9E74CCE-D6C6-4FC4-A647-09B81BECC752}"/>
              </a:ext>
            </a:extLst>
          </p:cNvPr>
          <p:cNvSpPr txBox="1"/>
          <p:nvPr/>
        </p:nvSpPr>
        <p:spPr>
          <a:xfrm>
            <a:off x="5699464" y="386021"/>
            <a:ext cx="61256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きどう</a:t>
            </a:r>
          </a:p>
        </p:txBody>
      </p:sp>
      <p:sp>
        <p:nvSpPr>
          <p:cNvPr id="82" name="テキスト ボックス 81">
            <a:extLst>
              <a:ext uri="{FF2B5EF4-FFF2-40B4-BE49-F238E27FC236}">
                <a16:creationId xmlns:a16="http://schemas.microsoft.com/office/drawing/2014/main" id="{535E2022-84E1-4CAF-97B2-0F06548B2169}"/>
              </a:ext>
            </a:extLst>
          </p:cNvPr>
          <p:cNvSpPr txBox="1"/>
          <p:nvPr/>
        </p:nvSpPr>
        <p:spPr>
          <a:xfrm>
            <a:off x="2327051"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エデュケーション</a:t>
            </a:r>
          </a:p>
        </p:txBody>
      </p:sp>
      <p:sp>
        <p:nvSpPr>
          <p:cNvPr id="83" name="テキスト ボックス 82">
            <a:extLst>
              <a:ext uri="{FF2B5EF4-FFF2-40B4-BE49-F238E27FC236}">
                <a16:creationId xmlns:a16="http://schemas.microsoft.com/office/drawing/2014/main" id="{9DE0C85C-0B1C-44D5-BE54-74C03F19E66D}"/>
              </a:ext>
            </a:extLst>
          </p:cNvPr>
          <p:cNvSpPr txBox="1"/>
          <p:nvPr/>
        </p:nvSpPr>
        <p:spPr>
          <a:xfrm>
            <a:off x="4176944" y="386021"/>
            <a:ext cx="123399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エディション</a:t>
            </a:r>
          </a:p>
        </p:txBody>
      </p:sp>
      <p:pic>
        <p:nvPicPr>
          <p:cNvPr id="11" name="図 10">
            <a:extLst>
              <a:ext uri="{FF2B5EF4-FFF2-40B4-BE49-F238E27FC236}">
                <a16:creationId xmlns:a16="http://schemas.microsoft.com/office/drawing/2014/main" id="{D4109D52-8D47-4613-807D-1D02936647E7}"/>
              </a:ext>
            </a:extLst>
          </p:cNvPr>
          <p:cNvPicPr>
            <a:picLocks noChangeAspect="1"/>
          </p:cNvPicPr>
          <p:nvPr/>
        </p:nvPicPr>
        <p:blipFill>
          <a:blip r:embed="rId4"/>
          <a:stretch>
            <a:fillRect/>
          </a:stretch>
        </p:blipFill>
        <p:spPr>
          <a:xfrm>
            <a:off x="3915053" y="3402366"/>
            <a:ext cx="4435021" cy="3352122"/>
          </a:xfrm>
          <a:prstGeom prst="rect">
            <a:avLst/>
          </a:prstGeom>
        </p:spPr>
      </p:pic>
      <p:sp>
        <p:nvSpPr>
          <p:cNvPr id="84" name="テキスト ボックス 83">
            <a:extLst>
              <a:ext uri="{FF2B5EF4-FFF2-40B4-BE49-F238E27FC236}">
                <a16:creationId xmlns:a16="http://schemas.microsoft.com/office/drawing/2014/main" id="{CC437433-B109-4B34-A479-C5E9AA1CDE36}"/>
              </a:ext>
            </a:extLst>
          </p:cNvPr>
          <p:cNvSpPr txBox="1"/>
          <p:nvPr/>
        </p:nvSpPr>
        <p:spPr>
          <a:xfrm>
            <a:off x="3956883" y="2106148"/>
            <a:ext cx="1215357"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エデュケーション</a:t>
            </a:r>
            <a:endParaRPr kumimoji="1" lang="ja-JP" altLang="en-US" sz="10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177CC249-DCB2-45BA-8178-48B5730D41EE}"/>
              </a:ext>
            </a:extLst>
          </p:cNvPr>
          <p:cNvSpPr txBox="1"/>
          <p:nvPr/>
        </p:nvSpPr>
        <p:spPr>
          <a:xfrm>
            <a:off x="5172240" y="2106147"/>
            <a:ext cx="947916"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エディション</a:t>
            </a:r>
            <a:endParaRPr kumimoji="1" lang="ja-JP" altLang="en-US" sz="1000" dirty="0">
              <a:latin typeface="メイリオ" panose="020B0604030504040204" pitchFamily="50" charset="-128"/>
              <a:ea typeface="メイリオ" panose="020B0604030504040204" pitchFamily="50" charset="-128"/>
            </a:endParaRPr>
          </a:p>
        </p:txBody>
      </p:sp>
      <p:sp>
        <p:nvSpPr>
          <p:cNvPr id="86" name="四角形: 角を丸くする 85">
            <a:extLst>
              <a:ext uri="{FF2B5EF4-FFF2-40B4-BE49-F238E27FC236}">
                <a16:creationId xmlns:a16="http://schemas.microsoft.com/office/drawing/2014/main" id="{F118C178-7445-48A7-9EA1-05657053352D}"/>
              </a:ext>
            </a:extLst>
          </p:cNvPr>
          <p:cNvSpPr/>
          <p:nvPr/>
        </p:nvSpPr>
        <p:spPr>
          <a:xfrm>
            <a:off x="4056583" y="6023081"/>
            <a:ext cx="4119239" cy="375408"/>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87" name="矢印: 右 86">
            <a:extLst>
              <a:ext uri="{FF2B5EF4-FFF2-40B4-BE49-F238E27FC236}">
                <a16:creationId xmlns:a16="http://schemas.microsoft.com/office/drawing/2014/main" id="{5B42D12D-BA1F-4044-9039-DDA574719003}"/>
              </a:ext>
            </a:extLst>
          </p:cNvPr>
          <p:cNvSpPr/>
          <p:nvPr/>
        </p:nvSpPr>
        <p:spPr>
          <a:xfrm>
            <a:off x="958653" y="4369183"/>
            <a:ext cx="738182" cy="750525"/>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88" name="テキスト ボックス 87">
            <a:extLst>
              <a:ext uri="{FF2B5EF4-FFF2-40B4-BE49-F238E27FC236}">
                <a16:creationId xmlns:a16="http://schemas.microsoft.com/office/drawing/2014/main" id="{9C8C040B-E2D8-4B92-B6C4-29E4BDE52137}"/>
              </a:ext>
            </a:extLst>
          </p:cNvPr>
          <p:cNvSpPr txBox="1"/>
          <p:nvPr/>
        </p:nvSpPr>
        <p:spPr>
          <a:xfrm>
            <a:off x="1580294" y="4119668"/>
            <a:ext cx="2167214"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サインイン</a:t>
            </a:r>
            <a:r>
              <a:rPr lang="ja-JP" altLang="en-US" dirty="0">
                <a:solidFill>
                  <a:srgbClr val="575E75"/>
                </a:solidFill>
                <a:latin typeface="メイリオ" panose="020B0604030504040204" pitchFamily="50" charset="-128"/>
                <a:ea typeface="メイリオ" panose="020B0604030504040204" pitchFamily="50" charset="-128"/>
              </a:rPr>
              <a:t>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クリックします！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61928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Minecraft: Education Edition</a:t>
            </a:r>
            <a:r>
              <a:rPr lang="ja-JP" altLang="en-US" dirty="0"/>
              <a:t>へのログイン</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0"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マインクラフト</a:t>
            </a:r>
          </a:p>
        </p:txBody>
      </p:sp>
      <p:sp>
        <p:nvSpPr>
          <p:cNvPr id="82" name="テキスト ボックス 81">
            <a:extLst>
              <a:ext uri="{FF2B5EF4-FFF2-40B4-BE49-F238E27FC236}">
                <a16:creationId xmlns:a16="http://schemas.microsoft.com/office/drawing/2014/main" id="{535E2022-84E1-4CAF-97B2-0F06548B2169}"/>
              </a:ext>
            </a:extLst>
          </p:cNvPr>
          <p:cNvSpPr txBox="1"/>
          <p:nvPr/>
        </p:nvSpPr>
        <p:spPr>
          <a:xfrm>
            <a:off x="2327051"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エデュケーション</a:t>
            </a:r>
          </a:p>
        </p:txBody>
      </p:sp>
      <p:sp>
        <p:nvSpPr>
          <p:cNvPr id="83" name="テキスト ボックス 82">
            <a:extLst>
              <a:ext uri="{FF2B5EF4-FFF2-40B4-BE49-F238E27FC236}">
                <a16:creationId xmlns:a16="http://schemas.microsoft.com/office/drawing/2014/main" id="{9DE0C85C-0B1C-44D5-BE54-74C03F19E66D}"/>
              </a:ext>
            </a:extLst>
          </p:cNvPr>
          <p:cNvSpPr txBox="1"/>
          <p:nvPr/>
        </p:nvSpPr>
        <p:spPr>
          <a:xfrm>
            <a:off x="4176944" y="386021"/>
            <a:ext cx="123399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エディション</a:t>
            </a:r>
          </a:p>
        </p:txBody>
      </p:sp>
      <p:pic>
        <p:nvPicPr>
          <p:cNvPr id="14" name="図 13">
            <a:extLst>
              <a:ext uri="{FF2B5EF4-FFF2-40B4-BE49-F238E27FC236}">
                <a16:creationId xmlns:a16="http://schemas.microsoft.com/office/drawing/2014/main" id="{AC7C8CA8-74AE-4EBC-898F-4BC68C391B4A}"/>
              </a:ext>
            </a:extLst>
          </p:cNvPr>
          <p:cNvPicPr>
            <a:picLocks noChangeAspect="1"/>
          </p:cNvPicPr>
          <p:nvPr/>
        </p:nvPicPr>
        <p:blipFill>
          <a:blip r:embed="rId2"/>
          <a:stretch>
            <a:fillRect/>
          </a:stretch>
        </p:blipFill>
        <p:spPr>
          <a:xfrm>
            <a:off x="581705" y="1400660"/>
            <a:ext cx="3987738" cy="924693"/>
          </a:xfrm>
          <a:prstGeom prst="rect">
            <a:avLst/>
          </a:prstGeom>
        </p:spPr>
      </p:pic>
      <p:sp>
        <p:nvSpPr>
          <p:cNvPr id="89" name="テキスト ボックス 88">
            <a:extLst>
              <a:ext uri="{FF2B5EF4-FFF2-40B4-BE49-F238E27FC236}">
                <a16:creationId xmlns:a16="http://schemas.microsoft.com/office/drawing/2014/main" id="{C864C761-945E-4340-8CCD-B782C6F682CF}"/>
              </a:ext>
            </a:extLst>
          </p:cNvPr>
          <p:cNvSpPr txBox="1"/>
          <p:nvPr/>
        </p:nvSpPr>
        <p:spPr>
          <a:xfrm>
            <a:off x="4663335" y="1518159"/>
            <a:ext cx="416923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アカウントとパスワードを入力します。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17" name="図 16">
            <a:extLst>
              <a:ext uri="{FF2B5EF4-FFF2-40B4-BE49-F238E27FC236}">
                <a16:creationId xmlns:a16="http://schemas.microsoft.com/office/drawing/2014/main" id="{F748D3E1-95E2-4245-B8E3-9A2D59DBB1F8}"/>
              </a:ext>
            </a:extLst>
          </p:cNvPr>
          <p:cNvPicPr>
            <a:picLocks noChangeAspect="1"/>
          </p:cNvPicPr>
          <p:nvPr/>
        </p:nvPicPr>
        <p:blipFill>
          <a:blip r:embed="rId3"/>
          <a:srcRect/>
          <a:stretch/>
        </p:blipFill>
        <p:spPr>
          <a:xfrm>
            <a:off x="584209" y="2398007"/>
            <a:ext cx="3921513" cy="3716172"/>
          </a:xfrm>
          <a:prstGeom prst="rect">
            <a:avLst/>
          </a:prstGeom>
        </p:spPr>
      </p:pic>
      <p:pic>
        <p:nvPicPr>
          <p:cNvPr id="11" name="図 10">
            <a:extLst>
              <a:ext uri="{FF2B5EF4-FFF2-40B4-BE49-F238E27FC236}">
                <a16:creationId xmlns:a16="http://schemas.microsoft.com/office/drawing/2014/main" id="{F58BBC2E-6D89-4AB1-8E22-179938F98A2F}"/>
              </a:ext>
            </a:extLst>
          </p:cNvPr>
          <p:cNvPicPr>
            <a:picLocks noChangeAspect="1"/>
          </p:cNvPicPr>
          <p:nvPr/>
        </p:nvPicPr>
        <p:blipFill>
          <a:blip r:embed="rId4"/>
          <a:srcRect/>
          <a:stretch/>
        </p:blipFill>
        <p:spPr>
          <a:xfrm>
            <a:off x="4665839" y="2398007"/>
            <a:ext cx="3921513" cy="3716172"/>
          </a:xfrm>
          <a:prstGeom prst="rect">
            <a:avLst/>
          </a:prstGeom>
        </p:spPr>
      </p:pic>
      <p:sp>
        <p:nvSpPr>
          <p:cNvPr id="87" name="矢印: 右 86">
            <a:extLst>
              <a:ext uri="{FF2B5EF4-FFF2-40B4-BE49-F238E27FC236}">
                <a16:creationId xmlns:a16="http://schemas.microsoft.com/office/drawing/2014/main" id="{5B42D12D-BA1F-4044-9039-DDA574719003}"/>
              </a:ext>
            </a:extLst>
          </p:cNvPr>
          <p:cNvSpPr/>
          <p:nvPr/>
        </p:nvSpPr>
        <p:spPr>
          <a:xfrm>
            <a:off x="4438631" y="4144787"/>
            <a:ext cx="738182" cy="750525"/>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2" name="テキスト ボックス 11">
            <a:extLst>
              <a:ext uri="{FF2B5EF4-FFF2-40B4-BE49-F238E27FC236}">
                <a16:creationId xmlns:a16="http://schemas.microsoft.com/office/drawing/2014/main" id="{C62EECCC-F541-4FF0-A5C9-C30F6DBFB71D}"/>
              </a:ext>
            </a:extLst>
          </p:cNvPr>
          <p:cNvSpPr txBox="1"/>
          <p:nvPr/>
        </p:nvSpPr>
        <p:spPr>
          <a:xfrm>
            <a:off x="7235298" y="1590151"/>
            <a:ext cx="10031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13" name="四角形: 角を丸くする 12">
            <a:extLst>
              <a:ext uri="{FF2B5EF4-FFF2-40B4-BE49-F238E27FC236}">
                <a16:creationId xmlns:a16="http://schemas.microsoft.com/office/drawing/2014/main" id="{47A5E821-3467-435A-A222-3C5C11F3AF4D}"/>
              </a:ext>
            </a:extLst>
          </p:cNvPr>
          <p:cNvSpPr/>
          <p:nvPr/>
        </p:nvSpPr>
        <p:spPr>
          <a:xfrm>
            <a:off x="1393282" y="4013892"/>
            <a:ext cx="2290951"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5" name="四角形: 角を丸くする 14">
            <a:extLst>
              <a:ext uri="{FF2B5EF4-FFF2-40B4-BE49-F238E27FC236}">
                <a16:creationId xmlns:a16="http://schemas.microsoft.com/office/drawing/2014/main" id="{FCE8E344-BC9C-465F-A70D-F0D4C556F5B6}"/>
              </a:ext>
            </a:extLst>
          </p:cNvPr>
          <p:cNvSpPr/>
          <p:nvPr/>
        </p:nvSpPr>
        <p:spPr>
          <a:xfrm>
            <a:off x="5481119" y="4371398"/>
            <a:ext cx="2290951"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6" name="四角形: 角を丸くする 15">
            <a:extLst>
              <a:ext uri="{FF2B5EF4-FFF2-40B4-BE49-F238E27FC236}">
                <a16:creationId xmlns:a16="http://schemas.microsoft.com/office/drawing/2014/main" id="{A85C3384-20FE-44B2-B67D-02E19D85C171}"/>
              </a:ext>
            </a:extLst>
          </p:cNvPr>
          <p:cNvSpPr/>
          <p:nvPr/>
        </p:nvSpPr>
        <p:spPr>
          <a:xfrm>
            <a:off x="2951723" y="4810437"/>
            <a:ext cx="738182"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8" name="四角形: 角を丸くする 17">
            <a:extLst>
              <a:ext uri="{FF2B5EF4-FFF2-40B4-BE49-F238E27FC236}">
                <a16:creationId xmlns:a16="http://schemas.microsoft.com/office/drawing/2014/main" id="{94F5B1C8-0904-431B-84B0-5D0007FAA2CB}"/>
              </a:ext>
            </a:extLst>
          </p:cNvPr>
          <p:cNvSpPr/>
          <p:nvPr/>
        </p:nvSpPr>
        <p:spPr>
          <a:xfrm>
            <a:off x="7025010" y="4962588"/>
            <a:ext cx="738182"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294778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tretch>
            <a:fillRect/>
          </a:stretch>
        </p:blipFill>
        <p:spPr>
          <a:xfrm>
            <a:off x="642922" y="1704513"/>
            <a:ext cx="7858156" cy="4457777"/>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メニュー画面の「遊ぶ」をクリックします。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3346883" y="3636100"/>
            <a:ext cx="2396969" cy="465383"/>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1668999" y="1083454"/>
            <a:ext cx="60368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C79837C4-6000-4C7B-9792-503F4C34DB10}"/>
              </a:ext>
            </a:extLst>
          </p:cNvPr>
          <p:cNvSpPr txBox="1"/>
          <p:nvPr/>
        </p:nvSpPr>
        <p:spPr>
          <a:xfrm>
            <a:off x="2512489" y="1074576"/>
            <a:ext cx="5263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あそ</a:t>
            </a:r>
            <a:endParaRPr kumimoji="1" lang="ja-JP" altLang="en-US" sz="10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EBBCD346-F39D-40E9-AC56-E667EA7C6B7C}"/>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1" name="テキスト ボックス 10">
            <a:extLst>
              <a:ext uri="{FF2B5EF4-FFF2-40B4-BE49-F238E27FC236}">
                <a16:creationId xmlns:a16="http://schemas.microsoft.com/office/drawing/2014/main" id="{F423634B-575F-4294-9CD7-2005627AF378}"/>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3778370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42923" y="1704513"/>
            <a:ext cx="7858154" cy="4457777"/>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「ライブラリを表示」をクリックします。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4572000" y="2393226"/>
            <a:ext cx="3666476" cy="2658167"/>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2251317" y="1079546"/>
            <a:ext cx="750997" cy="254038"/>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endParaRPr kumimoji="1" lang="ja-JP" altLang="en-US" sz="10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AA5D6155-1572-4519-98F7-49D7E1B8EDB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1" name="テキスト ボックス 10">
            <a:extLst>
              <a:ext uri="{FF2B5EF4-FFF2-40B4-BE49-F238E27FC236}">
                <a16:creationId xmlns:a16="http://schemas.microsoft.com/office/drawing/2014/main" id="{7C7ECD71-BA7F-4C95-9724-CDFA9DF736B7}"/>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1577023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42923" y="1704513"/>
            <a:ext cx="7858154" cy="4457776"/>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「主題キット」をクリックします。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1311340" y="2396971"/>
            <a:ext cx="3189640" cy="1799252"/>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901909" y="1083454"/>
            <a:ext cx="74045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しゅだい</a:t>
            </a:r>
            <a:endParaRPr kumimoji="1" lang="ja-JP" altLang="en-US" sz="1000"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396E0BCC-4B8B-449E-99DE-71B97CFB0C5A}"/>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8EA3B247-34E7-4AA6-B46C-324FB252B11E}"/>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611271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76814" y="1621428"/>
            <a:ext cx="7790372" cy="4980372"/>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47141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「コンピューター科学」をクリックします。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5570064" y="2290441"/>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8" name="テキスト ボックス 7">
            <a:extLst>
              <a:ext uri="{FF2B5EF4-FFF2-40B4-BE49-F238E27FC236}">
                <a16:creationId xmlns:a16="http://schemas.microsoft.com/office/drawing/2014/main" id="{9BDCC1C5-AF66-4F5F-A5ED-3F9D00A3D784}"/>
              </a:ext>
            </a:extLst>
          </p:cNvPr>
          <p:cNvSpPr txBox="1"/>
          <p:nvPr/>
        </p:nvSpPr>
        <p:spPr>
          <a:xfrm>
            <a:off x="2580889" y="1071063"/>
            <a:ext cx="5655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かがく</a:t>
            </a:r>
          </a:p>
        </p:txBody>
      </p:sp>
      <p:sp>
        <p:nvSpPr>
          <p:cNvPr id="11" name="テキスト ボックス 10">
            <a:extLst>
              <a:ext uri="{FF2B5EF4-FFF2-40B4-BE49-F238E27FC236}">
                <a16:creationId xmlns:a16="http://schemas.microsoft.com/office/drawing/2014/main" id="{3BB3B2DA-C4EE-4E08-885A-32DF5E527BAA}"/>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834E3C69-27CB-4BCE-881A-6B0B5973BECA}"/>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2224632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76814" y="1621428"/>
            <a:ext cx="7790372" cy="4980371"/>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621714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「ブロックベースのコーディング」をクリックします。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3521878" y="2290440"/>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3188988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3357" y="1621428"/>
            <a:ext cx="7637285" cy="4980371"/>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「楽しいコーディング基礎 </a:t>
            </a:r>
            <a:r>
              <a:rPr lang="en-US" altLang="ja-JP" i="0" dirty="0">
                <a:solidFill>
                  <a:srgbClr val="575E75"/>
                </a:solidFill>
                <a:effectLst/>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キーボード」をクリックします。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1435626" y="2272685"/>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3056472" y="1070028"/>
            <a:ext cx="53898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きそ</a:t>
            </a:r>
          </a:p>
        </p:txBody>
      </p:sp>
      <p:sp>
        <p:nvSpPr>
          <p:cNvPr id="9" name="テキスト ボックス 8">
            <a:extLst>
              <a:ext uri="{FF2B5EF4-FFF2-40B4-BE49-F238E27FC236}">
                <a16:creationId xmlns:a16="http://schemas.microsoft.com/office/drawing/2014/main" id="{34359062-57F0-439B-AD64-4A7FC4D6CC41}"/>
              </a:ext>
            </a:extLst>
          </p:cNvPr>
          <p:cNvSpPr txBox="1"/>
          <p:nvPr/>
        </p:nvSpPr>
        <p:spPr>
          <a:xfrm>
            <a:off x="949909" y="1078905"/>
            <a:ext cx="4527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たの</a:t>
            </a:r>
          </a:p>
        </p:txBody>
      </p:sp>
    </p:spTree>
    <p:extLst>
      <p:ext uri="{BB962C8B-B14F-4D97-AF65-F5344CB8AC3E}">
        <p14:creationId xmlns:p14="http://schemas.microsoft.com/office/powerpoint/2010/main" val="2837773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3357" y="1650650"/>
            <a:ext cx="7637285" cy="4921925"/>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「楽しいコーディング基礎 </a:t>
            </a:r>
            <a:r>
              <a:rPr lang="en-US" altLang="ja-JP" i="0" dirty="0">
                <a:solidFill>
                  <a:srgbClr val="575E75"/>
                </a:solidFill>
                <a:effectLst/>
                <a:latin typeface="メイリオ" panose="020B0604030504040204" pitchFamily="50" charset="-128"/>
                <a:ea typeface="メイリオ" panose="020B0604030504040204" pitchFamily="50" charset="-128"/>
              </a:rPr>
              <a:t>: 2</a:t>
            </a:r>
            <a:r>
              <a:rPr lang="ja-JP" altLang="en-US" i="0" dirty="0">
                <a:solidFill>
                  <a:srgbClr val="575E75"/>
                </a:solidFill>
                <a:effectLst/>
                <a:latin typeface="メイリオ" panose="020B0604030504040204" pitchFamily="50" charset="-128"/>
                <a:ea typeface="メイリオ" panose="020B0604030504040204" pitchFamily="50" charset="-128"/>
              </a:rPr>
              <a:t>」をクリックします。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3521877" y="2299318"/>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3056472" y="1070028"/>
            <a:ext cx="53898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きそ</a:t>
            </a:r>
          </a:p>
        </p:txBody>
      </p:sp>
      <p:sp>
        <p:nvSpPr>
          <p:cNvPr id="9" name="テキスト ボックス 8">
            <a:extLst>
              <a:ext uri="{FF2B5EF4-FFF2-40B4-BE49-F238E27FC236}">
                <a16:creationId xmlns:a16="http://schemas.microsoft.com/office/drawing/2014/main" id="{34359062-57F0-439B-AD64-4A7FC4D6CC41}"/>
              </a:ext>
            </a:extLst>
          </p:cNvPr>
          <p:cNvSpPr txBox="1"/>
          <p:nvPr/>
        </p:nvSpPr>
        <p:spPr>
          <a:xfrm>
            <a:off x="932153" y="1078905"/>
            <a:ext cx="4527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たの</a:t>
            </a:r>
          </a:p>
        </p:txBody>
      </p:sp>
    </p:spTree>
    <p:extLst>
      <p:ext uri="{BB962C8B-B14F-4D97-AF65-F5344CB8AC3E}">
        <p14:creationId xmlns:p14="http://schemas.microsoft.com/office/powerpoint/2010/main" val="1727696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3358" y="1650651"/>
            <a:ext cx="7637281" cy="4921922"/>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レッスン</a:t>
            </a:r>
            <a:r>
              <a:rPr lang="en-US" altLang="ja-JP" dirty="0">
                <a:solidFill>
                  <a:srgbClr val="575E75"/>
                </a:solidFill>
                <a:latin typeface="メイリオ" panose="020B0604030504040204" pitchFamily="50" charset="-128"/>
                <a:ea typeface="メイリオ" panose="020B0604030504040204" pitchFamily="50" charset="-128"/>
              </a:rPr>
              <a:t>3</a:t>
            </a:r>
            <a:r>
              <a:rPr lang="ja-JP" altLang="en-US" i="0" dirty="0">
                <a:solidFill>
                  <a:srgbClr val="575E75"/>
                </a:solidFill>
                <a:effectLst/>
                <a:latin typeface="メイリオ" panose="020B0604030504040204" pitchFamily="50" charset="-128"/>
                <a:ea typeface="メイリオ" panose="020B0604030504040204" pitchFamily="50" charset="-128"/>
              </a:rPr>
              <a:t> </a:t>
            </a:r>
            <a:r>
              <a:rPr lang="en-US" altLang="ja-JP" i="0" dirty="0">
                <a:solidFill>
                  <a:srgbClr val="575E75"/>
                </a:solidFill>
                <a:effectLst/>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月＆火星」をクリックします。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4525055" y="3219405"/>
            <a:ext cx="1866867"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2239730" y="1088009"/>
            <a:ext cx="48571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つき</a:t>
            </a:r>
          </a:p>
        </p:txBody>
      </p:sp>
      <p:sp>
        <p:nvSpPr>
          <p:cNvPr id="9" name="テキスト ボックス 8">
            <a:extLst>
              <a:ext uri="{FF2B5EF4-FFF2-40B4-BE49-F238E27FC236}">
                <a16:creationId xmlns:a16="http://schemas.microsoft.com/office/drawing/2014/main" id="{76263A5D-50AD-4D15-9B84-635D57655452}"/>
              </a:ext>
            </a:extLst>
          </p:cNvPr>
          <p:cNvSpPr txBox="1"/>
          <p:nvPr/>
        </p:nvSpPr>
        <p:spPr>
          <a:xfrm>
            <a:off x="2725446" y="1088009"/>
            <a:ext cx="7076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かせい</a:t>
            </a:r>
          </a:p>
        </p:txBody>
      </p:sp>
    </p:spTree>
    <p:extLst>
      <p:ext uri="{BB962C8B-B14F-4D97-AF65-F5344CB8AC3E}">
        <p14:creationId xmlns:p14="http://schemas.microsoft.com/office/powerpoint/2010/main" val="4073564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ミッション</a:t>
            </a:r>
            <a:r>
              <a:rPr lang="en-US" altLang="ja-JP" dirty="0"/>
              <a:t>1</a:t>
            </a:r>
            <a:r>
              <a:rPr lang="ja-JP" altLang="en-US" dirty="0"/>
              <a:t>：</a:t>
            </a:r>
            <a:r>
              <a:rPr lang="en-US" altLang="ja-JP" dirty="0"/>
              <a:t>【</a:t>
            </a:r>
            <a:r>
              <a:rPr lang="ja-JP" altLang="en-US" dirty="0"/>
              <a:t>月</a:t>
            </a:r>
            <a:r>
              <a:rPr lang="en-US" altLang="ja-JP" dirty="0"/>
              <a:t>】</a:t>
            </a:r>
            <a:r>
              <a:rPr lang="ja-JP" altLang="en-US" dirty="0"/>
              <a:t>月の石を探そう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3101783" y="1394420"/>
            <a:ext cx="520771"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つき</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6" name="テキスト ボックス 5">
            <a:extLst>
              <a:ext uri="{FF2B5EF4-FFF2-40B4-BE49-F238E27FC236}">
                <a16:creationId xmlns:a16="http://schemas.microsoft.com/office/drawing/2014/main" id="{08677E26-7426-4D9A-976E-16389648CA51}"/>
              </a:ext>
            </a:extLst>
          </p:cNvPr>
          <p:cNvSpPr txBox="1"/>
          <p:nvPr/>
        </p:nvSpPr>
        <p:spPr>
          <a:xfrm>
            <a:off x="5400636" y="1394420"/>
            <a:ext cx="520771"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8" name="テキスト ボックス 7">
            <a:extLst>
              <a:ext uri="{FF2B5EF4-FFF2-40B4-BE49-F238E27FC236}">
                <a16:creationId xmlns:a16="http://schemas.microsoft.com/office/drawing/2014/main" id="{FA44CDB4-875E-4B41-89ED-9DB8F29607D9}"/>
              </a:ext>
            </a:extLst>
          </p:cNvPr>
          <p:cNvSpPr txBox="1"/>
          <p:nvPr/>
        </p:nvSpPr>
        <p:spPr>
          <a:xfrm>
            <a:off x="3764348" y="1394420"/>
            <a:ext cx="520771"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9" name="テキスト ボックス 8">
            <a:extLst>
              <a:ext uri="{FF2B5EF4-FFF2-40B4-BE49-F238E27FC236}">
                <a16:creationId xmlns:a16="http://schemas.microsoft.com/office/drawing/2014/main" id="{7E6F7C6A-6726-442C-AF36-943ED68302D6}"/>
              </a:ext>
            </a:extLst>
          </p:cNvPr>
          <p:cNvSpPr txBox="1"/>
          <p:nvPr/>
        </p:nvSpPr>
        <p:spPr>
          <a:xfrm>
            <a:off x="4625131" y="1394420"/>
            <a:ext cx="520771"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いし</a:t>
            </a:r>
          </a:p>
        </p:txBody>
      </p:sp>
    </p:spTree>
    <p:extLst>
      <p:ext uri="{BB962C8B-B14F-4D97-AF65-F5344CB8AC3E}">
        <p14:creationId xmlns:p14="http://schemas.microsoft.com/office/powerpoint/2010/main" val="3482562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世界の作成</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747355" y="1009851"/>
            <a:ext cx="796802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「世界を作成」ボタンを押します。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378932" y="395204"/>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せかい</a:t>
            </a:r>
          </a:p>
        </p:txBody>
      </p:sp>
      <p:sp>
        <p:nvSpPr>
          <p:cNvPr id="32" name="テキスト ボックス 31">
            <a:extLst>
              <a:ext uri="{FF2B5EF4-FFF2-40B4-BE49-F238E27FC236}">
                <a16:creationId xmlns:a16="http://schemas.microsoft.com/office/drawing/2014/main" id="{424E1176-9A5C-4518-A06B-957E8A80DCBB}"/>
              </a:ext>
            </a:extLst>
          </p:cNvPr>
          <p:cNvSpPr txBox="1"/>
          <p:nvPr/>
        </p:nvSpPr>
        <p:spPr>
          <a:xfrm>
            <a:off x="1010552" y="1084999"/>
            <a:ext cx="5736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せかい</a:t>
            </a:r>
          </a:p>
        </p:txBody>
      </p:sp>
      <p:sp>
        <p:nvSpPr>
          <p:cNvPr id="33" name="テキスト ボックス 32">
            <a:extLst>
              <a:ext uri="{FF2B5EF4-FFF2-40B4-BE49-F238E27FC236}">
                <a16:creationId xmlns:a16="http://schemas.microsoft.com/office/drawing/2014/main" id="{73B73A63-A782-4A8E-8261-358E5B58CD67}"/>
              </a:ext>
            </a:extLst>
          </p:cNvPr>
          <p:cNvSpPr txBox="1"/>
          <p:nvPr/>
        </p:nvSpPr>
        <p:spPr>
          <a:xfrm>
            <a:off x="1612348" y="1073827"/>
            <a:ext cx="7345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さくせい</a:t>
            </a:r>
          </a:p>
        </p:txBody>
      </p:sp>
      <p:sp>
        <p:nvSpPr>
          <p:cNvPr id="13" name="テキスト ボックス 12">
            <a:extLst>
              <a:ext uri="{FF2B5EF4-FFF2-40B4-BE49-F238E27FC236}">
                <a16:creationId xmlns:a16="http://schemas.microsoft.com/office/drawing/2014/main" id="{9792650D-D21A-41EB-9D59-FA1C61416412}"/>
              </a:ext>
            </a:extLst>
          </p:cNvPr>
          <p:cNvSpPr txBox="1"/>
          <p:nvPr/>
        </p:nvSpPr>
        <p:spPr>
          <a:xfrm>
            <a:off x="1359761" y="399574"/>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さくせい</a:t>
            </a:r>
          </a:p>
        </p:txBody>
      </p:sp>
      <p:sp>
        <p:nvSpPr>
          <p:cNvPr id="14" name="テキスト ボックス 13">
            <a:extLst>
              <a:ext uri="{FF2B5EF4-FFF2-40B4-BE49-F238E27FC236}">
                <a16:creationId xmlns:a16="http://schemas.microsoft.com/office/drawing/2014/main" id="{1ADF7D43-FEFB-463A-9EA1-0B6AE4043254}"/>
              </a:ext>
            </a:extLst>
          </p:cNvPr>
          <p:cNvSpPr txBox="1"/>
          <p:nvPr/>
        </p:nvSpPr>
        <p:spPr>
          <a:xfrm>
            <a:off x="3313519" y="1059808"/>
            <a:ext cx="2996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pic>
        <p:nvPicPr>
          <p:cNvPr id="15" name="図 14">
            <a:extLst>
              <a:ext uri="{FF2B5EF4-FFF2-40B4-BE49-F238E27FC236}">
                <a16:creationId xmlns:a16="http://schemas.microsoft.com/office/drawing/2014/main" id="{5A3D3819-9C69-4273-A36C-D8AD133C2F3E}"/>
              </a:ext>
            </a:extLst>
          </p:cNvPr>
          <p:cNvPicPr>
            <a:picLocks noChangeAspect="1"/>
          </p:cNvPicPr>
          <p:nvPr/>
        </p:nvPicPr>
        <p:blipFill>
          <a:blip r:embed="rId2"/>
          <a:srcRect/>
          <a:stretch/>
        </p:blipFill>
        <p:spPr>
          <a:xfrm>
            <a:off x="753358" y="1650650"/>
            <a:ext cx="7637281" cy="4921922"/>
          </a:xfrm>
          <a:prstGeom prst="rect">
            <a:avLst/>
          </a:prstGeom>
          <a:ln>
            <a:solidFill>
              <a:schemeClr val="bg1">
                <a:lumMod val="65000"/>
              </a:schemeClr>
            </a:solidFill>
          </a:ln>
        </p:spPr>
      </p:pic>
      <p:sp>
        <p:nvSpPr>
          <p:cNvPr id="16" name="四角形: 角を丸くする 15">
            <a:extLst>
              <a:ext uri="{FF2B5EF4-FFF2-40B4-BE49-F238E27FC236}">
                <a16:creationId xmlns:a16="http://schemas.microsoft.com/office/drawing/2014/main" id="{3C150DB3-87EC-40CA-83BD-6092B704274D}"/>
              </a:ext>
            </a:extLst>
          </p:cNvPr>
          <p:cNvSpPr/>
          <p:nvPr/>
        </p:nvSpPr>
        <p:spPr>
          <a:xfrm>
            <a:off x="6229569" y="2210542"/>
            <a:ext cx="2106564" cy="372860"/>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193756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pic>
        <p:nvPicPr>
          <p:cNvPr id="3" name="図 2">
            <a:extLst>
              <a:ext uri="{FF2B5EF4-FFF2-40B4-BE49-F238E27FC236}">
                <a16:creationId xmlns:a16="http://schemas.microsoft.com/office/drawing/2014/main" id="{DCB6D663-09D5-4FD1-8DF0-23A34CA76618}"/>
              </a:ext>
            </a:extLst>
          </p:cNvPr>
          <p:cNvPicPr>
            <a:picLocks noChangeAspect="1"/>
          </p:cNvPicPr>
          <p:nvPr/>
        </p:nvPicPr>
        <p:blipFill>
          <a:blip r:embed="rId2"/>
          <a:srcRect/>
          <a:stretch/>
        </p:blipFill>
        <p:spPr>
          <a:xfrm>
            <a:off x="814975" y="1615477"/>
            <a:ext cx="7514048" cy="4842503"/>
          </a:xfrm>
          <a:prstGeom prst="rect">
            <a:avLst/>
          </a:prstGeom>
        </p:spPr>
      </p:pic>
      <p:sp>
        <p:nvSpPr>
          <p:cNvPr id="27" name="テキスト ボックス 26">
            <a:extLst>
              <a:ext uri="{FF2B5EF4-FFF2-40B4-BE49-F238E27FC236}">
                <a16:creationId xmlns:a16="http://schemas.microsoft.com/office/drawing/2014/main" id="{16741FD5-D2B3-4FED-A588-4C3E8262CBD4}"/>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画面中央にいる司令官に話を聞いてみましょう。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6CB55B84-FF6C-4A88-86BC-BDB5D8812D61}"/>
              </a:ext>
            </a:extLst>
          </p:cNvPr>
          <p:cNvSpPr txBox="1"/>
          <p:nvPr/>
        </p:nvSpPr>
        <p:spPr>
          <a:xfrm>
            <a:off x="689687" y="1078194"/>
            <a:ext cx="122151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がめんちゅうおう</a:t>
            </a:r>
          </a:p>
        </p:txBody>
      </p:sp>
      <p:sp>
        <p:nvSpPr>
          <p:cNvPr id="35" name="テキスト ボックス 34">
            <a:extLst>
              <a:ext uri="{FF2B5EF4-FFF2-40B4-BE49-F238E27FC236}">
                <a16:creationId xmlns:a16="http://schemas.microsoft.com/office/drawing/2014/main" id="{3DAA88A4-55C1-450E-B22A-CAD415156B3F}"/>
              </a:ext>
            </a:extLst>
          </p:cNvPr>
          <p:cNvSpPr txBox="1"/>
          <p:nvPr/>
        </p:nvSpPr>
        <p:spPr>
          <a:xfrm>
            <a:off x="3167990"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2" name="テキスト ボックス 11">
            <a:extLst>
              <a:ext uri="{FF2B5EF4-FFF2-40B4-BE49-F238E27FC236}">
                <a16:creationId xmlns:a16="http://schemas.microsoft.com/office/drawing/2014/main" id="{EF0B5848-1C10-45B4-BF0B-262EDC1824E9}"/>
              </a:ext>
            </a:extLst>
          </p:cNvPr>
          <p:cNvSpPr txBox="1"/>
          <p:nvPr/>
        </p:nvSpPr>
        <p:spPr>
          <a:xfrm>
            <a:off x="2325022" y="1072506"/>
            <a:ext cx="856885"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しれいかん</a:t>
            </a:r>
          </a:p>
        </p:txBody>
      </p:sp>
      <p:sp>
        <p:nvSpPr>
          <p:cNvPr id="13" name="テキスト ボックス 12">
            <a:extLst>
              <a:ext uri="{FF2B5EF4-FFF2-40B4-BE49-F238E27FC236}">
                <a16:creationId xmlns:a16="http://schemas.microsoft.com/office/drawing/2014/main" id="{47FC70A5-ED16-4DA3-BB08-2B4C54AEA011}"/>
              </a:ext>
            </a:extLst>
          </p:cNvPr>
          <p:cNvSpPr txBox="1"/>
          <p:nvPr/>
        </p:nvSpPr>
        <p:spPr>
          <a:xfrm>
            <a:off x="3755349"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16" name="楕円 15">
            <a:extLst>
              <a:ext uri="{FF2B5EF4-FFF2-40B4-BE49-F238E27FC236}">
                <a16:creationId xmlns:a16="http://schemas.microsoft.com/office/drawing/2014/main" id="{83A40B43-6191-4F70-9ACB-F65454E6DBA6}"/>
              </a:ext>
            </a:extLst>
          </p:cNvPr>
          <p:cNvSpPr/>
          <p:nvPr/>
        </p:nvSpPr>
        <p:spPr>
          <a:xfrm>
            <a:off x="3446642" y="2842407"/>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3076428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952D972-A832-4702-9846-C2AF1B16A45F}"/>
              </a:ext>
            </a:extLst>
          </p:cNvPr>
          <p:cNvPicPr>
            <a:picLocks noChangeAspect="1"/>
          </p:cNvPicPr>
          <p:nvPr/>
        </p:nvPicPr>
        <p:blipFill>
          <a:blip r:embed="rId2"/>
          <a:srcRect/>
          <a:stretch/>
        </p:blipFill>
        <p:spPr>
          <a:xfrm>
            <a:off x="1298801" y="2832185"/>
            <a:ext cx="6394824" cy="326742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7" name="テキスト ボックス 16">
            <a:extLst>
              <a:ext uri="{FF2B5EF4-FFF2-40B4-BE49-F238E27FC236}">
                <a16:creationId xmlns:a16="http://schemas.microsoft.com/office/drawing/2014/main" id="{C27BCE1D-921D-499A-A5BC-3E43C3051798}"/>
              </a:ext>
            </a:extLst>
          </p:cNvPr>
          <p:cNvSpPr txBox="1"/>
          <p:nvPr/>
        </p:nvSpPr>
        <p:spPr>
          <a:xfrm>
            <a:off x="365959" y="1028826"/>
            <a:ext cx="8778041" cy="1538883"/>
          </a:xfrm>
          <a:prstGeom prst="rect">
            <a:avLst/>
          </a:prstGeom>
          <a:noFill/>
        </p:spPr>
        <p:txBody>
          <a:bodyPr wrap="square" rtlCol="0">
            <a:spAutoFit/>
          </a:bodyPr>
          <a:lstStyle/>
          <a:p>
            <a:pPr>
              <a:lnSpc>
                <a:spcPct val="15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ニール・アームストロング氏は</a:t>
            </a:r>
            <a:r>
              <a:rPr lang="en-US" altLang="ja-JP" sz="1600" b="1" i="0" dirty="0">
                <a:solidFill>
                  <a:srgbClr val="C00000"/>
                </a:solidFill>
                <a:effectLst/>
                <a:latin typeface="メイリオ" panose="020B0604030504040204" pitchFamily="50" charset="-128"/>
                <a:ea typeface="メイリオ" panose="020B0604030504040204" pitchFamily="50" charset="-128"/>
              </a:rPr>
              <a:t>1969</a:t>
            </a:r>
            <a:r>
              <a:rPr lang="ja-JP" altLang="en-US" sz="1600" b="1" i="0" dirty="0">
                <a:solidFill>
                  <a:srgbClr val="C00000"/>
                </a:solidFill>
                <a:effectLst/>
                <a:latin typeface="メイリオ" panose="020B0604030504040204" pitchFamily="50" charset="-128"/>
                <a:ea typeface="メイリオ" panose="020B0604030504040204" pitchFamily="50" charset="-128"/>
              </a:rPr>
              <a:t>年</a:t>
            </a:r>
            <a:r>
              <a:rPr lang="en-US" altLang="ja-JP" sz="1600" b="1" i="0" dirty="0">
                <a:solidFill>
                  <a:srgbClr val="C00000"/>
                </a:solidFill>
                <a:effectLst/>
                <a:latin typeface="メイリオ" panose="020B0604030504040204" pitchFamily="50" charset="-128"/>
                <a:ea typeface="メイリオ" panose="020B0604030504040204" pitchFamily="50" charset="-128"/>
              </a:rPr>
              <a:t>7</a:t>
            </a:r>
            <a:r>
              <a:rPr lang="ja-JP" altLang="en-US" sz="1600" b="1" i="0" dirty="0">
                <a:solidFill>
                  <a:srgbClr val="C00000"/>
                </a:solidFill>
                <a:effectLst/>
                <a:latin typeface="メイリオ" panose="020B0604030504040204" pitchFamily="50" charset="-128"/>
                <a:ea typeface="メイリオ" panose="020B0604030504040204" pitchFamily="50" charset="-128"/>
              </a:rPr>
              <a:t>月に月面に足を踏み入れた最初の人類でした。</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nSpc>
                <a:spcPct val="150000"/>
              </a:lnSpc>
            </a:pPr>
            <a:r>
              <a:rPr lang="ja-JP" altLang="en-US" sz="1600" b="1" dirty="0">
                <a:solidFill>
                  <a:srgbClr val="C00000"/>
                </a:solidFill>
                <a:latin typeface="メイリオ" panose="020B0604030504040204" pitchFamily="50" charset="-128"/>
                <a:ea typeface="メイリオ" panose="020B0604030504040204" pitchFamily="50" charset="-128"/>
              </a:rPr>
              <a:t>それ以来、私たちはロボットや衛星だけでなく、複数の有人ミッションも送ってきました。</a:t>
            </a:r>
            <a:endParaRPr lang="en-US" altLang="ja-JP" sz="1600" b="1" dirty="0">
              <a:solidFill>
                <a:srgbClr val="C00000"/>
              </a:solidFill>
              <a:latin typeface="メイリオ" panose="020B0604030504040204" pitchFamily="50" charset="-128"/>
              <a:ea typeface="メイリオ" panose="020B0604030504040204" pitchFamily="50" charset="-128"/>
            </a:endParaRPr>
          </a:p>
          <a:p>
            <a:pPr>
              <a:lnSpc>
                <a:spcPct val="150000"/>
              </a:lnSpc>
            </a:pPr>
            <a:r>
              <a:rPr lang="ja-JP" altLang="en-US" sz="1600" b="1" dirty="0">
                <a:solidFill>
                  <a:srgbClr val="C00000"/>
                </a:solidFill>
                <a:latin typeface="メイリオ" panose="020B0604030504040204" pitchFamily="50" charset="-128"/>
                <a:ea typeface="メイリオ" panose="020B0604030504040204" pitchFamily="50" charset="-128"/>
              </a:rPr>
              <a:t>今日、私たちは月に立ち寄って、壊れていると思われる実験をいくつか修正します。</a:t>
            </a:r>
            <a:endParaRPr lang="en-US" altLang="ja-JP" sz="1600" b="1" dirty="0">
              <a:solidFill>
                <a:srgbClr val="C00000"/>
              </a:solidFill>
              <a:latin typeface="メイリオ" panose="020B0604030504040204" pitchFamily="50" charset="-128"/>
              <a:ea typeface="メイリオ" panose="020B0604030504040204" pitchFamily="50" charset="-128"/>
            </a:endParaRPr>
          </a:p>
          <a:p>
            <a:pPr>
              <a:lnSpc>
                <a:spcPct val="15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提供されたプログラムを使って、問題の原因を特定してください。</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6BB148EF-7CA4-4060-B423-9653DDCF2A6C}"/>
              </a:ext>
            </a:extLst>
          </p:cNvPr>
          <p:cNvSpPr txBox="1"/>
          <p:nvPr/>
        </p:nvSpPr>
        <p:spPr>
          <a:xfrm>
            <a:off x="2585327" y="1740082"/>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よ</a:t>
            </a:r>
          </a:p>
        </p:txBody>
      </p:sp>
      <p:sp>
        <p:nvSpPr>
          <p:cNvPr id="67" name="テキスト ボックス 66">
            <a:extLst>
              <a:ext uri="{FF2B5EF4-FFF2-40B4-BE49-F238E27FC236}">
                <a16:creationId xmlns:a16="http://schemas.microsoft.com/office/drawing/2014/main" id="{688FAF6F-BFBF-4BBF-AECB-F23C0E6AEC55}"/>
              </a:ext>
            </a:extLst>
          </p:cNvPr>
          <p:cNvSpPr txBox="1"/>
          <p:nvPr/>
        </p:nvSpPr>
        <p:spPr>
          <a:xfrm>
            <a:off x="4629623" y="1740082"/>
            <a:ext cx="39584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おも</a:t>
            </a:r>
          </a:p>
        </p:txBody>
      </p:sp>
      <p:sp>
        <p:nvSpPr>
          <p:cNvPr id="68" name="テキスト ボックス 67">
            <a:extLst>
              <a:ext uri="{FF2B5EF4-FFF2-40B4-BE49-F238E27FC236}">
                <a16:creationId xmlns:a16="http://schemas.microsoft.com/office/drawing/2014/main" id="{A9EE1093-47B7-4850-82D8-B26DC99D6F2F}"/>
              </a:ext>
            </a:extLst>
          </p:cNvPr>
          <p:cNvSpPr txBox="1"/>
          <p:nvPr/>
        </p:nvSpPr>
        <p:spPr>
          <a:xfrm>
            <a:off x="6507572" y="1009213"/>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さいしょ</a:t>
            </a:r>
          </a:p>
        </p:txBody>
      </p:sp>
      <p:sp>
        <p:nvSpPr>
          <p:cNvPr id="70" name="テキスト ボックス 69">
            <a:extLst>
              <a:ext uri="{FF2B5EF4-FFF2-40B4-BE49-F238E27FC236}">
                <a16:creationId xmlns:a16="http://schemas.microsoft.com/office/drawing/2014/main" id="{9AD7FA53-F1F1-4DEC-AA35-760F28762E33}"/>
              </a:ext>
            </a:extLst>
          </p:cNvPr>
          <p:cNvSpPr txBox="1"/>
          <p:nvPr/>
        </p:nvSpPr>
        <p:spPr>
          <a:xfrm>
            <a:off x="5098039" y="1009213"/>
            <a:ext cx="42435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あし</a:t>
            </a:r>
          </a:p>
        </p:txBody>
      </p:sp>
      <p:sp>
        <p:nvSpPr>
          <p:cNvPr id="71" name="テキスト ボックス 70">
            <a:extLst>
              <a:ext uri="{FF2B5EF4-FFF2-40B4-BE49-F238E27FC236}">
                <a16:creationId xmlns:a16="http://schemas.microsoft.com/office/drawing/2014/main" id="{95AAB0F3-87D3-41DB-9E18-E10AA0A91A6B}"/>
              </a:ext>
            </a:extLst>
          </p:cNvPr>
          <p:cNvSpPr txBox="1"/>
          <p:nvPr/>
        </p:nvSpPr>
        <p:spPr>
          <a:xfrm>
            <a:off x="7050164" y="1376099"/>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おく</a:t>
            </a:r>
          </a:p>
        </p:txBody>
      </p:sp>
      <p:sp>
        <p:nvSpPr>
          <p:cNvPr id="81" name="正方形/長方形 80">
            <a:extLst>
              <a:ext uri="{FF2B5EF4-FFF2-40B4-BE49-F238E27FC236}">
                <a16:creationId xmlns:a16="http://schemas.microsoft.com/office/drawing/2014/main" id="{DFCAC804-6646-40E4-9482-0D7BF196F1DA}"/>
              </a:ext>
            </a:extLst>
          </p:cNvPr>
          <p:cNvSpPr/>
          <p:nvPr/>
        </p:nvSpPr>
        <p:spPr>
          <a:xfrm>
            <a:off x="1417733" y="5488601"/>
            <a:ext cx="1886463" cy="39917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2" name="テキスト ボックス 81">
            <a:extLst>
              <a:ext uri="{FF2B5EF4-FFF2-40B4-BE49-F238E27FC236}">
                <a16:creationId xmlns:a16="http://schemas.microsoft.com/office/drawing/2014/main" id="{9D4F43C9-12CC-4AEF-9EC8-B9E59AA34DBB}"/>
              </a:ext>
            </a:extLst>
          </p:cNvPr>
          <p:cNvSpPr txBox="1"/>
          <p:nvPr/>
        </p:nvSpPr>
        <p:spPr>
          <a:xfrm>
            <a:off x="1275655" y="6211101"/>
            <a:ext cx="644816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I’m ready</a:t>
            </a:r>
            <a:r>
              <a:rPr lang="ja-JP" altLang="en-US" i="0" dirty="0">
                <a:solidFill>
                  <a:srgbClr val="575E75"/>
                </a:solidFill>
                <a:effectLst/>
                <a:latin typeface="メイリオ" panose="020B0604030504040204" pitchFamily="50" charset="-128"/>
                <a:ea typeface="メイリオ" panose="020B0604030504040204" pitchFamily="50" charset="-128"/>
              </a:rPr>
              <a:t>」ボタンを押してミッションを始めましょう！</a:t>
            </a:r>
            <a:endParaRPr kumimoji="1" lang="ja-JP" altLang="en-US"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DA399381-538E-450B-8970-EF60EFFCAA02}"/>
              </a:ext>
            </a:extLst>
          </p:cNvPr>
          <p:cNvSpPr txBox="1"/>
          <p:nvPr/>
        </p:nvSpPr>
        <p:spPr>
          <a:xfrm>
            <a:off x="5764497" y="6254640"/>
            <a:ext cx="454165" cy="24500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はじ</a:t>
            </a:r>
          </a:p>
        </p:txBody>
      </p:sp>
      <p:sp>
        <p:nvSpPr>
          <p:cNvPr id="87" name="テキスト ボックス 86">
            <a:extLst>
              <a:ext uri="{FF2B5EF4-FFF2-40B4-BE49-F238E27FC236}">
                <a16:creationId xmlns:a16="http://schemas.microsoft.com/office/drawing/2014/main" id="{D3F6DAE5-BBEF-4367-85B9-7A13E371729A}"/>
              </a:ext>
            </a:extLst>
          </p:cNvPr>
          <p:cNvSpPr txBox="1"/>
          <p:nvPr/>
        </p:nvSpPr>
        <p:spPr>
          <a:xfrm>
            <a:off x="3739365" y="6262107"/>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6" name="テキスト ボックス 25">
            <a:extLst>
              <a:ext uri="{FF2B5EF4-FFF2-40B4-BE49-F238E27FC236}">
                <a16:creationId xmlns:a16="http://schemas.microsoft.com/office/drawing/2014/main" id="{E5F5B556-BDD8-4FDE-AD6B-1A169E6EA13D}"/>
              </a:ext>
            </a:extLst>
          </p:cNvPr>
          <p:cNvSpPr txBox="1"/>
          <p:nvPr/>
        </p:nvSpPr>
        <p:spPr>
          <a:xfrm>
            <a:off x="3401616" y="1740082"/>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こわ</a:t>
            </a:r>
          </a:p>
        </p:txBody>
      </p:sp>
      <p:sp>
        <p:nvSpPr>
          <p:cNvPr id="31" name="テキスト ボックス 30">
            <a:extLst>
              <a:ext uri="{FF2B5EF4-FFF2-40B4-BE49-F238E27FC236}">
                <a16:creationId xmlns:a16="http://schemas.microsoft.com/office/drawing/2014/main" id="{0E249BA1-D7BB-462D-ADE9-1643D168BC17}"/>
              </a:ext>
            </a:extLst>
          </p:cNvPr>
          <p:cNvSpPr txBox="1"/>
          <p:nvPr/>
        </p:nvSpPr>
        <p:spPr>
          <a:xfrm>
            <a:off x="412033" y="1740082"/>
            <a:ext cx="49760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きょう</a:t>
            </a:r>
          </a:p>
        </p:txBody>
      </p:sp>
      <p:sp>
        <p:nvSpPr>
          <p:cNvPr id="32" name="テキスト ボックス 31">
            <a:extLst>
              <a:ext uri="{FF2B5EF4-FFF2-40B4-BE49-F238E27FC236}">
                <a16:creationId xmlns:a16="http://schemas.microsoft.com/office/drawing/2014/main" id="{C6161202-13F0-4E06-A70E-D1BA9B0E3D11}"/>
              </a:ext>
            </a:extLst>
          </p:cNvPr>
          <p:cNvSpPr txBox="1"/>
          <p:nvPr/>
        </p:nvSpPr>
        <p:spPr>
          <a:xfrm>
            <a:off x="7123062" y="1009213"/>
            <a:ext cx="61851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じんるい</a:t>
            </a:r>
          </a:p>
        </p:txBody>
      </p:sp>
      <p:sp>
        <p:nvSpPr>
          <p:cNvPr id="34" name="テキスト ボックス 33">
            <a:extLst>
              <a:ext uri="{FF2B5EF4-FFF2-40B4-BE49-F238E27FC236}">
                <a16:creationId xmlns:a16="http://schemas.microsoft.com/office/drawing/2014/main" id="{F4311250-368A-4153-8D6E-B04FA79DFC35}"/>
              </a:ext>
            </a:extLst>
          </p:cNvPr>
          <p:cNvSpPr txBox="1"/>
          <p:nvPr/>
        </p:nvSpPr>
        <p:spPr>
          <a:xfrm>
            <a:off x="4499052" y="1009213"/>
            <a:ext cx="63589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げつめん</a:t>
            </a:r>
          </a:p>
        </p:txBody>
      </p:sp>
      <p:sp>
        <p:nvSpPr>
          <p:cNvPr id="35" name="テキスト ボックス 34">
            <a:extLst>
              <a:ext uri="{FF2B5EF4-FFF2-40B4-BE49-F238E27FC236}">
                <a16:creationId xmlns:a16="http://schemas.microsoft.com/office/drawing/2014/main" id="{25023176-AD5D-40DA-BE86-4E7B3BD8197E}"/>
              </a:ext>
            </a:extLst>
          </p:cNvPr>
          <p:cNvSpPr txBox="1"/>
          <p:nvPr/>
        </p:nvSpPr>
        <p:spPr>
          <a:xfrm>
            <a:off x="754684" y="1376099"/>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いらい</a:t>
            </a:r>
          </a:p>
        </p:txBody>
      </p:sp>
      <p:sp>
        <p:nvSpPr>
          <p:cNvPr id="38" name="テキスト ボックス 37">
            <a:extLst>
              <a:ext uri="{FF2B5EF4-FFF2-40B4-BE49-F238E27FC236}">
                <a16:creationId xmlns:a16="http://schemas.microsoft.com/office/drawing/2014/main" id="{FC042219-4043-4970-B931-118885730248}"/>
              </a:ext>
            </a:extLst>
          </p:cNvPr>
          <p:cNvSpPr txBox="1"/>
          <p:nvPr/>
        </p:nvSpPr>
        <p:spPr>
          <a:xfrm>
            <a:off x="3199009" y="1376099"/>
            <a:ext cx="62744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えいせい</a:t>
            </a:r>
          </a:p>
        </p:txBody>
      </p:sp>
      <p:sp>
        <p:nvSpPr>
          <p:cNvPr id="44" name="テキスト ボックス 43">
            <a:extLst>
              <a:ext uri="{FF2B5EF4-FFF2-40B4-BE49-F238E27FC236}">
                <a16:creationId xmlns:a16="http://schemas.microsoft.com/office/drawing/2014/main" id="{4098554B-D3DD-428B-A221-9FD0BC3F53EC}"/>
              </a:ext>
            </a:extLst>
          </p:cNvPr>
          <p:cNvSpPr txBox="1"/>
          <p:nvPr/>
        </p:nvSpPr>
        <p:spPr>
          <a:xfrm>
            <a:off x="3982909" y="2101536"/>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げんいん</a:t>
            </a:r>
          </a:p>
        </p:txBody>
      </p:sp>
      <p:sp>
        <p:nvSpPr>
          <p:cNvPr id="45" name="テキスト ボックス 44">
            <a:extLst>
              <a:ext uri="{FF2B5EF4-FFF2-40B4-BE49-F238E27FC236}">
                <a16:creationId xmlns:a16="http://schemas.microsoft.com/office/drawing/2014/main" id="{DBB26B11-86DC-48CC-9D72-0F7897EFF81C}"/>
              </a:ext>
            </a:extLst>
          </p:cNvPr>
          <p:cNvSpPr txBox="1"/>
          <p:nvPr/>
        </p:nvSpPr>
        <p:spPr>
          <a:xfrm>
            <a:off x="6835597" y="1740082"/>
            <a:ext cx="70077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しゅうせい</a:t>
            </a:r>
          </a:p>
        </p:txBody>
      </p:sp>
      <p:sp>
        <p:nvSpPr>
          <p:cNvPr id="47" name="テキスト ボックス 46">
            <a:extLst>
              <a:ext uri="{FF2B5EF4-FFF2-40B4-BE49-F238E27FC236}">
                <a16:creationId xmlns:a16="http://schemas.microsoft.com/office/drawing/2014/main" id="{31F1A00F-D3EF-44CA-8228-BF7F2FE55950}"/>
              </a:ext>
            </a:extLst>
          </p:cNvPr>
          <p:cNvSpPr txBox="1"/>
          <p:nvPr/>
        </p:nvSpPr>
        <p:spPr>
          <a:xfrm>
            <a:off x="4602833" y="2101536"/>
            <a:ext cx="635891"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とくてい</a:t>
            </a:r>
          </a:p>
        </p:txBody>
      </p:sp>
      <p:sp>
        <p:nvSpPr>
          <p:cNvPr id="48" name="テキスト ボックス 47">
            <a:extLst>
              <a:ext uri="{FF2B5EF4-FFF2-40B4-BE49-F238E27FC236}">
                <a16:creationId xmlns:a16="http://schemas.microsoft.com/office/drawing/2014/main" id="{E147435F-2FD7-4F04-99E7-74333E3DC851}"/>
              </a:ext>
            </a:extLst>
          </p:cNvPr>
          <p:cNvSpPr txBox="1"/>
          <p:nvPr/>
        </p:nvSpPr>
        <p:spPr>
          <a:xfrm>
            <a:off x="2579790" y="2101536"/>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つか</a:t>
            </a:r>
          </a:p>
        </p:txBody>
      </p:sp>
      <p:sp>
        <p:nvSpPr>
          <p:cNvPr id="52" name="テキスト ボックス 51">
            <a:extLst>
              <a:ext uri="{FF2B5EF4-FFF2-40B4-BE49-F238E27FC236}">
                <a16:creationId xmlns:a16="http://schemas.microsoft.com/office/drawing/2014/main" id="{112D86EF-D006-432E-8087-502C6EE8F979}"/>
              </a:ext>
            </a:extLst>
          </p:cNvPr>
          <p:cNvSpPr txBox="1"/>
          <p:nvPr/>
        </p:nvSpPr>
        <p:spPr>
          <a:xfrm>
            <a:off x="3379968" y="2101536"/>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もんだい</a:t>
            </a:r>
          </a:p>
        </p:txBody>
      </p:sp>
      <p:sp>
        <p:nvSpPr>
          <p:cNvPr id="53" name="テキスト ボックス 52">
            <a:extLst>
              <a:ext uri="{FF2B5EF4-FFF2-40B4-BE49-F238E27FC236}">
                <a16:creationId xmlns:a16="http://schemas.microsoft.com/office/drawing/2014/main" id="{005602D6-1D08-4869-9A37-725ECC5D4573}"/>
              </a:ext>
            </a:extLst>
          </p:cNvPr>
          <p:cNvSpPr txBox="1"/>
          <p:nvPr/>
        </p:nvSpPr>
        <p:spPr>
          <a:xfrm>
            <a:off x="320155" y="2101536"/>
            <a:ext cx="70077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ていきょう</a:t>
            </a:r>
          </a:p>
        </p:txBody>
      </p:sp>
      <p:sp>
        <p:nvSpPr>
          <p:cNvPr id="54" name="テキスト ボックス 53">
            <a:extLst>
              <a:ext uri="{FF2B5EF4-FFF2-40B4-BE49-F238E27FC236}">
                <a16:creationId xmlns:a16="http://schemas.microsoft.com/office/drawing/2014/main" id="{F40E2D69-78E3-4B84-9AE5-7113F5A1FE3B}"/>
              </a:ext>
            </a:extLst>
          </p:cNvPr>
          <p:cNvSpPr txBox="1"/>
          <p:nvPr/>
        </p:nvSpPr>
        <p:spPr>
          <a:xfrm>
            <a:off x="5414506" y="1740082"/>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じっけん</a:t>
            </a:r>
          </a:p>
        </p:txBody>
      </p:sp>
      <p:sp>
        <p:nvSpPr>
          <p:cNvPr id="55" name="テキスト ボックス 54">
            <a:extLst>
              <a:ext uri="{FF2B5EF4-FFF2-40B4-BE49-F238E27FC236}">
                <a16:creationId xmlns:a16="http://schemas.microsoft.com/office/drawing/2014/main" id="{41E72CD7-7BAD-4CB1-9F00-560D350DFD21}"/>
              </a:ext>
            </a:extLst>
          </p:cNvPr>
          <p:cNvSpPr txBox="1"/>
          <p:nvPr/>
        </p:nvSpPr>
        <p:spPr>
          <a:xfrm>
            <a:off x="2176555" y="1740082"/>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た</a:t>
            </a:r>
          </a:p>
        </p:txBody>
      </p:sp>
      <p:sp>
        <p:nvSpPr>
          <p:cNvPr id="56" name="テキスト ボックス 55">
            <a:extLst>
              <a:ext uri="{FF2B5EF4-FFF2-40B4-BE49-F238E27FC236}">
                <a16:creationId xmlns:a16="http://schemas.microsoft.com/office/drawing/2014/main" id="{C8C4EFA4-BD0A-4789-85CC-118B63F359A6}"/>
              </a:ext>
            </a:extLst>
          </p:cNvPr>
          <p:cNvSpPr txBox="1"/>
          <p:nvPr/>
        </p:nvSpPr>
        <p:spPr>
          <a:xfrm>
            <a:off x="1758278" y="1740082"/>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つき</a:t>
            </a:r>
          </a:p>
        </p:txBody>
      </p:sp>
      <p:sp>
        <p:nvSpPr>
          <p:cNvPr id="58" name="テキスト ボックス 57">
            <a:extLst>
              <a:ext uri="{FF2B5EF4-FFF2-40B4-BE49-F238E27FC236}">
                <a16:creationId xmlns:a16="http://schemas.microsoft.com/office/drawing/2014/main" id="{F7A17A6D-DB67-4FBD-B568-F5B34D1B639E}"/>
              </a:ext>
            </a:extLst>
          </p:cNvPr>
          <p:cNvSpPr txBox="1"/>
          <p:nvPr/>
        </p:nvSpPr>
        <p:spPr>
          <a:xfrm>
            <a:off x="928469" y="1740082"/>
            <a:ext cx="49760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わたし</a:t>
            </a:r>
          </a:p>
        </p:txBody>
      </p:sp>
      <p:sp>
        <p:nvSpPr>
          <p:cNvPr id="60" name="テキスト ボックス 59">
            <a:extLst>
              <a:ext uri="{FF2B5EF4-FFF2-40B4-BE49-F238E27FC236}">
                <a16:creationId xmlns:a16="http://schemas.microsoft.com/office/drawing/2014/main" id="{D4D82E99-BEF8-4D47-883F-EBA6765CA048}"/>
              </a:ext>
            </a:extLst>
          </p:cNvPr>
          <p:cNvSpPr txBox="1"/>
          <p:nvPr/>
        </p:nvSpPr>
        <p:spPr>
          <a:xfrm>
            <a:off x="4814127" y="1376099"/>
            <a:ext cx="635891"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ふくすう</a:t>
            </a:r>
          </a:p>
        </p:txBody>
      </p:sp>
      <p:sp>
        <p:nvSpPr>
          <p:cNvPr id="62" name="テキスト ボックス 61">
            <a:extLst>
              <a:ext uri="{FF2B5EF4-FFF2-40B4-BE49-F238E27FC236}">
                <a16:creationId xmlns:a16="http://schemas.microsoft.com/office/drawing/2014/main" id="{B012B454-EC49-4D10-898B-ACE7EA1F84FD}"/>
              </a:ext>
            </a:extLst>
          </p:cNvPr>
          <p:cNvSpPr txBox="1"/>
          <p:nvPr/>
        </p:nvSpPr>
        <p:spPr>
          <a:xfrm>
            <a:off x="5416654" y="1376099"/>
            <a:ext cx="635891"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ゆうじん</a:t>
            </a:r>
          </a:p>
        </p:txBody>
      </p:sp>
      <p:sp>
        <p:nvSpPr>
          <p:cNvPr id="63" name="テキスト ボックス 62">
            <a:extLst>
              <a:ext uri="{FF2B5EF4-FFF2-40B4-BE49-F238E27FC236}">
                <a16:creationId xmlns:a16="http://schemas.microsoft.com/office/drawing/2014/main" id="{220F027E-A524-4760-8394-637C19CE52A4}"/>
              </a:ext>
            </a:extLst>
          </p:cNvPr>
          <p:cNvSpPr txBox="1"/>
          <p:nvPr/>
        </p:nvSpPr>
        <p:spPr>
          <a:xfrm>
            <a:off x="1330374" y="1376099"/>
            <a:ext cx="49760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わたし</a:t>
            </a:r>
          </a:p>
        </p:txBody>
      </p:sp>
      <p:sp>
        <p:nvSpPr>
          <p:cNvPr id="65" name="テキスト ボックス 64">
            <a:extLst>
              <a:ext uri="{FF2B5EF4-FFF2-40B4-BE49-F238E27FC236}">
                <a16:creationId xmlns:a16="http://schemas.microsoft.com/office/drawing/2014/main" id="{3199C5D4-0933-49C6-A0CD-4B7D566EA6D3}"/>
              </a:ext>
            </a:extLst>
          </p:cNvPr>
          <p:cNvSpPr txBox="1"/>
          <p:nvPr/>
        </p:nvSpPr>
        <p:spPr>
          <a:xfrm>
            <a:off x="5901557" y="1009213"/>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い</a:t>
            </a:r>
          </a:p>
        </p:txBody>
      </p:sp>
      <p:sp>
        <p:nvSpPr>
          <p:cNvPr id="66" name="テキスト ボックス 65">
            <a:extLst>
              <a:ext uri="{FF2B5EF4-FFF2-40B4-BE49-F238E27FC236}">
                <a16:creationId xmlns:a16="http://schemas.microsoft.com/office/drawing/2014/main" id="{13762D2D-8EAB-4604-B3ED-7D670B34338C}"/>
              </a:ext>
            </a:extLst>
          </p:cNvPr>
          <p:cNvSpPr txBox="1"/>
          <p:nvPr/>
        </p:nvSpPr>
        <p:spPr>
          <a:xfrm>
            <a:off x="5492579" y="1009213"/>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ふ</a:t>
            </a:r>
          </a:p>
        </p:txBody>
      </p:sp>
      <p:sp>
        <p:nvSpPr>
          <p:cNvPr id="72" name="テキスト ボックス 71">
            <a:extLst>
              <a:ext uri="{FF2B5EF4-FFF2-40B4-BE49-F238E27FC236}">
                <a16:creationId xmlns:a16="http://schemas.microsoft.com/office/drawing/2014/main" id="{3C477A1A-C1BD-4ED1-B6AB-B239A45584E9}"/>
              </a:ext>
            </a:extLst>
          </p:cNvPr>
          <p:cNvSpPr txBox="1"/>
          <p:nvPr/>
        </p:nvSpPr>
        <p:spPr>
          <a:xfrm>
            <a:off x="4084991" y="1009213"/>
            <a:ext cx="42435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がつ</a:t>
            </a:r>
          </a:p>
        </p:txBody>
      </p:sp>
      <p:sp>
        <p:nvSpPr>
          <p:cNvPr id="73" name="テキスト ボックス 72">
            <a:extLst>
              <a:ext uri="{FF2B5EF4-FFF2-40B4-BE49-F238E27FC236}">
                <a16:creationId xmlns:a16="http://schemas.microsoft.com/office/drawing/2014/main" id="{09CDEBCB-DE90-4E85-8902-AA52B3728885}"/>
              </a:ext>
            </a:extLst>
          </p:cNvPr>
          <p:cNvSpPr txBox="1"/>
          <p:nvPr/>
        </p:nvSpPr>
        <p:spPr>
          <a:xfrm>
            <a:off x="3732459" y="1009213"/>
            <a:ext cx="42435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ねん</a:t>
            </a:r>
          </a:p>
        </p:txBody>
      </p:sp>
      <p:sp>
        <p:nvSpPr>
          <p:cNvPr id="74" name="テキスト ボックス 73">
            <a:extLst>
              <a:ext uri="{FF2B5EF4-FFF2-40B4-BE49-F238E27FC236}">
                <a16:creationId xmlns:a16="http://schemas.microsoft.com/office/drawing/2014/main" id="{B54B1FE8-9BEE-4D23-B52A-65DEB1415EAB}"/>
              </a:ext>
            </a:extLst>
          </p:cNvPr>
          <p:cNvSpPr txBox="1"/>
          <p:nvPr/>
        </p:nvSpPr>
        <p:spPr>
          <a:xfrm>
            <a:off x="2796270" y="1009213"/>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し</a:t>
            </a:r>
          </a:p>
        </p:txBody>
      </p:sp>
    </p:spTree>
    <p:extLst>
      <p:ext uri="{BB962C8B-B14F-4D97-AF65-F5344CB8AC3E}">
        <p14:creationId xmlns:p14="http://schemas.microsoft.com/office/powerpoint/2010/main" val="1140681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3B8C959C-DBF6-4E16-A4C4-46E5D1FB8A32}"/>
              </a:ext>
            </a:extLst>
          </p:cNvPr>
          <p:cNvPicPr>
            <a:picLocks noChangeAspect="1"/>
          </p:cNvPicPr>
          <p:nvPr/>
        </p:nvPicPr>
        <p:blipFill>
          <a:blip r:embed="rId2"/>
          <a:srcRect/>
          <a:stretch/>
        </p:blipFill>
        <p:spPr>
          <a:xfrm>
            <a:off x="1000237" y="1646836"/>
            <a:ext cx="6863430" cy="4423207"/>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月</a:t>
            </a:r>
            <a:r>
              <a:rPr lang="en-US" altLang="ja-JP" dirty="0"/>
              <a:t>】</a:t>
            </a:r>
            <a:r>
              <a:rPr lang="ja-JP" altLang="en-US" dirty="0"/>
              <a:t>月の石を探そう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51009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21" name="テキスト ボックス 20">
            <a:extLst>
              <a:ext uri="{FF2B5EF4-FFF2-40B4-BE49-F238E27FC236}">
                <a16:creationId xmlns:a16="http://schemas.microsoft.com/office/drawing/2014/main" id="{EB342C18-9EB4-4591-ABB4-FA09862D050D}"/>
              </a:ext>
            </a:extLst>
          </p:cNvPr>
          <p:cNvSpPr txBox="1"/>
          <p:nvPr/>
        </p:nvSpPr>
        <p:spPr>
          <a:xfrm>
            <a:off x="120402" y="1009851"/>
            <a:ext cx="9023598"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プログラムを修正して、月の石を探そう</a:t>
            </a:r>
            <a:r>
              <a:rPr lang="ja-JP" altLang="en-US" b="1" dirty="0">
                <a:solidFill>
                  <a:srgbClr val="C00000"/>
                </a:solidFill>
                <a:latin typeface="メイリオ" panose="020B0604030504040204" pitchFamily="50" charset="-128"/>
                <a:ea typeface="メイリオ" panose="020B0604030504040204" pitchFamily="50" charset="-128"/>
              </a:rPr>
              <a:t>！</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C3A1253E-8318-49A8-9200-4D50C131875E}"/>
              </a:ext>
            </a:extLst>
          </p:cNvPr>
          <p:cNvSpPr txBox="1"/>
          <p:nvPr/>
        </p:nvSpPr>
        <p:spPr>
          <a:xfrm>
            <a:off x="5352767" y="1094630"/>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さが</a:t>
            </a:r>
          </a:p>
        </p:txBody>
      </p:sp>
      <p:sp>
        <p:nvSpPr>
          <p:cNvPr id="23" name="テキスト ボックス 22">
            <a:extLst>
              <a:ext uri="{FF2B5EF4-FFF2-40B4-BE49-F238E27FC236}">
                <a16:creationId xmlns:a16="http://schemas.microsoft.com/office/drawing/2014/main" id="{EA116763-1C6C-4894-9C38-8D0BC8FE3BA3}"/>
              </a:ext>
            </a:extLst>
          </p:cNvPr>
          <p:cNvSpPr txBox="1"/>
          <p:nvPr/>
        </p:nvSpPr>
        <p:spPr>
          <a:xfrm>
            <a:off x="4904125" y="1094630"/>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いし</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2866641"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39" name="テキスト ボックス 38">
            <a:extLst>
              <a:ext uri="{FF2B5EF4-FFF2-40B4-BE49-F238E27FC236}">
                <a16:creationId xmlns:a16="http://schemas.microsoft.com/office/drawing/2014/main" id="{3C1FC5A6-2CA2-4C91-85BE-88B47C5A6879}"/>
              </a:ext>
            </a:extLst>
          </p:cNvPr>
          <p:cNvSpPr txBox="1"/>
          <p:nvPr/>
        </p:nvSpPr>
        <p:spPr>
          <a:xfrm>
            <a:off x="1590308" y="6162949"/>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E86BA9F0-F2D1-4CC3-993A-4CDBA4B50859}"/>
              </a:ext>
            </a:extLst>
          </p:cNvPr>
          <p:cNvSpPr txBox="1"/>
          <p:nvPr/>
        </p:nvSpPr>
        <p:spPr>
          <a:xfrm>
            <a:off x="4962595" y="6225088"/>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1" name="テキスト ボックス 40">
            <a:extLst>
              <a:ext uri="{FF2B5EF4-FFF2-40B4-BE49-F238E27FC236}">
                <a16:creationId xmlns:a16="http://schemas.microsoft.com/office/drawing/2014/main" id="{FF160368-62BD-45A1-9839-3E0767BAFD2E}"/>
              </a:ext>
            </a:extLst>
          </p:cNvPr>
          <p:cNvSpPr txBox="1"/>
          <p:nvPr/>
        </p:nvSpPr>
        <p:spPr>
          <a:xfrm>
            <a:off x="5591639" y="6222853"/>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44" name="テキスト ボックス 43">
            <a:extLst>
              <a:ext uri="{FF2B5EF4-FFF2-40B4-BE49-F238E27FC236}">
                <a16:creationId xmlns:a16="http://schemas.microsoft.com/office/drawing/2014/main" id="{59717A5F-DBD2-4EA1-AA0B-A9B9A9A65B91}"/>
              </a:ext>
            </a:extLst>
          </p:cNvPr>
          <p:cNvSpPr txBox="1"/>
          <p:nvPr/>
        </p:nvSpPr>
        <p:spPr>
          <a:xfrm>
            <a:off x="2430623" y="6210709"/>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4" name="テキスト ボックス 13">
            <a:extLst>
              <a:ext uri="{FF2B5EF4-FFF2-40B4-BE49-F238E27FC236}">
                <a16:creationId xmlns:a16="http://schemas.microsoft.com/office/drawing/2014/main" id="{8658D136-EC08-4F67-8C5B-4E9315EB8929}"/>
              </a:ext>
            </a:extLst>
          </p:cNvPr>
          <p:cNvSpPr txBox="1"/>
          <p:nvPr/>
        </p:nvSpPr>
        <p:spPr>
          <a:xfrm>
            <a:off x="3197295" y="1094630"/>
            <a:ext cx="821105"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しゅうせい</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252640"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いし</a:t>
            </a:r>
          </a:p>
        </p:txBody>
      </p:sp>
      <p:sp>
        <p:nvSpPr>
          <p:cNvPr id="17" name="テキスト ボックス 16">
            <a:extLst>
              <a:ext uri="{FF2B5EF4-FFF2-40B4-BE49-F238E27FC236}">
                <a16:creationId xmlns:a16="http://schemas.microsoft.com/office/drawing/2014/main" id="{C3867E90-7FC6-46A0-9AC0-A19491319911}"/>
              </a:ext>
            </a:extLst>
          </p:cNvPr>
          <p:cNvSpPr txBox="1"/>
          <p:nvPr/>
        </p:nvSpPr>
        <p:spPr>
          <a:xfrm>
            <a:off x="1597104"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18" name="テキスト ボックス 17">
            <a:extLst>
              <a:ext uri="{FF2B5EF4-FFF2-40B4-BE49-F238E27FC236}">
                <a16:creationId xmlns:a16="http://schemas.microsoft.com/office/drawing/2014/main" id="{A30501C8-4E38-4596-AA4D-CE531648841C}"/>
              </a:ext>
            </a:extLst>
          </p:cNvPr>
          <p:cNvSpPr txBox="1"/>
          <p:nvPr/>
        </p:nvSpPr>
        <p:spPr>
          <a:xfrm>
            <a:off x="4447930" y="1094630"/>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つき</a:t>
            </a:r>
          </a:p>
        </p:txBody>
      </p:sp>
    </p:spTree>
    <p:extLst>
      <p:ext uri="{BB962C8B-B14F-4D97-AF65-F5344CB8AC3E}">
        <p14:creationId xmlns:p14="http://schemas.microsoft.com/office/powerpoint/2010/main" val="1249852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月</a:t>
            </a:r>
            <a:r>
              <a:rPr lang="en-US" altLang="ja-JP" dirty="0"/>
              <a:t>】</a:t>
            </a:r>
            <a:r>
              <a:rPr lang="ja-JP" altLang="en-US" dirty="0"/>
              <a:t>月の石を探そう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51009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2866641"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252640"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いし</a:t>
            </a:r>
          </a:p>
        </p:txBody>
      </p:sp>
      <p:sp>
        <p:nvSpPr>
          <p:cNvPr id="17" name="テキスト ボックス 16">
            <a:extLst>
              <a:ext uri="{FF2B5EF4-FFF2-40B4-BE49-F238E27FC236}">
                <a16:creationId xmlns:a16="http://schemas.microsoft.com/office/drawing/2014/main" id="{C3867E90-7FC6-46A0-9AC0-A19491319911}"/>
              </a:ext>
            </a:extLst>
          </p:cNvPr>
          <p:cNvSpPr txBox="1"/>
          <p:nvPr/>
        </p:nvSpPr>
        <p:spPr>
          <a:xfrm>
            <a:off x="1597104"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18" name="テキスト ボックス 17">
            <a:extLst>
              <a:ext uri="{FF2B5EF4-FFF2-40B4-BE49-F238E27FC236}">
                <a16:creationId xmlns:a16="http://schemas.microsoft.com/office/drawing/2014/main" id="{BF061AC5-E6BE-4331-8EED-83857A117219}"/>
              </a:ext>
            </a:extLst>
          </p:cNvPr>
          <p:cNvSpPr txBox="1"/>
          <p:nvPr/>
        </p:nvSpPr>
        <p:spPr>
          <a:xfrm>
            <a:off x="839511" y="2370265"/>
            <a:ext cx="8153148" cy="1131079"/>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エージェントは左に</a:t>
            </a:r>
            <a:r>
              <a:rPr kumimoji="1" lang="en-US" altLang="ja-JP" dirty="0">
                <a:solidFill>
                  <a:srgbClr val="575E75"/>
                </a:solidFill>
                <a:latin typeface="メイリオ" panose="020B0604030504040204" pitchFamily="50" charset="-128"/>
                <a:ea typeface="メイリオ" panose="020B0604030504040204" pitchFamily="50" charset="-128"/>
              </a:rPr>
              <a:t>4</a:t>
            </a:r>
            <a:r>
              <a:rPr kumimoji="1" lang="ja-JP" altLang="en-US" dirty="0">
                <a:solidFill>
                  <a:srgbClr val="575E75"/>
                </a:solidFill>
                <a:latin typeface="メイリオ" panose="020B0604030504040204" pitchFamily="50" charset="-128"/>
                <a:ea typeface="メイリオ" panose="020B0604030504040204" pitchFamily="50" charset="-128"/>
              </a:rPr>
              <a:t>回移動し、</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下を破壊して</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ブロック移動しなければなりません。</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67407359-B728-49CA-B754-7A7FAE6D2573}"/>
              </a:ext>
            </a:extLst>
          </p:cNvPr>
          <p:cNvSpPr txBox="1"/>
          <p:nvPr/>
        </p:nvSpPr>
        <p:spPr>
          <a:xfrm>
            <a:off x="2963810" y="2449916"/>
            <a:ext cx="9843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 いどう</a:t>
            </a:r>
          </a:p>
        </p:txBody>
      </p:sp>
      <p:sp>
        <p:nvSpPr>
          <p:cNvPr id="20" name="テキスト ボックス 19">
            <a:extLst>
              <a:ext uri="{FF2B5EF4-FFF2-40B4-BE49-F238E27FC236}">
                <a16:creationId xmlns:a16="http://schemas.microsoft.com/office/drawing/2014/main" id="{A52C1008-5527-434B-AA63-61F5587BC9B3}"/>
              </a:ext>
            </a:extLst>
          </p:cNvPr>
          <p:cNvSpPr txBox="1"/>
          <p:nvPr/>
        </p:nvSpPr>
        <p:spPr>
          <a:xfrm>
            <a:off x="1310917" y="2992973"/>
            <a:ext cx="6149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はかい</a:t>
            </a:r>
          </a:p>
        </p:txBody>
      </p:sp>
      <p:sp>
        <p:nvSpPr>
          <p:cNvPr id="25" name="テキスト ボックス 24">
            <a:extLst>
              <a:ext uri="{FF2B5EF4-FFF2-40B4-BE49-F238E27FC236}">
                <a16:creationId xmlns:a16="http://schemas.microsoft.com/office/drawing/2014/main" id="{5BEE2DBA-6E4C-4C68-869F-AC79019D32C3}"/>
              </a:ext>
            </a:extLst>
          </p:cNvPr>
          <p:cNvSpPr txBox="1"/>
          <p:nvPr/>
        </p:nvSpPr>
        <p:spPr>
          <a:xfrm>
            <a:off x="2346415" y="2449916"/>
            <a:ext cx="6149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pic>
        <p:nvPicPr>
          <p:cNvPr id="26" name="図 25">
            <a:extLst>
              <a:ext uri="{FF2B5EF4-FFF2-40B4-BE49-F238E27FC236}">
                <a16:creationId xmlns:a16="http://schemas.microsoft.com/office/drawing/2014/main" id="{32F1CC1A-50DF-4C28-AA55-C24CBA4A5A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341" y="2303987"/>
            <a:ext cx="739603" cy="739603"/>
          </a:xfrm>
          <a:prstGeom prst="rect">
            <a:avLst/>
          </a:prstGeom>
        </p:spPr>
      </p:pic>
      <p:sp>
        <p:nvSpPr>
          <p:cNvPr id="30" name="テキスト ボックス 29">
            <a:extLst>
              <a:ext uri="{FF2B5EF4-FFF2-40B4-BE49-F238E27FC236}">
                <a16:creationId xmlns:a16="http://schemas.microsoft.com/office/drawing/2014/main" id="{5737039F-D0A9-4897-9D90-1631616D50DF}"/>
              </a:ext>
            </a:extLst>
          </p:cNvPr>
          <p:cNvSpPr txBox="1"/>
          <p:nvPr/>
        </p:nvSpPr>
        <p:spPr>
          <a:xfrm>
            <a:off x="0" y="974855"/>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7E6A38F5-ACB5-4F9A-BC0D-233E4BE70F1B}"/>
              </a:ext>
            </a:extLst>
          </p:cNvPr>
          <p:cNvSpPr txBox="1"/>
          <p:nvPr/>
        </p:nvSpPr>
        <p:spPr>
          <a:xfrm>
            <a:off x="839511" y="3526832"/>
            <a:ext cx="7875864" cy="1131079"/>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前方に石のブロックを見つけたときは「</a:t>
            </a:r>
            <a:r>
              <a:rPr kumimoji="1" lang="en-US" altLang="ja-JP" dirty="0">
                <a:solidFill>
                  <a:srgbClr val="575E75"/>
                </a:solidFill>
                <a:latin typeface="メイリオ" panose="020B0604030504040204" pitchFamily="50" charset="-128"/>
                <a:ea typeface="メイリオ" panose="020B0604030504040204" pitchFamily="50" charset="-128"/>
              </a:rPr>
              <a:t>Found the Stone!</a:t>
            </a:r>
            <a:r>
              <a:rPr kumimoji="1" lang="ja-JP" altLang="en-US" dirty="0">
                <a:solidFill>
                  <a:srgbClr val="575E75"/>
                </a:solidFill>
                <a:latin typeface="メイリオ" panose="020B0604030504040204" pitchFamily="50" charset="-128"/>
                <a:ea typeface="メイリオ" panose="020B0604030504040204" pitchFamily="50" charset="-128"/>
              </a:rPr>
              <a:t>」と話し、</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破壊してすべてを回収しなければなりません。</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4FCDD60E-8BFE-4589-97DF-4F34714ECB52}"/>
              </a:ext>
            </a:extLst>
          </p:cNvPr>
          <p:cNvSpPr txBox="1"/>
          <p:nvPr/>
        </p:nvSpPr>
        <p:spPr>
          <a:xfrm>
            <a:off x="3166725" y="3606181"/>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p>
        </p:txBody>
      </p:sp>
      <p:sp>
        <p:nvSpPr>
          <p:cNvPr id="34" name="テキスト ボックス 33">
            <a:extLst>
              <a:ext uri="{FF2B5EF4-FFF2-40B4-BE49-F238E27FC236}">
                <a16:creationId xmlns:a16="http://schemas.microsoft.com/office/drawing/2014/main" id="{5E3B81F4-491D-47BB-AD2F-B0078AC46A15}"/>
              </a:ext>
            </a:extLst>
          </p:cNvPr>
          <p:cNvSpPr txBox="1"/>
          <p:nvPr/>
        </p:nvSpPr>
        <p:spPr>
          <a:xfrm>
            <a:off x="804588" y="3603310"/>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35" name="テキスト ボックス 34">
            <a:extLst>
              <a:ext uri="{FF2B5EF4-FFF2-40B4-BE49-F238E27FC236}">
                <a16:creationId xmlns:a16="http://schemas.microsoft.com/office/drawing/2014/main" id="{11B596B7-D651-4954-A47A-D6E6C6730161}"/>
              </a:ext>
            </a:extLst>
          </p:cNvPr>
          <p:cNvSpPr txBox="1"/>
          <p:nvPr/>
        </p:nvSpPr>
        <p:spPr>
          <a:xfrm>
            <a:off x="1493347" y="360618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p>
        </p:txBody>
      </p:sp>
      <p:pic>
        <p:nvPicPr>
          <p:cNvPr id="36" name="図 35">
            <a:extLst>
              <a:ext uri="{FF2B5EF4-FFF2-40B4-BE49-F238E27FC236}">
                <a16:creationId xmlns:a16="http://schemas.microsoft.com/office/drawing/2014/main" id="{F8A0482B-4DB2-4256-9B5A-FD698B22C7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341" y="3460554"/>
            <a:ext cx="739603" cy="739603"/>
          </a:xfrm>
          <a:prstGeom prst="rect">
            <a:avLst/>
          </a:prstGeom>
        </p:spPr>
      </p:pic>
      <p:pic>
        <p:nvPicPr>
          <p:cNvPr id="3" name="図 2">
            <a:extLst>
              <a:ext uri="{FF2B5EF4-FFF2-40B4-BE49-F238E27FC236}">
                <a16:creationId xmlns:a16="http://schemas.microsoft.com/office/drawing/2014/main" id="{DA0AFF96-4CEA-49A7-AD2D-02170D4665E6}"/>
              </a:ext>
            </a:extLst>
          </p:cNvPr>
          <p:cNvPicPr>
            <a:picLocks noChangeAspect="1"/>
          </p:cNvPicPr>
          <p:nvPr/>
        </p:nvPicPr>
        <p:blipFill>
          <a:blip r:embed="rId3"/>
          <a:stretch>
            <a:fillRect/>
          </a:stretch>
        </p:blipFill>
        <p:spPr>
          <a:xfrm>
            <a:off x="0" y="1543753"/>
            <a:ext cx="9144000" cy="678812"/>
          </a:xfrm>
          <a:prstGeom prst="rect">
            <a:avLst/>
          </a:prstGeom>
        </p:spPr>
      </p:pic>
      <p:sp>
        <p:nvSpPr>
          <p:cNvPr id="55" name="テキスト ボックス 54">
            <a:extLst>
              <a:ext uri="{FF2B5EF4-FFF2-40B4-BE49-F238E27FC236}">
                <a16:creationId xmlns:a16="http://schemas.microsoft.com/office/drawing/2014/main" id="{E51C517D-4EA6-4DCC-A2AA-669E8EAD6A28}"/>
              </a:ext>
            </a:extLst>
          </p:cNvPr>
          <p:cNvSpPr txBox="1"/>
          <p:nvPr/>
        </p:nvSpPr>
        <p:spPr>
          <a:xfrm>
            <a:off x="839511" y="4803539"/>
            <a:ext cx="7875864"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石が無かった場合は、「</a:t>
            </a:r>
            <a:r>
              <a:rPr kumimoji="1" lang="en-US" altLang="ja-JP" dirty="0">
                <a:solidFill>
                  <a:srgbClr val="575E75"/>
                </a:solidFill>
                <a:latin typeface="メイリオ" panose="020B0604030504040204" pitchFamily="50" charset="-128"/>
                <a:ea typeface="メイリオ" panose="020B0604030504040204" pitchFamily="50" charset="-128"/>
              </a:rPr>
              <a:t>No stone here!</a:t>
            </a:r>
            <a:r>
              <a:rPr kumimoji="1" lang="ja-JP" altLang="en-US" dirty="0">
                <a:solidFill>
                  <a:srgbClr val="575E75"/>
                </a:solidFill>
                <a:latin typeface="メイリオ" panose="020B0604030504040204" pitchFamily="50" charset="-128"/>
                <a:ea typeface="メイリオ" panose="020B0604030504040204" pitchFamily="50" charset="-128"/>
              </a:rPr>
              <a:t>」と話さなければなりません。</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77F0278F-8C64-454B-9E35-E19480B60742}"/>
              </a:ext>
            </a:extLst>
          </p:cNvPr>
          <p:cNvSpPr txBox="1"/>
          <p:nvPr/>
        </p:nvSpPr>
        <p:spPr>
          <a:xfrm>
            <a:off x="2226930" y="4870386"/>
            <a:ext cx="6149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ばあい</a:t>
            </a:r>
          </a:p>
        </p:txBody>
      </p:sp>
      <p:sp>
        <p:nvSpPr>
          <p:cNvPr id="58" name="テキスト ボックス 57">
            <a:extLst>
              <a:ext uri="{FF2B5EF4-FFF2-40B4-BE49-F238E27FC236}">
                <a16:creationId xmlns:a16="http://schemas.microsoft.com/office/drawing/2014/main" id="{726A20A4-87A7-4487-A7BB-8EFB429A4EEE}"/>
              </a:ext>
            </a:extLst>
          </p:cNvPr>
          <p:cNvSpPr txBox="1"/>
          <p:nvPr/>
        </p:nvSpPr>
        <p:spPr>
          <a:xfrm>
            <a:off x="830633" y="487038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p>
        </p:txBody>
      </p:sp>
      <p:pic>
        <p:nvPicPr>
          <p:cNvPr id="59" name="図 58">
            <a:extLst>
              <a:ext uri="{FF2B5EF4-FFF2-40B4-BE49-F238E27FC236}">
                <a16:creationId xmlns:a16="http://schemas.microsoft.com/office/drawing/2014/main" id="{1F041433-5D69-4C2C-9622-A7AE7069BF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341" y="4737261"/>
            <a:ext cx="739603" cy="739603"/>
          </a:xfrm>
          <a:prstGeom prst="rect">
            <a:avLst/>
          </a:prstGeom>
        </p:spPr>
      </p:pic>
      <p:sp>
        <p:nvSpPr>
          <p:cNvPr id="60" name="テキスト ボックス 59">
            <a:extLst>
              <a:ext uri="{FF2B5EF4-FFF2-40B4-BE49-F238E27FC236}">
                <a16:creationId xmlns:a16="http://schemas.microsoft.com/office/drawing/2014/main" id="{35633A21-6859-4ACF-BDF6-0A4273DE097B}"/>
              </a:ext>
            </a:extLst>
          </p:cNvPr>
          <p:cNvSpPr txBox="1"/>
          <p:nvPr/>
        </p:nvSpPr>
        <p:spPr>
          <a:xfrm>
            <a:off x="839511" y="5622492"/>
            <a:ext cx="7875864" cy="1131079"/>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エージェントは下に移動するたびに、</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ブロック地表面まで</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移動しなければなりません。これも</a:t>
            </a:r>
            <a:r>
              <a:rPr kumimoji="1" lang="en-US" altLang="ja-JP" dirty="0">
                <a:solidFill>
                  <a:srgbClr val="575E75"/>
                </a:solidFill>
                <a:latin typeface="メイリオ" panose="020B0604030504040204" pitchFamily="50" charset="-128"/>
                <a:ea typeface="メイリオ" panose="020B0604030504040204" pitchFamily="50" charset="-128"/>
              </a:rPr>
              <a:t>4</a:t>
            </a:r>
            <a:r>
              <a:rPr kumimoji="1" lang="ja-JP" altLang="en-US" dirty="0">
                <a:solidFill>
                  <a:srgbClr val="575E75"/>
                </a:solidFill>
                <a:latin typeface="メイリオ" panose="020B0604030504040204" pitchFamily="50" charset="-128"/>
                <a:ea typeface="メイリオ" panose="020B0604030504040204" pitchFamily="50" charset="-128"/>
              </a:rPr>
              <a:t>回の繰り返しの中に必要な動きです。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56A3177B-2D08-4BAF-AD7A-FF1BE9D1B2E3}"/>
              </a:ext>
            </a:extLst>
          </p:cNvPr>
          <p:cNvSpPr txBox="1"/>
          <p:nvPr/>
        </p:nvSpPr>
        <p:spPr>
          <a:xfrm>
            <a:off x="2904023" y="5694161"/>
            <a:ext cx="6149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62" name="テキスト ボックス 61">
            <a:extLst>
              <a:ext uri="{FF2B5EF4-FFF2-40B4-BE49-F238E27FC236}">
                <a16:creationId xmlns:a16="http://schemas.microsoft.com/office/drawing/2014/main" id="{D66C5E4F-5371-40E8-8248-DC7A3BEE6632}"/>
              </a:ext>
            </a:extLst>
          </p:cNvPr>
          <p:cNvSpPr txBox="1"/>
          <p:nvPr/>
        </p:nvSpPr>
        <p:spPr>
          <a:xfrm>
            <a:off x="5680751" y="5694161"/>
            <a:ext cx="110083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ちひょうめん</a:t>
            </a:r>
          </a:p>
        </p:txBody>
      </p:sp>
      <p:sp>
        <p:nvSpPr>
          <p:cNvPr id="63" name="テキスト ボックス 62">
            <a:extLst>
              <a:ext uri="{FF2B5EF4-FFF2-40B4-BE49-F238E27FC236}">
                <a16:creationId xmlns:a16="http://schemas.microsoft.com/office/drawing/2014/main" id="{66AE6882-6576-4A94-9F19-C449AD707F69}"/>
              </a:ext>
            </a:extLst>
          </p:cNvPr>
          <p:cNvSpPr txBox="1"/>
          <p:nvPr/>
        </p:nvSpPr>
        <p:spPr>
          <a:xfrm>
            <a:off x="2409748" y="569416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pic>
        <p:nvPicPr>
          <p:cNvPr id="64" name="図 63">
            <a:extLst>
              <a:ext uri="{FF2B5EF4-FFF2-40B4-BE49-F238E27FC236}">
                <a16:creationId xmlns:a16="http://schemas.microsoft.com/office/drawing/2014/main" id="{D0E49E08-90A4-4B0C-AFAB-49DB528D69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341" y="5556214"/>
            <a:ext cx="739603" cy="739603"/>
          </a:xfrm>
          <a:prstGeom prst="rect">
            <a:avLst/>
          </a:prstGeom>
        </p:spPr>
      </p:pic>
      <p:sp>
        <p:nvSpPr>
          <p:cNvPr id="37" name="テキスト ボックス 36">
            <a:extLst>
              <a:ext uri="{FF2B5EF4-FFF2-40B4-BE49-F238E27FC236}">
                <a16:creationId xmlns:a16="http://schemas.microsoft.com/office/drawing/2014/main" id="{5316BE07-D3B1-49AE-9A2A-B707E227FB7B}"/>
              </a:ext>
            </a:extLst>
          </p:cNvPr>
          <p:cNvSpPr txBox="1"/>
          <p:nvPr/>
        </p:nvSpPr>
        <p:spPr>
          <a:xfrm>
            <a:off x="807527" y="299297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38" name="テキスト ボックス 37">
            <a:extLst>
              <a:ext uri="{FF2B5EF4-FFF2-40B4-BE49-F238E27FC236}">
                <a16:creationId xmlns:a16="http://schemas.microsoft.com/office/drawing/2014/main" id="{B5476814-55FF-4366-B3BA-A56125011498}"/>
              </a:ext>
            </a:extLst>
          </p:cNvPr>
          <p:cNvSpPr txBox="1"/>
          <p:nvPr/>
        </p:nvSpPr>
        <p:spPr>
          <a:xfrm>
            <a:off x="3287645" y="2992973"/>
            <a:ext cx="6149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39" name="テキスト ボックス 38">
            <a:extLst>
              <a:ext uri="{FF2B5EF4-FFF2-40B4-BE49-F238E27FC236}">
                <a16:creationId xmlns:a16="http://schemas.microsoft.com/office/drawing/2014/main" id="{A3B7C48D-852B-43E8-9AA9-4B8316ADE4EA}"/>
              </a:ext>
            </a:extLst>
          </p:cNvPr>
          <p:cNvSpPr txBox="1"/>
          <p:nvPr/>
        </p:nvSpPr>
        <p:spPr>
          <a:xfrm>
            <a:off x="7328842" y="359097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a:t>
            </a:r>
          </a:p>
        </p:txBody>
      </p:sp>
      <p:sp>
        <p:nvSpPr>
          <p:cNvPr id="40" name="テキスト ボックス 39">
            <a:extLst>
              <a:ext uri="{FF2B5EF4-FFF2-40B4-BE49-F238E27FC236}">
                <a16:creationId xmlns:a16="http://schemas.microsoft.com/office/drawing/2014/main" id="{B8C05630-FB28-4946-8D07-63018B27ED25}"/>
              </a:ext>
            </a:extLst>
          </p:cNvPr>
          <p:cNvSpPr txBox="1"/>
          <p:nvPr/>
        </p:nvSpPr>
        <p:spPr>
          <a:xfrm>
            <a:off x="839511" y="4140924"/>
            <a:ext cx="6149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はかい</a:t>
            </a:r>
          </a:p>
        </p:txBody>
      </p:sp>
      <p:sp>
        <p:nvSpPr>
          <p:cNvPr id="42" name="テキスト ボックス 41">
            <a:extLst>
              <a:ext uri="{FF2B5EF4-FFF2-40B4-BE49-F238E27FC236}">
                <a16:creationId xmlns:a16="http://schemas.microsoft.com/office/drawing/2014/main" id="{6581DD21-00DF-4163-A114-F2D5E5F66EEA}"/>
              </a:ext>
            </a:extLst>
          </p:cNvPr>
          <p:cNvSpPr txBox="1"/>
          <p:nvPr/>
        </p:nvSpPr>
        <p:spPr>
          <a:xfrm>
            <a:off x="2520041" y="4140924"/>
            <a:ext cx="88264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43" name="テキスト ボックス 42">
            <a:extLst>
              <a:ext uri="{FF2B5EF4-FFF2-40B4-BE49-F238E27FC236}">
                <a16:creationId xmlns:a16="http://schemas.microsoft.com/office/drawing/2014/main" id="{64FFEF50-D99A-4F23-A0CA-21AB09C240A4}"/>
              </a:ext>
            </a:extLst>
          </p:cNvPr>
          <p:cNvSpPr txBox="1"/>
          <p:nvPr/>
        </p:nvSpPr>
        <p:spPr>
          <a:xfrm>
            <a:off x="1345802" y="4870386"/>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a:t>
            </a:r>
          </a:p>
        </p:txBody>
      </p:sp>
      <p:sp>
        <p:nvSpPr>
          <p:cNvPr id="46" name="テキスト ボックス 45">
            <a:extLst>
              <a:ext uri="{FF2B5EF4-FFF2-40B4-BE49-F238E27FC236}">
                <a16:creationId xmlns:a16="http://schemas.microsoft.com/office/drawing/2014/main" id="{C26A636A-E7F4-4FC5-924E-B6001144EA6B}"/>
              </a:ext>
            </a:extLst>
          </p:cNvPr>
          <p:cNvSpPr txBox="1"/>
          <p:nvPr/>
        </p:nvSpPr>
        <p:spPr>
          <a:xfrm>
            <a:off x="848035" y="6238984"/>
            <a:ext cx="6149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48" name="テキスト ボックス 47">
            <a:extLst>
              <a:ext uri="{FF2B5EF4-FFF2-40B4-BE49-F238E27FC236}">
                <a16:creationId xmlns:a16="http://schemas.microsoft.com/office/drawing/2014/main" id="{71258916-DDAE-4A85-9E60-D3770CC71E3B}"/>
              </a:ext>
            </a:extLst>
          </p:cNvPr>
          <p:cNvSpPr txBox="1"/>
          <p:nvPr/>
        </p:nvSpPr>
        <p:spPr>
          <a:xfrm>
            <a:off x="4610543" y="6238984"/>
            <a:ext cx="47400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a:t>
            </a:r>
          </a:p>
        </p:txBody>
      </p:sp>
      <p:sp>
        <p:nvSpPr>
          <p:cNvPr id="49" name="テキスト ボックス 48">
            <a:extLst>
              <a:ext uri="{FF2B5EF4-FFF2-40B4-BE49-F238E27FC236}">
                <a16:creationId xmlns:a16="http://schemas.microsoft.com/office/drawing/2014/main" id="{F218DC8D-6F5D-4249-8C9A-658FB9BE2325}"/>
              </a:ext>
            </a:extLst>
          </p:cNvPr>
          <p:cNvSpPr txBox="1"/>
          <p:nvPr/>
        </p:nvSpPr>
        <p:spPr>
          <a:xfrm>
            <a:off x="5140882" y="6238984"/>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p>
        </p:txBody>
      </p:sp>
      <p:sp>
        <p:nvSpPr>
          <p:cNvPr id="50" name="テキスト ボックス 49">
            <a:extLst>
              <a:ext uri="{FF2B5EF4-FFF2-40B4-BE49-F238E27FC236}">
                <a16:creationId xmlns:a16="http://schemas.microsoft.com/office/drawing/2014/main" id="{BAC3E4F7-ED74-4D00-BEC5-172AB5D24F22}"/>
              </a:ext>
            </a:extLst>
          </p:cNvPr>
          <p:cNvSpPr txBox="1"/>
          <p:nvPr/>
        </p:nvSpPr>
        <p:spPr>
          <a:xfrm>
            <a:off x="5553473" y="6238984"/>
            <a:ext cx="47400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51" name="テキスト ボックス 50">
            <a:extLst>
              <a:ext uri="{FF2B5EF4-FFF2-40B4-BE49-F238E27FC236}">
                <a16:creationId xmlns:a16="http://schemas.microsoft.com/office/drawing/2014/main" id="{5418A89E-BBA1-4A21-ABD1-E7B44F24DF5B}"/>
              </a:ext>
            </a:extLst>
          </p:cNvPr>
          <p:cNvSpPr txBox="1"/>
          <p:nvPr/>
        </p:nvSpPr>
        <p:spPr>
          <a:xfrm>
            <a:off x="6211462" y="6238984"/>
            <a:ext cx="47400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なか</a:t>
            </a:r>
          </a:p>
        </p:txBody>
      </p:sp>
      <p:sp>
        <p:nvSpPr>
          <p:cNvPr id="52" name="テキスト ボックス 51">
            <a:extLst>
              <a:ext uri="{FF2B5EF4-FFF2-40B4-BE49-F238E27FC236}">
                <a16:creationId xmlns:a16="http://schemas.microsoft.com/office/drawing/2014/main" id="{044570D4-01D6-40D9-A661-45BE13330D90}"/>
              </a:ext>
            </a:extLst>
          </p:cNvPr>
          <p:cNvSpPr txBox="1"/>
          <p:nvPr/>
        </p:nvSpPr>
        <p:spPr>
          <a:xfrm>
            <a:off x="6679261" y="6238984"/>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p>
        </p:txBody>
      </p:sp>
      <p:sp>
        <p:nvSpPr>
          <p:cNvPr id="53" name="テキスト ボックス 52">
            <a:extLst>
              <a:ext uri="{FF2B5EF4-FFF2-40B4-BE49-F238E27FC236}">
                <a16:creationId xmlns:a16="http://schemas.microsoft.com/office/drawing/2014/main" id="{AE86073D-B99E-40A6-BF5C-06829CA0C87B}"/>
              </a:ext>
            </a:extLst>
          </p:cNvPr>
          <p:cNvSpPr txBox="1"/>
          <p:nvPr/>
        </p:nvSpPr>
        <p:spPr>
          <a:xfrm>
            <a:off x="7337846" y="6238984"/>
            <a:ext cx="47400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54" name="テキスト ボックス 53">
            <a:extLst>
              <a:ext uri="{FF2B5EF4-FFF2-40B4-BE49-F238E27FC236}">
                <a16:creationId xmlns:a16="http://schemas.microsoft.com/office/drawing/2014/main" id="{70547C9F-C496-47B9-B587-60242C37FF36}"/>
              </a:ext>
            </a:extLst>
          </p:cNvPr>
          <p:cNvSpPr txBox="1"/>
          <p:nvPr/>
        </p:nvSpPr>
        <p:spPr>
          <a:xfrm>
            <a:off x="5443493" y="487038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a:t>
            </a:r>
          </a:p>
        </p:txBody>
      </p:sp>
    </p:spTree>
    <p:extLst>
      <p:ext uri="{BB962C8B-B14F-4D97-AF65-F5344CB8AC3E}">
        <p14:creationId xmlns:p14="http://schemas.microsoft.com/office/powerpoint/2010/main" val="1099146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月</a:t>
            </a:r>
            <a:r>
              <a:rPr lang="en-US" altLang="ja-JP" dirty="0"/>
              <a:t>】</a:t>
            </a:r>
            <a:r>
              <a:rPr lang="ja-JP" altLang="en-US" dirty="0"/>
              <a:t>月の石を探そう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51009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2866641"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252640"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いし</a:t>
            </a:r>
          </a:p>
        </p:txBody>
      </p:sp>
      <p:sp>
        <p:nvSpPr>
          <p:cNvPr id="17" name="テキスト ボックス 16">
            <a:extLst>
              <a:ext uri="{FF2B5EF4-FFF2-40B4-BE49-F238E27FC236}">
                <a16:creationId xmlns:a16="http://schemas.microsoft.com/office/drawing/2014/main" id="{C3867E90-7FC6-46A0-9AC0-A19491319911}"/>
              </a:ext>
            </a:extLst>
          </p:cNvPr>
          <p:cNvSpPr txBox="1"/>
          <p:nvPr/>
        </p:nvSpPr>
        <p:spPr>
          <a:xfrm>
            <a:off x="1597104"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pic>
        <p:nvPicPr>
          <p:cNvPr id="10" name="図 9">
            <a:extLst>
              <a:ext uri="{FF2B5EF4-FFF2-40B4-BE49-F238E27FC236}">
                <a16:creationId xmlns:a16="http://schemas.microsoft.com/office/drawing/2014/main" id="{D8FE42B1-E0A5-483C-811B-0985BCEF416B}"/>
              </a:ext>
            </a:extLst>
          </p:cNvPr>
          <p:cNvPicPr>
            <a:picLocks noChangeAspect="1"/>
          </p:cNvPicPr>
          <p:nvPr/>
        </p:nvPicPr>
        <p:blipFill rotWithShape="1">
          <a:blip r:embed="rId2"/>
          <a:srcRect t="18291" b="53657"/>
          <a:stretch/>
        </p:blipFill>
        <p:spPr>
          <a:xfrm>
            <a:off x="0" y="1551936"/>
            <a:ext cx="9144000" cy="1651248"/>
          </a:xfrm>
          <a:prstGeom prst="rect">
            <a:avLst/>
          </a:prstGeom>
        </p:spPr>
      </p:pic>
      <p:pic>
        <p:nvPicPr>
          <p:cNvPr id="14" name="図 13">
            <a:extLst>
              <a:ext uri="{FF2B5EF4-FFF2-40B4-BE49-F238E27FC236}">
                <a16:creationId xmlns:a16="http://schemas.microsoft.com/office/drawing/2014/main" id="{5822DB9E-2689-45DF-B0D3-031E6E478E58}"/>
              </a:ext>
            </a:extLst>
          </p:cNvPr>
          <p:cNvPicPr>
            <a:picLocks noChangeAspect="1"/>
          </p:cNvPicPr>
          <p:nvPr/>
        </p:nvPicPr>
        <p:blipFill rotWithShape="1">
          <a:blip r:embed="rId3"/>
          <a:srcRect l="5319" t="25886" r="6980" b="31438"/>
          <a:stretch/>
        </p:blipFill>
        <p:spPr>
          <a:xfrm>
            <a:off x="0" y="3800829"/>
            <a:ext cx="9144000" cy="2494626"/>
          </a:xfrm>
          <a:prstGeom prst="rect">
            <a:avLst/>
          </a:prstGeom>
        </p:spPr>
      </p:pic>
      <p:sp>
        <p:nvSpPr>
          <p:cNvPr id="57" name="テキスト ボックス 56">
            <a:extLst>
              <a:ext uri="{FF2B5EF4-FFF2-40B4-BE49-F238E27FC236}">
                <a16:creationId xmlns:a16="http://schemas.microsoft.com/office/drawing/2014/main" id="{F243FEDB-066A-43C3-8679-19773120A36D}"/>
              </a:ext>
            </a:extLst>
          </p:cNvPr>
          <p:cNvSpPr txBox="1"/>
          <p:nvPr/>
        </p:nvSpPr>
        <p:spPr>
          <a:xfrm>
            <a:off x="96904" y="974855"/>
            <a:ext cx="2246802" cy="577081"/>
          </a:xfrm>
          <a:prstGeom prst="rect">
            <a:avLst/>
          </a:prstGeom>
          <a:noFill/>
        </p:spPr>
        <p:txBody>
          <a:bodyPr wrap="square" rtlCol="0">
            <a:spAutoFit/>
          </a:bodyPr>
          <a:lstStyle/>
          <a:p>
            <a:pPr>
              <a:lnSpc>
                <a:spcPct val="200000"/>
              </a:lnSpc>
            </a:pPr>
            <a:r>
              <a:rPr kumimoji="1" lang="ja-JP" altLang="en-US" b="1" dirty="0">
                <a:solidFill>
                  <a:srgbClr val="575E75"/>
                </a:solidFill>
                <a:latin typeface="メイリオ" panose="020B0604030504040204" pitchFamily="50" charset="-128"/>
                <a:ea typeface="メイリオ" panose="020B0604030504040204" pitchFamily="50" charset="-128"/>
              </a:rPr>
              <a:t>◆横から見たとき</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737B88C3-1F81-4E6C-8E4C-56E96E7C457E}"/>
              </a:ext>
            </a:extLst>
          </p:cNvPr>
          <p:cNvSpPr txBox="1"/>
          <p:nvPr/>
        </p:nvSpPr>
        <p:spPr>
          <a:xfrm>
            <a:off x="316979" y="105041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よこ</a:t>
            </a:r>
          </a:p>
        </p:txBody>
      </p:sp>
      <p:sp>
        <p:nvSpPr>
          <p:cNvPr id="67" name="テキスト ボックス 66">
            <a:extLst>
              <a:ext uri="{FF2B5EF4-FFF2-40B4-BE49-F238E27FC236}">
                <a16:creationId xmlns:a16="http://schemas.microsoft.com/office/drawing/2014/main" id="{A1E4E9CE-0EF1-49B7-9095-E04C5FE08D5D}"/>
              </a:ext>
            </a:extLst>
          </p:cNvPr>
          <p:cNvSpPr txBox="1"/>
          <p:nvPr/>
        </p:nvSpPr>
        <p:spPr>
          <a:xfrm>
            <a:off x="992740" y="104547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p>
        </p:txBody>
      </p:sp>
      <p:sp>
        <p:nvSpPr>
          <p:cNvPr id="68" name="テキスト ボックス 67">
            <a:extLst>
              <a:ext uri="{FF2B5EF4-FFF2-40B4-BE49-F238E27FC236}">
                <a16:creationId xmlns:a16="http://schemas.microsoft.com/office/drawing/2014/main" id="{182505C3-F64E-44CF-8543-1857EBDF85F4}"/>
              </a:ext>
            </a:extLst>
          </p:cNvPr>
          <p:cNvSpPr txBox="1"/>
          <p:nvPr/>
        </p:nvSpPr>
        <p:spPr>
          <a:xfrm>
            <a:off x="96904" y="3184515"/>
            <a:ext cx="2246802" cy="577081"/>
          </a:xfrm>
          <a:prstGeom prst="rect">
            <a:avLst/>
          </a:prstGeom>
          <a:noFill/>
        </p:spPr>
        <p:txBody>
          <a:bodyPr wrap="square" rtlCol="0">
            <a:spAutoFit/>
          </a:bodyPr>
          <a:lstStyle/>
          <a:p>
            <a:pPr>
              <a:lnSpc>
                <a:spcPct val="200000"/>
              </a:lnSpc>
            </a:pPr>
            <a:r>
              <a:rPr kumimoji="1" lang="ja-JP" altLang="en-US" b="1" dirty="0">
                <a:solidFill>
                  <a:srgbClr val="575E75"/>
                </a:solidFill>
                <a:latin typeface="メイリオ" panose="020B0604030504040204" pitchFamily="50" charset="-128"/>
                <a:ea typeface="メイリオ" panose="020B0604030504040204" pitchFamily="50" charset="-128"/>
              </a:rPr>
              <a:t>◆上から見たとき</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D7169D81-7363-4A76-A65F-647DCCB4FAED}"/>
              </a:ext>
            </a:extLst>
          </p:cNvPr>
          <p:cNvSpPr txBox="1"/>
          <p:nvPr/>
        </p:nvSpPr>
        <p:spPr>
          <a:xfrm>
            <a:off x="316979" y="326007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うえ</a:t>
            </a:r>
          </a:p>
        </p:txBody>
      </p:sp>
      <p:sp>
        <p:nvSpPr>
          <p:cNvPr id="70" name="テキスト ボックス 69">
            <a:extLst>
              <a:ext uri="{FF2B5EF4-FFF2-40B4-BE49-F238E27FC236}">
                <a16:creationId xmlns:a16="http://schemas.microsoft.com/office/drawing/2014/main" id="{E36ACA35-2FC8-444A-B544-C99D3E7F7AC4}"/>
              </a:ext>
            </a:extLst>
          </p:cNvPr>
          <p:cNvSpPr txBox="1"/>
          <p:nvPr/>
        </p:nvSpPr>
        <p:spPr>
          <a:xfrm>
            <a:off x="992740" y="325513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p>
        </p:txBody>
      </p:sp>
      <p:sp>
        <p:nvSpPr>
          <p:cNvPr id="71" name="テキスト ボックス 70">
            <a:extLst>
              <a:ext uri="{FF2B5EF4-FFF2-40B4-BE49-F238E27FC236}">
                <a16:creationId xmlns:a16="http://schemas.microsoft.com/office/drawing/2014/main" id="{4C6C8F74-31D6-4520-BA4A-DA4A16A4B779}"/>
              </a:ext>
            </a:extLst>
          </p:cNvPr>
          <p:cNvSpPr txBox="1"/>
          <p:nvPr/>
        </p:nvSpPr>
        <p:spPr>
          <a:xfrm>
            <a:off x="1802060" y="1765877"/>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スタート</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D442A512-C0FD-4095-B131-022142BEFFC3}"/>
              </a:ext>
            </a:extLst>
          </p:cNvPr>
          <p:cNvSpPr txBox="1"/>
          <p:nvPr/>
        </p:nvSpPr>
        <p:spPr>
          <a:xfrm>
            <a:off x="6986619" y="1765876"/>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ゴール</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787050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月</a:t>
            </a:r>
            <a:r>
              <a:rPr lang="en-US" altLang="ja-JP" dirty="0"/>
              <a:t>】</a:t>
            </a:r>
            <a:r>
              <a:rPr lang="ja-JP" altLang="en-US" dirty="0"/>
              <a:t>月の石を探そう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51009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2866641"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252640"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いし</a:t>
            </a:r>
          </a:p>
        </p:txBody>
      </p:sp>
      <p:sp>
        <p:nvSpPr>
          <p:cNvPr id="17" name="テキスト ボックス 16">
            <a:extLst>
              <a:ext uri="{FF2B5EF4-FFF2-40B4-BE49-F238E27FC236}">
                <a16:creationId xmlns:a16="http://schemas.microsoft.com/office/drawing/2014/main" id="{C3867E90-7FC6-46A0-9AC0-A19491319911}"/>
              </a:ext>
            </a:extLst>
          </p:cNvPr>
          <p:cNvSpPr txBox="1"/>
          <p:nvPr/>
        </p:nvSpPr>
        <p:spPr>
          <a:xfrm>
            <a:off x="1597104"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19" name="テキスト ボックス 18">
            <a:extLst>
              <a:ext uri="{FF2B5EF4-FFF2-40B4-BE49-F238E27FC236}">
                <a16:creationId xmlns:a16="http://schemas.microsoft.com/office/drawing/2014/main" id="{A9112F2D-FAB2-47B0-96A0-A10B6985D4E5}"/>
              </a:ext>
            </a:extLst>
          </p:cNvPr>
          <p:cNvSpPr txBox="1"/>
          <p:nvPr/>
        </p:nvSpPr>
        <p:spPr>
          <a:xfrm>
            <a:off x="259976" y="990668"/>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どんな順番でエージェントを動かしたらいいか考えてみよう！</a:t>
            </a:r>
            <a:endParaRPr kumimoji="1" lang="ja-JP" altLang="en-US"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98B67CF5-8088-43B1-9365-25AE7E30930C}"/>
              </a:ext>
            </a:extLst>
          </p:cNvPr>
          <p:cNvSpPr txBox="1"/>
          <p:nvPr/>
        </p:nvSpPr>
        <p:spPr>
          <a:xfrm>
            <a:off x="852731" y="1061344"/>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p>
        </p:txBody>
      </p:sp>
      <p:sp>
        <p:nvSpPr>
          <p:cNvPr id="26" name="テキスト ボックス 25">
            <a:extLst>
              <a:ext uri="{FF2B5EF4-FFF2-40B4-BE49-F238E27FC236}">
                <a16:creationId xmlns:a16="http://schemas.microsoft.com/office/drawing/2014/main" id="{D291694F-5630-44D3-9436-C8AAD024E442}"/>
              </a:ext>
            </a:extLst>
          </p:cNvPr>
          <p:cNvSpPr txBox="1"/>
          <p:nvPr/>
        </p:nvSpPr>
        <p:spPr>
          <a:xfrm>
            <a:off x="3193506" y="106134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29" name="テキスト ボックス 28">
            <a:extLst>
              <a:ext uri="{FF2B5EF4-FFF2-40B4-BE49-F238E27FC236}">
                <a16:creationId xmlns:a16="http://schemas.microsoft.com/office/drawing/2014/main" id="{EF1D357E-6409-487B-BF46-77D4523EAD5C}"/>
              </a:ext>
            </a:extLst>
          </p:cNvPr>
          <p:cNvSpPr txBox="1"/>
          <p:nvPr/>
        </p:nvSpPr>
        <p:spPr>
          <a:xfrm>
            <a:off x="4957990" y="1061344"/>
            <a:ext cx="6430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sp>
        <p:nvSpPr>
          <p:cNvPr id="30" name="テキスト ボックス 29">
            <a:extLst>
              <a:ext uri="{FF2B5EF4-FFF2-40B4-BE49-F238E27FC236}">
                <a16:creationId xmlns:a16="http://schemas.microsoft.com/office/drawing/2014/main" id="{27561BCE-47AD-40FF-A803-7E1379CFC17B}"/>
              </a:ext>
            </a:extLst>
          </p:cNvPr>
          <p:cNvSpPr txBox="1"/>
          <p:nvPr/>
        </p:nvSpPr>
        <p:spPr>
          <a:xfrm>
            <a:off x="889387" y="1969280"/>
            <a:ext cx="3415662" cy="577081"/>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1-1</a:t>
            </a:r>
            <a:r>
              <a:rPr lang="ja-JP" altLang="en-US" dirty="0">
                <a:solidFill>
                  <a:srgbClr val="575E75"/>
                </a:solidFill>
                <a:latin typeface="メイリオ" panose="020B0604030504040204" pitchFamily="50" charset="-128"/>
                <a:ea typeface="メイリオ" panose="020B0604030504040204" pitchFamily="50" charset="-128"/>
              </a:rPr>
              <a:t>．左に</a:t>
            </a:r>
            <a:r>
              <a:rPr kumimoji="1" lang="en-US" altLang="ja-JP" dirty="0">
                <a:solidFill>
                  <a:srgbClr val="575E75"/>
                </a:solidFill>
                <a:latin typeface="メイリオ" panose="020B0604030504040204" pitchFamily="50" charset="-128"/>
                <a:ea typeface="メイリオ" panose="020B0604030504040204" pitchFamily="50" charset="-128"/>
              </a:rPr>
              <a:t>4</a:t>
            </a:r>
            <a:r>
              <a:rPr kumimoji="1" lang="ja-JP" altLang="en-US"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E5F4CB1-0C55-40F3-8815-05026A849717}"/>
              </a:ext>
            </a:extLst>
          </p:cNvPr>
          <p:cNvSpPr txBox="1"/>
          <p:nvPr/>
        </p:nvSpPr>
        <p:spPr>
          <a:xfrm>
            <a:off x="547869" y="1475979"/>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582D4C40-D9A5-49BB-854A-B9721715EBC3}"/>
              </a:ext>
            </a:extLst>
          </p:cNvPr>
          <p:cNvSpPr txBox="1"/>
          <p:nvPr/>
        </p:nvSpPr>
        <p:spPr>
          <a:xfrm>
            <a:off x="5225762" y="1544617"/>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33" name="テキスト ボックス 32">
            <a:extLst>
              <a:ext uri="{FF2B5EF4-FFF2-40B4-BE49-F238E27FC236}">
                <a16:creationId xmlns:a16="http://schemas.microsoft.com/office/drawing/2014/main" id="{626F3272-C5EA-49B0-84D5-54E737F6FFC0}"/>
              </a:ext>
            </a:extLst>
          </p:cNvPr>
          <p:cNvSpPr txBox="1"/>
          <p:nvPr/>
        </p:nvSpPr>
        <p:spPr>
          <a:xfrm>
            <a:off x="3799929" y="153513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35" name="テキスト ボックス 34">
            <a:extLst>
              <a:ext uri="{FF2B5EF4-FFF2-40B4-BE49-F238E27FC236}">
                <a16:creationId xmlns:a16="http://schemas.microsoft.com/office/drawing/2014/main" id="{C599EB64-4ABD-40EE-A42B-E05C02826F8A}"/>
              </a:ext>
            </a:extLst>
          </p:cNvPr>
          <p:cNvSpPr txBox="1"/>
          <p:nvPr/>
        </p:nvSpPr>
        <p:spPr>
          <a:xfrm>
            <a:off x="5855518" y="154351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36" name="テキスト ボックス 35">
            <a:extLst>
              <a:ext uri="{FF2B5EF4-FFF2-40B4-BE49-F238E27FC236}">
                <a16:creationId xmlns:a16="http://schemas.microsoft.com/office/drawing/2014/main" id="{F6ECFD13-FB4B-4A2B-8571-BF2E5C9DE3EA}"/>
              </a:ext>
            </a:extLst>
          </p:cNvPr>
          <p:cNvSpPr txBox="1"/>
          <p:nvPr/>
        </p:nvSpPr>
        <p:spPr>
          <a:xfrm>
            <a:off x="1370790" y="2045771"/>
            <a:ext cx="679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sp>
        <p:nvSpPr>
          <p:cNvPr id="39" name="テキスト ボックス 38">
            <a:extLst>
              <a:ext uri="{FF2B5EF4-FFF2-40B4-BE49-F238E27FC236}">
                <a16:creationId xmlns:a16="http://schemas.microsoft.com/office/drawing/2014/main" id="{5D613E86-52F8-4726-B433-F76F2EDAECB6}"/>
              </a:ext>
            </a:extLst>
          </p:cNvPr>
          <p:cNvSpPr txBox="1"/>
          <p:nvPr/>
        </p:nvSpPr>
        <p:spPr>
          <a:xfrm>
            <a:off x="2934181" y="2054475"/>
            <a:ext cx="8350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
        <p:nvSpPr>
          <p:cNvPr id="41" name="テキスト ボックス 40">
            <a:extLst>
              <a:ext uri="{FF2B5EF4-FFF2-40B4-BE49-F238E27FC236}">
                <a16:creationId xmlns:a16="http://schemas.microsoft.com/office/drawing/2014/main" id="{DC5645EB-D011-4F6E-926A-E6365C6F1544}"/>
              </a:ext>
            </a:extLst>
          </p:cNvPr>
          <p:cNvSpPr txBox="1"/>
          <p:nvPr/>
        </p:nvSpPr>
        <p:spPr>
          <a:xfrm>
            <a:off x="6986873" y="3363987"/>
            <a:ext cx="2204383"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4</a:t>
            </a:r>
            <a:r>
              <a:rPr lang="ja-JP" altLang="en-US" dirty="0">
                <a:solidFill>
                  <a:srgbClr val="575E75"/>
                </a:solidFill>
                <a:latin typeface="メイリオ" panose="020B0604030504040204" pitchFamily="50" charset="-128"/>
                <a:ea typeface="メイリオ" panose="020B0604030504040204" pitchFamily="50" charset="-128"/>
              </a:rPr>
              <a:t>回繰り返す。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F303BD40-C488-4F2B-9B9A-C4BC3B1D50B2}"/>
              </a:ext>
            </a:extLst>
          </p:cNvPr>
          <p:cNvSpPr txBox="1"/>
          <p:nvPr/>
        </p:nvSpPr>
        <p:spPr>
          <a:xfrm>
            <a:off x="8130755" y="3436395"/>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43" name="テキスト ボックス 42">
            <a:extLst>
              <a:ext uri="{FF2B5EF4-FFF2-40B4-BE49-F238E27FC236}">
                <a16:creationId xmlns:a16="http://schemas.microsoft.com/office/drawing/2014/main" id="{6C51184A-4809-4CD9-BAEE-21829B53A540}"/>
              </a:ext>
            </a:extLst>
          </p:cNvPr>
          <p:cNvSpPr txBox="1"/>
          <p:nvPr/>
        </p:nvSpPr>
        <p:spPr>
          <a:xfrm>
            <a:off x="7004629" y="3977825"/>
            <a:ext cx="78206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 く </a:t>
            </a:r>
          </a:p>
        </p:txBody>
      </p:sp>
      <p:sp>
        <p:nvSpPr>
          <p:cNvPr id="44" name="テキスト ボックス 43">
            <a:extLst>
              <a:ext uri="{FF2B5EF4-FFF2-40B4-BE49-F238E27FC236}">
                <a16:creationId xmlns:a16="http://schemas.microsoft.com/office/drawing/2014/main" id="{9BCAD9D3-95EE-4904-9270-A0FBFA2F8A28}"/>
              </a:ext>
            </a:extLst>
          </p:cNvPr>
          <p:cNvSpPr txBox="1"/>
          <p:nvPr/>
        </p:nvSpPr>
        <p:spPr>
          <a:xfrm>
            <a:off x="7826357" y="397782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45" name="正方形/長方形 44">
            <a:extLst>
              <a:ext uri="{FF2B5EF4-FFF2-40B4-BE49-F238E27FC236}">
                <a16:creationId xmlns:a16="http://schemas.microsoft.com/office/drawing/2014/main" id="{F02E4714-6521-42B3-B7EB-D4703372E3CA}"/>
              </a:ext>
            </a:extLst>
          </p:cNvPr>
          <p:cNvSpPr/>
          <p:nvPr/>
        </p:nvSpPr>
        <p:spPr>
          <a:xfrm>
            <a:off x="7097529" y="3501086"/>
            <a:ext cx="873024"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0" name="テキスト ボックス 49">
            <a:extLst>
              <a:ext uri="{FF2B5EF4-FFF2-40B4-BE49-F238E27FC236}">
                <a16:creationId xmlns:a16="http://schemas.microsoft.com/office/drawing/2014/main" id="{3018E242-2E0B-4880-95DC-DF11B5BBA23F}"/>
              </a:ext>
            </a:extLst>
          </p:cNvPr>
          <p:cNvSpPr txBox="1"/>
          <p:nvPr/>
        </p:nvSpPr>
        <p:spPr>
          <a:xfrm>
            <a:off x="1080217" y="3773930"/>
            <a:ext cx="6194241" cy="2689198"/>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＜条件＞石があるか？</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　一致するとき</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a:t>
            </a:r>
            <a:r>
              <a:rPr kumimoji="1" lang="en-US" altLang="ja-JP" dirty="0">
                <a:solidFill>
                  <a:srgbClr val="575E75"/>
                </a:solidFill>
                <a:latin typeface="メイリオ" panose="020B0604030504040204" pitchFamily="50" charset="-128"/>
                <a:ea typeface="メイリオ" panose="020B0604030504040204" pitchFamily="50" charset="-128"/>
              </a:rPr>
              <a:t>Crater found!</a:t>
            </a:r>
            <a:r>
              <a:rPr kumimoji="1" lang="ja-JP" altLang="en-US" dirty="0">
                <a:solidFill>
                  <a:srgbClr val="575E75"/>
                </a:solidFill>
                <a:latin typeface="メイリオ" panose="020B0604030504040204" pitchFamily="50" charset="-128"/>
                <a:ea typeface="メイリオ" panose="020B0604030504040204" pitchFamily="50" charset="-128"/>
              </a:rPr>
              <a:t>」とメッセージを送信する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・前方のブロックを破壊して回収する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　一致しないとき</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a:t>
            </a:r>
            <a:r>
              <a:rPr kumimoji="1" lang="en-US" altLang="ja-JP" dirty="0">
                <a:solidFill>
                  <a:srgbClr val="575E75"/>
                </a:solidFill>
                <a:latin typeface="メイリオ" panose="020B0604030504040204" pitchFamily="50" charset="-128"/>
                <a:ea typeface="メイリオ" panose="020B0604030504040204" pitchFamily="50" charset="-128"/>
              </a:rPr>
              <a:t> No stone here! </a:t>
            </a:r>
            <a:r>
              <a:rPr kumimoji="1" lang="ja-JP" altLang="en-US" dirty="0">
                <a:solidFill>
                  <a:srgbClr val="575E75"/>
                </a:solidFill>
                <a:latin typeface="メイリオ" panose="020B0604030504040204" pitchFamily="50" charset="-128"/>
                <a:ea typeface="メイリオ" panose="020B0604030504040204" pitchFamily="50" charset="-128"/>
              </a:rPr>
              <a:t>」とメッセージを送信する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4F9FC7D0-7D06-499A-929A-E01F9328E95A}"/>
              </a:ext>
            </a:extLst>
          </p:cNvPr>
          <p:cNvSpPr txBox="1"/>
          <p:nvPr/>
        </p:nvSpPr>
        <p:spPr>
          <a:xfrm>
            <a:off x="1173238" y="3845569"/>
            <a:ext cx="8465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p>
        </p:txBody>
      </p:sp>
      <p:sp>
        <p:nvSpPr>
          <p:cNvPr id="52" name="テキスト ボックス 51">
            <a:extLst>
              <a:ext uri="{FF2B5EF4-FFF2-40B4-BE49-F238E27FC236}">
                <a16:creationId xmlns:a16="http://schemas.microsoft.com/office/drawing/2014/main" id="{A2815A1E-E2B5-453A-A601-8EA80A2B35FC}"/>
              </a:ext>
            </a:extLst>
          </p:cNvPr>
          <p:cNvSpPr txBox="1"/>
          <p:nvPr/>
        </p:nvSpPr>
        <p:spPr>
          <a:xfrm>
            <a:off x="5255980" y="4704382"/>
            <a:ext cx="7408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そうしん</a:t>
            </a:r>
          </a:p>
        </p:txBody>
      </p:sp>
      <p:sp>
        <p:nvSpPr>
          <p:cNvPr id="53" name="テキスト ボックス 52">
            <a:extLst>
              <a:ext uri="{FF2B5EF4-FFF2-40B4-BE49-F238E27FC236}">
                <a16:creationId xmlns:a16="http://schemas.microsoft.com/office/drawing/2014/main" id="{20BF76A0-22DC-498F-9D35-ED168677B3B6}"/>
              </a:ext>
            </a:extLst>
          </p:cNvPr>
          <p:cNvSpPr txBox="1"/>
          <p:nvPr/>
        </p:nvSpPr>
        <p:spPr>
          <a:xfrm>
            <a:off x="1869542" y="3831881"/>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p>
        </p:txBody>
      </p:sp>
      <p:sp>
        <p:nvSpPr>
          <p:cNvPr id="34" name="テキスト ボックス 33">
            <a:extLst>
              <a:ext uri="{FF2B5EF4-FFF2-40B4-BE49-F238E27FC236}">
                <a16:creationId xmlns:a16="http://schemas.microsoft.com/office/drawing/2014/main" id="{E0BC9EF5-52A8-408D-9C15-2C81B2D79E91}"/>
              </a:ext>
            </a:extLst>
          </p:cNvPr>
          <p:cNvSpPr txBox="1"/>
          <p:nvPr/>
        </p:nvSpPr>
        <p:spPr>
          <a:xfrm>
            <a:off x="892548" y="2420209"/>
            <a:ext cx="3415662" cy="577081"/>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1-2</a:t>
            </a:r>
            <a:r>
              <a:rPr lang="ja-JP" altLang="en-US" dirty="0">
                <a:solidFill>
                  <a:srgbClr val="575E75"/>
                </a:solidFill>
                <a:latin typeface="メイリオ" panose="020B0604030504040204" pitchFamily="50" charset="-128"/>
                <a:ea typeface="メイリオ" panose="020B0604030504040204" pitchFamily="50" charset="-128"/>
              </a:rPr>
              <a:t>．下を破壊する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9DE7CE59-977F-4DBC-8AD1-D73ED5CF91F0}"/>
              </a:ext>
            </a:extLst>
          </p:cNvPr>
          <p:cNvSpPr txBox="1"/>
          <p:nvPr/>
        </p:nvSpPr>
        <p:spPr>
          <a:xfrm>
            <a:off x="1373951" y="2496700"/>
            <a:ext cx="679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38" name="テキスト ボックス 37">
            <a:extLst>
              <a:ext uri="{FF2B5EF4-FFF2-40B4-BE49-F238E27FC236}">
                <a16:creationId xmlns:a16="http://schemas.microsoft.com/office/drawing/2014/main" id="{0F65F0B7-A48C-494F-8471-B09893ECD68C}"/>
              </a:ext>
            </a:extLst>
          </p:cNvPr>
          <p:cNvSpPr txBox="1"/>
          <p:nvPr/>
        </p:nvSpPr>
        <p:spPr>
          <a:xfrm>
            <a:off x="1945169" y="2495860"/>
            <a:ext cx="6795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はかい</a:t>
            </a:r>
          </a:p>
        </p:txBody>
      </p:sp>
      <p:sp>
        <p:nvSpPr>
          <p:cNvPr id="54" name="テキスト ボックス 53">
            <a:extLst>
              <a:ext uri="{FF2B5EF4-FFF2-40B4-BE49-F238E27FC236}">
                <a16:creationId xmlns:a16="http://schemas.microsoft.com/office/drawing/2014/main" id="{DDC3BE12-E6F8-4918-89CE-9C6FE0D2D407}"/>
              </a:ext>
            </a:extLst>
          </p:cNvPr>
          <p:cNvSpPr txBox="1"/>
          <p:nvPr/>
        </p:nvSpPr>
        <p:spPr>
          <a:xfrm>
            <a:off x="889387" y="2892961"/>
            <a:ext cx="3415662" cy="577081"/>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1-3</a:t>
            </a:r>
            <a:r>
              <a:rPr lang="ja-JP" altLang="en-US" dirty="0">
                <a:solidFill>
                  <a:srgbClr val="575E75"/>
                </a:solidFill>
                <a:latin typeface="メイリオ" panose="020B0604030504040204" pitchFamily="50" charset="-128"/>
                <a:ea typeface="メイリオ" panose="020B0604030504040204" pitchFamily="50" charset="-128"/>
              </a:rPr>
              <a:t>．下に</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4E77DA7E-680D-44F4-B4FE-3E3E4CC65801}"/>
              </a:ext>
            </a:extLst>
          </p:cNvPr>
          <p:cNvSpPr txBox="1"/>
          <p:nvPr/>
        </p:nvSpPr>
        <p:spPr>
          <a:xfrm>
            <a:off x="1365802" y="2970311"/>
            <a:ext cx="679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p>
        </p:txBody>
      </p:sp>
      <p:sp>
        <p:nvSpPr>
          <p:cNvPr id="57" name="テキスト ボックス 56">
            <a:extLst>
              <a:ext uri="{FF2B5EF4-FFF2-40B4-BE49-F238E27FC236}">
                <a16:creationId xmlns:a16="http://schemas.microsoft.com/office/drawing/2014/main" id="{B7D77546-C9AE-415D-B007-9D4042AA6023}"/>
              </a:ext>
            </a:extLst>
          </p:cNvPr>
          <p:cNvSpPr txBox="1"/>
          <p:nvPr/>
        </p:nvSpPr>
        <p:spPr>
          <a:xfrm>
            <a:off x="2964900" y="2951310"/>
            <a:ext cx="8350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
        <p:nvSpPr>
          <p:cNvPr id="58" name="テキスト ボックス 57">
            <a:extLst>
              <a:ext uri="{FF2B5EF4-FFF2-40B4-BE49-F238E27FC236}">
                <a16:creationId xmlns:a16="http://schemas.microsoft.com/office/drawing/2014/main" id="{AE909A49-72D0-41C5-88E0-7A9665C76AF2}"/>
              </a:ext>
            </a:extLst>
          </p:cNvPr>
          <p:cNvSpPr txBox="1"/>
          <p:nvPr/>
        </p:nvSpPr>
        <p:spPr>
          <a:xfrm>
            <a:off x="889387" y="3391436"/>
            <a:ext cx="459974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1-4</a:t>
            </a:r>
            <a:r>
              <a:rPr lang="ja-JP" altLang="en-US" b="1" dirty="0">
                <a:solidFill>
                  <a:srgbClr val="575E75"/>
                </a:solidFill>
                <a:latin typeface="メイリオ" panose="020B0604030504040204" pitchFamily="50" charset="-128"/>
                <a:ea typeface="メイリオ" panose="020B0604030504040204" pitchFamily="50" charset="-128"/>
              </a:rPr>
              <a:t>．エージェントは前方を確認する。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45DFC0BD-6A3C-49F2-B16D-3EE9CA478391}"/>
              </a:ext>
            </a:extLst>
          </p:cNvPr>
          <p:cNvSpPr txBox="1"/>
          <p:nvPr/>
        </p:nvSpPr>
        <p:spPr>
          <a:xfrm>
            <a:off x="3097769" y="3471204"/>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60" name="テキスト ボックス 59">
            <a:extLst>
              <a:ext uri="{FF2B5EF4-FFF2-40B4-BE49-F238E27FC236}">
                <a16:creationId xmlns:a16="http://schemas.microsoft.com/office/drawing/2014/main" id="{DF2D7C4A-3FCF-4BB9-AED6-EA997EC29D27}"/>
              </a:ext>
            </a:extLst>
          </p:cNvPr>
          <p:cNvSpPr txBox="1"/>
          <p:nvPr/>
        </p:nvSpPr>
        <p:spPr>
          <a:xfrm>
            <a:off x="3801446" y="3469609"/>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72" name="テキスト ボックス 71">
            <a:extLst>
              <a:ext uri="{FF2B5EF4-FFF2-40B4-BE49-F238E27FC236}">
                <a16:creationId xmlns:a16="http://schemas.microsoft.com/office/drawing/2014/main" id="{E820B7A4-1211-46E5-8C99-A37E48F09549}"/>
              </a:ext>
            </a:extLst>
          </p:cNvPr>
          <p:cNvSpPr txBox="1"/>
          <p:nvPr/>
        </p:nvSpPr>
        <p:spPr>
          <a:xfrm>
            <a:off x="1273741" y="4284882"/>
            <a:ext cx="6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いっち</a:t>
            </a:r>
          </a:p>
        </p:txBody>
      </p:sp>
      <p:sp>
        <p:nvSpPr>
          <p:cNvPr id="73" name="テキスト ボックス 72">
            <a:extLst>
              <a:ext uri="{FF2B5EF4-FFF2-40B4-BE49-F238E27FC236}">
                <a16:creationId xmlns:a16="http://schemas.microsoft.com/office/drawing/2014/main" id="{0E72D9B0-67CB-4C6D-AB8A-B2D7A1F95469}"/>
              </a:ext>
            </a:extLst>
          </p:cNvPr>
          <p:cNvSpPr txBox="1"/>
          <p:nvPr/>
        </p:nvSpPr>
        <p:spPr>
          <a:xfrm>
            <a:off x="4421304" y="5115425"/>
            <a:ext cx="8524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75" name="テキスト ボックス 74">
            <a:extLst>
              <a:ext uri="{FF2B5EF4-FFF2-40B4-BE49-F238E27FC236}">
                <a16:creationId xmlns:a16="http://schemas.microsoft.com/office/drawing/2014/main" id="{30D3A5B6-349B-4F7E-AA64-9E92AD596BB6}"/>
              </a:ext>
            </a:extLst>
          </p:cNvPr>
          <p:cNvSpPr txBox="1"/>
          <p:nvPr/>
        </p:nvSpPr>
        <p:spPr>
          <a:xfrm>
            <a:off x="1726239" y="5115425"/>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76" name="テキスト ボックス 75">
            <a:extLst>
              <a:ext uri="{FF2B5EF4-FFF2-40B4-BE49-F238E27FC236}">
                <a16:creationId xmlns:a16="http://schemas.microsoft.com/office/drawing/2014/main" id="{28A49A2C-651B-480C-9C3E-3C4B00F55478}"/>
              </a:ext>
            </a:extLst>
          </p:cNvPr>
          <p:cNvSpPr txBox="1"/>
          <p:nvPr/>
        </p:nvSpPr>
        <p:spPr>
          <a:xfrm>
            <a:off x="3554770" y="5115425"/>
            <a:ext cx="6795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はかい</a:t>
            </a:r>
          </a:p>
        </p:txBody>
      </p:sp>
      <p:sp>
        <p:nvSpPr>
          <p:cNvPr id="77" name="テキスト ボックス 76">
            <a:extLst>
              <a:ext uri="{FF2B5EF4-FFF2-40B4-BE49-F238E27FC236}">
                <a16:creationId xmlns:a16="http://schemas.microsoft.com/office/drawing/2014/main" id="{C149A919-ED71-43D0-99AF-F92A649B9F64}"/>
              </a:ext>
            </a:extLst>
          </p:cNvPr>
          <p:cNvSpPr txBox="1"/>
          <p:nvPr/>
        </p:nvSpPr>
        <p:spPr>
          <a:xfrm>
            <a:off x="1259760" y="5535430"/>
            <a:ext cx="6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いっち</a:t>
            </a:r>
          </a:p>
        </p:txBody>
      </p:sp>
      <p:sp>
        <p:nvSpPr>
          <p:cNvPr id="78" name="テキスト ボックス 77">
            <a:extLst>
              <a:ext uri="{FF2B5EF4-FFF2-40B4-BE49-F238E27FC236}">
                <a16:creationId xmlns:a16="http://schemas.microsoft.com/office/drawing/2014/main" id="{7CE14569-9B0B-4FE7-9EC8-5F7BB4E9BF61}"/>
              </a:ext>
            </a:extLst>
          </p:cNvPr>
          <p:cNvSpPr txBox="1"/>
          <p:nvPr/>
        </p:nvSpPr>
        <p:spPr>
          <a:xfrm>
            <a:off x="889387" y="6228261"/>
            <a:ext cx="3415662" cy="577081"/>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1-5</a:t>
            </a:r>
            <a:r>
              <a:rPr lang="ja-JP" altLang="en-US" dirty="0">
                <a:solidFill>
                  <a:srgbClr val="575E75"/>
                </a:solidFill>
                <a:latin typeface="メイリオ" panose="020B0604030504040204" pitchFamily="50" charset="-128"/>
                <a:ea typeface="メイリオ" panose="020B0604030504040204" pitchFamily="50" charset="-128"/>
              </a:rPr>
              <a:t>．上に</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221B43FE-1BD8-4C73-B137-EAADD8625F3F}"/>
              </a:ext>
            </a:extLst>
          </p:cNvPr>
          <p:cNvSpPr txBox="1"/>
          <p:nvPr/>
        </p:nvSpPr>
        <p:spPr>
          <a:xfrm>
            <a:off x="1367161" y="6305611"/>
            <a:ext cx="679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うえ</a:t>
            </a:r>
          </a:p>
        </p:txBody>
      </p:sp>
      <p:sp>
        <p:nvSpPr>
          <p:cNvPr id="80" name="テキスト ボックス 79">
            <a:extLst>
              <a:ext uri="{FF2B5EF4-FFF2-40B4-BE49-F238E27FC236}">
                <a16:creationId xmlns:a16="http://schemas.microsoft.com/office/drawing/2014/main" id="{FA06973B-09FE-40E4-A828-8CA2F11144A4}"/>
              </a:ext>
            </a:extLst>
          </p:cNvPr>
          <p:cNvSpPr txBox="1"/>
          <p:nvPr/>
        </p:nvSpPr>
        <p:spPr>
          <a:xfrm>
            <a:off x="2964900" y="6305611"/>
            <a:ext cx="8350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
        <p:nvSpPr>
          <p:cNvPr id="40" name="正方形/長方形 39">
            <a:extLst>
              <a:ext uri="{FF2B5EF4-FFF2-40B4-BE49-F238E27FC236}">
                <a16:creationId xmlns:a16="http://schemas.microsoft.com/office/drawing/2014/main" id="{053BCB36-DBC1-4C9A-83A8-8017390FDF29}"/>
              </a:ext>
            </a:extLst>
          </p:cNvPr>
          <p:cNvSpPr/>
          <p:nvPr/>
        </p:nvSpPr>
        <p:spPr>
          <a:xfrm>
            <a:off x="813616" y="1983185"/>
            <a:ext cx="6014110" cy="482215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1" name="テキスト ボックス 80">
            <a:extLst>
              <a:ext uri="{FF2B5EF4-FFF2-40B4-BE49-F238E27FC236}">
                <a16:creationId xmlns:a16="http://schemas.microsoft.com/office/drawing/2014/main" id="{993C6664-0CF8-4864-859D-BE8C773E033B}"/>
              </a:ext>
            </a:extLst>
          </p:cNvPr>
          <p:cNvSpPr txBox="1"/>
          <p:nvPr/>
        </p:nvSpPr>
        <p:spPr>
          <a:xfrm>
            <a:off x="5582026" y="5944533"/>
            <a:ext cx="7408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そうしん</a:t>
            </a:r>
          </a:p>
        </p:txBody>
      </p:sp>
    </p:spTree>
    <p:extLst>
      <p:ext uri="{BB962C8B-B14F-4D97-AF65-F5344CB8AC3E}">
        <p14:creationId xmlns:p14="http://schemas.microsoft.com/office/powerpoint/2010/main" val="2881730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月</a:t>
            </a:r>
            <a:r>
              <a:rPr lang="en-US" altLang="ja-JP" dirty="0"/>
              <a:t>】</a:t>
            </a:r>
            <a:r>
              <a:rPr lang="ja-JP" altLang="en-US" dirty="0"/>
              <a:t>月の石を探そう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51009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2866641"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252640"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いし</a:t>
            </a:r>
          </a:p>
        </p:txBody>
      </p:sp>
      <p:sp>
        <p:nvSpPr>
          <p:cNvPr id="17" name="テキスト ボックス 16">
            <a:extLst>
              <a:ext uri="{FF2B5EF4-FFF2-40B4-BE49-F238E27FC236}">
                <a16:creationId xmlns:a16="http://schemas.microsoft.com/office/drawing/2014/main" id="{C3867E90-7FC6-46A0-9AC0-A19491319911}"/>
              </a:ext>
            </a:extLst>
          </p:cNvPr>
          <p:cNvSpPr txBox="1"/>
          <p:nvPr/>
        </p:nvSpPr>
        <p:spPr>
          <a:xfrm>
            <a:off x="1597104"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18" name="テキスト ボックス 17">
            <a:extLst>
              <a:ext uri="{FF2B5EF4-FFF2-40B4-BE49-F238E27FC236}">
                <a16:creationId xmlns:a16="http://schemas.microsoft.com/office/drawing/2014/main" id="{3F829F69-AF6E-43D5-AB89-60F7583F3FF3}"/>
              </a:ext>
            </a:extLst>
          </p:cNvPr>
          <p:cNvSpPr txBox="1"/>
          <p:nvPr/>
        </p:nvSpPr>
        <p:spPr>
          <a:xfrm>
            <a:off x="476417" y="1028826"/>
            <a:ext cx="568809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プログラムは既に準備されています。</a:t>
            </a:r>
            <a:endParaRPr kumimoji="1" lang="ja-JP" altLang="en-US"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6646B8F1-E296-4CFF-9FA5-300B61F9124C}"/>
              </a:ext>
            </a:extLst>
          </p:cNvPr>
          <p:cNvSpPr txBox="1"/>
          <p:nvPr/>
        </p:nvSpPr>
        <p:spPr>
          <a:xfrm>
            <a:off x="2267159" y="109102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21" name="テキスト ボックス 20">
            <a:extLst>
              <a:ext uri="{FF2B5EF4-FFF2-40B4-BE49-F238E27FC236}">
                <a16:creationId xmlns:a16="http://schemas.microsoft.com/office/drawing/2014/main" id="{DA4C2B54-B5A2-4BC1-910D-8852E7AC46FC}"/>
              </a:ext>
            </a:extLst>
          </p:cNvPr>
          <p:cNvSpPr txBox="1"/>
          <p:nvPr/>
        </p:nvSpPr>
        <p:spPr>
          <a:xfrm>
            <a:off x="1788064" y="1091029"/>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すで</a:t>
            </a:r>
          </a:p>
        </p:txBody>
      </p:sp>
      <p:pic>
        <p:nvPicPr>
          <p:cNvPr id="3" name="図 2">
            <a:extLst>
              <a:ext uri="{FF2B5EF4-FFF2-40B4-BE49-F238E27FC236}">
                <a16:creationId xmlns:a16="http://schemas.microsoft.com/office/drawing/2014/main" id="{CFB3F5D4-D7F9-46E6-8858-92C5F3E3CEE1}"/>
              </a:ext>
            </a:extLst>
          </p:cNvPr>
          <p:cNvPicPr>
            <a:picLocks noChangeAspect="1"/>
          </p:cNvPicPr>
          <p:nvPr/>
        </p:nvPicPr>
        <p:blipFill>
          <a:blip r:embed="rId2"/>
          <a:stretch>
            <a:fillRect/>
          </a:stretch>
        </p:blipFill>
        <p:spPr>
          <a:xfrm>
            <a:off x="653977" y="1605907"/>
            <a:ext cx="5927749" cy="5252093"/>
          </a:xfrm>
          <a:prstGeom prst="rect">
            <a:avLst/>
          </a:prstGeom>
        </p:spPr>
      </p:pic>
      <p:sp>
        <p:nvSpPr>
          <p:cNvPr id="23" name="吹き出し: 角を丸めた四角形 22">
            <a:extLst>
              <a:ext uri="{FF2B5EF4-FFF2-40B4-BE49-F238E27FC236}">
                <a16:creationId xmlns:a16="http://schemas.microsoft.com/office/drawing/2014/main" id="{EB4A38F1-51D1-469A-B9E4-59A552E57818}"/>
              </a:ext>
            </a:extLst>
          </p:cNvPr>
          <p:cNvSpPr/>
          <p:nvPr/>
        </p:nvSpPr>
        <p:spPr>
          <a:xfrm>
            <a:off x="3832797" y="1696038"/>
            <a:ext cx="4511194" cy="1545647"/>
          </a:xfrm>
          <a:prstGeom prst="wedgeRoundRectCallout">
            <a:avLst>
              <a:gd name="adj1" fmla="val 52665"/>
              <a:gd name="adj2" fmla="val 4465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24" name="図 23">
            <a:extLst>
              <a:ext uri="{FF2B5EF4-FFF2-40B4-BE49-F238E27FC236}">
                <a16:creationId xmlns:a16="http://schemas.microsoft.com/office/drawing/2014/main" id="{81C8D642-ED65-4D30-A6E9-31F4C2B1C199}"/>
              </a:ext>
            </a:extLst>
          </p:cNvPr>
          <p:cNvPicPr>
            <a:picLocks noChangeAspect="1"/>
          </p:cNvPicPr>
          <p:nvPr/>
        </p:nvPicPr>
        <p:blipFill>
          <a:blip r:embed="rId3"/>
          <a:stretch>
            <a:fillRect/>
          </a:stretch>
        </p:blipFill>
        <p:spPr>
          <a:xfrm>
            <a:off x="7958840" y="3052531"/>
            <a:ext cx="1074752" cy="1712732"/>
          </a:xfrm>
          <a:prstGeom prst="rect">
            <a:avLst/>
          </a:prstGeom>
        </p:spPr>
      </p:pic>
      <p:sp>
        <p:nvSpPr>
          <p:cNvPr id="25" name="テキスト ボックス 24">
            <a:extLst>
              <a:ext uri="{FF2B5EF4-FFF2-40B4-BE49-F238E27FC236}">
                <a16:creationId xmlns:a16="http://schemas.microsoft.com/office/drawing/2014/main" id="{96CF4274-62B2-4E50-A38B-DADE710E9300}"/>
              </a:ext>
            </a:extLst>
          </p:cNvPr>
          <p:cNvSpPr txBox="1"/>
          <p:nvPr/>
        </p:nvSpPr>
        <p:spPr>
          <a:xfrm>
            <a:off x="3956855" y="1696038"/>
            <a:ext cx="4415303"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このプログラムはどこが間違っているかな？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目的を達成するためにはどんなプログラムに</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したらいいか考えてみよう！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2C825ECE-8E57-40B5-9F77-D89B946EC68B}"/>
              </a:ext>
            </a:extLst>
          </p:cNvPr>
          <p:cNvSpPr txBox="1"/>
          <p:nvPr/>
        </p:nvSpPr>
        <p:spPr>
          <a:xfrm>
            <a:off x="6216162" y="1761464"/>
            <a:ext cx="516748"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まちが</a:t>
            </a:r>
            <a:endParaRPr kumimoji="1" lang="ja-JP" altLang="en-US" sz="8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7720CDA6-0485-4705-B027-442B0D506FCB}"/>
              </a:ext>
            </a:extLst>
          </p:cNvPr>
          <p:cNvSpPr txBox="1"/>
          <p:nvPr/>
        </p:nvSpPr>
        <p:spPr>
          <a:xfrm>
            <a:off x="3934684" y="2243185"/>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もくてき</a:t>
            </a:r>
            <a:endParaRPr kumimoji="1" lang="ja-JP" altLang="en-US" sz="8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F78076E2-D2BC-4709-95F9-9A38AB963F03}"/>
              </a:ext>
            </a:extLst>
          </p:cNvPr>
          <p:cNvSpPr txBox="1"/>
          <p:nvPr/>
        </p:nvSpPr>
        <p:spPr>
          <a:xfrm>
            <a:off x="5116465" y="2743883"/>
            <a:ext cx="5219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かんが</a:t>
            </a:r>
            <a:endParaRPr kumimoji="1" lang="ja-JP" altLang="en-US" sz="8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2E8645B2-442E-4E26-A30F-DAF6974035C8}"/>
              </a:ext>
            </a:extLst>
          </p:cNvPr>
          <p:cNvSpPr txBox="1"/>
          <p:nvPr/>
        </p:nvSpPr>
        <p:spPr>
          <a:xfrm>
            <a:off x="4546100" y="2245851"/>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たっせい</a:t>
            </a:r>
            <a:endParaRPr kumimoji="1" lang="ja-JP" altLang="en-US" sz="800"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07102AC5-020E-D0CF-C93F-EEFE2763B7EB}"/>
              </a:ext>
            </a:extLst>
          </p:cNvPr>
          <p:cNvSpPr txBox="1"/>
          <p:nvPr/>
        </p:nvSpPr>
        <p:spPr>
          <a:xfrm>
            <a:off x="2135215" y="1647902"/>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2" name="テキスト ボックス 21">
            <a:extLst>
              <a:ext uri="{FF2B5EF4-FFF2-40B4-BE49-F238E27FC236}">
                <a16:creationId xmlns:a16="http://schemas.microsoft.com/office/drawing/2014/main" id="{82F0BF09-34D4-B8AB-BC85-3E3EF468476A}"/>
              </a:ext>
            </a:extLst>
          </p:cNvPr>
          <p:cNvSpPr txBox="1"/>
          <p:nvPr/>
        </p:nvSpPr>
        <p:spPr>
          <a:xfrm>
            <a:off x="2579741" y="164790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6" name="テキスト ボックス 25">
            <a:extLst>
              <a:ext uri="{FF2B5EF4-FFF2-40B4-BE49-F238E27FC236}">
                <a16:creationId xmlns:a16="http://schemas.microsoft.com/office/drawing/2014/main" id="{B0075E28-C872-51A9-AFB6-1BE552028008}"/>
              </a:ext>
            </a:extLst>
          </p:cNvPr>
          <p:cNvSpPr txBox="1"/>
          <p:nvPr/>
        </p:nvSpPr>
        <p:spPr>
          <a:xfrm>
            <a:off x="1618787" y="199832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30" name="テキスト ボックス 29">
            <a:extLst>
              <a:ext uri="{FF2B5EF4-FFF2-40B4-BE49-F238E27FC236}">
                <a16:creationId xmlns:a16="http://schemas.microsoft.com/office/drawing/2014/main" id="{1460DB27-7471-ACAB-B654-E1C01AA013EB}"/>
              </a:ext>
            </a:extLst>
          </p:cNvPr>
          <p:cNvSpPr txBox="1"/>
          <p:nvPr/>
        </p:nvSpPr>
        <p:spPr>
          <a:xfrm>
            <a:off x="1618787" y="235090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31" name="テキスト ボックス 30">
            <a:extLst>
              <a:ext uri="{FF2B5EF4-FFF2-40B4-BE49-F238E27FC236}">
                <a16:creationId xmlns:a16="http://schemas.microsoft.com/office/drawing/2014/main" id="{125D72AA-6D67-5102-7B4E-1AD1F4EF7201}"/>
              </a:ext>
            </a:extLst>
          </p:cNvPr>
          <p:cNvSpPr txBox="1"/>
          <p:nvPr/>
        </p:nvSpPr>
        <p:spPr>
          <a:xfrm>
            <a:off x="2885802" y="235775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32" name="テキスト ボックス 31">
            <a:extLst>
              <a:ext uri="{FF2B5EF4-FFF2-40B4-BE49-F238E27FC236}">
                <a16:creationId xmlns:a16="http://schemas.microsoft.com/office/drawing/2014/main" id="{C8D3266D-AA3F-89B3-C51C-8E40B11CE880}"/>
              </a:ext>
            </a:extLst>
          </p:cNvPr>
          <p:cNvSpPr txBox="1"/>
          <p:nvPr/>
        </p:nvSpPr>
        <p:spPr>
          <a:xfrm>
            <a:off x="1654737" y="270349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3" name="テキスト ボックス 32">
            <a:extLst>
              <a:ext uri="{FF2B5EF4-FFF2-40B4-BE49-F238E27FC236}">
                <a16:creationId xmlns:a16="http://schemas.microsoft.com/office/drawing/2014/main" id="{90F16BF5-F503-796B-C80E-DF1EE2569DD8}"/>
              </a:ext>
            </a:extLst>
          </p:cNvPr>
          <p:cNvSpPr txBox="1"/>
          <p:nvPr/>
        </p:nvSpPr>
        <p:spPr>
          <a:xfrm>
            <a:off x="1654737" y="304517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5" name="テキスト ボックス 34">
            <a:extLst>
              <a:ext uri="{FF2B5EF4-FFF2-40B4-BE49-F238E27FC236}">
                <a16:creationId xmlns:a16="http://schemas.microsoft.com/office/drawing/2014/main" id="{C47B4D07-B192-1111-F827-34EA3F6F406A}"/>
              </a:ext>
            </a:extLst>
          </p:cNvPr>
          <p:cNvSpPr txBox="1"/>
          <p:nvPr/>
        </p:nvSpPr>
        <p:spPr>
          <a:xfrm>
            <a:off x="2900137" y="304435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36" name="テキスト ボックス 35">
            <a:extLst>
              <a:ext uri="{FF2B5EF4-FFF2-40B4-BE49-F238E27FC236}">
                <a16:creationId xmlns:a16="http://schemas.microsoft.com/office/drawing/2014/main" id="{57422B72-4393-5E2C-044B-79F9273D1786}"/>
              </a:ext>
            </a:extLst>
          </p:cNvPr>
          <p:cNvSpPr txBox="1"/>
          <p:nvPr/>
        </p:nvSpPr>
        <p:spPr>
          <a:xfrm>
            <a:off x="2212503" y="2703492"/>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39" name="テキスト ボックス 38">
            <a:extLst>
              <a:ext uri="{FF2B5EF4-FFF2-40B4-BE49-F238E27FC236}">
                <a16:creationId xmlns:a16="http://schemas.microsoft.com/office/drawing/2014/main" id="{F8DC22A4-F334-6227-0594-D435411AEC60}"/>
              </a:ext>
            </a:extLst>
          </p:cNvPr>
          <p:cNvSpPr txBox="1"/>
          <p:nvPr/>
        </p:nvSpPr>
        <p:spPr>
          <a:xfrm>
            <a:off x="3533453" y="346948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0" name="テキスト ボックス 39">
            <a:extLst>
              <a:ext uri="{FF2B5EF4-FFF2-40B4-BE49-F238E27FC236}">
                <a16:creationId xmlns:a16="http://schemas.microsoft.com/office/drawing/2014/main" id="{40C9175C-2020-DFD1-5650-85796CCCE0BE}"/>
              </a:ext>
            </a:extLst>
          </p:cNvPr>
          <p:cNvSpPr txBox="1"/>
          <p:nvPr/>
        </p:nvSpPr>
        <p:spPr>
          <a:xfrm>
            <a:off x="4053657" y="34728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1" name="テキスト ボックス 40">
            <a:extLst>
              <a:ext uri="{FF2B5EF4-FFF2-40B4-BE49-F238E27FC236}">
                <a16:creationId xmlns:a16="http://schemas.microsoft.com/office/drawing/2014/main" id="{332B6C99-42B0-C567-98CB-EF4456133036}"/>
              </a:ext>
            </a:extLst>
          </p:cNvPr>
          <p:cNvSpPr txBox="1"/>
          <p:nvPr/>
        </p:nvSpPr>
        <p:spPr>
          <a:xfrm>
            <a:off x="3107886" y="390889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そうしん</a:t>
            </a:r>
          </a:p>
        </p:txBody>
      </p:sp>
      <p:sp>
        <p:nvSpPr>
          <p:cNvPr id="42" name="テキスト ボックス 41">
            <a:extLst>
              <a:ext uri="{FF2B5EF4-FFF2-40B4-BE49-F238E27FC236}">
                <a16:creationId xmlns:a16="http://schemas.microsoft.com/office/drawing/2014/main" id="{57E3CA16-9606-F91E-7847-7FF96F38F5A0}"/>
              </a:ext>
            </a:extLst>
          </p:cNvPr>
          <p:cNvSpPr txBox="1"/>
          <p:nvPr/>
        </p:nvSpPr>
        <p:spPr>
          <a:xfrm>
            <a:off x="2952915" y="534236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そうしん</a:t>
            </a:r>
          </a:p>
        </p:txBody>
      </p:sp>
      <p:sp>
        <p:nvSpPr>
          <p:cNvPr id="43" name="テキスト ボックス 42">
            <a:extLst>
              <a:ext uri="{FF2B5EF4-FFF2-40B4-BE49-F238E27FC236}">
                <a16:creationId xmlns:a16="http://schemas.microsoft.com/office/drawing/2014/main" id="{070E48D8-9AEA-2D3C-8138-2076AE30482F}"/>
              </a:ext>
            </a:extLst>
          </p:cNvPr>
          <p:cNvSpPr txBox="1"/>
          <p:nvPr/>
        </p:nvSpPr>
        <p:spPr>
          <a:xfrm>
            <a:off x="1788064" y="428249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4" name="テキスト ボックス 43">
            <a:extLst>
              <a:ext uri="{FF2B5EF4-FFF2-40B4-BE49-F238E27FC236}">
                <a16:creationId xmlns:a16="http://schemas.microsoft.com/office/drawing/2014/main" id="{F60EB183-2A1A-A629-0BA9-434FF47088E7}"/>
              </a:ext>
            </a:extLst>
          </p:cNvPr>
          <p:cNvSpPr txBox="1"/>
          <p:nvPr/>
        </p:nvSpPr>
        <p:spPr>
          <a:xfrm>
            <a:off x="2333520" y="428249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45" name="テキスト ボックス 44">
            <a:extLst>
              <a:ext uri="{FF2B5EF4-FFF2-40B4-BE49-F238E27FC236}">
                <a16:creationId xmlns:a16="http://schemas.microsoft.com/office/drawing/2014/main" id="{569A2E18-F954-51F7-969C-A3A2E2A3CAA1}"/>
              </a:ext>
            </a:extLst>
          </p:cNvPr>
          <p:cNvSpPr txBox="1"/>
          <p:nvPr/>
        </p:nvSpPr>
        <p:spPr>
          <a:xfrm>
            <a:off x="1719717" y="460805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
        <p:nvSpPr>
          <p:cNvPr id="47" name="テキスト ボックス 46">
            <a:extLst>
              <a:ext uri="{FF2B5EF4-FFF2-40B4-BE49-F238E27FC236}">
                <a16:creationId xmlns:a16="http://schemas.microsoft.com/office/drawing/2014/main" id="{28D4BB6B-8939-70FA-BFFA-35DF7DB6B6A9}"/>
              </a:ext>
            </a:extLst>
          </p:cNvPr>
          <p:cNvSpPr txBox="1"/>
          <p:nvPr/>
        </p:nvSpPr>
        <p:spPr>
          <a:xfrm>
            <a:off x="2900137" y="590392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8" name="テキスト ボックス 47">
            <a:extLst>
              <a:ext uri="{FF2B5EF4-FFF2-40B4-BE49-F238E27FC236}">
                <a16:creationId xmlns:a16="http://schemas.microsoft.com/office/drawing/2014/main" id="{3D4DB8E8-733A-B23E-2B40-1D76423F3E2F}"/>
              </a:ext>
            </a:extLst>
          </p:cNvPr>
          <p:cNvSpPr txBox="1"/>
          <p:nvPr/>
        </p:nvSpPr>
        <p:spPr>
          <a:xfrm>
            <a:off x="1654737" y="59039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うえ</a:t>
            </a:r>
          </a:p>
        </p:txBody>
      </p:sp>
    </p:spTree>
    <p:extLst>
      <p:ext uri="{BB962C8B-B14F-4D97-AF65-F5344CB8AC3E}">
        <p14:creationId xmlns:p14="http://schemas.microsoft.com/office/powerpoint/2010/main" val="2293120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63E6E99-D56A-47D8-A066-AA15884EE098}"/>
              </a:ext>
            </a:extLst>
          </p:cNvPr>
          <p:cNvPicPr>
            <a:picLocks noChangeAspect="1"/>
          </p:cNvPicPr>
          <p:nvPr/>
        </p:nvPicPr>
        <p:blipFill>
          <a:blip r:embed="rId2"/>
          <a:stretch>
            <a:fillRect/>
          </a:stretch>
        </p:blipFill>
        <p:spPr>
          <a:xfrm>
            <a:off x="678672" y="1605906"/>
            <a:ext cx="5856716" cy="5252093"/>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月</a:t>
            </a:r>
            <a:r>
              <a:rPr lang="en-US" altLang="ja-JP" dirty="0"/>
              <a:t>】</a:t>
            </a:r>
            <a:r>
              <a:rPr lang="ja-JP" altLang="en-US" dirty="0"/>
              <a:t>月の石を探そう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51009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2866641"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252640"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いし</a:t>
            </a:r>
          </a:p>
        </p:txBody>
      </p:sp>
      <p:sp>
        <p:nvSpPr>
          <p:cNvPr id="17" name="テキスト ボックス 16">
            <a:extLst>
              <a:ext uri="{FF2B5EF4-FFF2-40B4-BE49-F238E27FC236}">
                <a16:creationId xmlns:a16="http://schemas.microsoft.com/office/drawing/2014/main" id="{C3867E90-7FC6-46A0-9AC0-A19491319911}"/>
              </a:ext>
            </a:extLst>
          </p:cNvPr>
          <p:cNvSpPr txBox="1"/>
          <p:nvPr/>
        </p:nvSpPr>
        <p:spPr>
          <a:xfrm>
            <a:off x="1597104"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64" name="四角形: 角を丸くする 63">
            <a:extLst>
              <a:ext uri="{FF2B5EF4-FFF2-40B4-BE49-F238E27FC236}">
                <a16:creationId xmlns:a16="http://schemas.microsoft.com/office/drawing/2014/main" id="{845D8415-BEBA-4D8F-868E-D6C56DEBDBB6}"/>
              </a:ext>
            </a:extLst>
          </p:cNvPr>
          <p:cNvSpPr/>
          <p:nvPr/>
        </p:nvSpPr>
        <p:spPr>
          <a:xfrm>
            <a:off x="1331653" y="2050743"/>
            <a:ext cx="427334" cy="275208"/>
          </a:xfrm>
          <a:prstGeom prst="roundRect">
            <a:avLst>
              <a:gd name="adj" fmla="val 44826"/>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66" name="図 65">
            <a:extLst>
              <a:ext uri="{FF2B5EF4-FFF2-40B4-BE49-F238E27FC236}">
                <a16:creationId xmlns:a16="http://schemas.microsoft.com/office/drawing/2014/main" id="{A8B19A37-09B1-46C2-B8BF-9C25CC570451}"/>
              </a:ext>
            </a:extLst>
          </p:cNvPr>
          <p:cNvPicPr>
            <a:picLocks noChangeAspect="1"/>
          </p:cNvPicPr>
          <p:nvPr/>
        </p:nvPicPr>
        <p:blipFill>
          <a:blip r:embed="rId3"/>
          <a:stretch>
            <a:fillRect/>
          </a:stretch>
        </p:blipFill>
        <p:spPr>
          <a:xfrm>
            <a:off x="3812181" y="2755935"/>
            <a:ext cx="494313" cy="472343"/>
          </a:xfrm>
          <a:prstGeom prst="rect">
            <a:avLst/>
          </a:prstGeom>
          <a:ln w="28575">
            <a:solidFill>
              <a:schemeClr val="accent1"/>
            </a:solidFill>
          </a:ln>
        </p:spPr>
      </p:pic>
      <p:cxnSp>
        <p:nvCxnSpPr>
          <p:cNvPr id="67" name="直線矢印コネクタ 66">
            <a:extLst>
              <a:ext uri="{FF2B5EF4-FFF2-40B4-BE49-F238E27FC236}">
                <a16:creationId xmlns:a16="http://schemas.microsoft.com/office/drawing/2014/main" id="{1C0F540D-783E-4A83-B84C-B9851A743151}"/>
              </a:ext>
            </a:extLst>
          </p:cNvPr>
          <p:cNvCxnSpPr>
            <a:cxnSpLocks/>
            <a:endCxn id="70" idx="3"/>
          </p:cNvCxnSpPr>
          <p:nvPr/>
        </p:nvCxnSpPr>
        <p:spPr>
          <a:xfrm flipH="1" flipV="1">
            <a:off x="2094971" y="2546814"/>
            <a:ext cx="1748717" cy="400658"/>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70" name="四角形: 角を丸くする 69">
            <a:extLst>
              <a:ext uri="{FF2B5EF4-FFF2-40B4-BE49-F238E27FC236}">
                <a16:creationId xmlns:a16="http://schemas.microsoft.com/office/drawing/2014/main" id="{70A9F082-3504-42C7-9A78-67A03F0EA839}"/>
              </a:ext>
            </a:extLst>
          </p:cNvPr>
          <p:cNvSpPr/>
          <p:nvPr/>
        </p:nvSpPr>
        <p:spPr>
          <a:xfrm>
            <a:off x="1628869" y="2375254"/>
            <a:ext cx="466102" cy="34311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71" name="図 70">
            <a:extLst>
              <a:ext uri="{FF2B5EF4-FFF2-40B4-BE49-F238E27FC236}">
                <a16:creationId xmlns:a16="http://schemas.microsoft.com/office/drawing/2014/main" id="{4B8AA740-BED5-4A87-9415-48D0BF11337B}"/>
              </a:ext>
            </a:extLst>
          </p:cNvPr>
          <p:cNvPicPr>
            <a:picLocks noChangeAspect="1"/>
          </p:cNvPicPr>
          <p:nvPr/>
        </p:nvPicPr>
        <p:blipFill>
          <a:blip r:embed="rId4"/>
          <a:srcRect/>
          <a:stretch/>
        </p:blipFill>
        <p:spPr>
          <a:xfrm>
            <a:off x="124888" y="1877225"/>
            <a:ext cx="472343" cy="448726"/>
          </a:xfrm>
          <a:prstGeom prst="rect">
            <a:avLst/>
          </a:prstGeom>
          <a:ln w="28575">
            <a:solidFill>
              <a:schemeClr val="accent2"/>
            </a:solidFill>
          </a:ln>
        </p:spPr>
      </p:pic>
      <p:cxnSp>
        <p:nvCxnSpPr>
          <p:cNvPr id="74" name="直線矢印コネクタ 73">
            <a:extLst>
              <a:ext uri="{FF2B5EF4-FFF2-40B4-BE49-F238E27FC236}">
                <a16:creationId xmlns:a16="http://schemas.microsoft.com/office/drawing/2014/main" id="{90AC2190-D39D-436D-A657-16CEDE400572}"/>
              </a:ext>
            </a:extLst>
          </p:cNvPr>
          <p:cNvCxnSpPr>
            <a:cxnSpLocks/>
          </p:cNvCxnSpPr>
          <p:nvPr/>
        </p:nvCxnSpPr>
        <p:spPr>
          <a:xfrm>
            <a:off x="623265" y="2249747"/>
            <a:ext cx="37900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82" name="四角形: 角を丸くする 81">
            <a:extLst>
              <a:ext uri="{FF2B5EF4-FFF2-40B4-BE49-F238E27FC236}">
                <a16:creationId xmlns:a16="http://schemas.microsoft.com/office/drawing/2014/main" id="{EC481E39-29C7-4156-BD86-4C1146F6590E}"/>
              </a:ext>
            </a:extLst>
          </p:cNvPr>
          <p:cNvSpPr/>
          <p:nvPr/>
        </p:nvSpPr>
        <p:spPr>
          <a:xfrm>
            <a:off x="4755631" y="3521867"/>
            <a:ext cx="466102" cy="34311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3" name="テキスト ボックス 82">
            <a:extLst>
              <a:ext uri="{FF2B5EF4-FFF2-40B4-BE49-F238E27FC236}">
                <a16:creationId xmlns:a16="http://schemas.microsoft.com/office/drawing/2014/main" id="{68B582B3-B2DF-482D-A753-0056F9828BD4}"/>
              </a:ext>
            </a:extLst>
          </p:cNvPr>
          <p:cNvSpPr txBox="1"/>
          <p:nvPr/>
        </p:nvSpPr>
        <p:spPr>
          <a:xfrm>
            <a:off x="4486441" y="1765705"/>
            <a:ext cx="4228934"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繰り返しの回数を「</a:t>
            </a:r>
            <a:r>
              <a:rPr lang="en-US" altLang="ja-JP" b="1" dirty="0">
                <a:solidFill>
                  <a:srgbClr val="575E75"/>
                </a:solidFill>
                <a:latin typeface="メイリオ" panose="020B0604030504040204" pitchFamily="50" charset="-128"/>
                <a:ea typeface="メイリオ" panose="020B0604030504040204" pitchFamily="50" charset="-128"/>
              </a:rPr>
              <a:t>4</a:t>
            </a:r>
            <a:r>
              <a:rPr lang="ja-JP" altLang="en-US" b="1" dirty="0">
                <a:solidFill>
                  <a:srgbClr val="575E75"/>
                </a:solidFill>
                <a:latin typeface="メイリオ" panose="020B0604030504040204" pitchFamily="50" charset="-128"/>
                <a:ea typeface="メイリオ" panose="020B0604030504040204" pitchFamily="50" charset="-128"/>
              </a:rPr>
              <a:t>回</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2663486F-9CCC-4AEE-A38E-58ABEC947DA6}"/>
              </a:ext>
            </a:extLst>
          </p:cNvPr>
          <p:cNvSpPr txBox="1"/>
          <p:nvPr/>
        </p:nvSpPr>
        <p:spPr>
          <a:xfrm>
            <a:off x="7260616" y="1841393"/>
            <a:ext cx="8437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E24BB12D-6ACD-4D61-AF11-8AFAF9306581}"/>
              </a:ext>
            </a:extLst>
          </p:cNvPr>
          <p:cNvSpPr txBox="1"/>
          <p:nvPr/>
        </p:nvSpPr>
        <p:spPr>
          <a:xfrm>
            <a:off x="5565393" y="1841393"/>
            <a:ext cx="76755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かいすう</a:t>
            </a:r>
            <a:endParaRPr kumimoji="1" lang="ja-JP" altLang="en-US" sz="1000" dirty="0">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91F0BBE6-79E3-4536-B720-8004BCAC7DE6}"/>
              </a:ext>
            </a:extLst>
          </p:cNvPr>
          <p:cNvSpPr txBox="1"/>
          <p:nvPr/>
        </p:nvSpPr>
        <p:spPr>
          <a:xfrm>
            <a:off x="4486439" y="1841393"/>
            <a:ext cx="421895" cy="255789"/>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69937E85-1162-4CE4-8F1F-4C8152376A7B}"/>
              </a:ext>
            </a:extLst>
          </p:cNvPr>
          <p:cNvSpPr txBox="1"/>
          <p:nvPr/>
        </p:nvSpPr>
        <p:spPr>
          <a:xfrm>
            <a:off x="4917212" y="1841393"/>
            <a:ext cx="4943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endParaRPr kumimoji="1" lang="ja-JP" altLang="en-US" sz="1000" dirty="0">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B686ECAD-F4A9-4793-80AE-252F70EF438D}"/>
              </a:ext>
            </a:extLst>
          </p:cNvPr>
          <p:cNvSpPr txBox="1"/>
          <p:nvPr/>
        </p:nvSpPr>
        <p:spPr>
          <a:xfrm>
            <a:off x="6641825" y="1841393"/>
            <a:ext cx="4943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a:t>
            </a:r>
            <a:endParaRPr kumimoji="1" lang="ja-JP" altLang="en-US" sz="1000" dirty="0">
              <a:latin typeface="メイリオ" panose="020B0604030504040204" pitchFamily="50" charset="-128"/>
              <a:ea typeface="メイリオ" panose="020B0604030504040204" pitchFamily="50" charset="-128"/>
            </a:endParaRPr>
          </a:p>
        </p:txBody>
      </p:sp>
      <p:sp>
        <p:nvSpPr>
          <p:cNvPr id="90" name="テキスト ボックス 89">
            <a:extLst>
              <a:ext uri="{FF2B5EF4-FFF2-40B4-BE49-F238E27FC236}">
                <a16:creationId xmlns:a16="http://schemas.microsoft.com/office/drawing/2014/main" id="{40F8C2E6-1065-4D2F-B648-88F0AC043006}"/>
              </a:ext>
            </a:extLst>
          </p:cNvPr>
          <p:cNvSpPr txBox="1"/>
          <p:nvPr/>
        </p:nvSpPr>
        <p:spPr>
          <a:xfrm>
            <a:off x="4519671" y="2629873"/>
            <a:ext cx="394565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移動の向きを「</a:t>
            </a:r>
            <a:r>
              <a:rPr lang="ja-JP" altLang="en-US" b="1" dirty="0">
                <a:solidFill>
                  <a:srgbClr val="575E75"/>
                </a:solidFill>
                <a:latin typeface="メイリオ" panose="020B0604030504040204" pitchFamily="50" charset="-128"/>
                <a:ea typeface="メイリオ" panose="020B0604030504040204" pitchFamily="50" charset="-128"/>
              </a:rPr>
              <a:t>左</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1" name="テキスト ボックス 90">
            <a:extLst>
              <a:ext uri="{FF2B5EF4-FFF2-40B4-BE49-F238E27FC236}">
                <a16:creationId xmlns:a16="http://schemas.microsoft.com/office/drawing/2014/main" id="{CC102342-A44B-4124-851F-26FE606025B5}"/>
              </a:ext>
            </a:extLst>
          </p:cNvPr>
          <p:cNvSpPr txBox="1"/>
          <p:nvPr/>
        </p:nvSpPr>
        <p:spPr>
          <a:xfrm>
            <a:off x="6699041" y="2705561"/>
            <a:ext cx="8437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92" name="テキスト ボックス 91">
            <a:extLst>
              <a:ext uri="{FF2B5EF4-FFF2-40B4-BE49-F238E27FC236}">
                <a16:creationId xmlns:a16="http://schemas.microsoft.com/office/drawing/2014/main" id="{E6134035-0280-429F-A872-E9EB0E61FC35}"/>
              </a:ext>
            </a:extLst>
          </p:cNvPr>
          <p:cNvSpPr txBox="1"/>
          <p:nvPr/>
        </p:nvSpPr>
        <p:spPr>
          <a:xfrm>
            <a:off x="4518905" y="2698826"/>
            <a:ext cx="639023" cy="255789"/>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endParaRPr kumimoji="1" lang="ja-JP" altLang="en-US" sz="1000" dirty="0">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9FAEC010-8DD7-4FA0-83D8-836F237B7F1E}"/>
              </a:ext>
            </a:extLst>
          </p:cNvPr>
          <p:cNvSpPr txBox="1"/>
          <p:nvPr/>
        </p:nvSpPr>
        <p:spPr>
          <a:xfrm>
            <a:off x="6035861" y="2705561"/>
            <a:ext cx="5707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endParaRPr kumimoji="1" lang="ja-JP" altLang="en-US" sz="1000" dirty="0">
              <a:latin typeface="メイリオ" panose="020B0604030504040204" pitchFamily="50" charset="-128"/>
              <a:ea typeface="メイリオ" panose="020B0604030504040204" pitchFamily="50" charset="-128"/>
            </a:endParaRPr>
          </a:p>
        </p:txBody>
      </p:sp>
      <p:sp>
        <p:nvSpPr>
          <p:cNvPr id="96" name="テキスト ボックス 95">
            <a:extLst>
              <a:ext uri="{FF2B5EF4-FFF2-40B4-BE49-F238E27FC236}">
                <a16:creationId xmlns:a16="http://schemas.microsoft.com/office/drawing/2014/main" id="{B56276D1-451B-4773-8134-421E9B2DDBC0}"/>
              </a:ext>
            </a:extLst>
          </p:cNvPr>
          <p:cNvSpPr txBox="1"/>
          <p:nvPr/>
        </p:nvSpPr>
        <p:spPr>
          <a:xfrm>
            <a:off x="5189651" y="2695833"/>
            <a:ext cx="4218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97" name="テキスト ボックス 96">
            <a:extLst>
              <a:ext uri="{FF2B5EF4-FFF2-40B4-BE49-F238E27FC236}">
                <a16:creationId xmlns:a16="http://schemas.microsoft.com/office/drawing/2014/main" id="{E2B61DBC-0F49-4FAF-9056-8EF0F2DE1DF2}"/>
              </a:ext>
            </a:extLst>
          </p:cNvPr>
          <p:cNvSpPr txBox="1"/>
          <p:nvPr/>
        </p:nvSpPr>
        <p:spPr>
          <a:xfrm>
            <a:off x="4519671" y="4134427"/>
            <a:ext cx="394565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判定条件を「</a:t>
            </a:r>
            <a:r>
              <a:rPr lang="ja-JP" altLang="en-US" b="1" dirty="0">
                <a:solidFill>
                  <a:srgbClr val="575E75"/>
                </a:solidFill>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8" name="テキスト ボックス 97">
            <a:extLst>
              <a:ext uri="{FF2B5EF4-FFF2-40B4-BE49-F238E27FC236}">
                <a16:creationId xmlns:a16="http://schemas.microsoft.com/office/drawing/2014/main" id="{7CC3CE43-D943-4E19-8B83-E367D500F48C}"/>
              </a:ext>
            </a:extLst>
          </p:cNvPr>
          <p:cNvSpPr txBox="1"/>
          <p:nvPr/>
        </p:nvSpPr>
        <p:spPr>
          <a:xfrm>
            <a:off x="6494852" y="4210115"/>
            <a:ext cx="7657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99" name="テキスト ボックス 98">
            <a:extLst>
              <a:ext uri="{FF2B5EF4-FFF2-40B4-BE49-F238E27FC236}">
                <a16:creationId xmlns:a16="http://schemas.microsoft.com/office/drawing/2014/main" id="{C339809D-3750-411B-A63F-384561EBCE92}"/>
              </a:ext>
            </a:extLst>
          </p:cNvPr>
          <p:cNvSpPr txBox="1"/>
          <p:nvPr/>
        </p:nvSpPr>
        <p:spPr>
          <a:xfrm>
            <a:off x="4447799" y="4213227"/>
            <a:ext cx="13669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はんていじょうけん</a:t>
            </a:r>
            <a:endParaRPr kumimoji="1" lang="ja-JP" altLang="en-US" sz="1000" dirty="0">
              <a:latin typeface="メイリオ" panose="020B0604030504040204" pitchFamily="50" charset="-128"/>
              <a:ea typeface="メイリオ" panose="020B0604030504040204" pitchFamily="50" charset="-128"/>
            </a:endParaRPr>
          </a:p>
        </p:txBody>
      </p:sp>
      <p:pic>
        <p:nvPicPr>
          <p:cNvPr id="102" name="図 101">
            <a:extLst>
              <a:ext uri="{FF2B5EF4-FFF2-40B4-BE49-F238E27FC236}">
                <a16:creationId xmlns:a16="http://schemas.microsoft.com/office/drawing/2014/main" id="{D97414FD-C948-406B-84EA-03FC454574E4}"/>
              </a:ext>
            </a:extLst>
          </p:cNvPr>
          <p:cNvPicPr>
            <a:picLocks noChangeAspect="1"/>
          </p:cNvPicPr>
          <p:nvPr/>
        </p:nvPicPr>
        <p:blipFill>
          <a:blip r:embed="rId5"/>
          <a:srcRect/>
          <a:stretch/>
        </p:blipFill>
        <p:spPr>
          <a:xfrm>
            <a:off x="6888981" y="3527242"/>
            <a:ext cx="460535" cy="448726"/>
          </a:xfrm>
          <a:prstGeom prst="rect">
            <a:avLst/>
          </a:prstGeom>
          <a:ln w="28575">
            <a:solidFill>
              <a:schemeClr val="accent5"/>
            </a:solidFill>
          </a:ln>
        </p:spPr>
      </p:pic>
      <p:cxnSp>
        <p:nvCxnSpPr>
          <p:cNvPr id="103" name="直線矢印コネクタ 102">
            <a:extLst>
              <a:ext uri="{FF2B5EF4-FFF2-40B4-BE49-F238E27FC236}">
                <a16:creationId xmlns:a16="http://schemas.microsoft.com/office/drawing/2014/main" id="{7FC92241-B0D6-4357-B3A2-BFBE21F77002}"/>
              </a:ext>
            </a:extLst>
          </p:cNvPr>
          <p:cNvCxnSpPr>
            <a:cxnSpLocks/>
          </p:cNvCxnSpPr>
          <p:nvPr/>
        </p:nvCxnSpPr>
        <p:spPr>
          <a:xfrm flipH="1">
            <a:off x="5189651" y="3779409"/>
            <a:ext cx="1648239"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04" name="グループ化 103">
            <a:extLst>
              <a:ext uri="{FF2B5EF4-FFF2-40B4-BE49-F238E27FC236}">
                <a16:creationId xmlns:a16="http://schemas.microsoft.com/office/drawing/2014/main" id="{0C8279C0-504A-4150-AF26-7AA74346A44D}"/>
              </a:ext>
            </a:extLst>
          </p:cNvPr>
          <p:cNvGrpSpPr/>
          <p:nvPr/>
        </p:nvGrpSpPr>
        <p:grpSpPr>
          <a:xfrm>
            <a:off x="7302274" y="5493330"/>
            <a:ext cx="1215452" cy="1215452"/>
            <a:chOff x="5638108" y="5543188"/>
            <a:chExt cx="1215452" cy="1215452"/>
          </a:xfrm>
        </p:grpSpPr>
        <p:sp>
          <p:nvSpPr>
            <p:cNvPr id="105" name="楕円 104">
              <a:extLst>
                <a:ext uri="{FF2B5EF4-FFF2-40B4-BE49-F238E27FC236}">
                  <a16:creationId xmlns:a16="http://schemas.microsoft.com/office/drawing/2014/main" id="{762541BA-296C-43BD-B115-4AB941CF7A05}"/>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106" name="図 105">
              <a:extLst>
                <a:ext uri="{FF2B5EF4-FFF2-40B4-BE49-F238E27FC236}">
                  <a16:creationId xmlns:a16="http://schemas.microsoft.com/office/drawing/2014/main" id="{7970AEA2-9FA2-4771-BE48-3B58F20C134D}"/>
                </a:ext>
              </a:extLst>
            </p:cNvPr>
            <p:cNvPicPr>
              <a:picLocks noChangeAspect="1"/>
            </p:cNvPicPr>
            <p:nvPr/>
          </p:nvPicPr>
          <p:blipFill rotWithShape="1">
            <a:blip r:embed="rId6"/>
            <a:srcRect l="9416" t="9912" r="9339" b="10536"/>
            <a:stretch/>
          </p:blipFill>
          <p:spPr>
            <a:xfrm>
              <a:off x="5938259" y="5686636"/>
              <a:ext cx="613737" cy="572336"/>
            </a:xfrm>
            <a:prstGeom prst="rect">
              <a:avLst/>
            </a:prstGeom>
          </p:spPr>
        </p:pic>
        <p:sp>
          <p:nvSpPr>
            <p:cNvPr id="107" name="テキスト ボックス 106">
              <a:extLst>
                <a:ext uri="{FF2B5EF4-FFF2-40B4-BE49-F238E27FC236}">
                  <a16:creationId xmlns:a16="http://schemas.microsoft.com/office/drawing/2014/main" id="{0716540C-EAE8-498C-8631-1E975B92FE7C}"/>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D30B3EB5-2C21-4A91-B984-4B37D9177CA7}"/>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36" name="テキスト ボックス 35">
            <a:extLst>
              <a:ext uri="{FF2B5EF4-FFF2-40B4-BE49-F238E27FC236}">
                <a16:creationId xmlns:a16="http://schemas.microsoft.com/office/drawing/2014/main" id="{DD579982-E955-26C9-1F84-B9BD5E913B3B}"/>
              </a:ext>
            </a:extLst>
          </p:cNvPr>
          <p:cNvSpPr txBox="1"/>
          <p:nvPr/>
        </p:nvSpPr>
        <p:spPr>
          <a:xfrm>
            <a:off x="2135215" y="1647902"/>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7" name="テキスト ボックス 36">
            <a:extLst>
              <a:ext uri="{FF2B5EF4-FFF2-40B4-BE49-F238E27FC236}">
                <a16:creationId xmlns:a16="http://schemas.microsoft.com/office/drawing/2014/main" id="{26BD7717-7C71-E23C-FCEC-96ED94C2A40B}"/>
              </a:ext>
            </a:extLst>
          </p:cNvPr>
          <p:cNvSpPr txBox="1"/>
          <p:nvPr/>
        </p:nvSpPr>
        <p:spPr>
          <a:xfrm>
            <a:off x="2579741" y="164790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8" name="テキスト ボックス 37">
            <a:extLst>
              <a:ext uri="{FF2B5EF4-FFF2-40B4-BE49-F238E27FC236}">
                <a16:creationId xmlns:a16="http://schemas.microsoft.com/office/drawing/2014/main" id="{774B3839-40D9-E6B2-5A38-F9CD0E966CBD}"/>
              </a:ext>
            </a:extLst>
          </p:cNvPr>
          <p:cNvSpPr txBox="1"/>
          <p:nvPr/>
        </p:nvSpPr>
        <p:spPr>
          <a:xfrm>
            <a:off x="1618787" y="199832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かい</a:t>
            </a:r>
          </a:p>
        </p:txBody>
      </p:sp>
      <p:sp>
        <p:nvSpPr>
          <p:cNvPr id="39" name="テキスト ボックス 38">
            <a:extLst>
              <a:ext uri="{FF2B5EF4-FFF2-40B4-BE49-F238E27FC236}">
                <a16:creationId xmlns:a16="http://schemas.microsoft.com/office/drawing/2014/main" id="{59C91FC4-3EFF-56A7-8461-1EF1F4BAE51A}"/>
              </a:ext>
            </a:extLst>
          </p:cNvPr>
          <p:cNvSpPr txBox="1"/>
          <p:nvPr/>
        </p:nvSpPr>
        <p:spPr>
          <a:xfrm>
            <a:off x="1618787" y="235090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40" name="テキスト ボックス 39">
            <a:extLst>
              <a:ext uri="{FF2B5EF4-FFF2-40B4-BE49-F238E27FC236}">
                <a16:creationId xmlns:a16="http://schemas.microsoft.com/office/drawing/2014/main" id="{92C5C2BA-E6AF-D62E-CF91-D6AB606FB1D7}"/>
              </a:ext>
            </a:extLst>
          </p:cNvPr>
          <p:cNvSpPr txBox="1"/>
          <p:nvPr/>
        </p:nvSpPr>
        <p:spPr>
          <a:xfrm>
            <a:off x="2885802" y="235775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1" name="テキスト ボックス 40">
            <a:extLst>
              <a:ext uri="{FF2B5EF4-FFF2-40B4-BE49-F238E27FC236}">
                <a16:creationId xmlns:a16="http://schemas.microsoft.com/office/drawing/2014/main" id="{030FCB06-8DF7-E2FE-D311-99BCDA809182}"/>
              </a:ext>
            </a:extLst>
          </p:cNvPr>
          <p:cNvSpPr txBox="1"/>
          <p:nvPr/>
        </p:nvSpPr>
        <p:spPr>
          <a:xfrm>
            <a:off x="1654737" y="270349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2" name="テキスト ボックス 41">
            <a:extLst>
              <a:ext uri="{FF2B5EF4-FFF2-40B4-BE49-F238E27FC236}">
                <a16:creationId xmlns:a16="http://schemas.microsoft.com/office/drawing/2014/main" id="{1A8EC255-6171-2233-FDF2-8AE270649324}"/>
              </a:ext>
            </a:extLst>
          </p:cNvPr>
          <p:cNvSpPr txBox="1"/>
          <p:nvPr/>
        </p:nvSpPr>
        <p:spPr>
          <a:xfrm>
            <a:off x="1654737" y="304517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3" name="テキスト ボックス 42">
            <a:extLst>
              <a:ext uri="{FF2B5EF4-FFF2-40B4-BE49-F238E27FC236}">
                <a16:creationId xmlns:a16="http://schemas.microsoft.com/office/drawing/2014/main" id="{7714DAA3-DF79-6666-ADF2-C952C1AB3028}"/>
              </a:ext>
            </a:extLst>
          </p:cNvPr>
          <p:cNvSpPr txBox="1"/>
          <p:nvPr/>
        </p:nvSpPr>
        <p:spPr>
          <a:xfrm>
            <a:off x="2900137" y="304435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4" name="テキスト ボックス 43">
            <a:extLst>
              <a:ext uri="{FF2B5EF4-FFF2-40B4-BE49-F238E27FC236}">
                <a16:creationId xmlns:a16="http://schemas.microsoft.com/office/drawing/2014/main" id="{CA262FAD-6119-5E99-B0F2-7FB2D4712A0B}"/>
              </a:ext>
            </a:extLst>
          </p:cNvPr>
          <p:cNvSpPr txBox="1"/>
          <p:nvPr/>
        </p:nvSpPr>
        <p:spPr>
          <a:xfrm>
            <a:off x="2212503" y="2703492"/>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45" name="テキスト ボックス 44">
            <a:extLst>
              <a:ext uri="{FF2B5EF4-FFF2-40B4-BE49-F238E27FC236}">
                <a16:creationId xmlns:a16="http://schemas.microsoft.com/office/drawing/2014/main" id="{775F6FC1-0E50-1226-249F-A2852277743D}"/>
              </a:ext>
            </a:extLst>
          </p:cNvPr>
          <p:cNvSpPr txBox="1"/>
          <p:nvPr/>
        </p:nvSpPr>
        <p:spPr>
          <a:xfrm>
            <a:off x="3533453" y="346948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6" name="テキスト ボックス 45">
            <a:extLst>
              <a:ext uri="{FF2B5EF4-FFF2-40B4-BE49-F238E27FC236}">
                <a16:creationId xmlns:a16="http://schemas.microsoft.com/office/drawing/2014/main" id="{9F40DA78-5801-6381-C845-1FE70461204F}"/>
              </a:ext>
            </a:extLst>
          </p:cNvPr>
          <p:cNvSpPr txBox="1"/>
          <p:nvPr/>
        </p:nvSpPr>
        <p:spPr>
          <a:xfrm>
            <a:off x="4053657" y="34728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7" name="テキスト ボックス 46">
            <a:extLst>
              <a:ext uri="{FF2B5EF4-FFF2-40B4-BE49-F238E27FC236}">
                <a16:creationId xmlns:a16="http://schemas.microsoft.com/office/drawing/2014/main" id="{3D9D9C27-FBD1-1BEC-D192-5CB14C00FF5C}"/>
              </a:ext>
            </a:extLst>
          </p:cNvPr>
          <p:cNvSpPr txBox="1"/>
          <p:nvPr/>
        </p:nvSpPr>
        <p:spPr>
          <a:xfrm>
            <a:off x="3107886" y="390889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そうしん</a:t>
            </a:r>
          </a:p>
        </p:txBody>
      </p:sp>
      <p:sp>
        <p:nvSpPr>
          <p:cNvPr id="48" name="テキスト ボックス 47">
            <a:extLst>
              <a:ext uri="{FF2B5EF4-FFF2-40B4-BE49-F238E27FC236}">
                <a16:creationId xmlns:a16="http://schemas.microsoft.com/office/drawing/2014/main" id="{2AA71CF0-C31F-8033-38F4-3D3A42604425}"/>
              </a:ext>
            </a:extLst>
          </p:cNvPr>
          <p:cNvSpPr txBox="1"/>
          <p:nvPr/>
        </p:nvSpPr>
        <p:spPr>
          <a:xfrm>
            <a:off x="2952915" y="534236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そうしん</a:t>
            </a:r>
          </a:p>
        </p:txBody>
      </p:sp>
      <p:sp>
        <p:nvSpPr>
          <p:cNvPr id="49" name="テキスト ボックス 48">
            <a:extLst>
              <a:ext uri="{FF2B5EF4-FFF2-40B4-BE49-F238E27FC236}">
                <a16:creationId xmlns:a16="http://schemas.microsoft.com/office/drawing/2014/main" id="{FD035689-C3D4-6D46-16A3-0D45A891B98B}"/>
              </a:ext>
            </a:extLst>
          </p:cNvPr>
          <p:cNvSpPr txBox="1"/>
          <p:nvPr/>
        </p:nvSpPr>
        <p:spPr>
          <a:xfrm>
            <a:off x="1788064" y="428249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0" name="テキスト ボックス 49">
            <a:extLst>
              <a:ext uri="{FF2B5EF4-FFF2-40B4-BE49-F238E27FC236}">
                <a16:creationId xmlns:a16="http://schemas.microsoft.com/office/drawing/2014/main" id="{CD4636A3-C210-3F9A-3077-1FAA9CFE1505}"/>
              </a:ext>
            </a:extLst>
          </p:cNvPr>
          <p:cNvSpPr txBox="1"/>
          <p:nvPr/>
        </p:nvSpPr>
        <p:spPr>
          <a:xfrm>
            <a:off x="2333520" y="428249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51" name="テキスト ボックス 50">
            <a:extLst>
              <a:ext uri="{FF2B5EF4-FFF2-40B4-BE49-F238E27FC236}">
                <a16:creationId xmlns:a16="http://schemas.microsoft.com/office/drawing/2014/main" id="{1D66DF6F-6934-8C3F-5B7E-E8BFD8EBB70E}"/>
              </a:ext>
            </a:extLst>
          </p:cNvPr>
          <p:cNvSpPr txBox="1"/>
          <p:nvPr/>
        </p:nvSpPr>
        <p:spPr>
          <a:xfrm>
            <a:off x="1719717" y="460805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
        <p:nvSpPr>
          <p:cNvPr id="52" name="テキスト ボックス 51">
            <a:extLst>
              <a:ext uri="{FF2B5EF4-FFF2-40B4-BE49-F238E27FC236}">
                <a16:creationId xmlns:a16="http://schemas.microsoft.com/office/drawing/2014/main" id="{3E11079A-2198-22C6-6DFE-F75932157EA8}"/>
              </a:ext>
            </a:extLst>
          </p:cNvPr>
          <p:cNvSpPr txBox="1"/>
          <p:nvPr/>
        </p:nvSpPr>
        <p:spPr>
          <a:xfrm>
            <a:off x="2900137" y="590392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3" name="テキスト ボックス 52">
            <a:extLst>
              <a:ext uri="{FF2B5EF4-FFF2-40B4-BE49-F238E27FC236}">
                <a16:creationId xmlns:a16="http://schemas.microsoft.com/office/drawing/2014/main" id="{954D6126-5A2C-2BAA-547A-F0C5F87A27AC}"/>
              </a:ext>
            </a:extLst>
          </p:cNvPr>
          <p:cNvSpPr txBox="1"/>
          <p:nvPr/>
        </p:nvSpPr>
        <p:spPr>
          <a:xfrm>
            <a:off x="1654737" y="59039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うえ</a:t>
            </a:r>
          </a:p>
        </p:txBody>
      </p:sp>
    </p:spTree>
    <p:extLst>
      <p:ext uri="{BB962C8B-B14F-4D97-AF65-F5344CB8AC3E}">
        <p14:creationId xmlns:p14="http://schemas.microsoft.com/office/powerpoint/2010/main" val="279635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月</a:t>
            </a:r>
            <a:r>
              <a:rPr lang="en-US" altLang="ja-JP" dirty="0"/>
              <a:t>】</a:t>
            </a:r>
            <a:r>
              <a:rPr lang="ja-JP" altLang="en-US" dirty="0"/>
              <a:t>月の石を探そう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51009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2866641"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252640"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いし</a:t>
            </a:r>
          </a:p>
        </p:txBody>
      </p:sp>
      <p:sp>
        <p:nvSpPr>
          <p:cNvPr id="17" name="テキスト ボックス 16">
            <a:extLst>
              <a:ext uri="{FF2B5EF4-FFF2-40B4-BE49-F238E27FC236}">
                <a16:creationId xmlns:a16="http://schemas.microsoft.com/office/drawing/2014/main" id="{C3867E90-7FC6-46A0-9AC0-A19491319911}"/>
              </a:ext>
            </a:extLst>
          </p:cNvPr>
          <p:cNvSpPr txBox="1"/>
          <p:nvPr/>
        </p:nvSpPr>
        <p:spPr>
          <a:xfrm>
            <a:off x="1597104"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pic>
        <p:nvPicPr>
          <p:cNvPr id="36" name="図 35">
            <a:extLst>
              <a:ext uri="{FF2B5EF4-FFF2-40B4-BE49-F238E27FC236}">
                <a16:creationId xmlns:a16="http://schemas.microsoft.com/office/drawing/2014/main" id="{5A54BF58-A71B-45F1-961E-14CEFD2050B8}"/>
              </a:ext>
            </a:extLst>
          </p:cNvPr>
          <p:cNvPicPr>
            <a:picLocks noChangeAspect="1"/>
          </p:cNvPicPr>
          <p:nvPr/>
        </p:nvPicPr>
        <p:blipFill>
          <a:blip r:embed="rId2"/>
          <a:srcRect/>
          <a:stretch/>
        </p:blipFill>
        <p:spPr>
          <a:xfrm>
            <a:off x="942622" y="2171755"/>
            <a:ext cx="7107734" cy="4575666"/>
          </a:xfrm>
          <a:prstGeom prst="rect">
            <a:avLst/>
          </a:prstGeom>
        </p:spPr>
      </p:pic>
      <p:sp>
        <p:nvSpPr>
          <p:cNvPr id="37" name="テキスト ボックス 36">
            <a:extLst>
              <a:ext uri="{FF2B5EF4-FFF2-40B4-BE49-F238E27FC236}">
                <a16:creationId xmlns:a16="http://schemas.microsoft.com/office/drawing/2014/main" id="{E3C4D585-A7FA-4CBD-BEEF-04D8382F7F1A}"/>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stone</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814DE4DE-D6DC-4FC3-964E-80F9FB0D8ADE}"/>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39" name="テキスト ボックス 38">
            <a:extLst>
              <a:ext uri="{FF2B5EF4-FFF2-40B4-BE49-F238E27FC236}">
                <a16:creationId xmlns:a16="http://schemas.microsoft.com/office/drawing/2014/main" id="{C1002CD5-6E65-4C84-9C45-6CB347A5D998}"/>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0" name="テキスト ボックス 39">
            <a:extLst>
              <a:ext uri="{FF2B5EF4-FFF2-40B4-BE49-F238E27FC236}">
                <a16:creationId xmlns:a16="http://schemas.microsoft.com/office/drawing/2014/main" id="{EA8F0F12-9EE0-4417-AF3B-5C57753216BB}"/>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1" name="正方形/長方形 40">
            <a:extLst>
              <a:ext uri="{FF2B5EF4-FFF2-40B4-BE49-F238E27FC236}">
                <a16:creationId xmlns:a16="http://schemas.microsoft.com/office/drawing/2014/main" id="{F8BB6142-7DD2-4F19-A7DE-BA4FC8292127}"/>
              </a:ext>
            </a:extLst>
          </p:cNvPr>
          <p:cNvSpPr/>
          <p:nvPr/>
        </p:nvSpPr>
        <p:spPr>
          <a:xfrm>
            <a:off x="2143541" y="6347533"/>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 name="正方形/長方形 41">
            <a:extLst>
              <a:ext uri="{FF2B5EF4-FFF2-40B4-BE49-F238E27FC236}">
                <a16:creationId xmlns:a16="http://schemas.microsoft.com/office/drawing/2014/main" id="{06259DCE-4170-4020-B2B0-22AEA9D4639A}"/>
              </a:ext>
            </a:extLst>
          </p:cNvPr>
          <p:cNvSpPr/>
          <p:nvPr/>
        </p:nvSpPr>
        <p:spPr>
          <a:xfrm>
            <a:off x="7208668" y="6347533"/>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3" name="吹き出し: 角を丸めた四角形 42">
            <a:extLst>
              <a:ext uri="{FF2B5EF4-FFF2-40B4-BE49-F238E27FC236}">
                <a16:creationId xmlns:a16="http://schemas.microsoft.com/office/drawing/2014/main" id="{9CF75F3F-281B-4602-AB5E-9B1C3DABD8E0}"/>
              </a:ext>
            </a:extLst>
          </p:cNvPr>
          <p:cNvSpPr/>
          <p:nvPr/>
        </p:nvSpPr>
        <p:spPr>
          <a:xfrm>
            <a:off x="2266606" y="5682644"/>
            <a:ext cx="1712286"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44" name="テキスト ボックス 43">
            <a:extLst>
              <a:ext uri="{FF2B5EF4-FFF2-40B4-BE49-F238E27FC236}">
                <a16:creationId xmlns:a16="http://schemas.microsoft.com/office/drawing/2014/main" id="{F2FA91B2-276B-4C77-89CE-5E255CA9FC15}"/>
              </a:ext>
            </a:extLst>
          </p:cNvPr>
          <p:cNvSpPr txBox="1"/>
          <p:nvPr/>
        </p:nvSpPr>
        <p:spPr>
          <a:xfrm>
            <a:off x="2307719" y="5676170"/>
            <a:ext cx="1671173"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stone</a:t>
            </a:r>
            <a:r>
              <a:rPr kumimoji="1" lang="en-US" altLang="ja-JP" sz="1600"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51460712-D908-45AA-AF59-72046E72CA91}"/>
              </a:ext>
            </a:extLst>
          </p:cNvPr>
          <p:cNvSpPr txBox="1"/>
          <p:nvPr/>
        </p:nvSpPr>
        <p:spPr>
          <a:xfrm>
            <a:off x="2997656"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46" name="テキスト ボックス 45">
            <a:extLst>
              <a:ext uri="{FF2B5EF4-FFF2-40B4-BE49-F238E27FC236}">
                <a16:creationId xmlns:a16="http://schemas.microsoft.com/office/drawing/2014/main" id="{B9F0FCAA-6742-43EE-9E3B-5E2D3818792E}"/>
              </a:ext>
            </a:extLst>
          </p:cNvPr>
          <p:cNvSpPr txBox="1"/>
          <p:nvPr/>
        </p:nvSpPr>
        <p:spPr>
          <a:xfrm>
            <a:off x="4289165"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47" name="テキスト ボックス 46">
            <a:extLst>
              <a:ext uri="{FF2B5EF4-FFF2-40B4-BE49-F238E27FC236}">
                <a16:creationId xmlns:a16="http://schemas.microsoft.com/office/drawing/2014/main" id="{8FB41EF2-53B3-45C0-9C9D-13639B4BD6D3}"/>
              </a:ext>
            </a:extLst>
          </p:cNvPr>
          <p:cNvSpPr txBox="1"/>
          <p:nvPr/>
        </p:nvSpPr>
        <p:spPr>
          <a:xfrm>
            <a:off x="5763901"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8" name="テキスト ボックス 47">
            <a:extLst>
              <a:ext uri="{FF2B5EF4-FFF2-40B4-BE49-F238E27FC236}">
                <a16:creationId xmlns:a16="http://schemas.microsoft.com/office/drawing/2014/main" id="{77DE491F-0099-4D65-8B83-D9C1DA2FA72F}"/>
              </a:ext>
            </a:extLst>
          </p:cNvPr>
          <p:cNvSpPr txBox="1"/>
          <p:nvPr/>
        </p:nvSpPr>
        <p:spPr>
          <a:xfrm>
            <a:off x="3010589" y="5757793"/>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3085299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月</a:t>
            </a:r>
            <a:r>
              <a:rPr lang="en-US" altLang="ja-JP" dirty="0"/>
              <a:t>】</a:t>
            </a:r>
            <a:r>
              <a:rPr lang="ja-JP" altLang="en-US" dirty="0"/>
              <a:t>月の石を探そう</a:t>
            </a:r>
          </a:p>
        </p:txBody>
      </p:sp>
      <p:sp>
        <p:nvSpPr>
          <p:cNvPr id="28" name="テキスト ボックス 27">
            <a:extLst>
              <a:ext uri="{FF2B5EF4-FFF2-40B4-BE49-F238E27FC236}">
                <a16:creationId xmlns:a16="http://schemas.microsoft.com/office/drawing/2014/main" id="{38BB4D1A-9EE0-4179-ADE9-4B047888B037}"/>
              </a:ext>
            </a:extLst>
          </p:cNvPr>
          <p:cNvSpPr txBox="1"/>
          <p:nvPr/>
        </p:nvSpPr>
        <p:spPr>
          <a:xfrm>
            <a:off x="1080217" y="391214"/>
            <a:ext cx="51009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2866641"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252640"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いし</a:t>
            </a:r>
          </a:p>
        </p:txBody>
      </p:sp>
      <p:sp>
        <p:nvSpPr>
          <p:cNvPr id="17" name="テキスト ボックス 16">
            <a:extLst>
              <a:ext uri="{FF2B5EF4-FFF2-40B4-BE49-F238E27FC236}">
                <a16:creationId xmlns:a16="http://schemas.microsoft.com/office/drawing/2014/main" id="{C3867E90-7FC6-46A0-9AC0-A19491319911}"/>
              </a:ext>
            </a:extLst>
          </p:cNvPr>
          <p:cNvSpPr txBox="1"/>
          <p:nvPr/>
        </p:nvSpPr>
        <p:spPr>
          <a:xfrm>
            <a:off x="1597104" y="39121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つき</a:t>
            </a:r>
          </a:p>
        </p:txBody>
      </p:sp>
      <p:pic>
        <p:nvPicPr>
          <p:cNvPr id="20" name="図 19">
            <a:extLst>
              <a:ext uri="{FF2B5EF4-FFF2-40B4-BE49-F238E27FC236}">
                <a16:creationId xmlns:a16="http://schemas.microsoft.com/office/drawing/2014/main" id="{C677703F-D4AC-4DAB-89DF-DD3CF896C184}"/>
              </a:ext>
            </a:extLst>
          </p:cNvPr>
          <p:cNvPicPr>
            <a:picLocks noChangeAspect="1"/>
          </p:cNvPicPr>
          <p:nvPr/>
        </p:nvPicPr>
        <p:blipFill>
          <a:blip r:embed="rId2"/>
          <a:srcRect/>
          <a:stretch/>
        </p:blipFill>
        <p:spPr>
          <a:xfrm>
            <a:off x="1013971" y="1711935"/>
            <a:ext cx="7116057" cy="4581024"/>
          </a:xfrm>
          <a:prstGeom prst="rect">
            <a:avLst/>
          </a:prstGeom>
        </p:spPr>
      </p:pic>
      <p:sp>
        <p:nvSpPr>
          <p:cNvPr id="21" name="テキスト ボックス 20">
            <a:extLst>
              <a:ext uri="{FF2B5EF4-FFF2-40B4-BE49-F238E27FC236}">
                <a16:creationId xmlns:a16="http://schemas.microsoft.com/office/drawing/2014/main" id="{1C6AA99C-D2EF-4F14-8DB8-328BC6C3EA1D}"/>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月の石を発見しました</a:t>
            </a:r>
            <a:r>
              <a:rPr lang="ja-JP" altLang="en-US" i="0" dirty="0">
                <a:solidFill>
                  <a:srgbClr val="575E75"/>
                </a:solidFill>
                <a:effectLst/>
                <a:latin typeface="メイリオ" panose="020B0604030504040204" pitchFamily="50" charset="-128"/>
                <a:ea typeface="メイリオ" panose="020B0604030504040204" pitchFamily="50" charset="-128"/>
              </a:rPr>
              <a:t>！次のミッションに進みましょう！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8018D66A-46B2-473D-B7F1-3450DD996A75}"/>
              </a:ext>
            </a:extLst>
          </p:cNvPr>
          <p:cNvSpPr txBox="1"/>
          <p:nvPr/>
        </p:nvSpPr>
        <p:spPr>
          <a:xfrm>
            <a:off x="3197413" y="1088599"/>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23" name="テキスト ボックス 22">
            <a:extLst>
              <a:ext uri="{FF2B5EF4-FFF2-40B4-BE49-F238E27FC236}">
                <a16:creationId xmlns:a16="http://schemas.microsoft.com/office/drawing/2014/main" id="{53D70A2B-8DBB-4208-9EDC-C0AFD7219079}"/>
              </a:ext>
            </a:extLst>
          </p:cNvPr>
          <p:cNvSpPr txBox="1"/>
          <p:nvPr/>
        </p:nvSpPr>
        <p:spPr>
          <a:xfrm>
            <a:off x="1495753" y="1088599"/>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はっけん</a:t>
            </a:r>
          </a:p>
        </p:txBody>
      </p:sp>
      <p:sp>
        <p:nvSpPr>
          <p:cNvPr id="24" name="テキスト ボックス 23">
            <a:extLst>
              <a:ext uri="{FF2B5EF4-FFF2-40B4-BE49-F238E27FC236}">
                <a16:creationId xmlns:a16="http://schemas.microsoft.com/office/drawing/2014/main" id="{B30E7638-B650-4CF1-B755-6016E8AA3991}"/>
              </a:ext>
            </a:extLst>
          </p:cNvPr>
          <p:cNvSpPr txBox="1"/>
          <p:nvPr/>
        </p:nvSpPr>
        <p:spPr>
          <a:xfrm>
            <a:off x="5024762" y="1088599"/>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25" name="テキスト ボックス 24">
            <a:extLst>
              <a:ext uri="{FF2B5EF4-FFF2-40B4-BE49-F238E27FC236}">
                <a16:creationId xmlns:a16="http://schemas.microsoft.com/office/drawing/2014/main" id="{4462C73F-1470-45A1-85CD-0131987E6244}"/>
              </a:ext>
            </a:extLst>
          </p:cNvPr>
          <p:cNvSpPr txBox="1"/>
          <p:nvPr/>
        </p:nvSpPr>
        <p:spPr>
          <a:xfrm>
            <a:off x="669640" y="1088599"/>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つき</a:t>
            </a:r>
          </a:p>
        </p:txBody>
      </p:sp>
      <p:sp>
        <p:nvSpPr>
          <p:cNvPr id="26" name="テキスト ボックス 25">
            <a:extLst>
              <a:ext uri="{FF2B5EF4-FFF2-40B4-BE49-F238E27FC236}">
                <a16:creationId xmlns:a16="http://schemas.microsoft.com/office/drawing/2014/main" id="{A9D375E2-7063-4F85-915A-FD15C2C5EF20}"/>
              </a:ext>
            </a:extLst>
          </p:cNvPr>
          <p:cNvSpPr txBox="1"/>
          <p:nvPr/>
        </p:nvSpPr>
        <p:spPr>
          <a:xfrm>
            <a:off x="1142926" y="1088599"/>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p>
        </p:txBody>
      </p:sp>
    </p:spTree>
    <p:extLst>
      <p:ext uri="{BB962C8B-B14F-4D97-AF65-F5344CB8AC3E}">
        <p14:creationId xmlns:p14="http://schemas.microsoft.com/office/powerpoint/2010/main" val="1795175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608CDD8-4C7D-4481-82F2-7BAD9C8A0E33}"/>
              </a:ext>
            </a:extLst>
          </p:cNvPr>
          <p:cNvPicPr>
            <a:picLocks noChangeAspect="1"/>
          </p:cNvPicPr>
          <p:nvPr/>
        </p:nvPicPr>
        <p:blipFill>
          <a:blip r:embed="rId2"/>
          <a:stretch>
            <a:fillRect/>
          </a:stretch>
        </p:blipFill>
        <p:spPr>
          <a:xfrm>
            <a:off x="282497" y="1772317"/>
            <a:ext cx="4944554" cy="684767"/>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ミッションをやり直したい時は？</a:t>
            </a:r>
          </a:p>
        </p:txBody>
      </p:sp>
      <p:sp>
        <p:nvSpPr>
          <p:cNvPr id="42" name="テキスト ボックス 41">
            <a:extLst>
              <a:ext uri="{FF2B5EF4-FFF2-40B4-BE49-F238E27FC236}">
                <a16:creationId xmlns:a16="http://schemas.microsoft.com/office/drawing/2014/main" id="{C4A1C047-F355-4735-982E-527AA6730DFC}"/>
              </a:ext>
            </a:extLst>
          </p:cNvPr>
          <p:cNvSpPr txBox="1"/>
          <p:nvPr/>
        </p:nvSpPr>
        <p:spPr>
          <a:xfrm>
            <a:off x="5296665" y="1196314"/>
            <a:ext cx="3847335" cy="249299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作成したプログラムでミッションを</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クリアできなかった場合や、</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動きがおかしくなった場合は、</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ホットバーの</a:t>
            </a:r>
            <a:r>
              <a:rPr lang="en-US" altLang="ja-JP" sz="1600" i="0" dirty="0">
                <a:solidFill>
                  <a:srgbClr val="575E75"/>
                </a:solidFill>
                <a:effectLst/>
                <a:latin typeface="メイリオ" panose="020B0604030504040204" pitchFamily="50" charset="-128"/>
                <a:ea typeface="メイリオ" panose="020B0604030504040204" pitchFamily="50" charset="-128"/>
              </a:rPr>
              <a:t>1</a:t>
            </a:r>
            <a:r>
              <a:rPr lang="ja-JP" altLang="en-US" sz="1600" i="0" dirty="0">
                <a:solidFill>
                  <a:srgbClr val="575E75"/>
                </a:solidFill>
                <a:effectLst/>
                <a:latin typeface="メイリオ" panose="020B0604030504040204" pitchFamily="50" charset="-128"/>
                <a:ea typeface="メイリオ" panose="020B0604030504040204" pitchFamily="50" charset="-128"/>
              </a:rPr>
              <a:t>番目（リモコン）を選択、</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en-US" altLang="ja-JP" sz="1600" i="0" dirty="0">
                <a:solidFill>
                  <a:srgbClr val="575E75"/>
                </a:solidFill>
                <a:effectLst/>
                <a:latin typeface="メイリオ" panose="020B0604030504040204" pitchFamily="50" charset="-128"/>
                <a:ea typeface="メイリオ" panose="020B0604030504040204" pitchFamily="50" charset="-128"/>
              </a:rPr>
              <a:t>2</a:t>
            </a:r>
            <a:r>
              <a:rPr lang="ja-JP" altLang="en-US" sz="1600" i="0" dirty="0">
                <a:solidFill>
                  <a:srgbClr val="575E75"/>
                </a:solidFill>
                <a:effectLst/>
                <a:latin typeface="メイリオ" panose="020B0604030504040204" pitchFamily="50" charset="-128"/>
                <a:ea typeface="メイリオ" panose="020B0604030504040204" pitchFamily="50" charset="-128"/>
              </a:rPr>
              <a:t>回右クリックします。</a:t>
            </a:r>
            <a:endParaRPr kumimoji="1" lang="ja-JP" altLang="en-US" sz="16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8136C766-AC5D-4298-A1CD-22011E3695F3}"/>
              </a:ext>
            </a:extLst>
          </p:cNvPr>
          <p:cNvSpPr txBox="1"/>
          <p:nvPr/>
        </p:nvSpPr>
        <p:spPr>
          <a:xfrm>
            <a:off x="5243397" y="1269739"/>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さくせい</a:t>
            </a:r>
          </a:p>
        </p:txBody>
      </p:sp>
      <p:sp>
        <p:nvSpPr>
          <p:cNvPr id="45" name="テキスト ボックス 44">
            <a:extLst>
              <a:ext uri="{FF2B5EF4-FFF2-40B4-BE49-F238E27FC236}">
                <a16:creationId xmlns:a16="http://schemas.microsoft.com/office/drawing/2014/main" id="{93F6B759-268F-4DFB-9041-DF0FC763D574}"/>
              </a:ext>
            </a:extLst>
          </p:cNvPr>
          <p:cNvSpPr txBox="1"/>
          <p:nvPr/>
        </p:nvSpPr>
        <p:spPr>
          <a:xfrm>
            <a:off x="5397094" y="3212866"/>
            <a:ext cx="6868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みぎ</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3327068" y="391317"/>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なお</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525054" y="395057"/>
            <a:ext cx="499207"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とき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FD7C964A-2FC9-4924-B1DB-6EE9BF30E828}"/>
              </a:ext>
            </a:extLst>
          </p:cNvPr>
          <p:cNvSpPr txBox="1"/>
          <p:nvPr/>
        </p:nvSpPr>
        <p:spPr>
          <a:xfrm>
            <a:off x="5296665" y="3946738"/>
            <a:ext cx="3713395" cy="1508105"/>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アクティビティーがリセットされ</a:t>
            </a:r>
            <a:r>
              <a:rPr lang="ja-JP" altLang="en-US" sz="1600" dirty="0">
                <a:solidFill>
                  <a:srgbClr val="575E75"/>
                </a:solidFill>
                <a:latin typeface="メイリオ" panose="020B0604030504040204" pitchFamily="50" charset="-128"/>
                <a:ea typeface="メイリオ" panose="020B0604030504040204" pitchFamily="50" charset="-128"/>
              </a:rPr>
              <a:t>、</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再度プログラムを</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作成・実行することができます。</a:t>
            </a:r>
            <a:endParaRPr kumimoji="1" lang="ja-JP" altLang="en-US" sz="16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CC3A15FD-2776-4C64-8448-E664B15B1B93}"/>
              </a:ext>
            </a:extLst>
          </p:cNvPr>
          <p:cNvSpPr txBox="1"/>
          <p:nvPr/>
        </p:nvSpPr>
        <p:spPr>
          <a:xfrm>
            <a:off x="7082555" y="1756874"/>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16" name="テキスト ボックス 15">
            <a:extLst>
              <a:ext uri="{FF2B5EF4-FFF2-40B4-BE49-F238E27FC236}">
                <a16:creationId xmlns:a16="http://schemas.microsoft.com/office/drawing/2014/main" id="{974B6B7F-1925-4A86-8950-8FBEA4A99C9A}"/>
              </a:ext>
            </a:extLst>
          </p:cNvPr>
          <p:cNvSpPr txBox="1"/>
          <p:nvPr/>
        </p:nvSpPr>
        <p:spPr>
          <a:xfrm>
            <a:off x="8424230" y="2718440"/>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p>
        </p:txBody>
      </p:sp>
      <p:sp>
        <p:nvSpPr>
          <p:cNvPr id="18" name="テキスト ボックス 17">
            <a:extLst>
              <a:ext uri="{FF2B5EF4-FFF2-40B4-BE49-F238E27FC236}">
                <a16:creationId xmlns:a16="http://schemas.microsoft.com/office/drawing/2014/main" id="{3B286ABE-E254-4AE8-BEA4-F210255A5F0D}"/>
              </a:ext>
            </a:extLst>
          </p:cNvPr>
          <p:cNvSpPr txBox="1"/>
          <p:nvPr/>
        </p:nvSpPr>
        <p:spPr>
          <a:xfrm>
            <a:off x="6667127" y="2718440"/>
            <a:ext cx="53276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ばんめ</a:t>
            </a:r>
          </a:p>
        </p:txBody>
      </p:sp>
      <p:sp>
        <p:nvSpPr>
          <p:cNvPr id="25" name="テキスト ボックス 24">
            <a:extLst>
              <a:ext uri="{FF2B5EF4-FFF2-40B4-BE49-F238E27FC236}">
                <a16:creationId xmlns:a16="http://schemas.microsoft.com/office/drawing/2014/main" id="{84617D50-C388-4FA9-8B2F-7193E9DC9EF1}"/>
              </a:ext>
            </a:extLst>
          </p:cNvPr>
          <p:cNvSpPr txBox="1"/>
          <p:nvPr/>
        </p:nvSpPr>
        <p:spPr>
          <a:xfrm>
            <a:off x="5234519" y="4488674"/>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さいど</a:t>
            </a:r>
          </a:p>
        </p:txBody>
      </p:sp>
      <p:sp>
        <p:nvSpPr>
          <p:cNvPr id="26" name="テキスト ボックス 25">
            <a:extLst>
              <a:ext uri="{FF2B5EF4-FFF2-40B4-BE49-F238E27FC236}">
                <a16:creationId xmlns:a16="http://schemas.microsoft.com/office/drawing/2014/main" id="{DE6721D8-CA60-4F57-A000-854301699AE8}"/>
              </a:ext>
            </a:extLst>
          </p:cNvPr>
          <p:cNvSpPr txBox="1"/>
          <p:nvPr/>
        </p:nvSpPr>
        <p:spPr>
          <a:xfrm>
            <a:off x="5247568" y="498975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さくせい</a:t>
            </a:r>
          </a:p>
        </p:txBody>
      </p:sp>
      <p:sp>
        <p:nvSpPr>
          <p:cNvPr id="27" name="テキスト ボックス 26">
            <a:extLst>
              <a:ext uri="{FF2B5EF4-FFF2-40B4-BE49-F238E27FC236}">
                <a16:creationId xmlns:a16="http://schemas.microsoft.com/office/drawing/2014/main" id="{FDB0466D-C857-4FA4-85F7-F522550F39A6}"/>
              </a:ext>
            </a:extLst>
          </p:cNvPr>
          <p:cNvSpPr txBox="1"/>
          <p:nvPr/>
        </p:nvSpPr>
        <p:spPr>
          <a:xfrm>
            <a:off x="5840544" y="498975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じっこう</a:t>
            </a:r>
          </a:p>
        </p:txBody>
      </p:sp>
      <p:sp>
        <p:nvSpPr>
          <p:cNvPr id="28" name="矢印: 右 27">
            <a:extLst>
              <a:ext uri="{FF2B5EF4-FFF2-40B4-BE49-F238E27FC236}">
                <a16:creationId xmlns:a16="http://schemas.microsoft.com/office/drawing/2014/main" id="{31E0410B-8C12-495E-BE3F-2525D1E9A73F}"/>
              </a:ext>
            </a:extLst>
          </p:cNvPr>
          <p:cNvSpPr/>
          <p:nvPr/>
        </p:nvSpPr>
        <p:spPr>
          <a:xfrm rot="5400000">
            <a:off x="2401127" y="2572982"/>
            <a:ext cx="738182" cy="750525"/>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9" name="正方形/長方形 28">
            <a:extLst>
              <a:ext uri="{FF2B5EF4-FFF2-40B4-BE49-F238E27FC236}">
                <a16:creationId xmlns:a16="http://schemas.microsoft.com/office/drawing/2014/main" id="{05F6C89E-5780-42A9-94C3-E83E0F44E149}"/>
              </a:ext>
            </a:extLst>
          </p:cNvPr>
          <p:cNvSpPr/>
          <p:nvPr/>
        </p:nvSpPr>
        <p:spPr>
          <a:xfrm flipH="1">
            <a:off x="272580" y="1756873"/>
            <a:ext cx="721717" cy="700211"/>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テキスト ボックス 1">
            <a:extLst>
              <a:ext uri="{FF2B5EF4-FFF2-40B4-BE49-F238E27FC236}">
                <a16:creationId xmlns:a16="http://schemas.microsoft.com/office/drawing/2014/main" id="{DF9C4ABA-C098-147F-2FC2-DEDB11CD116B}"/>
              </a:ext>
            </a:extLst>
          </p:cNvPr>
          <p:cNvSpPr txBox="1"/>
          <p:nvPr/>
        </p:nvSpPr>
        <p:spPr>
          <a:xfrm>
            <a:off x="7299788" y="2211977"/>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4" name="テキスト ボックス 3">
            <a:extLst>
              <a:ext uri="{FF2B5EF4-FFF2-40B4-BE49-F238E27FC236}">
                <a16:creationId xmlns:a16="http://schemas.microsoft.com/office/drawing/2014/main" id="{45EB8D78-5808-0EBA-E3D3-65E17BA18B3A}"/>
              </a:ext>
            </a:extLst>
          </p:cNvPr>
          <p:cNvSpPr txBox="1"/>
          <p:nvPr/>
        </p:nvSpPr>
        <p:spPr>
          <a:xfrm>
            <a:off x="5118089" y="2211977"/>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うご</a:t>
            </a:r>
          </a:p>
        </p:txBody>
      </p:sp>
      <p:pic>
        <p:nvPicPr>
          <p:cNvPr id="6" name="図 5">
            <a:extLst>
              <a:ext uri="{FF2B5EF4-FFF2-40B4-BE49-F238E27FC236}">
                <a16:creationId xmlns:a16="http://schemas.microsoft.com/office/drawing/2014/main" id="{096D13D4-DEB8-FF7E-DBE5-B3B91F21F0F7}"/>
              </a:ext>
            </a:extLst>
          </p:cNvPr>
          <p:cNvPicPr>
            <a:picLocks noChangeAspect="1"/>
          </p:cNvPicPr>
          <p:nvPr/>
        </p:nvPicPr>
        <p:blipFill>
          <a:blip r:embed="rId3"/>
          <a:srcRect/>
          <a:stretch/>
        </p:blipFill>
        <p:spPr>
          <a:xfrm>
            <a:off x="238328" y="3375795"/>
            <a:ext cx="5014166" cy="3227913"/>
          </a:xfrm>
          <a:prstGeom prst="rect">
            <a:avLst/>
          </a:prstGeom>
        </p:spPr>
      </p:pic>
    </p:spTree>
    <p:extLst>
      <p:ext uri="{BB962C8B-B14F-4D97-AF65-F5344CB8AC3E}">
        <p14:creationId xmlns:p14="http://schemas.microsoft.com/office/powerpoint/2010/main" val="2018496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4" y="1611383"/>
            <a:ext cx="8142092" cy="746846"/>
          </a:xfrm>
        </p:spPr>
        <p:txBody>
          <a:bodyPr rtlCol="0"/>
          <a:lstStyle/>
          <a:p>
            <a:pPr rtl="0"/>
            <a:r>
              <a:rPr lang="ja-JP" altLang="en-US" dirty="0"/>
              <a:t>ミッション</a:t>
            </a:r>
            <a:r>
              <a:rPr lang="en-US" altLang="ja-JP" dirty="0"/>
              <a:t>2</a:t>
            </a:r>
            <a:r>
              <a:rPr lang="ja-JP" altLang="en-US" dirty="0"/>
              <a:t>：</a:t>
            </a:r>
            <a:r>
              <a:rPr lang="en-US" altLang="ja-JP" dirty="0"/>
              <a:t>【</a:t>
            </a:r>
            <a:r>
              <a:rPr lang="ja-JP" altLang="en-US" dirty="0"/>
              <a:t>月</a:t>
            </a:r>
            <a:r>
              <a:rPr lang="en-US" altLang="ja-JP" dirty="0"/>
              <a:t>】</a:t>
            </a:r>
            <a:r>
              <a:rPr lang="ja-JP" altLang="en-US" dirty="0"/>
              <a:t>金塊を探そう</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16" name="テキスト ボックス 15">
            <a:extLst>
              <a:ext uri="{FF2B5EF4-FFF2-40B4-BE49-F238E27FC236}">
                <a16:creationId xmlns:a16="http://schemas.microsoft.com/office/drawing/2014/main" id="{50A067D8-6780-4152-95CC-ECC1040D29CC}"/>
              </a:ext>
            </a:extLst>
          </p:cNvPr>
          <p:cNvSpPr txBox="1"/>
          <p:nvPr/>
        </p:nvSpPr>
        <p:spPr>
          <a:xfrm>
            <a:off x="3101783" y="1394420"/>
            <a:ext cx="520771"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つき</a:t>
            </a:r>
          </a:p>
        </p:txBody>
      </p:sp>
      <p:sp>
        <p:nvSpPr>
          <p:cNvPr id="17" name="テキスト ボックス 16">
            <a:extLst>
              <a:ext uri="{FF2B5EF4-FFF2-40B4-BE49-F238E27FC236}">
                <a16:creationId xmlns:a16="http://schemas.microsoft.com/office/drawing/2014/main" id="{053CC1CB-7BC1-4375-A550-AC8C5FCA4B4A}"/>
              </a:ext>
            </a:extLst>
          </p:cNvPr>
          <p:cNvSpPr txBox="1"/>
          <p:nvPr/>
        </p:nvSpPr>
        <p:spPr>
          <a:xfrm>
            <a:off x="5027773" y="1394420"/>
            <a:ext cx="520771"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8" name="テキスト ボックス 17">
            <a:extLst>
              <a:ext uri="{FF2B5EF4-FFF2-40B4-BE49-F238E27FC236}">
                <a16:creationId xmlns:a16="http://schemas.microsoft.com/office/drawing/2014/main" id="{02F094FD-35DA-490F-8607-5651B80D4450}"/>
              </a:ext>
            </a:extLst>
          </p:cNvPr>
          <p:cNvSpPr txBox="1"/>
          <p:nvPr/>
        </p:nvSpPr>
        <p:spPr>
          <a:xfrm>
            <a:off x="3790765" y="1394420"/>
            <a:ext cx="958788"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きんかい</a:t>
            </a:r>
          </a:p>
        </p:txBody>
      </p:sp>
    </p:spTree>
    <p:extLst>
      <p:ext uri="{BB962C8B-B14F-4D97-AF65-F5344CB8AC3E}">
        <p14:creationId xmlns:p14="http://schemas.microsoft.com/office/powerpoint/2010/main" val="3105717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月</a:t>
            </a:r>
            <a:r>
              <a:rPr lang="en-US" altLang="ja-JP" dirty="0"/>
              <a:t>】</a:t>
            </a:r>
            <a:r>
              <a:rPr lang="ja-JP" altLang="en-US" dirty="0"/>
              <a:t>金塊を探そう</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120402" y="1009851"/>
            <a:ext cx="8810533"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dirty="0">
                <a:solidFill>
                  <a:srgbClr val="C00000"/>
                </a:solidFill>
                <a:latin typeface="メイリオ" panose="020B0604030504040204" pitchFamily="50" charset="-128"/>
                <a:ea typeface="メイリオ" panose="020B0604030504040204" pitchFamily="50" charset="-128"/>
              </a:rPr>
              <a:t>地表を掘り下げて金塊を探そう</a:t>
            </a:r>
            <a:r>
              <a:rPr lang="ja-JP" altLang="en-US" b="1" i="0" dirty="0">
                <a:solidFill>
                  <a:srgbClr val="C00000"/>
                </a:solidFill>
                <a:effectLst/>
                <a:latin typeface="メイリオ" panose="020B0604030504040204" pitchFamily="50" charset="-128"/>
                <a:ea typeface="メイリオ" panose="020B0604030504040204" pitchFamily="50" charset="-128"/>
              </a:rPr>
              <a:t>！</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452C2C51-AC6A-4EC6-A4B4-D023715C2C0F}"/>
              </a:ext>
            </a:extLst>
          </p:cNvPr>
          <p:cNvSpPr txBox="1"/>
          <p:nvPr/>
        </p:nvSpPr>
        <p:spPr>
          <a:xfrm>
            <a:off x="1934815" y="1090558"/>
            <a:ext cx="694326"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ちひょう</a:t>
            </a:r>
          </a:p>
        </p:txBody>
      </p:sp>
      <p:sp>
        <p:nvSpPr>
          <p:cNvPr id="32" name="テキスト ボックス 31">
            <a:extLst>
              <a:ext uri="{FF2B5EF4-FFF2-40B4-BE49-F238E27FC236}">
                <a16:creationId xmlns:a16="http://schemas.microsoft.com/office/drawing/2014/main" id="{D9FD186C-2804-4756-8D18-139DC00F3D98}"/>
              </a:ext>
            </a:extLst>
          </p:cNvPr>
          <p:cNvSpPr txBox="1"/>
          <p:nvPr/>
        </p:nvSpPr>
        <p:spPr>
          <a:xfrm>
            <a:off x="2629141" y="1090558"/>
            <a:ext cx="448829" cy="246221"/>
          </a:xfrm>
          <a:prstGeom prst="rect">
            <a:avLst/>
          </a:prstGeom>
          <a:noFill/>
        </p:spPr>
        <p:txBody>
          <a:bodyPr wrap="square" rtlCol="0">
            <a:spAutoFit/>
          </a:bodyPr>
          <a:lstStyle/>
          <a:p>
            <a:pPr algn="ctr"/>
            <a:r>
              <a:rPr kumimoji="1" lang="ja-JP" altLang="en-US" sz="1000">
                <a:solidFill>
                  <a:srgbClr val="C00000"/>
                </a:solidFill>
                <a:latin typeface="メイリオ" panose="020B0604030504040204" pitchFamily="50" charset="-128"/>
                <a:ea typeface="メイリオ" panose="020B0604030504040204" pitchFamily="50" charset="-128"/>
              </a:rPr>
              <a:t>ほ</a:t>
            </a:r>
            <a:endParaRPr kumimoji="1" lang="ja-JP" altLang="en-US" sz="1000" dirty="0">
              <a:solidFill>
                <a:srgbClr val="C00000"/>
              </a:solidFill>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1597367" y="413277"/>
            <a:ext cx="84166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きんかい</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2558121" y="413277"/>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21" name="テキスト ボックス 20">
            <a:extLst>
              <a:ext uri="{FF2B5EF4-FFF2-40B4-BE49-F238E27FC236}">
                <a16:creationId xmlns:a16="http://schemas.microsoft.com/office/drawing/2014/main" id="{20D126A3-E46A-40E5-9C76-1E1167B30B5E}"/>
              </a:ext>
            </a:extLst>
          </p:cNvPr>
          <p:cNvSpPr txBox="1"/>
          <p:nvPr/>
        </p:nvSpPr>
        <p:spPr>
          <a:xfrm>
            <a:off x="1102296" y="413277"/>
            <a:ext cx="453821"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つき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24" name="テキスト ボックス 23">
            <a:extLst>
              <a:ext uri="{FF2B5EF4-FFF2-40B4-BE49-F238E27FC236}">
                <a16:creationId xmlns:a16="http://schemas.microsoft.com/office/drawing/2014/main" id="{BDD15CB7-0D36-43C6-A651-B6F189538221}"/>
              </a:ext>
            </a:extLst>
          </p:cNvPr>
          <p:cNvSpPr txBox="1"/>
          <p:nvPr/>
        </p:nvSpPr>
        <p:spPr>
          <a:xfrm>
            <a:off x="4431952" y="1090558"/>
            <a:ext cx="448829" cy="253900"/>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さが</a:t>
            </a:r>
          </a:p>
        </p:txBody>
      </p:sp>
      <p:sp>
        <p:nvSpPr>
          <p:cNvPr id="25" name="テキスト ボックス 24">
            <a:extLst>
              <a:ext uri="{FF2B5EF4-FFF2-40B4-BE49-F238E27FC236}">
                <a16:creationId xmlns:a16="http://schemas.microsoft.com/office/drawing/2014/main" id="{B0617818-205C-4C45-A6CC-F719C229BC3F}"/>
              </a:ext>
            </a:extLst>
          </p:cNvPr>
          <p:cNvSpPr txBox="1"/>
          <p:nvPr/>
        </p:nvSpPr>
        <p:spPr>
          <a:xfrm>
            <a:off x="3741517" y="1090558"/>
            <a:ext cx="694326"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きんかい</a:t>
            </a:r>
          </a:p>
        </p:txBody>
      </p:sp>
      <p:pic>
        <p:nvPicPr>
          <p:cNvPr id="30" name="図 29">
            <a:extLst>
              <a:ext uri="{FF2B5EF4-FFF2-40B4-BE49-F238E27FC236}">
                <a16:creationId xmlns:a16="http://schemas.microsoft.com/office/drawing/2014/main" id="{17EB86FA-4E21-42EC-B285-9E6D7C5544B5}"/>
              </a:ext>
            </a:extLst>
          </p:cNvPr>
          <p:cNvPicPr>
            <a:picLocks noChangeAspect="1"/>
          </p:cNvPicPr>
          <p:nvPr/>
        </p:nvPicPr>
        <p:blipFill>
          <a:blip r:embed="rId2"/>
          <a:srcRect/>
          <a:stretch/>
        </p:blipFill>
        <p:spPr>
          <a:xfrm>
            <a:off x="1000237" y="1649243"/>
            <a:ext cx="6863430" cy="4418393"/>
          </a:xfrm>
          <a:prstGeom prst="rect">
            <a:avLst/>
          </a:prstGeom>
        </p:spPr>
      </p:pic>
      <p:sp>
        <p:nvSpPr>
          <p:cNvPr id="33" name="テキスト ボックス 32">
            <a:extLst>
              <a:ext uri="{FF2B5EF4-FFF2-40B4-BE49-F238E27FC236}">
                <a16:creationId xmlns:a16="http://schemas.microsoft.com/office/drawing/2014/main" id="{64FB0755-5C72-47E5-BE4B-0875DA002119}"/>
              </a:ext>
            </a:extLst>
          </p:cNvPr>
          <p:cNvSpPr txBox="1"/>
          <p:nvPr/>
        </p:nvSpPr>
        <p:spPr>
          <a:xfrm>
            <a:off x="1590308" y="6162949"/>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A48488B2-EE57-458B-B341-732EB6BC4EF2}"/>
              </a:ext>
            </a:extLst>
          </p:cNvPr>
          <p:cNvSpPr txBox="1"/>
          <p:nvPr/>
        </p:nvSpPr>
        <p:spPr>
          <a:xfrm>
            <a:off x="4962595" y="6225088"/>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36" name="テキスト ボックス 35">
            <a:extLst>
              <a:ext uri="{FF2B5EF4-FFF2-40B4-BE49-F238E27FC236}">
                <a16:creationId xmlns:a16="http://schemas.microsoft.com/office/drawing/2014/main" id="{46640685-A599-408D-B21C-BCC1655EA1D1}"/>
              </a:ext>
            </a:extLst>
          </p:cNvPr>
          <p:cNvSpPr txBox="1"/>
          <p:nvPr/>
        </p:nvSpPr>
        <p:spPr>
          <a:xfrm>
            <a:off x="5591639" y="6222853"/>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38" name="テキスト ボックス 37">
            <a:extLst>
              <a:ext uri="{FF2B5EF4-FFF2-40B4-BE49-F238E27FC236}">
                <a16:creationId xmlns:a16="http://schemas.microsoft.com/office/drawing/2014/main" id="{10F6BCEC-133C-4B12-9CA5-B10CC0548CBB}"/>
              </a:ext>
            </a:extLst>
          </p:cNvPr>
          <p:cNvSpPr txBox="1"/>
          <p:nvPr/>
        </p:nvSpPr>
        <p:spPr>
          <a:xfrm>
            <a:off x="2430623" y="6210709"/>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7" name="テキスト ボックス 16">
            <a:extLst>
              <a:ext uri="{FF2B5EF4-FFF2-40B4-BE49-F238E27FC236}">
                <a16:creationId xmlns:a16="http://schemas.microsoft.com/office/drawing/2014/main" id="{586A3D8A-E7DF-4FB2-8095-686C999A4B9E}"/>
              </a:ext>
            </a:extLst>
          </p:cNvPr>
          <p:cNvSpPr txBox="1"/>
          <p:nvPr/>
        </p:nvSpPr>
        <p:spPr>
          <a:xfrm>
            <a:off x="3068273" y="1090558"/>
            <a:ext cx="448829"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さ</a:t>
            </a:r>
          </a:p>
        </p:txBody>
      </p:sp>
    </p:spTree>
    <p:extLst>
      <p:ext uri="{BB962C8B-B14F-4D97-AF65-F5344CB8AC3E}">
        <p14:creationId xmlns:p14="http://schemas.microsoft.com/office/powerpoint/2010/main" val="3180754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テキスト ボックス 33">
            <a:extLst>
              <a:ext uri="{FF2B5EF4-FFF2-40B4-BE49-F238E27FC236}">
                <a16:creationId xmlns:a16="http://schemas.microsoft.com/office/drawing/2014/main" id="{C321722C-6BFC-4648-A5D1-5831175D4AD2}"/>
              </a:ext>
            </a:extLst>
          </p:cNvPr>
          <p:cNvSpPr txBox="1"/>
          <p:nvPr/>
        </p:nvSpPr>
        <p:spPr>
          <a:xfrm>
            <a:off x="816616" y="4387966"/>
            <a:ext cx="4060963" cy="1131079"/>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前方に石のブロックがあるか確認し、</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見つけた時は回収します。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月</a:t>
            </a:r>
            <a:r>
              <a:rPr lang="en-US" altLang="ja-JP" dirty="0"/>
              <a:t>】</a:t>
            </a:r>
            <a:r>
              <a:rPr lang="ja-JP" altLang="en-US" dirty="0"/>
              <a:t>金塊を探そう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1597367" y="413277"/>
            <a:ext cx="84166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きんかい</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2558121" y="413277"/>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21" name="テキスト ボックス 20">
            <a:extLst>
              <a:ext uri="{FF2B5EF4-FFF2-40B4-BE49-F238E27FC236}">
                <a16:creationId xmlns:a16="http://schemas.microsoft.com/office/drawing/2014/main" id="{20D126A3-E46A-40E5-9C76-1E1167B30B5E}"/>
              </a:ext>
            </a:extLst>
          </p:cNvPr>
          <p:cNvSpPr txBox="1"/>
          <p:nvPr/>
        </p:nvSpPr>
        <p:spPr>
          <a:xfrm>
            <a:off x="1102296" y="413277"/>
            <a:ext cx="453821"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つき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9AA76A13-F4C4-4DAC-B38C-885505BB5061}"/>
              </a:ext>
            </a:extLst>
          </p:cNvPr>
          <p:cNvSpPr txBox="1"/>
          <p:nvPr/>
        </p:nvSpPr>
        <p:spPr>
          <a:xfrm>
            <a:off x="839511" y="2512308"/>
            <a:ext cx="3572691" cy="1131079"/>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左側に金塊が見つかるまで</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地表を掘り下げます。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CB18D761-8DE9-4182-B40A-49128DE23BC3}"/>
              </a:ext>
            </a:extLst>
          </p:cNvPr>
          <p:cNvSpPr txBox="1"/>
          <p:nvPr/>
        </p:nvSpPr>
        <p:spPr>
          <a:xfrm>
            <a:off x="1493347" y="2569609"/>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きんかい</a:t>
            </a:r>
          </a:p>
        </p:txBody>
      </p:sp>
      <p:sp>
        <p:nvSpPr>
          <p:cNvPr id="23" name="テキスト ボックス 22">
            <a:extLst>
              <a:ext uri="{FF2B5EF4-FFF2-40B4-BE49-F238E27FC236}">
                <a16:creationId xmlns:a16="http://schemas.microsoft.com/office/drawing/2014/main" id="{62994C54-EC89-4F46-BB8E-288457EBED61}"/>
              </a:ext>
            </a:extLst>
          </p:cNvPr>
          <p:cNvSpPr txBox="1"/>
          <p:nvPr/>
        </p:nvSpPr>
        <p:spPr>
          <a:xfrm>
            <a:off x="1698490" y="5016011"/>
            <a:ext cx="44686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とき</a:t>
            </a:r>
          </a:p>
        </p:txBody>
      </p:sp>
      <p:sp>
        <p:nvSpPr>
          <p:cNvPr id="26" name="テキスト ボックス 25">
            <a:extLst>
              <a:ext uri="{FF2B5EF4-FFF2-40B4-BE49-F238E27FC236}">
                <a16:creationId xmlns:a16="http://schemas.microsoft.com/office/drawing/2014/main" id="{51EA6612-6332-4C2B-8191-BE43A7FB4EF1}"/>
              </a:ext>
            </a:extLst>
          </p:cNvPr>
          <p:cNvSpPr txBox="1"/>
          <p:nvPr/>
        </p:nvSpPr>
        <p:spPr>
          <a:xfrm>
            <a:off x="722433" y="2569609"/>
            <a:ext cx="89329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ひだりがわ</a:t>
            </a:r>
          </a:p>
        </p:txBody>
      </p:sp>
      <p:pic>
        <p:nvPicPr>
          <p:cNvPr id="27" name="図 26">
            <a:extLst>
              <a:ext uri="{FF2B5EF4-FFF2-40B4-BE49-F238E27FC236}">
                <a16:creationId xmlns:a16="http://schemas.microsoft.com/office/drawing/2014/main" id="{D3C0281F-5FEC-4737-8131-48D989ABDF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341" y="2446030"/>
            <a:ext cx="739603" cy="739603"/>
          </a:xfrm>
          <a:prstGeom prst="rect">
            <a:avLst/>
          </a:prstGeom>
        </p:spPr>
      </p:pic>
      <p:sp>
        <p:nvSpPr>
          <p:cNvPr id="28" name="テキスト ボックス 27">
            <a:extLst>
              <a:ext uri="{FF2B5EF4-FFF2-40B4-BE49-F238E27FC236}">
                <a16:creationId xmlns:a16="http://schemas.microsoft.com/office/drawing/2014/main" id="{D21BBC34-0DD9-476D-9927-405DB290CF8F}"/>
              </a:ext>
            </a:extLst>
          </p:cNvPr>
          <p:cNvSpPr txBox="1"/>
          <p:nvPr/>
        </p:nvSpPr>
        <p:spPr>
          <a:xfrm>
            <a:off x="0" y="974855"/>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6DD31737-5F18-4FAB-A112-3413616AC754}"/>
              </a:ext>
            </a:extLst>
          </p:cNvPr>
          <p:cNvSpPr txBox="1"/>
          <p:nvPr/>
        </p:nvSpPr>
        <p:spPr>
          <a:xfrm>
            <a:off x="2253883" y="2569609"/>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p>
        </p:txBody>
      </p:sp>
      <p:sp>
        <p:nvSpPr>
          <p:cNvPr id="39" name="テキスト ボックス 38">
            <a:extLst>
              <a:ext uri="{FF2B5EF4-FFF2-40B4-BE49-F238E27FC236}">
                <a16:creationId xmlns:a16="http://schemas.microsoft.com/office/drawing/2014/main" id="{F6A3F18E-BD47-4E3A-A7DF-10F250EDF053}"/>
              </a:ext>
            </a:extLst>
          </p:cNvPr>
          <p:cNvSpPr txBox="1"/>
          <p:nvPr/>
        </p:nvSpPr>
        <p:spPr>
          <a:xfrm>
            <a:off x="781693" y="4456919"/>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40" name="テキスト ボックス 39">
            <a:extLst>
              <a:ext uri="{FF2B5EF4-FFF2-40B4-BE49-F238E27FC236}">
                <a16:creationId xmlns:a16="http://schemas.microsoft.com/office/drawing/2014/main" id="{B529D98B-EB35-47AD-BCDE-11FCDD13ED94}"/>
              </a:ext>
            </a:extLst>
          </p:cNvPr>
          <p:cNvSpPr txBox="1"/>
          <p:nvPr/>
        </p:nvSpPr>
        <p:spPr>
          <a:xfrm>
            <a:off x="1470452" y="445691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p>
        </p:txBody>
      </p:sp>
      <p:pic>
        <p:nvPicPr>
          <p:cNvPr id="41" name="図 40">
            <a:extLst>
              <a:ext uri="{FF2B5EF4-FFF2-40B4-BE49-F238E27FC236}">
                <a16:creationId xmlns:a16="http://schemas.microsoft.com/office/drawing/2014/main" id="{7A9852EF-68BC-4616-A9E0-CFD446A7AA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446" y="4321688"/>
            <a:ext cx="739603" cy="739603"/>
          </a:xfrm>
          <a:prstGeom prst="rect">
            <a:avLst/>
          </a:prstGeom>
        </p:spPr>
      </p:pic>
      <p:sp>
        <p:nvSpPr>
          <p:cNvPr id="52" name="テキスト ボックス 51">
            <a:extLst>
              <a:ext uri="{FF2B5EF4-FFF2-40B4-BE49-F238E27FC236}">
                <a16:creationId xmlns:a16="http://schemas.microsoft.com/office/drawing/2014/main" id="{BB2EFC27-257B-4EC8-832E-74C2285D8C39}"/>
              </a:ext>
            </a:extLst>
          </p:cNvPr>
          <p:cNvSpPr txBox="1"/>
          <p:nvPr/>
        </p:nvSpPr>
        <p:spPr>
          <a:xfrm>
            <a:off x="1946581" y="313885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a:t>
            </a:r>
          </a:p>
        </p:txBody>
      </p:sp>
      <p:sp>
        <p:nvSpPr>
          <p:cNvPr id="53" name="テキスト ボックス 52">
            <a:extLst>
              <a:ext uri="{FF2B5EF4-FFF2-40B4-BE49-F238E27FC236}">
                <a16:creationId xmlns:a16="http://schemas.microsoft.com/office/drawing/2014/main" id="{C7D1F157-6CD9-4383-BBAB-20CF60F648C7}"/>
              </a:ext>
            </a:extLst>
          </p:cNvPr>
          <p:cNvSpPr txBox="1"/>
          <p:nvPr/>
        </p:nvSpPr>
        <p:spPr>
          <a:xfrm>
            <a:off x="816616" y="3138859"/>
            <a:ext cx="7428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ちひょう</a:t>
            </a:r>
          </a:p>
        </p:txBody>
      </p:sp>
      <p:sp>
        <p:nvSpPr>
          <p:cNvPr id="54" name="テキスト ボックス 53">
            <a:extLst>
              <a:ext uri="{FF2B5EF4-FFF2-40B4-BE49-F238E27FC236}">
                <a16:creationId xmlns:a16="http://schemas.microsoft.com/office/drawing/2014/main" id="{EDECCF75-7E55-4694-91C9-E4651B04D654}"/>
              </a:ext>
            </a:extLst>
          </p:cNvPr>
          <p:cNvSpPr txBox="1"/>
          <p:nvPr/>
        </p:nvSpPr>
        <p:spPr>
          <a:xfrm>
            <a:off x="1519981" y="313885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a:t>
            </a:r>
          </a:p>
        </p:txBody>
      </p:sp>
      <p:sp>
        <p:nvSpPr>
          <p:cNvPr id="55" name="テキスト ボックス 54">
            <a:extLst>
              <a:ext uri="{FF2B5EF4-FFF2-40B4-BE49-F238E27FC236}">
                <a16:creationId xmlns:a16="http://schemas.microsoft.com/office/drawing/2014/main" id="{CE49B8FC-810A-4082-99F7-321DEA602EB3}"/>
              </a:ext>
            </a:extLst>
          </p:cNvPr>
          <p:cNvSpPr txBox="1"/>
          <p:nvPr/>
        </p:nvSpPr>
        <p:spPr>
          <a:xfrm>
            <a:off x="3741164" y="4456919"/>
            <a:ext cx="7166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56" name="テキスト ボックス 55">
            <a:extLst>
              <a:ext uri="{FF2B5EF4-FFF2-40B4-BE49-F238E27FC236}">
                <a16:creationId xmlns:a16="http://schemas.microsoft.com/office/drawing/2014/main" id="{625FD8AA-B80B-4D9A-8735-6D3158BA3144}"/>
              </a:ext>
            </a:extLst>
          </p:cNvPr>
          <p:cNvSpPr txBox="1"/>
          <p:nvPr/>
        </p:nvSpPr>
        <p:spPr>
          <a:xfrm>
            <a:off x="2097480" y="5016011"/>
            <a:ext cx="88264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pic>
        <p:nvPicPr>
          <p:cNvPr id="3" name="図 2">
            <a:extLst>
              <a:ext uri="{FF2B5EF4-FFF2-40B4-BE49-F238E27FC236}">
                <a16:creationId xmlns:a16="http://schemas.microsoft.com/office/drawing/2014/main" id="{DBC1A4EE-9D60-4DA2-830B-C2A9BDE82027}"/>
              </a:ext>
            </a:extLst>
          </p:cNvPr>
          <p:cNvPicPr>
            <a:picLocks noChangeAspect="1"/>
          </p:cNvPicPr>
          <p:nvPr/>
        </p:nvPicPr>
        <p:blipFill>
          <a:blip r:embed="rId3"/>
          <a:stretch>
            <a:fillRect/>
          </a:stretch>
        </p:blipFill>
        <p:spPr>
          <a:xfrm>
            <a:off x="0" y="1631104"/>
            <a:ext cx="9144000" cy="510648"/>
          </a:xfrm>
          <a:prstGeom prst="rect">
            <a:avLst/>
          </a:prstGeom>
        </p:spPr>
      </p:pic>
      <p:sp>
        <p:nvSpPr>
          <p:cNvPr id="66" name="テキスト ボックス 65">
            <a:extLst>
              <a:ext uri="{FF2B5EF4-FFF2-40B4-BE49-F238E27FC236}">
                <a16:creationId xmlns:a16="http://schemas.microsoft.com/office/drawing/2014/main" id="{BAE995B1-9FD5-479D-A0DD-19DA335BF4B0}"/>
              </a:ext>
            </a:extLst>
          </p:cNvPr>
          <p:cNvSpPr txBox="1"/>
          <p:nvPr/>
        </p:nvSpPr>
        <p:spPr>
          <a:xfrm>
            <a:off x="850293" y="5016011"/>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p>
        </p:txBody>
      </p:sp>
      <p:pic>
        <p:nvPicPr>
          <p:cNvPr id="6" name="図 5">
            <a:extLst>
              <a:ext uri="{FF2B5EF4-FFF2-40B4-BE49-F238E27FC236}">
                <a16:creationId xmlns:a16="http://schemas.microsoft.com/office/drawing/2014/main" id="{3A29C51E-A586-4931-8CB1-386CF0CAF5FB}"/>
              </a:ext>
            </a:extLst>
          </p:cNvPr>
          <p:cNvPicPr>
            <a:picLocks noChangeAspect="1"/>
          </p:cNvPicPr>
          <p:nvPr/>
        </p:nvPicPr>
        <p:blipFill>
          <a:blip r:embed="rId4"/>
          <a:stretch>
            <a:fillRect/>
          </a:stretch>
        </p:blipFill>
        <p:spPr>
          <a:xfrm>
            <a:off x="5100372" y="2247882"/>
            <a:ext cx="3156892" cy="4417103"/>
          </a:xfrm>
          <a:prstGeom prst="rect">
            <a:avLst/>
          </a:prstGeom>
        </p:spPr>
      </p:pic>
      <p:sp>
        <p:nvSpPr>
          <p:cNvPr id="67" name="テキスト ボックス 66">
            <a:extLst>
              <a:ext uri="{FF2B5EF4-FFF2-40B4-BE49-F238E27FC236}">
                <a16:creationId xmlns:a16="http://schemas.microsoft.com/office/drawing/2014/main" id="{16FA2235-F8AC-42CC-84BF-F2AB0C892329}"/>
              </a:ext>
            </a:extLst>
          </p:cNvPr>
          <p:cNvSpPr txBox="1"/>
          <p:nvPr/>
        </p:nvSpPr>
        <p:spPr>
          <a:xfrm>
            <a:off x="6770785" y="2815830"/>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スタート</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BEEB4F6B-1F32-411F-AABC-6933EA16C92A}"/>
              </a:ext>
            </a:extLst>
          </p:cNvPr>
          <p:cNvSpPr txBox="1"/>
          <p:nvPr/>
        </p:nvSpPr>
        <p:spPr>
          <a:xfrm>
            <a:off x="6770785" y="6230345"/>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ゴール</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277951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月</a:t>
            </a:r>
            <a:r>
              <a:rPr lang="en-US" altLang="ja-JP" dirty="0"/>
              <a:t>】</a:t>
            </a:r>
            <a:r>
              <a:rPr lang="ja-JP" altLang="en-US" dirty="0"/>
              <a:t>金塊を探そう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1597367" y="413277"/>
            <a:ext cx="84166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きんかい</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2558121" y="413277"/>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21" name="テキスト ボックス 20">
            <a:extLst>
              <a:ext uri="{FF2B5EF4-FFF2-40B4-BE49-F238E27FC236}">
                <a16:creationId xmlns:a16="http://schemas.microsoft.com/office/drawing/2014/main" id="{20D126A3-E46A-40E5-9C76-1E1167B30B5E}"/>
              </a:ext>
            </a:extLst>
          </p:cNvPr>
          <p:cNvSpPr txBox="1"/>
          <p:nvPr/>
        </p:nvSpPr>
        <p:spPr>
          <a:xfrm>
            <a:off x="1102296" y="413277"/>
            <a:ext cx="453821"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つき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62B24112-8E78-4431-8D9D-79F10CF38A8A}"/>
              </a:ext>
            </a:extLst>
          </p:cNvPr>
          <p:cNvSpPr txBox="1"/>
          <p:nvPr/>
        </p:nvSpPr>
        <p:spPr>
          <a:xfrm>
            <a:off x="476417" y="1028826"/>
            <a:ext cx="568809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プログラムは既に準備されています。</a:t>
            </a:r>
            <a:endParaRPr kumimoji="1" lang="ja-JP" altLang="en-US"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38089D3B-89BE-451D-8118-CE3B2BFE8432}"/>
              </a:ext>
            </a:extLst>
          </p:cNvPr>
          <p:cNvSpPr txBox="1"/>
          <p:nvPr/>
        </p:nvSpPr>
        <p:spPr>
          <a:xfrm>
            <a:off x="2267159" y="109102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31" name="テキスト ボックス 30">
            <a:extLst>
              <a:ext uri="{FF2B5EF4-FFF2-40B4-BE49-F238E27FC236}">
                <a16:creationId xmlns:a16="http://schemas.microsoft.com/office/drawing/2014/main" id="{BA2A9572-25FB-4235-A7CA-6EB9EE31B6E0}"/>
              </a:ext>
            </a:extLst>
          </p:cNvPr>
          <p:cNvSpPr txBox="1"/>
          <p:nvPr/>
        </p:nvSpPr>
        <p:spPr>
          <a:xfrm>
            <a:off x="1788064" y="1091029"/>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すで</a:t>
            </a:r>
          </a:p>
        </p:txBody>
      </p:sp>
      <p:sp>
        <p:nvSpPr>
          <p:cNvPr id="33" name="吹き出し: 角を丸めた四角形 32">
            <a:extLst>
              <a:ext uri="{FF2B5EF4-FFF2-40B4-BE49-F238E27FC236}">
                <a16:creationId xmlns:a16="http://schemas.microsoft.com/office/drawing/2014/main" id="{21CC7F62-C112-4AA3-AD97-89514844B279}"/>
              </a:ext>
            </a:extLst>
          </p:cNvPr>
          <p:cNvSpPr/>
          <p:nvPr/>
        </p:nvSpPr>
        <p:spPr>
          <a:xfrm>
            <a:off x="3006560" y="5261553"/>
            <a:ext cx="4511194" cy="1545647"/>
          </a:xfrm>
          <a:prstGeom prst="wedgeRoundRectCallout">
            <a:avLst>
              <a:gd name="adj1" fmla="val -58522"/>
              <a:gd name="adj2" fmla="val -646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6" name="テキスト ボックス 35">
            <a:extLst>
              <a:ext uri="{FF2B5EF4-FFF2-40B4-BE49-F238E27FC236}">
                <a16:creationId xmlns:a16="http://schemas.microsoft.com/office/drawing/2014/main" id="{04BA2240-3C27-4070-AA8E-81BE2C00B3C8}"/>
              </a:ext>
            </a:extLst>
          </p:cNvPr>
          <p:cNvSpPr txBox="1"/>
          <p:nvPr/>
        </p:nvSpPr>
        <p:spPr>
          <a:xfrm>
            <a:off x="3130618" y="5261553"/>
            <a:ext cx="4415303"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このプログラムはどこが間違っているかな？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目的を達成するためにはどんなプログラムに</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したらいいか考えてみよう！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CE083473-AE94-42AA-8769-11FF3B846B7B}"/>
              </a:ext>
            </a:extLst>
          </p:cNvPr>
          <p:cNvSpPr txBox="1"/>
          <p:nvPr/>
        </p:nvSpPr>
        <p:spPr>
          <a:xfrm>
            <a:off x="5407270" y="5344563"/>
            <a:ext cx="501162"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まちが</a:t>
            </a:r>
            <a:endParaRPr kumimoji="1" lang="ja-JP" altLang="en-US" sz="8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7D389A36-7341-4D30-BC4C-C37B1BAD5711}"/>
              </a:ext>
            </a:extLst>
          </p:cNvPr>
          <p:cNvSpPr txBox="1"/>
          <p:nvPr/>
        </p:nvSpPr>
        <p:spPr>
          <a:xfrm>
            <a:off x="3108447" y="5826284"/>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もくてき</a:t>
            </a:r>
            <a:endParaRPr kumimoji="1" lang="ja-JP" altLang="en-US" sz="8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E66D4331-EFB2-4855-AB9B-203D05A49E90}"/>
              </a:ext>
            </a:extLst>
          </p:cNvPr>
          <p:cNvSpPr txBox="1"/>
          <p:nvPr/>
        </p:nvSpPr>
        <p:spPr>
          <a:xfrm>
            <a:off x="4280897" y="6309398"/>
            <a:ext cx="5219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かんが</a:t>
            </a:r>
            <a:endParaRPr kumimoji="1" lang="ja-JP" altLang="en-US" sz="8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40994D16-33B2-457F-B4DA-F87D45D78C30}"/>
              </a:ext>
            </a:extLst>
          </p:cNvPr>
          <p:cNvSpPr txBox="1"/>
          <p:nvPr/>
        </p:nvSpPr>
        <p:spPr>
          <a:xfrm>
            <a:off x="3719863" y="5828950"/>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たっせい</a:t>
            </a:r>
            <a:endParaRPr kumimoji="1" lang="ja-JP" altLang="en-US" sz="800" dirty="0">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6DBD88FE-1EE0-4592-9870-5C02AE168CA2}"/>
              </a:ext>
            </a:extLst>
          </p:cNvPr>
          <p:cNvPicPr>
            <a:picLocks noChangeAspect="1"/>
          </p:cNvPicPr>
          <p:nvPr/>
        </p:nvPicPr>
        <p:blipFill>
          <a:blip r:embed="rId2"/>
          <a:stretch>
            <a:fillRect/>
          </a:stretch>
        </p:blipFill>
        <p:spPr>
          <a:xfrm>
            <a:off x="629226" y="1605906"/>
            <a:ext cx="5692005" cy="3658551"/>
          </a:xfrm>
          <a:prstGeom prst="rect">
            <a:avLst/>
          </a:prstGeom>
        </p:spPr>
      </p:pic>
      <p:pic>
        <p:nvPicPr>
          <p:cNvPr id="45" name="図 44">
            <a:extLst>
              <a:ext uri="{FF2B5EF4-FFF2-40B4-BE49-F238E27FC236}">
                <a16:creationId xmlns:a16="http://schemas.microsoft.com/office/drawing/2014/main" id="{656AD665-3E58-4FDE-8CAF-77CA2B62DE74}"/>
              </a:ext>
            </a:extLst>
          </p:cNvPr>
          <p:cNvPicPr>
            <a:picLocks noChangeAspect="1"/>
          </p:cNvPicPr>
          <p:nvPr/>
        </p:nvPicPr>
        <p:blipFill>
          <a:blip r:embed="rId3"/>
          <a:stretch>
            <a:fillRect/>
          </a:stretch>
        </p:blipFill>
        <p:spPr>
          <a:xfrm>
            <a:off x="1404574" y="5171796"/>
            <a:ext cx="970283" cy="1643830"/>
          </a:xfrm>
          <a:prstGeom prst="rect">
            <a:avLst/>
          </a:prstGeom>
        </p:spPr>
      </p:pic>
      <p:sp>
        <p:nvSpPr>
          <p:cNvPr id="48" name="テキスト ボックス 47">
            <a:extLst>
              <a:ext uri="{FF2B5EF4-FFF2-40B4-BE49-F238E27FC236}">
                <a16:creationId xmlns:a16="http://schemas.microsoft.com/office/drawing/2014/main" id="{D2F43C08-51AC-81CA-87C8-B2E22609C3F3}"/>
              </a:ext>
            </a:extLst>
          </p:cNvPr>
          <p:cNvSpPr txBox="1"/>
          <p:nvPr/>
        </p:nvSpPr>
        <p:spPr>
          <a:xfrm>
            <a:off x="1911790" y="163521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9" name="テキスト ボックス 48">
            <a:extLst>
              <a:ext uri="{FF2B5EF4-FFF2-40B4-BE49-F238E27FC236}">
                <a16:creationId xmlns:a16="http://schemas.microsoft.com/office/drawing/2014/main" id="{80DFC440-0FE5-F9E6-1902-76DB87485451}"/>
              </a:ext>
            </a:extLst>
          </p:cNvPr>
          <p:cNvSpPr txBox="1"/>
          <p:nvPr/>
        </p:nvSpPr>
        <p:spPr>
          <a:xfrm>
            <a:off x="2356316" y="163521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50" name="テキスト ボックス 49">
            <a:extLst>
              <a:ext uri="{FF2B5EF4-FFF2-40B4-BE49-F238E27FC236}">
                <a16:creationId xmlns:a16="http://schemas.microsoft.com/office/drawing/2014/main" id="{E3A2C306-EEAF-F9C8-67EE-9166EE874A73}"/>
              </a:ext>
            </a:extLst>
          </p:cNvPr>
          <p:cNvSpPr txBox="1"/>
          <p:nvPr/>
        </p:nvSpPr>
        <p:spPr>
          <a:xfrm>
            <a:off x="3098696" y="201945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51" name="テキスト ボックス 50">
            <a:extLst>
              <a:ext uri="{FF2B5EF4-FFF2-40B4-BE49-F238E27FC236}">
                <a16:creationId xmlns:a16="http://schemas.microsoft.com/office/drawing/2014/main" id="{A56B4A67-786A-4087-0A9C-68A85364F49E}"/>
              </a:ext>
            </a:extLst>
          </p:cNvPr>
          <p:cNvSpPr txBox="1"/>
          <p:nvPr/>
        </p:nvSpPr>
        <p:spPr>
          <a:xfrm>
            <a:off x="3620012" y="2019455"/>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2" name="テキスト ボックス 51">
            <a:extLst>
              <a:ext uri="{FF2B5EF4-FFF2-40B4-BE49-F238E27FC236}">
                <a16:creationId xmlns:a16="http://schemas.microsoft.com/office/drawing/2014/main" id="{1849F6AF-1D87-4E9F-AF63-36E8555946B4}"/>
              </a:ext>
            </a:extLst>
          </p:cNvPr>
          <p:cNvSpPr txBox="1"/>
          <p:nvPr/>
        </p:nvSpPr>
        <p:spPr>
          <a:xfrm>
            <a:off x="1500164" y="241727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3" name="テキスト ボックス 52">
            <a:extLst>
              <a:ext uri="{FF2B5EF4-FFF2-40B4-BE49-F238E27FC236}">
                <a16:creationId xmlns:a16="http://schemas.microsoft.com/office/drawing/2014/main" id="{65B70EFD-1551-B5D2-6BC1-D4318FB1159F}"/>
              </a:ext>
            </a:extLst>
          </p:cNvPr>
          <p:cNvSpPr txBox="1"/>
          <p:nvPr/>
        </p:nvSpPr>
        <p:spPr>
          <a:xfrm>
            <a:off x="2054855" y="240717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54" name="テキスト ボックス 53">
            <a:extLst>
              <a:ext uri="{FF2B5EF4-FFF2-40B4-BE49-F238E27FC236}">
                <a16:creationId xmlns:a16="http://schemas.microsoft.com/office/drawing/2014/main" id="{031A6AB8-59F2-5D77-0B07-93513290FECA}"/>
              </a:ext>
            </a:extLst>
          </p:cNvPr>
          <p:cNvSpPr txBox="1"/>
          <p:nvPr/>
        </p:nvSpPr>
        <p:spPr>
          <a:xfrm>
            <a:off x="1500164" y="276431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5" name="テキスト ボックス 54">
            <a:extLst>
              <a:ext uri="{FF2B5EF4-FFF2-40B4-BE49-F238E27FC236}">
                <a16:creationId xmlns:a16="http://schemas.microsoft.com/office/drawing/2014/main" id="{9CC81110-2564-7394-8A49-E348AB5247D6}"/>
              </a:ext>
            </a:extLst>
          </p:cNvPr>
          <p:cNvSpPr txBox="1"/>
          <p:nvPr/>
        </p:nvSpPr>
        <p:spPr>
          <a:xfrm>
            <a:off x="2668006" y="276016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6" name="テキスト ボックス 55">
            <a:extLst>
              <a:ext uri="{FF2B5EF4-FFF2-40B4-BE49-F238E27FC236}">
                <a16:creationId xmlns:a16="http://schemas.microsoft.com/office/drawing/2014/main" id="{01A57763-DB0A-FF71-68D5-09AC91226894}"/>
              </a:ext>
            </a:extLst>
          </p:cNvPr>
          <p:cNvSpPr txBox="1"/>
          <p:nvPr/>
        </p:nvSpPr>
        <p:spPr>
          <a:xfrm>
            <a:off x="3701752" y="315395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7" name="テキスト ボックス 56">
            <a:extLst>
              <a:ext uri="{FF2B5EF4-FFF2-40B4-BE49-F238E27FC236}">
                <a16:creationId xmlns:a16="http://schemas.microsoft.com/office/drawing/2014/main" id="{03F9547E-8C9D-9490-48B9-3514A4AB4B09}"/>
              </a:ext>
            </a:extLst>
          </p:cNvPr>
          <p:cNvSpPr txBox="1"/>
          <p:nvPr/>
        </p:nvSpPr>
        <p:spPr>
          <a:xfrm>
            <a:off x="3253883" y="315120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8" name="テキスト ボックス 57">
            <a:extLst>
              <a:ext uri="{FF2B5EF4-FFF2-40B4-BE49-F238E27FC236}">
                <a16:creationId xmlns:a16="http://schemas.microsoft.com/office/drawing/2014/main" id="{E59098DB-CC41-26CB-314B-8400ECCEBDD0}"/>
              </a:ext>
            </a:extLst>
          </p:cNvPr>
          <p:cNvSpPr txBox="1"/>
          <p:nvPr/>
        </p:nvSpPr>
        <p:spPr>
          <a:xfrm>
            <a:off x="2799280" y="356164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そうしん</a:t>
            </a:r>
          </a:p>
        </p:txBody>
      </p:sp>
      <p:sp>
        <p:nvSpPr>
          <p:cNvPr id="59" name="テキスト ボックス 58">
            <a:extLst>
              <a:ext uri="{FF2B5EF4-FFF2-40B4-BE49-F238E27FC236}">
                <a16:creationId xmlns:a16="http://schemas.microsoft.com/office/drawing/2014/main" id="{68A43699-4F84-AD65-9027-45AD35F58F7E}"/>
              </a:ext>
            </a:extLst>
          </p:cNvPr>
          <p:cNvSpPr txBox="1"/>
          <p:nvPr/>
        </p:nvSpPr>
        <p:spPr>
          <a:xfrm>
            <a:off x="1621652" y="386988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0" name="テキスト ボックス 59">
            <a:extLst>
              <a:ext uri="{FF2B5EF4-FFF2-40B4-BE49-F238E27FC236}">
                <a16:creationId xmlns:a16="http://schemas.microsoft.com/office/drawing/2014/main" id="{9DB4D9F6-47B1-2241-89E2-77C8206E0671}"/>
              </a:ext>
            </a:extLst>
          </p:cNvPr>
          <p:cNvSpPr txBox="1"/>
          <p:nvPr/>
        </p:nvSpPr>
        <p:spPr>
          <a:xfrm>
            <a:off x="2167108" y="386988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61" name="テキスト ボックス 60">
            <a:extLst>
              <a:ext uri="{FF2B5EF4-FFF2-40B4-BE49-F238E27FC236}">
                <a16:creationId xmlns:a16="http://schemas.microsoft.com/office/drawing/2014/main" id="{7E6C8450-6CCF-736E-DB7D-5CC7C7E2B217}"/>
              </a:ext>
            </a:extLst>
          </p:cNvPr>
          <p:cNvSpPr txBox="1"/>
          <p:nvPr/>
        </p:nvSpPr>
        <p:spPr>
          <a:xfrm>
            <a:off x="1553305" y="419544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Tree>
    <p:extLst>
      <p:ext uri="{BB962C8B-B14F-4D97-AF65-F5344CB8AC3E}">
        <p14:creationId xmlns:p14="http://schemas.microsoft.com/office/powerpoint/2010/main" val="40743350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C38D664B-F960-482C-AC75-8552C7F7E3DA}"/>
              </a:ext>
            </a:extLst>
          </p:cNvPr>
          <p:cNvPicPr>
            <a:picLocks noChangeAspect="1"/>
          </p:cNvPicPr>
          <p:nvPr/>
        </p:nvPicPr>
        <p:blipFill>
          <a:blip r:embed="rId2"/>
          <a:stretch>
            <a:fillRect/>
          </a:stretch>
        </p:blipFill>
        <p:spPr>
          <a:xfrm>
            <a:off x="620348" y="1628769"/>
            <a:ext cx="5645325" cy="3635689"/>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月</a:t>
            </a:r>
            <a:r>
              <a:rPr lang="en-US" altLang="ja-JP" dirty="0"/>
              <a:t>】</a:t>
            </a:r>
            <a:r>
              <a:rPr lang="ja-JP" altLang="en-US" dirty="0"/>
              <a:t>金塊を探そう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1597367" y="413277"/>
            <a:ext cx="84166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きんかい</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2558121" y="413277"/>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21" name="テキスト ボックス 20">
            <a:extLst>
              <a:ext uri="{FF2B5EF4-FFF2-40B4-BE49-F238E27FC236}">
                <a16:creationId xmlns:a16="http://schemas.microsoft.com/office/drawing/2014/main" id="{20D126A3-E46A-40E5-9C76-1E1167B30B5E}"/>
              </a:ext>
            </a:extLst>
          </p:cNvPr>
          <p:cNvSpPr txBox="1"/>
          <p:nvPr/>
        </p:nvSpPr>
        <p:spPr>
          <a:xfrm>
            <a:off x="1102296" y="413277"/>
            <a:ext cx="453821"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つき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0825C610-6675-4157-A35B-DD246279852C}"/>
              </a:ext>
            </a:extLst>
          </p:cNvPr>
          <p:cNvPicPr>
            <a:picLocks noChangeAspect="1"/>
          </p:cNvPicPr>
          <p:nvPr/>
        </p:nvPicPr>
        <p:blipFill>
          <a:blip r:embed="rId3"/>
          <a:stretch>
            <a:fillRect/>
          </a:stretch>
        </p:blipFill>
        <p:spPr>
          <a:xfrm>
            <a:off x="6272815" y="2008346"/>
            <a:ext cx="2792458" cy="1309140"/>
          </a:xfrm>
          <a:prstGeom prst="rect">
            <a:avLst/>
          </a:prstGeom>
        </p:spPr>
      </p:pic>
      <p:pic>
        <p:nvPicPr>
          <p:cNvPr id="7" name="図 6">
            <a:extLst>
              <a:ext uri="{FF2B5EF4-FFF2-40B4-BE49-F238E27FC236}">
                <a16:creationId xmlns:a16="http://schemas.microsoft.com/office/drawing/2014/main" id="{A07AEC7B-058F-46BF-A4E3-2DE1437FF47E}"/>
              </a:ext>
            </a:extLst>
          </p:cNvPr>
          <p:cNvPicPr>
            <a:picLocks noChangeAspect="1"/>
          </p:cNvPicPr>
          <p:nvPr/>
        </p:nvPicPr>
        <p:blipFill>
          <a:blip r:embed="rId4"/>
          <a:stretch>
            <a:fillRect/>
          </a:stretch>
        </p:blipFill>
        <p:spPr>
          <a:xfrm>
            <a:off x="4677533" y="5030139"/>
            <a:ext cx="2840590" cy="1317623"/>
          </a:xfrm>
          <a:prstGeom prst="rect">
            <a:avLst/>
          </a:prstGeom>
        </p:spPr>
      </p:pic>
      <p:sp>
        <p:nvSpPr>
          <p:cNvPr id="23" name="四角形: 角を丸くする 22">
            <a:extLst>
              <a:ext uri="{FF2B5EF4-FFF2-40B4-BE49-F238E27FC236}">
                <a16:creationId xmlns:a16="http://schemas.microsoft.com/office/drawing/2014/main" id="{270CDC2C-D942-49CA-B70F-3EBDBD95F449}"/>
              </a:ext>
            </a:extLst>
          </p:cNvPr>
          <p:cNvSpPr/>
          <p:nvPr/>
        </p:nvSpPr>
        <p:spPr>
          <a:xfrm>
            <a:off x="4279033" y="2053456"/>
            <a:ext cx="375295" cy="347181"/>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25" name="図 24">
            <a:extLst>
              <a:ext uri="{FF2B5EF4-FFF2-40B4-BE49-F238E27FC236}">
                <a16:creationId xmlns:a16="http://schemas.microsoft.com/office/drawing/2014/main" id="{57610A5A-4553-4BCA-BDAC-039DD7E4DD95}"/>
              </a:ext>
            </a:extLst>
          </p:cNvPr>
          <p:cNvPicPr>
            <a:picLocks noChangeAspect="1"/>
          </p:cNvPicPr>
          <p:nvPr/>
        </p:nvPicPr>
        <p:blipFill>
          <a:blip r:embed="rId5"/>
          <a:srcRect/>
          <a:stretch/>
        </p:blipFill>
        <p:spPr>
          <a:xfrm>
            <a:off x="4336201" y="3901660"/>
            <a:ext cx="460535" cy="448726"/>
          </a:xfrm>
          <a:prstGeom prst="rect">
            <a:avLst/>
          </a:prstGeom>
          <a:ln w="28575">
            <a:solidFill>
              <a:schemeClr val="accent5"/>
            </a:solidFill>
          </a:ln>
        </p:spPr>
      </p:pic>
      <p:cxnSp>
        <p:nvCxnSpPr>
          <p:cNvPr id="26" name="直線矢印コネクタ 25">
            <a:extLst>
              <a:ext uri="{FF2B5EF4-FFF2-40B4-BE49-F238E27FC236}">
                <a16:creationId xmlns:a16="http://schemas.microsoft.com/office/drawing/2014/main" id="{729492F9-35CD-49DD-B985-2BF6CDDE7302}"/>
              </a:ext>
            </a:extLst>
          </p:cNvPr>
          <p:cNvCxnSpPr>
            <a:cxnSpLocks/>
          </p:cNvCxnSpPr>
          <p:nvPr/>
        </p:nvCxnSpPr>
        <p:spPr>
          <a:xfrm flipV="1">
            <a:off x="4572000" y="3532000"/>
            <a:ext cx="0" cy="33990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A90BC031-EDE1-446D-8E21-6CD5F3BD97A6}"/>
              </a:ext>
            </a:extLst>
          </p:cNvPr>
          <p:cNvSpPr txBox="1"/>
          <p:nvPr/>
        </p:nvSpPr>
        <p:spPr>
          <a:xfrm>
            <a:off x="5848562" y="409298"/>
            <a:ext cx="334870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判定条件を「</a:t>
            </a:r>
            <a:r>
              <a:rPr lang="ja-JP" altLang="en-US" b="1" dirty="0">
                <a:solidFill>
                  <a:srgbClr val="575E75"/>
                </a:solidFill>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480D44DB-E89F-480F-A83B-EE69B0BFC780}"/>
              </a:ext>
            </a:extLst>
          </p:cNvPr>
          <p:cNvSpPr txBox="1"/>
          <p:nvPr/>
        </p:nvSpPr>
        <p:spPr>
          <a:xfrm>
            <a:off x="7805986" y="484986"/>
            <a:ext cx="7657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2FDD4BCE-C337-4436-AFD6-157E3B6394E4}"/>
              </a:ext>
            </a:extLst>
          </p:cNvPr>
          <p:cNvSpPr txBox="1"/>
          <p:nvPr/>
        </p:nvSpPr>
        <p:spPr>
          <a:xfrm>
            <a:off x="5776689" y="488098"/>
            <a:ext cx="13669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はんていじょうけん</a:t>
            </a:r>
            <a:endParaRPr kumimoji="1" lang="ja-JP" altLang="en-US" sz="1000" dirty="0">
              <a:latin typeface="メイリオ" panose="020B0604030504040204" pitchFamily="50" charset="-128"/>
              <a:ea typeface="メイリオ" panose="020B0604030504040204" pitchFamily="50" charset="-128"/>
            </a:endParaRPr>
          </a:p>
        </p:txBody>
      </p:sp>
      <p:sp>
        <p:nvSpPr>
          <p:cNvPr id="37" name="四角形: 角を丸くする 36">
            <a:extLst>
              <a:ext uri="{FF2B5EF4-FFF2-40B4-BE49-F238E27FC236}">
                <a16:creationId xmlns:a16="http://schemas.microsoft.com/office/drawing/2014/main" id="{94F671E8-B1CA-439F-A1B7-63B18FDC2A91}"/>
              </a:ext>
            </a:extLst>
          </p:cNvPr>
          <p:cNvSpPr/>
          <p:nvPr/>
        </p:nvSpPr>
        <p:spPr>
          <a:xfrm>
            <a:off x="4695731" y="2048319"/>
            <a:ext cx="604231" cy="347181"/>
          </a:xfrm>
          <a:prstGeom prst="roundRect">
            <a:avLst>
              <a:gd name="adj" fmla="val 47141"/>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41" name="テキスト ボックス 40">
            <a:extLst>
              <a:ext uri="{FF2B5EF4-FFF2-40B4-BE49-F238E27FC236}">
                <a16:creationId xmlns:a16="http://schemas.microsoft.com/office/drawing/2014/main" id="{B454E698-4997-4074-9B75-082D8B6CACD4}"/>
              </a:ext>
            </a:extLst>
          </p:cNvPr>
          <p:cNvSpPr txBox="1"/>
          <p:nvPr/>
        </p:nvSpPr>
        <p:spPr>
          <a:xfrm>
            <a:off x="5849787" y="914738"/>
            <a:ext cx="334870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ブロックの</a:t>
            </a: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endParaRPr kumimoji="1"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金のブロック</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3C7E44D1-3345-40D1-ACAB-41FC1398B822}"/>
              </a:ext>
            </a:extLst>
          </p:cNvPr>
          <p:cNvSpPr txBox="1"/>
          <p:nvPr/>
        </p:nvSpPr>
        <p:spPr>
          <a:xfrm>
            <a:off x="7862981" y="1540636"/>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47" name="テキスト ボックス 46">
            <a:extLst>
              <a:ext uri="{FF2B5EF4-FFF2-40B4-BE49-F238E27FC236}">
                <a16:creationId xmlns:a16="http://schemas.microsoft.com/office/drawing/2014/main" id="{F186CCC7-C5C9-40F5-AE7C-15C73D554208}"/>
              </a:ext>
            </a:extLst>
          </p:cNvPr>
          <p:cNvSpPr txBox="1"/>
          <p:nvPr/>
        </p:nvSpPr>
        <p:spPr>
          <a:xfrm>
            <a:off x="6014634" y="154063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きん</a:t>
            </a:r>
            <a:endParaRPr kumimoji="1" lang="ja-JP" altLang="en-US" sz="10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2941143F-3936-4D27-99DE-AF1FFAA83C8E}"/>
              </a:ext>
            </a:extLst>
          </p:cNvPr>
          <p:cNvSpPr txBox="1"/>
          <p:nvPr/>
        </p:nvSpPr>
        <p:spPr>
          <a:xfrm>
            <a:off x="6932815" y="983116"/>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sp>
        <p:nvSpPr>
          <p:cNvPr id="50" name="四角形: 角を丸くする 49">
            <a:extLst>
              <a:ext uri="{FF2B5EF4-FFF2-40B4-BE49-F238E27FC236}">
                <a16:creationId xmlns:a16="http://schemas.microsoft.com/office/drawing/2014/main" id="{2E689FE5-453C-4E12-8EAA-87CCA00AC3D7}"/>
              </a:ext>
            </a:extLst>
          </p:cNvPr>
          <p:cNvSpPr/>
          <p:nvPr/>
        </p:nvSpPr>
        <p:spPr>
          <a:xfrm>
            <a:off x="4394808" y="3178899"/>
            <a:ext cx="375295" cy="347181"/>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51" name="四角形: 角を丸くする 50">
            <a:extLst>
              <a:ext uri="{FF2B5EF4-FFF2-40B4-BE49-F238E27FC236}">
                <a16:creationId xmlns:a16="http://schemas.microsoft.com/office/drawing/2014/main" id="{525258AE-CE63-4BED-88F2-29E37569B95C}"/>
              </a:ext>
            </a:extLst>
          </p:cNvPr>
          <p:cNvSpPr/>
          <p:nvPr/>
        </p:nvSpPr>
        <p:spPr>
          <a:xfrm>
            <a:off x="4811506" y="3173762"/>
            <a:ext cx="604231" cy="347181"/>
          </a:xfrm>
          <a:prstGeom prst="roundRect">
            <a:avLst>
              <a:gd name="adj" fmla="val 47141"/>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pic>
        <p:nvPicPr>
          <p:cNvPr id="52" name="図 51">
            <a:extLst>
              <a:ext uri="{FF2B5EF4-FFF2-40B4-BE49-F238E27FC236}">
                <a16:creationId xmlns:a16="http://schemas.microsoft.com/office/drawing/2014/main" id="{07751F72-9527-470C-B980-C214D280A500}"/>
              </a:ext>
            </a:extLst>
          </p:cNvPr>
          <p:cNvPicPr>
            <a:picLocks noChangeAspect="1"/>
          </p:cNvPicPr>
          <p:nvPr/>
        </p:nvPicPr>
        <p:blipFill>
          <a:blip r:embed="rId6"/>
          <a:stretch>
            <a:fillRect/>
          </a:stretch>
        </p:blipFill>
        <p:spPr>
          <a:xfrm>
            <a:off x="4877184" y="3893186"/>
            <a:ext cx="466725" cy="457200"/>
          </a:xfrm>
          <a:prstGeom prst="rect">
            <a:avLst/>
          </a:prstGeom>
          <a:ln w="28575">
            <a:solidFill>
              <a:schemeClr val="accent2">
                <a:lumMod val="75000"/>
              </a:schemeClr>
            </a:solidFill>
          </a:ln>
        </p:spPr>
      </p:pic>
      <p:cxnSp>
        <p:nvCxnSpPr>
          <p:cNvPr id="53" name="直線矢印コネクタ 52">
            <a:extLst>
              <a:ext uri="{FF2B5EF4-FFF2-40B4-BE49-F238E27FC236}">
                <a16:creationId xmlns:a16="http://schemas.microsoft.com/office/drawing/2014/main" id="{A60E884A-FAAB-4EA3-BB84-904DD01D0765}"/>
              </a:ext>
            </a:extLst>
          </p:cNvPr>
          <p:cNvCxnSpPr>
            <a:cxnSpLocks/>
          </p:cNvCxnSpPr>
          <p:nvPr/>
        </p:nvCxnSpPr>
        <p:spPr>
          <a:xfrm flipV="1">
            <a:off x="5106223" y="3532000"/>
            <a:ext cx="0" cy="33990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59" name="図 58">
            <a:extLst>
              <a:ext uri="{FF2B5EF4-FFF2-40B4-BE49-F238E27FC236}">
                <a16:creationId xmlns:a16="http://schemas.microsoft.com/office/drawing/2014/main" id="{8056439C-16E2-4CFE-8724-72505A4A234B}"/>
              </a:ext>
            </a:extLst>
          </p:cNvPr>
          <p:cNvPicPr>
            <a:picLocks noChangeAspect="1"/>
          </p:cNvPicPr>
          <p:nvPr/>
        </p:nvPicPr>
        <p:blipFill>
          <a:blip r:embed="rId5"/>
          <a:srcRect/>
          <a:stretch/>
        </p:blipFill>
        <p:spPr>
          <a:xfrm>
            <a:off x="4279026" y="1221628"/>
            <a:ext cx="460535" cy="448726"/>
          </a:xfrm>
          <a:prstGeom prst="rect">
            <a:avLst/>
          </a:prstGeom>
          <a:ln w="28575">
            <a:solidFill>
              <a:schemeClr val="accent5"/>
            </a:solidFill>
          </a:ln>
        </p:spPr>
      </p:pic>
      <p:cxnSp>
        <p:nvCxnSpPr>
          <p:cNvPr id="60" name="直線矢印コネクタ 59">
            <a:extLst>
              <a:ext uri="{FF2B5EF4-FFF2-40B4-BE49-F238E27FC236}">
                <a16:creationId xmlns:a16="http://schemas.microsoft.com/office/drawing/2014/main" id="{A444E26A-4D53-4BA8-BE21-1C01FACB4816}"/>
              </a:ext>
            </a:extLst>
          </p:cNvPr>
          <p:cNvCxnSpPr>
            <a:cxnSpLocks/>
          </p:cNvCxnSpPr>
          <p:nvPr/>
        </p:nvCxnSpPr>
        <p:spPr>
          <a:xfrm>
            <a:off x="4505947" y="1683742"/>
            <a:ext cx="0" cy="364577"/>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61" name="図 60">
            <a:extLst>
              <a:ext uri="{FF2B5EF4-FFF2-40B4-BE49-F238E27FC236}">
                <a16:creationId xmlns:a16="http://schemas.microsoft.com/office/drawing/2014/main" id="{BF0C4B0E-6D3B-439A-93EF-8397F5C660D7}"/>
              </a:ext>
            </a:extLst>
          </p:cNvPr>
          <p:cNvPicPr>
            <a:picLocks noChangeAspect="1"/>
          </p:cNvPicPr>
          <p:nvPr/>
        </p:nvPicPr>
        <p:blipFill>
          <a:blip r:embed="rId6"/>
          <a:stretch>
            <a:fillRect/>
          </a:stretch>
        </p:blipFill>
        <p:spPr>
          <a:xfrm>
            <a:off x="4820009" y="1213154"/>
            <a:ext cx="466725" cy="457200"/>
          </a:xfrm>
          <a:prstGeom prst="rect">
            <a:avLst/>
          </a:prstGeom>
          <a:ln w="28575">
            <a:solidFill>
              <a:schemeClr val="accent2">
                <a:lumMod val="75000"/>
              </a:schemeClr>
            </a:solidFill>
          </a:ln>
        </p:spPr>
      </p:pic>
      <p:cxnSp>
        <p:nvCxnSpPr>
          <p:cNvPr id="62" name="直線矢印コネクタ 61">
            <a:extLst>
              <a:ext uri="{FF2B5EF4-FFF2-40B4-BE49-F238E27FC236}">
                <a16:creationId xmlns:a16="http://schemas.microsoft.com/office/drawing/2014/main" id="{FC721734-4081-467D-93E5-91C9603F0C99}"/>
              </a:ext>
            </a:extLst>
          </p:cNvPr>
          <p:cNvCxnSpPr>
            <a:cxnSpLocks/>
          </p:cNvCxnSpPr>
          <p:nvPr/>
        </p:nvCxnSpPr>
        <p:spPr>
          <a:xfrm>
            <a:off x="5031293" y="1683742"/>
            <a:ext cx="0" cy="364577"/>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66" name="テキスト ボックス 65">
            <a:extLst>
              <a:ext uri="{FF2B5EF4-FFF2-40B4-BE49-F238E27FC236}">
                <a16:creationId xmlns:a16="http://schemas.microsoft.com/office/drawing/2014/main" id="{5BFDBB35-4FFB-4C9E-832E-09C125D4DDF1}"/>
              </a:ext>
            </a:extLst>
          </p:cNvPr>
          <p:cNvSpPr txBox="1"/>
          <p:nvPr/>
        </p:nvSpPr>
        <p:spPr>
          <a:xfrm>
            <a:off x="690620" y="5281628"/>
            <a:ext cx="334870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判定条件を「</a:t>
            </a:r>
            <a:r>
              <a:rPr lang="ja-JP" altLang="en-US" b="1" dirty="0">
                <a:solidFill>
                  <a:srgbClr val="575E75"/>
                </a:solidFill>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86B622F9-BCFD-434D-8150-482B642BF0D4}"/>
              </a:ext>
            </a:extLst>
          </p:cNvPr>
          <p:cNvSpPr txBox="1"/>
          <p:nvPr/>
        </p:nvSpPr>
        <p:spPr>
          <a:xfrm>
            <a:off x="2648044" y="5357316"/>
            <a:ext cx="7657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7E140D64-D545-4588-BAF7-DB45C582CB4B}"/>
              </a:ext>
            </a:extLst>
          </p:cNvPr>
          <p:cNvSpPr txBox="1"/>
          <p:nvPr/>
        </p:nvSpPr>
        <p:spPr>
          <a:xfrm>
            <a:off x="618747" y="5360428"/>
            <a:ext cx="13669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はんていじょうけん</a:t>
            </a:r>
            <a:endParaRPr kumimoji="1" lang="ja-JP" altLang="en-US" sz="1000" dirty="0">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32ADF6EF-D2A7-40C4-B913-AD7CA87F277D}"/>
              </a:ext>
            </a:extLst>
          </p:cNvPr>
          <p:cNvSpPr txBox="1"/>
          <p:nvPr/>
        </p:nvSpPr>
        <p:spPr>
          <a:xfrm>
            <a:off x="691845" y="5724922"/>
            <a:ext cx="482674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ブロックの</a:t>
            </a: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石</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F3357B50-EAEB-4659-A4DC-F82C423A1679}"/>
              </a:ext>
            </a:extLst>
          </p:cNvPr>
          <p:cNvSpPr txBox="1"/>
          <p:nvPr/>
        </p:nvSpPr>
        <p:spPr>
          <a:xfrm>
            <a:off x="3407306" y="5807659"/>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71" name="テキスト ボックス 70">
            <a:extLst>
              <a:ext uri="{FF2B5EF4-FFF2-40B4-BE49-F238E27FC236}">
                <a16:creationId xmlns:a16="http://schemas.microsoft.com/office/drawing/2014/main" id="{84B00E95-A523-433D-BD9F-8A10173CF6F4}"/>
              </a:ext>
            </a:extLst>
          </p:cNvPr>
          <p:cNvSpPr txBox="1"/>
          <p:nvPr/>
        </p:nvSpPr>
        <p:spPr>
          <a:xfrm>
            <a:off x="2691377" y="580765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endParaRPr kumimoji="1" lang="ja-JP" altLang="en-US" sz="10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4C9BBC35-F75E-459A-A4CF-4F2027020E9A}"/>
              </a:ext>
            </a:extLst>
          </p:cNvPr>
          <p:cNvSpPr txBox="1"/>
          <p:nvPr/>
        </p:nvSpPr>
        <p:spPr>
          <a:xfrm>
            <a:off x="1774873" y="5793300"/>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grpSp>
        <p:nvGrpSpPr>
          <p:cNvPr id="73" name="グループ化 72">
            <a:extLst>
              <a:ext uri="{FF2B5EF4-FFF2-40B4-BE49-F238E27FC236}">
                <a16:creationId xmlns:a16="http://schemas.microsoft.com/office/drawing/2014/main" id="{178F8768-6C3D-4B8D-9527-54507DA51F14}"/>
              </a:ext>
            </a:extLst>
          </p:cNvPr>
          <p:cNvGrpSpPr/>
          <p:nvPr/>
        </p:nvGrpSpPr>
        <p:grpSpPr>
          <a:xfrm>
            <a:off x="7710990" y="5080003"/>
            <a:ext cx="1215452" cy="1215452"/>
            <a:chOff x="5638108" y="5543188"/>
            <a:chExt cx="1215452" cy="1215452"/>
          </a:xfrm>
        </p:grpSpPr>
        <p:sp>
          <p:nvSpPr>
            <p:cNvPr id="74" name="楕円 73">
              <a:extLst>
                <a:ext uri="{FF2B5EF4-FFF2-40B4-BE49-F238E27FC236}">
                  <a16:creationId xmlns:a16="http://schemas.microsoft.com/office/drawing/2014/main" id="{918B79B7-0B2F-43B3-BE06-B746C7525F9B}"/>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75" name="図 74">
              <a:extLst>
                <a:ext uri="{FF2B5EF4-FFF2-40B4-BE49-F238E27FC236}">
                  <a16:creationId xmlns:a16="http://schemas.microsoft.com/office/drawing/2014/main" id="{6471AA54-B5FF-4576-83A2-502B98C4597C}"/>
                </a:ext>
              </a:extLst>
            </p:cNvPr>
            <p:cNvPicPr>
              <a:picLocks noChangeAspect="1"/>
            </p:cNvPicPr>
            <p:nvPr/>
          </p:nvPicPr>
          <p:blipFill rotWithShape="1">
            <a:blip r:embed="rId7"/>
            <a:srcRect l="9416" t="9912" r="9339" b="10536"/>
            <a:stretch/>
          </p:blipFill>
          <p:spPr>
            <a:xfrm>
              <a:off x="5938259" y="5686636"/>
              <a:ext cx="613737" cy="572336"/>
            </a:xfrm>
            <a:prstGeom prst="rect">
              <a:avLst/>
            </a:prstGeom>
          </p:spPr>
        </p:pic>
        <p:sp>
          <p:nvSpPr>
            <p:cNvPr id="76" name="テキスト ボックス 75">
              <a:extLst>
                <a:ext uri="{FF2B5EF4-FFF2-40B4-BE49-F238E27FC236}">
                  <a16:creationId xmlns:a16="http://schemas.microsoft.com/office/drawing/2014/main" id="{2E13D85A-DE60-4613-85B3-CF53F0EF2FEA}"/>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DEFDB532-D086-48A7-B1D4-C90B9B9856D4}"/>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40" name="テキスト ボックス 39">
            <a:extLst>
              <a:ext uri="{FF2B5EF4-FFF2-40B4-BE49-F238E27FC236}">
                <a16:creationId xmlns:a16="http://schemas.microsoft.com/office/drawing/2014/main" id="{382924FE-1FDB-846C-61FF-EBA37CE60619}"/>
              </a:ext>
            </a:extLst>
          </p:cNvPr>
          <p:cNvSpPr txBox="1"/>
          <p:nvPr/>
        </p:nvSpPr>
        <p:spPr>
          <a:xfrm>
            <a:off x="1911790" y="163521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2" name="テキスト ボックス 41">
            <a:extLst>
              <a:ext uri="{FF2B5EF4-FFF2-40B4-BE49-F238E27FC236}">
                <a16:creationId xmlns:a16="http://schemas.microsoft.com/office/drawing/2014/main" id="{1A8649B9-CCFA-B213-C59C-8231B98AF069}"/>
              </a:ext>
            </a:extLst>
          </p:cNvPr>
          <p:cNvSpPr txBox="1"/>
          <p:nvPr/>
        </p:nvSpPr>
        <p:spPr>
          <a:xfrm>
            <a:off x="2356316" y="163521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3" name="テキスト ボックス 42">
            <a:extLst>
              <a:ext uri="{FF2B5EF4-FFF2-40B4-BE49-F238E27FC236}">
                <a16:creationId xmlns:a16="http://schemas.microsoft.com/office/drawing/2014/main" id="{747B0F21-6163-9056-4483-CCD60BBCDA8E}"/>
              </a:ext>
            </a:extLst>
          </p:cNvPr>
          <p:cNvSpPr txBox="1"/>
          <p:nvPr/>
        </p:nvSpPr>
        <p:spPr>
          <a:xfrm>
            <a:off x="3098696" y="201945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44" name="テキスト ボックス 43">
            <a:extLst>
              <a:ext uri="{FF2B5EF4-FFF2-40B4-BE49-F238E27FC236}">
                <a16:creationId xmlns:a16="http://schemas.microsoft.com/office/drawing/2014/main" id="{5708BFDF-B872-D988-047B-2E5E9F97C457}"/>
              </a:ext>
            </a:extLst>
          </p:cNvPr>
          <p:cNvSpPr txBox="1"/>
          <p:nvPr/>
        </p:nvSpPr>
        <p:spPr>
          <a:xfrm>
            <a:off x="3620012" y="2019455"/>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5" name="テキスト ボックス 44">
            <a:extLst>
              <a:ext uri="{FF2B5EF4-FFF2-40B4-BE49-F238E27FC236}">
                <a16:creationId xmlns:a16="http://schemas.microsoft.com/office/drawing/2014/main" id="{76C8AEDE-83C8-202B-0314-2C062F15F7EB}"/>
              </a:ext>
            </a:extLst>
          </p:cNvPr>
          <p:cNvSpPr txBox="1"/>
          <p:nvPr/>
        </p:nvSpPr>
        <p:spPr>
          <a:xfrm>
            <a:off x="1500164" y="241727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9" name="テキスト ボックス 48">
            <a:extLst>
              <a:ext uri="{FF2B5EF4-FFF2-40B4-BE49-F238E27FC236}">
                <a16:creationId xmlns:a16="http://schemas.microsoft.com/office/drawing/2014/main" id="{FAEE2773-138E-7EFC-9437-95532456888A}"/>
              </a:ext>
            </a:extLst>
          </p:cNvPr>
          <p:cNvSpPr txBox="1"/>
          <p:nvPr/>
        </p:nvSpPr>
        <p:spPr>
          <a:xfrm>
            <a:off x="2054855" y="240717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54" name="テキスト ボックス 53">
            <a:extLst>
              <a:ext uri="{FF2B5EF4-FFF2-40B4-BE49-F238E27FC236}">
                <a16:creationId xmlns:a16="http://schemas.microsoft.com/office/drawing/2014/main" id="{E3411BEF-E8E4-DF71-1B07-16E1B91C9D63}"/>
              </a:ext>
            </a:extLst>
          </p:cNvPr>
          <p:cNvSpPr txBox="1"/>
          <p:nvPr/>
        </p:nvSpPr>
        <p:spPr>
          <a:xfrm>
            <a:off x="1500164" y="276431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5" name="テキスト ボックス 54">
            <a:extLst>
              <a:ext uri="{FF2B5EF4-FFF2-40B4-BE49-F238E27FC236}">
                <a16:creationId xmlns:a16="http://schemas.microsoft.com/office/drawing/2014/main" id="{840A17A8-C0D5-382B-19E7-160B65AE3E39}"/>
              </a:ext>
            </a:extLst>
          </p:cNvPr>
          <p:cNvSpPr txBox="1"/>
          <p:nvPr/>
        </p:nvSpPr>
        <p:spPr>
          <a:xfrm>
            <a:off x="2668006" y="276016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6" name="テキスト ボックス 55">
            <a:extLst>
              <a:ext uri="{FF2B5EF4-FFF2-40B4-BE49-F238E27FC236}">
                <a16:creationId xmlns:a16="http://schemas.microsoft.com/office/drawing/2014/main" id="{23BF567F-E454-8947-FC0E-402EC06A980C}"/>
              </a:ext>
            </a:extLst>
          </p:cNvPr>
          <p:cNvSpPr txBox="1"/>
          <p:nvPr/>
        </p:nvSpPr>
        <p:spPr>
          <a:xfrm>
            <a:off x="3701752" y="315395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7" name="テキスト ボックス 56">
            <a:extLst>
              <a:ext uri="{FF2B5EF4-FFF2-40B4-BE49-F238E27FC236}">
                <a16:creationId xmlns:a16="http://schemas.microsoft.com/office/drawing/2014/main" id="{367D7BA6-3120-9542-CDFC-75CCEE5F2D80}"/>
              </a:ext>
            </a:extLst>
          </p:cNvPr>
          <p:cNvSpPr txBox="1"/>
          <p:nvPr/>
        </p:nvSpPr>
        <p:spPr>
          <a:xfrm>
            <a:off x="3253883" y="315120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8" name="テキスト ボックス 57">
            <a:extLst>
              <a:ext uri="{FF2B5EF4-FFF2-40B4-BE49-F238E27FC236}">
                <a16:creationId xmlns:a16="http://schemas.microsoft.com/office/drawing/2014/main" id="{5B3904C8-6D6A-AEE6-4E31-B33B566F7CE4}"/>
              </a:ext>
            </a:extLst>
          </p:cNvPr>
          <p:cNvSpPr txBox="1"/>
          <p:nvPr/>
        </p:nvSpPr>
        <p:spPr>
          <a:xfrm>
            <a:off x="2799280" y="356164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そうしん</a:t>
            </a:r>
          </a:p>
        </p:txBody>
      </p:sp>
      <p:sp>
        <p:nvSpPr>
          <p:cNvPr id="63" name="テキスト ボックス 62">
            <a:extLst>
              <a:ext uri="{FF2B5EF4-FFF2-40B4-BE49-F238E27FC236}">
                <a16:creationId xmlns:a16="http://schemas.microsoft.com/office/drawing/2014/main" id="{54F1EF93-9CE5-FD85-54A9-E2E2441EF2B0}"/>
              </a:ext>
            </a:extLst>
          </p:cNvPr>
          <p:cNvSpPr txBox="1"/>
          <p:nvPr/>
        </p:nvSpPr>
        <p:spPr>
          <a:xfrm>
            <a:off x="1621652" y="386988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4" name="テキスト ボックス 63">
            <a:extLst>
              <a:ext uri="{FF2B5EF4-FFF2-40B4-BE49-F238E27FC236}">
                <a16:creationId xmlns:a16="http://schemas.microsoft.com/office/drawing/2014/main" id="{9DEF5BC6-81A4-807D-38D8-9F5D49C544BF}"/>
              </a:ext>
            </a:extLst>
          </p:cNvPr>
          <p:cNvSpPr txBox="1"/>
          <p:nvPr/>
        </p:nvSpPr>
        <p:spPr>
          <a:xfrm>
            <a:off x="2167108" y="386988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65" name="テキスト ボックス 64">
            <a:extLst>
              <a:ext uri="{FF2B5EF4-FFF2-40B4-BE49-F238E27FC236}">
                <a16:creationId xmlns:a16="http://schemas.microsoft.com/office/drawing/2014/main" id="{FECE70C3-86A8-F8E3-C745-D271B941409F}"/>
              </a:ext>
            </a:extLst>
          </p:cNvPr>
          <p:cNvSpPr txBox="1"/>
          <p:nvPr/>
        </p:nvSpPr>
        <p:spPr>
          <a:xfrm>
            <a:off x="1553305" y="419544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Tree>
    <p:extLst>
      <p:ext uri="{BB962C8B-B14F-4D97-AF65-F5344CB8AC3E}">
        <p14:creationId xmlns:p14="http://schemas.microsoft.com/office/powerpoint/2010/main" val="32878683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月</a:t>
            </a:r>
            <a:r>
              <a:rPr lang="en-US" altLang="ja-JP" dirty="0"/>
              <a:t>】</a:t>
            </a:r>
            <a:r>
              <a:rPr lang="ja-JP" altLang="en-US" dirty="0"/>
              <a:t>金塊を探そう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1597367" y="413277"/>
            <a:ext cx="84166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きんかい</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2558121" y="413277"/>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21" name="テキスト ボックス 20">
            <a:extLst>
              <a:ext uri="{FF2B5EF4-FFF2-40B4-BE49-F238E27FC236}">
                <a16:creationId xmlns:a16="http://schemas.microsoft.com/office/drawing/2014/main" id="{20D126A3-E46A-40E5-9C76-1E1167B30B5E}"/>
              </a:ext>
            </a:extLst>
          </p:cNvPr>
          <p:cNvSpPr txBox="1"/>
          <p:nvPr/>
        </p:nvSpPr>
        <p:spPr>
          <a:xfrm>
            <a:off x="1102296" y="413277"/>
            <a:ext cx="453821"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つき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pic>
        <p:nvPicPr>
          <p:cNvPr id="40" name="図 39">
            <a:extLst>
              <a:ext uri="{FF2B5EF4-FFF2-40B4-BE49-F238E27FC236}">
                <a16:creationId xmlns:a16="http://schemas.microsoft.com/office/drawing/2014/main" id="{C01005AE-E21B-49D2-9271-004B3AF61752}"/>
              </a:ext>
            </a:extLst>
          </p:cNvPr>
          <p:cNvPicPr>
            <a:picLocks noChangeAspect="1"/>
          </p:cNvPicPr>
          <p:nvPr/>
        </p:nvPicPr>
        <p:blipFill>
          <a:blip r:embed="rId2"/>
          <a:srcRect/>
          <a:stretch/>
        </p:blipFill>
        <p:spPr>
          <a:xfrm>
            <a:off x="943735" y="2172472"/>
            <a:ext cx="7105509" cy="4574234"/>
          </a:xfrm>
          <a:prstGeom prst="rect">
            <a:avLst/>
          </a:prstGeom>
        </p:spPr>
      </p:pic>
      <p:sp>
        <p:nvSpPr>
          <p:cNvPr id="42" name="テキスト ボックス 41">
            <a:extLst>
              <a:ext uri="{FF2B5EF4-FFF2-40B4-BE49-F238E27FC236}">
                <a16:creationId xmlns:a16="http://schemas.microsoft.com/office/drawing/2014/main" id="{0565FAC4-1F87-4856-A775-BFAEE4C43D87}"/>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dig</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97E0790B-4025-4133-BF0E-948C1E47EC1E}"/>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44" name="テキスト ボックス 43">
            <a:extLst>
              <a:ext uri="{FF2B5EF4-FFF2-40B4-BE49-F238E27FC236}">
                <a16:creationId xmlns:a16="http://schemas.microsoft.com/office/drawing/2014/main" id="{D8CAA2F5-3BB7-4E08-B521-C671F692FDA0}"/>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5" name="テキスト ボックス 44">
            <a:extLst>
              <a:ext uri="{FF2B5EF4-FFF2-40B4-BE49-F238E27FC236}">
                <a16:creationId xmlns:a16="http://schemas.microsoft.com/office/drawing/2014/main" id="{84E50972-3580-4E03-AA74-1720996C503A}"/>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9" name="正方形/長方形 48">
            <a:extLst>
              <a:ext uri="{FF2B5EF4-FFF2-40B4-BE49-F238E27FC236}">
                <a16:creationId xmlns:a16="http://schemas.microsoft.com/office/drawing/2014/main" id="{892EC309-4019-422A-837F-B4ABCEE87452}"/>
              </a:ext>
            </a:extLst>
          </p:cNvPr>
          <p:cNvSpPr/>
          <p:nvPr/>
        </p:nvSpPr>
        <p:spPr>
          <a:xfrm>
            <a:off x="2143541" y="6347533"/>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 name="正方形/長方形 53">
            <a:extLst>
              <a:ext uri="{FF2B5EF4-FFF2-40B4-BE49-F238E27FC236}">
                <a16:creationId xmlns:a16="http://schemas.microsoft.com/office/drawing/2014/main" id="{9A76B8E6-56E8-48A4-93F7-50C7A11E3532}"/>
              </a:ext>
            </a:extLst>
          </p:cNvPr>
          <p:cNvSpPr/>
          <p:nvPr/>
        </p:nvSpPr>
        <p:spPr>
          <a:xfrm>
            <a:off x="7208668" y="6347533"/>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5" name="吹き出し: 角を丸めた四角形 54">
            <a:extLst>
              <a:ext uri="{FF2B5EF4-FFF2-40B4-BE49-F238E27FC236}">
                <a16:creationId xmlns:a16="http://schemas.microsoft.com/office/drawing/2014/main" id="{59135DD9-B5CF-4503-8A3B-E10AB99A8DBA}"/>
              </a:ext>
            </a:extLst>
          </p:cNvPr>
          <p:cNvSpPr/>
          <p:nvPr/>
        </p:nvSpPr>
        <p:spPr>
          <a:xfrm>
            <a:off x="2266606" y="5682644"/>
            <a:ext cx="1441491"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56" name="テキスト ボックス 55">
            <a:extLst>
              <a:ext uri="{FF2B5EF4-FFF2-40B4-BE49-F238E27FC236}">
                <a16:creationId xmlns:a16="http://schemas.microsoft.com/office/drawing/2014/main" id="{8B0DCDCF-77A5-4C67-BECB-F6AE8C00C0B5}"/>
              </a:ext>
            </a:extLst>
          </p:cNvPr>
          <p:cNvSpPr txBox="1"/>
          <p:nvPr/>
        </p:nvSpPr>
        <p:spPr>
          <a:xfrm>
            <a:off x="2289965" y="5676170"/>
            <a:ext cx="1361168"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dig</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8BB4E6E3-0553-4FF9-8A7E-C7CB1B0ED147}"/>
              </a:ext>
            </a:extLst>
          </p:cNvPr>
          <p:cNvSpPr txBox="1"/>
          <p:nvPr/>
        </p:nvSpPr>
        <p:spPr>
          <a:xfrm>
            <a:off x="2740212"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58" name="テキスト ボックス 57">
            <a:extLst>
              <a:ext uri="{FF2B5EF4-FFF2-40B4-BE49-F238E27FC236}">
                <a16:creationId xmlns:a16="http://schemas.microsoft.com/office/drawing/2014/main" id="{BD605911-F8C3-4F1E-9424-602D2ED5D418}"/>
              </a:ext>
            </a:extLst>
          </p:cNvPr>
          <p:cNvSpPr txBox="1"/>
          <p:nvPr/>
        </p:nvSpPr>
        <p:spPr>
          <a:xfrm>
            <a:off x="4031721"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63" name="テキスト ボックス 62">
            <a:extLst>
              <a:ext uri="{FF2B5EF4-FFF2-40B4-BE49-F238E27FC236}">
                <a16:creationId xmlns:a16="http://schemas.microsoft.com/office/drawing/2014/main" id="{F7511058-E19E-4E9A-AB8F-C35FD76DF05B}"/>
              </a:ext>
            </a:extLst>
          </p:cNvPr>
          <p:cNvSpPr txBox="1"/>
          <p:nvPr/>
        </p:nvSpPr>
        <p:spPr>
          <a:xfrm>
            <a:off x="5479823"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4" name="テキスト ボックス 63">
            <a:extLst>
              <a:ext uri="{FF2B5EF4-FFF2-40B4-BE49-F238E27FC236}">
                <a16:creationId xmlns:a16="http://schemas.microsoft.com/office/drawing/2014/main" id="{25F7BEA2-2A4C-44E3-B99E-51DBC22FB5AD}"/>
              </a:ext>
            </a:extLst>
          </p:cNvPr>
          <p:cNvSpPr txBox="1"/>
          <p:nvPr/>
        </p:nvSpPr>
        <p:spPr>
          <a:xfrm>
            <a:off x="2597751" y="5722336"/>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4791709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月</a:t>
            </a:r>
            <a:r>
              <a:rPr lang="en-US" altLang="ja-JP" dirty="0"/>
              <a:t>】</a:t>
            </a:r>
            <a:r>
              <a:rPr lang="ja-JP" altLang="en-US" dirty="0"/>
              <a:t>金塊を探そう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1597367" y="413277"/>
            <a:ext cx="84166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きんかい</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2558121" y="413277"/>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21" name="テキスト ボックス 20">
            <a:extLst>
              <a:ext uri="{FF2B5EF4-FFF2-40B4-BE49-F238E27FC236}">
                <a16:creationId xmlns:a16="http://schemas.microsoft.com/office/drawing/2014/main" id="{20D126A3-E46A-40E5-9C76-1E1167B30B5E}"/>
              </a:ext>
            </a:extLst>
          </p:cNvPr>
          <p:cNvSpPr txBox="1"/>
          <p:nvPr/>
        </p:nvSpPr>
        <p:spPr>
          <a:xfrm>
            <a:off x="1102296" y="413277"/>
            <a:ext cx="453821"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つき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pic>
        <p:nvPicPr>
          <p:cNvPr id="20" name="図 19">
            <a:extLst>
              <a:ext uri="{FF2B5EF4-FFF2-40B4-BE49-F238E27FC236}">
                <a16:creationId xmlns:a16="http://schemas.microsoft.com/office/drawing/2014/main" id="{6F3E02B6-A25C-42CA-A1E9-6E533C3646B1}"/>
              </a:ext>
            </a:extLst>
          </p:cNvPr>
          <p:cNvPicPr>
            <a:picLocks noChangeAspect="1"/>
          </p:cNvPicPr>
          <p:nvPr/>
        </p:nvPicPr>
        <p:blipFill>
          <a:blip r:embed="rId2"/>
          <a:srcRect/>
          <a:stretch/>
        </p:blipFill>
        <p:spPr>
          <a:xfrm>
            <a:off x="1015084" y="1712652"/>
            <a:ext cx="7113830" cy="4579591"/>
          </a:xfrm>
          <a:prstGeom prst="rect">
            <a:avLst/>
          </a:prstGeom>
        </p:spPr>
      </p:pic>
      <p:sp>
        <p:nvSpPr>
          <p:cNvPr id="22" name="テキスト ボックス 21">
            <a:extLst>
              <a:ext uri="{FF2B5EF4-FFF2-40B4-BE49-F238E27FC236}">
                <a16:creationId xmlns:a16="http://schemas.microsoft.com/office/drawing/2014/main" id="{7EF7CA74-1572-4CF1-98BF-CB80CE098BB8}"/>
              </a:ext>
            </a:extLst>
          </p:cNvPr>
          <p:cNvSpPr txBox="1"/>
          <p:nvPr/>
        </p:nvSpPr>
        <p:spPr>
          <a:xfrm>
            <a:off x="725198" y="1010988"/>
            <a:ext cx="278148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金塊を見つけました！</a:t>
            </a:r>
            <a:endParaRPr kumimoji="1" lang="ja-JP" altLang="en-US"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EB4D0615-5AA2-4A55-A413-BB7A11FDFF0D}"/>
              </a:ext>
            </a:extLst>
          </p:cNvPr>
          <p:cNvSpPr txBox="1"/>
          <p:nvPr/>
        </p:nvSpPr>
        <p:spPr>
          <a:xfrm>
            <a:off x="693384" y="1071103"/>
            <a:ext cx="7168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きんかい</a:t>
            </a:r>
          </a:p>
        </p:txBody>
      </p:sp>
      <p:sp>
        <p:nvSpPr>
          <p:cNvPr id="24" name="テキスト ボックス 23">
            <a:extLst>
              <a:ext uri="{FF2B5EF4-FFF2-40B4-BE49-F238E27FC236}">
                <a16:creationId xmlns:a16="http://schemas.microsoft.com/office/drawing/2014/main" id="{5CBE9D96-DBA7-4965-A7D9-E8D29EFD3A01}"/>
              </a:ext>
            </a:extLst>
          </p:cNvPr>
          <p:cNvSpPr txBox="1"/>
          <p:nvPr/>
        </p:nvSpPr>
        <p:spPr>
          <a:xfrm>
            <a:off x="1434684" y="1071103"/>
            <a:ext cx="3586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p>
        </p:txBody>
      </p:sp>
    </p:spTree>
    <p:extLst>
      <p:ext uri="{BB962C8B-B14F-4D97-AF65-F5344CB8AC3E}">
        <p14:creationId xmlns:p14="http://schemas.microsoft.com/office/powerpoint/2010/main" val="24183636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月</a:t>
            </a:r>
            <a:r>
              <a:rPr lang="en-US" altLang="ja-JP" dirty="0"/>
              <a:t>】</a:t>
            </a:r>
            <a:r>
              <a:rPr lang="ja-JP" altLang="en-US" dirty="0"/>
              <a:t>金塊を探そう</a:t>
            </a:r>
          </a:p>
        </p:txBody>
      </p:sp>
      <p:pic>
        <p:nvPicPr>
          <p:cNvPr id="7" name="図 6">
            <a:extLst>
              <a:ext uri="{FF2B5EF4-FFF2-40B4-BE49-F238E27FC236}">
                <a16:creationId xmlns:a16="http://schemas.microsoft.com/office/drawing/2014/main" id="{28ED8EA9-9AEB-474D-9CC6-2A8871896489}"/>
              </a:ext>
            </a:extLst>
          </p:cNvPr>
          <p:cNvPicPr>
            <a:picLocks noChangeAspect="1"/>
          </p:cNvPicPr>
          <p:nvPr/>
        </p:nvPicPr>
        <p:blipFill>
          <a:blip r:embed="rId2"/>
          <a:srcRect/>
          <a:stretch/>
        </p:blipFill>
        <p:spPr>
          <a:xfrm>
            <a:off x="1312022" y="2063145"/>
            <a:ext cx="6304033" cy="4058277"/>
          </a:xfrm>
          <a:prstGeom prst="rect">
            <a:avLst/>
          </a:prstGeom>
        </p:spPr>
      </p:pic>
      <p:sp>
        <p:nvSpPr>
          <p:cNvPr id="8" name="テキスト ボックス 7">
            <a:extLst>
              <a:ext uri="{FF2B5EF4-FFF2-40B4-BE49-F238E27FC236}">
                <a16:creationId xmlns:a16="http://schemas.microsoft.com/office/drawing/2014/main" id="{36B0F104-140F-4A19-B8EC-ACB7EEDFD6E2}"/>
              </a:ext>
            </a:extLst>
          </p:cNvPr>
          <p:cNvSpPr txBox="1"/>
          <p:nvPr/>
        </p:nvSpPr>
        <p:spPr>
          <a:xfrm>
            <a:off x="725197" y="1010988"/>
            <a:ext cx="7990178"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エージェントが宇宙船に戻ってきました。</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回収した資源をデジタル化して地球に送ります。</a:t>
            </a:r>
            <a:endParaRPr kumimoji="1" lang="ja-JP" altLang="en-US"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A4CC2E51-EFEB-498D-AE21-A8A110FC5E03}"/>
              </a:ext>
            </a:extLst>
          </p:cNvPr>
          <p:cNvSpPr txBox="1"/>
          <p:nvPr/>
        </p:nvSpPr>
        <p:spPr>
          <a:xfrm>
            <a:off x="2293536" y="1071063"/>
            <a:ext cx="9952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うちゅうせん</a:t>
            </a:r>
          </a:p>
        </p:txBody>
      </p:sp>
      <p:sp>
        <p:nvSpPr>
          <p:cNvPr id="12" name="テキスト ボックス 11">
            <a:extLst>
              <a:ext uri="{FF2B5EF4-FFF2-40B4-BE49-F238E27FC236}">
                <a16:creationId xmlns:a16="http://schemas.microsoft.com/office/drawing/2014/main" id="{B3CB49F1-882B-4AE3-9265-A768826222AA}"/>
              </a:ext>
            </a:extLst>
          </p:cNvPr>
          <p:cNvSpPr txBox="1"/>
          <p:nvPr/>
        </p:nvSpPr>
        <p:spPr>
          <a:xfrm>
            <a:off x="3176468" y="1623240"/>
            <a:ext cx="5029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3" name="テキスト ボックス 12">
            <a:extLst>
              <a:ext uri="{FF2B5EF4-FFF2-40B4-BE49-F238E27FC236}">
                <a16:creationId xmlns:a16="http://schemas.microsoft.com/office/drawing/2014/main" id="{F5620E63-2703-4648-B5C7-249671A6E8F7}"/>
              </a:ext>
            </a:extLst>
          </p:cNvPr>
          <p:cNvSpPr txBox="1"/>
          <p:nvPr/>
        </p:nvSpPr>
        <p:spPr>
          <a:xfrm>
            <a:off x="3197312" y="1071063"/>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もど</a:t>
            </a:r>
          </a:p>
        </p:txBody>
      </p:sp>
      <p:sp>
        <p:nvSpPr>
          <p:cNvPr id="14" name="テキスト ボックス 13">
            <a:extLst>
              <a:ext uri="{FF2B5EF4-FFF2-40B4-BE49-F238E27FC236}">
                <a16:creationId xmlns:a16="http://schemas.microsoft.com/office/drawing/2014/main" id="{D49F29D5-7B81-4A2C-8240-8291B7B9E808}"/>
              </a:ext>
            </a:extLst>
          </p:cNvPr>
          <p:cNvSpPr txBox="1"/>
          <p:nvPr/>
        </p:nvSpPr>
        <p:spPr>
          <a:xfrm>
            <a:off x="628114" y="1623240"/>
            <a:ext cx="8517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15" name="テキスト ボックス 14">
            <a:extLst>
              <a:ext uri="{FF2B5EF4-FFF2-40B4-BE49-F238E27FC236}">
                <a16:creationId xmlns:a16="http://schemas.microsoft.com/office/drawing/2014/main" id="{21D0DF51-CF8A-419C-A794-C127F1E2BBEA}"/>
              </a:ext>
            </a:extLst>
          </p:cNvPr>
          <p:cNvSpPr txBox="1"/>
          <p:nvPr/>
        </p:nvSpPr>
        <p:spPr>
          <a:xfrm>
            <a:off x="1632774" y="1623240"/>
            <a:ext cx="6141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16" name="楕円 15">
            <a:extLst>
              <a:ext uri="{FF2B5EF4-FFF2-40B4-BE49-F238E27FC236}">
                <a16:creationId xmlns:a16="http://schemas.microsoft.com/office/drawing/2014/main" id="{D1888D88-5289-412C-B36E-334A1DC07C40}"/>
              </a:ext>
            </a:extLst>
          </p:cNvPr>
          <p:cNvSpPr/>
          <p:nvPr/>
        </p:nvSpPr>
        <p:spPr>
          <a:xfrm>
            <a:off x="2827739" y="3006470"/>
            <a:ext cx="1711838" cy="1711838"/>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17" name="テキスト ボックス 16">
            <a:extLst>
              <a:ext uri="{FF2B5EF4-FFF2-40B4-BE49-F238E27FC236}">
                <a16:creationId xmlns:a16="http://schemas.microsoft.com/office/drawing/2014/main" id="{556E304F-2462-4C31-B93E-7CCE8A9BDE22}"/>
              </a:ext>
            </a:extLst>
          </p:cNvPr>
          <p:cNvSpPr txBox="1"/>
          <p:nvPr/>
        </p:nvSpPr>
        <p:spPr>
          <a:xfrm>
            <a:off x="1921881" y="6162949"/>
            <a:ext cx="462812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エージェントを右クリックしてください。</a:t>
            </a:r>
            <a:endParaRPr kumimoji="1" lang="ja-JP" altLang="en-US"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AFA6E0F4-B560-4A86-94F5-4C747D1A1B5D}"/>
              </a:ext>
            </a:extLst>
          </p:cNvPr>
          <p:cNvSpPr txBox="1"/>
          <p:nvPr/>
        </p:nvSpPr>
        <p:spPr>
          <a:xfrm>
            <a:off x="3482786" y="6239464"/>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27" name="テキスト ボックス 26">
            <a:extLst>
              <a:ext uri="{FF2B5EF4-FFF2-40B4-BE49-F238E27FC236}">
                <a16:creationId xmlns:a16="http://schemas.microsoft.com/office/drawing/2014/main" id="{368A8214-2589-428F-9B39-8A814F613D8D}"/>
              </a:ext>
            </a:extLst>
          </p:cNvPr>
          <p:cNvSpPr txBox="1"/>
          <p:nvPr/>
        </p:nvSpPr>
        <p:spPr>
          <a:xfrm>
            <a:off x="3868564" y="1623240"/>
            <a:ext cx="74041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ちきゅう</a:t>
            </a:r>
          </a:p>
        </p:txBody>
      </p:sp>
      <p:sp>
        <p:nvSpPr>
          <p:cNvPr id="28" name="テキスト ボックス 27">
            <a:extLst>
              <a:ext uri="{FF2B5EF4-FFF2-40B4-BE49-F238E27FC236}">
                <a16:creationId xmlns:a16="http://schemas.microsoft.com/office/drawing/2014/main" id="{2B3C43EE-B7CB-473F-AF6C-59F4609EE594}"/>
              </a:ext>
            </a:extLst>
          </p:cNvPr>
          <p:cNvSpPr txBox="1"/>
          <p:nvPr/>
        </p:nvSpPr>
        <p:spPr>
          <a:xfrm>
            <a:off x="4562838" y="1623240"/>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おく</a:t>
            </a:r>
          </a:p>
        </p:txBody>
      </p:sp>
      <p:sp>
        <p:nvSpPr>
          <p:cNvPr id="20" name="テキスト ボックス 19">
            <a:extLst>
              <a:ext uri="{FF2B5EF4-FFF2-40B4-BE49-F238E27FC236}">
                <a16:creationId xmlns:a16="http://schemas.microsoft.com/office/drawing/2014/main" id="{3C0E5EB2-6BC5-4932-AE24-5B8428164A2E}"/>
              </a:ext>
            </a:extLst>
          </p:cNvPr>
          <p:cNvSpPr txBox="1"/>
          <p:nvPr/>
        </p:nvSpPr>
        <p:spPr>
          <a:xfrm>
            <a:off x="1597367" y="413277"/>
            <a:ext cx="84166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きんかい</a:t>
            </a:r>
          </a:p>
        </p:txBody>
      </p:sp>
      <p:sp>
        <p:nvSpPr>
          <p:cNvPr id="23" name="テキスト ボックス 22">
            <a:extLst>
              <a:ext uri="{FF2B5EF4-FFF2-40B4-BE49-F238E27FC236}">
                <a16:creationId xmlns:a16="http://schemas.microsoft.com/office/drawing/2014/main" id="{CBFE5BF0-1652-4746-8B43-A92A2F3ADDC4}"/>
              </a:ext>
            </a:extLst>
          </p:cNvPr>
          <p:cNvSpPr txBox="1"/>
          <p:nvPr/>
        </p:nvSpPr>
        <p:spPr>
          <a:xfrm>
            <a:off x="2558121" y="413277"/>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25" name="テキスト ボックス 24">
            <a:extLst>
              <a:ext uri="{FF2B5EF4-FFF2-40B4-BE49-F238E27FC236}">
                <a16:creationId xmlns:a16="http://schemas.microsoft.com/office/drawing/2014/main" id="{B7AF704F-E41B-40EE-AE10-5EF6D2D620C4}"/>
              </a:ext>
            </a:extLst>
          </p:cNvPr>
          <p:cNvSpPr txBox="1"/>
          <p:nvPr/>
        </p:nvSpPr>
        <p:spPr>
          <a:xfrm>
            <a:off x="1102296" y="413277"/>
            <a:ext cx="453821"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つき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9449611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月</a:t>
            </a:r>
            <a:r>
              <a:rPr lang="en-US" altLang="ja-JP" dirty="0"/>
              <a:t>】</a:t>
            </a:r>
            <a:r>
              <a:rPr lang="ja-JP" altLang="en-US" dirty="0"/>
              <a:t>金塊を探そう</a:t>
            </a:r>
          </a:p>
        </p:txBody>
      </p:sp>
      <p:pic>
        <p:nvPicPr>
          <p:cNvPr id="3" name="図 2">
            <a:extLst>
              <a:ext uri="{FF2B5EF4-FFF2-40B4-BE49-F238E27FC236}">
                <a16:creationId xmlns:a16="http://schemas.microsoft.com/office/drawing/2014/main" id="{383036E0-A141-4789-B7A1-4E374025AE72}"/>
              </a:ext>
            </a:extLst>
          </p:cNvPr>
          <p:cNvPicPr>
            <a:picLocks noChangeAspect="1"/>
          </p:cNvPicPr>
          <p:nvPr/>
        </p:nvPicPr>
        <p:blipFill rotWithShape="1">
          <a:blip r:embed="rId2"/>
          <a:srcRect l="750" r="750"/>
          <a:stretch/>
        </p:blipFill>
        <p:spPr>
          <a:xfrm>
            <a:off x="701459" y="2522739"/>
            <a:ext cx="3599328" cy="3411928"/>
          </a:xfrm>
          <a:prstGeom prst="rect">
            <a:avLst/>
          </a:prstGeom>
        </p:spPr>
      </p:pic>
      <p:grpSp>
        <p:nvGrpSpPr>
          <p:cNvPr id="20" name="グループ化 19">
            <a:extLst>
              <a:ext uri="{FF2B5EF4-FFF2-40B4-BE49-F238E27FC236}">
                <a16:creationId xmlns:a16="http://schemas.microsoft.com/office/drawing/2014/main" id="{1B044CAC-3EE5-4755-9952-BA4F7D6A665C}"/>
              </a:ext>
            </a:extLst>
          </p:cNvPr>
          <p:cNvGrpSpPr/>
          <p:nvPr/>
        </p:nvGrpSpPr>
        <p:grpSpPr>
          <a:xfrm>
            <a:off x="1253907" y="3454421"/>
            <a:ext cx="1010358" cy="1010358"/>
            <a:chOff x="1252039" y="3292623"/>
            <a:chExt cx="1604985" cy="1604985"/>
          </a:xfrm>
        </p:grpSpPr>
        <p:sp>
          <p:nvSpPr>
            <p:cNvPr id="23" name="楕円 22">
              <a:extLst>
                <a:ext uri="{FF2B5EF4-FFF2-40B4-BE49-F238E27FC236}">
                  <a16:creationId xmlns:a16="http://schemas.microsoft.com/office/drawing/2014/main" id="{AC111654-1623-4E7F-9CD3-E840569B62D2}"/>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25" name="グループ化 24">
              <a:extLst>
                <a:ext uri="{FF2B5EF4-FFF2-40B4-BE49-F238E27FC236}">
                  <a16:creationId xmlns:a16="http://schemas.microsoft.com/office/drawing/2014/main" id="{F1C687CA-4826-47CC-B8BB-71FF6897DBC0}"/>
                </a:ext>
              </a:extLst>
            </p:cNvPr>
            <p:cNvGrpSpPr/>
            <p:nvPr/>
          </p:nvGrpSpPr>
          <p:grpSpPr>
            <a:xfrm>
              <a:off x="1484038" y="3524622"/>
              <a:ext cx="1140985" cy="1140985"/>
              <a:chOff x="1464149" y="3562244"/>
              <a:chExt cx="1140985" cy="1140985"/>
            </a:xfrm>
          </p:grpSpPr>
          <p:pic>
            <p:nvPicPr>
              <p:cNvPr id="26" name="図 25">
                <a:extLst>
                  <a:ext uri="{FF2B5EF4-FFF2-40B4-BE49-F238E27FC236}">
                    <a16:creationId xmlns:a16="http://schemas.microsoft.com/office/drawing/2014/main" id="{0C3379B3-9C59-4138-9A2F-4174063D1E99}"/>
                  </a:ext>
                </a:extLst>
              </p:cNvPr>
              <p:cNvPicPr>
                <a:picLocks noChangeAspect="1"/>
              </p:cNvPicPr>
              <p:nvPr/>
            </p:nvPicPr>
            <p:blipFill>
              <a:blip r:embed="rId3">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27" name="グループ化 26">
                <a:extLst>
                  <a:ext uri="{FF2B5EF4-FFF2-40B4-BE49-F238E27FC236}">
                    <a16:creationId xmlns:a16="http://schemas.microsoft.com/office/drawing/2014/main" id="{0E2F3DC0-837D-4491-9ECF-22E75041A69F}"/>
                  </a:ext>
                </a:extLst>
              </p:cNvPr>
              <p:cNvGrpSpPr/>
              <p:nvPr/>
            </p:nvGrpSpPr>
            <p:grpSpPr>
              <a:xfrm>
                <a:off x="1464149" y="3562244"/>
                <a:ext cx="651892" cy="605666"/>
                <a:chOff x="-1628439" y="3256120"/>
                <a:chExt cx="651892" cy="605666"/>
              </a:xfrm>
            </p:grpSpPr>
            <p:pic>
              <p:nvPicPr>
                <p:cNvPr id="28" name="図 27">
                  <a:extLst>
                    <a:ext uri="{FF2B5EF4-FFF2-40B4-BE49-F238E27FC236}">
                      <a16:creationId xmlns:a16="http://schemas.microsoft.com/office/drawing/2014/main" id="{30BD2B6C-95DF-4F1C-9FEE-2B6BAA1BBF47}"/>
                    </a:ext>
                  </a:extLst>
                </p:cNvPr>
                <p:cNvPicPr>
                  <a:picLocks noChangeAspect="1"/>
                </p:cNvPicPr>
                <p:nvPr/>
              </p:nvPicPr>
              <p:blipFill rotWithShape="1">
                <a:blip r:embed="rId3">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29" name="四角形: 角を丸くする 28">
                  <a:extLst>
                    <a:ext uri="{FF2B5EF4-FFF2-40B4-BE49-F238E27FC236}">
                      <a16:creationId xmlns:a16="http://schemas.microsoft.com/office/drawing/2014/main" id="{8D781BB3-451D-4C08-BC12-993C62FFA9E5}"/>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30" name="円弧 29">
            <a:extLst>
              <a:ext uri="{FF2B5EF4-FFF2-40B4-BE49-F238E27FC236}">
                <a16:creationId xmlns:a16="http://schemas.microsoft.com/office/drawing/2014/main" id="{DD7BEA43-79B8-44EF-9F45-C0C57A0D5AF1}"/>
              </a:ext>
            </a:extLst>
          </p:cNvPr>
          <p:cNvSpPr/>
          <p:nvPr/>
        </p:nvSpPr>
        <p:spPr>
          <a:xfrm>
            <a:off x="334735" y="3043305"/>
            <a:ext cx="1100158" cy="1439919"/>
          </a:xfrm>
          <a:prstGeom prst="arc">
            <a:avLst>
              <a:gd name="adj1" fmla="val 5143753"/>
              <a:gd name="adj2" fmla="val 16281494"/>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71F7388C-607B-4FBB-A5BF-FE2F2DC96D65}"/>
              </a:ext>
            </a:extLst>
          </p:cNvPr>
          <p:cNvPicPr>
            <a:picLocks noChangeAspect="1"/>
          </p:cNvPicPr>
          <p:nvPr/>
        </p:nvPicPr>
        <p:blipFill>
          <a:blip r:embed="rId4"/>
          <a:srcRect/>
          <a:stretch/>
        </p:blipFill>
        <p:spPr>
          <a:xfrm>
            <a:off x="5066661" y="2522738"/>
            <a:ext cx="3632944" cy="3411929"/>
          </a:xfrm>
          <a:prstGeom prst="rect">
            <a:avLst/>
          </a:prstGeom>
        </p:spPr>
      </p:pic>
      <p:sp>
        <p:nvSpPr>
          <p:cNvPr id="31" name="楕円 30">
            <a:extLst>
              <a:ext uri="{FF2B5EF4-FFF2-40B4-BE49-F238E27FC236}">
                <a16:creationId xmlns:a16="http://schemas.microsoft.com/office/drawing/2014/main" id="{4E7B6416-6966-4CAE-BB23-03D895FC5C07}"/>
              </a:ext>
            </a:extLst>
          </p:cNvPr>
          <p:cNvSpPr/>
          <p:nvPr/>
        </p:nvSpPr>
        <p:spPr>
          <a:xfrm>
            <a:off x="4975920" y="4054179"/>
            <a:ext cx="821200" cy="8212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2" name="矢印: 右 31">
            <a:extLst>
              <a:ext uri="{FF2B5EF4-FFF2-40B4-BE49-F238E27FC236}">
                <a16:creationId xmlns:a16="http://schemas.microsoft.com/office/drawing/2014/main" id="{7E7899D9-21E0-4B17-B607-54637B59BB79}"/>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3" name="テキスト ボックス 32">
            <a:extLst>
              <a:ext uri="{FF2B5EF4-FFF2-40B4-BE49-F238E27FC236}">
                <a16:creationId xmlns:a16="http://schemas.microsoft.com/office/drawing/2014/main" id="{B73AE16A-829E-4749-B18B-99919ED60B3D}"/>
              </a:ext>
            </a:extLst>
          </p:cNvPr>
          <p:cNvSpPr txBox="1"/>
          <p:nvPr/>
        </p:nvSpPr>
        <p:spPr>
          <a:xfrm>
            <a:off x="701459" y="1053687"/>
            <a:ext cx="8013916"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ドラッグアンドドロップで、エージェントが回収した石を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プレイヤーの持ち物に移動します。</a:t>
            </a:r>
            <a:endParaRPr kumimoji="1" lang="ja-JP" altLang="en-US"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BFFF0A86-9DCC-49A8-B07C-4F1CF6C24EDE}"/>
              </a:ext>
            </a:extLst>
          </p:cNvPr>
          <p:cNvSpPr txBox="1"/>
          <p:nvPr/>
        </p:nvSpPr>
        <p:spPr>
          <a:xfrm>
            <a:off x="5227505" y="1120576"/>
            <a:ext cx="8359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35" name="テキスト ボックス 34">
            <a:extLst>
              <a:ext uri="{FF2B5EF4-FFF2-40B4-BE49-F238E27FC236}">
                <a16:creationId xmlns:a16="http://schemas.microsoft.com/office/drawing/2014/main" id="{CBB232E5-9EFC-42ED-9483-2DF2C9C44415}"/>
              </a:ext>
            </a:extLst>
          </p:cNvPr>
          <p:cNvSpPr txBox="1"/>
          <p:nvPr/>
        </p:nvSpPr>
        <p:spPr>
          <a:xfrm>
            <a:off x="6149390" y="1120576"/>
            <a:ext cx="5029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p>
        </p:txBody>
      </p:sp>
      <p:sp>
        <p:nvSpPr>
          <p:cNvPr id="37" name="テキスト ボックス 36">
            <a:extLst>
              <a:ext uri="{FF2B5EF4-FFF2-40B4-BE49-F238E27FC236}">
                <a16:creationId xmlns:a16="http://schemas.microsoft.com/office/drawing/2014/main" id="{391A25AF-62B8-43CB-9D8F-D90CE4E8A127}"/>
              </a:ext>
            </a:extLst>
          </p:cNvPr>
          <p:cNvSpPr txBox="1"/>
          <p:nvPr/>
        </p:nvSpPr>
        <p:spPr>
          <a:xfrm>
            <a:off x="2971443" y="1670428"/>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38" name="テキスト ボックス 37">
            <a:extLst>
              <a:ext uri="{FF2B5EF4-FFF2-40B4-BE49-F238E27FC236}">
                <a16:creationId xmlns:a16="http://schemas.microsoft.com/office/drawing/2014/main" id="{37AEF0BD-90B1-405C-9DC8-0560A30BBF52}"/>
              </a:ext>
            </a:extLst>
          </p:cNvPr>
          <p:cNvSpPr txBox="1"/>
          <p:nvPr/>
        </p:nvSpPr>
        <p:spPr>
          <a:xfrm>
            <a:off x="2118670" y="1670428"/>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39" name="テキスト ボックス 38">
            <a:extLst>
              <a:ext uri="{FF2B5EF4-FFF2-40B4-BE49-F238E27FC236}">
                <a16:creationId xmlns:a16="http://schemas.microsoft.com/office/drawing/2014/main" id="{E3946C0F-2D33-4E6F-879A-833A0DE8D47A}"/>
              </a:ext>
            </a:extLst>
          </p:cNvPr>
          <p:cNvSpPr txBox="1"/>
          <p:nvPr/>
        </p:nvSpPr>
        <p:spPr>
          <a:xfrm>
            <a:off x="2469401" y="1670428"/>
            <a:ext cx="5286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a:t>
            </a:r>
          </a:p>
        </p:txBody>
      </p:sp>
      <p:sp>
        <p:nvSpPr>
          <p:cNvPr id="40" name="テキスト ボックス 39">
            <a:extLst>
              <a:ext uri="{FF2B5EF4-FFF2-40B4-BE49-F238E27FC236}">
                <a16:creationId xmlns:a16="http://schemas.microsoft.com/office/drawing/2014/main" id="{E7365BAA-C5AF-4ECE-9E03-BB3E658B8D64}"/>
              </a:ext>
            </a:extLst>
          </p:cNvPr>
          <p:cNvSpPr txBox="1"/>
          <p:nvPr/>
        </p:nvSpPr>
        <p:spPr>
          <a:xfrm>
            <a:off x="1597367" y="413277"/>
            <a:ext cx="84166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きんかい</a:t>
            </a:r>
          </a:p>
        </p:txBody>
      </p:sp>
      <p:sp>
        <p:nvSpPr>
          <p:cNvPr id="41" name="テキスト ボックス 40">
            <a:extLst>
              <a:ext uri="{FF2B5EF4-FFF2-40B4-BE49-F238E27FC236}">
                <a16:creationId xmlns:a16="http://schemas.microsoft.com/office/drawing/2014/main" id="{B36DC325-2A5B-4676-AB07-FBF413D58F36}"/>
              </a:ext>
            </a:extLst>
          </p:cNvPr>
          <p:cNvSpPr txBox="1"/>
          <p:nvPr/>
        </p:nvSpPr>
        <p:spPr>
          <a:xfrm>
            <a:off x="2558121" y="413277"/>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42" name="テキスト ボックス 41">
            <a:extLst>
              <a:ext uri="{FF2B5EF4-FFF2-40B4-BE49-F238E27FC236}">
                <a16:creationId xmlns:a16="http://schemas.microsoft.com/office/drawing/2014/main" id="{9F3EEC09-E7AF-436B-8E89-534A497E3D59}"/>
              </a:ext>
            </a:extLst>
          </p:cNvPr>
          <p:cNvSpPr txBox="1"/>
          <p:nvPr/>
        </p:nvSpPr>
        <p:spPr>
          <a:xfrm>
            <a:off x="1102296" y="413277"/>
            <a:ext cx="453821"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つき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376325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860C911-63DA-431F-89E3-ECF00502F6EE}"/>
              </a:ext>
            </a:extLst>
          </p:cNvPr>
          <p:cNvPicPr>
            <a:picLocks noChangeAspect="1"/>
          </p:cNvPicPr>
          <p:nvPr/>
        </p:nvPicPr>
        <p:blipFill>
          <a:blip r:embed="rId2"/>
          <a:stretch>
            <a:fillRect/>
          </a:stretch>
        </p:blipFill>
        <p:spPr>
          <a:xfrm>
            <a:off x="651374" y="2407733"/>
            <a:ext cx="3717429" cy="3492130"/>
          </a:xfrm>
          <a:prstGeom prst="rect">
            <a:avLst/>
          </a:prstGeom>
        </p:spPr>
      </p:pic>
      <p:pic>
        <p:nvPicPr>
          <p:cNvPr id="10" name="図 9">
            <a:extLst>
              <a:ext uri="{FF2B5EF4-FFF2-40B4-BE49-F238E27FC236}">
                <a16:creationId xmlns:a16="http://schemas.microsoft.com/office/drawing/2014/main" id="{C35B4571-AA3E-462A-AC7F-A97259950271}"/>
              </a:ext>
            </a:extLst>
          </p:cNvPr>
          <p:cNvPicPr>
            <a:picLocks noChangeAspect="1"/>
          </p:cNvPicPr>
          <p:nvPr/>
        </p:nvPicPr>
        <p:blipFill>
          <a:blip r:embed="rId3"/>
          <a:srcRect/>
          <a:stretch/>
        </p:blipFill>
        <p:spPr>
          <a:xfrm>
            <a:off x="5049476" y="2412142"/>
            <a:ext cx="3725410" cy="349213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月</a:t>
            </a:r>
            <a:r>
              <a:rPr lang="en-US" altLang="ja-JP" dirty="0"/>
              <a:t>】</a:t>
            </a:r>
            <a:r>
              <a:rPr lang="ja-JP" altLang="en-US" dirty="0"/>
              <a:t>金塊を探そう</a:t>
            </a:r>
          </a:p>
        </p:txBody>
      </p:sp>
      <p:grpSp>
        <p:nvGrpSpPr>
          <p:cNvPr id="20" name="グループ化 19">
            <a:extLst>
              <a:ext uri="{FF2B5EF4-FFF2-40B4-BE49-F238E27FC236}">
                <a16:creationId xmlns:a16="http://schemas.microsoft.com/office/drawing/2014/main" id="{1B044CAC-3EE5-4755-9952-BA4F7D6A665C}"/>
              </a:ext>
            </a:extLst>
          </p:cNvPr>
          <p:cNvGrpSpPr/>
          <p:nvPr/>
        </p:nvGrpSpPr>
        <p:grpSpPr>
          <a:xfrm>
            <a:off x="1661558" y="4666273"/>
            <a:ext cx="1010358" cy="1010358"/>
            <a:chOff x="1252039" y="3292623"/>
            <a:chExt cx="1604985" cy="1604985"/>
          </a:xfrm>
        </p:grpSpPr>
        <p:sp>
          <p:nvSpPr>
            <p:cNvPr id="23" name="楕円 22">
              <a:extLst>
                <a:ext uri="{FF2B5EF4-FFF2-40B4-BE49-F238E27FC236}">
                  <a16:creationId xmlns:a16="http://schemas.microsoft.com/office/drawing/2014/main" id="{AC111654-1623-4E7F-9CD3-E840569B62D2}"/>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25" name="グループ化 24">
              <a:extLst>
                <a:ext uri="{FF2B5EF4-FFF2-40B4-BE49-F238E27FC236}">
                  <a16:creationId xmlns:a16="http://schemas.microsoft.com/office/drawing/2014/main" id="{F1C687CA-4826-47CC-B8BB-71FF6897DBC0}"/>
                </a:ext>
              </a:extLst>
            </p:cNvPr>
            <p:cNvGrpSpPr/>
            <p:nvPr/>
          </p:nvGrpSpPr>
          <p:grpSpPr>
            <a:xfrm>
              <a:off x="1484038" y="3524622"/>
              <a:ext cx="1140985" cy="1140985"/>
              <a:chOff x="1464149" y="3562244"/>
              <a:chExt cx="1140985" cy="1140985"/>
            </a:xfrm>
          </p:grpSpPr>
          <p:pic>
            <p:nvPicPr>
              <p:cNvPr id="26" name="図 25">
                <a:extLst>
                  <a:ext uri="{FF2B5EF4-FFF2-40B4-BE49-F238E27FC236}">
                    <a16:creationId xmlns:a16="http://schemas.microsoft.com/office/drawing/2014/main" id="{0C3379B3-9C59-4138-9A2F-4174063D1E99}"/>
                  </a:ext>
                </a:extLst>
              </p:cNvPr>
              <p:cNvPicPr>
                <a:picLocks noChangeAspect="1"/>
              </p:cNvPicPr>
              <p:nvPr/>
            </p:nvPicPr>
            <p:blipFill>
              <a:blip r:embed="rId4">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27" name="グループ化 26">
                <a:extLst>
                  <a:ext uri="{FF2B5EF4-FFF2-40B4-BE49-F238E27FC236}">
                    <a16:creationId xmlns:a16="http://schemas.microsoft.com/office/drawing/2014/main" id="{0E2F3DC0-837D-4491-9ECF-22E75041A69F}"/>
                  </a:ext>
                </a:extLst>
              </p:cNvPr>
              <p:cNvGrpSpPr/>
              <p:nvPr/>
            </p:nvGrpSpPr>
            <p:grpSpPr>
              <a:xfrm>
                <a:off x="1464149" y="3562244"/>
                <a:ext cx="651892" cy="605666"/>
                <a:chOff x="-1628439" y="3256120"/>
                <a:chExt cx="651892" cy="605666"/>
              </a:xfrm>
            </p:grpSpPr>
            <p:pic>
              <p:nvPicPr>
                <p:cNvPr id="28" name="図 27">
                  <a:extLst>
                    <a:ext uri="{FF2B5EF4-FFF2-40B4-BE49-F238E27FC236}">
                      <a16:creationId xmlns:a16="http://schemas.microsoft.com/office/drawing/2014/main" id="{30BD2B6C-95DF-4F1C-9FEE-2B6BAA1BBF47}"/>
                    </a:ext>
                  </a:extLst>
                </p:cNvPr>
                <p:cNvPicPr>
                  <a:picLocks noChangeAspect="1"/>
                </p:cNvPicPr>
                <p:nvPr/>
              </p:nvPicPr>
              <p:blipFill rotWithShape="1">
                <a:blip r:embed="rId4">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29" name="四角形: 角を丸くする 28">
                  <a:extLst>
                    <a:ext uri="{FF2B5EF4-FFF2-40B4-BE49-F238E27FC236}">
                      <a16:creationId xmlns:a16="http://schemas.microsoft.com/office/drawing/2014/main" id="{8D781BB3-451D-4C08-BC12-993C62FFA9E5}"/>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30" name="円弧 29">
            <a:extLst>
              <a:ext uri="{FF2B5EF4-FFF2-40B4-BE49-F238E27FC236}">
                <a16:creationId xmlns:a16="http://schemas.microsoft.com/office/drawing/2014/main" id="{DD7BEA43-79B8-44EF-9F45-C0C57A0D5AF1}"/>
              </a:ext>
            </a:extLst>
          </p:cNvPr>
          <p:cNvSpPr/>
          <p:nvPr/>
        </p:nvSpPr>
        <p:spPr>
          <a:xfrm>
            <a:off x="347106" y="4341182"/>
            <a:ext cx="1152608" cy="1189402"/>
          </a:xfrm>
          <a:prstGeom prst="arc">
            <a:avLst>
              <a:gd name="adj1" fmla="val 5143753"/>
              <a:gd name="adj2" fmla="val 16281494"/>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1" name="楕円 30">
            <a:extLst>
              <a:ext uri="{FF2B5EF4-FFF2-40B4-BE49-F238E27FC236}">
                <a16:creationId xmlns:a16="http://schemas.microsoft.com/office/drawing/2014/main" id="{4E7B6416-6966-4CAE-BB23-03D895FC5C07}"/>
              </a:ext>
            </a:extLst>
          </p:cNvPr>
          <p:cNvSpPr/>
          <p:nvPr/>
        </p:nvSpPr>
        <p:spPr>
          <a:xfrm>
            <a:off x="4918525" y="5203093"/>
            <a:ext cx="821200" cy="8212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2" name="矢印: 右 31">
            <a:extLst>
              <a:ext uri="{FF2B5EF4-FFF2-40B4-BE49-F238E27FC236}">
                <a16:creationId xmlns:a16="http://schemas.microsoft.com/office/drawing/2014/main" id="{7E7899D9-21E0-4B17-B607-54637B59BB79}"/>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3" name="テキスト ボックス 32">
            <a:extLst>
              <a:ext uri="{FF2B5EF4-FFF2-40B4-BE49-F238E27FC236}">
                <a16:creationId xmlns:a16="http://schemas.microsoft.com/office/drawing/2014/main" id="{B73AE16A-829E-4749-B18B-99919ED60B3D}"/>
              </a:ext>
            </a:extLst>
          </p:cNvPr>
          <p:cNvSpPr txBox="1"/>
          <p:nvPr/>
        </p:nvSpPr>
        <p:spPr>
          <a:xfrm>
            <a:off x="701459" y="1053687"/>
            <a:ext cx="8013916" cy="1131079"/>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E</a:t>
            </a:r>
            <a:r>
              <a:rPr lang="ja-JP" altLang="en-US" dirty="0">
                <a:solidFill>
                  <a:srgbClr val="575E75"/>
                </a:solidFill>
                <a:latin typeface="メイリオ" panose="020B0604030504040204" pitchFamily="50" charset="-128"/>
                <a:ea typeface="メイリオ" panose="020B0604030504040204" pitchFamily="50" charset="-128"/>
              </a:rPr>
              <a:t>キーを押してインベントリ（持ち物一覧）を開きます。</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ドラッグアンドドロップで石をホットバーに移動します。</a:t>
            </a:r>
            <a:endParaRPr kumimoji="1" lang="ja-JP" altLang="en-US"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BFFF0A86-9DCC-49A8-B07C-4F1CF6C24EDE}"/>
              </a:ext>
            </a:extLst>
          </p:cNvPr>
          <p:cNvSpPr txBox="1"/>
          <p:nvPr/>
        </p:nvSpPr>
        <p:spPr>
          <a:xfrm>
            <a:off x="5286962" y="1679303"/>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35" name="テキスト ボックス 34">
            <a:extLst>
              <a:ext uri="{FF2B5EF4-FFF2-40B4-BE49-F238E27FC236}">
                <a16:creationId xmlns:a16="http://schemas.microsoft.com/office/drawing/2014/main" id="{CBB232E5-9EFC-42ED-9483-2DF2C9C44415}"/>
              </a:ext>
            </a:extLst>
          </p:cNvPr>
          <p:cNvSpPr txBox="1"/>
          <p:nvPr/>
        </p:nvSpPr>
        <p:spPr>
          <a:xfrm>
            <a:off x="3399434" y="1679303"/>
            <a:ext cx="5029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p>
        </p:txBody>
      </p:sp>
      <p:sp>
        <p:nvSpPr>
          <p:cNvPr id="38" name="テキスト ボックス 37">
            <a:extLst>
              <a:ext uri="{FF2B5EF4-FFF2-40B4-BE49-F238E27FC236}">
                <a16:creationId xmlns:a16="http://schemas.microsoft.com/office/drawing/2014/main" id="{37AEF0BD-90B1-405C-9DC8-0560A30BBF52}"/>
              </a:ext>
            </a:extLst>
          </p:cNvPr>
          <p:cNvSpPr txBox="1"/>
          <p:nvPr/>
        </p:nvSpPr>
        <p:spPr>
          <a:xfrm>
            <a:off x="3862767" y="1124646"/>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39" name="テキスト ボックス 38">
            <a:extLst>
              <a:ext uri="{FF2B5EF4-FFF2-40B4-BE49-F238E27FC236}">
                <a16:creationId xmlns:a16="http://schemas.microsoft.com/office/drawing/2014/main" id="{E3946C0F-2D33-4E6F-879A-833A0DE8D47A}"/>
              </a:ext>
            </a:extLst>
          </p:cNvPr>
          <p:cNvSpPr txBox="1"/>
          <p:nvPr/>
        </p:nvSpPr>
        <p:spPr>
          <a:xfrm>
            <a:off x="4213497" y="1124646"/>
            <a:ext cx="10140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40" name="テキスト ボックス 39">
            <a:extLst>
              <a:ext uri="{FF2B5EF4-FFF2-40B4-BE49-F238E27FC236}">
                <a16:creationId xmlns:a16="http://schemas.microsoft.com/office/drawing/2014/main" id="{5E503579-04DC-4948-B58F-988A437BF102}"/>
              </a:ext>
            </a:extLst>
          </p:cNvPr>
          <p:cNvSpPr txBox="1"/>
          <p:nvPr/>
        </p:nvSpPr>
        <p:spPr>
          <a:xfrm>
            <a:off x="1589852" y="1124646"/>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1" name="テキスト ボックス 40">
            <a:extLst>
              <a:ext uri="{FF2B5EF4-FFF2-40B4-BE49-F238E27FC236}">
                <a16:creationId xmlns:a16="http://schemas.microsoft.com/office/drawing/2014/main" id="{8FE69396-68E4-45EF-9ADA-EF697667377D}"/>
              </a:ext>
            </a:extLst>
          </p:cNvPr>
          <p:cNvSpPr txBox="1"/>
          <p:nvPr/>
        </p:nvSpPr>
        <p:spPr>
          <a:xfrm>
            <a:off x="5382539" y="1124646"/>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37" name="テキスト ボックス 36">
            <a:extLst>
              <a:ext uri="{FF2B5EF4-FFF2-40B4-BE49-F238E27FC236}">
                <a16:creationId xmlns:a16="http://schemas.microsoft.com/office/drawing/2014/main" id="{6C566C2A-06B6-4DF0-BD77-AF3534D91022}"/>
              </a:ext>
            </a:extLst>
          </p:cNvPr>
          <p:cNvSpPr txBox="1"/>
          <p:nvPr/>
        </p:nvSpPr>
        <p:spPr>
          <a:xfrm>
            <a:off x="1597367" y="413277"/>
            <a:ext cx="84166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きんかい</a:t>
            </a:r>
          </a:p>
        </p:txBody>
      </p:sp>
      <p:sp>
        <p:nvSpPr>
          <p:cNvPr id="42" name="テキスト ボックス 41">
            <a:extLst>
              <a:ext uri="{FF2B5EF4-FFF2-40B4-BE49-F238E27FC236}">
                <a16:creationId xmlns:a16="http://schemas.microsoft.com/office/drawing/2014/main" id="{C1918096-DBE2-4287-BB15-4F73B10B671B}"/>
              </a:ext>
            </a:extLst>
          </p:cNvPr>
          <p:cNvSpPr txBox="1"/>
          <p:nvPr/>
        </p:nvSpPr>
        <p:spPr>
          <a:xfrm>
            <a:off x="2558121" y="413277"/>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43" name="テキスト ボックス 42">
            <a:extLst>
              <a:ext uri="{FF2B5EF4-FFF2-40B4-BE49-F238E27FC236}">
                <a16:creationId xmlns:a16="http://schemas.microsoft.com/office/drawing/2014/main" id="{7A54FA71-9968-4676-A8CC-2CCDDA457BDB}"/>
              </a:ext>
            </a:extLst>
          </p:cNvPr>
          <p:cNvSpPr txBox="1"/>
          <p:nvPr/>
        </p:nvSpPr>
        <p:spPr>
          <a:xfrm>
            <a:off x="1102296" y="413277"/>
            <a:ext cx="453821"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つき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0699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月</a:t>
            </a:r>
            <a:r>
              <a:rPr lang="en-US" altLang="ja-JP" dirty="0"/>
              <a:t>】</a:t>
            </a:r>
            <a:r>
              <a:rPr lang="ja-JP" altLang="en-US" dirty="0"/>
              <a:t>金塊を探そう</a:t>
            </a:r>
          </a:p>
        </p:txBody>
      </p:sp>
      <p:pic>
        <p:nvPicPr>
          <p:cNvPr id="37" name="図 36">
            <a:extLst>
              <a:ext uri="{FF2B5EF4-FFF2-40B4-BE49-F238E27FC236}">
                <a16:creationId xmlns:a16="http://schemas.microsoft.com/office/drawing/2014/main" id="{15134A5F-1125-47F0-B0E0-213F27842C2E}"/>
              </a:ext>
            </a:extLst>
          </p:cNvPr>
          <p:cNvPicPr>
            <a:picLocks noChangeAspect="1"/>
          </p:cNvPicPr>
          <p:nvPr/>
        </p:nvPicPr>
        <p:blipFill>
          <a:blip r:embed="rId2"/>
          <a:srcRect/>
          <a:stretch/>
        </p:blipFill>
        <p:spPr>
          <a:xfrm>
            <a:off x="1015084" y="1712652"/>
            <a:ext cx="7113830" cy="4579591"/>
          </a:xfrm>
          <a:prstGeom prst="rect">
            <a:avLst/>
          </a:prstGeom>
        </p:spPr>
      </p:pic>
      <p:sp>
        <p:nvSpPr>
          <p:cNvPr id="42" name="テキスト ボックス 41">
            <a:extLst>
              <a:ext uri="{FF2B5EF4-FFF2-40B4-BE49-F238E27FC236}">
                <a16:creationId xmlns:a16="http://schemas.microsoft.com/office/drawing/2014/main" id="{877A7A68-6865-4B47-8D38-811B5A9E1CDB}"/>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石を選択した状態で、スキャナーを右クリックします。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1E4930B0-1F21-45E6-B8BB-564EFE185242}"/>
              </a:ext>
            </a:extLst>
          </p:cNvPr>
          <p:cNvSpPr txBox="1"/>
          <p:nvPr/>
        </p:nvSpPr>
        <p:spPr>
          <a:xfrm>
            <a:off x="1138554" y="1079722"/>
            <a:ext cx="7080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p>
        </p:txBody>
      </p:sp>
      <p:sp>
        <p:nvSpPr>
          <p:cNvPr id="45" name="テキスト ボックス 44">
            <a:extLst>
              <a:ext uri="{FF2B5EF4-FFF2-40B4-BE49-F238E27FC236}">
                <a16:creationId xmlns:a16="http://schemas.microsoft.com/office/drawing/2014/main" id="{BED0F2BF-D50C-4B09-A40A-E7D6A0069D54}"/>
              </a:ext>
            </a:extLst>
          </p:cNvPr>
          <p:cNvSpPr txBox="1"/>
          <p:nvPr/>
        </p:nvSpPr>
        <p:spPr>
          <a:xfrm>
            <a:off x="4324257" y="1079722"/>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46" name="テキスト ボックス 45">
            <a:extLst>
              <a:ext uri="{FF2B5EF4-FFF2-40B4-BE49-F238E27FC236}">
                <a16:creationId xmlns:a16="http://schemas.microsoft.com/office/drawing/2014/main" id="{13195C87-7723-431B-B3DC-030F2FC30F7D}"/>
              </a:ext>
            </a:extLst>
          </p:cNvPr>
          <p:cNvSpPr txBox="1"/>
          <p:nvPr/>
        </p:nvSpPr>
        <p:spPr>
          <a:xfrm>
            <a:off x="674948" y="1079722"/>
            <a:ext cx="5029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p>
        </p:txBody>
      </p:sp>
      <p:sp>
        <p:nvSpPr>
          <p:cNvPr id="48" name="テキスト ボックス 47">
            <a:extLst>
              <a:ext uri="{FF2B5EF4-FFF2-40B4-BE49-F238E27FC236}">
                <a16:creationId xmlns:a16="http://schemas.microsoft.com/office/drawing/2014/main" id="{1E9CD3F5-FFB1-459D-B178-BE176884CC98}"/>
              </a:ext>
            </a:extLst>
          </p:cNvPr>
          <p:cNvSpPr txBox="1"/>
          <p:nvPr/>
        </p:nvSpPr>
        <p:spPr>
          <a:xfrm>
            <a:off x="1967519" y="1079722"/>
            <a:ext cx="8405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じょうたい</a:t>
            </a:r>
          </a:p>
        </p:txBody>
      </p:sp>
      <p:sp>
        <p:nvSpPr>
          <p:cNvPr id="49" name="楕円 48">
            <a:extLst>
              <a:ext uri="{FF2B5EF4-FFF2-40B4-BE49-F238E27FC236}">
                <a16:creationId xmlns:a16="http://schemas.microsoft.com/office/drawing/2014/main" id="{4DAEC5B0-AD6A-400E-90DE-52D3D7C3B7CA}"/>
              </a:ext>
            </a:extLst>
          </p:cNvPr>
          <p:cNvSpPr/>
          <p:nvPr/>
        </p:nvSpPr>
        <p:spPr>
          <a:xfrm>
            <a:off x="3010637" y="5630291"/>
            <a:ext cx="821200" cy="8212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50" name="楕円 49">
            <a:extLst>
              <a:ext uri="{FF2B5EF4-FFF2-40B4-BE49-F238E27FC236}">
                <a16:creationId xmlns:a16="http://schemas.microsoft.com/office/drawing/2014/main" id="{A0C0D278-CA64-4A63-B843-A8CE6ABFEAE8}"/>
              </a:ext>
            </a:extLst>
          </p:cNvPr>
          <p:cNvSpPr/>
          <p:nvPr/>
        </p:nvSpPr>
        <p:spPr>
          <a:xfrm>
            <a:off x="3197312" y="2554550"/>
            <a:ext cx="2304866" cy="2304866"/>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16" name="テキスト ボックス 15">
            <a:extLst>
              <a:ext uri="{FF2B5EF4-FFF2-40B4-BE49-F238E27FC236}">
                <a16:creationId xmlns:a16="http://schemas.microsoft.com/office/drawing/2014/main" id="{E20D7B17-E0C5-435A-BB1E-5D3EA52477CF}"/>
              </a:ext>
            </a:extLst>
          </p:cNvPr>
          <p:cNvSpPr txBox="1"/>
          <p:nvPr/>
        </p:nvSpPr>
        <p:spPr>
          <a:xfrm>
            <a:off x="1597367" y="413277"/>
            <a:ext cx="84166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きんかい</a:t>
            </a:r>
          </a:p>
        </p:txBody>
      </p:sp>
      <p:sp>
        <p:nvSpPr>
          <p:cNvPr id="17" name="テキスト ボックス 16">
            <a:extLst>
              <a:ext uri="{FF2B5EF4-FFF2-40B4-BE49-F238E27FC236}">
                <a16:creationId xmlns:a16="http://schemas.microsoft.com/office/drawing/2014/main" id="{C897FF42-5CAE-4C15-B705-B5F608D84D91}"/>
              </a:ext>
            </a:extLst>
          </p:cNvPr>
          <p:cNvSpPr txBox="1"/>
          <p:nvPr/>
        </p:nvSpPr>
        <p:spPr>
          <a:xfrm>
            <a:off x="2558121" y="413277"/>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20" name="テキスト ボックス 19">
            <a:extLst>
              <a:ext uri="{FF2B5EF4-FFF2-40B4-BE49-F238E27FC236}">
                <a16:creationId xmlns:a16="http://schemas.microsoft.com/office/drawing/2014/main" id="{201FAE84-ADAD-4820-974D-B532F47C310C}"/>
              </a:ext>
            </a:extLst>
          </p:cNvPr>
          <p:cNvSpPr txBox="1"/>
          <p:nvPr/>
        </p:nvSpPr>
        <p:spPr>
          <a:xfrm>
            <a:off x="1102296" y="413277"/>
            <a:ext cx="453821"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つき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2349835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月</a:t>
            </a:r>
            <a:r>
              <a:rPr lang="en-US" altLang="ja-JP" dirty="0"/>
              <a:t>】</a:t>
            </a:r>
            <a:r>
              <a:rPr lang="ja-JP" altLang="en-US" dirty="0"/>
              <a:t>金塊を探そう</a:t>
            </a:r>
          </a:p>
        </p:txBody>
      </p:sp>
      <p:pic>
        <p:nvPicPr>
          <p:cNvPr id="3" name="図 2">
            <a:extLst>
              <a:ext uri="{FF2B5EF4-FFF2-40B4-BE49-F238E27FC236}">
                <a16:creationId xmlns:a16="http://schemas.microsoft.com/office/drawing/2014/main" id="{76FB96A2-4A99-4720-943B-091467297A6E}"/>
              </a:ext>
            </a:extLst>
          </p:cNvPr>
          <p:cNvPicPr>
            <a:picLocks noChangeAspect="1"/>
          </p:cNvPicPr>
          <p:nvPr/>
        </p:nvPicPr>
        <p:blipFill>
          <a:blip r:embed="rId2"/>
          <a:srcRect/>
          <a:stretch/>
        </p:blipFill>
        <p:spPr>
          <a:xfrm>
            <a:off x="363218" y="2334861"/>
            <a:ext cx="4096372" cy="3107324"/>
          </a:xfrm>
          <a:prstGeom prst="rect">
            <a:avLst/>
          </a:prstGeom>
        </p:spPr>
      </p:pic>
      <p:pic>
        <p:nvPicPr>
          <p:cNvPr id="6" name="図 5">
            <a:extLst>
              <a:ext uri="{FF2B5EF4-FFF2-40B4-BE49-F238E27FC236}">
                <a16:creationId xmlns:a16="http://schemas.microsoft.com/office/drawing/2014/main" id="{47E3C336-F9A1-4E47-8DE8-4A9D0B18B6BD}"/>
              </a:ext>
            </a:extLst>
          </p:cNvPr>
          <p:cNvPicPr>
            <a:picLocks noChangeAspect="1"/>
          </p:cNvPicPr>
          <p:nvPr/>
        </p:nvPicPr>
        <p:blipFill>
          <a:blip r:embed="rId3"/>
          <a:srcRect/>
          <a:stretch/>
        </p:blipFill>
        <p:spPr>
          <a:xfrm>
            <a:off x="4900173" y="2334688"/>
            <a:ext cx="4070820" cy="3107497"/>
          </a:xfrm>
          <a:prstGeom prst="rect">
            <a:avLst/>
          </a:prstGeom>
        </p:spPr>
      </p:pic>
      <p:grpSp>
        <p:nvGrpSpPr>
          <p:cNvPr id="23" name="グループ化 22">
            <a:extLst>
              <a:ext uri="{FF2B5EF4-FFF2-40B4-BE49-F238E27FC236}">
                <a16:creationId xmlns:a16="http://schemas.microsoft.com/office/drawing/2014/main" id="{223BD80F-76F8-4B71-8D22-0692A3D0BAC4}"/>
              </a:ext>
            </a:extLst>
          </p:cNvPr>
          <p:cNvGrpSpPr/>
          <p:nvPr/>
        </p:nvGrpSpPr>
        <p:grpSpPr>
          <a:xfrm>
            <a:off x="1383290" y="3621184"/>
            <a:ext cx="1010358" cy="1010358"/>
            <a:chOff x="1252039" y="3292623"/>
            <a:chExt cx="1604985" cy="1604985"/>
          </a:xfrm>
        </p:grpSpPr>
        <p:sp>
          <p:nvSpPr>
            <p:cNvPr id="24" name="楕円 23">
              <a:extLst>
                <a:ext uri="{FF2B5EF4-FFF2-40B4-BE49-F238E27FC236}">
                  <a16:creationId xmlns:a16="http://schemas.microsoft.com/office/drawing/2014/main" id="{3CABD6B6-FB0E-4C63-A996-244A7A023065}"/>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25" name="グループ化 24">
              <a:extLst>
                <a:ext uri="{FF2B5EF4-FFF2-40B4-BE49-F238E27FC236}">
                  <a16:creationId xmlns:a16="http://schemas.microsoft.com/office/drawing/2014/main" id="{88638652-BEFF-4EDF-9D92-82C2A24621D3}"/>
                </a:ext>
              </a:extLst>
            </p:cNvPr>
            <p:cNvGrpSpPr/>
            <p:nvPr/>
          </p:nvGrpSpPr>
          <p:grpSpPr>
            <a:xfrm>
              <a:off x="1484038" y="3524622"/>
              <a:ext cx="1140985" cy="1140985"/>
              <a:chOff x="1464149" y="3562244"/>
              <a:chExt cx="1140985" cy="1140985"/>
            </a:xfrm>
          </p:grpSpPr>
          <p:pic>
            <p:nvPicPr>
              <p:cNvPr id="26" name="図 25">
                <a:extLst>
                  <a:ext uri="{FF2B5EF4-FFF2-40B4-BE49-F238E27FC236}">
                    <a16:creationId xmlns:a16="http://schemas.microsoft.com/office/drawing/2014/main" id="{2D3E93AF-8792-4714-AB2B-064FF5DB34CD}"/>
                  </a:ext>
                </a:extLst>
              </p:cNvPr>
              <p:cNvPicPr>
                <a:picLocks noChangeAspect="1"/>
              </p:cNvPicPr>
              <p:nvPr/>
            </p:nvPicPr>
            <p:blipFill>
              <a:blip r:embed="rId4">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27" name="グループ化 26">
                <a:extLst>
                  <a:ext uri="{FF2B5EF4-FFF2-40B4-BE49-F238E27FC236}">
                    <a16:creationId xmlns:a16="http://schemas.microsoft.com/office/drawing/2014/main" id="{0EACA87D-4BE9-4229-89E8-2249BF20D235}"/>
                  </a:ext>
                </a:extLst>
              </p:cNvPr>
              <p:cNvGrpSpPr/>
              <p:nvPr/>
            </p:nvGrpSpPr>
            <p:grpSpPr>
              <a:xfrm>
                <a:off x="1464149" y="3562244"/>
                <a:ext cx="651892" cy="605666"/>
                <a:chOff x="-1628439" y="3256120"/>
                <a:chExt cx="651892" cy="605666"/>
              </a:xfrm>
            </p:grpSpPr>
            <p:pic>
              <p:nvPicPr>
                <p:cNvPr id="28" name="図 27">
                  <a:extLst>
                    <a:ext uri="{FF2B5EF4-FFF2-40B4-BE49-F238E27FC236}">
                      <a16:creationId xmlns:a16="http://schemas.microsoft.com/office/drawing/2014/main" id="{689726AE-D684-4A85-BCFD-882C8F5610DD}"/>
                    </a:ext>
                  </a:extLst>
                </p:cNvPr>
                <p:cNvPicPr>
                  <a:picLocks noChangeAspect="1"/>
                </p:cNvPicPr>
                <p:nvPr/>
              </p:nvPicPr>
              <p:blipFill rotWithShape="1">
                <a:blip r:embed="rId4">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29" name="四角形: 角を丸くする 28">
                  <a:extLst>
                    <a:ext uri="{FF2B5EF4-FFF2-40B4-BE49-F238E27FC236}">
                      <a16:creationId xmlns:a16="http://schemas.microsoft.com/office/drawing/2014/main" id="{6ABDB0C3-2E67-4D1F-9176-05501DB18D8B}"/>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30" name="円弧 29">
            <a:extLst>
              <a:ext uri="{FF2B5EF4-FFF2-40B4-BE49-F238E27FC236}">
                <a16:creationId xmlns:a16="http://schemas.microsoft.com/office/drawing/2014/main" id="{BA575253-1363-428C-A996-6A5D6CCD273F}"/>
              </a:ext>
            </a:extLst>
          </p:cNvPr>
          <p:cNvSpPr/>
          <p:nvPr/>
        </p:nvSpPr>
        <p:spPr>
          <a:xfrm flipV="1">
            <a:off x="620069" y="3024859"/>
            <a:ext cx="1439550" cy="2212966"/>
          </a:xfrm>
          <a:prstGeom prst="arc">
            <a:avLst>
              <a:gd name="adj1" fmla="val 5247327"/>
              <a:gd name="adj2" fmla="val 14045392"/>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1" name="楕円 30">
            <a:extLst>
              <a:ext uri="{FF2B5EF4-FFF2-40B4-BE49-F238E27FC236}">
                <a16:creationId xmlns:a16="http://schemas.microsoft.com/office/drawing/2014/main" id="{806DA3DE-A8AC-4904-8A6B-26E098A50FF6}"/>
              </a:ext>
            </a:extLst>
          </p:cNvPr>
          <p:cNvSpPr/>
          <p:nvPr/>
        </p:nvSpPr>
        <p:spPr>
          <a:xfrm>
            <a:off x="5652848" y="2607800"/>
            <a:ext cx="821200" cy="8212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2" name="矢印: 右 31">
            <a:extLst>
              <a:ext uri="{FF2B5EF4-FFF2-40B4-BE49-F238E27FC236}">
                <a16:creationId xmlns:a16="http://schemas.microsoft.com/office/drawing/2014/main" id="{3FA7C8A8-5361-4041-A07B-90D43A387FAF}"/>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3" name="テキスト ボックス 32">
            <a:extLst>
              <a:ext uri="{FF2B5EF4-FFF2-40B4-BE49-F238E27FC236}">
                <a16:creationId xmlns:a16="http://schemas.microsoft.com/office/drawing/2014/main" id="{79F9B212-E3DD-4F76-9E88-DB9CF03AE852}"/>
              </a:ext>
            </a:extLst>
          </p:cNvPr>
          <p:cNvSpPr txBox="1"/>
          <p:nvPr/>
        </p:nvSpPr>
        <p:spPr>
          <a:xfrm>
            <a:off x="701459" y="1053687"/>
            <a:ext cx="801391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ドラッグアンドドロップで、石をアイテムホッパーに移動します。</a:t>
            </a:r>
            <a:endParaRPr kumimoji="1" lang="ja-JP" altLang="en-US"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8642FCF2-035F-45C9-8997-F605FB7312B6}"/>
              </a:ext>
            </a:extLst>
          </p:cNvPr>
          <p:cNvSpPr txBox="1"/>
          <p:nvPr/>
        </p:nvSpPr>
        <p:spPr>
          <a:xfrm>
            <a:off x="3633353" y="1122564"/>
            <a:ext cx="5029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p>
        </p:txBody>
      </p:sp>
      <p:sp>
        <p:nvSpPr>
          <p:cNvPr id="38" name="テキスト ボックス 37">
            <a:extLst>
              <a:ext uri="{FF2B5EF4-FFF2-40B4-BE49-F238E27FC236}">
                <a16:creationId xmlns:a16="http://schemas.microsoft.com/office/drawing/2014/main" id="{B13DF1B2-60F4-466E-A59B-42D9209BE154}"/>
              </a:ext>
            </a:extLst>
          </p:cNvPr>
          <p:cNvSpPr txBox="1"/>
          <p:nvPr/>
        </p:nvSpPr>
        <p:spPr>
          <a:xfrm>
            <a:off x="6201145" y="1124066"/>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34" name="テキスト ボックス 33">
            <a:extLst>
              <a:ext uri="{FF2B5EF4-FFF2-40B4-BE49-F238E27FC236}">
                <a16:creationId xmlns:a16="http://schemas.microsoft.com/office/drawing/2014/main" id="{773D82B2-CBE1-4E8B-A92C-15F9E008345F}"/>
              </a:ext>
            </a:extLst>
          </p:cNvPr>
          <p:cNvSpPr txBox="1"/>
          <p:nvPr/>
        </p:nvSpPr>
        <p:spPr>
          <a:xfrm>
            <a:off x="1597367" y="413277"/>
            <a:ext cx="84166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きんかい</a:t>
            </a:r>
          </a:p>
        </p:txBody>
      </p:sp>
      <p:sp>
        <p:nvSpPr>
          <p:cNvPr id="37" name="テキスト ボックス 36">
            <a:extLst>
              <a:ext uri="{FF2B5EF4-FFF2-40B4-BE49-F238E27FC236}">
                <a16:creationId xmlns:a16="http://schemas.microsoft.com/office/drawing/2014/main" id="{844048E4-58C9-442A-B037-AEF5210ECEEA}"/>
              </a:ext>
            </a:extLst>
          </p:cNvPr>
          <p:cNvSpPr txBox="1"/>
          <p:nvPr/>
        </p:nvSpPr>
        <p:spPr>
          <a:xfrm>
            <a:off x="2558121" y="413277"/>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39" name="テキスト ボックス 38">
            <a:extLst>
              <a:ext uri="{FF2B5EF4-FFF2-40B4-BE49-F238E27FC236}">
                <a16:creationId xmlns:a16="http://schemas.microsoft.com/office/drawing/2014/main" id="{0311D9FF-2A75-4EDD-8383-ED0F372ACF21}"/>
              </a:ext>
            </a:extLst>
          </p:cNvPr>
          <p:cNvSpPr txBox="1"/>
          <p:nvPr/>
        </p:nvSpPr>
        <p:spPr>
          <a:xfrm>
            <a:off x="1102296" y="413277"/>
            <a:ext cx="453821"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つき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314558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月</a:t>
            </a:r>
            <a:r>
              <a:rPr lang="en-US" altLang="ja-JP" dirty="0"/>
              <a:t>】</a:t>
            </a:r>
            <a:r>
              <a:rPr lang="ja-JP" altLang="en-US" dirty="0"/>
              <a:t>金塊を探そう</a:t>
            </a:r>
          </a:p>
        </p:txBody>
      </p:sp>
      <p:pic>
        <p:nvPicPr>
          <p:cNvPr id="37" name="図 36">
            <a:extLst>
              <a:ext uri="{FF2B5EF4-FFF2-40B4-BE49-F238E27FC236}">
                <a16:creationId xmlns:a16="http://schemas.microsoft.com/office/drawing/2014/main" id="{15134A5F-1125-47F0-B0E0-213F27842C2E}"/>
              </a:ext>
            </a:extLst>
          </p:cNvPr>
          <p:cNvPicPr>
            <a:picLocks noChangeAspect="1"/>
          </p:cNvPicPr>
          <p:nvPr/>
        </p:nvPicPr>
        <p:blipFill>
          <a:blip r:embed="rId2"/>
          <a:srcRect/>
          <a:stretch/>
        </p:blipFill>
        <p:spPr>
          <a:xfrm>
            <a:off x="1015084" y="1712652"/>
            <a:ext cx="7113830" cy="4579591"/>
          </a:xfrm>
          <a:prstGeom prst="rect">
            <a:avLst/>
          </a:prstGeom>
        </p:spPr>
      </p:pic>
      <p:sp>
        <p:nvSpPr>
          <p:cNvPr id="14" name="テキスト ボックス 13">
            <a:extLst>
              <a:ext uri="{FF2B5EF4-FFF2-40B4-BE49-F238E27FC236}">
                <a16:creationId xmlns:a16="http://schemas.microsoft.com/office/drawing/2014/main" id="{2ACCCB62-5965-4F58-AD79-4B5E9A906911}"/>
              </a:ext>
            </a:extLst>
          </p:cNvPr>
          <p:cNvSpPr txBox="1"/>
          <p:nvPr/>
        </p:nvSpPr>
        <p:spPr>
          <a:xfrm>
            <a:off x="725197" y="1010988"/>
            <a:ext cx="808406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月でのミッションが完了しました！</a:t>
            </a:r>
            <a:endParaRPr kumimoji="1" lang="ja-JP" altLang="en-US"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C091CB5F-F710-4BD7-AB8C-4FB53D0FF0A0}"/>
              </a:ext>
            </a:extLst>
          </p:cNvPr>
          <p:cNvSpPr txBox="1"/>
          <p:nvPr/>
        </p:nvSpPr>
        <p:spPr>
          <a:xfrm>
            <a:off x="674948" y="1079506"/>
            <a:ext cx="51466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つき</a:t>
            </a:r>
          </a:p>
        </p:txBody>
      </p:sp>
      <p:sp>
        <p:nvSpPr>
          <p:cNvPr id="24" name="テキスト ボックス 23">
            <a:extLst>
              <a:ext uri="{FF2B5EF4-FFF2-40B4-BE49-F238E27FC236}">
                <a16:creationId xmlns:a16="http://schemas.microsoft.com/office/drawing/2014/main" id="{0111183A-09C9-430D-9534-D47C04A1DC3B}"/>
              </a:ext>
            </a:extLst>
          </p:cNvPr>
          <p:cNvSpPr txBox="1"/>
          <p:nvPr/>
        </p:nvSpPr>
        <p:spPr>
          <a:xfrm>
            <a:off x="2664726"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かんりょう</a:t>
            </a:r>
          </a:p>
        </p:txBody>
      </p:sp>
      <p:sp>
        <p:nvSpPr>
          <p:cNvPr id="11" name="テキスト ボックス 10">
            <a:extLst>
              <a:ext uri="{FF2B5EF4-FFF2-40B4-BE49-F238E27FC236}">
                <a16:creationId xmlns:a16="http://schemas.microsoft.com/office/drawing/2014/main" id="{92C38257-E9EC-4206-8ED5-0C8CDAA1C952}"/>
              </a:ext>
            </a:extLst>
          </p:cNvPr>
          <p:cNvSpPr txBox="1"/>
          <p:nvPr/>
        </p:nvSpPr>
        <p:spPr>
          <a:xfrm>
            <a:off x="1597367" y="413277"/>
            <a:ext cx="84166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きんかい</a:t>
            </a:r>
          </a:p>
        </p:txBody>
      </p:sp>
      <p:sp>
        <p:nvSpPr>
          <p:cNvPr id="12" name="テキスト ボックス 11">
            <a:extLst>
              <a:ext uri="{FF2B5EF4-FFF2-40B4-BE49-F238E27FC236}">
                <a16:creationId xmlns:a16="http://schemas.microsoft.com/office/drawing/2014/main" id="{643E2921-C8AF-42C4-9273-1A233396B5E4}"/>
              </a:ext>
            </a:extLst>
          </p:cNvPr>
          <p:cNvSpPr txBox="1"/>
          <p:nvPr/>
        </p:nvSpPr>
        <p:spPr>
          <a:xfrm>
            <a:off x="2558121" y="413277"/>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3" name="テキスト ボックス 12">
            <a:extLst>
              <a:ext uri="{FF2B5EF4-FFF2-40B4-BE49-F238E27FC236}">
                <a16:creationId xmlns:a16="http://schemas.microsoft.com/office/drawing/2014/main" id="{4C11022D-1BB8-431C-B5E6-54F011CB6C2B}"/>
              </a:ext>
            </a:extLst>
          </p:cNvPr>
          <p:cNvSpPr txBox="1"/>
          <p:nvPr/>
        </p:nvSpPr>
        <p:spPr>
          <a:xfrm>
            <a:off x="1102296" y="413277"/>
            <a:ext cx="453821"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つき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026010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月</a:t>
            </a:r>
            <a:r>
              <a:rPr lang="en-US" altLang="ja-JP" dirty="0"/>
              <a:t>】</a:t>
            </a:r>
            <a:r>
              <a:rPr lang="ja-JP" altLang="en-US" dirty="0"/>
              <a:t>金塊を探そう</a:t>
            </a:r>
          </a:p>
        </p:txBody>
      </p:sp>
      <p:pic>
        <p:nvPicPr>
          <p:cNvPr id="37" name="図 36">
            <a:extLst>
              <a:ext uri="{FF2B5EF4-FFF2-40B4-BE49-F238E27FC236}">
                <a16:creationId xmlns:a16="http://schemas.microsoft.com/office/drawing/2014/main" id="{15134A5F-1125-47F0-B0E0-213F27842C2E}"/>
              </a:ext>
            </a:extLst>
          </p:cNvPr>
          <p:cNvPicPr>
            <a:picLocks noChangeAspect="1"/>
          </p:cNvPicPr>
          <p:nvPr/>
        </p:nvPicPr>
        <p:blipFill>
          <a:blip r:embed="rId2"/>
          <a:srcRect/>
          <a:stretch/>
        </p:blipFill>
        <p:spPr>
          <a:xfrm>
            <a:off x="1017578" y="1714258"/>
            <a:ext cx="7108842" cy="4576379"/>
          </a:xfrm>
          <a:prstGeom prst="rect">
            <a:avLst/>
          </a:prstGeom>
        </p:spPr>
      </p:pic>
      <p:sp>
        <p:nvSpPr>
          <p:cNvPr id="14" name="テキスト ボックス 13">
            <a:extLst>
              <a:ext uri="{FF2B5EF4-FFF2-40B4-BE49-F238E27FC236}">
                <a16:creationId xmlns:a16="http://schemas.microsoft.com/office/drawing/2014/main" id="{2ACCCB62-5965-4F58-AD79-4B5E9A906911}"/>
              </a:ext>
            </a:extLst>
          </p:cNvPr>
          <p:cNvSpPr txBox="1"/>
          <p:nvPr/>
        </p:nvSpPr>
        <p:spPr>
          <a:xfrm>
            <a:off x="725197" y="1010988"/>
            <a:ext cx="808406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石のデータを地球に送信しました</a:t>
            </a:r>
            <a:r>
              <a:rPr lang="ja-JP" altLang="en-US" i="0" dirty="0">
                <a:solidFill>
                  <a:srgbClr val="575E75"/>
                </a:solidFill>
                <a:effectLst/>
                <a:latin typeface="メイリオ" panose="020B0604030504040204" pitchFamily="50" charset="-128"/>
                <a:ea typeface="メイリオ" panose="020B0604030504040204" pitchFamily="50" charset="-128"/>
              </a:rPr>
              <a:t>！次のミッションに進みましょう！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C8016B9C-3565-4443-85B0-942E49108AF6}"/>
              </a:ext>
            </a:extLst>
          </p:cNvPr>
          <p:cNvSpPr txBox="1"/>
          <p:nvPr/>
        </p:nvSpPr>
        <p:spPr>
          <a:xfrm>
            <a:off x="4351507" y="1079506"/>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16" name="テキスト ボックス 15">
            <a:extLst>
              <a:ext uri="{FF2B5EF4-FFF2-40B4-BE49-F238E27FC236}">
                <a16:creationId xmlns:a16="http://schemas.microsoft.com/office/drawing/2014/main" id="{C12772FD-68CF-4B09-8DF1-DDB20B75CB8E}"/>
              </a:ext>
            </a:extLst>
          </p:cNvPr>
          <p:cNvSpPr txBox="1"/>
          <p:nvPr/>
        </p:nvSpPr>
        <p:spPr>
          <a:xfrm>
            <a:off x="1985275"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ちきゅう</a:t>
            </a:r>
          </a:p>
        </p:txBody>
      </p:sp>
      <p:sp>
        <p:nvSpPr>
          <p:cNvPr id="17" name="テキスト ボックス 16">
            <a:extLst>
              <a:ext uri="{FF2B5EF4-FFF2-40B4-BE49-F238E27FC236}">
                <a16:creationId xmlns:a16="http://schemas.microsoft.com/office/drawing/2014/main" id="{7B110E4F-E3EF-4068-8FE4-600DAB368CF6}"/>
              </a:ext>
            </a:extLst>
          </p:cNvPr>
          <p:cNvSpPr txBox="1"/>
          <p:nvPr/>
        </p:nvSpPr>
        <p:spPr>
          <a:xfrm>
            <a:off x="6178856" y="1079506"/>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20" name="テキスト ボックス 19">
            <a:extLst>
              <a:ext uri="{FF2B5EF4-FFF2-40B4-BE49-F238E27FC236}">
                <a16:creationId xmlns:a16="http://schemas.microsoft.com/office/drawing/2014/main" id="{C091CB5F-F710-4BD7-AB8C-4FB53D0FF0A0}"/>
              </a:ext>
            </a:extLst>
          </p:cNvPr>
          <p:cNvSpPr txBox="1"/>
          <p:nvPr/>
        </p:nvSpPr>
        <p:spPr>
          <a:xfrm>
            <a:off x="674948" y="1079506"/>
            <a:ext cx="5029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p>
        </p:txBody>
      </p:sp>
      <p:sp>
        <p:nvSpPr>
          <p:cNvPr id="24" name="テキスト ボックス 23">
            <a:extLst>
              <a:ext uri="{FF2B5EF4-FFF2-40B4-BE49-F238E27FC236}">
                <a16:creationId xmlns:a16="http://schemas.microsoft.com/office/drawing/2014/main" id="{0111183A-09C9-430D-9534-D47C04A1DC3B}"/>
              </a:ext>
            </a:extLst>
          </p:cNvPr>
          <p:cNvSpPr txBox="1"/>
          <p:nvPr/>
        </p:nvSpPr>
        <p:spPr>
          <a:xfrm>
            <a:off x="2682482"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そうしん</a:t>
            </a:r>
          </a:p>
        </p:txBody>
      </p:sp>
      <p:sp>
        <p:nvSpPr>
          <p:cNvPr id="25" name="テキスト ボックス 24">
            <a:extLst>
              <a:ext uri="{FF2B5EF4-FFF2-40B4-BE49-F238E27FC236}">
                <a16:creationId xmlns:a16="http://schemas.microsoft.com/office/drawing/2014/main" id="{7EF6132F-0B8A-4700-9178-0405612DFE2A}"/>
              </a:ext>
            </a:extLst>
          </p:cNvPr>
          <p:cNvSpPr txBox="1"/>
          <p:nvPr/>
        </p:nvSpPr>
        <p:spPr>
          <a:xfrm>
            <a:off x="1597367" y="413277"/>
            <a:ext cx="84166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きんかい</a:t>
            </a:r>
          </a:p>
        </p:txBody>
      </p:sp>
      <p:sp>
        <p:nvSpPr>
          <p:cNvPr id="26" name="テキスト ボックス 25">
            <a:extLst>
              <a:ext uri="{FF2B5EF4-FFF2-40B4-BE49-F238E27FC236}">
                <a16:creationId xmlns:a16="http://schemas.microsoft.com/office/drawing/2014/main" id="{0F1FB05F-CAB8-489F-B1F2-44441BB90990}"/>
              </a:ext>
            </a:extLst>
          </p:cNvPr>
          <p:cNvSpPr txBox="1"/>
          <p:nvPr/>
        </p:nvSpPr>
        <p:spPr>
          <a:xfrm>
            <a:off x="2558121" y="413277"/>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27" name="テキスト ボックス 26">
            <a:extLst>
              <a:ext uri="{FF2B5EF4-FFF2-40B4-BE49-F238E27FC236}">
                <a16:creationId xmlns:a16="http://schemas.microsoft.com/office/drawing/2014/main" id="{AD501CE6-B66A-4C85-8E83-293576CE76C5}"/>
              </a:ext>
            </a:extLst>
          </p:cNvPr>
          <p:cNvSpPr txBox="1"/>
          <p:nvPr/>
        </p:nvSpPr>
        <p:spPr>
          <a:xfrm>
            <a:off x="1102296" y="413277"/>
            <a:ext cx="453821"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つき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083729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3" y="1611383"/>
            <a:ext cx="8284135" cy="746846"/>
          </a:xfrm>
        </p:spPr>
        <p:txBody>
          <a:bodyPr rtlCol="0"/>
          <a:lstStyle/>
          <a:p>
            <a:pPr rtl="0"/>
            <a:r>
              <a:rPr lang="ja-JP" altLang="en-US" dirty="0"/>
              <a:t>ミッション</a:t>
            </a:r>
            <a:r>
              <a:rPr lang="en-US" altLang="ja-JP" dirty="0"/>
              <a:t>3</a:t>
            </a:r>
            <a:r>
              <a:rPr lang="ja-JP" altLang="en-US" dirty="0"/>
              <a:t>：</a:t>
            </a:r>
            <a:r>
              <a:rPr lang="en-US" altLang="ja-JP" dirty="0"/>
              <a:t>【</a:t>
            </a:r>
            <a:r>
              <a:rPr lang="ja-JP" altLang="en-US" dirty="0"/>
              <a:t>火星</a:t>
            </a:r>
            <a:r>
              <a:rPr lang="en-US" altLang="ja-JP" dirty="0"/>
              <a:t>】</a:t>
            </a:r>
            <a:r>
              <a:rPr lang="ja-JP" altLang="en-US" dirty="0"/>
              <a:t>探査機を探そう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5909384" y="1396901"/>
            <a:ext cx="527908"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5" name="テキスト ボックス 4">
            <a:extLst>
              <a:ext uri="{FF2B5EF4-FFF2-40B4-BE49-F238E27FC236}">
                <a16:creationId xmlns:a16="http://schemas.microsoft.com/office/drawing/2014/main" id="{F5C41A31-B971-4E97-BE3E-6F057DDDAB46}"/>
              </a:ext>
            </a:extLst>
          </p:cNvPr>
          <p:cNvSpPr txBox="1"/>
          <p:nvPr/>
        </p:nvSpPr>
        <p:spPr>
          <a:xfrm>
            <a:off x="3142696" y="1404225"/>
            <a:ext cx="825622"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6" name="テキスト ボックス 5">
            <a:extLst>
              <a:ext uri="{FF2B5EF4-FFF2-40B4-BE49-F238E27FC236}">
                <a16:creationId xmlns:a16="http://schemas.microsoft.com/office/drawing/2014/main" id="{0786988B-8A9F-47B4-960C-CFD1A2981795}"/>
              </a:ext>
            </a:extLst>
          </p:cNvPr>
          <p:cNvSpPr txBox="1"/>
          <p:nvPr/>
        </p:nvSpPr>
        <p:spPr>
          <a:xfrm>
            <a:off x="4282751" y="1404225"/>
            <a:ext cx="1287625"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たんさき</a:t>
            </a:r>
          </a:p>
        </p:txBody>
      </p:sp>
    </p:spTree>
    <p:extLst>
      <p:ext uri="{BB962C8B-B14F-4D97-AF65-F5344CB8AC3E}">
        <p14:creationId xmlns:p14="http://schemas.microsoft.com/office/powerpoint/2010/main" val="20167267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pic>
        <p:nvPicPr>
          <p:cNvPr id="3" name="図 2">
            <a:extLst>
              <a:ext uri="{FF2B5EF4-FFF2-40B4-BE49-F238E27FC236}">
                <a16:creationId xmlns:a16="http://schemas.microsoft.com/office/drawing/2014/main" id="{DCB6D663-09D5-4FD1-8DF0-23A34CA76618}"/>
              </a:ext>
            </a:extLst>
          </p:cNvPr>
          <p:cNvPicPr>
            <a:picLocks noChangeAspect="1"/>
          </p:cNvPicPr>
          <p:nvPr/>
        </p:nvPicPr>
        <p:blipFill>
          <a:blip r:embed="rId2"/>
          <a:srcRect/>
          <a:stretch/>
        </p:blipFill>
        <p:spPr>
          <a:xfrm>
            <a:off x="814975" y="1618112"/>
            <a:ext cx="7514048" cy="4837234"/>
          </a:xfrm>
          <a:prstGeom prst="rect">
            <a:avLst/>
          </a:prstGeom>
        </p:spPr>
      </p:pic>
      <p:sp>
        <p:nvSpPr>
          <p:cNvPr id="27" name="テキスト ボックス 26">
            <a:extLst>
              <a:ext uri="{FF2B5EF4-FFF2-40B4-BE49-F238E27FC236}">
                <a16:creationId xmlns:a16="http://schemas.microsoft.com/office/drawing/2014/main" id="{16741FD5-D2B3-4FED-A588-4C3E8262CBD4}"/>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画面中央にいる司令官に話を聞いてみましょう。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6CB55B84-FF6C-4A88-86BC-BDB5D8812D61}"/>
              </a:ext>
            </a:extLst>
          </p:cNvPr>
          <p:cNvSpPr txBox="1"/>
          <p:nvPr/>
        </p:nvSpPr>
        <p:spPr>
          <a:xfrm>
            <a:off x="689687" y="1078194"/>
            <a:ext cx="122151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がめんちゅうおう</a:t>
            </a:r>
          </a:p>
        </p:txBody>
      </p:sp>
      <p:sp>
        <p:nvSpPr>
          <p:cNvPr id="35" name="テキスト ボックス 34">
            <a:extLst>
              <a:ext uri="{FF2B5EF4-FFF2-40B4-BE49-F238E27FC236}">
                <a16:creationId xmlns:a16="http://schemas.microsoft.com/office/drawing/2014/main" id="{3DAA88A4-55C1-450E-B22A-CAD415156B3F}"/>
              </a:ext>
            </a:extLst>
          </p:cNvPr>
          <p:cNvSpPr txBox="1"/>
          <p:nvPr/>
        </p:nvSpPr>
        <p:spPr>
          <a:xfrm>
            <a:off x="3167990"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2" name="テキスト ボックス 11">
            <a:extLst>
              <a:ext uri="{FF2B5EF4-FFF2-40B4-BE49-F238E27FC236}">
                <a16:creationId xmlns:a16="http://schemas.microsoft.com/office/drawing/2014/main" id="{EF0B5848-1C10-45B4-BF0B-262EDC1824E9}"/>
              </a:ext>
            </a:extLst>
          </p:cNvPr>
          <p:cNvSpPr txBox="1"/>
          <p:nvPr/>
        </p:nvSpPr>
        <p:spPr>
          <a:xfrm>
            <a:off x="2325022" y="1072506"/>
            <a:ext cx="856885"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しれいかん</a:t>
            </a:r>
          </a:p>
        </p:txBody>
      </p:sp>
      <p:sp>
        <p:nvSpPr>
          <p:cNvPr id="13" name="テキスト ボックス 12">
            <a:extLst>
              <a:ext uri="{FF2B5EF4-FFF2-40B4-BE49-F238E27FC236}">
                <a16:creationId xmlns:a16="http://schemas.microsoft.com/office/drawing/2014/main" id="{47FC70A5-ED16-4DA3-BB08-2B4C54AEA011}"/>
              </a:ext>
            </a:extLst>
          </p:cNvPr>
          <p:cNvSpPr txBox="1"/>
          <p:nvPr/>
        </p:nvSpPr>
        <p:spPr>
          <a:xfrm>
            <a:off x="3755349"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16" name="楕円 15">
            <a:extLst>
              <a:ext uri="{FF2B5EF4-FFF2-40B4-BE49-F238E27FC236}">
                <a16:creationId xmlns:a16="http://schemas.microsoft.com/office/drawing/2014/main" id="{83A40B43-6191-4F70-9ACB-F65454E6DBA6}"/>
              </a:ext>
            </a:extLst>
          </p:cNvPr>
          <p:cNvSpPr/>
          <p:nvPr/>
        </p:nvSpPr>
        <p:spPr>
          <a:xfrm>
            <a:off x="3446642" y="2842407"/>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32336795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952D972-A832-4702-9846-C2AF1B16A45F}"/>
              </a:ext>
            </a:extLst>
          </p:cNvPr>
          <p:cNvPicPr>
            <a:picLocks noChangeAspect="1"/>
          </p:cNvPicPr>
          <p:nvPr/>
        </p:nvPicPr>
        <p:blipFill>
          <a:blip r:embed="rId2"/>
          <a:srcRect/>
          <a:stretch/>
        </p:blipFill>
        <p:spPr>
          <a:xfrm>
            <a:off x="1308414" y="2835320"/>
            <a:ext cx="6375597" cy="326115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7" name="テキスト ボックス 16">
            <a:extLst>
              <a:ext uri="{FF2B5EF4-FFF2-40B4-BE49-F238E27FC236}">
                <a16:creationId xmlns:a16="http://schemas.microsoft.com/office/drawing/2014/main" id="{C27BCE1D-921D-499A-A5BC-3E43C3051798}"/>
              </a:ext>
            </a:extLst>
          </p:cNvPr>
          <p:cNvSpPr txBox="1"/>
          <p:nvPr/>
        </p:nvSpPr>
        <p:spPr>
          <a:xfrm>
            <a:off x="365959" y="1028826"/>
            <a:ext cx="8349416" cy="1538883"/>
          </a:xfrm>
          <a:prstGeom prst="rect">
            <a:avLst/>
          </a:prstGeom>
          <a:noFill/>
        </p:spPr>
        <p:txBody>
          <a:bodyPr wrap="square" rtlCol="0">
            <a:spAutoFit/>
          </a:bodyPr>
          <a:lstStyle/>
          <a:p>
            <a:pPr>
              <a:lnSpc>
                <a:spcPct val="150000"/>
              </a:lnSpc>
            </a:pPr>
            <a:r>
              <a:rPr lang="en-US" altLang="ja-JP" sz="1600" b="1" i="0" dirty="0">
                <a:solidFill>
                  <a:srgbClr val="C00000"/>
                </a:solidFill>
                <a:effectLst/>
                <a:latin typeface="メイリオ" panose="020B0604030504040204" pitchFamily="50" charset="-128"/>
                <a:ea typeface="メイリオ" panose="020B0604030504040204" pitchFamily="50" charset="-128"/>
              </a:rPr>
              <a:t>1970</a:t>
            </a:r>
            <a:r>
              <a:rPr lang="ja-JP" altLang="en-US" sz="1600" b="1" i="0" dirty="0">
                <a:solidFill>
                  <a:srgbClr val="C00000"/>
                </a:solidFill>
                <a:effectLst/>
                <a:latin typeface="メイリオ" panose="020B0604030504040204" pitchFamily="50" charset="-128"/>
                <a:ea typeface="メイリオ" panose="020B0604030504040204" pitchFamily="50" charset="-128"/>
              </a:rPr>
              <a:t>年代以来、私たちはローバーと呼ばれるロボットを火星に送り続けています。</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nSpc>
                <a:spcPct val="150000"/>
              </a:lnSpc>
            </a:pPr>
            <a:r>
              <a:rPr lang="ja-JP" altLang="en-US" sz="1600" b="1" dirty="0">
                <a:solidFill>
                  <a:srgbClr val="C00000"/>
                </a:solidFill>
                <a:latin typeface="メイリオ" panose="020B0604030504040204" pitchFamily="50" charset="-128"/>
                <a:ea typeface="メイリオ" panose="020B0604030504040204" pitchFamily="50" charset="-128"/>
              </a:rPr>
              <a:t>宇宙任務は非常に危険で費用が掛かりますが、ロボットを使うことで人命を危険にさらすことなく実験ができています。現在、そのロボットの一つと連絡が途絶えています。</a:t>
            </a:r>
            <a:endParaRPr lang="en-US" altLang="ja-JP" sz="1600" b="1" dirty="0">
              <a:solidFill>
                <a:srgbClr val="C00000"/>
              </a:solidFill>
              <a:latin typeface="メイリオ" panose="020B0604030504040204" pitchFamily="50" charset="-128"/>
              <a:ea typeface="メイリオ" panose="020B0604030504040204" pitchFamily="50" charset="-128"/>
            </a:endParaRPr>
          </a:p>
          <a:p>
            <a:pPr>
              <a:lnSpc>
                <a:spcPct val="150000"/>
              </a:lnSpc>
            </a:pPr>
            <a:r>
              <a:rPr lang="ja-JP" altLang="en-US" sz="1600" b="1" dirty="0">
                <a:solidFill>
                  <a:srgbClr val="C00000"/>
                </a:solidFill>
                <a:latin typeface="メイリオ" panose="020B0604030504040204" pitchFamily="50" charset="-128"/>
                <a:ea typeface="メイリオ" panose="020B0604030504040204" pitchFamily="50" charset="-128"/>
              </a:rPr>
              <a:t>探査機を探し、火星の石を回収してください。</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17CABE16-F42A-4045-A1B2-0D3C5922311C}"/>
              </a:ext>
            </a:extLst>
          </p:cNvPr>
          <p:cNvSpPr txBox="1"/>
          <p:nvPr/>
        </p:nvSpPr>
        <p:spPr>
          <a:xfrm>
            <a:off x="5224743" y="1739881"/>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ひと</a:t>
            </a:r>
          </a:p>
        </p:txBody>
      </p:sp>
      <p:sp>
        <p:nvSpPr>
          <p:cNvPr id="67" name="テキスト ボックス 66">
            <a:extLst>
              <a:ext uri="{FF2B5EF4-FFF2-40B4-BE49-F238E27FC236}">
                <a16:creationId xmlns:a16="http://schemas.microsoft.com/office/drawing/2014/main" id="{688FAF6F-BFBF-4BBF-AECB-F23C0E6AEC55}"/>
              </a:ext>
            </a:extLst>
          </p:cNvPr>
          <p:cNvSpPr txBox="1"/>
          <p:nvPr/>
        </p:nvSpPr>
        <p:spPr>
          <a:xfrm>
            <a:off x="1174928" y="2105374"/>
            <a:ext cx="39584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さが</a:t>
            </a:r>
          </a:p>
        </p:txBody>
      </p:sp>
      <p:sp>
        <p:nvSpPr>
          <p:cNvPr id="68" name="テキスト ボックス 67">
            <a:extLst>
              <a:ext uri="{FF2B5EF4-FFF2-40B4-BE49-F238E27FC236}">
                <a16:creationId xmlns:a16="http://schemas.microsoft.com/office/drawing/2014/main" id="{A9EE1093-47B7-4850-82D8-B26DC99D6F2F}"/>
              </a:ext>
            </a:extLst>
          </p:cNvPr>
          <p:cNvSpPr txBox="1"/>
          <p:nvPr/>
        </p:nvSpPr>
        <p:spPr>
          <a:xfrm>
            <a:off x="5568742" y="1018052"/>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かせい</a:t>
            </a:r>
          </a:p>
        </p:txBody>
      </p:sp>
      <p:sp>
        <p:nvSpPr>
          <p:cNvPr id="70" name="テキスト ボックス 69">
            <a:extLst>
              <a:ext uri="{FF2B5EF4-FFF2-40B4-BE49-F238E27FC236}">
                <a16:creationId xmlns:a16="http://schemas.microsoft.com/office/drawing/2014/main" id="{9AD7FA53-F1F1-4DEC-AA35-760F28762E33}"/>
              </a:ext>
            </a:extLst>
          </p:cNvPr>
          <p:cNvSpPr txBox="1"/>
          <p:nvPr/>
        </p:nvSpPr>
        <p:spPr>
          <a:xfrm>
            <a:off x="7311335" y="1378290"/>
            <a:ext cx="54609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きけん</a:t>
            </a:r>
          </a:p>
        </p:txBody>
      </p:sp>
      <p:sp>
        <p:nvSpPr>
          <p:cNvPr id="71" name="テキスト ボックス 70">
            <a:extLst>
              <a:ext uri="{FF2B5EF4-FFF2-40B4-BE49-F238E27FC236}">
                <a16:creationId xmlns:a16="http://schemas.microsoft.com/office/drawing/2014/main" id="{95AAB0F3-87D3-41DB-9E18-E10AA0A91A6B}"/>
              </a:ext>
            </a:extLst>
          </p:cNvPr>
          <p:cNvSpPr txBox="1"/>
          <p:nvPr/>
        </p:nvSpPr>
        <p:spPr>
          <a:xfrm>
            <a:off x="1854331" y="2105374"/>
            <a:ext cx="49760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かせい</a:t>
            </a:r>
          </a:p>
        </p:txBody>
      </p:sp>
      <p:sp>
        <p:nvSpPr>
          <p:cNvPr id="81" name="正方形/長方形 80">
            <a:extLst>
              <a:ext uri="{FF2B5EF4-FFF2-40B4-BE49-F238E27FC236}">
                <a16:creationId xmlns:a16="http://schemas.microsoft.com/office/drawing/2014/main" id="{DFCAC804-6646-40E4-9482-0D7BF196F1DA}"/>
              </a:ext>
            </a:extLst>
          </p:cNvPr>
          <p:cNvSpPr/>
          <p:nvPr/>
        </p:nvSpPr>
        <p:spPr>
          <a:xfrm>
            <a:off x="1417733" y="5488601"/>
            <a:ext cx="1886463" cy="39917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2" name="テキスト ボックス 81">
            <a:extLst>
              <a:ext uri="{FF2B5EF4-FFF2-40B4-BE49-F238E27FC236}">
                <a16:creationId xmlns:a16="http://schemas.microsoft.com/office/drawing/2014/main" id="{9D4F43C9-12CC-4AEF-9EC8-B9E59AA34DBB}"/>
              </a:ext>
            </a:extLst>
          </p:cNvPr>
          <p:cNvSpPr txBox="1"/>
          <p:nvPr/>
        </p:nvSpPr>
        <p:spPr>
          <a:xfrm>
            <a:off x="1275655" y="6211101"/>
            <a:ext cx="644816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I’m ready</a:t>
            </a:r>
            <a:r>
              <a:rPr lang="ja-JP" altLang="en-US" i="0" dirty="0">
                <a:solidFill>
                  <a:srgbClr val="575E75"/>
                </a:solidFill>
                <a:effectLst/>
                <a:latin typeface="メイリオ" panose="020B0604030504040204" pitchFamily="50" charset="-128"/>
                <a:ea typeface="メイリオ" panose="020B0604030504040204" pitchFamily="50" charset="-128"/>
              </a:rPr>
              <a:t>」ボタンを押してミッションを始めましょう！</a:t>
            </a:r>
            <a:endParaRPr kumimoji="1" lang="ja-JP" altLang="en-US"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DA399381-538E-450B-8970-EF60EFFCAA02}"/>
              </a:ext>
            </a:extLst>
          </p:cNvPr>
          <p:cNvSpPr txBox="1"/>
          <p:nvPr/>
        </p:nvSpPr>
        <p:spPr>
          <a:xfrm>
            <a:off x="5764497" y="6254640"/>
            <a:ext cx="454165" cy="24500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はじ</a:t>
            </a:r>
          </a:p>
        </p:txBody>
      </p:sp>
      <p:sp>
        <p:nvSpPr>
          <p:cNvPr id="87" name="テキスト ボックス 86">
            <a:extLst>
              <a:ext uri="{FF2B5EF4-FFF2-40B4-BE49-F238E27FC236}">
                <a16:creationId xmlns:a16="http://schemas.microsoft.com/office/drawing/2014/main" id="{D3F6DAE5-BBEF-4367-85B9-7A13E371729A}"/>
              </a:ext>
            </a:extLst>
          </p:cNvPr>
          <p:cNvSpPr txBox="1"/>
          <p:nvPr/>
        </p:nvSpPr>
        <p:spPr>
          <a:xfrm>
            <a:off x="3739365" y="6262107"/>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7" name="テキスト ボックス 26">
            <a:extLst>
              <a:ext uri="{FF2B5EF4-FFF2-40B4-BE49-F238E27FC236}">
                <a16:creationId xmlns:a16="http://schemas.microsoft.com/office/drawing/2014/main" id="{00C31BC3-D739-437F-B420-2285189C6163}"/>
              </a:ext>
            </a:extLst>
          </p:cNvPr>
          <p:cNvSpPr txBox="1"/>
          <p:nvPr/>
        </p:nvSpPr>
        <p:spPr>
          <a:xfrm>
            <a:off x="6498454" y="1739881"/>
            <a:ext cx="532662" cy="215444"/>
          </a:xfrm>
          <a:prstGeom prst="rect">
            <a:avLst/>
          </a:prstGeom>
          <a:noFill/>
        </p:spPr>
        <p:txBody>
          <a:bodyPr wrap="square" rtlCol="0">
            <a:spAutoFit/>
          </a:bodyPr>
          <a:lstStyle/>
          <a:p>
            <a:pPr algn="dist"/>
            <a:r>
              <a:rPr kumimoji="1" lang="ja-JP" altLang="en-US" sz="800" dirty="0">
                <a:solidFill>
                  <a:srgbClr val="C00000"/>
                </a:solidFill>
                <a:latin typeface="メイリオ" panose="020B0604030504040204" pitchFamily="50" charset="-128"/>
                <a:ea typeface="メイリオ" panose="020B0604030504040204" pitchFamily="50" charset="-128"/>
              </a:rPr>
              <a:t>とだえ</a:t>
            </a:r>
          </a:p>
        </p:txBody>
      </p:sp>
      <p:sp>
        <p:nvSpPr>
          <p:cNvPr id="28" name="テキスト ボックス 27">
            <a:extLst>
              <a:ext uri="{FF2B5EF4-FFF2-40B4-BE49-F238E27FC236}">
                <a16:creationId xmlns:a16="http://schemas.microsoft.com/office/drawing/2014/main" id="{8BBF73AA-013B-4F04-967E-2D00637D564F}"/>
              </a:ext>
            </a:extLst>
          </p:cNvPr>
          <p:cNvSpPr txBox="1"/>
          <p:nvPr/>
        </p:nvSpPr>
        <p:spPr>
          <a:xfrm>
            <a:off x="3185514" y="1378290"/>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a:t>
            </a:r>
          </a:p>
        </p:txBody>
      </p:sp>
      <p:sp>
        <p:nvSpPr>
          <p:cNvPr id="30" name="テキスト ボックス 29">
            <a:extLst>
              <a:ext uri="{FF2B5EF4-FFF2-40B4-BE49-F238E27FC236}">
                <a16:creationId xmlns:a16="http://schemas.microsoft.com/office/drawing/2014/main" id="{76ED868C-60E4-431B-A553-FDAC4DAFE8AA}"/>
              </a:ext>
            </a:extLst>
          </p:cNvPr>
          <p:cNvSpPr txBox="1"/>
          <p:nvPr/>
        </p:nvSpPr>
        <p:spPr>
          <a:xfrm>
            <a:off x="903541" y="1010713"/>
            <a:ext cx="981117" cy="222783"/>
          </a:xfrm>
          <a:prstGeom prst="rect">
            <a:avLst/>
          </a:prstGeom>
          <a:noFill/>
        </p:spPr>
        <p:txBody>
          <a:bodyPr wrap="square" rtlCol="0">
            <a:spAutoFit/>
          </a:bodyPr>
          <a:lstStyle/>
          <a:p>
            <a:pPr algn="dist"/>
            <a:r>
              <a:rPr kumimoji="1" lang="ja-JP" altLang="en-US" sz="800" dirty="0">
                <a:solidFill>
                  <a:srgbClr val="C00000"/>
                </a:solidFill>
                <a:latin typeface="メイリオ" panose="020B0604030504040204" pitchFamily="50" charset="-128"/>
                <a:ea typeface="メイリオ" panose="020B0604030504040204" pitchFamily="50" charset="-128"/>
              </a:rPr>
              <a:t>ねんだいいらい</a:t>
            </a:r>
          </a:p>
        </p:txBody>
      </p:sp>
      <p:sp>
        <p:nvSpPr>
          <p:cNvPr id="26" name="テキスト ボックス 25">
            <a:extLst>
              <a:ext uri="{FF2B5EF4-FFF2-40B4-BE49-F238E27FC236}">
                <a16:creationId xmlns:a16="http://schemas.microsoft.com/office/drawing/2014/main" id="{E5F5B556-BDD8-4FDE-AD6B-1A169E6EA13D}"/>
              </a:ext>
            </a:extLst>
          </p:cNvPr>
          <p:cNvSpPr txBox="1"/>
          <p:nvPr/>
        </p:nvSpPr>
        <p:spPr>
          <a:xfrm>
            <a:off x="2377358" y="2105374"/>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いし</a:t>
            </a:r>
          </a:p>
        </p:txBody>
      </p:sp>
      <p:sp>
        <p:nvSpPr>
          <p:cNvPr id="33" name="テキスト ボックス 32">
            <a:extLst>
              <a:ext uri="{FF2B5EF4-FFF2-40B4-BE49-F238E27FC236}">
                <a16:creationId xmlns:a16="http://schemas.microsoft.com/office/drawing/2014/main" id="{B3952B22-5B5F-4BAE-976D-D4408AB02F54}"/>
              </a:ext>
            </a:extLst>
          </p:cNvPr>
          <p:cNvSpPr txBox="1"/>
          <p:nvPr/>
        </p:nvSpPr>
        <p:spPr>
          <a:xfrm>
            <a:off x="1884659" y="1018052"/>
            <a:ext cx="51425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わたし</a:t>
            </a:r>
          </a:p>
        </p:txBody>
      </p:sp>
      <p:sp>
        <p:nvSpPr>
          <p:cNvPr id="34" name="テキスト ボックス 33">
            <a:extLst>
              <a:ext uri="{FF2B5EF4-FFF2-40B4-BE49-F238E27FC236}">
                <a16:creationId xmlns:a16="http://schemas.microsoft.com/office/drawing/2014/main" id="{F4311250-368A-4153-8D6E-B04FA79DFC35}"/>
              </a:ext>
            </a:extLst>
          </p:cNvPr>
          <p:cNvSpPr txBox="1"/>
          <p:nvPr/>
        </p:nvSpPr>
        <p:spPr>
          <a:xfrm>
            <a:off x="5818174" y="1739881"/>
            <a:ext cx="63589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れんらく</a:t>
            </a:r>
          </a:p>
        </p:txBody>
      </p:sp>
      <p:sp>
        <p:nvSpPr>
          <p:cNvPr id="35" name="テキスト ボックス 34">
            <a:extLst>
              <a:ext uri="{FF2B5EF4-FFF2-40B4-BE49-F238E27FC236}">
                <a16:creationId xmlns:a16="http://schemas.microsoft.com/office/drawing/2014/main" id="{25023176-AD5D-40DA-BE86-4E7B3BD8197E}"/>
              </a:ext>
            </a:extLst>
          </p:cNvPr>
          <p:cNvSpPr txBox="1"/>
          <p:nvPr/>
        </p:nvSpPr>
        <p:spPr>
          <a:xfrm>
            <a:off x="2568435" y="1378290"/>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ひよう</a:t>
            </a:r>
          </a:p>
        </p:txBody>
      </p:sp>
      <p:sp>
        <p:nvSpPr>
          <p:cNvPr id="36" name="テキスト ボックス 35">
            <a:extLst>
              <a:ext uri="{FF2B5EF4-FFF2-40B4-BE49-F238E27FC236}">
                <a16:creationId xmlns:a16="http://schemas.microsoft.com/office/drawing/2014/main" id="{3DBE8691-413D-46F5-8342-D65A7F942DFF}"/>
              </a:ext>
            </a:extLst>
          </p:cNvPr>
          <p:cNvSpPr txBox="1"/>
          <p:nvPr/>
        </p:nvSpPr>
        <p:spPr>
          <a:xfrm>
            <a:off x="440795" y="2105374"/>
            <a:ext cx="646714" cy="215444"/>
          </a:xfrm>
          <a:prstGeom prst="rect">
            <a:avLst/>
          </a:prstGeom>
          <a:noFill/>
        </p:spPr>
        <p:txBody>
          <a:bodyPr wrap="square" rtlCol="0">
            <a:spAutoFit/>
          </a:bodyPr>
          <a:lstStyle/>
          <a:p>
            <a:pPr algn="dist"/>
            <a:r>
              <a:rPr kumimoji="1" lang="ja-JP" altLang="en-US" sz="800" dirty="0">
                <a:solidFill>
                  <a:srgbClr val="C00000"/>
                </a:solidFill>
                <a:latin typeface="メイリオ" panose="020B0604030504040204" pitchFamily="50" charset="-128"/>
                <a:ea typeface="メイリオ" panose="020B0604030504040204" pitchFamily="50" charset="-128"/>
              </a:rPr>
              <a:t>たんさき</a:t>
            </a:r>
          </a:p>
        </p:txBody>
      </p:sp>
      <p:sp>
        <p:nvSpPr>
          <p:cNvPr id="37" name="テキスト ボックス 36">
            <a:extLst>
              <a:ext uri="{FF2B5EF4-FFF2-40B4-BE49-F238E27FC236}">
                <a16:creationId xmlns:a16="http://schemas.microsoft.com/office/drawing/2014/main" id="{88D30C73-9497-44D5-8B8A-FDE83F7F99E2}"/>
              </a:ext>
            </a:extLst>
          </p:cNvPr>
          <p:cNvSpPr txBox="1"/>
          <p:nvPr/>
        </p:nvSpPr>
        <p:spPr>
          <a:xfrm>
            <a:off x="2019347" y="1378290"/>
            <a:ext cx="51425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きけん</a:t>
            </a:r>
          </a:p>
        </p:txBody>
      </p:sp>
      <p:sp>
        <p:nvSpPr>
          <p:cNvPr id="38" name="テキスト ボックス 37">
            <a:extLst>
              <a:ext uri="{FF2B5EF4-FFF2-40B4-BE49-F238E27FC236}">
                <a16:creationId xmlns:a16="http://schemas.microsoft.com/office/drawing/2014/main" id="{FC042219-4043-4970-B931-118885730248}"/>
              </a:ext>
            </a:extLst>
          </p:cNvPr>
          <p:cNvSpPr txBox="1"/>
          <p:nvPr/>
        </p:nvSpPr>
        <p:spPr>
          <a:xfrm>
            <a:off x="3173491" y="1739881"/>
            <a:ext cx="62744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げんざい</a:t>
            </a:r>
          </a:p>
        </p:txBody>
      </p:sp>
      <p:sp>
        <p:nvSpPr>
          <p:cNvPr id="39" name="テキスト ボックス 38">
            <a:extLst>
              <a:ext uri="{FF2B5EF4-FFF2-40B4-BE49-F238E27FC236}">
                <a16:creationId xmlns:a16="http://schemas.microsoft.com/office/drawing/2014/main" id="{8FBC515E-7A06-49D2-A447-57F317A3BB1C}"/>
              </a:ext>
            </a:extLst>
          </p:cNvPr>
          <p:cNvSpPr txBox="1"/>
          <p:nvPr/>
        </p:nvSpPr>
        <p:spPr>
          <a:xfrm>
            <a:off x="364756" y="1378290"/>
            <a:ext cx="98111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うちゅうにんむ</a:t>
            </a:r>
          </a:p>
        </p:txBody>
      </p:sp>
      <p:sp>
        <p:nvSpPr>
          <p:cNvPr id="47" name="テキスト ボックス 46">
            <a:extLst>
              <a:ext uri="{FF2B5EF4-FFF2-40B4-BE49-F238E27FC236}">
                <a16:creationId xmlns:a16="http://schemas.microsoft.com/office/drawing/2014/main" id="{31F1A00F-D3EF-44CA-8228-BF7F2FE55950}"/>
              </a:ext>
            </a:extLst>
          </p:cNvPr>
          <p:cNvSpPr txBox="1"/>
          <p:nvPr/>
        </p:nvSpPr>
        <p:spPr>
          <a:xfrm>
            <a:off x="2731983" y="2105374"/>
            <a:ext cx="74735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かいしゅう</a:t>
            </a:r>
          </a:p>
        </p:txBody>
      </p:sp>
      <p:sp>
        <p:nvSpPr>
          <p:cNvPr id="48" name="テキスト ボックス 47">
            <a:extLst>
              <a:ext uri="{FF2B5EF4-FFF2-40B4-BE49-F238E27FC236}">
                <a16:creationId xmlns:a16="http://schemas.microsoft.com/office/drawing/2014/main" id="{E147435F-2FD7-4F04-99E7-74333E3DC851}"/>
              </a:ext>
            </a:extLst>
          </p:cNvPr>
          <p:cNvSpPr txBox="1"/>
          <p:nvPr/>
        </p:nvSpPr>
        <p:spPr>
          <a:xfrm>
            <a:off x="6592682" y="1014822"/>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つづ</a:t>
            </a:r>
          </a:p>
        </p:txBody>
      </p:sp>
      <p:sp>
        <p:nvSpPr>
          <p:cNvPr id="40" name="テキスト ボックス 39">
            <a:extLst>
              <a:ext uri="{FF2B5EF4-FFF2-40B4-BE49-F238E27FC236}">
                <a16:creationId xmlns:a16="http://schemas.microsoft.com/office/drawing/2014/main" id="{20B9E848-35BD-496D-BA91-942ED3587809}"/>
              </a:ext>
            </a:extLst>
          </p:cNvPr>
          <p:cNvSpPr txBox="1"/>
          <p:nvPr/>
        </p:nvSpPr>
        <p:spPr>
          <a:xfrm>
            <a:off x="1174928" y="1739881"/>
            <a:ext cx="62744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じっけん</a:t>
            </a:r>
          </a:p>
        </p:txBody>
      </p:sp>
      <p:sp>
        <p:nvSpPr>
          <p:cNvPr id="41" name="テキスト ボックス 40">
            <a:extLst>
              <a:ext uri="{FF2B5EF4-FFF2-40B4-BE49-F238E27FC236}">
                <a16:creationId xmlns:a16="http://schemas.microsoft.com/office/drawing/2014/main" id="{9EA69256-F695-4EB1-9FDB-D1D4236FCA75}"/>
              </a:ext>
            </a:extLst>
          </p:cNvPr>
          <p:cNvSpPr txBox="1"/>
          <p:nvPr/>
        </p:nvSpPr>
        <p:spPr>
          <a:xfrm>
            <a:off x="6647515" y="1378290"/>
            <a:ext cx="62744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じんめい</a:t>
            </a:r>
          </a:p>
        </p:txBody>
      </p:sp>
      <p:sp>
        <p:nvSpPr>
          <p:cNvPr id="43" name="テキスト ボックス 42">
            <a:extLst>
              <a:ext uri="{FF2B5EF4-FFF2-40B4-BE49-F238E27FC236}">
                <a16:creationId xmlns:a16="http://schemas.microsoft.com/office/drawing/2014/main" id="{6C361EDB-8D19-49C0-BC9D-D0A1C9403EAD}"/>
              </a:ext>
            </a:extLst>
          </p:cNvPr>
          <p:cNvSpPr txBox="1"/>
          <p:nvPr/>
        </p:nvSpPr>
        <p:spPr>
          <a:xfrm>
            <a:off x="5625898" y="1378290"/>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つか</a:t>
            </a:r>
          </a:p>
        </p:txBody>
      </p:sp>
      <p:sp>
        <p:nvSpPr>
          <p:cNvPr id="44" name="テキスト ボックス 43">
            <a:extLst>
              <a:ext uri="{FF2B5EF4-FFF2-40B4-BE49-F238E27FC236}">
                <a16:creationId xmlns:a16="http://schemas.microsoft.com/office/drawing/2014/main" id="{AB13F052-059E-4281-B7F9-413CC95D83FD}"/>
              </a:ext>
            </a:extLst>
          </p:cNvPr>
          <p:cNvSpPr txBox="1"/>
          <p:nvPr/>
        </p:nvSpPr>
        <p:spPr>
          <a:xfrm>
            <a:off x="1329776" y="1378290"/>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ひじょう</a:t>
            </a:r>
          </a:p>
        </p:txBody>
      </p:sp>
      <p:sp>
        <p:nvSpPr>
          <p:cNvPr id="45" name="テキスト ボックス 44">
            <a:extLst>
              <a:ext uri="{FF2B5EF4-FFF2-40B4-BE49-F238E27FC236}">
                <a16:creationId xmlns:a16="http://schemas.microsoft.com/office/drawing/2014/main" id="{1CD242E2-9975-4AD0-9C4B-BA9A4E61DD9B}"/>
              </a:ext>
            </a:extLst>
          </p:cNvPr>
          <p:cNvSpPr txBox="1"/>
          <p:nvPr/>
        </p:nvSpPr>
        <p:spPr>
          <a:xfrm>
            <a:off x="6183017" y="1014822"/>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おく</a:t>
            </a:r>
          </a:p>
        </p:txBody>
      </p:sp>
      <p:sp>
        <p:nvSpPr>
          <p:cNvPr id="46" name="テキスト ボックス 45">
            <a:extLst>
              <a:ext uri="{FF2B5EF4-FFF2-40B4-BE49-F238E27FC236}">
                <a16:creationId xmlns:a16="http://schemas.microsoft.com/office/drawing/2014/main" id="{C7D41882-94A4-498E-9594-49478EF86C7F}"/>
              </a:ext>
            </a:extLst>
          </p:cNvPr>
          <p:cNvSpPr txBox="1"/>
          <p:nvPr/>
        </p:nvSpPr>
        <p:spPr>
          <a:xfrm>
            <a:off x="3741099" y="1018052"/>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よ</a:t>
            </a:r>
          </a:p>
        </p:txBody>
      </p:sp>
    </p:spTree>
    <p:extLst>
      <p:ext uri="{BB962C8B-B14F-4D97-AF65-F5344CB8AC3E}">
        <p14:creationId xmlns:p14="http://schemas.microsoft.com/office/powerpoint/2010/main" val="4657406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火星</a:t>
            </a:r>
            <a:r>
              <a:rPr lang="en-US" altLang="ja-JP" dirty="0"/>
              <a:t>】</a:t>
            </a:r>
            <a:r>
              <a:rPr lang="ja-JP" altLang="en-US" dirty="0"/>
              <a:t>探査機を探そう</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120402" y="1009851"/>
            <a:ext cx="8810533"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通信が途絶えた探査機ローバーを探そう！</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9BDCC1C5-AF66-4F5F-A5ED-3F9D00A3D784}"/>
              </a:ext>
            </a:extLst>
          </p:cNvPr>
          <p:cNvSpPr txBox="1"/>
          <p:nvPr/>
        </p:nvSpPr>
        <p:spPr>
          <a:xfrm>
            <a:off x="3595456" y="1080797"/>
            <a:ext cx="784444" cy="246221"/>
          </a:xfrm>
          <a:prstGeom prst="rect">
            <a:avLst/>
          </a:prstGeom>
          <a:noFill/>
        </p:spPr>
        <p:txBody>
          <a:bodyPr wrap="square" rtlCol="0">
            <a:spAutoFit/>
          </a:bodyPr>
          <a:lstStyle/>
          <a:p>
            <a:pPr algn="dist"/>
            <a:r>
              <a:rPr kumimoji="1" lang="ja-JP" altLang="en-US" sz="1000" dirty="0">
                <a:solidFill>
                  <a:srgbClr val="C00000"/>
                </a:solidFill>
                <a:latin typeface="メイリオ" panose="020B0604030504040204" pitchFamily="50" charset="-128"/>
                <a:ea typeface="メイリオ" panose="020B0604030504040204" pitchFamily="50" charset="-128"/>
              </a:rPr>
              <a:t>たんさき</a:t>
            </a:r>
          </a:p>
        </p:txBody>
      </p:sp>
      <p:sp>
        <p:nvSpPr>
          <p:cNvPr id="24" name="テキスト ボックス 23">
            <a:extLst>
              <a:ext uri="{FF2B5EF4-FFF2-40B4-BE49-F238E27FC236}">
                <a16:creationId xmlns:a16="http://schemas.microsoft.com/office/drawing/2014/main" id="{D7A9B669-EEB3-4122-86FD-D1CAA4F6753D}"/>
              </a:ext>
            </a:extLst>
          </p:cNvPr>
          <p:cNvSpPr txBox="1"/>
          <p:nvPr/>
        </p:nvSpPr>
        <p:spPr>
          <a:xfrm>
            <a:off x="1926452" y="1080797"/>
            <a:ext cx="70709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つうしん</a:t>
            </a:r>
          </a:p>
        </p:txBody>
      </p:sp>
      <p:sp>
        <p:nvSpPr>
          <p:cNvPr id="37" name="テキスト ボックス 36">
            <a:extLst>
              <a:ext uri="{FF2B5EF4-FFF2-40B4-BE49-F238E27FC236}">
                <a16:creationId xmlns:a16="http://schemas.microsoft.com/office/drawing/2014/main" id="{43300EAB-F88D-4FA6-ACFF-4FA6CC83792C}"/>
              </a:ext>
            </a:extLst>
          </p:cNvPr>
          <p:cNvSpPr txBox="1"/>
          <p:nvPr/>
        </p:nvSpPr>
        <p:spPr>
          <a:xfrm>
            <a:off x="1630823" y="6295455"/>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D1956783-68F5-4FD2-8D91-D6CDD2D4A28B}"/>
              </a:ext>
            </a:extLst>
          </p:cNvPr>
          <p:cNvSpPr txBox="1"/>
          <p:nvPr/>
        </p:nvSpPr>
        <p:spPr>
          <a:xfrm>
            <a:off x="5003110" y="6357594"/>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0" name="テキスト ボックス 39">
            <a:extLst>
              <a:ext uri="{FF2B5EF4-FFF2-40B4-BE49-F238E27FC236}">
                <a16:creationId xmlns:a16="http://schemas.microsoft.com/office/drawing/2014/main" id="{7F4FC131-A99D-403C-85EF-95C3EF4177FA}"/>
              </a:ext>
            </a:extLst>
          </p:cNvPr>
          <p:cNvSpPr txBox="1"/>
          <p:nvPr/>
        </p:nvSpPr>
        <p:spPr>
          <a:xfrm>
            <a:off x="5632154" y="635535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41" name="テキスト ボックス 40">
            <a:extLst>
              <a:ext uri="{FF2B5EF4-FFF2-40B4-BE49-F238E27FC236}">
                <a16:creationId xmlns:a16="http://schemas.microsoft.com/office/drawing/2014/main" id="{2635C8A6-8D49-4139-840F-E9051C571D37}"/>
              </a:ext>
            </a:extLst>
          </p:cNvPr>
          <p:cNvSpPr txBox="1"/>
          <p:nvPr/>
        </p:nvSpPr>
        <p:spPr>
          <a:xfrm>
            <a:off x="2471138" y="6343215"/>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pic>
        <p:nvPicPr>
          <p:cNvPr id="3" name="図 2">
            <a:extLst>
              <a:ext uri="{FF2B5EF4-FFF2-40B4-BE49-F238E27FC236}">
                <a16:creationId xmlns:a16="http://schemas.microsoft.com/office/drawing/2014/main" id="{74BBAA26-31B2-4913-8665-B753369AB37A}"/>
              </a:ext>
            </a:extLst>
          </p:cNvPr>
          <p:cNvPicPr>
            <a:picLocks noChangeAspect="1"/>
          </p:cNvPicPr>
          <p:nvPr/>
        </p:nvPicPr>
        <p:blipFill>
          <a:blip r:embed="rId2"/>
          <a:srcRect/>
          <a:stretch/>
        </p:blipFill>
        <p:spPr>
          <a:xfrm>
            <a:off x="925283" y="1637157"/>
            <a:ext cx="7030971" cy="4526249"/>
          </a:xfrm>
          <a:prstGeom prst="rect">
            <a:avLst/>
          </a:prstGeom>
        </p:spPr>
      </p:pic>
      <p:sp>
        <p:nvSpPr>
          <p:cNvPr id="14" name="テキスト ボックス 13">
            <a:extLst>
              <a:ext uri="{FF2B5EF4-FFF2-40B4-BE49-F238E27FC236}">
                <a16:creationId xmlns:a16="http://schemas.microsoft.com/office/drawing/2014/main" id="{DD759828-9413-4147-B83C-34D1811EACAA}"/>
              </a:ext>
            </a:extLst>
          </p:cNvPr>
          <p:cNvSpPr txBox="1"/>
          <p:nvPr/>
        </p:nvSpPr>
        <p:spPr>
          <a:xfrm>
            <a:off x="2698812" y="1080797"/>
            <a:ext cx="516174" cy="246221"/>
          </a:xfrm>
          <a:prstGeom prst="rect">
            <a:avLst/>
          </a:prstGeom>
          <a:noFill/>
        </p:spPr>
        <p:txBody>
          <a:bodyPr wrap="square" rtlCol="0">
            <a:spAutoFit/>
          </a:bodyPr>
          <a:lstStyle/>
          <a:p>
            <a:pPr algn="dist"/>
            <a:r>
              <a:rPr kumimoji="1" lang="ja-JP" altLang="en-US" sz="1000" dirty="0">
                <a:solidFill>
                  <a:srgbClr val="C00000"/>
                </a:solidFill>
                <a:latin typeface="メイリオ" panose="020B0604030504040204" pitchFamily="50" charset="-128"/>
                <a:ea typeface="メイリオ" panose="020B0604030504040204" pitchFamily="50" charset="-128"/>
              </a:rPr>
              <a:t>とだ</a:t>
            </a:r>
          </a:p>
        </p:txBody>
      </p:sp>
      <p:sp>
        <p:nvSpPr>
          <p:cNvPr id="15" name="テキスト ボックス 14">
            <a:extLst>
              <a:ext uri="{FF2B5EF4-FFF2-40B4-BE49-F238E27FC236}">
                <a16:creationId xmlns:a16="http://schemas.microsoft.com/office/drawing/2014/main" id="{442924AC-A2FD-4F3E-809D-B5CAC31A79C4}"/>
              </a:ext>
            </a:extLst>
          </p:cNvPr>
          <p:cNvSpPr txBox="1"/>
          <p:nvPr/>
        </p:nvSpPr>
        <p:spPr>
          <a:xfrm>
            <a:off x="5346961" y="1080797"/>
            <a:ext cx="477046"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さが</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3214986" y="37104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1997475" y="371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Tree>
    <p:extLst>
      <p:ext uri="{BB962C8B-B14F-4D97-AF65-F5344CB8AC3E}">
        <p14:creationId xmlns:p14="http://schemas.microsoft.com/office/powerpoint/2010/main" val="30479006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火星</a:t>
            </a:r>
            <a:r>
              <a:rPr lang="en-US" altLang="ja-JP" dirty="0"/>
              <a:t>】</a:t>
            </a:r>
            <a:r>
              <a:rPr lang="ja-JP" altLang="en-US" dirty="0"/>
              <a:t>探査機を探そう</a:t>
            </a:r>
          </a:p>
        </p:txBody>
      </p:sp>
      <p:sp>
        <p:nvSpPr>
          <p:cNvPr id="17" name="テキスト ボックス 16">
            <a:extLst>
              <a:ext uri="{FF2B5EF4-FFF2-40B4-BE49-F238E27FC236}">
                <a16:creationId xmlns:a16="http://schemas.microsoft.com/office/drawing/2014/main" id="{A7FED42A-7813-4E13-A29C-1759DDD448D9}"/>
              </a:ext>
            </a:extLst>
          </p:cNvPr>
          <p:cNvSpPr txBox="1"/>
          <p:nvPr/>
        </p:nvSpPr>
        <p:spPr>
          <a:xfrm>
            <a:off x="839510" y="2219343"/>
            <a:ext cx="796858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前方にクォーツのブロックが見つかるまで進みながら探索を続けます。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3C80E050-9AF1-4A46-A7AA-5B4F9BBC428E}"/>
              </a:ext>
            </a:extLst>
          </p:cNvPr>
          <p:cNvSpPr txBox="1"/>
          <p:nvPr/>
        </p:nvSpPr>
        <p:spPr>
          <a:xfrm>
            <a:off x="757946" y="2285952"/>
            <a:ext cx="7709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pic>
        <p:nvPicPr>
          <p:cNvPr id="21" name="図 20">
            <a:extLst>
              <a:ext uri="{FF2B5EF4-FFF2-40B4-BE49-F238E27FC236}">
                <a16:creationId xmlns:a16="http://schemas.microsoft.com/office/drawing/2014/main" id="{8AEC3B59-3D63-4628-97E8-C759965EA8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341" y="2153065"/>
            <a:ext cx="739603" cy="739603"/>
          </a:xfrm>
          <a:prstGeom prst="rect">
            <a:avLst/>
          </a:prstGeom>
        </p:spPr>
      </p:pic>
      <p:sp>
        <p:nvSpPr>
          <p:cNvPr id="22" name="テキスト ボックス 21">
            <a:extLst>
              <a:ext uri="{FF2B5EF4-FFF2-40B4-BE49-F238E27FC236}">
                <a16:creationId xmlns:a16="http://schemas.microsoft.com/office/drawing/2014/main" id="{A6907455-3B41-4378-8276-276853D6D17A}"/>
              </a:ext>
            </a:extLst>
          </p:cNvPr>
          <p:cNvSpPr txBox="1"/>
          <p:nvPr/>
        </p:nvSpPr>
        <p:spPr>
          <a:xfrm>
            <a:off x="0" y="974855"/>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8FDF324B-D604-4776-9ECA-288DF11D2373}"/>
              </a:ext>
            </a:extLst>
          </p:cNvPr>
          <p:cNvSpPr txBox="1"/>
          <p:nvPr/>
        </p:nvSpPr>
        <p:spPr>
          <a:xfrm>
            <a:off x="3863687" y="2285952"/>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p>
        </p:txBody>
      </p:sp>
      <p:sp>
        <p:nvSpPr>
          <p:cNvPr id="32" name="テキスト ボックス 31">
            <a:extLst>
              <a:ext uri="{FF2B5EF4-FFF2-40B4-BE49-F238E27FC236}">
                <a16:creationId xmlns:a16="http://schemas.microsoft.com/office/drawing/2014/main" id="{64AB9E9E-B37E-4444-A1C8-39B8946DDA4D}"/>
              </a:ext>
            </a:extLst>
          </p:cNvPr>
          <p:cNvSpPr txBox="1"/>
          <p:nvPr/>
        </p:nvSpPr>
        <p:spPr>
          <a:xfrm>
            <a:off x="6279715" y="2285952"/>
            <a:ext cx="7428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たんさく</a:t>
            </a:r>
          </a:p>
        </p:txBody>
      </p:sp>
      <p:sp>
        <p:nvSpPr>
          <p:cNvPr id="33" name="テキスト ボックス 32">
            <a:extLst>
              <a:ext uri="{FF2B5EF4-FFF2-40B4-BE49-F238E27FC236}">
                <a16:creationId xmlns:a16="http://schemas.microsoft.com/office/drawing/2014/main" id="{13C74DFC-B7D3-4E2C-842F-FEB4B2941FBD}"/>
              </a:ext>
            </a:extLst>
          </p:cNvPr>
          <p:cNvSpPr txBox="1"/>
          <p:nvPr/>
        </p:nvSpPr>
        <p:spPr>
          <a:xfrm>
            <a:off x="6992683" y="228595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つづ</a:t>
            </a:r>
          </a:p>
        </p:txBody>
      </p:sp>
      <p:pic>
        <p:nvPicPr>
          <p:cNvPr id="4" name="図 3">
            <a:extLst>
              <a:ext uri="{FF2B5EF4-FFF2-40B4-BE49-F238E27FC236}">
                <a16:creationId xmlns:a16="http://schemas.microsoft.com/office/drawing/2014/main" id="{2161BF55-AEAD-4CE9-99AD-E9DF3D9020D8}"/>
              </a:ext>
            </a:extLst>
          </p:cNvPr>
          <p:cNvPicPr>
            <a:picLocks noChangeAspect="1"/>
          </p:cNvPicPr>
          <p:nvPr/>
        </p:nvPicPr>
        <p:blipFill>
          <a:blip r:embed="rId3"/>
          <a:stretch>
            <a:fillRect/>
          </a:stretch>
        </p:blipFill>
        <p:spPr>
          <a:xfrm>
            <a:off x="0" y="1526044"/>
            <a:ext cx="9144000" cy="628113"/>
          </a:xfrm>
          <a:prstGeom prst="rect">
            <a:avLst/>
          </a:prstGeom>
        </p:spPr>
      </p:pic>
      <p:sp>
        <p:nvSpPr>
          <p:cNvPr id="45" name="テキスト ボックス 44">
            <a:extLst>
              <a:ext uri="{FF2B5EF4-FFF2-40B4-BE49-F238E27FC236}">
                <a16:creationId xmlns:a16="http://schemas.microsoft.com/office/drawing/2014/main" id="{5F4DE0BD-0D16-49A9-B4C9-2726BCCDADC2}"/>
              </a:ext>
            </a:extLst>
          </p:cNvPr>
          <p:cNvSpPr txBox="1"/>
          <p:nvPr/>
        </p:nvSpPr>
        <p:spPr>
          <a:xfrm>
            <a:off x="5171363" y="228595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46" name="テキスト ボックス 45">
            <a:extLst>
              <a:ext uri="{FF2B5EF4-FFF2-40B4-BE49-F238E27FC236}">
                <a16:creationId xmlns:a16="http://schemas.microsoft.com/office/drawing/2014/main" id="{C48CA6AF-4AC7-4722-8E88-BB2AF7B959BE}"/>
              </a:ext>
            </a:extLst>
          </p:cNvPr>
          <p:cNvSpPr txBox="1"/>
          <p:nvPr/>
        </p:nvSpPr>
        <p:spPr>
          <a:xfrm>
            <a:off x="839511" y="2899930"/>
            <a:ext cx="7744652"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足元に金色ブロックを見つけたら右に回転しなければなりません。</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F3E0D637-28AF-4D86-AF7C-DF7570663C39}"/>
              </a:ext>
            </a:extLst>
          </p:cNvPr>
          <p:cNvSpPr txBox="1"/>
          <p:nvPr/>
        </p:nvSpPr>
        <p:spPr>
          <a:xfrm>
            <a:off x="1429753" y="2966539"/>
            <a:ext cx="7709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きんいろ</a:t>
            </a:r>
          </a:p>
        </p:txBody>
      </p:sp>
      <p:pic>
        <p:nvPicPr>
          <p:cNvPr id="49" name="図 48">
            <a:extLst>
              <a:ext uri="{FF2B5EF4-FFF2-40B4-BE49-F238E27FC236}">
                <a16:creationId xmlns:a16="http://schemas.microsoft.com/office/drawing/2014/main" id="{6B8BD6EA-D35B-4E95-B5B3-82EE47D72D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341" y="2833652"/>
            <a:ext cx="739603" cy="739603"/>
          </a:xfrm>
          <a:prstGeom prst="rect">
            <a:avLst/>
          </a:prstGeom>
        </p:spPr>
      </p:pic>
      <p:sp>
        <p:nvSpPr>
          <p:cNvPr id="50" name="テキスト ボックス 49">
            <a:extLst>
              <a:ext uri="{FF2B5EF4-FFF2-40B4-BE49-F238E27FC236}">
                <a16:creationId xmlns:a16="http://schemas.microsoft.com/office/drawing/2014/main" id="{9FE1AD0C-7096-4E9D-8462-2C8354F57C1B}"/>
              </a:ext>
            </a:extLst>
          </p:cNvPr>
          <p:cNvSpPr txBox="1"/>
          <p:nvPr/>
        </p:nvSpPr>
        <p:spPr>
          <a:xfrm>
            <a:off x="3161442" y="2966539"/>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p>
        </p:txBody>
      </p:sp>
      <p:sp>
        <p:nvSpPr>
          <p:cNvPr id="51" name="テキスト ボックス 50">
            <a:extLst>
              <a:ext uri="{FF2B5EF4-FFF2-40B4-BE49-F238E27FC236}">
                <a16:creationId xmlns:a16="http://schemas.microsoft.com/office/drawing/2014/main" id="{A6505DB9-E09B-4D54-AF52-A78493E1BA46}"/>
              </a:ext>
            </a:extLst>
          </p:cNvPr>
          <p:cNvSpPr txBox="1"/>
          <p:nvPr/>
        </p:nvSpPr>
        <p:spPr>
          <a:xfrm>
            <a:off x="4636437" y="2966539"/>
            <a:ext cx="7428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かいてん</a:t>
            </a:r>
          </a:p>
        </p:txBody>
      </p:sp>
      <p:sp>
        <p:nvSpPr>
          <p:cNvPr id="53" name="テキスト ボックス 52">
            <a:extLst>
              <a:ext uri="{FF2B5EF4-FFF2-40B4-BE49-F238E27FC236}">
                <a16:creationId xmlns:a16="http://schemas.microsoft.com/office/drawing/2014/main" id="{E0BDD209-0F2B-4064-B344-844218968003}"/>
              </a:ext>
            </a:extLst>
          </p:cNvPr>
          <p:cNvSpPr txBox="1"/>
          <p:nvPr/>
        </p:nvSpPr>
        <p:spPr>
          <a:xfrm>
            <a:off x="4167277" y="2966539"/>
            <a:ext cx="58825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54" name="テキスト ボックス 53">
            <a:extLst>
              <a:ext uri="{FF2B5EF4-FFF2-40B4-BE49-F238E27FC236}">
                <a16:creationId xmlns:a16="http://schemas.microsoft.com/office/drawing/2014/main" id="{DAEF9A40-8D84-40C4-A664-E9A884444384}"/>
              </a:ext>
            </a:extLst>
          </p:cNvPr>
          <p:cNvSpPr txBox="1"/>
          <p:nvPr/>
        </p:nvSpPr>
        <p:spPr>
          <a:xfrm>
            <a:off x="840118" y="3559634"/>
            <a:ext cx="7282951"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足元に鉄ブロックを見つけたら左に回転しなければなりません。</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6895568E-C833-41EF-9F49-4468B14D97F8}"/>
              </a:ext>
            </a:extLst>
          </p:cNvPr>
          <p:cNvSpPr txBox="1"/>
          <p:nvPr/>
        </p:nvSpPr>
        <p:spPr>
          <a:xfrm>
            <a:off x="1448115" y="3626245"/>
            <a:ext cx="502076"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てつ</a:t>
            </a:r>
          </a:p>
        </p:txBody>
      </p:sp>
      <p:pic>
        <p:nvPicPr>
          <p:cNvPr id="56" name="図 55">
            <a:extLst>
              <a:ext uri="{FF2B5EF4-FFF2-40B4-BE49-F238E27FC236}">
                <a16:creationId xmlns:a16="http://schemas.microsoft.com/office/drawing/2014/main" id="{263B2238-8B2A-4ED2-BB5F-D6393B3A50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948" y="3493356"/>
            <a:ext cx="739603" cy="739603"/>
          </a:xfrm>
          <a:prstGeom prst="rect">
            <a:avLst/>
          </a:prstGeom>
        </p:spPr>
      </p:pic>
      <p:sp>
        <p:nvSpPr>
          <p:cNvPr id="57" name="テキスト ボックス 56">
            <a:extLst>
              <a:ext uri="{FF2B5EF4-FFF2-40B4-BE49-F238E27FC236}">
                <a16:creationId xmlns:a16="http://schemas.microsoft.com/office/drawing/2014/main" id="{0E04AD33-E002-4678-9C71-9F09C369A704}"/>
              </a:ext>
            </a:extLst>
          </p:cNvPr>
          <p:cNvSpPr txBox="1"/>
          <p:nvPr/>
        </p:nvSpPr>
        <p:spPr>
          <a:xfrm>
            <a:off x="2948983" y="3626243"/>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p>
        </p:txBody>
      </p:sp>
      <p:sp>
        <p:nvSpPr>
          <p:cNvPr id="58" name="テキスト ボックス 57">
            <a:extLst>
              <a:ext uri="{FF2B5EF4-FFF2-40B4-BE49-F238E27FC236}">
                <a16:creationId xmlns:a16="http://schemas.microsoft.com/office/drawing/2014/main" id="{62A47238-7953-465A-AE64-4F2AD4368D05}"/>
              </a:ext>
            </a:extLst>
          </p:cNvPr>
          <p:cNvSpPr txBox="1"/>
          <p:nvPr/>
        </p:nvSpPr>
        <p:spPr>
          <a:xfrm>
            <a:off x="4423978" y="3626243"/>
            <a:ext cx="7428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かいてん</a:t>
            </a:r>
          </a:p>
        </p:txBody>
      </p:sp>
      <p:sp>
        <p:nvSpPr>
          <p:cNvPr id="59" name="テキスト ボックス 58">
            <a:extLst>
              <a:ext uri="{FF2B5EF4-FFF2-40B4-BE49-F238E27FC236}">
                <a16:creationId xmlns:a16="http://schemas.microsoft.com/office/drawing/2014/main" id="{049C1CF4-183E-43FB-99C0-21014C6E36D8}"/>
              </a:ext>
            </a:extLst>
          </p:cNvPr>
          <p:cNvSpPr txBox="1"/>
          <p:nvPr/>
        </p:nvSpPr>
        <p:spPr>
          <a:xfrm>
            <a:off x="3954818" y="3626243"/>
            <a:ext cx="58825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sp>
        <p:nvSpPr>
          <p:cNvPr id="60" name="テキスト ボックス 59">
            <a:extLst>
              <a:ext uri="{FF2B5EF4-FFF2-40B4-BE49-F238E27FC236}">
                <a16:creationId xmlns:a16="http://schemas.microsoft.com/office/drawing/2014/main" id="{55F671F9-0EC0-4BFB-8F95-225CD57746CA}"/>
              </a:ext>
            </a:extLst>
          </p:cNvPr>
          <p:cNvSpPr txBox="1"/>
          <p:nvPr/>
        </p:nvSpPr>
        <p:spPr>
          <a:xfrm>
            <a:off x="839511" y="4235361"/>
            <a:ext cx="6484567"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最後は、「</a:t>
            </a:r>
            <a:r>
              <a:rPr kumimoji="1" lang="en-US" altLang="ja-JP" dirty="0">
                <a:solidFill>
                  <a:srgbClr val="575E75"/>
                </a:solidFill>
                <a:latin typeface="メイリオ" panose="020B0604030504040204" pitchFamily="50" charset="-128"/>
                <a:ea typeface="メイリオ" panose="020B0604030504040204" pitchFamily="50" charset="-128"/>
              </a:rPr>
              <a:t>Found the rover!</a:t>
            </a:r>
            <a:r>
              <a:rPr kumimoji="1" lang="ja-JP" altLang="en-US" dirty="0">
                <a:solidFill>
                  <a:srgbClr val="575E75"/>
                </a:solidFill>
                <a:latin typeface="メイリオ" panose="020B0604030504040204" pitchFamily="50" charset="-128"/>
                <a:ea typeface="メイリオ" panose="020B0604030504040204" pitchFamily="50" charset="-128"/>
              </a:rPr>
              <a:t>」と話さなければなりません。</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pic>
        <p:nvPicPr>
          <p:cNvPr id="63" name="図 62">
            <a:extLst>
              <a:ext uri="{FF2B5EF4-FFF2-40B4-BE49-F238E27FC236}">
                <a16:creationId xmlns:a16="http://schemas.microsoft.com/office/drawing/2014/main" id="{096C20CD-4254-466F-BAD3-9F3069447D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341" y="4169083"/>
            <a:ext cx="739603" cy="739603"/>
          </a:xfrm>
          <a:prstGeom prst="rect">
            <a:avLst/>
          </a:prstGeom>
        </p:spPr>
      </p:pic>
      <p:sp>
        <p:nvSpPr>
          <p:cNvPr id="65" name="テキスト ボックス 64">
            <a:extLst>
              <a:ext uri="{FF2B5EF4-FFF2-40B4-BE49-F238E27FC236}">
                <a16:creationId xmlns:a16="http://schemas.microsoft.com/office/drawing/2014/main" id="{A773F9BE-73EA-4CBC-9ECB-2E47CF2D5437}"/>
              </a:ext>
            </a:extLst>
          </p:cNvPr>
          <p:cNvSpPr txBox="1"/>
          <p:nvPr/>
        </p:nvSpPr>
        <p:spPr>
          <a:xfrm>
            <a:off x="4268476" y="429266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a:t>
            </a:r>
          </a:p>
        </p:txBody>
      </p:sp>
      <p:sp>
        <p:nvSpPr>
          <p:cNvPr id="66" name="テキスト ボックス 65">
            <a:extLst>
              <a:ext uri="{FF2B5EF4-FFF2-40B4-BE49-F238E27FC236}">
                <a16:creationId xmlns:a16="http://schemas.microsoft.com/office/drawing/2014/main" id="{8A38447D-81D0-4C68-B22A-DFAB1BB0FD9F}"/>
              </a:ext>
            </a:extLst>
          </p:cNvPr>
          <p:cNvSpPr txBox="1"/>
          <p:nvPr/>
        </p:nvSpPr>
        <p:spPr>
          <a:xfrm>
            <a:off x="790690" y="4300953"/>
            <a:ext cx="7428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さいご</a:t>
            </a:r>
          </a:p>
        </p:txBody>
      </p:sp>
      <p:pic>
        <p:nvPicPr>
          <p:cNvPr id="7" name="図 6">
            <a:extLst>
              <a:ext uri="{FF2B5EF4-FFF2-40B4-BE49-F238E27FC236}">
                <a16:creationId xmlns:a16="http://schemas.microsoft.com/office/drawing/2014/main" id="{AE5B364A-B056-4077-BD83-D79FFE722717}"/>
              </a:ext>
            </a:extLst>
          </p:cNvPr>
          <p:cNvPicPr>
            <a:picLocks noChangeAspect="1"/>
          </p:cNvPicPr>
          <p:nvPr/>
        </p:nvPicPr>
        <p:blipFill>
          <a:blip r:embed="rId4"/>
          <a:srcRect t="26482" b="26482"/>
          <a:stretch/>
        </p:blipFill>
        <p:spPr>
          <a:xfrm>
            <a:off x="879468" y="4821244"/>
            <a:ext cx="7412854" cy="1974173"/>
          </a:xfrm>
          <a:prstGeom prst="rect">
            <a:avLst/>
          </a:prstGeom>
        </p:spPr>
      </p:pic>
      <p:sp>
        <p:nvSpPr>
          <p:cNvPr id="43" name="テキスト ボックス 42">
            <a:extLst>
              <a:ext uri="{FF2B5EF4-FFF2-40B4-BE49-F238E27FC236}">
                <a16:creationId xmlns:a16="http://schemas.microsoft.com/office/drawing/2014/main" id="{74A47275-AC59-4808-9E90-44AC86E32853}"/>
              </a:ext>
            </a:extLst>
          </p:cNvPr>
          <p:cNvSpPr txBox="1"/>
          <p:nvPr/>
        </p:nvSpPr>
        <p:spPr>
          <a:xfrm>
            <a:off x="2126228" y="6141566"/>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スタート</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FF9F3D10-2ADF-461A-B31A-1C29D4613A5A}"/>
              </a:ext>
            </a:extLst>
          </p:cNvPr>
          <p:cNvSpPr txBox="1"/>
          <p:nvPr/>
        </p:nvSpPr>
        <p:spPr>
          <a:xfrm>
            <a:off x="6945533" y="5480948"/>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ゴール</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0F8B2FF0-6045-4F05-8E2B-E340D9749929}"/>
              </a:ext>
            </a:extLst>
          </p:cNvPr>
          <p:cNvSpPr txBox="1"/>
          <p:nvPr/>
        </p:nvSpPr>
        <p:spPr>
          <a:xfrm>
            <a:off x="798036" y="2971227"/>
            <a:ext cx="7428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68" name="テキスト ボックス 67">
            <a:extLst>
              <a:ext uri="{FF2B5EF4-FFF2-40B4-BE49-F238E27FC236}">
                <a16:creationId xmlns:a16="http://schemas.microsoft.com/office/drawing/2014/main" id="{4D4F7EEB-5B9F-4295-A7FA-D586B3FF7380}"/>
              </a:ext>
            </a:extLst>
          </p:cNvPr>
          <p:cNvSpPr txBox="1"/>
          <p:nvPr/>
        </p:nvSpPr>
        <p:spPr>
          <a:xfrm>
            <a:off x="809607" y="3616936"/>
            <a:ext cx="7428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69" name="テキスト ボックス 68">
            <a:extLst>
              <a:ext uri="{FF2B5EF4-FFF2-40B4-BE49-F238E27FC236}">
                <a16:creationId xmlns:a16="http://schemas.microsoft.com/office/drawing/2014/main" id="{9BF21AC0-AF65-4258-9705-2653101BB284}"/>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70" name="テキスト ボックス 69">
            <a:extLst>
              <a:ext uri="{FF2B5EF4-FFF2-40B4-BE49-F238E27FC236}">
                <a16:creationId xmlns:a16="http://schemas.microsoft.com/office/drawing/2014/main" id="{AD55AA85-5433-4161-A55B-385E5D0EF93B}"/>
              </a:ext>
            </a:extLst>
          </p:cNvPr>
          <p:cNvSpPr txBox="1"/>
          <p:nvPr/>
        </p:nvSpPr>
        <p:spPr>
          <a:xfrm>
            <a:off x="3214986" y="37104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71" name="テキスト ボックス 70">
            <a:extLst>
              <a:ext uri="{FF2B5EF4-FFF2-40B4-BE49-F238E27FC236}">
                <a16:creationId xmlns:a16="http://schemas.microsoft.com/office/drawing/2014/main" id="{3C190154-47C0-42FF-A959-29C2E2E94D44}"/>
              </a:ext>
            </a:extLst>
          </p:cNvPr>
          <p:cNvSpPr txBox="1"/>
          <p:nvPr/>
        </p:nvSpPr>
        <p:spPr>
          <a:xfrm>
            <a:off x="1997475" y="371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Tree>
    <p:extLst>
      <p:ext uri="{BB962C8B-B14F-4D97-AF65-F5344CB8AC3E}">
        <p14:creationId xmlns:p14="http://schemas.microsoft.com/office/powerpoint/2010/main" val="7255369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0D2E928-3007-4E88-AE9C-A34587425347}"/>
              </a:ext>
            </a:extLst>
          </p:cNvPr>
          <p:cNvPicPr>
            <a:picLocks noChangeAspect="1"/>
          </p:cNvPicPr>
          <p:nvPr/>
        </p:nvPicPr>
        <p:blipFill>
          <a:blip r:embed="rId2"/>
          <a:srcRect/>
          <a:stretch/>
        </p:blipFill>
        <p:spPr>
          <a:xfrm>
            <a:off x="629226" y="1634409"/>
            <a:ext cx="5227773" cy="368840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火星</a:t>
            </a:r>
            <a:r>
              <a:rPr lang="en-US" altLang="ja-JP" dirty="0"/>
              <a:t>】</a:t>
            </a:r>
            <a:r>
              <a:rPr lang="ja-JP" altLang="en-US" dirty="0"/>
              <a:t>探査機を探そう</a:t>
            </a:r>
          </a:p>
        </p:txBody>
      </p:sp>
      <p:sp>
        <p:nvSpPr>
          <p:cNvPr id="35" name="テキスト ボックス 34">
            <a:extLst>
              <a:ext uri="{FF2B5EF4-FFF2-40B4-BE49-F238E27FC236}">
                <a16:creationId xmlns:a16="http://schemas.microsoft.com/office/drawing/2014/main" id="{57E1644A-EB9B-4910-9813-9059EEFC1B75}"/>
              </a:ext>
            </a:extLst>
          </p:cNvPr>
          <p:cNvSpPr txBox="1"/>
          <p:nvPr/>
        </p:nvSpPr>
        <p:spPr>
          <a:xfrm>
            <a:off x="476417" y="1028826"/>
            <a:ext cx="568809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プログラムは既に準備されています。</a:t>
            </a:r>
            <a:endParaRPr kumimoji="1" lang="ja-JP" altLang="en-US"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917F2546-3861-4DEA-8168-C5FBCB6C4159}"/>
              </a:ext>
            </a:extLst>
          </p:cNvPr>
          <p:cNvSpPr txBox="1"/>
          <p:nvPr/>
        </p:nvSpPr>
        <p:spPr>
          <a:xfrm>
            <a:off x="2267159" y="109102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37" name="テキスト ボックス 36">
            <a:extLst>
              <a:ext uri="{FF2B5EF4-FFF2-40B4-BE49-F238E27FC236}">
                <a16:creationId xmlns:a16="http://schemas.microsoft.com/office/drawing/2014/main" id="{296A4DD9-139B-4111-9416-E9EC1B65190F}"/>
              </a:ext>
            </a:extLst>
          </p:cNvPr>
          <p:cNvSpPr txBox="1"/>
          <p:nvPr/>
        </p:nvSpPr>
        <p:spPr>
          <a:xfrm>
            <a:off x="1788064" y="1091029"/>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すで</a:t>
            </a:r>
          </a:p>
        </p:txBody>
      </p:sp>
      <p:sp>
        <p:nvSpPr>
          <p:cNvPr id="72" name="テキスト ボックス 71">
            <a:extLst>
              <a:ext uri="{FF2B5EF4-FFF2-40B4-BE49-F238E27FC236}">
                <a16:creationId xmlns:a16="http://schemas.microsoft.com/office/drawing/2014/main" id="{97B16468-EBE8-4FAC-8371-68888C42A3B3}"/>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73" name="テキスト ボックス 72">
            <a:extLst>
              <a:ext uri="{FF2B5EF4-FFF2-40B4-BE49-F238E27FC236}">
                <a16:creationId xmlns:a16="http://schemas.microsoft.com/office/drawing/2014/main" id="{0ED52F86-3521-436C-80A7-290DF3726689}"/>
              </a:ext>
            </a:extLst>
          </p:cNvPr>
          <p:cNvSpPr txBox="1"/>
          <p:nvPr/>
        </p:nvSpPr>
        <p:spPr>
          <a:xfrm>
            <a:off x="3214986" y="37104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74" name="テキスト ボックス 73">
            <a:extLst>
              <a:ext uri="{FF2B5EF4-FFF2-40B4-BE49-F238E27FC236}">
                <a16:creationId xmlns:a16="http://schemas.microsoft.com/office/drawing/2014/main" id="{9633ABBF-4847-4133-8E1B-D1A60C06655B}"/>
              </a:ext>
            </a:extLst>
          </p:cNvPr>
          <p:cNvSpPr txBox="1"/>
          <p:nvPr/>
        </p:nvSpPr>
        <p:spPr>
          <a:xfrm>
            <a:off x="1997475" y="371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
        <p:nvSpPr>
          <p:cNvPr id="82" name="吹き出し: 角を丸めた四角形 81">
            <a:extLst>
              <a:ext uri="{FF2B5EF4-FFF2-40B4-BE49-F238E27FC236}">
                <a16:creationId xmlns:a16="http://schemas.microsoft.com/office/drawing/2014/main" id="{78E969BB-113B-4EA1-A521-872B2F5CBC66}"/>
              </a:ext>
            </a:extLst>
          </p:cNvPr>
          <p:cNvSpPr/>
          <p:nvPr/>
        </p:nvSpPr>
        <p:spPr>
          <a:xfrm>
            <a:off x="3006560" y="5261553"/>
            <a:ext cx="4511194" cy="1545647"/>
          </a:xfrm>
          <a:prstGeom prst="wedgeRoundRectCallout">
            <a:avLst>
              <a:gd name="adj1" fmla="val -58522"/>
              <a:gd name="adj2" fmla="val -646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83" name="テキスト ボックス 82">
            <a:extLst>
              <a:ext uri="{FF2B5EF4-FFF2-40B4-BE49-F238E27FC236}">
                <a16:creationId xmlns:a16="http://schemas.microsoft.com/office/drawing/2014/main" id="{8F628E06-34D1-497A-BE67-C75BAD958B01}"/>
              </a:ext>
            </a:extLst>
          </p:cNvPr>
          <p:cNvSpPr txBox="1"/>
          <p:nvPr/>
        </p:nvSpPr>
        <p:spPr>
          <a:xfrm>
            <a:off x="3130618" y="5261553"/>
            <a:ext cx="4415303"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このプログラムはどこが間違っているかな？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目的を達成するためにはどんなプログラムに</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したらいいか考えてみよう！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62A89446-8BA5-4BD6-9091-EA59F4730C88}"/>
              </a:ext>
            </a:extLst>
          </p:cNvPr>
          <p:cNvSpPr txBox="1"/>
          <p:nvPr/>
        </p:nvSpPr>
        <p:spPr>
          <a:xfrm>
            <a:off x="5389684" y="5335771"/>
            <a:ext cx="498278"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まちが</a:t>
            </a:r>
            <a:endParaRPr kumimoji="1" lang="ja-JP" altLang="en-US" sz="8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597B92BC-63C0-452E-8677-3348F7C98FDC}"/>
              </a:ext>
            </a:extLst>
          </p:cNvPr>
          <p:cNvSpPr txBox="1"/>
          <p:nvPr/>
        </p:nvSpPr>
        <p:spPr>
          <a:xfrm>
            <a:off x="3108447" y="5808700"/>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もくてき</a:t>
            </a:r>
            <a:endParaRPr kumimoji="1" lang="ja-JP" altLang="en-US" sz="800" dirty="0">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6DF90A94-9B8F-46C4-AA6F-1CF9F32BFB63}"/>
              </a:ext>
            </a:extLst>
          </p:cNvPr>
          <p:cNvSpPr txBox="1"/>
          <p:nvPr/>
        </p:nvSpPr>
        <p:spPr>
          <a:xfrm>
            <a:off x="4299559" y="6309398"/>
            <a:ext cx="5219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かんが</a:t>
            </a:r>
            <a:endParaRPr kumimoji="1" lang="ja-JP" altLang="en-US" sz="800" dirty="0">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8A23CEAC-BA8B-493E-AB57-F61BDDC18EA3}"/>
              </a:ext>
            </a:extLst>
          </p:cNvPr>
          <p:cNvSpPr txBox="1"/>
          <p:nvPr/>
        </p:nvSpPr>
        <p:spPr>
          <a:xfrm>
            <a:off x="3719863" y="5811366"/>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たっせい</a:t>
            </a:r>
            <a:endParaRPr kumimoji="1" lang="ja-JP" altLang="en-US" sz="800" dirty="0">
              <a:latin typeface="メイリオ" panose="020B0604030504040204" pitchFamily="50" charset="-128"/>
              <a:ea typeface="メイリオ" panose="020B0604030504040204" pitchFamily="50" charset="-128"/>
            </a:endParaRPr>
          </a:p>
        </p:txBody>
      </p:sp>
      <p:pic>
        <p:nvPicPr>
          <p:cNvPr id="88" name="図 87">
            <a:extLst>
              <a:ext uri="{FF2B5EF4-FFF2-40B4-BE49-F238E27FC236}">
                <a16:creationId xmlns:a16="http://schemas.microsoft.com/office/drawing/2014/main" id="{D3FF67B9-3D5E-4328-AD3E-6BB9C7C27D27}"/>
              </a:ext>
            </a:extLst>
          </p:cNvPr>
          <p:cNvPicPr>
            <a:picLocks noChangeAspect="1"/>
          </p:cNvPicPr>
          <p:nvPr/>
        </p:nvPicPr>
        <p:blipFill>
          <a:blip r:embed="rId3"/>
          <a:stretch>
            <a:fillRect/>
          </a:stretch>
        </p:blipFill>
        <p:spPr>
          <a:xfrm>
            <a:off x="1404574" y="5171796"/>
            <a:ext cx="970283" cy="1643830"/>
          </a:xfrm>
          <a:prstGeom prst="rect">
            <a:avLst/>
          </a:prstGeom>
        </p:spPr>
      </p:pic>
      <p:sp>
        <p:nvSpPr>
          <p:cNvPr id="17" name="テキスト ボックス 16">
            <a:extLst>
              <a:ext uri="{FF2B5EF4-FFF2-40B4-BE49-F238E27FC236}">
                <a16:creationId xmlns:a16="http://schemas.microsoft.com/office/drawing/2014/main" id="{6B2F464B-6055-CBDA-4B7E-9AC9906A16BA}"/>
              </a:ext>
            </a:extLst>
          </p:cNvPr>
          <p:cNvSpPr txBox="1"/>
          <p:nvPr/>
        </p:nvSpPr>
        <p:spPr>
          <a:xfrm>
            <a:off x="1911790" y="163521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18" name="テキスト ボックス 17">
            <a:extLst>
              <a:ext uri="{FF2B5EF4-FFF2-40B4-BE49-F238E27FC236}">
                <a16:creationId xmlns:a16="http://schemas.microsoft.com/office/drawing/2014/main" id="{8419CB8A-B9D3-0099-DE47-9D474BB9081D}"/>
              </a:ext>
            </a:extLst>
          </p:cNvPr>
          <p:cNvSpPr txBox="1"/>
          <p:nvPr/>
        </p:nvSpPr>
        <p:spPr>
          <a:xfrm>
            <a:off x="2356316" y="163521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19" name="テキスト ボックス 18">
            <a:extLst>
              <a:ext uri="{FF2B5EF4-FFF2-40B4-BE49-F238E27FC236}">
                <a16:creationId xmlns:a16="http://schemas.microsoft.com/office/drawing/2014/main" id="{A088F2D7-66C6-50DE-6CA4-9C3F10EA97A9}"/>
              </a:ext>
            </a:extLst>
          </p:cNvPr>
          <p:cNvSpPr txBox="1"/>
          <p:nvPr/>
        </p:nvSpPr>
        <p:spPr>
          <a:xfrm>
            <a:off x="1734834" y="280813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20" name="テキスト ボックス 19">
            <a:extLst>
              <a:ext uri="{FF2B5EF4-FFF2-40B4-BE49-F238E27FC236}">
                <a16:creationId xmlns:a16="http://schemas.microsoft.com/office/drawing/2014/main" id="{8B9A096E-B43B-8A7E-D849-935583828464}"/>
              </a:ext>
            </a:extLst>
          </p:cNvPr>
          <p:cNvSpPr txBox="1"/>
          <p:nvPr/>
        </p:nvSpPr>
        <p:spPr>
          <a:xfrm>
            <a:off x="3331966" y="200686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24" name="テキスト ボックス 23">
            <a:extLst>
              <a:ext uri="{FF2B5EF4-FFF2-40B4-BE49-F238E27FC236}">
                <a16:creationId xmlns:a16="http://schemas.microsoft.com/office/drawing/2014/main" id="{25CF6E73-6F76-F503-3BC7-466029F70839}"/>
              </a:ext>
            </a:extLst>
          </p:cNvPr>
          <p:cNvSpPr txBox="1"/>
          <p:nvPr/>
        </p:nvSpPr>
        <p:spPr>
          <a:xfrm>
            <a:off x="2500028" y="420991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25" name="テキスト ボックス 24">
            <a:extLst>
              <a:ext uri="{FF2B5EF4-FFF2-40B4-BE49-F238E27FC236}">
                <a16:creationId xmlns:a16="http://schemas.microsoft.com/office/drawing/2014/main" id="{868D07E8-9AAB-F99E-E19A-B2CF59FE2E13}"/>
              </a:ext>
            </a:extLst>
          </p:cNvPr>
          <p:cNvSpPr txBox="1"/>
          <p:nvPr/>
        </p:nvSpPr>
        <p:spPr>
          <a:xfrm>
            <a:off x="3491651" y="3352679"/>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26" name="テキスト ボックス 25">
            <a:extLst>
              <a:ext uri="{FF2B5EF4-FFF2-40B4-BE49-F238E27FC236}">
                <a16:creationId xmlns:a16="http://schemas.microsoft.com/office/drawing/2014/main" id="{5F77D00D-CDC0-165A-6A23-02722D9C0067}"/>
              </a:ext>
            </a:extLst>
          </p:cNvPr>
          <p:cNvSpPr txBox="1"/>
          <p:nvPr/>
        </p:nvSpPr>
        <p:spPr>
          <a:xfrm>
            <a:off x="2981908" y="335267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27" name="テキスト ボックス 26">
            <a:extLst>
              <a:ext uri="{FF2B5EF4-FFF2-40B4-BE49-F238E27FC236}">
                <a16:creationId xmlns:a16="http://schemas.microsoft.com/office/drawing/2014/main" id="{823E7F22-C74F-E181-D8B2-FC3ADB2FEFB7}"/>
              </a:ext>
            </a:extLst>
          </p:cNvPr>
          <p:cNvSpPr txBox="1"/>
          <p:nvPr/>
        </p:nvSpPr>
        <p:spPr>
          <a:xfrm>
            <a:off x="2437357" y="470441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そうしん</a:t>
            </a:r>
          </a:p>
        </p:txBody>
      </p:sp>
      <p:sp>
        <p:nvSpPr>
          <p:cNvPr id="28" name="テキスト ボックス 27">
            <a:extLst>
              <a:ext uri="{FF2B5EF4-FFF2-40B4-BE49-F238E27FC236}">
                <a16:creationId xmlns:a16="http://schemas.microsoft.com/office/drawing/2014/main" id="{D7A039F5-50E7-48DE-02D4-A461E972DE09}"/>
              </a:ext>
            </a:extLst>
          </p:cNvPr>
          <p:cNvSpPr txBox="1"/>
          <p:nvPr/>
        </p:nvSpPr>
        <p:spPr>
          <a:xfrm>
            <a:off x="1404574" y="420210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31" name="テキスト ボックス 30">
            <a:extLst>
              <a:ext uri="{FF2B5EF4-FFF2-40B4-BE49-F238E27FC236}">
                <a16:creationId xmlns:a16="http://schemas.microsoft.com/office/drawing/2014/main" id="{1443F3BD-24B4-D170-B176-65873F20E9B8}"/>
              </a:ext>
            </a:extLst>
          </p:cNvPr>
          <p:cNvSpPr txBox="1"/>
          <p:nvPr/>
        </p:nvSpPr>
        <p:spPr>
          <a:xfrm>
            <a:off x="2876432" y="19994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32" name="テキスト ボックス 31">
            <a:extLst>
              <a:ext uri="{FF2B5EF4-FFF2-40B4-BE49-F238E27FC236}">
                <a16:creationId xmlns:a16="http://schemas.microsoft.com/office/drawing/2014/main" id="{526D9907-A5AE-B238-9C32-64A7AF58056D}"/>
              </a:ext>
            </a:extLst>
          </p:cNvPr>
          <p:cNvSpPr txBox="1"/>
          <p:nvPr/>
        </p:nvSpPr>
        <p:spPr>
          <a:xfrm>
            <a:off x="3490294" y="2434196"/>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3" name="テキスト ボックス 32">
            <a:extLst>
              <a:ext uri="{FF2B5EF4-FFF2-40B4-BE49-F238E27FC236}">
                <a16:creationId xmlns:a16="http://schemas.microsoft.com/office/drawing/2014/main" id="{FA93428B-7FF3-28F0-B09B-E0B9A8C9E35A}"/>
              </a:ext>
            </a:extLst>
          </p:cNvPr>
          <p:cNvSpPr txBox="1"/>
          <p:nvPr/>
        </p:nvSpPr>
        <p:spPr>
          <a:xfrm>
            <a:off x="3034760" y="242679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うえ</a:t>
            </a:r>
          </a:p>
        </p:txBody>
      </p:sp>
      <p:sp>
        <p:nvSpPr>
          <p:cNvPr id="34" name="テキスト ボックス 33">
            <a:extLst>
              <a:ext uri="{FF2B5EF4-FFF2-40B4-BE49-F238E27FC236}">
                <a16:creationId xmlns:a16="http://schemas.microsoft.com/office/drawing/2014/main" id="{F8BCBDF8-4105-7297-0523-F83CB4C9B74C}"/>
              </a:ext>
            </a:extLst>
          </p:cNvPr>
          <p:cNvSpPr txBox="1"/>
          <p:nvPr/>
        </p:nvSpPr>
        <p:spPr>
          <a:xfrm>
            <a:off x="2211513" y="2807756"/>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38" name="テキスト ボックス 37">
            <a:extLst>
              <a:ext uri="{FF2B5EF4-FFF2-40B4-BE49-F238E27FC236}">
                <a16:creationId xmlns:a16="http://schemas.microsoft.com/office/drawing/2014/main" id="{7B5AD05B-776E-C033-E09A-6E659CA79ED1}"/>
              </a:ext>
            </a:extLst>
          </p:cNvPr>
          <p:cNvSpPr txBox="1"/>
          <p:nvPr/>
        </p:nvSpPr>
        <p:spPr>
          <a:xfrm>
            <a:off x="1481518" y="281462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39" name="テキスト ボックス 38">
            <a:extLst>
              <a:ext uri="{FF2B5EF4-FFF2-40B4-BE49-F238E27FC236}">
                <a16:creationId xmlns:a16="http://schemas.microsoft.com/office/drawing/2014/main" id="{985BE500-4642-27B7-467B-ED34F638E17E}"/>
              </a:ext>
            </a:extLst>
          </p:cNvPr>
          <p:cNvSpPr txBox="1"/>
          <p:nvPr/>
        </p:nvSpPr>
        <p:spPr>
          <a:xfrm>
            <a:off x="1773306" y="373619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40" name="テキスト ボックス 39">
            <a:extLst>
              <a:ext uri="{FF2B5EF4-FFF2-40B4-BE49-F238E27FC236}">
                <a16:creationId xmlns:a16="http://schemas.microsoft.com/office/drawing/2014/main" id="{4D7877F9-6A7C-A0DB-260B-9E520E4219E3}"/>
              </a:ext>
            </a:extLst>
          </p:cNvPr>
          <p:cNvSpPr txBox="1"/>
          <p:nvPr/>
        </p:nvSpPr>
        <p:spPr>
          <a:xfrm>
            <a:off x="2211513" y="373556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41" name="テキスト ボックス 40">
            <a:extLst>
              <a:ext uri="{FF2B5EF4-FFF2-40B4-BE49-F238E27FC236}">
                <a16:creationId xmlns:a16="http://schemas.microsoft.com/office/drawing/2014/main" id="{4D90B57B-42DE-ACFA-A53B-42D4B723367D}"/>
              </a:ext>
            </a:extLst>
          </p:cNvPr>
          <p:cNvSpPr txBox="1"/>
          <p:nvPr/>
        </p:nvSpPr>
        <p:spPr>
          <a:xfrm>
            <a:off x="1445752" y="373556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Tree>
    <p:extLst>
      <p:ext uri="{BB962C8B-B14F-4D97-AF65-F5344CB8AC3E}">
        <p14:creationId xmlns:p14="http://schemas.microsoft.com/office/powerpoint/2010/main" val="28882272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1D5DD3B-321C-4DB2-862B-9210CEEC4807}"/>
              </a:ext>
            </a:extLst>
          </p:cNvPr>
          <p:cNvPicPr>
            <a:picLocks noChangeAspect="1"/>
          </p:cNvPicPr>
          <p:nvPr/>
        </p:nvPicPr>
        <p:blipFill>
          <a:blip r:embed="rId2"/>
          <a:stretch>
            <a:fillRect/>
          </a:stretch>
        </p:blipFill>
        <p:spPr>
          <a:xfrm>
            <a:off x="619895" y="1640320"/>
            <a:ext cx="5250635" cy="367315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火星</a:t>
            </a:r>
            <a:r>
              <a:rPr lang="en-US" altLang="ja-JP" dirty="0"/>
              <a:t>】</a:t>
            </a:r>
            <a:r>
              <a:rPr lang="ja-JP" altLang="en-US" dirty="0"/>
              <a:t>探査機を探そう</a:t>
            </a:r>
          </a:p>
        </p:txBody>
      </p:sp>
      <p:pic>
        <p:nvPicPr>
          <p:cNvPr id="19" name="図 18">
            <a:extLst>
              <a:ext uri="{FF2B5EF4-FFF2-40B4-BE49-F238E27FC236}">
                <a16:creationId xmlns:a16="http://schemas.microsoft.com/office/drawing/2014/main" id="{B0A31C89-BC8F-4B8D-9972-8BE4DAEF1C36}"/>
              </a:ext>
            </a:extLst>
          </p:cNvPr>
          <p:cNvPicPr>
            <a:picLocks noChangeAspect="1"/>
          </p:cNvPicPr>
          <p:nvPr/>
        </p:nvPicPr>
        <p:blipFill>
          <a:blip r:embed="rId3"/>
          <a:stretch>
            <a:fillRect/>
          </a:stretch>
        </p:blipFill>
        <p:spPr>
          <a:xfrm>
            <a:off x="77342" y="2379183"/>
            <a:ext cx="494313" cy="472343"/>
          </a:xfrm>
          <a:prstGeom prst="rect">
            <a:avLst/>
          </a:prstGeom>
          <a:ln w="28575">
            <a:solidFill>
              <a:schemeClr val="accent1"/>
            </a:solidFill>
          </a:ln>
        </p:spPr>
      </p:pic>
      <p:sp>
        <p:nvSpPr>
          <p:cNvPr id="21" name="四角形: 角を丸くする 20">
            <a:extLst>
              <a:ext uri="{FF2B5EF4-FFF2-40B4-BE49-F238E27FC236}">
                <a16:creationId xmlns:a16="http://schemas.microsoft.com/office/drawing/2014/main" id="{4A206CE9-E21A-4670-A81F-9CFBB303E3EB}"/>
              </a:ext>
            </a:extLst>
          </p:cNvPr>
          <p:cNvSpPr/>
          <p:nvPr/>
        </p:nvSpPr>
        <p:spPr>
          <a:xfrm>
            <a:off x="2967032" y="2434463"/>
            <a:ext cx="466102" cy="34311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6A78F90B-81B9-47B3-960D-B594A77BE6E8}"/>
              </a:ext>
            </a:extLst>
          </p:cNvPr>
          <p:cNvSpPr txBox="1"/>
          <p:nvPr/>
        </p:nvSpPr>
        <p:spPr>
          <a:xfrm>
            <a:off x="5577471" y="2341859"/>
            <a:ext cx="356653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調査の向きを「</a:t>
            </a:r>
            <a:r>
              <a:rPr lang="ja-JP" altLang="en-US" b="1" dirty="0">
                <a:solidFill>
                  <a:srgbClr val="575E75"/>
                </a:solidFill>
                <a:latin typeface="メイリオ" panose="020B0604030504040204" pitchFamily="50" charset="-128"/>
                <a:ea typeface="メイリオ" panose="020B0604030504040204" pitchFamily="50" charset="-128"/>
              </a:rPr>
              <a:t>下</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0881B7F6-27C5-4FD3-86C4-FB306E4E3D2D}"/>
              </a:ext>
            </a:extLst>
          </p:cNvPr>
          <p:cNvSpPr txBox="1"/>
          <p:nvPr/>
        </p:nvSpPr>
        <p:spPr>
          <a:xfrm>
            <a:off x="7756840" y="2417547"/>
            <a:ext cx="8437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4DEAC0BA-17B2-4E8D-99AA-947C1C2DE41F}"/>
              </a:ext>
            </a:extLst>
          </p:cNvPr>
          <p:cNvSpPr txBox="1"/>
          <p:nvPr/>
        </p:nvSpPr>
        <p:spPr>
          <a:xfrm>
            <a:off x="5539380" y="2410812"/>
            <a:ext cx="71814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ちょうさ</a:t>
            </a:r>
            <a:endParaRPr kumimoji="1" lang="ja-JP" altLang="en-US" sz="10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126AF697-C7E9-48F5-8C52-60B09FE3D472}"/>
              </a:ext>
            </a:extLst>
          </p:cNvPr>
          <p:cNvSpPr txBox="1"/>
          <p:nvPr/>
        </p:nvSpPr>
        <p:spPr>
          <a:xfrm>
            <a:off x="7093660" y="2417547"/>
            <a:ext cx="5707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7173EA51-5F82-4039-9358-8CC935A949BD}"/>
              </a:ext>
            </a:extLst>
          </p:cNvPr>
          <p:cNvSpPr txBox="1"/>
          <p:nvPr/>
        </p:nvSpPr>
        <p:spPr>
          <a:xfrm>
            <a:off x="6247450" y="2407819"/>
            <a:ext cx="4218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B549F8FB-BAC7-4E20-BE04-7880D36596DC}"/>
              </a:ext>
            </a:extLst>
          </p:cNvPr>
          <p:cNvSpPr txBox="1"/>
          <p:nvPr/>
        </p:nvSpPr>
        <p:spPr>
          <a:xfrm>
            <a:off x="5577470" y="2777582"/>
            <a:ext cx="3566530"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エージェントの向きを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b="1" dirty="0">
                <a:solidFill>
                  <a:srgbClr val="575E75"/>
                </a:solidFill>
                <a:latin typeface="メイリオ" panose="020B0604030504040204" pitchFamily="50" charset="-128"/>
                <a:ea typeface="メイリオ" panose="020B0604030504040204" pitchFamily="50" charset="-128"/>
              </a:rPr>
              <a:t>右</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E682F2DE-6D5F-4EDE-8423-02D0BC392BF7}"/>
              </a:ext>
            </a:extLst>
          </p:cNvPr>
          <p:cNvSpPr txBox="1"/>
          <p:nvPr/>
        </p:nvSpPr>
        <p:spPr>
          <a:xfrm>
            <a:off x="7528064" y="3409287"/>
            <a:ext cx="8437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0013994D-3C03-42C8-B828-98657E247C46}"/>
              </a:ext>
            </a:extLst>
          </p:cNvPr>
          <p:cNvSpPr txBox="1"/>
          <p:nvPr/>
        </p:nvSpPr>
        <p:spPr>
          <a:xfrm>
            <a:off x="6864884" y="3409287"/>
            <a:ext cx="5707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6370142A-BBB7-4BE6-BD48-80960502C2AF}"/>
              </a:ext>
            </a:extLst>
          </p:cNvPr>
          <p:cNvSpPr txBox="1"/>
          <p:nvPr/>
        </p:nvSpPr>
        <p:spPr>
          <a:xfrm>
            <a:off x="7168449" y="2846534"/>
            <a:ext cx="4218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34" name="四角形: 角を丸くする 33">
            <a:extLst>
              <a:ext uri="{FF2B5EF4-FFF2-40B4-BE49-F238E27FC236}">
                <a16:creationId xmlns:a16="http://schemas.microsoft.com/office/drawing/2014/main" id="{01A20693-857B-477E-849E-679CAAE7E46A}"/>
              </a:ext>
            </a:extLst>
          </p:cNvPr>
          <p:cNvSpPr/>
          <p:nvPr/>
        </p:nvSpPr>
        <p:spPr>
          <a:xfrm>
            <a:off x="1736431" y="2808355"/>
            <a:ext cx="466102" cy="34311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8" name="四角形: 角を丸くする 37">
            <a:extLst>
              <a:ext uri="{FF2B5EF4-FFF2-40B4-BE49-F238E27FC236}">
                <a16:creationId xmlns:a16="http://schemas.microsoft.com/office/drawing/2014/main" id="{22D38ECC-8EFB-4323-95BC-A64B8EABD672}"/>
              </a:ext>
            </a:extLst>
          </p:cNvPr>
          <p:cNvSpPr/>
          <p:nvPr/>
        </p:nvSpPr>
        <p:spPr>
          <a:xfrm>
            <a:off x="2960207" y="3368427"/>
            <a:ext cx="466102" cy="34311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9" name="テキスト ボックス 38">
            <a:extLst>
              <a:ext uri="{FF2B5EF4-FFF2-40B4-BE49-F238E27FC236}">
                <a16:creationId xmlns:a16="http://schemas.microsoft.com/office/drawing/2014/main" id="{E899E74D-854F-4341-B8D0-682B1FBEF02C}"/>
              </a:ext>
            </a:extLst>
          </p:cNvPr>
          <p:cNvSpPr txBox="1"/>
          <p:nvPr/>
        </p:nvSpPr>
        <p:spPr>
          <a:xfrm>
            <a:off x="1431721" y="5392474"/>
            <a:ext cx="356653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調査の向きを「</a:t>
            </a:r>
            <a:r>
              <a:rPr lang="ja-JP" altLang="en-US" b="1" dirty="0">
                <a:solidFill>
                  <a:srgbClr val="575E75"/>
                </a:solidFill>
                <a:latin typeface="メイリオ" panose="020B0604030504040204" pitchFamily="50" charset="-128"/>
                <a:ea typeface="メイリオ" panose="020B0604030504040204" pitchFamily="50" charset="-128"/>
              </a:rPr>
              <a:t>下</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C4B64D1D-AA8D-4146-AC54-84BF2C82BBF3}"/>
              </a:ext>
            </a:extLst>
          </p:cNvPr>
          <p:cNvSpPr txBox="1"/>
          <p:nvPr/>
        </p:nvSpPr>
        <p:spPr>
          <a:xfrm>
            <a:off x="3611090" y="5468162"/>
            <a:ext cx="8437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626DAEAB-91AC-4A46-BEDE-E1CEA7610F22}"/>
              </a:ext>
            </a:extLst>
          </p:cNvPr>
          <p:cNvSpPr txBox="1"/>
          <p:nvPr/>
        </p:nvSpPr>
        <p:spPr>
          <a:xfrm>
            <a:off x="1393630" y="5461427"/>
            <a:ext cx="71814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ちょうさ</a:t>
            </a:r>
            <a:endParaRPr kumimoji="1" lang="ja-JP" altLang="en-US" sz="10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BF943D2E-C5A7-4313-B60C-578F099C33F2}"/>
              </a:ext>
            </a:extLst>
          </p:cNvPr>
          <p:cNvSpPr txBox="1"/>
          <p:nvPr/>
        </p:nvSpPr>
        <p:spPr>
          <a:xfrm>
            <a:off x="2947910" y="5468162"/>
            <a:ext cx="5707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80E36C5B-D11E-4E68-90DD-0AAAFEDBE2D5}"/>
              </a:ext>
            </a:extLst>
          </p:cNvPr>
          <p:cNvSpPr txBox="1"/>
          <p:nvPr/>
        </p:nvSpPr>
        <p:spPr>
          <a:xfrm>
            <a:off x="2101700" y="5458434"/>
            <a:ext cx="4218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0B47A5E7-4CC0-4A9E-A181-947096EF347E}"/>
              </a:ext>
            </a:extLst>
          </p:cNvPr>
          <p:cNvSpPr txBox="1"/>
          <p:nvPr/>
        </p:nvSpPr>
        <p:spPr>
          <a:xfrm>
            <a:off x="1431720" y="5828197"/>
            <a:ext cx="4642509"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エージェントの向きを「</a:t>
            </a:r>
            <a:r>
              <a:rPr lang="ja-JP" altLang="en-US" b="1" dirty="0">
                <a:solidFill>
                  <a:srgbClr val="575E75"/>
                </a:solidFill>
                <a:latin typeface="メイリオ" panose="020B0604030504040204" pitchFamily="50" charset="-128"/>
                <a:ea typeface="メイリオ" panose="020B0604030504040204" pitchFamily="50" charset="-128"/>
              </a:rPr>
              <a:t>左</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2768A78D-F185-4FF8-970B-10CBD4E9FAB7}"/>
              </a:ext>
            </a:extLst>
          </p:cNvPr>
          <p:cNvSpPr txBox="1"/>
          <p:nvPr/>
        </p:nvSpPr>
        <p:spPr>
          <a:xfrm>
            <a:off x="4532296" y="5909189"/>
            <a:ext cx="8437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E4575E7A-B4F2-41B0-8622-61C70C1490DE}"/>
              </a:ext>
            </a:extLst>
          </p:cNvPr>
          <p:cNvSpPr txBox="1"/>
          <p:nvPr/>
        </p:nvSpPr>
        <p:spPr>
          <a:xfrm>
            <a:off x="3869116" y="5909189"/>
            <a:ext cx="5707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endParaRPr kumimoji="1" lang="ja-JP" altLang="en-US" sz="10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94252FA7-D7DF-4A68-9699-53678AC54E16}"/>
              </a:ext>
            </a:extLst>
          </p:cNvPr>
          <p:cNvSpPr txBox="1"/>
          <p:nvPr/>
        </p:nvSpPr>
        <p:spPr>
          <a:xfrm>
            <a:off x="3022699" y="5897149"/>
            <a:ext cx="4218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48" name="四角形: 角を丸くする 47">
            <a:extLst>
              <a:ext uri="{FF2B5EF4-FFF2-40B4-BE49-F238E27FC236}">
                <a16:creationId xmlns:a16="http://schemas.microsoft.com/office/drawing/2014/main" id="{EC59E2D5-15A9-422C-B60F-5FD04357AD76}"/>
              </a:ext>
            </a:extLst>
          </p:cNvPr>
          <p:cNvSpPr/>
          <p:nvPr/>
        </p:nvSpPr>
        <p:spPr>
          <a:xfrm>
            <a:off x="1729606" y="3742319"/>
            <a:ext cx="466102" cy="34311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49" name="グループ化 48">
            <a:extLst>
              <a:ext uri="{FF2B5EF4-FFF2-40B4-BE49-F238E27FC236}">
                <a16:creationId xmlns:a16="http://schemas.microsoft.com/office/drawing/2014/main" id="{E5E3460C-B520-4A0E-899E-C3544987C995}"/>
              </a:ext>
            </a:extLst>
          </p:cNvPr>
          <p:cNvGrpSpPr/>
          <p:nvPr/>
        </p:nvGrpSpPr>
        <p:grpSpPr>
          <a:xfrm>
            <a:off x="7180844" y="5413271"/>
            <a:ext cx="1215452" cy="1215452"/>
            <a:chOff x="5638108" y="5543188"/>
            <a:chExt cx="1215452" cy="1215452"/>
          </a:xfrm>
        </p:grpSpPr>
        <p:sp>
          <p:nvSpPr>
            <p:cNvPr id="50" name="楕円 49">
              <a:extLst>
                <a:ext uri="{FF2B5EF4-FFF2-40B4-BE49-F238E27FC236}">
                  <a16:creationId xmlns:a16="http://schemas.microsoft.com/office/drawing/2014/main" id="{604ED194-6B43-4FC0-AC1F-0018A71EBBB8}"/>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51" name="図 50">
              <a:extLst>
                <a:ext uri="{FF2B5EF4-FFF2-40B4-BE49-F238E27FC236}">
                  <a16:creationId xmlns:a16="http://schemas.microsoft.com/office/drawing/2014/main" id="{C486D4AC-C217-4A46-B2DD-B9344DC173DB}"/>
                </a:ext>
              </a:extLst>
            </p:cNvPr>
            <p:cNvPicPr>
              <a:picLocks noChangeAspect="1"/>
            </p:cNvPicPr>
            <p:nvPr/>
          </p:nvPicPr>
          <p:blipFill rotWithShape="1">
            <a:blip r:embed="rId4"/>
            <a:srcRect l="9416" t="9912" r="9339" b="10536"/>
            <a:stretch/>
          </p:blipFill>
          <p:spPr>
            <a:xfrm>
              <a:off x="5938259" y="5686636"/>
              <a:ext cx="613737" cy="572336"/>
            </a:xfrm>
            <a:prstGeom prst="rect">
              <a:avLst/>
            </a:prstGeom>
          </p:spPr>
        </p:pic>
        <p:sp>
          <p:nvSpPr>
            <p:cNvPr id="52" name="テキスト ボックス 51">
              <a:extLst>
                <a:ext uri="{FF2B5EF4-FFF2-40B4-BE49-F238E27FC236}">
                  <a16:creationId xmlns:a16="http://schemas.microsoft.com/office/drawing/2014/main" id="{591CB381-99C0-466F-A68A-EF5837A0BD69}"/>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05BA5AD4-F4F2-4B89-9CA7-944D42EBCAF1}"/>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54" name="テキスト ボックス 53">
            <a:extLst>
              <a:ext uri="{FF2B5EF4-FFF2-40B4-BE49-F238E27FC236}">
                <a16:creationId xmlns:a16="http://schemas.microsoft.com/office/drawing/2014/main" id="{111E5BE2-49C6-46C2-9DE8-D945FEE9744F}"/>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55" name="テキスト ボックス 54">
            <a:extLst>
              <a:ext uri="{FF2B5EF4-FFF2-40B4-BE49-F238E27FC236}">
                <a16:creationId xmlns:a16="http://schemas.microsoft.com/office/drawing/2014/main" id="{4B1C6685-701F-415C-AF4D-2C8C472E38B4}"/>
              </a:ext>
            </a:extLst>
          </p:cNvPr>
          <p:cNvSpPr txBox="1"/>
          <p:nvPr/>
        </p:nvSpPr>
        <p:spPr>
          <a:xfrm>
            <a:off x="3214986" y="37104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56" name="テキスト ボックス 55">
            <a:extLst>
              <a:ext uri="{FF2B5EF4-FFF2-40B4-BE49-F238E27FC236}">
                <a16:creationId xmlns:a16="http://schemas.microsoft.com/office/drawing/2014/main" id="{E41FCEE8-1431-4165-A9A8-1A2F01FEA085}"/>
              </a:ext>
            </a:extLst>
          </p:cNvPr>
          <p:cNvSpPr txBox="1"/>
          <p:nvPr/>
        </p:nvSpPr>
        <p:spPr>
          <a:xfrm>
            <a:off x="1997475" y="371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
        <p:nvSpPr>
          <p:cNvPr id="35" name="テキスト ボックス 34">
            <a:extLst>
              <a:ext uri="{FF2B5EF4-FFF2-40B4-BE49-F238E27FC236}">
                <a16:creationId xmlns:a16="http://schemas.microsoft.com/office/drawing/2014/main" id="{8FECE601-A19D-8CDA-C457-3FD397EA6C1C}"/>
              </a:ext>
            </a:extLst>
          </p:cNvPr>
          <p:cNvSpPr txBox="1"/>
          <p:nvPr/>
        </p:nvSpPr>
        <p:spPr>
          <a:xfrm>
            <a:off x="1911790" y="163521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6" name="テキスト ボックス 35">
            <a:extLst>
              <a:ext uri="{FF2B5EF4-FFF2-40B4-BE49-F238E27FC236}">
                <a16:creationId xmlns:a16="http://schemas.microsoft.com/office/drawing/2014/main" id="{DF085DCF-78D4-67D2-27ED-4BEFA3A1C878}"/>
              </a:ext>
            </a:extLst>
          </p:cNvPr>
          <p:cNvSpPr txBox="1"/>
          <p:nvPr/>
        </p:nvSpPr>
        <p:spPr>
          <a:xfrm>
            <a:off x="2356316" y="163521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7" name="テキスト ボックス 36">
            <a:extLst>
              <a:ext uri="{FF2B5EF4-FFF2-40B4-BE49-F238E27FC236}">
                <a16:creationId xmlns:a16="http://schemas.microsoft.com/office/drawing/2014/main" id="{67AB5A90-4904-CB03-792E-EDAD28B86772}"/>
              </a:ext>
            </a:extLst>
          </p:cNvPr>
          <p:cNvSpPr txBox="1"/>
          <p:nvPr/>
        </p:nvSpPr>
        <p:spPr>
          <a:xfrm>
            <a:off x="1734834" y="280813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57" name="テキスト ボックス 56">
            <a:extLst>
              <a:ext uri="{FF2B5EF4-FFF2-40B4-BE49-F238E27FC236}">
                <a16:creationId xmlns:a16="http://schemas.microsoft.com/office/drawing/2014/main" id="{FAE6B5FB-F4D1-87C4-6AEF-898D92AC4E11}"/>
              </a:ext>
            </a:extLst>
          </p:cNvPr>
          <p:cNvSpPr txBox="1"/>
          <p:nvPr/>
        </p:nvSpPr>
        <p:spPr>
          <a:xfrm>
            <a:off x="3331966" y="200686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8" name="テキスト ボックス 57">
            <a:extLst>
              <a:ext uri="{FF2B5EF4-FFF2-40B4-BE49-F238E27FC236}">
                <a16:creationId xmlns:a16="http://schemas.microsoft.com/office/drawing/2014/main" id="{282D8AC9-3A02-7840-5F77-0D5EC66D76D8}"/>
              </a:ext>
            </a:extLst>
          </p:cNvPr>
          <p:cNvSpPr txBox="1"/>
          <p:nvPr/>
        </p:nvSpPr>
        <p:spPr>
          <a:xfrm>
            <a:off x="2500028" y="420991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9" name="テキスト ボックス 58">
            <a:extLst>
              <a:ext uri="{FF2B5EF4-FFF2-40B4-BE49-F238E27FC236}">
                <a16:creationId xmlns:a16="http://schemas.microsoft.com/office/drawing/2014/main" id="{93633347-449A-A096-F188-3AC1E7656680}"/>
              </a:ext>
            </a:extLst>
          </p:cNvPr>
          <p:cNvSpPr txBox="1"/>
          <p:nvPr/>
        </p:nvSpPr>
        <p:spPr>
          <a:xfrm>
            <a:off x="3491651" y="3352679"/>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60" name="テキスト ボックス 59">
            <a:extLst>
              <a:ext uri="{FF2B5EF4-FFF2-40B4-BE49-F238E27FC236}">
                <a16:creationId xmlns:a16="http://schemas.microsoft.com/office/drawing/2014/main" id="{0CA2A578-7BA3-F80B-F034-AF9475B1AFB6}"/>
              </a:ext>
            </a:extLst>
          </p:cNvPr>
          <p:cNvSpPr txBox="1"/>
          <p:nvPr/>
        </p:nvSpPr>
        <p:spPr>
          <a:xfrm>
            <a:off x="2981908" y="335267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61" name="テキスト ボックス 60">
            <a:extLst>
              <a:ext uri="{FF2B5EF4-FFF2-40B4-BE49-F238E27FC236}">
                <a16:creationId xmlns:a16="http://schemas.microsoft.com/office/drawing/2014/main" id="{C86EE0A4-83F7-FEA6-89EF-7FD8E7E862F2}"/>
              </a:ext>
            </a:extLst>
          </p:cNvPr>
          <p:cNvSpPr txBox="1"/>
          <p:nvPr/>
        </p:nvSpPr>
        <p:spPr>
          <a:xfrm>
            <a:off x="2437357" y="470441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そうしん</a:t>
            </a:r>
          </a:p>
        </p:txBody>
      </p:sp>
      <p:sp>
        <p:nvSpPr>
          <p:cNvPr id="62" name="テキスト ボックス 61">
            <a:extLst>
              <a:ext uri="{FF2B5EF4-FFF2-40B4-BE49-F238E27FC236}">
                <a16:creationId xmlns:a16="http://schemas.microsoft.com/office/drawing/2014/main" id="{E169B772-158C-88C5-10DE-B12B6856E6FB}"/>
              </a:ext>
            </a:extLst>
          </p:cNvPr>
          <p:cNvSpPr txBox="1"/>
          <p:nvPr/>
        </p:nvSpPr>
        <p:spPr>
          <a:xfrm>
            <a:off x="1404574" y="420210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3" name="テキスト ボックス 62">
            <a:extLst>
              <a:ext uri="{FF2B5EF4-FFF2-40B4-BE49-F238E27FC236}">
                <a16:creationId xmlns:a16="http://schemas.microsoft.com/office/drawing/2014/main" id="{DC25524C-61F1-ACAC-CF9B-96F783424F42}"/>
              </a:ext>
            </a:extLst>
          </p:cNvPr>
          <p:cNvSpPr txBox="1"/>
          <p:nvPr/>
        </p:nvSpPr>
        <p:spPr>
          <a:xfrm>
            <a:off x="2876432" y="19994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4" name="テキスト ボックス 63">
            <a:extLst>
              <a:ext uri="{FF2B5EF4-FFF2-40B4-BE49-F238E27FC236}">
                <a16:creationId xmlns:a16="http://schemas.microsoft.com/office/drawing/2014/main" id="{7425241D-2ACA-48F0-B957-F4F9490488D5}"/>
              </a:ext>
            </a:extLst>
          </p:cNvPr>
          <p:cNvSpPr txBox="1"/>
          <p:nvPr/>
        </p:nvSpPr>
        <p:spPr>
          <a:xfrm>
            <a:off x="3490294" y="2434196"/>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65" name="テキスト ボックス 64">
            <a:extLst>
              <a:ext uri="{FF2B5EF4-FFF2-40B4-BE49-F238E27FC236}">
                <a16:creationId xmlns:a16="http://schemas.microsoft.com/office/drawing/2014/main" id="{F3099E79-A949-1759-7B33-0E50A13CEE72}"/>
              </a:ext>
            </a:extLst>
          </p:cNvPr>
          <p:cNvSpPr txBox="1"/>
          <p:nvPr/>
        </p:nvSpPr>
        <p:spPr>
          <a:xfrm>
            <a:off x="3034760" y="242679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66" name="テキスト ボックス 65">
            <a:extLst>
              <a:ext uri="{FF2B5EF4-FFF2-40B4-BE49-F238E27FC236}">
                <a16:creationId xmlns:a16="http://schemas.microsoft.com/office/drawing/2014/main" id="{B7FAE4A9-A5C6-A36F-5F2F-74E15CC9BBB4}"/>
              </a:ext>
            </a:extLst>
          </p:cNvPr>
          <p:cNvSpPr txBox="1"/>
          <p:nvPr/>
        </p:nvSpPr>
        <p:spPr>
          <a:xfrm>
            <a:off x="2211513" y="2807756"/>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67" name="テキスト ボックス 66">
            <a:extLst>
              <a:ext uri="{FF2B5EF4-FFF2-40B4-BE49-F238E27FC236}">
                <a16:creationId xmlns:a16="http://schemas.microsoft.com/office/drawing/2014/main" id="{66608789-A580-1E25-F9DB-3FBC6DFE4343}"/>
              </a:ext>
            </a:extLst>
          </p:cNvPr>
          <p:cNvSpPr txBox="1"/>
          <p:nvPr/>
        </p:nvSpPr>
        <p:spPr>
          <a:xfrm>
            <a:off x="1481518" y="281462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68" name="テキスト ボックス 67">
            <a:extLst>
              <a:ext uri="{FF2B5EF4-FFF2-40B4-BE49-F238E27FC236}">
                <a16:creationId xmlns:a16="http://schemas.microsoft.com/office/drawing/2014/main" id="{6E17230E-35FA-711A-2ACA-D3F53D483CA4}"/>
              </a:ext>
            </a:extLst>
          </p:cNvPr>
          <p:cNvSpPr txBox="1"/>
          <p:nvPr/>
        </p:nvSpPr>
        <p:spPr>
          <a:xfrm>
            <a:off x="1773306" y="373619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69" name="テキスト ボックス 68">
            <a:extLst>
              <a:ext uri="{FF2B5EF4-FFF2-40B4-BE49-F238E27FC236}">
                <a16:creationId xmlns:a16="http://schemas.microsoft.com/office/drawing/2014/main" id="{A776E890-6FFE-FB2D-BFDC-F4DEEB6EC3EC}"/>
              </a:ext>
            </a:extLst>
          </p:cNvPr>
          <p:cNvSpPr txBox="1"/>
          <p:nvPr/>
        </p:nvSpPr>
        <p:spPr>
          <a:xfrm>
            <a:off x="2211513" y="373556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70" name="テキスト ボックス 69">
            <a:extLst>
              <a:ext uri="{FF2B5EF4-FFF2-40B4-BE49-F238E27FC236}">
                <a16:creationId xmlns:a16="http://schemas.microsoft.com/office/drawing/2014/main" id="{00278B9D-29B2-3F37-BAF5-B157A5F66B4B}"/>
              </a:ext>
            </a:extLst>
          </p:cNvPr>
          <p:cNvSpPr txBox="1"/>
          <p:nvPr/>
        </p:nvSpPr>
        <p:spPr>
          <a:xfrm>
            <a:off x="1445752" y="373556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Tree>
    <p:extLst>
      <p:ext uri="{BB962C8B-B14F-4D97-AF65-F5344CB8AC3E}">
        <p14:creationId xmlns:p14="http://schemas.microsoft.com/office/powerpoint/2010/main" val="2607525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火星</a:t>
            </a:r>
            <a:r>
              <a:rPr lang="en-US" altLang="ja-JP" dirty="0"/>
              <a:t>】</a:t>
            </a:r>
            <a:r>
              <a:rPr lang="ja-JP" altLang="en-US" dirty="0"/>
              <a:t>探査機を探そう</a:t>
            </a:r>
          </a:p>
        </p:txBody>
      </p:sp>
      <p:pic>
        <p:nvPicPr>
          <p:cNvPr id="35" name="図 34">
            <a:extLst>
              <a:ext uri="{FF2B5EF4-FFF2-40B4-BE49-F238E27FC236}">
                <a16:creationId xmlns:a16="http://schemas.microsoft.com/office/drawing/2014/main" id="{481BD913-1609-4F58-ADE4-4F5BDA012029}"/>
              </a:ext>
            </a:extLst>
          </p:cNvPr>
          <p:cNvPicPr>
            <a:picLocks noChangeAspect="1"/>
          </p:cNvPicPr>
          <p:nvPr/>
        </p:nvPicPr>
        <p:blipFill>
          <a:blip r:embed="rId2"/>
          <a:srcRect/>
          <a:stretch/>
        </p:blipFill>
        <p:spPr>
          <a:xfrm>
            <a:off x="942624" y="2171757"/>
            <a:ext cx="7107731" cy="4575664"/>
          </a:xfrm>
          <a:prstGeom prst="rect">
            <a:avLst/>
          </a:prstGeom>
        </p:spPr>
      </p:pic>
      <p:sp>
        <p:nvSpPr>
          <p:cNvPr id="36" name="テキスト ボックス 35">
            <a:extLst>
              <a:ext uri="{FF2B5EF4-FFF2-40B4-BE49-F238E27FC236}">
                <a16:creationId xmlns:a16="http://schemas.microsoft.com/office/drawing/2014/main" id="{2B52CE0F-5B14-48A8-8D0F-B9B2CF85BE4E}"/>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rover</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BDB9A78F-B05D-4FA1-88C9-F2FF3F2A73A2}"/>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54" name="テキスト ボックス 53">
            <a:extLst>
              <a:ext uri="{FF2B5EF4-FFF2-40B4-BE49-F238E27FC236}">
                <a16:creationId xmlns:a16="http://schemas.microsoft.com/office/drawing/2014/main" id="{F37E6000-7F53-4A37-B5D9-767A22FCA566}"/>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55" name="テキスト ボックス 54">
            <a:extLst>
              <a:ext uri="{FF2B5EF4-FFF2-40B4-BE49-F238E27FC236}">
                <a16:creationId xmlns:a16="http://schemas.microsoft.com/office/drawing/2014/main" id="{72D86F2B-7A55-47D8-A3B0-0F481AD68BF1}"/>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56" name="正方形/長方形 55">
            <a:extLst>
              <a:ext uri="{FF2B5EF4-FFF2-40B4-BE49-F238E27FC236}">
                <a16:creationId xmlns:a16="http://schemas.microsoft.com/office/drawing/2014/main" id="{75F25AAA-0532-49AE-AB73-902033B5888E}"/>
              </a:ext>
            </a:extLst>
          </p:cNvPr>
          <p:cNvSpPr/>
          <p:nvPr/>
        </p:nvSpPr>
        <p:spPr>
          <a:xfrm>
            <a:off x="2143541" y="6347533"/>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7" name="正方形/長方形 56">
            <a:extLst>
              <a:ext uri="{FF2B5EF4-FFF2-40B4-BE49-F238E27FC236}">
                <a16:creationId xmlns:a16="http://schemas.microsoft.com/office/drawing/2014/main" id="{8E76CB90-D601-4E83-AE72-0AE01E3AB01E}"/>
              </a:ext>
            </a:extLst>
          </p:cNvPr>
          <p:cNvSpPr/>
          <p:nvPr/>
        </p:nvSpPr>
        <p:spPr>
          <a:xfrm>
            <a:off x="7208668" y="6347533"/>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8" name="吹き出し: 角を丸めた四角形 57">
            <a:extLst>
              <a:ext uri="{FF2B5EF4-FFF2-40B4-BE49-F238E27FC236}">
                <a16:creationId xmlns:a16="http://schemas.microsoft.com/office/drawing/2014/main" id="{CD14CC40-FB5E-4732-9428-14B80FB8075A}"/>
              </a:ext>
            </a:extLst>
          </p:cNvPr>
          <p:cNvSpPr/>
          <p:nvPr/>
        </p:nvSpPr>
        <p:spPr>
          <a:xfrm>
            <a:off x="2266605" y="5682644"/>
            <a:ext cx="1624934"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59" name="テキスト ボックス 58">
            <a:extLst>
              <a:ext uri="{FF2B5EF4-FFF2-40B4-BE49-F238E27FC236}">
                <a16:creationId xmlns:a16="http://schemas.microsoft.com/office/drawing/2014/main" id="{C6C774EA-674F-4BA0-A0CD-F058B7F28690}"/>
              </a:ext>
            </a:extLst>
          </p:cNvPr>
          <p:cNvSpPr txBox="1"/>
          <p:nvPr/>
        </p:nvSpPr>
        <p:spPr>
          <a:xfrm>
            <a:off x="2289965" y="5676170"/>
            <a:ext cx="1509506"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rover</a:t>
            </a:r>
            <a:r>
              <a:rPr kumimoji="1" lang="en-US" altLang="ja-JP" sz="1600"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0E6BE0C5-2EC7-4A09-864A-5D95C7A664DF}"/>
              </a:ext>
            </a:extLst>
          </p:cNvPr>
          <p:cNvSpPr txBox="1"/>
          <p:nvPr/>
        </p:nvSpPr>
        <p:spPr>
          <a:xfrm>
            <a:off x="3002527"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61" name="テキスト ボックス 60">
            <a:extLst>
              <a:ext uri="{FF2B5EF4-FFF2-40B4-BE49-F238E27FC236}">
                <a16:creationId xmlns:a16="http://schemas.microsoft.com/office/drawing/2014/main" id="{14A9DCF7-239A-4A52-9B23-653DB015C810}"/>
              </a:ext>
            </a:extLst>
          </p:cNvPr>
          <p:cNvSpPr txBox="1"/>
          <p:nvPr/>
        </p:nvSpPr>
        <p:spPr>
          <a:xfrm>
            <a:off x="4258524"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62" name="テキスト ボックス 61">
            <a:extLst>
              <a:ext uri="{FF2B5EF4-FFF2-40B4-BE49-F238E27FC236}">
                <a16:creationId xmlns:a16="http://schemas.microsoft.com/office/drawing/2014/main" id="{B228D066-67EA-4C85-9150-3B46B4919C03}"/>
              </a:ext>
            </a:extLst>
          </p:cNvPr>
          <p:cNvSpPr txBox="1"/>
          <p:nvPr/>
        </p:nvSpPr>
        <p:spPr>
          <a:xfrm>
            <a:off x="5724382"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3" name="テキスト ボックス 62">
            <a:extLst>
              <a:ext uri="{FF2B5EF4-FFF2-40B4-BE49-F238E27FC236}">
                <a16:creationId xmlns:a16="http://schemas.microsoft.com/office/drawing/2014/main" id="{EBE97B81-CACD-47EA-BBB6-0356E231A19D}"/>
              </a:ext>
            </a:extLst>
          </p:cNvPr>
          <p:cNvSpPr txBox="1"/>
          <p:nvPr/>
        </p:nvSpPr>
        <p:spPr>
          <a:xfrm>
            <a:off x="2923236" y="5748247"/>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
        <p:nvSpPr>
          <p:cNvPr id="64" name="テキスト ボックス 63">
            <a:extLst>
              <a:ext uri="{FF2B5EF4-FFF2-40B4-BE49-F238E27FC236}">
                <a16:creationId xmlns:a16="http://schemas.microsoft.com/office/drawing/2014/main" id="{509AD849-CF1A-4AE1-83A4-DF997D9EADF9}"/>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65" name="テキスト ボックス 64">
            <a:extLst>
              <a:ext uri="{FF2B5EF4-FFF2-40B4-BE49-F238E27FC236}">
                <a16:creationId xmlns:a16="http://schemas.microsoft.com/office/drawing/2014/main" id="{59A09A0B-8DCE-4B1A-BDA0-9F007951A8B1}"/>
              </a:ext>
            </a:extLst>
          </p:cNvPr>
          <p:cNvSpPr txBox="1"/>
          <p:nvPr/>
        </p:nvSpPr>
        <p:spPr>
          <a:xfrm>
            <a:off x="3214986" y="37104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66" name="テキスト ボックス 65">
            <a:extLst>
              <a:ext uri="{FF2B5EF4-FFF2-40B4-BE49-F238E27FC236}">
                <a16:creationId xmlns:a16="http://schemas.microsoft.com/office/drawing/2014/main" id="{6165B1C5-2B93-430F-AC1D-CF726B727982}"/>
              </a:ext>
            </a:extLst>
          </p:cNvPr>
          <p:cNvSpPr txBox="1"/>
          <p:nvPr/>
        </p:nvSpPr>
        <p:spPr>
          <a:xfrm>
            <a:off x="1997475" y="371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Tree>
    <p:extLst>
      <p:ext uri="{BB962C8B-B14F-4D97-AF65-F5344CB8AC3E}">
        <p14:creationId xmlns:p14="http://schemas.microsoft.com/office/powerpoint/2010/main" val="35322506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火星</a:t>
            </a:r>
            <a:r>
              <a:rPr lang="en-US" altLang="ja-JP" dirty="0"/>
              <a:t>】</a:t>
            </a:r>
            <a:r>
              <a:rPr lang="ja-JP" altLang="en-US" dirty="0"/>
              <a:t>探査機を探そう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30" name="テキスト ボックス 29">
            <a:extLst>
              <a:ext uri="{FF2B5EF4-FFF2-40B4-BE49-F238E27FC236}">
                <a16:creationId xmlns:a16="http://schemas.microsoft.com/office/drawing/2014/main" id="{59B6CA21-9799-4425-9B36-81263D120A38}"/>
              </a:ext>
            </a:extLst>
          </p:cNvPr>
          <p:cNvSpPr txBox="1"/>
          <p:nvPr/>
        </p:nvSpPr>
        <p:spPr>
          <a:xfrm>
            <a:off x="3214986" y="37104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3" name="テキスト ボックス 12">
            <a:extLst>
              <a:ext uri="{FF2B5EF4-FFF2-40B4-BE49-F238E27FC236}">
                <a16:creationId xmlns:a16="http://schemas.microsoft.com/office/drawing/2014/main" id="{AA5EE68F-EFAD-44A4-9C7D-687DC06097F7}"/>
              </a:ext>
            </a:extLst>
          </p:cNvPr>
          <p:cNvSpPr txBox="1"/>
          <p:nvPr/>
        </p:nvSpPr>
        <p:spPr>
          <a:xfrm>
            <a:off x="1997475" y="371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pic>
        <p:nvPicPr>
          <p:cNvPr id="19" name="図 18">
            <a:extLst>
              <a:ext uri="{FF2B5EF4-FFF2-40B4-BE49-F238E27FC236}">
                <a16:creationId xmlns:a16="http://schemas.microsoft.com/office/drawing/2014/main" id="{8F9D4A03-38BE-4D0E-9508-5C30A12EA3A2}"/>
              </a:ext>
            </a:extLst>
          </p:cNvPr>
          <p:cNvPicPr>
            <a:picLocks noChangeAspect="1"/>
          </p:cNvPicPr>
          <p:nvPr/>
        </p:nvPicPr>
        <p:blipFill>
          <a:blip r:embed="rId2"/>
          <a:srcRect/>
          <a:stretch/>
        </p:blipFill>
        <p:spPr>
          <a:xfrm>
            <a:off x="1013971" y="1711935"/>
            <a:ext cx="7116057" cy="4581024"/>
          </a:xfrm>
          <a:prstGeom prst="rect">
            <a:avLst/>
          </a:prstGeom>
        </p:spPr>
      </p:pic>
      <p:sp>
        <p:nvSpPr>
          <p:cNvPr id="20" name="テキスト ボックス 19">
            <a:extLst>
              <a:ext uri="{FF2B5EF4-FFF2-40B4-BE49-F238E27FC236}">
                <a16:creationId xmlns:a16="http://schemas.microsoft.com/office/drawing/2014/main" id="{91069ADC-239E-4F6A-824D-1C15950B0CBA}"/>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探査機を発見しました</a:t>
            </a:r>
            <a:r>
              <a:rPr lang="ja-JP" altLang="en-US" i="0" dirty="0">
                <a:solidFill>
                  <a:srgbClr val="575E75"/>
                </a:solidFill>
                <a:effectLst/>
                <a:latin typeface="メイリオ" panose="020B0604030504040204" pitchFamily="50" charset="-128"/>
                <a:ea typeface="メイリオ" panose="020B0604030504040204" pitchFamily="50" charset="-128"/>
              </a:rPr>
              <a:t>！次のミッションに進みましょう！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44BA5484-C26A-4B16-9DC0-140A65018E36}"/>
              </a:ext>
            </a:extLst>
          </p:cNvPr>
          <p:cNvSpPr txBox="1"/>
          <p:nvPr/>
        </p:nvSpPr>
        <p:spPr>
          <a:xfrm>
            <a:off x="3188530" y="1070844"/>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22" name="テキスト ボックス 21">
            <a:extLst>
              <a:ext uri="{FF2B5EF4-FFF2-40B4-BE49-F238E27FC236}">
                <a16:creationId xmlns:a16="http://schemas.microsoft.com/office/drawing/2014/main" id="{E13A9B9C-B05D-4069-A77E-F9BEDC27253A}"/>
              </a:ext>
            </a:extLst>
          </p:cNvPr>
          <p:cNvSpPr txBox="1"/>
          <p:nvPr/>
        </p:nvSpPr>
        <p:spPr>
          <a:xfrm>
            <a:off x="1513504" y="1070844"/>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はっけん</a:t>
            </a:r>
          </a:p>
        </p:txBody>
      </p:sp>
      <p:sp>
        <p:nvSpPr>
          <p:cNvPr id="24" name="テキスト ボックス 23">
            <a:extLst>
              <a:ext uri="{FF2B5EF4-FFF2-40B4-BE49-F238E27FC236}">
                <a16:creationId xmlns:a16="http://schemas.microsoft.com/office/drawing/2014/main" id="{0782C088-EA96-49D6-880B-1343A55D5D51}"/>
              </a:ext>
            </a:extLst>
          </p:cNvPr>
          <p:cNvSpPr txBox="1"/>
          <p:nvPr/>
        </p:nvSpPr>
        <p:spPr>
          <a:xfrm>
            <a:off x="5015879" y="1070844"/>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25" name="テキスト ボックス 24">
            <a:extLst>
              <a:ext uri="{FF2B5EF4-FFF2-40B4-BE49-F238E27FC236}">
                <a16:creationId xmlns:a16="http://schemas.microsoft.com/office/drawing/2014/main" id="{D277728A-5141-4FAC-86BF-A4F2BE172F6F}"/>
              </a:ext>
            </a:extLst>
          </p:cNvPr>
          <p:cNvSpPr txBox="1"/>
          <p:nvPr/>
        </p:nvSpPr>
        <p:spPr>
          <a:xfrm>
            <a:off x="751523" y="1066290"/>
            <a:ext cx="789974"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たんさき</a:t>
            </a:r>
          </a:p>
        </p:txBody>
      </p:sp>
    </p:spTree>
    <p:extLst>
      <p:ext uri="{BB962C8B-B14F-4D97-AF65-F5344CB8AC3E}">
        <p14:creationId xmlns:p14="http://schemas.microsoft.com/office/powerpoint/2010/main" val="39368486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3" y="1611383"/>
            <a:ext cx="8284135" cy="746846"/>
          </a:xfrm>
        </p:spPr>
        <p:txBody>
          <a:bodyPr rtlCol="0"/>
          <a:lstStyle/>
          <a:p>
            <a:pPr rtl="0"/>
            <a:r>
              <a:rPr lang="ja-JP" altLang="en-US" dirty="0"/>
              <a:t>ミッション</a:t>
            </a:r>
            <a:r>
              <a:rPr lang="en-US" altLang="ja-JP" dirty="0"/>
              <a:t>4</a:t>
            </a:r>
            <a:r>
              <a:rPr lang="ja-JP" altLang="en-US" dirty="0"/>
              <a:t>：</a:t>
            </a:r>
            <a:r>
              <a:rPr lang="en-US" altLang="ja-JP" dirty="0"/>
              <a:t>【</a:t>
            </a:r>
            <a:r>
              <a:rPr lang="ja-JP" altLang="en-US" dirty="0"/>
              <a:t>火星</a:t>
            </a:r>
            <a:r>
              <a:rPr lang="en-US" altLang="ja-JP" dirty="0"/>
              <a:t>】</a:t>
            </a:r>
            <a:r>
              <a:rPr lang="ja-JP" altLang="en-US" dirty="0"/>
              <a:t>探査機を修理しよう</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8" name="テキスト ボックス 7">
            <a:extLst>
              <a:ext uri="{FF2B5EF4-FFF2-40B4-BE49-F238E27FC236}">
                <a16:creationId xmlns:a16="http://schemas.microsoft.com/office/drawing/2014/main" id="{952FCB62-1614-4B08-A81C-6DB457450F1E}"/>
              </a:ext>
            </a:extLst>
          </p:cNvPr>
          <p:cNvSpPr txBox="1"/>
          <p:nvPr/>
        </p:nvSpPr>
        <p:spPr>
          <a:xfrm>
            <a:off x="5995056" y="1396901"/>
            <a:ext cx="825622"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しゅうり</a:t>
            </a:r>
          </a:p>
        </p:txBody>
      </p:sp>
      <p:sp>
        <p:nvSpPr>
          <p:cNvPr id="9" name="テキスト ボックス 8">
            <a:extLst>
              <a:ext uri="{FF2B5EF4-FFF2-40B4-BE49-F238E27FC236}">
                <a16:creationId xmlns:a16="http://schemas.microsoft.com/office/drawing/2014/main" id="{0F732A93-758C-4894-B4F0-04816A458405}"/>
              </a:ext>
            </a:extLst>
          </p:cNvPr>
          <p:cNvSpPr txBox="1"/>
          <p:nvPr/>
        </p:nvSpPr>
        <p:spPr>
          <a:xfrm>
            <a:off x="3142696" y="1404225"/>
            <a:ext cx="825622"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10" name="テキスト ボックス 9">
            <a:extLst>
              <a:ext uri="{FF2B5EF4-FFF2-40B4-BE49-F238E27FC236}">
                <a16:creationId xmlns:a16="http://schemas.microsoft.com/office/drawing/2014/main" id="{AB8B0CB8-6877-45B3-8AC2-7F31F02E0003}"/>
              </a:ext>
            </a:extLst>
          </p:cNvPr>
          <p:cNvSpPr txBox="1"/>
          <p:nvPr/>
        </p:nvSpPr>
        <p:spPr>
          <a:xfrm>
            <a:off x="4282751" y="1404225"/>
            <a:ext cx="1287625"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たんさき</a:t>
            </a:r>
          </a:p>
        </p:txBody>
      </p:sp>
    </p:spTree>
    <p:extLst>
      <p:ext uri="{BB962C8B-B14F-4D97-AF65-F5344CB8AC3E}">
        <p14:creationId xmlns:p14="http://schemas.microsoft.com/office/powerpoint/2010/main" val="3937602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a:t>
            </a:r>
            <a:r>
              <a:rPr lang="en-US" altLang="ja-JP" dirty="0"/>
              <a:t>【</a:t>
            </a:r>
            <a:r>
              <a:rPr lang="ja-JP" altLang="en-US" dirty="0"/>
              <a:t>火星</a:t>
            </a:r>
            <a:r>
              <a:rPr lang="en-US" altLang="ja-JP" dirty="0"/>
              <a:t>】</a:t>
            </a:r>
            <a:r>
              <a:rPr lang="ja-JP" altLang="en-US" dirty="0"/>
              <a:t>探査機を修理しよう</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3206107" y="392047"/>
            <a:ext cx="77806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a:t>
            </a:r>
          </a:p>
        </p:txBody>
      </p:sp>
      <p:sp>
        <p:nvSpPr>
          <p:cNvPr id="54" name="テキスト ボックス 53">
            <a:extLst>
              <a:ext uri="{FF2B5EF4-FFF2-40B4-BE49-F238E27FC236}">
                <a16:creationId xmlns:a16="http://schemas.microsoft.com/office/drawing/2014/main" id="{C03F95F7-1367-4CA7-92C0-99F13F5D1E5C}"/>
              </a:ext>
            </a:extLst>
          </p:cNvPr>
          <p:cNvSpPr txBox="1"/>
          <p:nvPr/>
        </p:nvSpPr>
        <p:spPr>
          <a:xfrm>
            <a:off x="1630823" y="6295455"/>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CBB367A5-25AD-4E6F-81C3-2E446F2B23E5}"/>
              </a:ext>
            </a:extLst>
          </p:cNvPr>
          <p:cNvSpPr txBox="1"/>
          <p:nvPr/>
        </p:nvSpPr>
        <p:spPr>
          <a:xfrm>
            <a:off x="5003110" y="6357594"/>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56" name="テキスト ボックス 55">
            <a:extLst>
              <a:ext uri="{FF2B5EF4-FFF2-40B4-BE49-F238E27FC236}">
                <a16:creationId xmlns:a16="http://schemas.microsoft.com/office/drawing/2014/main" id="{F05F0E3F-EACF-4586-BA22-E8AC60980CCF}"/>
              </a:ext>
            </a:extLst>
          </p:cNvPr>
          <p:cNvSpPr txBox="1"/>
          <p:nvPr/>
        </p:nvSpPr>
        <p:spPr>
          <a:xfrm>
            <a:off x="5632154" y="635535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57" name="テキスト ボックス 56">
            <a:extLst>
              <a:ext uri="{FF2B5EF4-FFF2-40B4-BE49-F238E27FC236}">
                <a16:creationId xmlns:a16="http://schemas.microsoft.com/office/drawing/2014/main" id="{4A6E0550-7298-4BD3-8992-06C6549862D1}"/>
              </a:ext>
            </a:extLst>
          </p:cNvPr>
          <p:cNvSpPr txBox="1"/>
          <p:nvPr/>
        </p:nvSpPr>
        <p:spPr>
          <a:xfrm>
            <a:off x="2471138" y="6343215"/>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pic>
        <p:nvPicPr>
          <p:cNvPr id="64" name="図 63">
            <a:extLst>
              <a:ext uri="{FF2B5EF4-FFF2-40B4-BE49-F238E27FC236}">
                <a16:creationId xmlns:a16="http://schemas.microsoft.com/office/drawing/2014/main" id="{1BFB4B18-D40A-4D0E-BFB4-AE035FB5E95A}"/>
              </a:ext>
            </a:extLst>
          </p:cNvPr>
          <p:cNvPicPr>
            <a:picLocks noChangeAspect="1"/>
          </p:cNvPicPr>
          <p:nvPr/>
        </p:nvPicPr>
        <p:blipFill>
          <a:blip r:embed="rId2"/>
          <a:srcRect/>
          <a:stretch/>
        </p:blipFill>
        <p:spPr>
          <a:xfrm>
            <a:off x="895908" y="1609536"/>
            <a:ext cx="7243879" cy="4663310"/>
          </a:xfrm>
          <a:prstGeom prst="rect">
            <a:avLst/>
          </a:prstGeom>
        </p:spPr>
      </p:pic>
      <p:sp>
        <p:nvSpPr>
          <p:cNvPr id="18" name="テキスト ボックス 17">
            <a:extLst>
              <a:ext uri="{FF2B5EF4-FFF2-40B4-BE49-F238E27FC236}">
                <a16:creationId xmlns:a16="http://schemas.microsoft.com/office/drawing/2014/main" id="{DFD3D3AF-0EFE-4B9D-A95F-C18AE7C82B77}"/>
              </a:ext>
            </a:extLst>
          </p:cNvPr>
          <p:cNvSpPr txBox="1"/>
          <p:nvPr/>
        </p:nvSpPr>
        <p:spPr>
          <a:xfrm>
            <a:off x="120402" y="1009851"/>
            <a:ext cx="8943699"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壊れている探査機をエージェントに修理させよう！</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B8499DFD-97BE-4FEA-A089-A0FD5790668F}"/>
              </a:ext>
            </a:extLst>
          </p:cNvPr>
          <p:cNvSpPr txBox="1"/>
          <p:nvPr/>
        </p:nvSpPr>
        <p:spPr>
          <a:xfrm>
            <a:off x="5559547" y="1069926"/>
            <a:ext cx="747636"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しゅうり</a:t>
            </a:r>
          </a:p>
        </p:txBody>
      </p:sp>
      <p:sp>
        <p:nvSpPr>
          <p:cNvPr id="20" name="テキスト ボックス 19">
            <a:extLst>
              <a:ext uri="{FF2B5EF4-FFF2-40B4-BE49-F238E27FC236}">
                <a16:creationId xmlns:a16="http://schemas.microsoft.com/office/drawing/2014/main" id="{EF15F466-8DD2-44F7-96CE-0442A42D8494}"/>
              </a:ext>
            </a:extLst>
          </p:cNvPr>
          <p:cNvSpPr txBox="1"/>
          <p:nvPr/>
        </p:nvSpPr>
        <p:spPr>
          <a:xfrm>
            <a:off x="1869916" y="1069926"/>
            <a:ext cx="573229"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こわ</a:t>
            </a:r>
          </a:p>
        </p:txBody>
      </p:sp>
      <p:sp>
        <p:nvSpPr>
          <p:cNvPr id="23" name="テキスト ボックス 22">
            <a:extLst>
              <a:ext uri="{FF2B5EF4-FFF2-40B4-BE49-F238E27FC236}">
                <a16:creationId xmlns:a16="http://schemas.microsoft.com/office/drawing/2014/main" id="{68C07D08-20BB-4072-ABE7-51537D60B977}"/>
              </a:ext>
            </a:extLst>
          </p:cNvPr>
          <p:cNvSpPr txBox="1"/>
          <p:nvPr/>
        </p:nvSpPr>
        <p:spPr>
          <a:xfrm>
            <a:off x="3148124" y="1069926"/>
            <a:ext cx="778063" cy="246221"/>
          </a:xfrm>
          <a:prstGeom prst="rect">
            <a:avLst/>
          </a:prstGeom>
          <a:noFill/>
        </p:spPr>
        <p:txBody>
          <a:bodyPr wrap="square" rtlCol="0">
            <a:spAutoFit/>
          </a:bodyPr>
          <a:lstStyle/>
          <a:p>
            <a:pPr algn="dist"/>
            <a:r>
              <a:rPr kumimoji="1" lang="ja-JP" altLang="en-US" sz="1000" dirty="0">
                <a:solidFill>
                  <a:srgbClr val="C00000"/>
                </a:solidFill>
                <a:latin typeface="メイリオ" panose="020B0604030504040204" pitchFamily="50" charset="-128"/>
                <a:ea typeface="メイリオ" panose="020B0604030504040204" pitchFamily="50" charset="-128"/>
              </a:rPr>
              <a:t>たんさき</a:t>
            </a:r>
          </a:p>
        </p:txBody>
      </p:sp>
      <p:sp>
        <p:nvSpPr>
          <p:cNvPr id="24" name="テキスト ボックス 23">
            <a:extLst>
              <a:ext uri="{FF2B5EF4-FFF2-40B4-BE49-F238E27FC236}">
                <a16:creationId xmlns:a16="http://schemas.microsoft.com/office/drawing/2014/main" id="{35DCC4F1-12D4-4967-A651-222E3AFAA619}"/>
              </a:ext>
            </a:extLst>
          </p:cNvPr>
          <p:cNvSpPr txBox="1"/>
          <p:nvPr/>
        </p:nvSpPr>
        <p:spPr>
          <a:xfrm>
            <a:off x="1162975" y="392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25" name="テキスト ボックス 24">
            <a:extLst>
              <a:ext uri="{FF2B5EF4-FFF2-40B4-BE49-F238E27FC236}">
                <a16:creationId xmlns:a16="http://schemas.microsoft.com/office/drawing/2014/main" id="{66E3B824-C4D3-42F7-892D-085116BA100C}"/>
              </a:ext>
            </a:extLst>
          </p:cNvPr>
          <p:cNvSpPr txBox="1"/>
          <p:nvPr/>
        </p:nvSpPr>
        <p:spPr>
          <a:xfrm>
            <a:off x="1997475" y="392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Tree>
    <p:extLst>
      <p:ext uri="{BB962C8B-B14F-4D97-AF65-F5344CB8AC3E}">
        <p14:creationId xmlns:p14="http://schemas.microsoft.com/office/powerpoint/2010/main" val="11751281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a:t>
            </a:r>
            <a:r>
              <a:rPr lang="en-US" altLang="ja-JP" dirty="0"/>
              <a:t>【</a:t>
            </a:r>
            <a:r>
              <a:rPr lang="ja-JP" altLang="en-US" dirty="0"/>
              <a:t>火星</a:t>
            </a:r>
            <a:r>
              <a:rPr lang="en-US" altLang="ja-JP" dirty="0"/>
              <a:t>】</a:t>
            </a:r>
            <a:r>
              <a:rPr lang="ja-JP" altLang="en-US" dirty="0"/>
              <a:t>探査機を修理しよう</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3206107" y="392047"/>
            <a:ext cx="77806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a:t>
            </a:r>
          </a:p>
        </p:txBody>
      </p:sp>
      <p:sp>
        <p:nvSpPr>
          <p:cNvPr id="24" name="テキスト ボックス 23">
            <a:extLst>
              <a:ext uri="{FF2B5EF4-FFF2-40B4-BE49-F238E27FC236}">
                <a16:creationId xmlns:a16="http://schemas.microsoft.com/office/drawing/2014/main" id="{35DCC4F1-12D4-4967-A651-222E3AFAA619}"/>
              </a:ext>
            </a:extLst>
          </p:cNvPr>
          <p:cNvSpPr txBox="1"/>
          <p:nvPr/>
        </p:nvSpPr>
        <p:spPr>
          <a:xfrm>
            <a:off x="1162975" y="392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25" name="テキスト ボックス 24">
            <a:extLst>
              <a:ext uri="{FF2B5EF4-FFF2-40B4-BE49-F238E27FC236}">
                <a16:creationId xmlns:a16="http://schemas.microsoft.com/office/drawing/2014/main" id="{66E3B824-C4D3-42F7-892D-085116BA100C}"/>
              </a:ext>
            </a:extLst>
          </p:cNvPr>
          <p:cNvSpPr txBox="1"/>
          <p:nvPr/>
        </p:nvSpPr>
        <p:spPr>
          <a:xfrm>
            <a:off x="1997475" y="392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
        <p:nvSpPr>
          <p:cNvPr id="89" name="テキスト ボックス 88">
            <a:extLst>
              <a:ext uri="{FF2B5EF4-FFF2-40B4-BE49-F238E27FC236}">
                <a16:creationId xmlns:a16="http://schemas.microsoft.com/office/drawing/2014/main" id="{648B0C95-BC9F-4D27-B7FD-46D19065553C}"/>
              </a:ext>
            </a:extLst>
          </p:cNvPr>
          <p:cNvSpPr txBox="1"/>
          <p:nvPr/>
        </p:nvSpPr>
        <p:spPr>
          <a:xfrm>
            <a:off x="839510" y="2219343"/>
            <a:ext cx="7546543"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前方に空気ブロックが見つかるまで右に進みながら探索を続けます。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90" name="テキスト ボックス 89">
            <a:extLst>
              <a:ext uri="{FF2B5EF4-FFF2-40B4-BE49-F238E27FC236}">
                <a16:creationId xmlns:a16="http://schemas.microsoft.com/office/drawing/2014/main" id="{54B76A7F-AB11-4E7D-ACEF-315E153B9661}"/>
              </a:ext>
            </a:extLst>
          </p:cNvPr>
          <p:cNvSpPr txBox="1"/>
          <p:nvPr/>
        </p:nvSpPr>
        <p:spPr>
          <a:xfrm>
            <a:off x="1475591" y="2285952"/>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くうき</a:t>
            </a:r>
          </a:p>
        </p:txBody>
      </p:sp>
      <p:sp>
        <p:nvSpPr>
          <p:cNvPr id="91" name="テキスト ボックス 90">
            <a:extLst>
              <a:ext uri="{FF2B5EF4-FFF2-40B4-BE49-F238E27FC236}">
                <a16:creationId xmlns:a16="http://schemas.microsoft.com/office/drawing/2014/main" id="{C3722126-ACFE-48C4-9A91-D5C19832D4AE}"/>
              </a:ext>
            </a:extLst>
          </p:cNvPr>
          <p:cNvSpPr txBox="1"/>
          <p:nvPr/>
        </p:nvSpPr>
        <p:spPr>
          <a:xfrm>
            <a:off x="757946" y="2285952"/>
            <a:ext cx="7709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pic>
        <p:nvPicPr>
          <p:cNvPr id="92" name="図 91">
            <a:extLst>
              <a:ext uri="{FF2B5EF4-FFF2-40B4-BE49-F238E27FC236}">
                <a16:creationId xmlns:a16="http://schemas.microsoft.com/office/drawing/2014/main" id="{2B6FB031-5E21-4E8C-8B69-AA94E4A2E2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341" y="2153065"/>
            <a:ext cx="739603" cy="739603"/>
          </a:xfrm>
          <a:prstGeom prst="rect">
            <a:avLst/>
          </a:prstGeom>
        </p:spPr>
      </p:pic>
      <p:sp>
        <p:nvSpPr>
          <p:cNvPr id="93" name="テキスト ボックス 92">
            <a:extLst>
              <a:ext uri="{FF2B5EF4-FFF2-40B4-BE49-F238E27FC236}">
                <a16:creationId xmlns:a16="http://schemas.microsoft.com/office/drawing/2014/main" id="{11AC9789-C7C2-4E9F-B1DB-B8E2CBE25B74}"/>
              </a:ext>
            </a:extLst>
          </p:cNvPr>
          <p:cNvSpPr txBox="1"/>
          <p:nvPr/>
        </p:nvSpPr>
        <p:spPr>
          <a:xfrm>
            <a:off x="0" y="974855"/>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A2777AE2-7B08-44C3-8776-F301857B07FB}"/>
              </a:ext>
            </a:extLst>
          </p:cNvPr>
          <p:cNvSpPr txBox="1"/>
          <p:nvPr/>
        </p:nvSpPr>
        <p:spPr>
          <a:xfrm>
            <a:off x="3173218" y="2285952"/>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p>
        </p:txBody>
      </p:sp>
      <p:sp>
        <p:nvSpPr>
          <p:cNvPr id="95" name="テキスト ボックス 94">
            <a:extLst>
              <a:ext uri="{FF2B5EF4-FFF2-40B4-BE49-F238E27FC236}">
                <a16:creationId xmlns:a16="http://schemas.microsoft.com/office/drawing/2014/main" id="{866AACD3-57B3-4CF3-8B8A-471F9CB5D0B2}"/>
              </a:ext>
            </a:extLst>
          </p:cNvPr>
          <p:cNvSpPr txBox="1"/>
          <p:nvPr/>
        </p:nvSpPr>
        <p:spPr>
          <a:xfrm>
            <a:off x="6027785" y="2285952"/>
            <a:ext cx="7428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たんさく</a:t>
            </a:r>
          </a:p>
        </p:txBody>
      </p:sp>
      <p:sp>
        <p:nvSpPr>
          <p:cNvPr id="96" name="テキスト ボックス 95">
            <a:extLst>
              <a:ext uri="{FF2B5EF4-FFF2-40B4-BE49-F238E27FC236}">
                <a16:creationId xmlns:a16="http://schemas.microsoft.com/office/drawing/2014/main" id="{A1F21A8D-2BF6-4BA8-9927-8F31515A7B1C}"/>
              </a:ext>
            </a:extLst>
          </p:cNvPr>
          <p:cNvSpPr txBox="1"/>
          <p:nvPr/>
        </p:nvSpPr>
        <p:spPr>
          <a:xfrm>
            <a:off x="6740753" y="228595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つづ</a:t>
            </a:r>
          </a:p>
        </p:txBody>
      </p:sp>
      <p:sp>
        <p:nvSpPr>
          <p:cNvPr id="98" name="テキスト ボックス 97">
            <a:extLst>
              <a:ext uri="{FF2B5EF4-FFF2-40B4-BE49-F238E27FC236}">
                <a16:creationId xmlns:a16="http://schemas.microsoft.com/office/drawing/2014/main" id="{C0C76338-9508-4080-95B5-C5AF17BE50E0}"/>
              </a:ext>
            </a:extLst>
          </p:cNvPr>
          <p:cNvSpPr txBox="1"/>
          <p:nvPr/>
        </p:nvSpPr>
        <p:spPr>
          <a:xfrm>
            <a:off x="4919433" y="228595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99" name="テキスト ボックス 98">
            <a:extLst>
              <a:ext uri="{FF2B5EF4-FFF2-40B4-BE49-F238E27FC236}">
                <a16:creationId xmlns:a16="http://schemas.microsoft.com/office/drawing/2014/main" id="{99724A6F-C442-4F89-B92A-F1DE6730587C}"/>
              </a:ext>
            </a:extLst>
          </p:cNvPr>
          <p:cNvSpPr txBox="1"/>
          <p:nvPr/>
        </p:nvSpPr>
        <p:spPr>
          <a:xfrm>
            <a:off x="839511" y="2899930"/>
            <a:ext cx="4796179" cy="1685077"/>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前方にラピスラズリのブロックを見つけたら、</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右に移動した後に左に向きを変え、</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右に移動しなければなりません。</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pic>
        <p:nvPicPr>
          <p:cNvPr id="101" name="図 100">
            <a:extLst>
              <a:ext uri="{FF2B5EF4-FFF2-40B4-BE49-F238E27FC236}">
                <a16:creationId xmlns:a16="http://schemas.microsoft.com/office/drawing/2014/main" id="{8A0B5CFA-C917-4C1F-9409-5C4939A52F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341" y="2833652"/>
            <a:ext cx="739603" cy="739603"/>
          </a:xfrm>
          <a:prstGeom prst="rect">
            <a:avLst/>
          </a:prstGeom>
        </p:spPr>
      </p:pic>
      <p:sp>
        <p:nvSpPr>
          <p:cNvPr id="102" name="テキスト ボックス 101">
            <a:extLst>
              <a:ext uri="{FF2B5EF4-FFF2-40B4-BE49-F238E27FC236}">
                <a16:creationId xmlns:a16="http://schemas.microsoft.com/office/drawing/2014/main" id="{D0895C36-87CF-4C38-92F9-4A72DD8EA5CD}"/>
              </a:ext>
            </a:extLst>
          </p:cNvPr>
          <p:cNvSpPr txBox="1"/>
          <p:nvPr/>
        </p:nvSpPr>
        <p:spPr>
          <a:xfrm>
            <a:off x="4307669" y="2966539"/>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p>
        </p:txBody>
      </p:sp>
      <p:sp>
        <p:nvSpPr>
          <p:cNvPr id="103" name="テキスト ボックス 102">
            <a:extLst>
              <a:ext uri="{FF2B5EF4-FFF2-40B4-BE49-F238E27FC236}">
                <a16:creationId xmlns:a16="http://schemas.microsoft.com/office/drawing/2014/main" id="{864CABA0-C07B-4368-86E8-BDECD0E51373}"/>
              </a:ext>
            </a:extLst>
          </p:cNvPr>
          <p:cNvSpPr txBox="1"/>
          <p:nvPr/>
        </p:nvSpPr>
        <p:spPr>
          <a:xfrm>
            <a:off x="1252504" y="4066039"/>
            <a:ext cx="7428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104" name="テキスト ボックス 103">
            <a:extLst>
              <a:ext uri="{FF2B5EF4-FFF2-40B4-BE49-F238E27FC236}">
                <a16:creationId xmlns:a16="http://schemas.microsoft.com/office/drawing/2014/main" id="{AB31A8C8-41A3-48A3-A6AA-230F357B803E}"/>
              </a:ext>
            </a:extLst>
          </p:cNvPr>
          <p:cNvSpPr txBox="1"/>
          <p:nvPr/>
        </p:nvSpPr>
        <p:spPr>
          <a:xfrm>
            <a:off x="743516" y="4066039"/>
            <a:ext cx="58825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111" name="テキスト ボックス 110">
            <a:extLst>
              <a:ext uri="{FF2B5EF4-FFF2-40B4-BE49-F238E27FC236}">
                <a16:creationId xmlns:a16="http://schemas.microsoft.com/office/drawing/2014/main" id="{E4B3F6DB-9736-4923-9AC4-1C205DF3F0BE}"/>
              </a:ext>
            </a:extLst>
          </p:cNvPr>
          <p:cNvSpPr txBox="1"/>
          <p:nvPr/>
        </p:nvSpPr>
        <p:spPr>
          <a:xfrm>
            <a:off x="839511" y="4651285"/>
            <a:ext cx="4540270" cy="1685077"/>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最後は、「</a:t>
            </a:r>
            <a:r>
              <a:rPr kumimoji="1" lang="en-US" altLang="ja-JP" dirty="0">
                <a:solidFill>
                  <a:srgbClr val="575E75"/>
                </a:solidFill>
                <a:latin typeface="メイリオ" panose="020B0604030504040204" pitchFamily="50" charset="-128"/>
                <a:ea typeface="メイリオ" panose="020B0604030504040204" pitchFamily="50" charset="-128"/>
              </a:rPr>
              <a:t>Found the break!</a:t>
            </a:r>
            <a:r>
              <a:rPr kumimoji="1" lang="ja-JP" altLang="en-US" dirty="0">
                <a:solidFill>
                  <a:srgbClr val="575E75"/>
                </a:solidFill>
                <a:latin typeface="メイリオ" panose="020B0604030504040204" pitchFamily="50" charset="-128"/>
                <a:ea typeface="メイリオ" panose="020B0604030504040204" pitchFamily="50" charset="-128"/>
              </a:rPr>
              <a:t>」と話し、</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前方にレッドストーンのブロックを</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置かなければなりません。</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pic>
        <p:nvPicPr>
          <p:cNvPr id="112" name="図 111">
            <a:extLst>
              <a:ext uri="{FF2B5EF4-FFF2-40B4-BE49-F238E27FC236}">
                <a16:creationId xmlns:a16="http://schemas.microsoft.com/office/drawing/2014/main" id="{068ABF43-C287-4041-9E65-B37778DB77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340" y="4585007"/>
            <a:ext cx="739603" cy="739603"/>
          </a:xfrm>
          <a:prstGeom prst="rect">
            <a:avLst/>
          </a:prstGeom>
        </p:spPr>
      </p:pic>
      <p:sp>
        <p:nvSpPr>
          <p:cNvPr id="113" name="テキスト ボックス 112">
            <a:extLst>
              <a:ext uri="{FF2B5EF4-FFF2-40B4-BE49-F238E27FC236}">
                <a16:creationId xmlns:a16="http://schemas.microsoft.com/office/drawing/2014/main" id="{8CCCCCB8-65B9-4A81-B24B-6402BC976DD5}"/>
              </a:ext>
            </a:extLst>
          </p:cNvPr>
          <p:cNvSpPr txBox="1"/>
          <p:nvPr/>
        </p:nvSpPr>
        <p:spPr>
          <a:xfrm>
            <a:off x="4324461" y="470858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a:t>
            </a:r>
          </a:p>
        </p:txBody>
      </p:sp>
      <p:sp>
        <p:nvSpPr>
          <p:cNvPr id="114" name="テキスト ボックス 113">
            <a:extLst>
              <a:ext uri="{FF2B5EF4-FFF2-40B4-BE49-F238E27FC236}">
                <a16:creationId xmlns:a16="http://schemas.microsoft.com/office/drawing/2014/main" id="{DB8CF086-144D-45C3-BF41-E94DDA0BE3A8}"/>
              </a:ext>
            </a:extLst>
          </p:cNvPr>
          <p:cNvSpPr txBox="1"/>
          <p:nvPr/>
        </p:nvSpPr>
        <p:spPr>
          <a:xfrm>
            <a:off x="790689" y="4716877"/>
            <a:ext cx="7428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さいご</a:t>
            </a:r>
          </a:p>
        </p:txBody>
      </p:sp>
      <p:sp>
        <p:nvSpPr>
          <p:cNvPr id="118" name="テキスト ボックス 117">
            <a:extLst>
              <a:ext uri="{FF2B5EF4-FFF2-40B4-BE49-F238E27FC236}">
                <a16:creationId xmlns:a16="http://schemas.microsoft.com/office/drawing/2014/main" id="{3992A18D-3909-4719-A995-0D9F0C41E5B6}"/>
              </a:ext>
            </a:extLst>
          </p:cNvPr>
          <p:cNvSpPr txBox="1"/>
          <p:nvPr/>
        </p:nvSpPr>
        <p:spPr>
          <a:xfrm>
            <a:off x="798036" y="2971227"/>
            <a:ext cx="7428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pic>
        <p:nvPicPr>
          <p:cNvPr id="3" name="図 2">
            <a:extLst>
              <a:ext uri="{FF2B5EF4-FFF2-40B4-BE49-F238E27FC236}">
                <a16:creationId xmlns:a16="http://schemas.microsoft.com/office/drawing/2014/main" id="{2C80C489-D48E-48D1-8724-EAB3BDC204E0}"/>
              </a:ext>
            </a:extLst>
          </p:cNvPr>
          <p:cNvPicPr>
            <a:picLocks noChangeAspect="1"/>
          </p:cNvPicPr>
          <p:nvPr/>
        </p:nvPicPr>
        <p:blipFill>
          <a:blip r:embed="rId3"/>
          <a:stretch>
            <a:fillRect/>
          </a:stretch>
        </p:blipFill>
        <p:spPr>
          <a:xfrm>
            <a:off x="13895" y="1492448"/>
            <a:ext cx="9144000" cy="598952"/>
          </a:xfrm>
          <a:prstGeom prst="rect">
            <a:avLst/>
          </a:prstGeom>
        </p:spPr>
      </p:pic>
      <p:sp>
        <p:nvSpPr>
          <p:cNvPr id="120" name="テキスト ボックス 119">
            <a:extLst>
              <a:ext uri="{FF2B5EF4-FFF2-40B4-BE49-F238E27FC236}">
                <a16:creationId xmlns:a16="http://schemas.microsoft.com/office/drawing/2014/main" id="{77F14AC5-7D82-4B21-9281-D61BE716CAAB}"/>
              </a:ext>
            </a:extLst>
          </p:cNvPr>
          <p:cNvSpPr txBox="1"/>
          <p:nvPr/>
        </p:nvSpPr>
        <p:spPr>
          <a:xfrm>
            <a:off x="4461406" y="228903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121" name="テキスト ボックス 120">
            <a:extLst>
              <a:ext uri="{FF2B5EF4-FFF2-40B4-BE49-F238E27FC236}">
                <a16:creationId xmlns:a16="http://schemas.microsoft.com/office/drawing/2014/main" id="{52410607-90D5-4683-9B3D-12AFFA7296CD}"/>
              </a:ext>
            </a:extLst>
          </p:cNvPr>
          <p:cNvSpPr txBox="1"/>
          <p:nvPr/>
        </p:nvSpPr>
        <p:spPr>
          <a:xfrm>
            <a:off x="1253982" y="3510400"/>
            <a:ext cx="7428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122" name="テキスト ボックス 121">
            <a:extLst>
              <a:ext uri="{FF2B5EF4-FFF2-40B4-BE49-F238E27FC236}">
                <a16:creationId xmlns:a16="http://schemas.microsoft.com/office/drawing/2014/main" id="{4CA861A9-98A2-4CA9-B47B-3297ECFF223F}"/>
              </a:ext>
            </a:extLst>
          </p:cNvPr>
          <p:cNvSpPr txBox="1"/>
          <p:nvPr/>
        </p:nvSpPr>
        <p:spPr>
          <a:xfrm>
            <a:off x="735663" y="3510400"/>
            <a:ext cx="58825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123" name="テキスト ボックス 122">
            <a:extLst>
              <a:ext uri="{FF2B5EF4-FFF2-40B4-BE49-F238E27FC236}">
                <a16:creationId xmlns:a16="http://schemas.microsoft.com/office/drawing/2014/main" id="{6712A250-5BFF-40E6-9EE6-209F0F48E9EF}"/>
              </a:ext>
            </a:extLst>
          </p:cNvPr>
          <p:cNvSpPr txBox="1"/>
          <p:nvPr/>
        </p:nvSpPr>
        <p:spPr>
          <a:xfrm>
            <a:off x="2124704" y="3510400"/>
            <a:ext cx="58825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あと</a:t>
            </a:r>
          </a:p>
        </p:txBody>
      </p:sp>
      <p:sp>
        <p:nvSpPr>
          <p:cNvPr id="124" name="テキスト ボックス 123">
            <a:extLst>
              <a:ext uri="{FF2B5EF4-FFF2-40B4-BE49-F238E27FC236}">
                <a16:creationId xmlns:a16="http://schemas.microsoft.com/office/drawing/2014/main" id="{D656C911-6E01-4CA0-88F9-59FC71DC4E0B}"/>
              </a:ext>
            </a:extLst>
          </p:cNvPr>
          <p:cNvSpPr txBox="1"/>
          <p:nvPr/>
        </p:nvSpPr>
        <p:spPr>
          <a:xfrm>
            <a:off x="2588994" y="3510400"/>
            <a:ext cx="58825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sp>
        <p:nvSpPr>
          <p:cNvPr id="125" name="テキスト ボックス 124">
            <a:extLst>
              <a:ext uri="{FF2B5EF4-FFF2-40B4-BE49-F238E27FC236}">
                <a16:creationId xmlns:a16="http://schemas.microsoft.com/office/drawing/2014/main" id="{CBE767C4-6680-4CE9-916A-A3B6A849BFF3}"/>
              </a:ext>
            </a:extLst>
          </p:cNvPr>
          <p:cNvSpPr txBox="1"/>
          <p:nvPr/>
        </p:nvSpPr>
        <p:spPr>
          <a:xfrm>
            <a:off x="3163855" y="3510400"/>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126" name="テキスト ボックス 125">
            <a:extLst>
              <a:ext uri="{FF2B5EF4-FFF2-40B4-BE49-F238E27FC236}">
                <a16:creationId xmlns:a16="http://schemas.microsoft.com/office/drawing/2014/main" id="{9A8FA5AF-483D-4870-803B-40905226B390}"/>
              </a:ext>
            </a:extLst>
          </p:cNvPr>
          <p:cNvSpPr txBox="1"/>
          <p:nvPr/>
        </p:nvSpPr>
        <p:spPr>
          <a:xfrm>
            <a:off x="3864396" y="3510400"/>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27" name="テキスト ボックス 126">
            <a:extLst>
              <a:ext uri="{FF2B5EF4-FFF2-40B4-BE49-F238E27FC236}">
                <a16:creationId xmlns:a16="http://schemas.microsoft.com/office/drawing/2014/main" id="{B1C9779E-2523-4F47-AEFB-71A63F96BF97}"/>
              </a:ext>
            </a:extLst>
          </p:cNvPr>
          <p:cNvSpPr txBox="1"/>
          <p:nvPr/>
        </p:nvSpPr>
        <p:spPr>
          <a:xfrm>
            <a:off x="798036" y="5247602"/>
            <a:ext cx="7428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128" name="テキスト ボックス 127">
            <a:extLst>
              <a:ext uri="{FF2B5EF4-FFF2-40B4-BE49-F238E27FC236}">
                <a16:creationId xmlns:a16="http://schemas.microsoft.com/office/drawing/2014/main" id="{57842DDC-3370-4571-A823-734579C5A685}"/>
              </a:ext>
            </a:extLst>
          </p:cNvPr>
          <p:cNvSpPr txBox="1"/>
          <p:nvPr/>
        </p:nvSpPr>
        <p:spPr>
          <a:xfrm>
            <a:off x="890943" y="5809566"/>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pic>
        <p:nvPicPr>
          <p:cNvPr id="6" name="図 5">
            <a:extLst>
              <a:ext uri="{FF2B5EF4-FFF2-40B4-BE49-F238E27FC236}">
                <a16:creationId xmlns:a16="http://schemas.microsoft.com/office/drawing/2014/main" id="{3710A112-2DE1-48DD-9FAB-3A9605CD6948}"/>
              </a:ext>
            </a:extLst>
          </p:cNvPr>
          <p:cNvPicPr>
            <a:picLocks noChangeAspect="1"/>
          </p:cNvPicPr>
          <p:nvPr/>
        </p:nvPicPr>
        <p:blipFill rotWithShape="1">
          <a:blip r:embed="rId4"/>
          <a:srcRect l="6561" r="4947" b="20947"/>
          <a:stretch/>
        </p:blipFill>
        <p:spPr>
          <a:xfrm>
            <a:off x="5027089" y="3463153"/>
            <a:ext cx="3474395" cy="3161582"/>
          </a:xfrm>
          <a:prstGeom prst="rect">
            <a:avLst/>
          </a:prstGeom>
        </p:spPr>
      </p:pic>
      <p:sp>
        <p:nvSpPr>
          <p:cNvPr id="116" name="テキスト ボックス 115">
            <a:extLst>
              <a:ext uri="{FF2B5EF4-FFF2-40B4-BE49-F238E27FC236}">
                <a16:creationId xmlns:a16="http://schemas.microsoft.com/office/drawing/2014/main" id="{E75FB7D9-5476-4DAA-8DC2-57DE543EB043}"/>
              </a:ext>
            </a:extLst>
          </p:cNvPr>
          <p:cNvSpPr txBox="1"/>
          <p:nvPr/>
        </p:nvSpPr>
        <p:spPr>
          <a:xfrm>
            <a:off x="5317357" y="5244090"/>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スタート</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117" name="テキスト ボックス 116">
            <a:extLst>
              <a:ext uri="{FF2B5EF4-FFF2-40B4-BE49-F238E27FC236}">
                <a16:creationId xmlns:a16="http://schemas.microsoft.com/office/drawing/2014/main" id="{A636363F-C139-4C78-8807-05F126358EB8}"/>
              </a:ext>
            </a:extLst>
          </p:cNvPr>
          <p:cNvSpPr txBox="1"/>
          <p:nvPr/>
        </p:nvSpPr>
        <p:spPr>
          <a:xfrm>
            <a:off x="6890113" y="5342444"/>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ゴール</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029162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C208622-6190-4A99-B94C-22AE47A673E7}"/>
              </a:ext>
            </a:extLst>
          </p:cNvPr>
          <p:cNvPicPr>
            <a:picLocks noChangeAspect="1"/>
          </p:cNvPicPr>
          <p:nvPr/>
        </p:nvPicPr>
        <p:blipFill>
          <a:blip r:embed="rId2"/>
          <a:stretch>
            <a:fillRect/>
          </a:stretch>
        </p:blipFill>
        <p:spPr>
          <a:xfrm>
            <a:off x="607671" y="1619838"/>
            <a:ext cx="5227773" cy="4077053"/>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a:t>
            </a:r>
            <a:r>
              <a:rPr lang="en-US" altLang="ja-JP" dirty="0"/>
              <a:t>【</a:t>
            </a:r>
            <a:r>
              <a:rPr lang="ja-JP" altLang="en-US" dirty="0"/>
              <a:t>火星</a:t>
            </a:r>
            <a:r>
              <a:rPr lang="en-US" altLang="ja-JP" dirty="0"/>
              <a:t>】</a:t>
            </a:r>
            <a:r>
              <a:rPr lang="ja-JP" altLang="en-US" dirty="0"/>
              <a:t>探査機を修理しよう</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3206107" y="392047"/>
            <a:ext cx="77806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a:t>
            </a:r>
          </a:p>
        </p:txBody>
      </p:sp>
      <p:sp>
        <p:nvSpPr>
          <p:cNvPr id="24" name="テキスト ボックス 23">
            <a:extLst>
              <a:ext uri="{FF2B5EF4-FFF2-40B4-BE49-F238E27FC236}">
                <a16:creationId xmlns:a16="http://schemas.microsoft.com/office/drawing/2014/main" id="{35DCC4F1-12D4-4967-A651-222E3AFAA619}"/>
              </a:ext>
            </a:extLst>
          </p:cNvPr>
          <p:cNvSpPr txBox="1"/>
          <p:nvPr/>
        </p:nvSpPr>
        <p:spPr>
          <a:xfrm>
            <a:off x="1162975" y="392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25" name="テキスト ボックス 24">
            <a:extLst>
              <a:ext uri="{FF2B5EF4-FFF2-40B4-BE49-F238E27FC236}">
                <a16:creationId xmlns:a16="http://schemas.microsoft.com/office/drawing/2014/main" id="{66E3B824-C4D3-42F7-892D-085116BA100C}"/>
              </a:ext>
            </a:extLst>
          </p:cNvPr>
          <p:cNvSpPr txBox="1"/>
          <p:nvPr/>
        </p:nvSpPr>
        <p:spPr>
          <a:xfrm>
            <a:off x="1997475" y="392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
        <p:nvSpPr>
          <p:cNvPr id="51" name="テキスト ボックス 50">
            <a:extLst>
              <a:ext uri="{FF2B5EF4-FFF2-40B4-BE49-F238E27FC236}">
                <a16:creationId xmlns:a16="http://schemas.microsoft.com/office/drawing/2014/main" id="{1EEB6012-6D8C-4820-8D0D-DE9274B143F7}"/>
              </a:ext>
            </a:extLst>
          </p:cNvPr>
          <p:cNvSpPr txBox="1"/>
          <p:nvPr/>
        </p:nvSpPr>
        <p:spPr>
          <a:xfrm>
            <a:off x="476417" y="1028826"/>
            <a:ext cx="568809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プログラムは既に準備されています。</a:t>
            </a:r>
            <a:endParaRPr kumimoji="1" lang="ja-JP" altLang="en-US"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C417D6D3-D7DF-403D-8E4F-F844DEC77B44}"/>
              </a:ext>
            </a:extLst>
          </p:cNvPr>
          <p:cNvSpPr txBox="1"/>
          <p:nvPr/>
        </p:nvSpPr>
        <p:spPr>
          <a:xfrm>
            <a:off x="2267159" y="109102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53" name="テキスト ボックス 52">
            <a:extLst>
              <a:ext uri="{FF2B5EF4-FFF2-40B4-BE49-F238E27FC236}">
                <a16:creationId xmlns:a16="http://schemas.microsoft.com/office/drawing/2014/main" id="{53665ABC-E9A5-4D1B-8E8D-686F3DEC2ED9}"/>
              </a:ext>
            </a:extLst>
          </p:cNvPr>
          <p:cNvSpPr txBox="1"/>
          <p:nvPr/>
        </p:nvSpPr>
        <p:spPr>
          <a:xfrm>
            <a:off x="1788064" y="1091029"/>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すで</a:t>
            </a:r>
          </a:p>
        </p:txBody>
      </p:sp>
      <p:sp>
        <p:nvSpPr>
          <p:cNvPr id="54" name="吹き出し: 角を丸めた四角形 53">
            <a:extLst>
              <a:ext uri="{FF2B5EF4-FFF2-40B4-BE49-F238E27FC236}">
                <a16:creationId xmlns:a16="http://schemas.microsoft.com/office/drawing/2014/main" id="{311DC908-3B98-4AC3-BE9E-A256961C7901}"/>
              </a:ext>
            </a:extLst>
          </p:cNvPr>
          <p:cNvSpPr/>
          <p:nvPr/>
        </p:nvSpPr>
        <p:spPr>
          <a:xfrm>
            <a:off x="2988843" y="5238162"/>
            <a:ext cx="4511194" cy="1545647"/>
          </a:xfrm>
          <a:prstGeom prst="wedgeRoundRectCallout">
            <a:avLst>
              <a:gd name="adj1" fmla="val 55561"/>
              <a:gd name="adj2" fmla="val -10279"/>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55" name="図 54">
            <a:extLst>
              <a:ext uri="{FF2B5EF4-FFF2-40B4-BE49-F238E27FC236}">
                <a16:creationId xmlns:a16="http://schemas.microsoft.com/office/drawing/2014/main" id="{37C96867-8581-417D-9634-AB1E50D2A04E}"/>
              </a:ext>
            </a:extLst>
          </p:cNvPr>
          <p:cNvPicPr>
            <a:picLocks noChangeAspect="1"/>
          </p:cNvPicPr>
          <p:nvPr/>
        </p:nvPicPr>
        <p:blipFill>
          <a:blip r:embed="rId3"/>
          <a:stretch>
            <a:fillRect/>
          </a:stretch>
        </p:blipFill>
        <p:spPr>
          <a:xfrm>
            <a:off x="7679240" y="4928943"/>
            <a:ext cx="1074752" cy="1712732"/>
          </a:xfrm>
          <a:prstGeom prst="rect">
            <a:avLst/>
          </a:prstGeom>
        </p:spPr>
      </p:pic>
      <p:sp>
        <p:nvSpPr>
          <p:cNvPr id="56" name="テキスト ボックス 55">
            <a:extLst>
              <a:ext uri="{FF2B5EF4-FFF2-40B4-BE49-F238E27FC236}">
                <a16:creationId xmlns:a16="http://schemas.microsoft.com/office/drawing/2014/main" id="{2070F315-4658-4F6C-B2BE-8E529532FCEB}"/>
              </a:ext>
            </a:extLst>
          </p:cNvPr>
          <p:cNvSpPr txBox="1"/>
          <p:nvPr/>
        </p:nvSpPr>
        <p:spPr>
          <a:xfrm>
            <a:off x="3112901" y="5238162"/>
            <a:ext cx="4415303"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このプログラムはどこが間違っているかな？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目的を達成するためにはどんなプログラムに</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したらいいか考えてみよう！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60E93937-D9A7-4781-B25F-10DDECCE4CA7}"/>
              </a:ext>
            </a:extLst>
          </p:cNvPr>
          <p:cNvSpPr txBox="1"/>
          <p:nvPr/>
        </p:nvSpPr>
        <p:spPr>
          <a:xfrm>
            <a:off x="5380892" y="5303588"/>
            <a:ext cx="517159"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まちが</a:t>
            </a:r>
            <a:endParaRPr kumimoji="1" lang="ja-JP" altLang="en-US" sz="8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209CC633-AC52-4AB2-AE83-A7851927FE50}"/>
              </a:ext>
            </a:extLst>
          </p:cNvPr>
          <p:cNvSpPr txBox="1"/>
          <p:nvPr/>
        </p:nvSpPr>
        <p:spPr>
          <a:xfrm>
            <a:off x="3090730" y="5785309"/>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もくてき</a:t>
            </a:r>
            <a:endParaRPr kumimoji="1" lang="ja-JP" altLang="en-US" sz="8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78A1DA51-E22D-46C7-B1FA-93F64131B5A7}"/>
              </a:ext>
            </a:extLst>
          </p:cNvPr>
          <p:cNvSpPr txBox="1"/>
          <p:nvPr/>
        </p:nvSpPr>
        <p:spPr>
          <a:xfrm>
            <a:off x="4272511" y="6286007"/>
            <a:ext cx="5219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かんが</a:t>
            </a:r>
            <a:endParaRPr kumimoji="1" lang="ja-JP" altLang="en-US" sz="800" dirty="0">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CEC18DF3-954C-4FA6-BEC1-9A0EBE38BEBA}"/>
              </a:ext>
            </a:extLst>
          </p:cNvPr>
          <p:cNvSpPr txBox="1"/>
          <p:nvPr/>
        </p:nvSpPr>
        <p:spPr>
          <a:xfrm>
            <a:off x="3702146" y="5787975"/>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たっせい</a:t>
            </a:r>
            <a:endParaRPr kumimoji="1" lang="ja-JP" altLang="en-US" sz="8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5FD34F1B-4F08-1343-6A92-4CC673772D0F}"/>
              </a:ext>
            </a:extLst>
          </p:cNvPr>
          <p:cNvSpPr txBox="1"/>
          <p:nvPr/>
        </p:nvSpPr>
        <p:spPr>
          <a:xfrm>
            <a:off x="1911790" y="163521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8" name="テキスト ボックス 37">
            <a:extLst>
              <a:ext uri="{FF2B5EF4-FFF2-40B4-BE49-F238E27FC236}">
                <a16:creationId xmlns:a16="http://schemas.microsoft.com/office/drawing/2014/main" id="{B7F36936-DD9B-20D7-C309-330A66EC15FC}"/>
              </a:ext>
            </a:extLst>
          </p:cNvPr>
          <p:cNvSpPr txBox="1"/>
          <p:nvPr/>
        </p:nvSpPr>
        <p:spPr>
          <a:xfrm>
            <a:off x="2356316" y="163521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9" name="テキスト ボックス 38">
            <a:extLst>
              <a:ext uri="{FF2B5EF4-FFF2-40B4-BE49-F238E27FC236}">
                <a16:creationId xmlns:a16="http://schemas.microsoft.com/office/drawing/2014/main" id="{F425B5CD-D575-7C7F-AF4F-2D661FCC221C}"/>
              </a:ext>
            </a:extLst>
          </p:cNvPr>
          <p:cNvSpPr txBox="1"/>
          <p:nvPr/>
        </p:nvSpPr>
        <p:spPr>
          <a:xfrm>
            <a:off x="3331966" y="200686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0" name="テキスト ボックス 39">
            <a:extLst>
              <a:ext uri="{FF2B5EF4-FFF2-40B4-BE49-F238E27FC236}">
                <a16:creationId xmlns:a16="http://schemas.microsoft.com/office/drawing/2014/main" id="{510DEBA6-AC77-269B-3247-867B3461BB26}"/>
              </a:ext>
            </a:extLst>
          </p:cNvPr>
          <p:cNvSpPr txBox="1"/>
          <p:nvPr/>
        </p:nvSpPr>
        <p:spPr>
          <a:xfrm>
            <a:off x="2876432" y="19994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1" name="テキスト ボックス 40">
            <a:extLst>
              <a:ext uri="{FF2B5EF4-FFF2-40B4-BE49-F238E27FC236}">
                <a16:creationId xmlns:a16="http://schemas.microsoft.com/office/drawing/2014/main" id="{7BB7AA2B-4103-A8DC-7E38-13CD845052E2}"/>
              </a:ext>
            </a:extLst>
          </p:cNvPr>
          <p:cNvSpPr txBox="1"/>
          <p:nvPr/>
        </p:nvSpPr>
        <p:spPr>
          <a:xfrm>
            <a:off x="2558121" y="308528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2" name="テキスト ボックス 41">
            <a:extLst>
              <a:ext uri="{FF2B5EF4-FFF2-40B4-BE49-F238E27FC236}">
                <a16:creationId xmlns:a16="http://schemas.microsoft.com/office/drawing/2014/main" id="{B553B5CC-4F3D-C591-96D3-B187F381A9B2}"/>
              </a:ext>
            </a:extLst>
          </p:cNvPr>
          <p:cNvSpPr txBox="1"/>
          <p:nvPr/>
        </p:nvSpPr>
        <p:spPr>
          <a:xfrm>
            <a:off x="2974930" y="269016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3" name="テキスト ボックス 42">
            <a:extLst>
              <a:ext uri="{FF2B5EF4-FFF2-40B4-BE49-F238E27FC236}">
                <a16:creationId xmlns:a16="http://schemas.microsoft.com/office/drawing/2014/main" id="{009ADC5A-FA59-D97C-889A-521DD76E8F54}"/>
              </a:ext>
            </a:extLst>
          </p:cNvPr>
          <p:cNvSpPr txBox="1"/>
          <p:nvPr/>
        </p:nvSpPr>
        <p:spPr>
          <a:xfrm>
            <a:off x="3455924" y="2710375"/>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4" name="テキスト ボックス 43">
            <a:extLst>
              <a:ext uri="{FF2B5EF4-FFF2-40B4-BE49-F238E27FC236}">
                <a16:creationId xmlns:a16="http://schemas.microsoft.com/office/drawing/2014/main" id="{37BE5E03-4123-E64D-61A3-FF37098EF1FC}"/>
              </a:ext>
            </a:extLst>
          </p:cNvPr>
          <p:cNvSpPr txBox="1"/>
          <p:nvPr/>
        </p:nvSpPr>
        <p:spPr>
          <a:xfrm>
            <a:off x="1449510" y="308528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45" name="テキスト ボックス 44">
            <a:extLst>
              <a:ext uri="{FF2B5EF4-FFF2-40B4-BE49-F238E27FC236}">
                <a16:creationId xmlns:a16="http://schemas.microsoft.com/office/drawing/2014/main" id="{BB1EE282-42AE-B8A4-DFE6-7ABF1859ED25}"/>
              </a:ext>
            </a:extLst>
          </p:cNvPr>
          <p:cNvSpPr txBox="1"/>
          <p:nvPr/>
        </p:nvSpPr>
        <p:spPr>
          <a:xfrm>
            <a:off x="1787304" y="338016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46" name="テキスト ボックス 45">
            <a:extLst>
              <a:ext uri="{FF2B5EF4-FFF2-40B4-BE49-F238E27FC236}">
                <a16:creationId xmlns:a16="http://schemas.microsoft.com/office/drawing/2014/main" id="{3BD23768-58D7-087C-87F1-C3531F9DDB7D}"/>
              </a:ext>
            </a:extLst>
          </p:cNvPr>
          <p:cNvSpPr txBox="1"/>
          <p:nvPr/>
        </p:nvSpPr>
        <p:spPr>
          <a:xfrm>
            <a:off x="2225511" y="337952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47" name="テキスト ボックス 46">
            <a:extLst>
              <a:ext uri="{FF2B5EF4-FFF2-40B4-BE49-F238E27FC236}">
                <a16:creationId xmlns:a16="http://schemas.microsoft.com/office/drawing/2014/main" id="{3A9DA6C5-DF4F-5A0F-AEDD-3D935CBA2539}"/>
              </a:ext>
            </a:extLst>
          </p:cNvPr>
          <p:cNvSpPr txBox="1"/>
          <p:nvPr/>
        </p:nvSpPr>
        <p:spPr>
          <a:xfrm>
            <a:off x="1459750" y="337952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48" name="テキスト ボックス 47">
            <a:extLst>
              <a:ext uri="{FF2B5EF4-FFF2-40B4-BE49-F238E27FC236}">
                <a16:creationId xmlns:a16="http://schemas.microsoft.com/office/drawing/2014/main" id="{B96F4FD5-D8D4-4185-8347-C3821CB310EC}"/>
              </a:ext>
            </a:extLst>
          </p:cNvPr>
          <p:cNvSpPr txBox="1"/>
          <p:nvPr/>
        </p:nvSpPr>
        <p:spPr>
          <a:xfrm>
            <a:off x="2637096" y="366917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9" name="テキスト ボックス 48">
            <a:extLst>
              <a:ext uri="{FF2B5EF4-FFF2-40B4-BE49-F238E27FC236}">
                <a16:creationId xmlns:a16="http://schemas.microsoft.com/office/drawing/2014/main" id="{DD92E5B1-FF94-F4D6-9C44-3C622437C8EE}"/>
              </a:ext>
            </a:extLst>
          </p:cNvPr>
          <p:cNvSpPr txBox="1"/>
          <p:nvPr/>
        </p:nvSpPr>
        <p:spPr>
          <a:xfrm>
            <a:off x="1528485" y="366917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50" name="テキスト ボックス 49">
            <a:extLst>
              <a:ext uri="{FF2B5EF4-FFF2-40B4-BE49-F238E27FC236}">
                <a16:creationId xmlns:a16="http://schemas.microsoft.com/office/drawing/2014/main" id="{588B32D7-DF25-25C1-AA6C-1B6B0536D6A7}"/>
              </a:ext>
            </a:extLst>
          </p:cNvPr>
          <p:cNvSpPr txBox="1"/>
          <p:nvPr/>
        </p:nvSpPr>
        <p:spPr>
          <a:xfrm>
            <a:off x="2420252" y="4392062"/>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そうしん</a:t>
            </a:r>
          </a:p>
        </p:txBody>
      </p:sp>
      <p:sp>
        <p:nvSpPr>
          <p:cNvPr id="61" name="テキスト ボックス 60">
            <a:extLst>
              <a:ext uri="{FF2B5EF4-FFF2-40B4-BE49-F238E27FC236}">
                <a16:creationId xmlns:a16="http://schemas.microsoft.com/office/drawing/2014/main" id="{C9E282F1-64AF-52C4-902F-9891DE94A5EB}"/>
              </a:ext>
            </a:extLst>
          </p:cNvPr>
          <p:cNvSpPr txBox="1"/>
          <p:nvPr/>
        </p:nvSpPr>
        <p:spPr>
          <a:xfrm>
            <a:off x="2232917" y="4715979"/>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62" name="テキスト ボックス 61">
            <a:extLst>
              <a:ext uri="{FF2B5EF4-FFF2-40B4-BE49-F238E27FC236}">
                <a16:creationId xmlns:a16="http://schemas.microsoft.com/office/drawing/2014/main" id="{3394CC0B-2D96-3992-ED99-96727F9F38D7}"/>
              </a:ext>
            </a:extLst>
          </p:cNvPr>
          <p:cNvSpPr txBox="1"/>
          <p:nvPr/>
        </p:nvSpPr>
        <p:spPr>
          <a:xfrm>
            <a:off x="2462134" y="473540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63" name="テキスト ボックス 62">
            <a:extLst>
              <a:ext uri="{FF2B5EF4-FFF2-40B4-BE49-F238E27FC236}">
                <a16:creationId xmlns:a16="http://schemas.microsoft.com/office/drawing/2014/main" id="{4B9608DB-3E32-1A56-B45C-5DBDDE83B541}"/>
              </a:ext>
            </a:extLst>
          </p:cNvPr>
          <p:cNvSpPr txBox="1"/>
          <p:nvPr/>
        </p:nvSpPr>
        <p:spPr>
          <a:xfrm>
            <a:off x="3425861" y="474427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64" name="テキスト ボックス 63">
            <a:extLst>
              <a:ext uri="{FF2B5EF4-FFF2-40B4-BE49-F238E27FC236}">
                <a16:creationId xmlns:a16="http://schemas.microsoft.com/office/drawing/2014/main" id="{502DF713-68DB-7071-1806-8D3B93B0A819}"/>
              </a:ext>
            </a:extLst>
          </p:cNvPr>
          <p:cNvSpPr txBox="1"/>
          <p:nvPr/>
        </p:nvSpPr>
        <p:spPr>
          <a:xfrm>
            <a:off x="3627330" y="473540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65" name="テキスト ボックス 64">
            <a:extLst>
              <a:ext uri="{FF2B5EF4-FFF2-40B4-BE49-F238E27FC236}">
                <a16:creationId xmlns:a16="http://schemas.microsoft.com/office/drawing/2014/main" id="{940AF35D-D330-6D91-7200-C8DEA787921F}"/>
              </a:ext>
            </a:extLst>
          </p:cNvPr>
          <p:cNvSpPr txBox="1"/>
          <p:nvPr/>
        </p:nvSpPr>
        <p:spPr>
          <a:xfrm>
            <a:off x="1787304" y="5091361"/>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66" name="テキスト ボックス 65">
            <a:extLst>
              <a:ext uri="{FF2B5EF4-FFF2-40B4-BE49-F238E27FC236}">
                <a16:creationId xmlns:a16="http://schemas.microsoft.com/office/drawing/2014/main" id="{07906709-394C-81CF-5EAA-C2793B64048F}"/>
              </a:ext>
            </a:extLst>
          </p:cNvPr>
          <p:cNvSpPr txBox="1"/>
          <p:nvPr/>
        </p:nvSpPr>
        <p:spPr>
          <a:xfrm>
            <a:off x="1304221" y="509136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7" name="テキスト ボックス 66">
            <a:extLst>
              <a:ext uri="{FF2B5EF4-FFF2-40B4-BE49-F238E27FC236}">
                <a16:creationId xmlns:a16="http://schemas.microsoft.com/office/drawing/2014/main" id="{4BFC6DF8-24F5-2B58-907D-BF6C025D79CB}"/>
              </a:ext>
            </a:extLst>
          </p:cNvPr>
          <p:cNvSpPr txBox="1"/>
          <p:nvPr/>
        </p:nvSpPr>
        <p:spPr>
          <a:xfrm>
            <a:off x="2497197" y="234280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8" name="テキスト ボックス 67">
            <a:extLst>
              <a:ext uri="{FF2B5EF4-FFF2-40B4-BE49-F238E27FC236}">
                <a16:creationId xmlns:a16="http://schemas.microsoft.com/office/drawing/2014/main" id="{6C8453E5-3235-D5BE-FFB8-F8EAB5E10F04}"/>
              </a:ext>
            </a:extLst>
          </p:cNvPr>
          <p:cNvSpPr txBox="1"/>
          <p:nvPr/>
        </p:nvSpPr>
        <p:spPr>
          <a:xfrm>
            <a:off x="1388586" y="234280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Tree>
    <p:extLst>
      <p:ext uri="{BB962C8B-B14F-4D97-AF65-F5344CB8AC3E}">
        <p14:creationId xmlns:p14="http://schemas.microsoft.com/office/powerpoint/2010/main" val="24913652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B8605D2-869C-400B-8537-99787FDCAD73}"/>
              </a:ext>
            </a:extLst>
          </p:cNvPr>
          <p:cNvPicPr>
            <a:picLocks noChangeAspect="1"/>
          </p:cNvPicPr>
          <p:nvPr/>
        </p:nvPicPr>
        <p:blipFill>
          <a:blip r:embed="rId2"/>
          <a:stretch>
            <a:fillRect/>
          </a:stretch>
        </p:blipFill>
        <p:spPr>
          <a:xfrm>
            <a:off x="607670" y="1619838"/>
            <a:ext cx="5189670" cy="406181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a:t>
            </a:r>
            <a:r>
              <a:rPr lang="en-US" altLang="ja-JP" dirty="0"/>
              <a:t>【</a:t>
            </a:r>
            <a:r>
              <a:rPr lang="ja-JP" altLang="en-US" dirty="0"/>
              <a:t>火星</a:t>
            </a:r>
            <a:r>
              <a:rPr lang="en-US" altLang="ja-JP" dirty="0"/>
              <a:t>】</a:t>
            </a:r>
            <a:r>
              <a:rPr lang="ja-JP" altLang="en-US" dirty="0"/>
              <a:t>探査機を修理しよう</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3206107" y="392047"/>
            <a:ext cx="77806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a:t>
            </a:r>
          </a:p>
        </p:txBody>
      </p:sp>
      <p:sp>
        <p:nvSpPr>
          <p:cNvPr id="24" name="テキスト ボックス 23">
            <a:extLst>
              <a:ext uri="{FF2B5EF4-FFF2-40B4-BE49-F238E27FC236}">
                <a16:creationId xmlns:a16="http://schemas.microsoft.com/office/drawing/2014/main" id="{35DCC4F1-12D4-4967-A651-222E3AFAA619}"/>
              </a:ext>
            </a:extLst>
          </p:cNvPr>
          <p:cNvSpPr txBox="1"/>
          <p:nvPr/>
        </p:nvSpPr>
        <p:spPr>
          <a:xfrm>
            <a:off x="1162975" y="392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25" name="テキスト ボックス 24">
            <a:extLst>
              <a:ext uri="{FF2B5EF4-FFF2-40B4-BE49-F238E27FC236}">
                <a16:creationId xmlns:a16="http://schemas.microsoft.com/office/drawing/2014/main" id="{66E3B824-C4D3-42F7-892D-085116BA100C}"/>
              </a:ext>
            </a:extLst>
          </p:cNvPr>
          <p:cNvSpPr txBox="1"/>
          <p:nvPr/>
        </p:nvSpPr>
        <p:spPr>
          <a:xfrm>
            <a:off x="1997475" y="392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
        <p:nvSpPr>
          <p:cNvPr id="19" name="四角形: 角を丸くする 18">
            <a:extLst>
              <a:ext uri="{FF2B5EF4-FFF2-40B4-BE49-F238E27FC236}">
                <a16:creationId xmlns:a16="http://schemas.microsoft.com/office/drawing/2014/main" id="{2F806FFC-62CB-4905-9351-81C936FE7667}"/>
              </a:ext>
            </a:extLst>
          </p:cNvPr>
          <p:cNvSpPr/>
          <p:nvPr/>
        </p:nvSpPr>
        <p:spPr>
          <a:xfrm>
            <a:off x="3944568" y="2033964"/>
            <a:ext cx="373839" cy="275200"/>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テキスト ボックス 19">
            <a:extLst>
              <a:ext uri="{FF2B5EF4-FFF2-40B4-BE49-F238E27FC236}">
                <a16:creationId xmlns:a16="http://schemas.microsoft.com/office/drawing/2014/main" id="{D789BB59-0D72-4F70-B396-3BAB827A0161}"/>
              </a:ext>
            </a:extLst>
          </p:cNvPr>
          <p:cNvSpPr txBox="1"/>
          <p:nvPr/>
        </p:nvSpPr>
        <p:spPr>
          <a:xfrm>
            <a:off x="5797340" y="1889925"/>
            <a:ext cx="3267163"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判定条件を「</a:t>
            </a:r>
            <a:r>
              <a:rPr lang="ja-JP" altLang="en-US" b="1" dirty="0">
                <a:solidFill>
                  <a:srgbClr val="575E75"/>
                </a:solidFill>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26B0139F-EEB9-4F88-B8BD-933AC6511E26}"/>
              </a:ext>
            </a:extLst>
          </p:cNvPr>
          <p:cNvSpPr txBox="1"/>
          <p:nvPr/>
        </p:nvSpPr>
        <p:spPr>
          <a:xfrm>
            <a:off x="7753859" y="1965613"/>
            <a:ext cx="7657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FC148B0F-993A-46C6-9E33-1D9B163F644E}"/>
              </a:ext>
            </a:extLst>
          </p:cNvPr>
          <p:cNvSpPr txBox="1"/>
          <p:nvPr/>
        </p:nvSpPr>
        <p:spPr>
          <a:xfrm>
            <a:off x="5725468" y="1968725"/>
            <a:ext cx="13669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はんていじょうけん</a:t>
            </a:r>
            <a:endParaRPr kumimoji="1" lang="ja-JP" altLang="en-US" sz="1000" dirty="0">
              <a:latin typeface="メイリオ" panose="020B0604030504040204" pitchFamily="50" charset="-128"/>
              <a:ea typeface="メイリオ" panose="020B0604030504040204" pitchFamily="50" charset="-128"/>
            </a:endParaRPr>
          </a:p>
        </p:txBody>
      </p:sp>
      <p:pic>
        <p:nvPicPr>
          <p:cNvPr id="23" name="図 22">
            <a:extLst>
              <a:ext uri="{FF2B5EF4-FFF2-40B4-BE49-F238E27FC236}">
                <a16:creationId xmlns:a16="http://schemas.microsoft.com/office/drawing/2014/main" id="{0C3BFDED-CD1D-456C-9885-BF755D7C790B}"/>
              </a:ext>
            </a:extLst>
          </p:cNvPr>
          <p:cNvPicPr>
            <a:picLocks noChangeAspect="1"/>
          </p:cNvPicPr>
          <p:nvPr/>
        </p:nvPicPr>
        <p:blipFill>
          <a:blip r:embed="rId3"/>
          <a:srcRect/>
          <a:stretch/>
        </p:blipFill>
        <p:spPr>
          <a:xfrm>
            <a:off x="3912112" y="1192168"/>
            <a:ext cx="460535" cy="448726"/>
          </a:xfrm>
          <a:prstGeom prst="rect">
            <a:avLst/>
          </a:prstGeom>
          <a:ln w="28575">
            <a:solidFill>
              <a:schemeClr val="accent5"/>
            </a:solidFill>
          </a:ln>
        </p:spPr>
      </p:pic>
      <p:cxnSp>
        <p:nvCxnSpPr>
          <p:cNvPr id="26" name="直線矢印コネクタ 25">
            <a:extLst>
              <a:ext uri="{FF2B5EF4-FFF2-40B4-BE49-F238E27FC236}">
                <a16:creationId xmlns:a16="http://schemas.microsoft.com/office/drawing/2014/main" id="{E43FFC16-DB18-4503-B196-BE2CBB0B0710}"/>
              </a:ext>
            </a:extLst>
          </p:cNvPr>
          <p:cNvCxnSpPr>
            <a:cxnSpLocks/>
            <a:endCxn id="19" idx="0"/>
          </p:cNvCxnSpPr>
          <p:nvPr/>
        </p:nvCxnSpPr>
        <p:spPr>
          <a:xfrm>
            <a:off x="4131488" y="1671025"/>
            <a:ext cx="0" cy="362939"/>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27" name="図 26">
            <a:extLst>
              <a:ext uri="{FF2B5EF4-FFF2-40B4-BE49-F238E27FC236}">
                <a16:creationId xmlns:a16="http://schemas.microsoft.com/office/drawing/2014/main" id="{71B5A6C4-61CF-4313-B0E1-91A132514C35}"/>
              </a:ext>
            </a:extLst>
          </p:cNvPr>
          <p:cNvPicPr>
            <a:picLocks noChangeAspect="1"/>
          </p:cNvPicPr>
          <p:nvPr/>
        </p:nvPicPr>
        <p:blipFill>
          <a:blip r:embed="rId4"/>
          <a:stretch>
            <a:fillRect/>
          </a:stretch>
        </p:blipFill>
        <p:spPr>
          <a:xfrm>
            <a:off x="67125" y="3433203"/>
            <a:ext cx="494313" cy="472343"/>
          </a:xfrm>
          <a:prstGeom prst="rect">
            <a:avLst/>
          </a:prstGeom>
          <a:ln w="28575">
            <a:solidFill>
              <a:schemeClr val="accent1"/>
            </a:solidFill>
          </a:ln>
        </p:spPr>
      </p:pic>
      <p:sp>
        <p:nvSpPr>
          <p:cNvPr id="29" name="四角形: 角を丸くする 28">
            <a:extLst>
              <a:ext uri="{FF2B5EF4-FFF2-40B4-BE49-F238E27FC236}">
                <a16:creationId xmlns:a16="http://schemas.microsoft.com/office/drawing/2014/main" id="{D8EF5285-123B-476B-8BD3-15FCBD8A824B}"/>
              </a:ext>
            </a:extLst>
          </p:cNvPr>
          <p:cNvSpPr/>
          <p:nvPr/>
        </p:nvSpPr>
        <p:spPr>
          <a:xfrm>
            <a:off x="1789874" y="3402636"/>
            <a:ext cx="373839" cy="275200"/>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D46023F1-4202-476A-ACAE-967ECC94218E}"/>
              </a:ext>
            </a:extLst>
          </p:cNvPr>
          <p:cNvSpPr txBox="1"/>
          <p:nvPr/>
        </p:nvSpPr>
        <p:spPr>
          <a:xfrm>
            <a:off x="5726235" y="4051777"/>
            <a:ext cx="356653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移動の向きを「</a:t>
            </a:r>
            <a:r>
              <a:rPr lang="ja-JP" altLang="en-US" b="1" dirty="0">
                <a:solidFill>
                  <a:srgbClr val="575E75"/>
                </a:solidFill>
                <a:latin typeface="メイリオ" panose="020B0604030504040204" pitchFamily="50" charset="-128"/>
                <a:ea typeface="メイリオ" panose="020B0604030504040204" pitchFamily="50" charset="-128"/>
              </a:rPr>
              <a:t>右</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E8EA579A-DD98-42DA-88AC-3419C6747365}"/>
              </a:ext>
            </a:extLst>
          </p:cNvPr>
          <p:cNvSpPr txBox="1"/>
          <p:nvPr/>
        </p:nvSpPr>
        <p:spPr>
          <a:xfrm>
            <a:off x="7905604" y="4127465"/>
            <a:ext cx="8437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C2F2415B-8853-4A6A-ADDD-73EC56F511BD}"/>
              </a:ext>
            </a:extLst>
          </p:cNvPr>
          <p:cNvSpPr txBox="1"/>
          <p:nvPr/>
        </p:nvSpPr>
        <p:spPr>
          <a:xfrm>
            <a:off x="5725468" y="4120730"/>
            <a:ext cx="639023" cy="255789"/>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AE44E05E-0266-40AB-849B-AFDF64A52C0C}"/>
              </a:ext>
            </a:extLst>
          </p:cNvPr>
          <p:cNvSpPr txBox="1"/>
          <p:nvPr/>
        </p:nvSpPr>
        <p:spPr>
          <a:xfrm>
            <a:off x="7242424" y="4127465"/>
            <a:ext cx="5707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FA65E3D4-6898-46C1-9265-66D48E2C6B45}"/>
              </a:ext>
            </a:extLst>
          </p:cNvPr>
          <p:cNvSpPr txBox="1"/>
          <p:nvPr/>
        </p:nvSpPr>
        <p:spPr>
          <a:xfrm>
            <a:off x="6396214" y="4117737"/>
            <a:ext cx="4218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CFEA1B70-14A8-4409-B5AA-1776E39CD362}"/>
              </a:ext>
            </a:extLst>
          </p:cNvPr>
          <p:cNvSpPr txBox="1"/>
          <p:nvPr/>
        </p:nvSpPr>
        <p:spPr>
          <a:xfrm>
            <a:off x="5790405" y="3027620"/>
            <a:ext cx="3566530"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エージェントの向きを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b="1" dirty="0">
                <a:solidFill>
                  <a:srgbClr val="575E75"/>
                </a:solidFill>
                <a:latin typeface="メイリオ" panose="020B0604030504040204" pitchFamily="50" charset="-128"/>
                <a:ea typeface="メイリオ" panose="020B0604030504040204" pitchFamily="50" charset="-128"/>
              </a:rPr>
              <a:t>左</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961F9196-8B2D-4EC8-8E76-95012C462E2E}"/>
              </a:ext>
            </a:extLst>
          </p:cNvPr>
          <p:cNvSpPr txBox="1"/>
          <p:nvPr/>
        </p:nvSpPr>
        <p:spPr>
          <a:xfrm>
            <a:off x="7740999" y="3659325"/>
            <a:ext cx="8437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4F1F4DB6-A8CD-410F-83C2-F22DA3A1712A}"/>
              </a:ext>
            </a:extLst>
          </p:cNvPr>
          <p:cNvSpPr txBox="1"/>
          <p:nvPr/>
        </p:nvSpPr>
        <p:spPr>
          <a:xfrm>
            <a:off x="7077819" y="3659325"/>
            <a:ext cx="5707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endParaRPr kumimoji="1" lang="ja-JP" altLang="en-US" sz="10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179DB83A-B457-4A0B-804A-15E98F5BE001}"/>
              </a:ext>
            </a:extLst>
          </p:cNvPr>
          <p:cNvSpPr txBox="1"/>
          <p:nvPr/>
        </p:nvSpPr>
        <p:spPr>
          <a:xfrm>
            <a:off x="7381384" y="3096572"/>
            <a:ext cx="4218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40" name="四角形: 角を丸くする 39">
            <a:extLst>
              <a:ext uri="{FF2B5EF4-FFF2-40B4-BE49-F238E27FC236}">
                <a16:creationId xmlns:a16="http://schemas.microsoft.com/office/drawing/2014/main" id="{1260EEFB-76D2-43B9-924B-E73504EFE2A9}"/>
              </a:ext>
            </a:extLst>
          </p:cNvPr>
          <p:cNvSpPr/>
          <p:nvPr/>
        </p:nvSpPr>
        <p:spPr>
          <a:xfrm>
            <a:off x="1307715" y="4717711"/>
            <a:ext cx="580337" cy="383484"/>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5" name="テキスト ボックス 44">
            <a:extLst>
              <a:ext uri="{FF2B5EF4-FFF2-40B4-BE49-F238E27FC236}">
                <a16:creationId xmlns:a16="http://schemas.microsoft.com/office/drawing/2014/main" id="{C259D3A9-57FA-4F31-A4E2-D383A00FC6E6}"/>
              </a:ext>
            </a:extLst>
          </p:cNvPr>
          <p:cNvSpPr txBox="1"/>
          <p:nvPr/>
        </p:nvSpPr>
        <p:spPr>
          <a:xfrm>
            <a:off x="691845" y="5724922"/>
            <a:ext cx="482674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ブロックの</a:t>
            </a: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endParaRPr kumimoji="1"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レッドストーンのブロック</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8C85552C-292B-4894-B92F-7410F72C22B2}"/>
              </a:ext>
            </a:extLst>
          </p:cNvPr>
          <p:cNvSpPr txBox="1"/>
          <p:nvPr/>
        </p:nvSpPr>
        <p:spPr>
          <a:xfrm>
            <a:off x="4094163" y="6346502"/>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48" name="テキスト ボックス 47">
            <a:extLst>
              <a:ext uri="{FF2B5EF4-FFF2-40B4-BE49-F238E27FC236}">
                <a16:creationId xmlns:a16="http://schemas.microsoft.com/office/drawing/2014/main" id="{F7FFD933-7246-4AA0-9653-C10AD54A035D}"/>
              </a:ext>
            </a:extLst>
          </p:cNvPr>
          <p:cNvSpPr txBox="1"/>
          <p:nvPr/>
        </p:nvSpPr>
        <p:spPr>
          <a:xfrm>
            <a:off x="1774873" y="5793300"/>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grpSp>
        <p:nvGrpSpPr>
          <p:cNvPr id="49" name="グループ化 48">
            <a:extLst>
              <a:ext uri="{FF2B5EF4-FFF2-40B4-BE49-F238E27FC236}">
                <a16:creationId xmlns:a16="http://schemas.microsoft.com/office/drawing/2014/main" id="{11AD202E-055C-4367-B0EC-14E6DA274879}"/>
              </a:ext>
            </a:extLst>
          </p:cNvPr>
          <p:cNvGrpSpPr/>
          <p:nvPr/>
        </p:nvGrpSpPr>
        <p:grpSpPr>
          <a:xfrm>
            <a:off x="7710990" y="5080003"/>
            <a:ext cx="1215452" cy="1215452"/>
            <a:chOff x="5638108" y="5543188"/>
            <a:chExt cx="1215452" cy="1215452"/>
          </a:xfrm>
        </p:grpSpPr>
        <p:sp>
          <p:nvSpPr>
            <p:cNvPr id="50" name="楕円 49">
              <a:extLst>
                <a:ext uri="{FF2B5EF4-FFF2-40B4-BE49-F238E27FC236}">
                  <a16:creationId xmlns:a16="http://schemas.microsoft.com/office/drawing/2014/main" id="{0387986E-0305-485F-B57D-149285E6DD33}"/>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61" name="図 60">
              <a:extLst>
                <a:ext uri="{FF2B5EF4-FFF2-40B4-BE49-F238E27FC236}">
                  <a16:creationId xmlns:a16="http://schemas.microsoft.com/office/drawing/2014/main" id="{90E8B32A-347E-4448-A4F5-A54675D66338}"/>
                </a:ext>
              </a:extLst>
            </p:cNvPr>
            <p:cNvPicPr>
              <a:picLocks noChangeAspect="1"/>
            </p:cNvPicPr>
            <p:nvPr/>
          </p:nvPicPr>
          <p:blipFill rotWithShape="1">
            <a:blip r:embed="rId5"/>
            <a:srcRect l="9416" t="9912" r="9339" b="10536"/>
            <a:stretch/>
          </p:blipFill>
          <p:spPr>
            <a:xfrm>
              <a:off x="5938259" y="5686636"/>
              <a:ext cx="613737" cy="572336"/>
            </a:xfrm>
            <a:prstGeom prst="rect">
              <a:avLst/>
            </a:prstGeom>
          </p:spPr>
        </p:pic>
        <p:sp>
          <p:nvSpPr>
            <p:cNvPr id="62" name="テキスト ボックス 61">
              <a:extLst>
                <a:ext uri="{FF2B5EF4-FFF2-40B4-BE49-F238E27FC236}">
                  <a16:creationId xmlns:a16="http://schemas.microsoft.com/office/drawing/2014/main" id="{45612E26-A5DE-4349-AD9B-33026953F7DC}"/>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67DC3591-3566-4C9E-ACE8-A56C2764EE69}"/>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64" name="四角形: 角を丸くする 63">
            <a:extLst>
              <a:ext uri="{FF2B5EF4-FFF2-40B4-BE49-F238E27FC236}">
                <a16:creationId xmlns:a16="http://schemas.microsoft.com/office/drawing/2014/main" id="{062182E6-D98B-4B5C-811C-D67E6EADCEFC}"/>
              </a:ext>
            </a:extLst>
          </p:cNvPr>
          <p:cNvSpPr/>
          <p:nvPr/>
        </p:nvSpPr>
        <p:spPr>
          <a:xfrm>
            <a:off x="1522226" y="3720870"/>
            <a:ext cx="373839" cy="275200"/>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3" name="図 12">
            <a:extLst>
              <a:ext uri="{FF2B5EF4-FFF2-40B4-BE49-F238E27FC236}">
                <a16:creationId xmlns:a16="http://schemas.microsoft.com/office/drawing/2014/main" id="{32574AC7-0A8B-4F66-A3C7-FE620F2BD6FC}"/>
              </a:ext>
            </a:extLst>
          </p:cNvPr>
          <p:cNvPicPr>
            <a:picLocks noChangeAspect="1"/>
          </p:cNvPicPr>
          <p:nvPr/>
        </p:nvPicPr>
        <p:blipFill>
          <a:blip r:embed="rId6"/>
          <a:stretch>
            <a:fillRect/>
          </a:stretch>
        </p:blipFill>
        <p:spPr>
          <a:xfrm>
            <a:off x="4209574" y="4909453"/>
            <a:ext cx="3210766" cy="1457830"/>
          </a:xfrm>
          <a:prstGeom prst="rect">
            <a:avLst/>
          </a:prstGeom>
        </p:spPr>
      </p:pic>
      <p:pic>
        <p:nvPicPr>
          <p:cNvPr id="65" name="図 64">
            <a:extLst>
              <a:ext uri="{FF2B5EF4-FFF2-40B4-BE49-F238E27FC236}">
                <a16:creationId xmlns:a16="http://schemas.microsoft.com/office/drawing/2014/main" id="{D289D1DF-AE75-4EA1-B0F0-B9D8F36C81E3}"/>
              </a:ext>
            </a:extLst>
          </p:cNvPr>
          <p:cNvPicPr>
            <a:picLocks noChangeAspect="1"/>
          </p:cNvPicPr>
          <p:nvPr/>
        </p:nvPicPr>
        <p:blipFill>
          <a:blip r:embed="rId7"/>
          <a:stretch>
            <a:fillRect/>
          </a:stretch>
        </p:blipFill>
        <p:spPr>
          <a:xfrm>
            <a:off x="67125" y="4665593"/>
            <a:ext cx="466725" cy="457200"/>
          </a:xfrm>
          <a:prstGeom prst="rect">
            <a:avLst/>
          </a:prstGeom>
          <a:ln w="28575">
            <a:solidFill>
              <a:schemeClr val="accent2">
                <a:lumMod val="75000"/>
              </a:schemeClr>
            </a:solidFill>
          </a:ln>
        </p:spPr>
      </p:pic>
      <p:cxnSp>
        <p:nvCxnSpPr>
          <p:cNvPr id="66" name="直線矢印コネクタ 65">
            <a:extLst>
              <a:ext uri="{FF2B5EF4-FFF2-40B4-BE49-F238E27FC236}">
                <a16:creationId xmlns:a16="http://schemas.microsoft.com/office/drawing/2014/main" id="{9F0EEE35-07D1-440F-A105-C221C3FAD938}"/>
              </a:ext>
            </a:extLst>
          </p:cNvPr>
          <p:cNvCxnSpPr>
            <a:cxnSpLocks/>
          </p:cNvCxnSpPr>
          <p:nvPr/>
        </p:nvCxnSpPr>
        <p:spPr>
          <a:xfrm>
            <a:off x="571628" y="4810218"/>
            <a:ext cx="736087" cy="0"/>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D2B99640-2985-4176-8EB1-F2792A0B4CAF}"/>
              </a:ext>
            </a:extLst>
          </p:cNvPr>
          <p:cNvSpPr txBox="1"/>
          <p:nvPr/>
        </p:nvSpPr>
        <p:spPr>
          <a:xfrm>
            <a:off x="1911790" y="163521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2" name="テキスト ボックス 41">
            <a:extLst>
              <a:ext uri="{FF2B5EF4-FFF2-40B4-BE49-F238E27FC236}">
                <a16:creationId xmlns:a16="http://schemas.microsoft.com/office/drawing/2014/main" id="{EB335F3F-4354-F222-FEE1-ED088BB2510B}"/>
              </a:ext>
            </a:extLst>
          </p:cNvPr>
          <p:cNvSpPr txBox="1"/>
          <p:nvPr/>
        </p:nvSpPr>
        <p:spPr>
          <a:xfrm>
            <a:off x="2356316" y="163521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3" name="テキスト ボックス 42">
            <a:extLst>
              <a:ext uri="{FF2B5EF4-FFF2-40B4-BE49-F238E27FC236}">
                <a16:creationId xmlns:a16="http://schemas.microsoft.com/office/drawing/2014/main" id="{9E8CC5E0-DC96-3284-A7A1-B9E252BCA907}"/>
              </a:ext>
            </a:extLst>
          </p:cNvPr>
          <p:cNvSpPr txBox="1"/>
          <p:nvPr/>
        </p:nvSpPr>
        <p:spPr>
          <a:xfrm>
            <a:off x="3331966" y="200686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4" name="テキスト ボックス 43">
            <a:extLst>
              <a:ext uri="{FF2B5EF4-FFF2-40B4-BE49-F238E27FC236}">
                <a16:creationId xmlns:a16="http://schemas.microsoft.com/office/drawing/2014/main" id="{C1F0D846-8C3E-F45F-6C4C-7A52F45B297D}"/>
              </a:ext>
            </a:extLst>
          </p:cNvPr>
          <p:cNvSpPr txBox="1"/>
          <p:nvPr/>
        </p:nvSpPr>
        <p:spPr>
          <a:xfrm>
            <a:off x="2876432" y="19994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7" name="テキスト ボックス 46">
            <a:extLst>
              <a:ext uri="{FF2B5EF4-FFF2-40B4-BE49-F238E27FC236}">
                <a16:creationId xmlns:a16="http://schemas.microsoft.com/office/drawing/2014/main" id="{08713FFD-245D-D8B8-9332-52D498A5D75E}"/>
              </a:ext>
            </a:extLst>
          </p:cNvPr>
          <p:cNvSpPr txBox="1"/>
          <p:nvPr/>
        </p:nvSpPr>
        <p:spPr>
          <a:xfrm>
            <a:off x="2516288" y="2345851"/>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1" name="テキスト ボックス 50">
            <a:extLst>
              <a:ext uri="{FF2B5EF4-FFF2-40B4-BE49-F238E27FC236}">
                <a16:creationId xmlns:a16="http://schemas.microsoft.com/office/drawing/2014/main" id="{172EF58C-0C5D-F158-30FB-C60DCA324BE3}"/>
              </a:ext>
            </a:extLst>
          </p:cNvPr>
          <p:cNvSpPr txBox="1"/>
          <p:nvPr/>
        </p:nvSpPr>
        <p:spPr>
          <a:xfrm>
            <a:off x="1407677" y="234585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52" name="テキスト ボックス 51">
            <a:extLst>
              <a:ext uri="{FF2B5EF4-FFF2-40B4-BE49-F238E27FC236}">
                <a16:creationId xmlns:a16="http://schemas.microsoft.com/office/drawing/2014/main" id="{B1054EA6-DF0D-14C6-7E05-ADACD99887DE}"/>
              </a:ext>
            </a:extLst>
          </p:cNvPr>
          <p:cNvSpPr txBox="1"/>
          <p:nvPr/>
        </p:nvSpPr>
        <p:spPr>
          <a:xfrm>
            <a:off x="2974930" y="269016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3" name="テキスト ボックス 52">
            <a:extLst>
              <a:ext uri="{FF2B5EF4-FFF2-40B4-BE49-F238E27FC236}">
                <a16:creationId xmlns:a16="http://schemas.microsoft.com/office/drawing/2014/main" id="{269CBEB9-FA85-66D6-43A7-DE1EF3D560B8}"/>
              </a:ext>
            </a:extLst>
          </p:cNvPr>
          <p:cNvSpPr txBox="1"/>
          <p:nvPr/>
        </p:nvSpPr>
        <p:spPr>
          <a:xfrm>
            <a:off x="3455924" y="2710375"/>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4" name="テキスト ボックス 53">
            <a:extLst>
              <a:ext uri="{FF2B5EF4-FFF2-40B4-BE49-F238E27FC236}">
                <a16:creationId xmlns:a16="http://schemas.microsoft.com/office/drawing/2014/main" id="{AA618FB5-6C0E-79B6-5FE2-C7292E6A4C3A}"/>
              </a:ext>
            </a:extLst>
          </p:cNvPr>
          <p:cNvSpPr txBox="1"/>
          <p:nvPr/>
        </p:nvSpPr>
        <p:spPr>
          <a:xfrm>
            <a:off x="2558121" y="308528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5" name="テキスト ボックス 54">
            <a:extLst>
              <a:ext uri="{FF2B5EF4-FFF2-40B4-BE49-F238E27FC236}">
                <a16:creationId xmlns:a16="http://schemas.microsoft.com/office/drawing/2014/main" id="{8896FF57-4936-7E93-3306-6622E3C73579}"/>
              </a:ext>
            </a:extLst>
          </p:cNvPr>
          <p:cNvSpPr txBox="1"/>
          <p:nvPr/>
        </p:nvSpPr>
        <p:spPr>
          <a:xfrm>
            <a:off x="1449510" y="308528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56" name="テキスト ボックス 55">
            <a:extLst>
              <a:ext uri="{FF2B5EF4-FFF2-40B4-BE49-F238E27FC236}">
                <a16:creationId xmlns:a16="http://schemas.microsoft.com/office/drawing/2014/main" id="{503C7B0C-414D-EC41-497B-0A18EA36FB45}"/>
              </a:ext>
            </a:extLst>
          </p:cNvPr>
          <p:cNvSpPr txBox="1"/>
          <p:nvPr/>
        </p:nvSpPr>
        <p:spPr>
          <a:xfrm>
            <a:off x="1495464" y="370144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57" name="テキスト ボックス 56">
            <a:extLst>
              <a:ext uri="{FF2B5EF4-FFF2-40B4-BE49-F238E27FC236}">
                <a16:creationId xmlns:a16="http://schemas.microsoft.com/office/drawing/2014/main" id="{7D4B199F-7D3E-FF71-9A78-C42BE1DACF3B}"/>
              </a:ext>
            </a:extLst>
          </p:cNvPr>
          <p:cNvSpPr txBox="1"/>
          <p:nvPr/>
        </p:nvSpPr>
        <p:spPr>
          <a:xfrm>
            <a:off x="2225511" y="337952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58" name="テキスト ボックス 57">
            <a:extLst>
              <a:ext uri="{FF2B5EF4-FFF2-40B4-BE49-F238E27FC236}">
                <a16:creationId xmlns:a16="http://schemas.microsoft.com/office/drawing/2014/main" id="{532903A7-EE18-E305-8210-89F6AFBE1B2B}"/>
              </a:ext>
            </a:extLst>
          </p:cNvPr>
          <p:cNvSpPr txBox="1"/>
          <p:nvPr/>
        </p:nvSpPr>
        <p:spPr>
          <a:xfrm>
            <a:off x="1459750" y="337952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59" name="テキスト ボックス 58">
            <a:extLst>
              <a:ext uri="{FF2B5EF4-FFF2-40B4-BE49-F238E27FC236}">
                <a16:creationId xmlns:a16="http://schemas.microsoft.com/office/drawing/2014/main" id="{1BC79548-5BA9-F7DF-83C5-A08D4F10B5DF}"/>
              </a:ext>
            </a:extLst>
          </p:cNvPr>
          <p:cNvSpPr txBox="1"/>
          <p:nvPr/>
        </p:nvSpPr>
        <p:spPr>
          <a:xfrm>
            <a:off x="2637096" y="366917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0" name="テキスト ボックス 59">
            <a:extLst>
              <a:ext uri="{FF2B5EF4-FFF2-40B4-BE49-F238E27FC236}">
                <a16:creationId xmlns:a16="http://schemas.microsoft.com/office/drawing/2014/main" id="{2768B118-328D-F12E-12C9-EB530DAE0A2D}"/>
              </a:ext>
            </a:extLst>
          </p:cNvPr>
          <p:cNvSpPr txBox="1"/>
          <p:nvPr/>
        </p:nvSpPr>
        <p:spPr>
          <a:xfrm>
            <a:off x="1738352" y="338874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67" name="テキスト ボックス 66">
            <a:extLst>
              <a:ext uri="{FF2B5EF4-FFF2-40B4-BE49-F238E27FC236}">
                <a16:creationId xmlns:a16="http://schemas.microsoft.com/office/drawing/2014/main" id="{8414D845-649C-B1EC-7254-78CB48DC5648}"/>
              </a:ext>
            </a:extLst>
          </p:cNvPr>
          <p:cNvSpPr txBox="1"/>
          <p:nvPr/>
        </p:nvSpPr>
        <p:spPr>
          <a:xfrm>
            <a:off x="2420252" y="4392062"/>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そうしん</a:t>
            </a:r>
          </a:p>
        </p:txBody>
      </p:sp>
      <p:sp>
        <p:nvSpPr>
          <p:cNvPr id="68" name="テキスト ボックス 67">
            <a:extLst>
              <a:ext uri="{FF2B5EF4-FFF2-40B4-BE49-F238E27FC236}">
                <a16:creationId xmlns:a16="http://schemas.microsoft.com/office/drawing/2014/main" id="{FF505277-9FE8-6F9D-0621-D14640F848B6}"/>
              </a:ext>
            </a:extLst>
          </p:cNvPr>
          <p:cNvSpPr txBox="1"/>
          <p:nvPr/>
        </p:nvSpPr>
        <p:spPr>
          <a:xfrm>
            <a:off x="2232917" y="473012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こ</a:t>
            </a:r>
          </a:p>
        </p:txBody>
      </p:sp>
      <p:sp>
        <p:nvSpPr>
          <p:cNvPr id="69" name="テキスト ボックス 68">
            <a:extLst>
              <a:ext uri="{FF2B5EF4-FFF2-40B4-BE49-F238E27FC236}">
                <a16:creationId xmlns:a16="http://schemas.microsoft.com/office/drawing/2014/main" id="{9BFFD6BE-3F7A-95EC-5AE1-286C89B3A3E7}"/>
              </a:ext>
            </a:extLst>
          </p:cNvPr>
          <p:cNvSpPr txBox="1"/>
          <p:nvPr/>
        </p:nvSpPr>
        <p:spPr>
          <a:xfrm>
            <a:off x="2462134" y="473012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じぶん</a:t>
            </a:r>
          </a:p>
        </p:txBody>
      </p:sp>
      <p:sp>
        <p:nvSpPr>
          <p:cNvPr id="70" name="テキスト ボックス 69">
            <a:extLst>
              <a:ext uri="{FF2B5EF4-FFF2-40B4-BE49-F238E27FC236}">
                <a16:creationId xmlns:a16="http://schemas.microsoft.com/office/drawing/2014/main" id="{BF8A9821-08F0-0025-9B4F-3C7BAB4CBDDC}"/>
              </a:ext>
            </a:extLst>
          </p:cNvPr>
          <p:cNvSpPr txBox="1"/>
          <p:nvPr/>
        </p:nvSpPr>
        <p:spPr>
          <a:xfrm>
            <a:off x="3425861" y="473012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ばん</a:t>
            </a:r>
          </a:p>
        </p:txBody>
      </p:sp>
      <p:sp>
        <p:nvSpPr>
          <p:cNvPr id="71" name="テキスト ボックス 70">
            <a:extLst>
              <a:ext uri="{FF2B5EF4-FFF2-40B4-BE49-F238E27FC236}">
                <a16:creationId xmlns:a16="http://schemas.microsoft.com/office/drawing/2014/main" id="{32DE1403-F0E5-856F-0C9B-119611475EB9}"/>
              </a:ext>
            </a:extLst>
          </p:cNvPr>
          <p:cNvSpPr txBox="1"/>
          <p:nvPr/>
        </p:nvSpPr>
        <p:spPr>
          <a:xfrm>
            <a:off x="3627330" y="473012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せってい</a:t>
            </a:r>
          </a:p>
        </p:txBody>
      </p:sp>
      <p:sp>
        <p:nvSpPr>
          <p:cNvPr id="72" name="テキスト ボックス 71">
            <a:extLst>
              <a:ext uri="{FF2B5EF4-FFF2-40B4-BE49-F238E27FC236}">
                <a16:creationId xmlns:a16="http://schemas.microsoft.com/office/drawing/2014/main" id="{6A106829-7FAE-1E98-0345-0DA6D7F988A3}"/>
              </a:ext>
            </a:extLst>
          </p:cNvPr>
          <p:cNvSpPr txBox="1"/>
          <p:nvPr/>
        </p:nvSpPr>
        <p:spPr>
          <a:xfrm>
            <a:off x="1787304" y="5091361"/>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お</a:t>
            </a:r>
          </a:p>
        </p:txBody>
      </p:sp>
      <p:sp>
        <p:nvSpPr>
          <p:cNvPr id="73" name="テキスト ボックス 72">
            <a:extLst>
              <a:ext uri="{FF2B5EF4-FFF2-40B4-BE49-F238E27FC236}">
                <a16:creationId xmlns:a16="http://schemas.microsoft.com/office/drawing/2014/main" id="{28D2FEBD-226A-D954-2D6C-C359F39CE64A}"/>
              </a:ext>
            </a:extLst>
          </p:cNvPr>
          <p:cNvSpPr txBox="1"/>
          <p:nvPr/>
        </p:nvSpPr>
        <p:spPr>
          <a:xfrm>
            <a:off x="1304221" y="509136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Tree>
    <p:extLst>
      <p:ext uri="{BB962C8B-B14F-4D97-AF65-F5344CB8AC3E}">
        <p14:creationId xmlns:p14="http://schemas.microsoft.com/office/powerpoint/2010/main" val="42737068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a:t>
            </a:r>
            <a:r>
              <a:rPr lang="en-US" altLang="ja-JP" dirty="0"/>
              <a:t>【</a:t>
            </a:r>
            <a:r>
              <a:rPr lang="ja-JP" altLang="en-US" dirty="0"/>
              <a:t>火星</a:t>
            </a:r>
            <a:r>
              <a:rPr lang="en-US" altLang="ja-JP" dirty="0"/>
              <a:t>】</a:t>
            </a:r>
            <a:r>
              <a:rPr lang="ja-JP" altLang="en-US" dirty="0"/>
              <a:t>探査機を修理しよう</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3206107" y="392047"/>
            <a:ext cx="77806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a:t>
            </a:r>
          </a:p>
        </p:txBody>
      </p:sp>
      <p:sp>
        <p:nvSpPr>
          <p:cNvPr id="24" name="テキスト ボックス 23">
            <a:extLst>
              <a:ext uri="{FF2B5EF4-FFF2-40B4-BE49-F238E27FC236}">
                <a16:creationId xmlns:a16="http://schemas.microsoft.com/office/drawing/2014/main" id="{35DCC4F1-12D4-4967-A651-222E3AFAA619}"/>
              </a:ext>
            </a:extLst>
          </p:cNvPr>
          <p:cNvSpPr txBox="1"/>
          <p:nvPr/>
        </p:nvSpPr>
        <p:spPr>
          <a:xfrm>
            <a:off x="1162975" y="392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25" name="テキスト ボックス 24">
            <a:extLst>
              <a:ext uri="{FF2B5EF4-FFF2-40B4-BE49-F238E27FC236}">
                <a16:creationId xmlns:a16="http://schemas.microsoft.com/office/drawing/2014/main" id="{66E3B824-C4D3-42F7-892D-085116BA100C}"/>
              </a:ext>
            </a:extLst>
          </p:cNvPr>
          <p:cNvSpPr txBox="1"/>
          <p:nvPr/>
        </p:nvSpPr>
        <p:spPr>
          <a:xfrm>
            <a:off x="1997475" y="392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pic>
        <p:nvPicPr>
          <p:cNvPr id="43" name="図 42">
            <a:extLst>
              <a:ext uri="{FF2B5EF4-FFF2-40B4-BE49-F238E27FC236}">
                <a16:creationId xmlns:a16="http://schemas.microsoft.com/office/drawing/2014/main" id="{995A010C-58A6-453F-B7B6-75C1F604DF6A}"/>
              </a:ext>
            </a:extLst>
          </p:cNvPr>
          <p:cNvPicPr>
            <a:picLocks noChangeAspect="1"/>
          </p:cNvPicPr>
          <p:nvPr/>
        </p:nvPicPr>
        <p:blipFill>
          <a:blip r:embed="rId2"/>
          <a:srcRect/>
          <a:stretch/>
        </p:blipFill>
        <p:spPr>
          <a:xfrm>
            <a:off x="942624" y="2169264"/>
            <a:ext cx="7107731" cy="4580648"/>
          </a:xfrm>
          <a:prstGeom prst="rect">
            <a:avLst/>
          </a:prstGeom>
        </p:spPr>
      </p:pic>
      <p:sp>
        <p:nvSpPr>
          <p:cNvPr id="44" name="テキスト ボックス 43">
            <a:extLst>
              <a:ext uri="{FF2B5EF4-FFF2-40B4-BE49-F238E27FC236}">
                <a16:creationId xmlns:a16="http://schemas.microsoft.com/office/drawing/2014/main" id="{77C85737-A914-4755-A7BB-1B52CAED2166}"/>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repair</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0B384DAE-17DA-4B8E-A73B-F67E3AEDE846}"/>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51" name="テキスト ボックス 50">
            <a:extLst>
              <a:ext uri="{FF2B5EF4-FFF2-40B4-BE49-F238E27FC236}">
                <a16:creationId xmlns:a16="http://schemas.microsoft.com/office/drawing/2014/main" id="{9190FF0F-3CF6-4EE3-8E1C-DBD9D7986151}"/>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52" name="テキスト ボックス 51">
            <a:extLst>
              <a:ext uri="{FF2B5EF4-FFF2-40B4-BE49-F238E27FC236}">
                <a16:creationId xmlns:a16="http://schemas.microsoft.com/office/drawing/2014/main" id="{CE94F408-9673-48D1-B7E4-4ED1716A963A}"/>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53" name="正方形/長方形 52">
            <a:extLst>
              <a:ext uri="{FF2B5EF4-FFF2-40B4-BE49-F238E27FC236}">
                <a16:creationId xmlns:a16="http://schemas.microsoft.com/office/drawing/2014/main" id="{C3A40725-FC68-48F4-8F1D-D064C390AF5E}"/>
              </a:ext>
            </a:extLst>
          </p:cNvPr>
          <p:cNvSpPr/>
          <p:nvPr/>
        </p:nvSpPr>
        <p:spPr>
          <a:xfrm>
            <a:off x="2143541" y="6347533"/>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 name="正方形/長方形 53">
            <a:extLst>
              <a:ext uri="{FF2B5EF4-FFF2-40B4-BE49-F238E27FC236}">
                <a16:creationId xmlns:a16="http://schemas.microsoft.com/office/drawing/2014/main" id="{1B5DF756-E1DC-49C8-B34B-1DB423FC7651}"/>
              </a:ext>
            </a:extLst>
          </p:cNvPr>
          <p:cNvSpPr/>
          <p:nvPr/>
        </p:nvSpPr>
        <p:spPr>
          <a:xfrm>
            <a:off x="7208668" y="6347533"/>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5" name="吹き出し: 角を丸めた四角形 54">
            <a:extLst>
              <a:ext uri="{FF2B5EF4-FFF2-40B4-BE49-F238E27FC236}">
                <a16:creationId xmlns:a16="http://schemas.microsoft.com/office/drawing/2014/main" id="{22F234A4-911A-4772-8B2D-36033FFF6C63}"/>
              </a:ext>
            </a:extLst>
          </p:cNvPr>
          <p:cNvSpPr/>
          <p:nvPr/>
        </p:nvSpPr>
        <p:spPr>
          <a:xfrm>
            <a:off x="2266605" y="5682644"/>
            <a:ext cx="1717566"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56" name="テキスト ボックス 55">
            <a:extLst>
              <a:ext uri="{FF2B5EF4-FFF2-40B4-BE49-F238E27FC236}">
                <a16:creationId xmlns:a16="http://schemas.microsoft.com/office/drawing/2014/main" id="{31AC2CEB-9D0A-4CF7-9759-9914CA3A610A}"/>
              </a:ext>
            </a:extLst>
          </p:cNvPr>
          <p:cNvSpPr txBox="1"/>
          <p:nvPr/>
        </p:nvSpPr>
        <p:spPr>
          <a:xfrm>
            <a:off x="2289964" y="5676170"/>
            <a:ext cx="1509505"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repair</a:t>
            </a:r>
            <a:r>
              <a:rPr kumimoji="1" lang="en-US" altLang="ja-JP" sz="1600"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4079245A-DAA3-4EA2-ADAC-B6968A9F4305}"/>
              </a:ext>
            </a:extLst>
          </p:cNvPr>
          <p:cNvSpPr txBox="1"/>
          <p:nvPr/>
        </p:nvSpPr>
        <p:spPr>
          <a:xfrm>
            <a:off x="3035166"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58" name="テキスト ボックス 57">
            <a:extLst>
              <a:ext uri="{FF2B5EF4-FFF2-40B4-BE49-F238E27FC236}">
                <a16:creationId xmlns:a16="http://schemas.microsoft.com/office/drawing/2014/main" id="{1B426B0B-EE8C-4E7D-8598-7E336CB61AED}"/>
              </a:ext>
            </a:extLst>
          </p:cNvPr>
          <p:cNvSpPr txBox="1"/>
          <p:nvPr/>
        </p:nvSpPr>
        <p:spPr>
          <a:xfrm>
            <a:off x="4344431"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59" name="テキスト ボックス 58">
            <a:extLst>
              <a:ext uri="{FF2B5EF4-FFF2-40B4-BE49-F238E27FC236}">
                <a16:creationId xmlns:a16="http://schemas.microsoft.com/office/drawing/2014/main" id="{4EB45FA2-EC49-4156-B15D-C08177AA28FF}"/>
              </a:ext>
            </a:extLst>
          </p:cNvPr>
          <p:cNvSpPr txBox="1"/>
          <p:nvPr/>
        </p:nvSpPr>
        <p:spPr>
          <a:xfrm>
            <a:off x="5792533"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0" name="テキスト ボックス 59">
            <a:extLst>
              <a:ext uri="{FF2B5EF4-FFF2-40B4-BE49-F238E27FC236}">
                <a16:creationId xmlns:a16="http://schemas.microsoft.com/office/drawing/2014/main" id="{C31E3AF5-6D92-498E-B1F8-31F22CAECF43}"/>
              </a:ext>
            </a:extLst>
          </p:cNvPr>
          <p:cNvSpPr txBox="1"/>
          <p:nvPr/>
        </p:nvSpPr>
        <p:spPr>
          <a:xfrm>
            <a:off x="2991775" y="5757793"/>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32725651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a:t>
            </a:r>
            <a:r>
              <a:rPr lang="en-US" altLang="ja-JP" dirty="0"/>
              <a:t>【</a:t>
            </a:r>
            <a:r>
              <a:rPr lang="ja-JP" altLang="en-US" dirty="0"/>
              <a:t>火星</a:t>
            </a:r>
            <a:r>
              <a:rPr lang="en-US" altLang="ja-JP" dirty="0"/>
              <a:t>】</a:t>
            </a:r>
            <a:r>
              <a:rPr lang="ja-JP" altLang="en-US" dirty="0"/>
              <a:t>探査機を修理しよう</a:t>
            </a:r>
          </a:p>
        </p:txBody>
      </p:sp>
      <p:sp>
        <p:nvSpPr>
          <p:cNvPr id="35" name="テキスト ボックス 34">
            <a:extLst>
              <a:ext uri="{FF2B5EF4-FFF2-40B4-BE49-F238E27FC236}">
                <a16:creationId xmlns:a16="http://schemas.microsoft.com/office/drawing/2014/main" id="{31500D2A-B4E1-4D13-9B92-A4EA7EC1560E}"/>
              </a:ext>
            </a:extLst>
          </p:cNvPr>
          <p:cNvSpPr txBox="1"/>
          <p:nvPr/>
        </p:nvSpPr>
        <p:spPr>
          <a:xfrm>
            <a:off x="3206107" y="392047"/>
            <a:ext cx="77806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a:t>
            </a:r>
          </a:p>
        </p:txBody>
      </p:sp>
      <p:sp>
        <p:nvSpPr>
          <p:cNvPr id="24" name="テキスト ボックス 23">
            <a:extLst>
              <a:ext uri="{FF2B5EF4-FFF2-40B4-BE49-F238E27FC236}">
                <a16:creationId xmlns:a16="http://schemas.microsoft.com/office/drawing/2014/main" id="{35DCC4F1-12D4-4967-A651-222E3AFAA619}"/>
              </a:ext>
            </a:extLst>
          </p:cNvPr>
          <p:cNvSpPr txBox="1"/>
          <p:nvPr/>
        </p:nvSpPr>
        <p:spPr>
          <a:xfrm>
            <a:off x="1162975" y="392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25" name="テキスト ボックス 24">
            <a:extLst>
              <a:ext uri="{FF2B5EF4-FFF2-40B4-BE49-F238E27FC236}">
                <a16:creationId xmlns:a16="http://schemas.microsoft.com/office/drawing/2014/main" id="{66E3B824-C4D3-42F7-892D-085116BA100C}"/>
              </a:ext>
            </a:extLst>
          </p:cNvPr>
          <p:cNvSpPr txBox="1"/>
          <p:nvPr/>
        </p:nvSpPr>
        <p:spPr>
          <a:xfrm>
            <a:off x="1997475" y="392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pic>
        <p:nvPicPr>
          <p:cNvPr id="19" name="図 18">
            <a:extLst>
              <a:ext uri="{FF2B5EF4-FFF2-40B4-BE49-F238E27FC236}">
                <a16:creationId xmlns:a16="http://schemas.microsoft.com/office/drawing/2014/main" id="{B75AB6F2-F5A2-4A09-9657-D7B8AC582011}"/>
              </a:ext>
            </a:extLst>
          </p:cNvPr>
          <p:cNvPicPr>
            <a:picLocks noChangeAspect="1"/>
          </p:cNvPicPr>
          <p:nvPr/>
        </p:nvPicPr>
        <p:blipFill>
          <a:blip r:embed="rId2"/>
          <a:srcRect/>
          <a:stretch/>
        </p:blipFill>
        <p:spPr>
          <a:xfrm>
            <a:off x="1018955" y="1712652"/>
            <a:ext cx="7106089" cy="4579590"/>
          </a:xfrm>
          <a:prstGeom prst="rect">
            <a:avLst/>
          </a:prstGeom>
        </p:spPr>
      </p:pic>
      <p:sp>
        <p:nvSpPr>
          <p:cNvPr id="20" name="テキスト ボックス 19">
            <a:extLst>
              <a:ext uri="{FF2B5EF4-FFF2-40B4-BE49-F238E27FC236}">
                <a16:creationId xmlns:a16="http://schemas.microsoft.com/office/drawing/2014/main" id="{DFBFC61A-48BC-47D3-BC23-56D053E7018C}"/>
              </a:ext>
            </a:extLst>
          </p:cNvPr>
          <p:cNvSpPr txBox="1"/>
          <p:nvPr/>
        </p:nvSpPr>
        <p:spPr>
          <a:xfrm>
            <a:off x="725198" y="1010988"/>
            <a:ext cx="278148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探査機を修理しました</a:t>
            </a:r>
            <a:r>
              <a:rPr lang="ja-JP" altLang="en-US" i="0" dirty="0">
                <a:solidFill>
                  <a:srgbClr val="575E75"/>
                </a:solidFill>
                <a:effectLst/>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683BA195-E9BD-451C-A893-3A8FD188FE4C}"/>
              </a:ext>
            </a:extLst>
          </p:cNvPr>
          <p:cNvSpPr txBox="1"/>
          <p:nvPr/>
        </p:nvSpPr>
        <p:spPr>
          <a:xfrm>
            <a:off x="1623951" y="1070844"/>
            <a:ext cx="72838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a:t>
            </a:r>
          </a:p>
        </p:txBody>
      </p:sp>
      <p:sp>
        <p:nvSpPr>
          <p:cNvPr id="22" name="テキスト ボックス 21">
            <a:extLst>
              <a:ext uri="{FF2B5EF4-FFF2-40B4-BE49-F238E27FC236}">
                <a16:creationId xmlns:a16="http://schemas.microsoft.com/office/drawing/2014/main" id="{28C2EE17-DA70-44BE-99AF-7CEB9A5AF722}"/>
              </a:ext>
            </a:extLst>
          </p:cNvPr>
          <p:cNvSpPr txBox="1"/>
          <p:nvPr/>
        </p:nvSpPr>
        <p:spPr>
          <a:xfrm>
            <a:off x="734530" y="1070844"/>
            <a:ext cx="842942"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たんさき</a:t>
            </a:r>
          </a:p>
        </p:txBody>
      </p:sp>
    </p:spTree>
    <p:extLst>
      <p:ext uri="{BB962C8B-B14F-4D97-AF65-F5344CB8AC3E}">
        <p14:creationId xmlns:p14="http://schemas.microsoft.com/office/powerpoint/2010/main" val="18954912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a:t>
            </a:r>
            <a:r>
              <a:rPr lang="en-US" altLang="ja-JP" dirty="0"/>
              <a:t>【</a:t>
            </a:r>
            <a:r>
              <a:rPr lang="ja-JP" altLang="en-US" dirty="0"/>
              <a:t>火星</a:t>
            </a:r>
            <a:r>
              <a:rPr lang="en-US" altLang="ja-JP" dirty="0"/>
              <a:t>】</a:t>
            </a:r>
            <a:r>
              <a:rPr lang="ja-JP" altLang="en-US" dirty="0"/>
              <a:t>探査機を修理しよう</a:t>
            </a:r>
          </a:p>
        </p:txBody>
      </p:sp>
      <p:pic>
        <p:nvPicPr>
          <p:cNvPr id="10" name="図 9">
            <a:extLst>
              <a:ext uri="{FF2B5EF4-FFF2-40B4-BE49-F238E27FC236}">
                <a16:creationId xmlns:a16="http://schemas.microsoft.com/office/drawing/2014/main" id="{B3AB3E1C-2579-4110-ABD2-595E5971BC0D}"/>
              </a:ext>
            </a:extLst>
          </p:cNvPr>
          <p:cNvPicPr>
            <a:picLocks noChangeAspect="1"/>
          </p:cNvPicPr>
          <p:nvPr/>
        </p:nvPicPr>
        <p:blipFill>
          <a:blip r:embed="rId2"/>
          <a:srcRect/>
          <a:stretch/>
        </p:blipFill>
        <p:spPr>
          <a:xfrm>
            <a:off x="1315452" y="2063145"/>
            <a:ext cx="6297173" cy="4058276"/>
          </a:xfrm>
          <a:prstGeom prst="rect">
            <a:avLst/>
          </a:prstGeom>
        </p:spPr>
      </p:pic>
      <p:sp>
        <p:nvSpPr>
          <p:cNvPr id="11" name="テキスト ボックス 10">
            <a:extLst>
              <a:ext uri="{FF2B5EF4-FFF2-40B4-BE49-F238E27FC236}">
                <a16:creationId xmlns:a16="http://schemas.microsoft.com/office/drawing/2014/main" id="{289D2EE4-42BD-4860-B3C4-7CDBF6B0983A}"/>
              </a:ext>
            </a:extLst>
          </p:cNvPr>
          <p:cNvSpPr txBox="1"/>
          <p:nvPr/>
        </p:nvSpPr>
        <p:spPr>
          <a:xfrm>
            <a:off x="725197" y="1010988"/>
            <a:ext cx="7990178"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エージェントが宇宙船に戻ってきました。</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回収した資源をデジタル化して地球に送ります。</a:t>
            </a:r>
            <a:endParaRPr kumimoji="1" lang="ja-JP" altLang="en-US" dirty="0">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E8DF3F9B-C6C4-40AA-9C5E-105F8018AD9B}"/>
              </a:ext>
            </a:extLst>
          </p:cNvPr>
          <p:cNvSpPr txBox="1"/>
          <p:nvPr/>
        </p:nvSpPr>
        <p:spPr>
          <a:xfrm>
            <a:off x="2293536" y="1071063"/>
            <a:ext cx="9952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うちゅうせん</a:t>
            </a:r>
          </a:p>
        </p:txBody>
      </p:sp>
      <p:sp>
        <p:nvSpPr>
          <p:cNvPr id="13" name="テキスト ボックス 12">
            <a:extLst>
              <a:ext uri="{FF2B5EF4-FFF2-40B4-BE49-F238E27FC236}">
                <a16:creationId xmlns:a16="http://schemas.microsoft.com/office/drawing/2014/main" id="{7B73FC33-2025-4527-B63D-4665A009528D}"/>
              </a:ext>
            </a:extLst>
          </p:cNvPr>
          <p:cNvSpPr txBox="1"/>
          <p:nvPr/>
        </p:nvSpPr>
        <p:spPr>
          <a:xfrm>
            <a:off x="3176468" y="1632118"/>
            <a:ext cx="5029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4" name="テキスト ボックス 13">
            <a:extLst>
              <a:ext uri="{FF2B5EF4-FFF2-40B4-BE49-F238E27FC236}">
                <a16:creationId xmlns:a16="http://schemas.microsoft.com/office/drawing/2014/main" id="{6DE819FF-D6F8-44D4-8967-1463F9115691}"/>
              </a:ext>
            </a:extLst>
          </p:cNvPr>
          <p:cNvSpPr txBox="1"/>
          <p:nvPr/>
        </p:nvSpPr>
        <p:spPr>
          <a:xfrm>
            <a:off x="3197312" y="1071063"/>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もど</a:t>
            </a:r>
          </a:p>
        </p:txBody>
      </p:sp>
      <p:sp>
        <p:nvSpPr>
          <p:cNvPr id="15" name="テキスト ボックス 14">
            <a:extLst>
              <a:ext uri="{FF2B5EF4-FFF2-40B4-BE49-F238E27FC236}">
                <a16:creationId xmlns:a16="http://schemas.microsoft.com/office/drawing/2014/main" id="{38278958-75BC-47B7-9E18-55599A0D9C08}"/>
              </a:ext>
            </a:extLst>
          </p:cNvPr>
          <p:cNvSpPr txBox="1"/>
          <p:nvPr/>
        </p:nvSpPr>
        <p:spPr>
          <a:xfrm>
            <a:off x="628114" y="1632118"/>
            <a:ext cx="8517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16" name="テキスト ボックス 15">
            <a:extLst>
              <a:ext uri="{FF2B5EF4-FFF2-40B4-BE49-F238E27FC236}">
                <a16:creationId xmlns:a16="http://schemas.microsoft.com/office/drawing/2014/main" id="{5180497E-7518-4ABB-BCFC-411137E59379}"/>
              </a:ext>
            </a:extLst>
          </p:cNvPr>
          <p:cNvSpPr txBox="1"/>
          <p:nvPr/>
        </p:nvSpPr>
        <p:spPr>
          <a:xfrm>
            <a:off x="1632774" y="1632118"/>
            <a:ext cx="6141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18" name="楕円 17">
            <a:extLst>
              <a:ext uri="{FF2B5EF4-FFF2-40B4-BE49-F238E27FC236}">
                <a16:creationId xmlns:a16="http://schemas.microsoft.com/office/drawing/2014/main" id="{96A2D261-4EA5-4C8E-A58A-F7343C317E20}"/>
              </a:ext>
            </a:extLst>
          </p:cNvPr>
          <p:cNvSpPr/>
          <p:nvPr/>
        </p:nvSpPr>
        <p:spPr>
          <a:xfrm>
            <a:off x="3482786" y="2490510"/>
            <a:ext cx="1711838" cy="1711838"/>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23" name="テキスト ボックス 22">
            <a:extLst>
              <a:ext uri="{FF2B5EF4-FFF2-40B4-BE49-F238E27FC236}">
                <a16:creationId xmlns:a16="http://schemas.microsoft.com/office/drawing/2014/main" id="{D41434A1-F2FF-46B9-AA56-846030C02BD8}"/>
              </a:ext>
            </a:extLst>
          </p:cNvPr>
          <p:cNvSpPr txBox="1"/>
          <p:nvPr/>
        </p:nvSpPr>
        <p:spPr>
          <a:xfrm>
            <a:off x="1921881" y="6162949"/>
            <a:ext cx="462812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エージェントを右クリックしてください。</a:t>
            </a:r>
            <a:endParaRPr kumimoji="1" lang="ja-JP" altLang="en-US"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0B7ECE1C-B9CF-49C3-A415-9D8389D7AD5D}"/>
              </a:ext>
            </a:extLst>
          </p:cNvPr>
          <p:cNvSpPr txBox="1"/>
          <p:nvPr/>
        </p:nvSpPr>
        <p:spPr>
          <a:xfrm>
            <a:off x="3482786" y="6239464"/>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26" name="テキスト ボックス 25">
            <a:extLst>
              <a:ext uri="{FF2B5EF4-FFF2-40B4-BE49-F238E27FC236}">
                <a16:creationId xmlns:a16="http://schemas.microsoft.com/office/drawing/2014/main" id="{84006DFD-41E7-4098-A43B-56434264792A}"/>
              </a:ext>
            </a:extLst>
          </p:cNvPr>
          <p:cNvSpPr txBox="1"/>
          <p:nvPr/>
        </p:nvSpPr>
        <p:spPr>
          <a:xfrm>
            <a:off x="3868564" y="1632118"/>
            <a:ext cx="74041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ちきゅう</a:t>
            </a:r>
          </a:p>
        </p:txBody>
      </p:sp>
      <p:sp>
        <p:nvSpPr>
          <p:cNvPr id="27" name="テキスト ボックス 26">
            <a:extLst>
              <a:ext uri="{FF2B5EF4-FFF2-40B4-BE49-F238E27FC236}">
                <a16:creationId xmlns:a16="http://schemas.microsoft.com/office/drawing/2014/main" id="{D5A1A6A8-F8D7-4E2B-8EDC-9BC1BD16CC33}"/>
              </a:ext>
            </a:extLst>
          </p:cNvPr>
          <p:cNvSpPr txBox="1"/>
          <p:nvPr/>
        </p:nvSpPr>
        <p:spPr>
          <a:xfrm>
            <a:off x="4562838" y="1632118"/>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おく</a:t>
            </a:r>
          </a:p>
        </p:txBody>
      </p:sp>
      <p:sp>
        <p:nvSpPr>
          <p:cNvPr id="19" name="テキスト ボックス 18">
            <a:extLst>
              <a:ext uri="{FF2B5EF4-FFF2-40B4-BE49-F238E27FC236}">
                <a16:creationId xmlns:a16="http://schemas.microsoft.com/office/drawing/2014/main" id="{427CAEB5-A4EE-4928-BCBA-F5A0D7B912F5}"/>
              </a:ext>
            </a:extLst>
          </p:cNvPr>
          <p:cNvSpPr txBox="1"/>
          <p:nvPr/>
        </p:nvSpPr>
        <p:spPr>
          <a:xfrm>
            <a:off x="3206107" y="392047"/>
            <a:ext cx="77806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a:t>
            </a:r>
          </a:p>
        </p:txBody>
      </p:sp>
      <p:sp>
        <p:nvSpPr>
          <p:cNvPr id="20" name="テキスト ボックス 19">
            <a:extLst>
              <a:ext uri="{FF2B5EF4-FFF2-40B4-BE49-F238E27FC236}">
                <a16:creationId xmlns:a16="http://schemas.microsoft.com/office/drawing/2014/main" id="{6F08493C-679B-4675-A993-C1D233C51FFB}"/>
              </a:ext>
            </a:extLst>
          </p:cNvPr>
          <p:cNvSpPr txBox="1"/>
          <p:nvPr/>
        </p:nvSpPr>
        <p:spPr>
          <a:xfrm>
            <a:off x="1162975" y="392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22" name="テキスト ボックス 21">
            <a:extLst>
              <a:ext uri="{FF2B5EF4-FFF2-40B4-BE49-F238E27FC236}">
                <a16:creationId xmlns:a16="http://schemas.microsoft.com/office/drawing/2014/main" id="{5BBAE032-A1E8-459A-B045-01456E7267AA}"/>
              </a:ext>
            </a:extLst>
          </p:cNvPr>
          <p:cNvSpPr txBox="1"/>
          <p:nvPr/>
        </p:nvSpPr>
        <p:spPr>
          <a:xfrm>
            <a:off x="1997475" y="392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Tree>
    <p:extLst>
      <p:ext uri="{BB962C8B-B14F-4D97-AF65-F5344CB8AC3E}">
        <p14:creationId xmlns:p14="http://schemas.microsoft.com/office/powerpoint/2010/main" val="24069374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a:t>
            </a:r>
            <a:r>
              <a:rPr lang="en-US" altLang="ja-JP" dirty="0"/>
              <a:t>【</a:t>
            </a:r>
            <a:r>
              <a:rPr lang="ja-JP" altLang="en-US" dirty="0"/>
              <a:t>火星</a:t>
            </a:r>
            <a:r>
              <a:rPr lang="en-US" altLang="ja-JP" dirty="0"/>
              <a:t>】</a:t>
            </a:r>
            <a:r>
              <a:rPr lang="ja-JP" altLang="en-US" dirty="0"/>
              <a:t>探査機を修理しよう</a:t>
            </a:r>
          </a:p>
        </p:txBody>
      </p:sp>
      <p:pic>
        <p:nvPicPr>
          <p:cNvPr id="19" name="図 18">
            <a:extLst>
              <a:ext uri="{FF2B5EF4-FFF2-40B4-BE49-F238E27FC236}">
                <a16:creationId xmlns:a16="http://schemas.microsoft.com/office/drawing/2014/main" id="{18E5182A-5AE9-4C2D-BF14-3B6F50BE1CDE}"/>
              </a:ext>
            </a:extLst>
          </p:cNvPr>
          <p:cNvPicPr>
            <a:picLocks noChangeAspect="1"/>
          </p:cNvPicPr>
          <p:nvPr/>
        </p:nvPicPr>
        <p:blipFill rotWithShape="1">
          <a:blip r:embed="rId2"/>
          <a:srcRect l="457" r="457"/>
          <a:stretch/>
        </p:blipFill>
        <p:spPr>
          <a:xfrm>
            <a:off x="701459" y="2522739"/>
            <a:ext cx="3599328" cy="3411928"/>
          </a:xfrm>
          <a:prstGeom prst="rect">
            <a:avLst/>
          </a:prstGeom>
        </p:spPr>
      </p:pic>
      <p:grpSp>
        <p:nvGrpSpPr>
          <p:cNvPr id="20" name="グループ化 19">
            <a:extLst>
              <a:ext uri="{FF2B5EF4-FFF2-40B4-BE49-F238E27FC236}">
                <a16:creationId xmlns:a16="http://schemas.microsoft.com/office/drawing/2014/main" id="{1764A82D-D541-4ADB-9C87-66BA4297EBCB}"/>
              </a:ext>
            </a:extLst>
          </p:cNvPr>
          <p:cNvGrpSpPr/>
          <p:nvPr/>
        </p:nvGrpSpPr>
        <p:grpSpPr>
          <a:xfrm>
            <a:off x="1253907" y="3454421"/>
            <a:ext cx="1010358" cy="1010358"/>
            <a:chOff x="1252039" y="3292623"/>
            <a:chExt cx="1604985" cy="1604985"/>
          </a:xfrm>
        </p:grpSpPr>
        <p:sp>
          <p:nvSpPr>
            <p:cNvPr id="22" name="楕円 21">
              <a:extLst>
                <a:ext uri="{FF2B5EF4-FFF2-40B4-BE49-F238E27FC236}">
                  <a16:creationId xmlns:a16="http://schemas.microsoft.com/office/drawing/2014/main" id="{40899C0E-3115-4B74-A518-88DF2386EBD1}"/>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24" name="グループ化 23">
              <a:extLst>
                <a:ext uri="{FF2B5EF4-FFF2-40B4-BE49-F238E27FC236}">
                  <a16:creationId xmlns:a16="http://schemas.microsoft.com/office/drawing/2014/main" id="{F83582A6-11A4-4A04-8866-10B45667B581}"/>
                </a:ext>
              </a:extLst>
            </p:cNvPr>
            <p:cNvGrpSpPr/>
            <p:nvPr/>
          </p:nvGrpSpPr>
          <p:grpSpPr>
            <a:xfrm>
              <a:off x="1484038" y="3524622"/>
              <a:ext cx="1140985" cy="1140985"/>
              <a:chOff x="1464149" y="3562244"/>
              <a:chExt cx="1140985" cy="1140985"/>
            </a:xfrm>
          </p:grpSpPr>
          <p:pic>
            <p:nvPicPr>
              <p:cNvPr id="28" name="図 27">
                <a:extLst>
                  <a:ext uri="{FF2B5EF4-FFF2-40B4-BE49-F238E27FC236}">
                    <a16:creationId xmlns:a16="http://schemas.microsoft.com/office/drawing/2014/main" id="{EF65E776-4288-4382-B4AF-30673728AAB4}"/>
                  </a:ext>
                </a:extLst>
              </p:cNvPr>
              <p:cNvPicPr>
                <a:picLocks noChangeAspect="1"/>
              </p:cNvPicPr>
              <p:nvPr/>
            </p:nvPicPr>
            <p:blipFill>
              <a:blip r:embed="rId3">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29" name="グループ化 28">
                <a:extLst>
                  <a:ext uri="{FF2B5EF4-FFF2-40B4-BE49-F238E27FC236}">
                    <a16:creationId xmlns:a16="http://schemas.microsoft.com/office/drawing/2014/main" id="{14D0563C-0845-4AEE-8786-513E2B5F4867}"/>
                  </a:ext>
                </a:extLst>
              </p:cNvPr>
              <p:cNvGrpSpPr/>
              <p:nvPr/>
            </p:nvGrpSpPr>
            <p:grpSpPr>
              <a:xfrm>
                <a:off x="1464149" y="3562244"/>
                <a:ext cx="651892" cy="605666"/>
                <a:chOff x="-1628439" y="3256120"/>
                <a:chExt cx="651892" cy="605666"/>
              </a:xfrm>
            </p:grpSpPr>
            <p:pic>
              <p:nvPicPr>
                <p:cNvPr id="30" name="図 29">
                  <a:extLst>
                    <a:ext uri="{FF2B5EF4-FFF2-40B4-BE49-F238E27FC236}">
                      <a16:creationId xmlns:a16="http://schemas.microsoft.com/office/drawing/2014/main" id="{73A6D1E8-834C-4A18-9A2A-0D8018EF69AF}"/>
                    </a:ext>
                  </a:extLst>
                </p:cNvPr>
                <p:cNvPicPr>
                  <a:picLocks noChangeAspect="1"/>
                </p:cNvPicPr>
                <p:nvPr/>
              </p:nvPicPr>
              <p:blipFill rotWithShape="1">
                <a:blip r:embed="rId3">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31" name="四角形: 角を丸くする 30">
                  <a:extLst>
                    <a:ext uri="{FF2B5EF4-FFF2-40B4-BE49-F238E27FC236}">
                      <a16:creationId xmlns:a16="http://schemas.microsoft.com/office/drawing/2014/main" id="{1E576167-7744-4678-81A3-44A364FD6474}"/>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32" name="円弧 31">
            <a:extLst>
              <a:ext uri="{FF2B5EF4-FFF2-40B4-BE49-F238E27FC236}">
                <a16:creationId xmlns:a16="http://schemas.microsoft.com/office/drawing/2014/main" id="{44A3E1B9-A14F-493E-86A3-19D47FDA1F16}"/>
              </a:ext>
            </a:extLst>
          </p:cNvPr>
          <p:cNvSpPr/>
          <p:nvPr/>
        </p:nvSpPr>
        <p:spPr>
          <a:xfrm>
            <a:off x="334735" y="3043305"/>
            <a:ext cx="1100158" cy="1439919"/>
          </a:xfrm>
          <a:prstGeom prst="arc">
            <a:avLst>
              <a:gd name="adj1" fmla="val 5143753"/>
              <a:gd name="adj2" fmla="val 16281494"/>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pic>
        <p:nvPicPr>
          <p:cNvPr id="33" name="図 32">
            <a:extLst>
              <a:ext uri="{FF2B5EF4-FFF2-40B4-BE49-F238E27FC236}">
                <a16:creationId xmlns:a16="http://schemas.microsoft.com/office/drawing/2014/main" id="{02203454-2E04-4590-B4A0-C3DC6B36472C}"/>
              </a:ext>
            </a:extLst>
          </p:cNvPr>
          <p:cNvPicPr>
            <a:picLocks noChangeAspect="1"/>
          </p:cNvPicPr>
          <p:nvPr/>
        </p:nvPicPr>
        <p:blipFill>
          <a:blip r:embed="rId4"/>
          <a:srcRect/>
          <a:stretch/>
        </p:blipFill>
        <p:spPr>
          <a:xfrm>
            <a:off x="5070546" y="2552914"/>
            <a:ext cx="3625175" cy="3351577"/>
          </a:xfrm>
          <a:prstGeom prst="rect">
            <a:avLst/>
          </a:prstGeom>
        </p:spPr>
      </p:pic>
      <p:sp>
        <p:nvSpPr>
          <p:cNvPr id="34" name="楕円 33">
            <a:extLst>
              <a:ext uri="{FF2B5EF4-FFF2-40B4-BE49-F238E27FC236}">
                <a16:creationId xmlns:a16="http://schemas.microsoft.com/office/drawing/2014/main" id="{391AE5A7-3D77-41DE-B2C6-9FE76CDF9DFE}"/>
              </a:ext>
            </a:extLst>
          </p:cNvPr>
          <p:cNvSpPr/>
          <p:nvPr/>
        </p:nvSpPr>
        <p:spPr>
          <a:xfrm>
            <a:off x="4975920" y="4054179"/>
            <a:ext cx="821200" cy="8212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6" name="矢印: 右 35">
            <a:extLst>
              <a:ext uri="{FF2B5EF4-FFF2-40B4-BE49-F238E27FC236}">
                <a16:creationId xmlns:a16="http://schemas.microsoft.com/office/drawing/2014/main" id="{555957CA-AE89-43F1-B216-54DEBAB446C9}"/>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E12B18F0-CF71-4412-B190-3D9C5520DDED}"/>
              </a:ext>
            </a:extLst>
          </p:cNvPr>
          <p:cNvSpPr txBox="1"/>
          <p:nvPr/>
        </p:nvSpPr>
        <p:spPr>
          <a:xfrm>
            <a:off x="701459" y="1053687"/>
            <a:ext cx="8013916"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ドラッグアンドドロップで、エージェントが回収した赤砂岩を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プレイヤーの持ち物に移動します。</a:t>
            </a:r>
            <a:endParaRPr kumimoji="1" lang="ja-JP" altLang="en-US"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E44F5EB5-55A4-430D-B321-580A37B2AA4B}"/>
              </a:ext>
            </a:extLst>
          </p:cNvPr>
          <p:cNvSpPr txBox="1"/>
          <p:nvPr/>
        </p:nvSpPr>
        <p:spPr>
          <a:xfrm>
            <a:off x="5227505" y="1120576"/>
            <a:ext cx="8359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40" name="テキスト ボックス 39">
            <a:extLst>
              <a:ext uri="{FF2B5EF4-FFF2-40B4-BE49-F238E27FC236}">
                <a16:creationId xmlns:a16="http://schemas.microsoft.com/office/drawing/2014/main" id="{A1A87FA6-B876-4D2A-B462-0CB6099B5DB8}"/>
              </a:ext>
            </a:extLst>
          </p:cNvPr>
          <p:cNvSpPr txBox="1"/>
          <p:nvPr/>
        </p:nvSpPr>
        <p:spPr>
          <a:xfrm>
            <a:off x="6063448" y="1120576"/>
            <a:ext cx="110083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せきさがん</a:t>
            </a:r>
          </a:p>
        </p:txBody>
      </p:sp>
      <p:sp>
        <p:nvSpPr>
          <p:cNvPr id="41" name="テキスト ボックス 40">
            <a:extLst>
              <a:ext uri="{FF2B5EF4-FFF2-40B4-BE49-F238E27FC236}">
                <a16:creationId xmlns:a16="http://schemas.microsoft.com/office/drawing/2014/main" id="{1FB9B5AE-6004-4673-9501-6963C41E9714}"/>
              </a:ext>
            </a:extLst>
          </p:cNvPr>
          <p:cNvSpPr txBox="1"/>
          <p:nvPr/>
        </p:nvSpPr>
        <p:spPr>
          <a:xfrm>
            <a:off x="2971443" y="1670428"/>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42" name="テキスト ボックス 41">
            <a:extLst>
              <a:ext uri="{FF2B5EF4-FFF2-40B4-BE49-F238E27FC236}">
                <a16:creationId xmlns:a16="http://schemas.microsoft.com/office/drawing/2014/main" id="{C5C77CE5-E7B4-4F56-A780-FBDD3010823D}"/>
              </a:ext>
            </a:extLst>
          </p:cNvPr>
          <p:cNvSpPr txBox="1"/>
          <p:nvPr/>
        </p:nvSpPr>
        <p:spPr>
          <a:xfrm>
            <a:off x="2118670" y="1670428"/>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43" name="テキスト ボックス 42">
            <a:extLst>
              <a:ext uri="{FF2B5EF4-FFF2-40B4-BE49-F238E27FC236}">
                <a16:creationId xmlns:a16="http://schemas.microsoft.com/office/drawing/2014/main" id="{C5F46D36-94A8-46F5-939C-7DECAFD5A0B1}"/>
              </a:ext>
            </a:extLst>
          </p:cNvPr>
          <p:cNvSpPr txBox="1"/>
          <p:nvPr/>
        </p:nvSpPr>
        <p:spPr>
          <a:xfrm>
            <a:off x="2469401" y="1670428"/>
            <a:ext cx="5286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a:t>
            </a:r>
          </a:p>
        </p:txBody>
      </p:sp>
      <p:sp>
        <p:nvSpPr>
          <p:cNvPr id="25" name="テキスト ボックス 24">
            <a:extLst>
              <a:ext uri="{FF2B5EF4-FFF2-40B4-BE49-F238E27FC236}">
                <a16:creationId xmlns:a16="http://schemas.microsoft.com/office/drawing/2014/main" id="{526B21AF-E9AA-41BE-AD22-642AD515961E}"/>
              </a:ext>
            </a:extLst>
          </p:cNvPr>
          <p:cNvSpPr txBox="1"/>
          <p:nvPr/>
        </p:nvSpPr>
        <p:spPr>
          <a:xfrm>
            <a:off x="3206107" y="392047"/>
            <a:ext cx="77806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a:t>
            </a:r>
          </a:p>
        </p:txBody>
      </p:sp>
      <p:sp>
        <p:nvSpPr>
          <p:cNvPr id="26" name="テキスト ボックス 25">
            <a:extLst>
              <a:ext uri="{FF2B5EF4-FFF2-40B4-BE49-F238E27FC236}">
                <a16:creationId xmlns:a16="http://schemas.microsoft.com/office/drawing/2014/main" id="{413D7C77-170E-40B1-8688-E1912961F0B3}"/>
              </a:ext>
            </a:extLst>
          </p:cNvPr>
          <p:cNvSpPr txBox="1"/>
          <p:nvPr/>
        </p:nvSpPr>
        <p:spPr>
          <a:xfrm>
            <a:off x="1162975" y="392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27" name="テキスト ボックス 26">
            <a:extLst>
              <a:ext uri="{FF2B5EF4-FFF2-40B4-BE49-F238E27FC236}">
                <a16:creationId xmlns:a16="http://schemas.microsoft.com/office/drawing/2014/main" id="{8B5C1623-159C-4CF0-82E2-8ED1C3F5D784}"/>
              </a:ext>
            </a:extLst>
          </p:cNvPr>
          <p:cNvSpPr txBox="1"/>
          <p:nvPr/>
        </p:nvSpPr>
        <p:spPr>
          <a:xfrm>
            <a:off x="1997475" y="392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Tree>
    <p:extLst>
      <p:ext uri="{BB962C8B-B14F-4D97-AF65-F5344CB8AC3E}">
        <p14:creationId xmlns:p14="http://schemas.microsoft.com/office/powerpoint/2010/main" val="26114316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a:t>
            </a:r>
            <a:r>
              <a:rPr lang="en-US" altLang="ja-JP" dirty="0"/>
              <a:t>【</a:t>
            </a:r>
            <a:r>
              <a:rPr lang="ja-JP" altLang="en-US" dirty="0"/>
              <a:t>火星</a:t>
            </a:r>
            <a:r>
              <a:rPr lang="en-US" altLang="ja-JP" dirty="0"/>
              <a:t>】</a:t>
            </a:r>
            <a:r>
              <a:rPr lang="ja-JP" altLang="en-US" dirty="0"/>
              <a:t>探査機を修理しよう</a:t>
            </a:r>
          </a:p>
        </p:txBody>
      </p:sp>
      <p:pic>
        <p:nvPicPr>
          <p:cNvPr id="25" name="図 24">
            <a:extLst>
              <a:ext uri="{FF2B5EF4-FFF2-40B4-BE49-F238E27FC236}">
                <a16:creationId xmlns:a16="http://schemas.microsoft.com/office/drawing/2014/main" id="{65EDE513-EEC1-4F29-93AB-E378F3A645A4}"/>
              </a:ext>
            </a:extLst>
          </p:cNvPr>
          <p:cNvPicPr>
            <a:picLocks noChangeAspect="1"/>
          </p:cNvPicPr>
          <p:nvPr/>
        </p:nvPicPr>
        <p:blipFill>
          <a:blip r:embed="rId2"/>
          <a:srcRect/>
          <a:stretch/>
        </p:blipFill>
        <p:spPr>
          <a:xfrm>
            <a:off x="5060248" y="2412142"/>
            <a:ext cx="3651866" cy="3443189"/>
          </a:xfrm>
          <a:prstGeom prst="rect">
            <a:avLst/>
          </a:prstGeom>
        </p:spPr>
      </p:pic>
      <p:pic>
        <p:nvPicPr>
          <p:cNvPr id="26" name="図 25">
            <a:extLst>
              <a:ext uri="{FF2B5EF4-FFF2-40B4-BE49-F238E27FC236}">
                <a16:creationId xmlns:a16="http://schemas.microsoft.com/office/drawing/2014/main" id="{6510ADE1-7AE2-40DF-9983-4B287AA9659E}"/>
              </a:ext>
            </a:extLst>
          </p:cNvPr>
          <p:cNvPicPr>
            <a:picLocks noChangeAspect="1"/>
          </p:cNvPicPr>
          <p:nvPr/>
        </p:nvPicPr>
        <p:blipFill>
          <a:blip r:embed="rId3"/>
          <a:srcRect/>
          <a:stretch/>
        </p:blipFill>
        <p:spPr>
          <a:xfrm>
            <a:off x="691762" y="2430110"/>
            <a:ext cx="3611819" cy="3392505"/>
          </a:xfrm>
          <a:prstGeom prst="rect">
            <a:avLst/>
          </a:prstGeom>
        </p:spPr>
      </p:pic>
      <p:grpSp>
        <p:nvGrpSpPr>
          <p:cNvPr id="27" name="グループ化 26">
            <a:extLst>
              <a:ext uri="{FF2B5EF4-FFF2-40B4-BE49-F238E27FC236}">
                <a16:creationId xmlns:a16="http://schemas.microsoft.com/office/drawing/2014/main" id="{71FFC6D7-CB5E-4488-9E49-3EF33B7AFDB7}"/>
              </a:ext>
            </a:extLst>
          </p:cNvPr>
          <p:cNvGrpSpPr/>
          <p:nvPr/>
        </p:nvGrpSpPr>
        <p:grpSpPr>
          <a:xfrm>
            <a:off x="1661558" y="4666273"/>
            <a:ext cx="1010358" cy="1010358"/>
            <a:chOff x="1252039" y="3292623"/>
            <a:chExt cx="1604985" cy="1604985"/>
          </a:xfrm>
        </p:grpSpPr>
        <p:sp>
          <p:nvSpPr>
            <p:cNvPr id="44" name="楕円 43">
              <a:extLst>
                <a:ext uri="{FF2B5EF4-FFF2-40B4-BE49-F238E27FC236}">
                  <a16:creationId xmlns:a16="http://schemas.microsoft.com/office/drawing/2014/main" id="{5B01D1B8-8D1C-4079-ABAB-83277E47A07C}"/>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45" name="グループ化 44">
              <a:extLst>
                <a:ext uri="{FF2B5EF4-FFF2-40B4-BE49-F238E27FC236}">
                  <a16:creationId xmlns:a16="http://schemas.microsoft.com/office/drawing/2014/main" id="{E22E9E77-BE0F-4951-B576-BF32B6FEF855}"/>
                </a:ext>
              </a:extLst>
            </p:cNvPr>
            <p:cNvGrpSpPr/>
            <p:nvPr/>
          </p:nvGrpSpPr>
          <p:grpSpPr>
            <a:xfrm>
              <a:off x="1484038" y="3524622"/>
              <a:ext cx="1140985" cy="1140985"/>
              <a:chOff x="1464149" y="3562244"/>
              <a:chExt cx="1140985" cy="1140985"/>
            </a:xfrm>
          </p:grpSpPr>
          <p:pic>
            <p:nvPicPr>
              <p:cNvPr id="46" name="図 45">
                <a:extLst>
                  <a:ext uri="{FF2B5EF4-FFF2-40B4-BE49-F238E27FC236}">
                    <a16:creationId xmlns:a16="http://schemas.microsoft.com/office/drawing/2014/main" id="{5EF4DC69-DD45-4317-8C59-3E6B4A1F6491}"/>
                  </a:ext>
                </a:extLst>
              </p:cNvPr>
              <p:cNvPicPr>
                <a:picLocks noChangeAspect="1"/>
              </p:cNvPicPr>
              <p:nvPr/>
            </p:nvPicPr>
            <p:blipFill>
              <a:blip r:embed="rId4">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47" name="グループ化 46">
                <a:extLst>
                  <a:ext uri="{FF2B5EF4-FFF2-40B4-BE49-F238E27FC236}">
                    <a16:creationId xmlns:a16="http://schemas.microsoft.com/office/drawing/2014/main" id="{B59821CB-B566-4B2D-8E2B-F2E40098F1C3}"/>
                  </a:ext>
                </a:extLst>
              </p:cNvPr>
              <p:cNvGrpSpPr/>
              <p:nvPr/>
            </p:nvGrpSpPr>
            <p:grpSpPr>
              <a:xfrm>
                <a:off x="1464149" y="3562244"/>
                <a:ext cx="651892" cy="605666"/>
                <a:chOff x="-1628439" y="3256120"/>
                <a:chExt cx="651892" cy="605666"/>
              </a:xfrm>
            </p:grpSpPr>
            <p:pic>
              <p:nvPicPr>
                <p:cNvPr id="48" name="図 47">
                  <a:extLst>
                    <a:ext uri="{FF2B5EF4-FFF2-40B4-BE49-F238E27FC236}">
                      <a16:creationId xmlns:a16="http://schemas.microsoft.com/office/drawing/2014/main" id="{2F7C0813-2DE5-4AA6-A28D-CD14A01E08B9}"/>
                    </a:ext>
                  </a:extLst>
                </p:cNvPr>
                <p:cNvPicPr>
                  <a:picLocks noChangeAspect="1"/>
                </p:cNvPicPr>
                <p:nvPr/>
              </p:nvPicPr>
              <p:blipFill rotWithShape="1">
                <a:blip r:embed="rId4">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49" name="四角形: 角を丸くする 48">
                  <a:extLst>
                    <a:ext uri="{FF2B5EF4-FFF2-40B4-BE49-F238E27FC236}">
                      <a16:creationId xmlns:a16="http://schemas.microsoft.com/office/drawing/2014/main" id="{FF0E6F20-9437-4C49-9409-DADE7FBA1302}"/>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50" name="円弧 49">
            <a:extLst>
              <a:ext uri="{FF2B5EF4-FFF2-40B4-BE49-F238E27FC236}">
                <a16:creationId xmlns:a16="http://schemas.microsoft.com/office/drawing/2014/main" id="{666BC943-3E9B-4CC2-A2A0-BDECCCD004E4}"/>
              </a:ext>
            </a:extLst>
          </p:cNvPr>
          <p:cNvSpPr/>
          <p:nvPr/>
        </p:nvSpPr>
        <p:spPr>
          <a:xfrm>
            <a:off x="347106" y="4341182"/>
            <a:ext cx="1152608" cy="1189402"/>
          </a:xfrm>
          <a:prstGeom prst="arc">
            <a:avLst>
              <a:gd name="adj1" fmla="val 5143753"/>
              <a:gd name="adj2" fmla="val 16281494"/>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1" name="楕円 50">
            <a:extLst>
              <a:ext uri="{FF2B5EF4-FFF2-40B4-BE49-F238E27FC236}">
                <a16:creationId xmlns:a16="http://schemas.microsoft.com/office/drawing/2014/main" id="{38FEFC21-F422-482E-B783-2BB1CE9A3387}"/>
              </a:ext>
            </a:extLst>
          </p:cNvPr>
          <p:cNvSpPr/>
          <p:nvPr/>
        </p:nvSpPr>
        <p:spPr>
          <a:xfrm>
            <a:off x="4971939" y="5119983"/>
            <a:ext cx="821200" cy="8212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52" name="矢印: 右 51">
            <a:extLst>
              <a:ext uri="{FF2B5EF4-FFF2-40B4-BE49-F238E27FC236}">
                <a16:creationId xmlns:a16="http://schemas.microsoft.com/office/drawing/2014/main" id="{02F7025C-EC63-4A35-9A8A-51872643A462}"/>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53" name="テキスト ボックス 52">
            <a:extLst>
              <a:ext uri="{FF2B5EF4-FFF2-40B4-BE49-F238E27FC236}">
                <a16:creationId xmlns:a16="http://schemas.microsoft.com/office/drawing/2014/main" id="{75F93BA6-C964-4D6F-B031-23D5EDD5A2F7}"/>
              </a:ext>
            </a:extLst>
          </p:cNvPr>
          <p:cNvSpPr txBox="1"/>
          <p:nvPr/>
        </p:nvSpPr>
        <p:spPr>
          <a:xfrm>
            <a:off x="701459" y="1053687"/>
            <a:ext cx="8013916" cy="1131079"/>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E</a:t>
            </a:r>
            <a:r>
              <a:rPr lang="ja-JP" altLang="en-US" dirty="0">
                <a:solidFill>
                  <a:srgbClr val="575E75"/>
                </a:solidFill>
                <a:latin typeface="メイリオ" panose="020B0604030504040204" pitchFamily="50" charset="-128"/>
                <a:ea typeface="メイリオ" panose="020B0604030504040204" pitchFamily="50" charset="-128"/>
              </a:rPr>
              <a:t>キーを押してインベントリ（持ち物一覧）を開きます。</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ドラッグアンドドロップで赤砂岩をホットバーに移動します。</a:t>
            </a:r>
            <a:endParaRPr kumimoji="1" lang="ja-JP" altLang="en-US"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481F4DF2-D7B1-4FB3-986B-D3D9AB96F1AE}"/>
              </a:ext>
            </a:extLst>
          </p:cNvPr>
          <p:cNvSpPr txBox="1"/>
          <p:nvPr/>
        </p:nvSpPr>
        <p:spPr>
          <a:xfrm>
            <a:off x="5739725" y="1679303"/>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57" name="テキスト ボックス 56">
            <a:extLst>
              <a:ext uri="{FF2B5EF4-FFF2-40B4-BE49-F238E27FC236}">
                <a16:creationId xmlns:a16="http://schemas.microsoft.com/office/drawing/2014/main" id="{2A41F032-A4F5-4E8E-9E2E-46BFA9D2578A}"/>
              </a:ext>
            </a:extLst>
          </p:cNvPr>
          <p:cNvSpPr txBox="1"/>
          <p:nvPr/>
        </p:nvSpPr>
        <p:spPr>
          <a:xfrm>
            <a:off x="3862767" y="1124646"/>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58" name="テキスト ボックス 57">
            <a:extLst>
              <a:ext uri="{FF2B5EF4-FFF2-40B4-BE49-F238E27FC236}">
                <a16:creationId xmlns:a16="http://schemas.microsoft.com/office/drawing/2014/main" id="{5B74EC01-9008-4C6C-B879-9561E4FDD99A}"/>
              </a:ext>
            </a:extLst>
          </p:cNvPr>
          <p:cNvSpPr txBox="1"/>
          <p:nvPr/>
        </p:nvSpPr>
        <p:spPr>
          <a:xfrm>
            <a:off x="4213497" y="1124646"/>
            <a:ext cx="10140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59" name="テキスト ボックス 58">
            <a:extLst>
              <a:ext uri="{FF2B5EF4-FFF2-40B4-BE49-F238E27FC236}">
                <a16:creationId xmlns:a16="http://schemas.microsoft.com/office/drawing/2014/main" id="{90C9D321-8EA2-4C87-95F1-56FCC4353285}"/>
              </a:ext>
            </a:extLst>
          </p:cNvPr>
          <p:cNvSpPr txBox="1"/>
          <p:nvPr/>
        </p:nvSpPr>
        <p:spPr>
          <a:xfrm>
            <a:off x="1589852" y="1124646"/>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0" name="テキスト ボックス 59">
            <a:extLst>
              <a:ext uri="{FF2B5EF4-FFF2-40B4-BE49-F238E27FC236}">
                <a16:creationId xmlns:a16="http://schemas.microsoft.com/office/drawing/2014/main" id="{089A9BE2-8C31-4C76-8C1A-DB76AAEABE6D}"/>
              </a:ext>
            </a:extLst>
          </p:cNvPr>
          <p:cNvSpPr txBox="1"/>
          <p:nvPr/>
        </p:nvSpPr>
        <p:spPr>
          <a:xfrm>
            <a:off x="5382539" y="1124646"/>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61" name="テキスト ボックス 60">
            <a:extLst>
              <a:ext uri="{FF2B5EF4-FFF2-40B4-BE49-F238E27FC236}">
                <a16:creationId xmlns:a16="http://schemas.microsoft.com/office/drawing/2014/main" id="{48A2A0A3-C264-4C32-A718-53A81E2F8468}"/>
              </a:ext>
            </a:extLst>
          </p:cNvPr>
          <p:cNvSpPr txBox="1"/>
          <p:nvPr/>
        </p:nvSpPr>
        <p:spPr>
          <a:xfrm>
            <a:off x="3312351" y="1679303"/>
            <a:ext cx="110083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せきさがん</a:t>
            </a:r>
          </a:p>
        </p:txBody>
      </p:sp>
      <p:sp>
        <p:nvSpPr>
          <p:cNvPr id="28" name="テキスト ボックス 27">
            <a:extLst>
              <a:ext uri="{FF2B5EF4-FFF2-40B4-BE49-F238E27FC236}">
                <a16:creationId xmlns:a16="http://schemas.microsoft.com/office/drawing/2014/main" id="{243F89B3-D560-4CCB-961F-FDBE98506B82}"/>
              </a:ext>
            </a:extLst>
          </p:cNvPr>
          <p:cNvSpPr txBox="1"/>
          <p:nvPr/>
        </p:nvSpPr>
        <p:spPr>
          <a:xfrm>
            <a:off x="3206107" y="392047"/>
            <a:ext cx="77806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a:t>
            </a:r>
          </a:p>
        </p:txBody>
      </p:sp>
      <p:sp>
        <p:nvSpPr>
          <p:cNvPr id="29" name="テキスト ボックス 28">
            <a:extLst>
              <a:ext uri="{FF2B5EF4-FFF2-40B4-BE49-F238E27FC236}">
                <a16:creationId xmlns:a16="http://schemas.microsoft.com/office/drawing/2014/main" id="{C62B0606-C263-4AFF-AF23-79B9314DE284}"/>
              </a:ext>
            </a:extLst>
          </p:cNvPr>
          <p:cNvSpPr txBox="1"/>
          <p:nvPr/>
        </p:nvSpPr>
        <p:spPr>
          <a:xfrm>
            <a:off x="1162975" y="392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30" name="テキスト ボックス 29">
            <a:extLst>
              <a:ext uri="{FF2B5EF4-FFF2-40B4-BE49-F238E27FC236}">
                <a16:creationId xmlns:a16="http://schemas.microsoft.com/office/drawing/2014/main" id="{2933B835-BC9A-4BD8-A992-85169A72A579}"/>
              </a:ext>
            </a:extLst>
          </p:cNvPr>
          <p:cNvSpPr txBox="1"/>
          <p:nvPr/>
        </p:nvSpPr>
        <p:spPr>
          <a:xfrm>
            <a:off x="1997475" y="392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Tree>
    <p:extLst>
      <p:ext uri="{BB962C8B-B14F-4D97-AF65-F5344CB8AC3E}">
        <p14:creationId xmlns:p14="http://schemas.microsoft.com/office/powerpoint/2010/main" val="8484868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a:t>
            </a:r>
            <a:r>
              <a:rPr lang="en-US" altLang="ja-JP" dirty="0"/>
              <a:t>【</a:t>
            </a:r>
            <a:r>
              <a:rPr lang="ja-JP" altLang="en-US" dirty="0"/>
              <a:t>火星</a:t>
            </a:r>
            <a:r>
              <a:rPr lang="en-US" altLang="ja-JP" dirty="0"/>
              <a:t>】</a:t>
            </a:r>
            <a:r>
              <a:rPr lang="ja-JP" altLang="en-US" dirty="0"/>
              <a:t>探査機を修理しよう</a:t>
            </a:r>
          </a:p>
        </p:txBody>
      </p:sp>
      <p:pic>
        <p:nvPicPr>
          <p:cNvPr id="28" name="図 27">
            <a:extLst>
              <a:ext uri="{FF2B5EF4-FFF2-40B4-BE49-F238E27FC236}">
                <a16:creationId xmlns:a16="http://schemas.microsoft.com/office/drawing/2014/main" id="{25688968-3927-4FE7-95AD-B4DE6FE72EC5}"/>
              </a:ext>
            </a:extLst>
          </p:cNvPr>
          <p:cNvPicPr>
            <a:picLocks noChangeAspect="1"/>
          </p:cNvPicPr>
          <p:nvPr/>
        </p:nvPicPr>
        <p:blipFill>
          <a:blip r:embed="rId2"/>
          <a:srcRect/>
          <a:stretch/>
        </p:blipFill>
        <p:spPr>
          <a:xfrm>
            <a:off x="1018954" y="1712652"/>
            <a:ext cx="7106089" cy="4579590"/>
          </a:xfrm>
          <a:prstGeom prst="rect">
            <a:avLst/>
          </a:prstGeom>
        </p:spPr>
      </p:pic>
      <p:sp>
        <p:nvSpPr>
          <p:cNvPr id="29" name="テキスト ボックス 28">
            <a:extLst>
              <a:ext uri="{FF2B5EF4-FFF2-40B4-BE49-F238E27FC236}">
                <a16:creationId xmlns:a16="http://schemas.microsoft.com/office/drawing/2014/main" id="{AD0B7F92-E61E-4A44-90A3-20056BC56695}"/>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赤砂岩を選択した状態で、スキャナーを右クリックします。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A9A752FB-FAE9-40EA-95A2-ED27BF460F79}"/>
              </a:ext>
            </a:extLst>
          </p:cNvPr>
          <p:cNvSpPr txBox="1"/>
          <p:nvPr/>
        </p:nvSpPr>
        <p:spPr>
          <a:xfrm>
            <a:off x="1582439" y="1070844"/>
            <a:ext cx="7080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p>
        </p:txBody>
      </p:sp>
      <p:sp>
        <p:nvSpPr>
          <p:cNvPr id="31" name="テキスト ボックス 30">
            <a:extLst>
              <a:ext uri="{FF2B5EF4-FFF2-40B4-BE49-F238E27FC236}">
                <a16:creationId xmlns:a16="http://schemas.microsoft.com/office/drawing/2014/main" id="{17B935FA-EA37-405A-8DA1-F871405DF813}"/>
              </a:ext>
            </a:extLst>
          </p:cNvPr>
          <p:cNvSpPr txBox="1"/>
          <p:nvPr/>
        </p:nvSpPr>
        <p:spPr>
          <a:xfrm>
            <a:off x="4794776" y="1083234"/>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34" name="テキスト ボックス 33">
            <a:extLst>
              <a:ext uri="{FF2B5EF4-FFF2-40B4-BE49-F238E27FC236}">
                <a16:creationId xmlns:a16="http://schemas.microsoft.com/office/drawing/2014/main" id="{1875ED49-20A4-4ABB-B7B2-535A44121485}"/>
              </a:ext>
            </a:extLst>
          </p:cNvPr>
          <p:cNvSpPr txBox="1"/>
          <p:nvPr/>
        </p:nvSpPr>
        <p:spPr>
          <a:xfrm>
            <a:off x="2411404" y="1070844"/>
            <a:ext cx="8405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じょうたい</a:t>
            </a:r>
          </a:p>
        </p:txBody>
      </p:sp>
      <p:sp>
        <p:nvSpPr>
          <p:cNvPr id="36" name="楕円 35">
            <a:extLst>
              <a:ext uri="{FF2B5EF4-FFF2-40B4-BE49-F238E27FC236}">
                <a16:creationId xmlns:a16="http://schemas.microsoft.com/office/drawing/2014/main" id="{571FF2F5-307A-418E-9125-8BA57FF079A9}"/>
              </a:ext>
            </a:extLst>
          </p:cNvPr>
          <p:cNvSpPr/>
          <p:nvPr/>
        </p:nvSpPr>
        <p:spPr>
          <a:xfrm>
            <a:off x="3010637" y="5630291"/>
            <a:ext cx="821200" cy="8212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7" name="楕円 36">
            <a:extLst>
              <a:ext uri="{FF2B5EF4-FFF2-40B4-BE49-F238E27FC236}">
                <a16:creationId xmlns:a16="http://schemas.microsoft.com/office/drawing/2014/main" id="{5C67E5F0-FD4B-4301-8466-6DB1B8B7B281}"/>
              </a:ext>
            </a:extLst>
          </p:cNvPr>
          <p:cNvSpPr/>
          <p:nvPr/>
        </p:nvSpPr>
        <p:spPr>
          <a:xfrm>
            <a:off x="3744980" y="2519039"/>
            <a:ext cx="2304866" cy="2304866"/>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8" name="テキスト ボックス 37">
            <a:extLst>
              <a:ext uri="{FF2B5EF4-FFF2-40B4-BE49-F238E27FC236}">
                <a16:creationId xmlns:a16="http://schemas.microsoft.com/office/drawing/2014/main" id="{59A5EF56-BBEB-495A-A584-6F915BF62750}"/>
              </a:ext>
            </a:extLst>
          </p:cNvPr>
          <p:cNvSpPr txBox="1"/>
          <p:nvPr/>
        </p:nvSpPr>
        <p:spPr>
          <a:xfrm>
            <a:off x="603403" y="1070843"/>
            <a:ext cx="110083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せきさがん</a:t>
            </a:r>
          </a:p>
        </p:txBody>
      </p:sp>
      <p:sp>
        <p:nvSpPr>
          <p:cNvPr id="14" name="テキスト ボックス 13">
            <a:extLst>
              <a:ext uri="{FF2B5EF4-FFF2-40B4-BE49-F238E27FC236}">
                <a16:creationId xmlns:a16="http://schemas.microsoft.com/office/drawing/2014/main" id="{C3873AF8-43A5-4726-9391-B5EAF47BCCD4}"/>
              </a:ext>
            </a:extLst>
          </p:cNvPr>
          <p:cNvSpPr txBox="1"/>
          <p:nvPr/>
        </p:nvSpPr>
        <p:spPr>
          <a:xfrm>
            <a:off x="3206107" y="392047"/>
            <a:ext cx="77806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a:t>
            </a:r>
          </a:p>
        </p:txBody>
      </p:sp>
      <p:sp>
        <p:nvSpPr>
          <p:cNvPr id="15" name="テキスト ボックス 14">
            <a:extLst>
              <a:ext uri="{FF2B5EF4-FFF2-40B4-BE49-F238E27FC236}">
                <a16:creationId xmlns:a16="http://schemas.microsoft.com/office/drawing/2014/main" id="{5BA5B92D-BCFA-4051-A12F-0F49340923D9}"/>
              </a:ext>
            </a:extLst>
          </p:cNvPr>
          <p:cNvSpPr txBox="1"/>
          <p:nvPr/>
        </p:nvSpPr>
        <p:spPr>
          <a:xfrm>
            <a:off x="1162975" y="392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16" name="テキスト ボックス 15">
            <a:extLst>
              <a:ext uri="{FF2B5EF4-FFF2-40B4-BE49-F238E27FC236}">
                <a16:creationId xmlns:a16="http://schemas.microsoft.com/office/drawing/2014/main" id="{E6A9493F-E3CA-4CA5-8C51-112CC869287D}"/>
              </a:ext>
            </a:extLst>
          </p:cNvPr>
          <p:cNvSpPr txBox="1"/>
          <p:nvPr/>
        </p:nvSpPr>
        <p:spPr>
          <a:xfrm>
            <a:off x="1997475" y="392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Tree>
    <p:extLst>
      <p:ext uri="{BB962C8B-B14F-4D97-AF65-F5344CB8AC3E}">
        <p14:creationId xmlns:p14="http://schemas.microsoft.com/office/powerpoint/2010/main" val="7181999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a:t>
            </a:r>
            <a:r>
              <a:rPr lang="en-US" altLang="ja-JP" dirty="0"/>
              <a:t>【</a:t>
            </a:r>
            <a:r>
              <a:rPr lang="ja-JP" altLang="en-US" dirty="0"/>
              <a:t>火星</a:t>
            </a:r>
            <a:r>
              <a:rPr lang="en-US" altLang="ja-JP" dirty="0"/>
              <a:t>】</a:t>
            </a:r>
            <a:r>
              <a:rPr lang="ja-JP" altLang="en-US" dirty="0"/>
              <a:t>探査機を修理しよう</a:t>
            </a:r>
          </a:p>
        </p:txBody>
      </p:sp>
      <p:pic>
        <p:nvPicPr>
          <p:cNvPr id="15" name="図 14">
            <a:extLst>
              <a:ext uri="{FF2B5EF4-FFF2-40B4-BE49-F238E27FC236}">
                <a16:creationId xmlns:a16="http://schemas.microsoft.com/office/drawing/2014/main" id="{1B58BCD7-B7AD-43EF-9B65-134134BF300D}"/>
              </a:ext>
            </a:extLst>
          </p:cNvPr>
          <p:cNvPicPr>
            <a:picLocks noChangeAspect="1"/>
          </p:cNvPicPr>
          <p:nvPr/>
        </p:nvPicPr>
        <p:blipFill>
          <a:blip r:embed="rId2"/>
          <a:srcRect/>
          <a:stretch/>
        </p:blipFill>
        <p:spPr>
          <a:xfrm>
            <a:off x="352736" y="2343541"/>
            <a:ext cx="4117336" cy="3089963"/>
          </a:xfrm>
          <a:prstGeom prst="rect">
            <a:avLst/>
          </a:prstGeom>
        </p:spPr>
      </p:pic>
      <p:pic>
        <p:nvPicPr>
          <p:cNvPr id="16" name="図 15">
            <a:extLst>
              <a:ext uri="{FF2B5EF4-FFF2-40B4-BE49-F238E27FC236}">
                <a16:creationId xmlns:a16="http://schemas.microsoft.com/office/drawing/2014/main" id="{BE8CB91A-5B46-473B-8BA2-9D34FC970C8E}"/>
              </a:ext>
            </a:extLst>
          </p:cNvPr>
          <p:cNvPicPr>
            <a:picLocks noChangeAspect="1"/>
          </p:cNvPicPr>
          <p:nvPr/>
        </p:nvPicPr>
        <p:blipFill>
          <a:blip r:embed="rId3"/>
          <a:srcRect/>
          <a:stretch/>
        </p:blipFill>
        <p:spPr>
          <a:xfrm>
            <a:off x="4882000" y="2345327"/>
            <a:ext cx="4107165" cy="3086218"/>
          </a:xfrm>
          <a:prstGeom prst="rect">
            <a:avLst/>
          </a:prstGeom>
        </p:spPr>
      </p:pic>
      <p:grpSp>
        <p:nvGrpSpPr>
          <p:cNvPr id="18" name="グループ化 17">
            <a:extLst>
              <a:ext uri="{FF2B5EF4-FFF2-40B4-BE49-F238E27FC236}">
                <a16:creationId xmlns:a16="http://schemas.microsoft.com/office/drawing/2014/main" id="{6C7387ED-5ACF-4E40-9B18-DD47D1798312}"/>
              </a:ext>
            </a:extLst>
          </p:cNvPr>
          <p:cNvGrpSpPr/>
          <p:nvPr/>
        </p:nvGrpSpPr>
        <p:grpSpPr>
          <a:xfrm>
            <a:off x="1383290" y="3621184"/>
            <a:ext cx="1010358" cy="1010358"/>
            <a:chOff x="1252039" y="3292623"/>
            <a:chExt cx="1604985" cy="1604985"/>
          </a:xfrm>
        </p:grpSpPr>
        <p:sp>
          <p:nvSpPr>
            <p:cNvPr id="19" name="楕円 18">
              <a:extLst>
                <a:ext uri="{FF2B5EF4-FFF2-40B4-BE49-F238E27FC236}">
                  <a16:creationId xmlns:a16="http://schemas.microsoft.com/office/drawing/2014/main" id="{B28AF835-440B-41A6-B8E8-54B4C984E806}"/>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20" name="グループ化 19">
              <a:extLst>
                <a:ext uri="{FF2B5EF4-FFF2-40B4-BE49-F238E27FC236}">
                  <a16:creationId xmlns:a16="http://schemas.microsoft.com/office/drawing/2014/main" id="{CBD54152-A6DA-4C28-BDB7-AF16FB82B613}"/>
                </a:ext>
              </a:extLst>
            </p:cNvPr>
            <p:cNvGrpSpPr/>
            <p:nvPr/>
          </p:nvGrpSpPr>
          <p:grpSpPr>
            <a:xfrm>
              <a:off x="1484038" y="3524622"/>
              <a:ext cx="1140985" cy="1140985"/>
              <a:chOff x="1464149" y="3562244"/>
              <a:chExt cx="1140985" cy="1140985"/>
            </a:xfrm>
          </p:grpSpPr>
          <p:pic>
            <p:nvPicPr>
              <p:cNvPr id="22" name="図 21">
                <a:extLst>
                  <a:ext uri="{FF2B5EF4-FFF2-40B4-BE49-F238E27FC236}">
                    <a16:creationId xmlns:a16="http://schemas.microsoft.com/office/drawing/2014/main" id="{CC0D463D-FF63-45EB-B915-7DF0B114AD54}"/>
                  </a:ext>
                </a:extLst>
              </p:cNvPr>
              <p:cNvPicPr>
                <a:picLocks noChangeAspect="1"/>
              </p:cNvPicPr>
              <p:nvPr/>
            </p:nvPicPr>
            <p:blipFill>
              <a:blip r:embed="rId4">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23" name="グループ化 22">
                <a:extLst>
                  <a:ext uri="{FF2B5EF4-FFF2-40B4-BE49-F238E27FC236}">
                    <a16:creationId xmlns:a16="http://schemas.microsoft.com/office/drawing/2014/main" id="{993B2365-050F-42C3-94B2-ABD6E958D48A}"/>
                  </a:ext>
                </a:extLst>
              </p:cNvPr>
              <p:cNvGrpSpPr/>
              <p:nvPr/>
            </p:nvGrpSpPr>
            <p:grpSpPr>
              <a:xfrm>
                <a:off x="1464149" y="3562244"/>
                <a:ext cx="651892" cy="605666"/>
                <a:chOff x="-1628439" y="3256120"/>
                <a:chExt cx="651892" cy="605666"/>
              </a:xfrm>
            </p:grpSpPr>
            <p:pic>
              <p:nvPicPr>
                <p:cNvPr id="24" name="図 23">
                  <a:extLst>
                    <a:ext uri="{FF2B5EF4-FFF2-40B4-BE49-F238E27FC236}">
                      <a16:creationId xmlns:a16="http://schemas.microsoft.com/office/drawing/2014/main" id="{33C7C0E5-BF33-4373-A627-45B2EBF557D1}"/>
                    </a:ext>
                  </a:extLst>
                </p:cNvPr>
                <p:cNvPicPr>
                  <a:picLocks noChangeAspect="1"/>
                </p:cNvPicPr>
                <p:nvPr/>
              </p:nvPicPr>
              <p:blipFill rotWithShape="1">
                <a:blip r:embed="rId4">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25" name="四角形: 角を丸くする 24">
                  <a:extLst>
                    <a:ext uri="{FF2B5EF4-FFF2-40B4-BE49-F238E27FC236}">
                      <a16:creationId xmlns:a16="http://schemas.microsoft.com/office/drawing/2014/main" id="{CA5A2588-4D3B-4CCD-B206-34C4B09FBFC9}"/>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26" name="円弧 25">
            <a:extLst>
              <a:ext uri="{FF2B5EF4-FFF2-40B4-BE49-F238E27FC236}">
                <a16:creationId xmlns:a16="http://schemas.microsoft.com/office/drawing/2014/main" id="{57B9E36D-5EBF-46BF-9220-F2F7D43E3DDF}"/>
              </a:ext>
            </a:extLst>
          </p:cNvPr>
          <p:cNvSpPr/>
          <p:nvPr/>
        </p:nvSpPr>
        <p:spPr>
          <a:xfrm flipV="1">
            <a:off x="620069" y="3024859"/>
            <a:ext cx="1439550" cy="2212966"/>
          </a:xfrm>
          <a:prstGeom prst="arc">
            <a:avLst>
              <a:gd name="adj1" fmla="val 5247327"/>
              <a:gd name="adj2" fmla="val 14045392"/>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7" name="楕円 26">
            <a:extLst>
              <a:ext uri="{FF2B5EF4-FFF2-40B4-BE49-F238E27FC236}">
                <a16:creationId xmlns:a16="http://schemas.microsoft.com/office/drawing/2014/main" id="{5139496D-80FC-43B8-865F-96CE544ADA86}"/>
              </a:ext>
            </a:extLst>
          </p:cNvPr>
          <p:cNvSpPr/>
          <p:nvPr/>
        </p:nvSpPr>
        <p:spPr>
          <a:xfrm>
            <a:off x="5652848" y="2607800"/>
            <a:ext cx="821200" cy="8212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8" name="矢印: 右 37">
            <a:extLst>
              <a:ext uri="{FF2B5EF4-FFF2-40B4-BE49-F238E27FC236}">
                <a16:creationId xmlns:a16="http://schemas.microsoft.com/office/drawing/2014/main" id="{042C8DBC-A59A-4E1A-90E1-B8912D3EC788}"/>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9" name="テキスト ボックス 38">
            <a:extLst>
              <a:ext uri="{FF2B5EF4-FFF2-40B4-BE49-F238E27FC236}">
                <a16:creationId xmlns:a16="http://schemas.microsoft.com/office/drawing/2014/main" id="{E5E95E24-9965-44F7-8D37-5D23C8C2BB3D}"/>
              </a:ext>
            </a:extLst>
          </p:cNvPr>
          <p:cNvSpPr txBox="1"/>
          <p:nvPr/>
        </p:nvSpPr>
        <p:spPr>
          <a:xfrm>
            <a:off x="701459" y="1053687"/>
            <a:ext cx="801391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ドラッグアンドドロップで、赤砂岩をアイテムホッパーに移動します。</a:t>
            </a:r>
            <a:endParaRPr kumimoji="1" lang="ja-JP" altLang="en-US"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DDF7DEA1-21BF-4703-A632-F027EFD63487}"/>
              </a:ext>
            </a:extLst>
          </p:cNvPr>
          <p:cNvSpPr txBox="1"/>
          <p:nvPr/>
        </p:nvSpPr>
        <p:spPr>
          <a:xfrm>
            <a:off x="6662787" y="1124066"/>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44" name="テキスト ボックス 43">
            <a:extLst>
              <a:ext uri="{FF2B5EF4-FFF2-40B4-BE49-F238E27FC236}">
                <a16:creationId xmlns:a16="http://schemas.microsoft.com/office/drawing/2014/main" id="{DFB06ABC-D0F6-4777-97A8-12919A6F468B}"/>
              </a:ext>
            </a:extLst>
          </p:cNvPr>
          <p:cNvSpPr txBox="1"/>
          <p:nvPr/>
        </p:nvSpPr>
        <p:spPr>
          <a:xfrm>
            <a:off x="3548454" y="1115188"/>
            <a:ext cx="110083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せきさがん</a:t>
            </a:r>
          </a:p>
        </p:txBody>
      </p:sp>
      <p:sp>
        <p:nvSpPr>
          <p:cNvPr id="28" name="テキスト ボックス 27">
            <a:extLst>
              <a:ext uri="{FF2B5EF4-FFF2-40B4-BE49-F238E27FC236}">
                <a16:creationId xmlns:a16="http://schemas.microsoft.com/office/drawing/2014/main" id="{FBCE868B-1F35-4C59-8E20-5CDAA2242926}"/>
              </a:ext>
            </a:extLst>
          </p:cNvPr>
          <p:cNvSpPr txBox="1"/>
          <p:nvPr/>
        </p:nvSpPr>
        <p:spPr>
          <a:xfrm>
            <a:off x="3206107" y="392047"/>
            <a:ext cx="77806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a:t>
            </a:r>
          </a:p>
        </p:txBody>
      </p:sp>
      <p:sp>
        <p:nvSpPr>
          <p:cNvPr id="29" name="テキスト ボックス 28">
            <a:extLst>
              <a:ext uri="{FF2B5EF4-FFF2-40B4-BE49-F238E27FC236}">
                <a16:creationId xmlns:a16="http://schemas.microsoft.com/office/drawing/2014/main" id="{A212503B-9BCC-49BF-854F-E389BCB76E4E}"/>
              </a:ext>
            </a:extLst>
          </p:cNvPr>
          <p:cNvSpPr txBox="1"/>
          <p:nvPr/>
        </p:nvSpPr>
        <p:spPr>
          <a:xfrm>
            <a:off x="1162975" y="392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30" name="テキスト ボックス 29">
            <a:extLst>
              <a:ext uri="{FF2B5EF4-FFF2-40B4-BE49-F238E27FC236}">
                <a16:creationId xmlns:a16="http://schemas.microsoft.com/office/drawing/2014/main" id="{0714DA2D-1018-4056-888B-E0754920D208}"/>
              </a:ext>
            </a:extLst>
          </p:cNvPr>
          <p:cNvSpPr txBox="1"/>
          <p:nvPr/>
        </p:nvSpPr>
        <p:spPr>
          <a:xfrm>
            <a:off x="1997475" y="392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Tree>
    <p:extLst>
      <p:ext uri="{BB962C8B-B14F-4D97-AF65-F5344CB8AC3E}">
        <p14:creationId xmlns:p14="http://schemas.microsoft.com/office/powerpoint/2010/main" val="41461059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a:t>
            </a:r>
            <a:r>
              <a:rPr lang="en-US" altLang="ja-JP" dirty="0"/>
              <a:t>【</a:t>
            </a:r>
            <a:r>
              <a:rPr lang="ja-JP" altLang="en-US" dirty="0"/>
              <a:t>火星</a:t>
            </a:r>
            <a:r>
              <a:rPr lang="en-US" altLang="ja-JP" dirty="0"/>
              <a:t>】</a:t>
            </a:r>
            <a:r>
              <a:rPr lang="ja-JP" altLang="en-US" dirty="0"/>
              <a:t>探査機を修理しよう</a:t>
            </a:r>
          </a:p>
        </p:txBody>
      </p:sp>
      <p:pic>
        <p:nvPicPr>
          <p:cNvPr id="28" name="図 27">
            <a:extLst>
              <a:ext uri="{FF2B5EF4-FFF2-40B4-BE49-F238E27FC236}">
                <a16:creationId xmlns:a16="http://schemas.microsoft.com/office/drawing/2014/main" id="{04CD685E-B973-4F0B-B7D7-1038FA1DEA09}"/>
              </a:ext>
            </a:extLst>
          </p:cNvPr>
          <p:cNvPicPr>
            <a:picLocks noChangeAspect="1"/>
          </p:cNvPicPr>
          <p:nvPr/>
        </p:nvPicPr>
        <p:blipFill>
          <a:blip r:embed="rId2"/>
          <a:srcRect/>
          <a:stretch/>
        </p:blipFill>
        <p:spPr>
          <a:xfrm>
            <a:off x="1018954" y="1712652"/>
            <a:ext cx="7106089" cy="4579590"/>
          </a:xfrm>
          <a:prstGeom prst="rect">
            <a:avLst/>
          </a:prstGeom>
        </p:spPr>
      </p:pic>
      <p:sp>
        <p:nvSpPr>
          <p:cNvPr id="13" name="テキスト ボックス 12">
            <a:extLst>
              <a:ext uri="{FF2B5EF4-FFF2-40B4-BE49-F238E27FC236}">
                <a16:creationId xmlns:a16="http://schemas.microsoft.com/office/drawing/2014/main" id="{CC16D1F0-8E67-403D-86B6-FC9A71DA38E9}"/>
              </a:ext>
            </a:extLst>
          </p:cNvPr>
          <p:cNvSpPr txBox="1"/>
          <p:nvPr/>
        </p:nvSpPr>
        <p:spPr>
          <a:xfrm>
            <a:off x="725197" y="1010988"/>
            <a:ext cx="808406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火星でのミッションが完了しました！</a:t>
            </a:r>
            <a:endParaRPr kumimoji="1" lang="ja-JP" altLang="en-US"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3FC11245-7F96-4B67-8200-9BE750749AB3}"/>
              </a:ext>
            </a:extLst>
          </p:cNvPr>
          <p:cNvSpPr txBox="1"/>
          <p:nvPr/>
        </p:nvSpPr>
        <p:spPr>
          <a:xfrm>
            <a:off x="674948" y="1079506"/>
            <a:ext cx="7188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かせい</a:t>
            </a:r>
          </a:p>
        </p:txBody>
      </p:sp>
      <p:sp>
        <p:nvSpPr>
          <p:cNvPr id="15" name="テキスト ボックス 14">
            <a:extLst>
              <a:ext uri="{FF2B5EF4-FFF2-40B4-BE49-F238E27FC236}">
                <a16:creationId xmlns:a16="http://schemas.microsoft.com/office/drawing/2014/main" id="{8DC7EF38-4A93-4E6A-BB65-32EB2CCDE268}"/>
              </a:ext>
            </a:extLst>
          </p:cNvPr>
          <p:cNvSpPr txBox="1"/>
          <p:nvPr/>
        </p:nvSpPr>
        <p:spPr>
          <a:xfrm>
            <a:off x="2895548"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かんりょう</a:t>
            </a:r>
          </a:p>
        </p:txBody>
      </p:sp>
      <p:sp>
        <p:nvSpPr>
          <p:cNvPr id="10" name="テキスト ボックス 9">
            <a:extLst>
              <a:ext uri="{FF2B5EF4-FFF2-40B4-BE49-F238E27FC236}">
                <a16:creationId xmlns:a16="http://schemas.microsoft.com/office/drawing/2014/main" id="{380D05BB-5F7A-4694-8FEC-90FE40404C31}"/>
              </a:ext>
            </a:extLst>
          </p:cNvPr>
          <p:cNvSpPr txBox="1"/>
          <p:nvPr/>
        </p:nvSpPr>
        <p:spPr>
          <a:xfrm>
            <a:off x="3206107" y="392047"/>
            <a:ext cx="77806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a:t>
            </a:r>
          </a:p>
        </p:txBody>
      </p:sp>
      <p:sp>
        <p:nvSpPr>
          <p:cNvPr id="11" name="テキスト ボックス 10">
            <a:extLst>
              <a:ext uri="{FF2B5EF4-FFF2-40B4-BE49-F238E27FC236}">
                <a16:creationId xmlns:a16="http://schemas.microsoft.com/office/drawing/2014/main" id="{B20853F8-CA80-4363-9D08-2BB759C66268}"/>
              </a:ext>
            </a:extLst>
          </p:cNvPr>
          <p:cNvSpPr txBox="1"/>
          <p:nvPr/>
        </p:nvSpPr>
        <p:spPr>
          <a:xfrm>
            <a:off x="1162975" y="392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12" name="テキスト ボックス 11">
            <a:extLst>
              <a:ext uri="{FF2B5EF4-FFF2-40B4-BE49-F238E27FC236}">
                <a16:creationId xmlns:a16="http://schemas.microsoft.com/office/drawing/2014/main" id="{A41C35B0-E13F-420C-A2F9-3FB4C5A9A4A1}"/>
              </a:ext>
            </a:extLst>
          </p:cNvPr>
          <p:cNvSpPr txBox="1"/>
          <p:nvPr/>
        </p:nvSpPr>
        <p:spPr>
          <a:xfrm>
            <a:off x="1997475" y="392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Tree>
    <p:extLst>
      <p:ext uri="{BB962C8B-B14F-4D97-AF65-F5344CB8AC3E}">
        <p14:creationId xmlns:p14="http://schemas.microsoft.com/office/powerpoint/2010/main" val="17422758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a:t>
            </a:r>
            <a:r>
              <a:rPr lang="en-US" altLang="ja-JP" dirty="0"/>
              <a:t>【</a:t>
            </a:r>
            <a:r>
              <a:rPr lang="ja-JP" altLang="en-US" dirty="0"/>
              <a:t>火星</a:t>
            </a:r>
            <a:r>
              <a:rPr lang="en-US" altLang="ja-JP" dirty="0"/>
              <a:t>】</a:t>
            </a:r>
            <a:r>
              <a:rPr lang="ja-JP" altLang="en-US" dirty="0"/>
              <a:t>探査機を修理しよう</a:t>
            </a:r>
          </a:p>
        </p:txBody>
      </p:sp>
      <p:pic>
        <p:nvPicPr>
          <p:cNvPr id="28" name="図 27">
            <a:extLst>
              <a:ext uri="{FF2B5EF4-FFF2-40B4-BE49-F238E27FC236}">
                <a16:creationId xmlns:a16="http://schemas.microsoft.com/office/drawing/2014/main" id="{04CD685E-B973-4F0B-B7D7-1038FA1DEA09}"/>
              </a:ext>
            </a:extLst>
          </p:cNvPr>
          <p:cNvPicPr>
            <a:picLocks noChangeAspect="1"/>
          </p:cNvPicPr>
          <p:nvPr/>
        </p:nvPicPr>
        <p:blipFill>
          <a:blip r:embed="rId2"/>
          <a:srcRect/>
          <a:stretch/>
        </p:blipFill>
        <p:spPr>
          <a:xfrm>
            <a:off x="1020330" y="1713539"/>
            <a:ext cx="7103337" cy="4577817"/>
          </a:xfrm>
          <a:prstGeom prst="rect">
            <a:avLst/>
          </a:prstGeom>
        </p:spPr>
      </p:pic>
      <p:sp>
        <p:nvSpPr>
          <p:cNvPr id="29" name="テキスト ボックス 28">
            <a:extLst>
              <a:ext uri="{FF2B5EF4-FFF2-40B4-BE49-F238E27FC236}">
                <a16:creationId xmlns:a16="http://schemas.microsoft.com/office/drawing/2014/main" id="{5995EF57-0276-41F7-906A-D177CC928353}"/>
              </a:ext>
            </a:extLst>
          </p:cNvPr>
          <p:cNvSpPr txBox="1"/>
          <p:nvPr/>
        </p:nvSpPr>
        <p:spPr>
          <a:xfrm>
            <a:off x="725197" y="1010988"/>
            <a:ext cx="808406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赤砂岩のデータを地球に送信しました</a:t>
            </a:r>
            <a:r>
              <a:rPr lang="ja-JP" altLang="en-US" i="0" dirty="0">
                <a:solidFill>
                  <a:srgbClr val="575E75"/>
                </a:solidFill>
                <a:effectLst/>
                <a:latin typeface="メイリオ" panose="020B0604030504040204" pitchFamily="50" charset="-128"/>
                <a:ea typeface="メイリオ" panose="020B0604030504040204" pitchFamily="50" charset="-128"/>
              </a:rPr>
              <a:t>！次のミッションに進みましょう！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2A64B527-7832-4D7F-A3FC-275CC2B31E53}"/>
              </a:ext>
            </a:extLst>
          </p:cNvPr>
          <p:cNvSpPr txBox="1"/>
          <p:nvPr/>
        </p:nvSpPr>
        <p:spPr>
          <a:xfrm>
            <a:off x="4804270" y="1079506"/>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31" name="テキスト ボックス 30">
            <a:extLst>
              <a:ext uri="{FF2B5EF4-FFF2-40B4-BE49-F238E27FC236}">
                <a16:creationId xmlns:a16="http://schemas.microsoft.com/office/drawing/2014/main" id="{574D09F4-320B-464C-84CE-6902CC7F2E6A}"/>
              </a:ext>
            </a:extLst>
          </p:cNvPr>
          <p:cNvSpPr txBox="1"/>
          <p:nvPr/>
        </p:nvSpPr>
        <p:spPr>
          <a:xfrm>
            <a:off x="2438038"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ちきゅう</a:t>
            </a:r>
          </a:p>
        </p:txBody>
      </p:sp>
      <p:sp>
        <p:nvSpPr>
          <p:cNvPr id="32" name="テキスト ボックス 31">
            <a:extLst>
              <a:ext uri="{FF2B5EF4-FFF2-40B4-BE49-F238E27FC236}">
                <a16:creationId xmlns:a16="http://schemas.microsoft.com/office/drawing/2014/main" id="{4B5C06E1-6FCE-4DF7-AEBC-75110D7F5EC3}"/>
              </a:ext>
            </a:extLst>
          </p:cNvPr>
          <p:cNvSpPr txBox="1"/>
          <p:nvPr/>
        </p:nvSpPr>
        <p:spPr>
          <a:xfrm>
            <a:off x="6631619" y="1079506"/>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36" name="テキスト ボックス 35">
            <a:extLst>
              <a:ext uri="{FF2B5EF4-FFF2-40B4-BE49-F238E27FC236}">
                <a16:creationId xmlns:a16="http://schemas.microsoft.com/office/drawing/2014/main" id="{2830F0D3-1307-4392-945A-A1EEAE0FA717}"/>
              </a:ext>
            </a:extLst>
          </p:cNvPr>
          <p:cNvSpPr txBox="1"/>
          <p:nvPr/>
        </p:nvSpPr>
        <p:spPr>
          <a:xfrm>
            <a:off x="3133886"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そうしん</a:t>
            </a:r>
          </a:p>
        </p:txBody>
      </p:sp>
      <p:sp>
        <p:nvSpPr>
          <p:cNvPr id="37" name="テキスト ボックス 36">
            <a:extLst>
              <a:ext uri="{FF2B5EF4-FFF2-40B4-BE49-F238E27FC236}">
                <a16:creationId xmlns:a16="http://schemas.microsoft.com/office/drawing/2014/main" id="{D13ED360-C8FC-4830-B265-E466929C7356}"/>
              </a:ext>
            </a:extLst>
          </p:cNvPr>
          <p:cNvSpPr txBox="1"/>
          <p:nvPr/>
        </p:nvSpPr>
        <p:spPr>
          <a:xfrm>
            <a:off x="725197" y="1079506"/>
            <a:ext cx="93582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せきさがん</a:t>
            </a:r>
          </a:p>
        </p:txBody>
      </p:sp>
      <p:sp>
        <p:nvSpPr>
          <p:cNvPr id="13" name="テキスト ボックス 12">
            <a:extLst>
              <a:ext uri="{FF2B5EF4-FFF2-40B4-BE49-F238E27FC236}">
                <a16:creationId xmlns:a16="http://schemas.microsoft.com/office/drawing/2014/main" id="{2284D50B-FB51-4956-8258-8E4EE4F0470C}"/>
              </a:ext>
            </a:extLst>
          </p:cNvPr>
          <p:cNvSpPr txBox="1"/>
          <p:nvPr/>
        </p:nvSpPr>
        <p:spPr>
          <a:xfrm>
            <a:off x="3206107" y="392047"/>
            <a:ext cx="77806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a:t>
            </a:r>
          </a:p>
        </p:txBody>
      </p:sp>
      <p:sp>
        <p:nvSpPr>
          <p:cNvPr id="14" name="テキスト ボックス 13">
            <a:extLst>
              <a:ext uri="{FF2B5EF4-FFF2-40B4-BE49-F238E27FC236}">
                <a16:creationId xmlns:a16="http://schemas.microsoft.com/office/drawing/2014/main" id="{EDF77369-6BCA-412A-AA95-2860B0E3470A}"/>
              </a:ext>
            </a:extLst>
          </p:cNvPr>
          <p:cNvSpPr txBox="1"/>
          <p:nvPr/>
        </p:nvSpPr>
        <p:spPr>
          <a:xfrm>
            <a:off x="1162975" y="392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かせい</a:t>
            </a:r>
          </a:p>
        </p:txBody>
      </p:sp>
      <p:sp>
        <p:nvSpPr>
          <p:cNvPr id="15" name="テキスト ボックス 14">
            <a:extLst>
              <a:ext uri="{FF2B5EF4-FFF2-40B4-BE49-F238E27FC236}">
                <a16:creationId xmlns:a16="http://schemas.microsoft.com/office/drawing/2014/main" id="{D14B6470-D8E5-4DEE-857F-F82B770BF178}"/>
              </a:ext>
            </a:extLst>
          </p:cNvPr>
          <p:cNvSpPr txBox="1"/>
          <p:nvPr/>
        </p:nvSpPr>
        <p:spPr>
          <a:xfrm>
            <a:off x="1997475" y="392047"/>
            <a:ext cx="99430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たんさき</a:t>
            </a:r>
          </a:p>
        </p:txBody>
      </p:sp>
    </p:spTree>
    <p:extLst>
      <p:ext uri="{BB962C8B-B14F-4D97-AF65-F5344CB8AC3E}">
        <p14:creationId xmlns:p14="http://schemas.microsoft.com/office/powerpoint/2010/main" val="6167769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3" y="1611383"/>
            <a:ext cx="8284135" cy="746846"/>
          </a:xfrm>
        </p:spPr>
        <p:txBody>
          <a:bodyPr rtlCol="0"/>
          <a:lstStyle/>
          <a:p>
            <a:pPr rtl="0"/>
            <a:r>
              <a:rPr lang="ja-JP" altLang="en-US" dirty="0"/>
              <a:t>ミッション</a:t>
            </a:r>
            <a:r>
              <a:rPr lang="en-US" altLang="ja-JP" dirty="0"/>
              <a:t>5</a:t>
            </a:r>
            <a:r>
              <a:rPr lang="ja-JP" altLang="en-US" dirty="0"/>
              <a:t>：</a:t>
            </a:r>
            <a:br>
              <a:rPr lang="en-US" altLang="ja-JP" dirty="0"/>
            </a:br>
            <a:r>
              <a:rPr lang="ja-JP" altLang="en-US" dirty="0"/>
              <a:t>　　　シミュレーションルームで活動しよう</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6" name="テキスト ボックス 5">
            <a:extLst>
              <a:ext uri="{FF2B5EF4-FFF2-40B4-BE49-F238E27FC236}">
                <a16:creationId xmlns:a16="http://schemas.microsoft.com/office/drawing/2014/main" id="{A55E87B4-D0A1-4283-91C1-0AA7DB3503E0}"/>
              </a:ext>
            </a:extLst>
          </p:cNvPr>
          <p:cNvSpPr txBox="1"/>
          <p:nvPr/>
        </p:nvSpPr>
        <p:spPr>
          <a:xfrm>
            <a:off x="5647144" y="1901941"/>
            <a:ext cx="940087"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かつどう</a:t>
            </a:r>
          </a:p>
        </p:txBody>
      </p:sp>
    </p:spTree>
    <p:extLst>
      <p:ext uri="{BB962C8B-B14F-4D97-AF65-F5344CB8AC3E}">
        <p14:creationId xmlns:p14="http://schemas.microsoft.com/office/powerpoint/2010/main" val="29799190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pic>
        <p:nvPicPr>
          <p:cNvPr id="3" name="図 2">
            <a:extLst>
              <a:ext uri="{FF2B5EF4-FFF2-40B4-BE49-F238E27FC236}">
                <a16:creationId xmlns:a16="http://schemas.microsoft.com/office/drawing/2014/main" id="{DCB6D663-09D5-4FD1-8DF0-23A34CA76618}"/>
              </a:ext>
            </a:extLst>
          </p:cNvPr>
          <p:cNvPicPr>
            <a:picLocks noChangeAspect="1"/>
          </p:cNvPicPr>
          <p:nvPr/>
        </p:nvPicPr>
        <p:blipFill>
          <a:blip r:embed="rId2"/>
          <a:srcRect/>
          <a:stretch/>
        </p:blipFill>
        <p:spPr>
          <a:xfrm>
            <a:off x="814976" y="1615477"/>
            <a:ext cx="7514046" cy="4842503"/>
          </a:xfrm>
          <a:prstGeom prst="rect">
            <a:avLst/>
          </a:prstGeom>
        </p:spPr>
      </p:pic>
      <p:sp>
        <p:nvSpPr>
          <p:cNvPr id="27" name="テキスト ボックス 26">
            <a:extLst>
              <a:ext uri="{FF2B5EF4-FFF2-40B4-BE49-F238E27FC236}">
                <a16:creationId xmlns:a16="http://schemas.microsoft.com/office/drawing/2014/main" id="{16741FD5-D2B3-4FED-A588-4C3E8262CBD4}"/>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画面中央にいる司令官に話を聞いてみましょう。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6CB55B84-FF6C-4A88-86BC-BDB5D8812D61}"/>
              </a:ext>
            </a:extLst>
          </p:cNvPr>
          <p:cNvSpPr txBox="1"/>
          <p:nvPr/>
        </p:nvSpPr>
        <p:spPr>
          <a:xfrm>
            <a:off x="689687" y="1078194"/>
            <a:ext cx="122151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がめんちゅうおう</a:t>
            </a:r>
          </a:p>
        </p:txBody>
      </p:sp>
      <p:sp>
        <p:nvSpPr>
          <p:cNvPr id="35" name="テキスト ボックス 34">
            <a:extLst>
              <a:ext uri="{FF2B5EF4-FFF2-40B4-BE49-F238E27FC236}">
                <a16:creationId xmlns:a16="http://schemas.microsoft.com/office/drawing/2014/main" id="{3DAA88A4-55C1-450E-B22A-CAD415156B3F}"/>
              </a:ext>
            </a:extLst>
          </p:cNvPr>
          <p:cNvSpPr txBox="1"/>
          <p:nvPr/>
        </p:nvSpPr>
        <p:spPr>
          <a:xfrm>
            <a:off x="3167990"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2" name="テキスト ボックス 11">
            <a:extLst>
              <a:ext uri="{FF2B5EF4-FFF2-40B4-BE49-F238E27FC236}">
                <a16:creationId xmlns:a16="http://schemas.microsoft.com/office/drawing/2014/main" id="{EF0B5848-1C10-45B4-BF0B-262EDC1824E9}"/>
              </a:ext>
            </a:extLst>
          </p:cNvPr>
          <p:cNvSpPr txBox="1"/>
          <p:nvPr/>
        </p:nvSpPr>
        <p:spPr>
          <a:xfrm>
            <a:off x="2325022" y="1072506"/>
            <a:ext cx="856885"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しれいかん</a:t>
            </a:r>
          </a:p>
        </p:txBody>
      </p:sp>
      <p:sp>
        <p:nvSpPr>
          <p:cNvPr id="13" name="テキスト ボックス 12">
            <a:extLst>
              <a:ext uri="{FF2B5EF4-FFF2-40B4-BE49-F238E27FC236}">
                <a16:creationId xmlns:a16="http://schemas.microsoft.com/office/drawing/2014/main" id="{47FC70A5-ED16-4DA3-BB08-2B4C54AEA011}"/>
              </a:ext>
            </a:extLst>
          </p:cNvPr>
          <p:cNvSpPr txBox="1"/>
          <p:nvPr/>
        </p:nvSpPr>
        <p:spPr>
          <a:xfrm>
            <a:off x="3755349"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16" name="楕円 15">
            <a:extLst>
              <a:ext uri="{FF2B5EF4-FFF2-40B4-BE49-F238E27FC236}">
                <a16:creationId xmlns:a16="http://schemas.microsoft.com/office/drawing/2014/main" id="{83A40B43-6191-4F70-9ACB-F65454E6DBA6}"/>
              </a:ext>
            </a:extLst>
          </p:cNvPr>
          <p:cNvSpPr/>
          <p:nvPr/>
        </p:nvSpPr>
        <p:spPr>
          <a:xfrm>
            <a:off x="3377005" y="2841734"/>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24500565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952D972-A832-4702-9846-C2AF1B16A45F}"/>
              </a:ext>
            </a:extLst>
          </p:cNvPr>
          <p:cNvPicPr>
            <a:picLocks noChangeAspect="1"/>
          </p:cNvPicPr>
          <p:nvPr/>
        </p:nvPicPr>
        <p:blipFill>
          <a:blip r:embed="rId2"/>
          <a:srcRect/>
          <a:stretch/>
        </p:blipFill>
        <p:spPr>
          <a:xfrm>
            <a:off x="1298801" y="2857201"/>
            <a:ext cx="6394824" cy="3217395"/>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7" name="テキスト ボックス 16">
            <a:extLst>
              <a:ext uri="{FF2B5EF4-FFF2-40B4-BE49-F238E27FC236}">
                <a16:creationId xmlns:a16="http://schemas.microsoft.com/office/drawing/2014/main" id="{C27BCE1D-921D-499A-A5BC-3E43C3051798}"/>
              </a:ext>
            </a:extLst>
          </p:cNvPr>
          <p:cNvSpPr txBox="1"/>
          <p:nvPr/>
        </p:nvSpPr>
        <p:spPr>
          <a:xfrm>
            <a:off x="365959" y="1028826"/>
            <a:ext cx="8778041" cy="1508105"/>
          </a:xfrm>
          <a:prstGeom prst="rect">
            <a:avLst/>
          </a:prstGeom>
          <a:noFill/>
        </p:spPr>
        <p:txBody>
          <a:bodyPr wrap="square" rtlCol="0">
            <a:spAutoFit/>
          </a:bodyPr>
          <a:lstStyle/>
          <a:p>
            <a:pPr>
              <a:lnSpc>
                <a:spcPct val="20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資源の回収、お疲れ様でした。仮想収集シミュレーションルームのロックが解除されました。振り向いて後ろの部屋に移動してください。火星表面でのシミュレートができます。</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nSpc>
                <a:spcPct val="200000"/>
              </a:lnSpc>
            </a:pPr>
            <a:r>
              <a:rPr lang="ja-JP" altLang="en-US" sz="1600" b="1" dirty="0">
                <a:solidFill>
                  <a:srgbClr val="C00000"/>
                </a:solidFill>
                <a:latin typeface="メイリオ" panose="020B0604030504040204" pitchFamily="50" charset="-128"/>
                <a:ea typeface="メイリオ" panose="020B0604030504040204" pitchFamily="50" charset="-128"/>
              </a:rPr>
              <a:t>これまでの活動を振り返り、エージェントを使って好きな活動をしてください。</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688FAF6F-BFBF-4BBF-AECB-F23C0E6AEC55}"/>
              </a:ext>
            </a:extLst>
          </p:cNvPr>
          <p:cNvSpPr txBox="1"/>
          <p:nvPr/>
        </p:nvSpPr>
        <p:spPr>
          <a:xfrm>
            <a:off x="1790301" y="1093036"/>
            <a:ext cx="39584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つか</a:t>
            </a:r>
          </a:p>
        </p:txBody>
      </p:sp>
      <p:sp>
        <p:nvSpPr>
          <p:cNvPr id="68" name="テキスト ボックス 67">
            <a:extLst>
              <a:ext uri="{FF2B5EF4-FFF2-40B4-BE49-F238E27FC236}">
                <a16:creationId xmlns:a16="http://schemas.microsoft.com/office/drawing/2014/main" id="{A9EE1093-47B7-4850-82D8-B26DC99D6F2F}"/>
              </a:ext>
            </a:extLst>
          </p:cNvPr>
          <p:cNvSpPr txBox="1"/>
          <p:nvPr/>
        </p:nvSpPr>
        <p:spPr>
          <a:xfrm>
            <a:off x="422862" y="1093036"/>
            <a:ext cx="511718"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しげん</a:t>
            </a:r>
          </a:p>
        </p:txBody>
      </p:sp>
      <p:sp>
        <p:nvSpPr>
          <p:cNvPr id="71" name="テキスト ボックス 70">
            <a:extLst>
              <a:ext uri="{FF2B5EF4-FFF2-40B4-BE49-F238E27FC236}">
                <a16:creationId xmlns:a16="http://schemas.microsoft.com/office/drawing/2014/main" id="{95AAB0F3-87D3-41DB-9E18-E10AA0A91A6B}"/>
              </a:ext>
            </a:extLst>
          </p:cNvPr>
          <p:cNvSpPr txBox="1"/>
          <p:nvPr/>
        </p:nvSpPr>
        <p:spPr>
          <a:xfrm>
            <a:off x="2087965" y="2063144"/>
            <a:ext cx="22022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ふ</a:t>
            </a:r>
          </a:p>
        </p:txBody>
      </p:sp>
      <p:sp>
        <p:nvSpPr>
          <p:cNvPr id="82" name="テキスト ボックス 81">
            <a:extLst>
              <a:ext uri="{FF2B5EF4-FFF2-40B4-BE49-F238E27FC236}">
                <a16:creationId xmlns:a16="http://schemas.microsoft.com/office/drawing/2014/main" id="{9D4F43C9-12CC-4AEF-9EC8-B9E59AA34DBB}"/>
              </a:ext>
            </a:extLst>
          </p:cNvPr>
          <p:cNvSpPr txBox="1"/>
          <p:nvPr/>
        </p:nvSpPr>
        <p:spPr>
          <a:xfrm>
            <a:off x="1275655" y="6211101"/>
            <a:ext cx="644816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メッセージを閉じ、後ろの部屋に移動しましょう！</a:t>
            </a:r>
            <a:endParaRPr kumimoji="1" lang="ja-JP" altLang="en-US"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DA399381-538E-450B-8970-EF60EFFCAA02}"/>
              </a:ext>
            </a:extLst>
          </p:cNvPr>
          <p:cNvSpPr txBox="1"/>
          <p:nvPr/>
        </p:nvSpPr>
        <p:spPr>
          <a:xfrm>
            <a:off x="3305227" y="6272854"/>
            <a:ext cx="454165" cy="24500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うし</a:t>
            </a:r>
          </a:p>
        </p:txBody>
      </p:sp>
      <p:sp>
        <p:nvSpPr>
          <p:cNvPr id="87" name="テキスト ボックス 86">
            <a:extLst>
              <a:ext uri="{FF2B5EF4-FFF2-40B4-BE49-F238E27FC236}">
                <a16:creationId xmlns:a16="http://schemas.microsoft.com/office/drawing/2014/main" id="{D3F6DAE5-BBEF-4367-85B9-7A13E371729A}"/>
              </a:ext>
            </a:extLst>
          </p:cNvPr>
          <p:cNvSpPr txBox="1"/>
          <p:nvPr/>
        </p:nvSpPr>
        <p:spPr>
          <a:xfrm>
            <a:off x="2647717" y="6272854"/>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p>
        </p:txBody>
      </p:sp>
      <p:sp>
        <p:nvSpPr>
          <p:cNvPr id="27" name="テキスト ボックス 26">
            <a:extLst>
              <a:ext uri="{FF2B5EF4-FFF2-40B4-BE49-F238E27FC236}">
                <a16:creationId xmlns:a16="http://schemas.microsoft.com/office/drawing/2014/main" id="{00C31BC3-D739-437F-B420-2285189C6163}"/>
              </a:ext>
            </a:extLst>
          </p:cNvPr>
          <p:cNvSpPr txBox="1"/>
          <p:nvPr/>
        </p:nvSpPr>
        <p:spPr>
          <a:xfrm>
            <a:off x="1304572" y="2063144"/>
            <a:ext cx="63038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かつどう</a:t>
            </a:r>
          </a:p>
        </p:txBody>
      </p:sp>
      <p:sp>
        <p:nvSpPr>
          <p:cNvPr id="28" name="テキスト ボックス 27">
            <a:extLst>
              <a:ext uri="{FF2B5EF4-FFF2-40B4-BE49-F238E27FC236}">
                <a16:creationId xmlns:a16="http://schemas.microsoft.com/office/drawing/2014/main" id="{8BBF73AA-013B-4F04-967E-2D00637D564F}"/>
              </a:ext>
            </a:extLst>
          </p:cNvPr>
          <p:cNvSpPr txBox="1"/>
          <p:nvPr/>
        </p:nvSpPr>
        <p:spPr>
          <a:xfrm>
            <a:off x="419424" y="1577010"/>
            <a:ext cx="288366"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ふ</a:t>
            </a:r>
          </a:p>
        </p:txBody>
      </p:sp>
      <p:sp>
        <p:nvSpPr>
          <p:cNvPr id="30" name="テキスト ボックス 29">
            <a:extLst>
              <a:ext uri="{FF2B5EF4-FFF2-40B4-BE49-F238E27FC236}">
                <a16:creationId xmlns:a16="http://schemas.microsoft.com/office/drawing/2014/main" id="{76ED868C-60E4-431B-A553-FDAC4DAFE8AA}"/>
              </a:ext>
            </a:extLst>
          </p:cNvPr>
          <p:cNvSpPr txBox="1"/>
          <p:nvPr/>
        </p:nvSpPr>
        <p:spPr>
          <a:xfrm>
            <a:off x="2659699" y="1577010"/>
            <a:ext cx="50801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いどう</a:t>
            </a:r>
          </a:p>
        </p:txBody>
      </p:sp>
      <p:sp>
        <p:nvSpPr>
          <p:cNvPr id="26" name="テキスト ボックス 25">
            <a:extLst>
              <a:ext uri="{FF2B5EF4-FFF2-40B4-BE49-F238E27FC236}">
                <a16:creationId xmlns:a16="http://schemas.microsoft.com/office/drawing/2014/main" id="{E5F5B556-BDD8-4FDE-AD6B-1A169E6EA13D}"/>
              </a:ext>
            </a:extLst>
          </p:cNvPr>
          <p:cNvSpPr txBox="1"/>
          <p:nvPr/>
        </p:nvSpPr>
        <p:spPr>
          <a:xfrm>
            <a:off x="847455" y="1577010"/>
            <a:ext cx="23971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む</a:t>
            </a:r>
          </a:p>
        </p:txBody>
      </p:sp>
      <p:sp>
        <p:nvSpPr>
          <p:cNvPr id="33" name="テキスト ボックス 32">
            <a:extLst>
              <a:ext uri="{FF2B5EF4-FFF2-40B4-BE49-F238E27FC236}">
                <a16:creationId xmlns:a16="http://schemas.microsoft.com/office/drawing/2014/main" id="{B3952B22-5B5F-4BAE-976D-D4408AB02F54}"/>
              </a:ext>
            </a:extLst>
          </p:cNvPr>
          <p:cNvSpPr txBox="1"/>
          <p:nvPr/>
        </p:nvSpPr>
        <p:spPr>
          <a:xfrm>
            <a:off x="2179873" y="1093036"/>
            <a:ext cx="39002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さま</a:t>
            </a:r>
          </a:p>
        </p:txBody>
      </p:sp>
      <p:sp>
        <p:nvSpPr>
          <p:cNvPr id="34" name="テキスト ボックス 33">
            <a:extLst>
              <a:ext uri="{FF2B5EF4-FFF2-40B4-BE49-F238E27FC236}">
                <a16:creationId xmlns:a16="http://schemas.microsoft.com/office/drawing/2014/main" id="{F4311250-368A-4153-8D6E-B04FA79DFC35}"/>
              </a:ext>
            </a:extLst>
          </p:cNvPr>
          <p:cNvSpPr txBox="1"/>
          <p:nvPr/>
        </p:nvSpPr>
        <p:spPr>
          <a:xfrm>
            <a:off x="7243659" y="1093036"/>
            <a:ext cx="63589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かいじょ</a:t>
            </a:r>
          </a:p>
        </p:txBody>
      </p:sp>
      <p:sp>
        <p:nvSpPr>
          <p:cNvPr id="35" name="テキスト ボックス 34">
            <a:extLst>
              <a:ext uri="{FF2B5EF4-FFF2-40B4-BE49-F238E27FC236}">
                <a16:creationId xmlns:a16="http://schemas.microsoft.com/office/drawing/2014/main" id="{25023176-AD5D-40DA-BE86-4E7B3BD8197E}"/>
              </a:ext>
            </a:extLst>
          </p:cNvPr>
          <p:cNvSpPr txBox="1"/>
          <p:nvPr/>
        </p:nvSpPr>
        <p:spPr>
          <a:xfrm>
            <a:off x="4394653" y="1577010"/>
            <a:ext cx="110704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かせいひょうめん</a:t>
            </a:r>
          </a:p>
        </p:txBody>
      </p:sp>
      <p:sp>
        <p:nvSpPr>
          <p:cNvPr id="36" name="テキスト ボックス 35">
            <a:extLst>
              <a:ext uri="{FF2B5EF4-FFF2-40B4-BE49-F238E27FC236}">
                <a16:creationId xmlns:a16="http://schemas.microsoft.com/office/drawing/2014/main" id="{3DBE8691-413D-46F5-8342-D65A7F942DFF}"/>
              </a:ext>
            </a:extLst>
          </p:cNvPr>
          <p:cNvSpPr txBox="1"/>
          <p:nvPr/>
        </p:nvSpPr>
        <p:spPr>
          <a:xfrm>
            <a:off x="5621502" y="2063144"/>
            <a:ext cx="60136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かつどう</a:t>
            </a:r>
          </a:p>
        </p:txBody>
      </p:sp>
      <p:sp>
        <p:nvSpPr>
          <p:cNvPr id="37" name="テキスト ボックス 36">
            <a:extLst>
              <a:ext uri="{FF2B5EF4-FFF2-40B4-BE49-F238E27FC236}">
                <a16:creationId xmlns:a16="http://schemas.microsoft.com/office/drawing/2014/main" id="{88D30C73-9497-44D5-8B8A-FDE83F7F99E2}"/>
              </a:ext>
            </a:extLst>
          </p:cNvPr>
          <p:cNvSpPr txBox="1"/>
          <p:nvPr/>
        </p:nvSpPr>
        <p:spPr>
          <a:xfrm>
            <a:off x="2041859" y="1577010"/>
            <a:ext cx="497606" cy="215444"/>
          </a:xfrm>
          <a:prstGeom prst="rect">
            <a:avLst/>
          </a:prstGeom>
          <a:noFill/>
        </p:spPr>
        <p:txBody>
          <a:bodyPr wrap="square" rtlCol="0">
            <a:spAutoFit/>
          </a:bodyPr>
          <a:lstStyle/>
          <a:p>
            <a:pPr algn="dist"/>
            <a:r>
              <a:rPr kumimoji="1" lang="ja-JP" altLang="en-US" sz="800" dirty="0">
                <a:solidFill>
                  <a:srgbClr val="C00000"/>
                </a:solidFill>
                <a:latin typeface="メイリオ" panose="020B0604030504040204" pitchFamily="50" charset="-128"/>
                <a:ea typeface="メイリオ" panose="020B0604030504040204" pitchFamily="50" charset="-128"/>
              </a:rPr>
              <a:t>へや</a:t>
            </a:r>
          </a:p>
        </p:txBody>
      </p:sp>
      <p:sp>
        <p:nvSpPr>
          <p:cNvPr id="42" name="テキスト ボックス 41">
            <a:extLst>
              <a:ext uri="{FF2B5EF4-FFF2-40B4-BE49-F238E27FC236}">
                <a16:creationId xmlns:a16="http://schemas.microsoft.com/office/drawing/2014/main" id="{E5D22386-0D73-4948-A35A-66E20F1C24CE}"/>
              </a:ext>
            </a:extLst>
          </p:cNvPr>
          <p:cNvSpPr txBox="1"/>
          <p:nvPr/>
        </p:nvSpPr>
        <p:spPr>
          <a:xfrm>
            <a:off x="2398914" y="2063144"/>
            <a:ext cx="41296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かえ</a:t>
            </a:r>
          </a:p>
        </p:txBody>
      </p:sp>
      <p:sp>
        <p:nvSpPr>
          <p:cNvPr id="47" name="テキスト ボックス 46">
            <a:extLst>
              <a:ext uri="{FF2B5EF4-FFF2-40B4-BE49-F238E27FC236}">
                <a16:creationId xmlns:a16="http://schemas.microsoft.com/office/drawing/2014/main" id="{31F1A00F-D3EF-44CA-8228-BF7F2FE55950}"/>
              </a:ext>
            </a:extLst>
          </p:cNvPr>
          <p:cNvSpPr txBox="1"/>
          <p:nvPr/>
        </p:nvSpPr>
        <p:spPr>
          <a:xfrm>
            <a:off x="3122665" y="1093036"/>
            <a:ext cx="1255698"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かそうしゅうしゅう</a:t>
            </a:r>
          </a:p>
        </p:txBody>
      </p:sp>
      <p:sp>
        <p:nvSpPr>
          <p:cNvPr id="48" name="テキスト ボックス 47">
            <a:extLst>
              <a:ext uri="{FF2B5EF4-FFF2-40B4-BE49-F238E27FC236}">
                <a16:creationId xmlns:a16="http://schemas.microsoft.com/office/drawing/2014/main" id="{E147435F-2FD7-4F04-99E7-74333E3DC851}"/>
              </a:ext>
            </a:extLst>
          </p:cNvPr>
          <p:cNvSpPr txBox="1"/>
          <p:nvPr/>
        </p:nvSpPr>
        <p:spPr>
          <a:xfrm>
            <a:off x="1364055" y="1577010"/>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うし</a:t>
            </a:r>
          </a:p>
        </p:txBody>
      </p:sp>
      <p:sp>
        <p:nvSpPr>
          <p:cNvPr id="52" name="テキスト ボックス 51">
            <a:extLst>
              <a:ext uri="{FF2B5EF4-FFF2-40B4-BE49-F238E27FC236}">
                <a16:creationId xmlns:a16="http://schemas.microsoft.com/office/drawing/2014/main" id="{1DFD8FC6-98CD-4B36-8597-66B266F7E17B}"/>
              </a:ext>
            </a:extLst>
          </p:cNvPr>
          <p:cNvSpPr txBox="1"/>
          <p:nvPr/>
        </p:nvSpPr>
        <p:spPr>
          <a:xfrm>
            <a:off x="865664" y="1093036"/>
            <a:ext cx="84851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かいしゅう</a:t>
            </a:r>
          </a:p>
        </p:txBody>
      </p:sp>
      <p:sp>
        <p:nvSpPr>
          <p:cNvPr id="40" name="テキスト ボックス 39">
            <a:extLst>
              <a:ext uri="{FF2B5EF4-FFF2-40B4-BE49-F238E27FC236}">
                <a16:creationId xmlns:a16="http://schemas.microsoft.com/office/drawing/2014/main" id="{E70B235E-8EB2-4B50-8E80-C28EA7B23359}"/>
              </a:ext>
            </a:extLst>
          </p:cNvPr>
          <p:cNvSpPr txBox="1"/>
          <p:nvPr/>
        </p:nvSpPr>
        <p:spPr>
          <a:xfrm>
            <a:off x="4075670" y="6272854"/>
            <a:ext cx="531842" cy="24500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へや</a:t>
            </a:r>
          </a:p>
        </p:txBody>
      </p:sp>
      <p:sp>
        <p:nvSpPr>
          <p:cNvPr id="43" name="テキスト ボックス 42">
            <a:extLst>
              <a:ext uri="{FF2B5EF4-FFF2-40B4-BE49-F238E27FC236}">
                <a16:creationId xmlns:a16="http://schemas.microsoft.com/office/drawing/2014/main" id="{142CE6CE-0426-4F32-9DEA-F7BEA0882F46}"/>
              </a:ext>
            </a:extLst>
          </p:cNvPr>
          <p:cNvSpPr txBox="1"/>
          <p:nvPr/>
        </p:nvSpPr>
        <p:spPr>
          <a:xfrm>
            <a:off x="5011266" y="2063144"/>
            <a:ext cx="41296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す</a:t>
            </a:r>
          </a:p>
        </p:txBody>
      </p:sp>
      <p:sp>
        <p:nvSpPr>
          <p:cNvPr id="44" name="テキスト ボックス 43">
            <a:extLst>
              <a:ext uri="{FF2B5EF4-FFF2-40B4-BE49-F238E27FC236}">
                <a16:creationId xmlns:a16="http://schemas.microsoft.com/office/drawing/2014/main" id="{D0CCCEF6-26EF-423F-8F0A-84F11DC42711}"/>
              </a:ext>
            </a:extLst>
          </p:cNvPr>
          <p:cNvSpPr txBox="1"/>
          <p:nvPr/>
        </p:nvSpPr>
        <p:spPr>
          <a:xfrm>
            <a:off x="4401030" y="2063144"/>
            <a:ext cx="41296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つか</a:t>
            </a:r>
          </a:p>
        </p:txBody>
      </p:sp>
      <p:sp>
        <p:nvSpPr>
          <p:cNvPr id="45" name="テキスト ボックス 44">
            <a:extLst>
              <a:ext uri="{FF2B5EF4-FFF2-40B4-BE49-F238E27FC236}">
                <a16:creationId xmlns:a16="http://schemas.microsoft.com/office/drawing/2014/main" id="{20BA31E3-0577-44A3-B3F4-BE867D2B8CF0}"/>
              </a:ext>
            </a:extLst>
          </p:cNvPr>
          <p:cNvSpPr txBox="1"/>
          <p:nvPr/>
        </p:nvSpPr>
        <p:spPr>
          <a:xfrm>
            <a:off x="4708946" y="6272854"/>
            <a:ext cx="60464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Tree>
    <p:extLst>
      <p:ext uri="{BB962C8B-B14F-4D97-AF65-F5344CB8AC3E}">
        <p14:creationId xmlns:p14="http://schemas.microsoft.com/office/powerpoint/2010/main" val="7669767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119788" y="1020123"/>
            <a:ext cx="8810533"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宇宙空間のシミュレーション室で自由に活動しよう！</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9BDCC1C5-AF66-4F5F-A5ED-3F9D00A3D784}"/>
              </a:ext>
            </a:extLst>
          </p:cNvPr>
          <p:cNvSpPr txBox="1"/>
          <p:nvPr/>
        </p:nvSpPr>
        <p:spPr>
          <a:xfrm>
            <a:off x="5967646" y="1078804"/>
            <a:ext cx="86118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かつどう</a:t>
            </a:r>
          </a:p>
        </p:txBody>
      </p:sp>
      <p:sp>
        <p:nvSpPr>
          <p:cNvPr id="24" name="テキスト ボックス 23">
            <a:extLst>
              <a:ext uri="{FF2B5EF4-FFF2-40B4-BE49-F238E27FC236}">
                <a16:creationId xmlns:a16="http://schemas.microsoft.com/office/drawing/2014/main" id="{D7A9B669-EEB3-4122-86FD-D1CAA4F6753D}"/>
              </a:ext>
            </a:extLst>
          </p:cNvPr>
          <p:cNvSpPr txBox="1"/>
          <p:nvPr/>
        </p:nvSpPr>
        <p:spPr>
          <a:xfrm>
            <a:off x="1906787" y="1078804"/>
            <a:ext cx="1227030"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うちゅうくうかん</a:t>
            </a:r>
          </a:p>
        </p:txBody>
      </p:sp>
      <p:sp>
        <p:nvSpPr>
          <p:cNvPr id="31" name="テキスト ボックス 30">
            <a:extLst>
              <a:ext uri="{FF2B5EF4-FFF2-40B4-BE49-F238E27FC236}">
                <a16:creationId xmlns:a16="http://schemas.microsoft.com/office/drawing/2014/main" id="{452C2C51-AC6A-4EC6-A4B4-D023715C2C0F}"/>
              </a:ext>
            </a:extLst>
          </p:cNvPr>
          <p:cNvSpPr txBox="1"/>
          <p:nvPr/>
        </p:nvSpPr>
        <p:spPr>
          <a:xfrm>
            <a:off x="4880498" y="1078804"/>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しつ</a:t>
            </a:r>
          </a:p>
        </p:txBody>
      </p:sp>
      <p:sp>
        <p:nvSpPr>
          <p:cNvPr id="37" name="テキスト ボックス 36">
            <a:extLst>
              <a:ext uri="{FF2B5EF4-FFF2-40B4-BE49-F238E27FC236}">
                <a16:creationId xmlns:a16="http://schemas.microsoft.com/office/drawing/2014/main" id="{43300EAB-F88D-4FA6-ACFF-4FA6CC83792C}"/>
              </a:ext>
            </a:extLst>
          </p:cNvPr>
          <p:cNvSpPr txBox="1"/>
          <p:nvPr/>
        </p:nvSpPr>
        <p:spPr>
          <a:xfrm>
            <a:off x="1318557" y="5880880"/>
            <a:ext cx="652664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シミュレーションルーム内を移動しながら観察してみよう！</a:t>
            </a:r>
            <a:endParaRPr kumimoji="1" lang="ja-JP" altLang="en-US"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D1956783-68F5-4FD2-8D91-D6CDD2D4A28B}"/>
              </a:ext>
            </a:extLst>
          </p:cNvPr>
          <p:cNvSpPr txBox="1"/>
          <p:nvPr/>
        </p:nvSpPr>
        <p:spPr>
          <a:xfrm>
            <a:off x="4280042" y="5949216"/>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40" name="テキスト ボックス 39">
            <a:extLst>
              <a:ext uri="{FF2B5EF4-FFF2-40B4-BE49-F238E27FC236}">
                <a16:creationId xmlns:a16="http://schemas.microsoft.com/office/drawing/2014/main" id="{7F4FC131-A99D-403C-85EF-95C3EF4177FA}"/>
              </a:ext>
            </a:extLst>
          </p:cNvPr>
          <p:cNvSpPr txBox="1"/>
          <p:nvPr/>
        </p:nvSpPr>
        <p:spPr>
          <a:xfrm>
            <a:off x="5606804" y="5949216"/>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かんさつ</a:t>
            </a:r>
          </a:p>
        </p:txBody>
      </p:sp>
      <p:sp>
        <p:nvSpPr>
          <p:cNvPr id="41" name="テキスト ボックス 40">
            <a:extLst>
              <a:ext uri="{FF2B5EF4-FFF2-40B4-BE49-F238E27FC236}">
                <a16:creationId xmlns:a16="http://schemas.microsoft.com/office/drawing/2014/main" id="{2635C8A6-8D49-4139-840F-E9051C571D37}"/>
              </a:ext>
            </a:extLst>
          </p:cNvPr>
          <p:cNvSpPr txBox="1"/>
          <p:nvPr/>
        </p:nvSpPr>
        <p:spPr>
          <a:xfrm>
            <a:off x="3768283" y="5944893"/>
            <a:ext cx="5117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ない</a:t>
            </a:r>
          </a:p>
        </p:txBody>
      </p:sp>
      <p:pic>
        <p:nvPicPr>
          <p:cNvPr id="3" name="図 2">
            <a:extLst>
              <a:ext uri="{FF2B5EF4-FFF2-40B4-BE49-F238E27FC236}">
                <a16:creationId xmlns:a16="http://schemas.microsoft.com/office/drawing/2014/main" id="{74BBAA26-31B2-4913-8665-B753369AB37A}"/>
              </a:ext>
            </a:extLst>
          </p:cNvPr>
          <p:cNvPicPr>
            <a:picLocks noChangeAspect="1"/>
          </p:cNvPicPr>
          <p:nvPr/>
        </p:nvPicPr>
        <p:blipFill>
          <a:blip r:embed="rId2"/>
          <a:srcRect/>
          <a:stretch/>
        </p:blipFill>
        <p:spPr>
          <a:xfrm>
            <a:off x="1157565" y="1554886"/>
            <a:ext cx="6526646" cy="4206163"/>
          </a:xfrm>
          <a:prstGeom prst="rect">
            <a:avLst/>
          </a:prstGeom>
        </p:spPr>
      </p:pic>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sp>
        <p:nvSpPr>
          <p:cNvPr id="32" name="テキスト ボックス 31">
            <a:extLst>
              <a:ext uri="{FF2B5EF4-FFF2-40B4-BE49-F238E27FC236}">
                <a16:creationId xmlns:a16="http://schemas.microsoft.com/office/drawing/2014/main" id="{086F78C6-C436-4D96-AB42-F9D7489ADB91}"/>
              </a:ext>
            </a:extLst>
          </p:cNvPr>
          <p:cNvSpPr txBox="1"/>
          <p:nvPr/>
        </p:nvSpPr>
        <p:spPr>
          <a:xfrm>
            <a:off x="5395545" y="1081104"/>
            <a:ext cx="61983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じゆう</a:t>
            </a:r>
          </a:p>
        </p:txBody>
      </p:sp>
    </p:spTree>
    <p:extLst>
      <p:ext uri="{BB962C8B-B14F-4D97-AF65-F5344CB8AC3E}">
        <p14:creationId xmlns:p14="http://schemas.microsoft.com/office/powerpoint/2010/main" val="42304445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pic>
        <p:nvPicPr>
          <p:cNvPr id="4" name="図 3">
            <a:extLst>
              <a:ext uri="{FF2B5EF4-FFF2-40B4-BE49-F238E27FC236}">
                <a16:creationId xmlns:a16="http://schemas.microsoft.com/office/drawing/2014/main" id="{45BCAD61-3975-4DA2-BC05-7804BCA8F91E}"/>
              </a:ext>
            </a:extLst>
          </p:cNvPr>
          <p:cNvPicPr>
            <a:picLocks noChangeAspect="1"/>
          </p:cNvPicPr>
          <p:nvPr/>
        </p:nvPicPr>
        <p:blipFill>
          <a:blip r:embed="rId2"/>
          <a:srcRect/>
          <a:stretch/>
        </p:blipFill>
        <p:spPr>
          <a:xfrm>
            <a:off x="1446795" y="1619327"/>
            <a:ext cx="6086216" cy="3922323"/>
          </a:xfrm>
          <a:prstGeom prst="rect">
            <a:avLst/>
          </a:prstGeom>
        </p:spPr>
      </p:pic>
      <p:sp>
        <p:nvSpPr>
          <p:cNvPr id="16" name="テキスト ボックス 15">
            <a:extLst>
              <a:ext uri="{FF2B5EF4-FFF2-40B4-BE49-F238E27FC236}">
                <a16:creationId xmlns:a16="http://schemas.microsoft.com/office/drawing/2014/main" id="{F5B376FD-013A-461F-9CE5-4B37B71D456D}"/>
              </a:ext>
            </a:extLst>
          </p:cNvPr>
          <p:cNvSpPr txBox="1"/>
          <p:nvPr/>
        </p:nvSpPr>
        <p:spPr>
          <a:xfrm>
            <a:off x="466301" y="1105103"/>
            <a:ext cx="652664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ブロックが配置されている場所を発見しました！</a:t>
            </a:r>
            <a:endParaRPr kumimoji="1" lang="ja-JP" altLang="en-US"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AF5AD991-6C38-4FA8-ADAA-9271D03E2F6D}"/>
              </a:ext>
            </a:extLst>
          </p:cNvPr>
          <p:cNvSpPr txBox="1"/>
          <p:nvPr/>
        </p:nvSpPr>
        <p:spPr>
          <a:xfrm>
            <a:off x="1611307" y="1166765"/>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はいち</a:t>
            </a:r>
          </a:p>
        </p:txBody>
      </p:sp>
      <p:sp>
        <p:nvSpPr>
          <p:cNvPr id="18" name="テキスト ボックス 17">
            <a:extLst>
              <a:ext uri="{FF2B5EF4-FFF2-40B4-BE49-F238E27FC236}">
                <a16:creationId xmlns:a16="http://schemas.microsoft.com/office/drawing/2014/main" id="{900A2EE1-22C8-45FD-9308-836E01F4D8AC}"/>
              </a:ext>
            </a:extLst>
          </p:cNvPr>
          <p:cNvSpPr txBox="1"/>
          <p:nvPr/>
        </p:nvSpPr>
        <p:spPr>
          <a:xfrm>
            <a:off x="3850316" y="116676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はっけん</a:t>
            </a:r>
          </a:p>
        </p:txBody>
      </p:sp>
      <p:sp>
        <p:nvSpPr>
          <p:cNvPr id="20" name="テキスト ボックス 19">
            <a:extLst>
              <a:ext uri="{FF2B5EF4-FFF2-40B4-BE49-F238E27FC236}">
                <a16:creationId xmlns:a16="http://schemas.microsoft.com/office/drawing/2014/main" id="{F07EDB06-E2DE-446F-9913-F00655141D41}"/>
              </a:ext>
            </a:extLst>
          </p:cNvPr>
          <p:cNvSpPr txBox="1"/>
          <p:nvPr/>
        </p:nvSpPr>
        <p:spPr>
          <a:xfrm>
            <a:off x="3165405" y="116676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ばしょ</a:t>
            </a:r>
          </a:p>
        </p:txBody>
      </p:sp>
      <p:sp>
        <p:nvSpPr>
          <p:cNvPr id="21" name="吹き出し: 角を丸めた四角形 20">
            <a:extLst>
              <a:ext uri="{FF2B5EF4-FFF2-40B4-BE49-F238E27FC236}">
                <a16:creationId xmlns:a16="http://schemas.microsoft.com/office/drawing/2014/main" id="{86F1EF44-B098-4F6E-97CA-33996BED1E46}"/>
              </a:ext>
            </a:extLst>
          </p:cNvPr>
          <p:cNvSpPr/>
          <p:nvPr/>
        </p:nvSpPr>
        <p:spPr>
          <a:xfrm>
            <a:off x="2784711" y="5873852"/>
            <a:ext cx="3158889" cy="584109"/>
          </a:xfrm>
          <a:prstGeom prst="wedgeRoundRectCallout">
            <a:avLst>
              <a:gd name="adj1" fmla="val -55021"/>
              <a:gd name="adj2" fmla="val -943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837E88F5-AF6F-437E-89B2-73605963E63C}"/>
              </a:ext>
            </a:extLst>
          </p:cNvPr>
          <p:cNvSpPr txBox="1"/>
          <p:nvPr/>
        </p:nvSpPr>
        <p:spPr>
          <a:xfrm>
            <a:off x="2924005" y="5873853"/>
            <a:ext cx="2898298"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課題を自分で考えてみよう！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5A84889B-B71B-4E8F-ACC7-03BF80355CD6}"/>
              </a:ext>
            </a:extLst>
          </p:cNvPr>
          <p:cNvSpPr txBox="1"/>
          <p:nvPr/>
        </p:nvSpPr>
        <p:spPr>
          <a:xfrm>
            <a:off x="2867184" y="5928102"/>
            <a:ext cx="68777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かだい</a:t>
            </a:r>
            <a:endParaRPr kumimoji="1" lang="ja-JP" altLang="en-US" sz="9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29421E25-E121-4E7A-AEA6-440FF3E903F2}"/>
              </a:ext>
            </a:extLst>
          </p:cNvPr>
          <p:cNvSpPr txBox="1"/>
          <p:nvPr/>
        </p:nvSpPr>
        <p:spPr>
          <a:xfrm>
            <a:off x="4060771" y="5928102"/>
            <a:ext cx="53474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かんが</a:t>
            </a:r>
            <a:endParaRPr kumimoji="1" lang="ja-JP" altLang="en-US" sz="900" dirty="0">
              <a:latin typeface="メイリオ" panose="020B0604030504040204" pitchFamily="50" charset="-128"/>
              <a:ea typeface="メイリオ" panose="020B0604030504040204" pitchFamily="50" charset="-128"/>
            </a:endParaRPr>
          </a:p>
        </p:txBody>
      </p:sp>
      <p:pic>
        <p:nvPicPr>
          <p:cNvPr id="30" name="図 29">
            <a:extLst>
              <a:ext uri="{FF2B5EF4-FFF2-40B4-BE49-F238E27FC236}">
                <a16:creationId xmlns:a16="http://schemas.microsoft.com/office/drawing/2014/main" id="{97C54129-C253-48B6-A322-4C12B80039EB}"/>
              </a:ext>
            </a:extLst>
          </p:cNvPr>
          <p:cNvPicPr>
            <a:picLocks noChangeAspect="1"/>
          </p:cNvPicPr>
          <p:nvPr/>
        </p:nvPicPr>
        <p:blipFill>
          <a:blip r:embed="rId3"/>
          <a:stretch>
            <a:fillRect/>
          </a:stretch>
        </p:blipFill>
        <p:spPr>
          <a:xfrm>
            <a:off x="1784674" y="5501384"/>
            <a:ext cx="744631" cy="1261536"/>
          </a:xfrm>
          <a:prstGeom prst="rect">
            <a:avLst/>
          </a:prstGeom>
        </p:spPr>
      </p:pic>
      <p:sp>
        <p:nvSpPr>
          <p:cNvPr id="15" name="テキスト ボックス 14">
            <a:extLst>
              <a:ext uri="{FF2B5EF4-FFF2-40B4-BE49-F238E27FC236}">
                <a16:creationId xmlns:a16="http://schemas.microsoft.com/office/drawing/2014/main" id="{6CBDDD08-D548-4D41-9AFF-B8006BC397DA}"/>
              </a:ext>
            </a:extLst>
          </p:cNvPr>
          <p:cNvSpPr txBox="1"/>
          <p:nvPr/>
        </p:nvSpPr>
        <p:spPr>
          <a:xfrm>
            <a:off x="3572532" y="5928102"/>
            <a:ext cx="53474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じぶん</a:t>
            </a:r>
            <a:endParaRPr kumimoji="1" lang="ja-JP" altLang="en-US" sz="9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782431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6A9AA5C-52EF-4352-A2C7-02878FB5493A}"/>
              </a:ext>
            </a:extLst>
          </p:cNvPr>
          <p:cNvPicPr>
            <a:picLocks noChangeAspect="1"/>
          </p:cNvPicPr>
          <p:nvPr/>
        </p:nvPicPr>
        <p:blipFill>
          <a:blip r:embed="rId2"/>
          <a:stretch>
            <a:fillRect/>
          </a:stretch>
        </p:blipFill>
        <p:spPr>
          <a:xfrm>
            <a:off x="635099" y="2076186"/>
            <a:ext cx="1568439" cy="226147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sp>
        <p:nvSpPr>
          <p:cNvPr id="26" name="テキスト ボックス 25">
            <a:extLst>
              <a:ext uri="{FF2B5EF4-FFF2-40B4-BE49-F238E27FC236}">
                <a16:creationId xmlns:a16="http://schemas.microsoft.com/office/drawing/2014/main" id="{CA8B6F8E-6C28-4390-8607-D7B503880BAB}"/>
              </a:ext>
            </a:extLst>
          </p:cNvPr>
          <p:cNvSpPr txBox="1"/>
          <p:nvPr/>
        </p:nvSpPr>
        <p:spPr>
          <a:xfrm>
            <a:off x="3098714" y="2074754"/>
            <a:ext cx="5342323"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これまでの学習に出てきた</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すべてのブロックを使うことができます。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28" name="図 27">
            <a:extLst>
              <a:ext uri="{FF2B5EF4-FFF2-40B4-BE49-F238E27FC236}">
                <a16:creationId xmlns:a16="http://schemas.microsoft.com/office/drawing/2014/main" id="{DF52166A-C2D3-42DA-A7ED-613A0AB980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9111" y="2056083"/>
            <a:ext cx="739603" cy="739603"/>
          </a:xfrm>
          <a:prstGeom prst="rect">
            <a:avLst/>
          </a:prstGeom>
        </p:spPr>
      </p:pic>
      <p:sp>
        <p:nvSpPr>
          <p:cNvPr id="29" name="テキスト ボックス 28">
            <a:extLst>
              <a:ext uri="{FF2B5EF4-FFF2-40B4-BE49-F238E27FC236}">
                <a16:creationId xmlns:a16="http://schemas.microsoft.com/office/drawing/2014/main" id="{9F38534E-00DA-4765-A236-D79974BBC801}"/>
              </a:ext>
            </a:extLst>
          </p:cNvPr>
          <p:cNvSpPr txBox="1"/>
          <p:nvPr/>
        </p:nvSpPr>
        <p:spPr>
          <a:xfrm>
            <a:off x="0" y="1436494"/>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A02DE050-4D0B-4CF6-AADB-8FEBB5A810C0}"/>
              </a:ext>
            </a:extLst>
          </p:cNvPr>
          <p:cNvSpPr txBox="1"/>
          <p:nvPr/>
        </p:nvSpPr>
        <p:spPr>
          <a:xfrm>
            <a:off x="3098714" y="3992115"/>
            <a:ext cx="5342323"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ミッションをクリアするプログラムは</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ひとつだけではありません。</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いろいろな方法を考えてみましょう！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32" name="図 31">
            <a:extLst>
              <a:ext uri="{FF2B5EF4-FFF2-40B4-BE49-F238E27FC236}">
                <a16:creationId xmlns:a16="http://schemas.microsoft.com/office/drawing/2014/main" id="{E435E3F8-72A1-4AB8-963E-BE587059B9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9111" y="3992115"/>
            <a:ext cx="739603" cy="739603"/>
          </a:xfrm>
          <a:prstGeom prst="rect">
            <a:avLst/>
          </a:prstGeom>
        </p:spPr>
      </p:pic>
      <p:sp>
        <p:nvSpPr>
          <p:cNvPr id="33" name="テキスト ボックス 32">
            <a:extLst>
              <a:ext uri="{FF2B5EF4-FFF2-40B4-BE49-F238E27FC236}">
                <a16:creationId xmlns:a16="http://schemas.microsoft.com/office/drawing/2014/main" id="{7E3BD937-46D9-47AD-84B9-12875DF6A25A}"/>
              </a:ext>
            </a:extLst>
          </p:cNvPr>
          <p:cNvSpPr txBox="1"/>
          <p:nvPr/>
        </p:nvSpPr>
        <p:spPr>
          <a:xfrm>
            <a:off x="4120054" y="2135080"/>
            <a:ext cx="862416" cy="253014"/>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がくしゅう</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4380D3CD-A6A4-4D3E-AA79-F44CCE72FF2C}"/>
              </a:ext>
            </a:extLst>
          </p:cNvPr>
          <p:cNvSpPr txBox="1"/>
          <p:nvPr/>
        </p:nvSpPr>
        <p:spPr>
          <a:xfrm>
            <a:off x="4946340" y="2135080"/>
            <a:ext cx="3379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で</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C2245D88-9414-437F-A773-A96DE041A532}"/>
              </a:ext>
            </a:extLst>
          </p:cNvPr>
          <p:cNvSpPr txBox="1"/>
          <p:nvPr/>
        </p:nvSpPr>
        <p:spPr>
          <a:xfrm>
            <a:off x="5115325" y="2713293"/>
            <a:ext cx="4711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F1467857-5A7A-41A7-B6B0-A0B48ADCA8EB}"/>
              </a:ext>
            </a:extLst>
          </p:cNvPr>
          <p:cNvSpPr txBox="1"/>
          <p:nvPr/>
        </p:nvSpPr>
        <p:spPr>
          <a:xfrm>
            <a:off x="4828833" y="5158481"/>
            <a:ext cx="59725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endParaRPr kumimoji="1" lang="ja-JP" altLang="en-US" sz="10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FE694556-45DD-4CEB-A25F-889D074ACC03}"/>
              </a:ext>
            </a:extLst>
          </p:cNvPr>
          <p:cNvSpPr txBox="1"/>
          <p:nvPr/>
        </p:nvSpPr>
        <p:spPr>
          <a:xfrm>
            <a:off x="4178009" y="5158481"/>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ほうほう</a:t>
            </a:r>
            <a:endParaRPr kumimoji="1" lang="ja-JP" altLang="en-US" sz="1000" dirty="0">
              <a:latin typeface="メイリオ" panose="020B0604030504040204" pitchFamily="50" charset="-128"/>
              <a:ea typeface="メイリオ" panose="020B0604030504040204" pitchFamily="50" charset="-128"/>
            </a:endParaRPr>
          </a:p>
        </p:txBody>
      </p:sp>
      <p:grpSp>
        <p:nvGrpSpPr>
          <p:cNvPr id="15" name="グループ化 14">
            <a:extLst>
              <a:ext uri="{FF2B5EF4-FFF2-40B4-BE49-F238E27FC236}">
                <a16:creationId xmlns:a16="http://schemas.microsoft.com/office/drawing/2014/main" id="{D3048AA3-DFDC-4372-B8B9-519B58F33E42}"/>
              </a:ext>
            </a:extLst>
          </p:cNvPr>
          <p:cNvGrpSpPr/>
          <p:nvPr/>
        </p:nvGrpSpPr>
        <p:grpSpPr>
          <a:xfrm>
            <a:off x="1089397" y="5602915"/>
            <a:ext cx="6871316" cy="1131079"/>
            <a:chOff x="1134302" y="5625077"/>
            <a:chExt cx="6871316" cy="1131079"/>
          </a:xfrm>
        </p:grpSpPr>
        <p:sp>
          <p:nvSpPr>
            <p:cNvPr id="16" name="テキスト ボックス 15">
              <a:extLst>
                <a:ext uri="{FF2B5EF4-FFF2-40B4-BE49-F238E27FC236}">
                  <a16:creationId xmlns:a16="http://schemas.microsoft.com/office/drawing/2014/main" id="{383A9C8E-F5C4-4E23-9471-D79F0268B720}"/>
                </a:ext>
              </a:extLst>
            </p:cNvPr>
            <p:cNvSpPr txBox="1"/>
            <p:nvPr/>
          </p:nvSpPr>
          <p:spPr>
            <a:xfrm>
              <a:off x="1134302" y="5625077"/>
              <a:ext cx="6871316" cy="1131079"/>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ja-JP" altLang="en-US" b="1" i="0" dirty="0">
                  <a:solidFill>
                    <a:srgbClr val="C00000"/>
                  </a:solidFill>
                  <a:effectLst/>
                  <a:latin typeface="メイリオ" panose="020B0604030504040204" pitchFamily="50" charset="-128"/>
                  <a:ea typeface="メイリオ" panose="020B0604030504040204" pitchFamily="50" charset="-128"/>
                </a:rPr>
                <a:t>これまでに学習した内容を組み合わせてプログラムを作ろう！</a:t>
              </a:r>
              <a:endParaRPr lang="en-US" altLang="ja-JP" b="1" i="0" dirty="0">
                <a:solidFill>
                  <a:srgbClr val="C00000"/>
                </a:solidFill>
                <a:effectLst/>
                <a:latin typeface="メイリオ" panose="020B0604030504040204" pitchFamily="50" charset="-128"/>
                <a:ea typeface="メイリオ" panose="020B0604030504040204" pitchFamily="50" charset="-128"/>
              </a:endParaRPr>
            </a:p>
            <a:p>
              <a:pPr marL="285750" indent="-285750">
                <a:lnSpc>
                  <a:spcPct val="200000"/>
                </a:lnSpc>
                <a:buFont typeface="Arial" panose="020B0604020202020204" pitchFamily="34" charset="0"/>
                <a:buChar char="•"/>
              </a:pPr>
              <a:r>
                <a:rPr kumimoji="1" lang="ja-JP" altLang="en-US" b="1" dirty="0">
                  <a:solidFill>
                    <a:srgbClr val="C00000"/>
                  </a:solidFill>
                  <a:latin typeface="メイリオ" panose="020B0604030504040204" pitchFamily="50" charset="-128"/>
                  <a:ea typeface="メイリオ" panose="020B0604030504040204" pitchFamily="50" charset="-128"/>
                </a:rPr>
                <a:t>頑張った部分を先生に伝えよう！</a:t>
              </a:r>
            </a:p>
          </p:txBody>
        </p:sp>
        <p:sp>
          <p:nvSpPr>
            <p:cNvPr id="17" name="テキスト ボックス 16">
              <a:extLst>
                <a:ext uri="{FF2B5EF4-FFF2-40B4-BE49-F238E27FC236}">
                  <a16:creationId xmlns:a16="http://schemas.microsoft.com/office/drawing/2014/main" id="{266CE061-FC7F-48D9-91FD-722B497A9A84}"/>
                </a:ext>
              </a:extLst>
            </p:cNvPr>
            <p:cNvSpPr txBox="1"/>
            <p:nvPr/>
          </p:nvSpPr>
          <p:spPr>
            <a:xfrm>
              <a:off x="3653909" y="6236133"/>
              <a:ext cx="52555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つた</a:t>
              </a:r>
            </a:p>
          </p:txBody>
        </p:sp>
        <p:sp>
          <p:nvSpPr>
            <p:cNvPr id="18" name="テキスト ボックス 17">
              <a:extLst>
                <a:ext uri="{FF2B5EF4-FFF2-40B4-BE49-F238E27FC236}">
                  <a16:creationId xmlns:a16="http://schemas.microsoft.com/office/drawing/2014/main" id="{449AE02E-8FDA-4381-9030-7AE11470A304}"/>
                </a:ext>
              </a:extLst>
            </p:cNvPr>
            <p:cNvSpPr txBox="1"/>
            <p:nvPr/>
          </p:nvSpPr>
          <p:spPr>
            <a:xfrm>
              <a:off x="6875859" y="5694053"/>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つく</a:t>
              </a:r>
            </a:p>
          </p:txBody>
        </p:sp>
        <p:sp>
          <p:nvSpPr>
            <p:cNvPr id="19" name="テキスト ボックス 18">
              <a:extLst>
                <a:ext uri="{FF2B5EF4-FFF2-40B4-BE49-F238E27FC236}">
                  <a16:creationId xmlns:a16="http://schemas.microsoft.com/office/drawing/2014/main" id="{A6599968-ADE5-4741-A0A5-BA3C0C152099}"/>
                </a:ext>
              </a:extLst>
            </p:cNvPr>
            <p:cNvSpPr txBox="1"/>
            <p:nvPr/>
          </p:nvSpPr>
          <p:spPr>
            <a:xfrm>
              <a:off x="2349190" y="6236133"/>
              <a:ext cx="5917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ぶぶん</a:t>
              </a:r>
            </a:p>
          </p:txBody>
        </p:sp>
        <p:sp>
          <p:nvSpPr>
            <p:cNvPr id="20" name="テキスト ボックス 19">
              <a:extLst>
                <a:ext uri="{FF2B5EF4-FFF2-40B4-BE49-F238E27FC236}">
                  <a16:creationId xmlns:a16="http://schemas.microsoft.com/office/drawing/2014/main" id="{62837FAD-18CD-49EE-89F6-DEEF458A85E8}"/>
                </a:ext>
              </a:extLst>
            </p:cNvPr>
            <p:cNvSpPr txBox="1"/>
            <p:nvPr/>
          </p:nvSpPr>
          <p:spPr>
            <a:xfrm>
              <a:off x="3429617" y="5694053"/>
              <a:ext cx="725047"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ないよう</a:t>
              </a:r>
            </a:p>
          </p:txBody>
        </p:sp>
        <p:sp>
          <p:nvSpPr>
            <p:cNvPr id="21" name="テキスト ボックス 20">
              <a:extLst>
                <a:ext uri="{FF2B5EF4-FFF2-40B4-BE49-F238E27FC236}">
                  <a16:creationId xmlns:a16="http://schemas.microsoft.com/office/drawing/2014/main" id="{E5AFD5A3-6D3D-4163-8A44-C7119BB2627D}"/>
                </a:ext>
              </a:extLst>
            </p:cNvPr>
            <p:cNvSpPr txBox="1"/>
            <p:nvPr/>
          </p:nvSpPr>
          <p:spPr>
            <a:xfrm>
              <a:off x="4240893" y="5694053"/>
              <a:ext cx="256225"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く</a:t>
              </a:r>
            </a:p>
          </p:txBody>
        </p:sp>
        <p:sp>
          <p:nvSpPr>
            <p:cNvPr id="22" name="テキスト ボックス 21">
              <a:extLst>
                <a:ext uri="{FF2B5EF4-FFF2-40B4-BE49-F238E27FC236}">
                  <a16:creationId xmlns:a16="http://schemas.microsoft.com/office/drawing/2014/main" id="{BDF0988B-70ED-49B9-B322-86B9C75FD4E0}"/>
                </a:ext>
              </a:extLst>
            </p:cNvPr>
            <p:cNvSpPr txBox="1"/>
            <p:nvPr/>
          </p:nvSpPr>
          <p:spPr>
            <a:xfrm>
              <a:off x="4687332" y="5694053"/>
              <a:ext cx="256225"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あ</a:t>
              </a:r>
            </a:p>
          </p:txBody>
        </p:sp>
        <p:sp>
          <p:nvSpPr>
            <p:cNvPr id="24" name="テキスト ボックス 23">
              <a:extLst>
                <a:ext uri="{FF2B5EF4-FFF2-40B4-BE49-F238E27FC236}">
                  <a16:creationId xmlns:a16="http://schemas.microsoft.com/office/drawing/2014/main" id="{2C31A831-EEEF-46E3-B42B-F06095967596}"/>
                </a:ext>
              </a:extLst>
            </p:cNvPr>
            <p:cNvSpPr txBox="1"/>
            <p:nvPr/>
          </p:nvSpPr>
          <p:spPr>
            <a:xfrm>
              <a:off x="2472279" y="5694053"/>
              <a:ext cx="877436"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がくしゅう</a:t>
              </a:r>
            </a:p>
          </p:txBody>
        </p:sp>
        <p:sp>
          <p:nvSpPr>
            <p:cNvPr id="25" name="テキスト ボックス 24">
              <a:extLst>
                <a:ext uri="{FF2B5EF4-FFF2-40B4-BE49-F238E27FC236}">
                  <a16:creationId xmlns:a16="http://schemas.microsoft.com/office/drawing/2014/main" id="{486ABA02-2AC5-4662-8BEB-696325B1922A}"/>
                </a:ext>
              </a:extLst>
            </p:cNvPr>
            <p:cNvSpPr txBox="1"/>
            <p:nvPr/>
          </p:nvSpPr>
          <p:spPr>
            <a:xfrm>
              <a:off x="2989103" y="6244832"/>
              <a:ext cx="721223"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せんせい</a:t>
              </a:r>
            </a:p>
          </p:txBody>
        </p:sp>
        <p:sp>
          <p:nvSpPr>
            <p:cNvPr id="27" name="テキスト ボックス 26">
              <a:extLst>
                <a:ext uri="{FF2B5EF4-FFF2-40B4-BE49-F238E27FC236}">
                  <a16:creationId xmlns:a16="http://schemas.microsoft.com/office/drawing/2014/main" id="{748589FC-ABB8-46B1-ADBF-391B5827CEC7}"/>
                </a:ext>
              </a:extLst>
            </p:cNvPr>
            <p:cNvSpPr txBox="1"/>
            <p:nvPr/>
          </p:nvSpPr>
          <p:spPr>
            <a:xfrm>
              <a:off x="1366223" y="6249914"/>
              <a:ext cx="725047"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がんば</a:t>
              </a:r>
            </a:p>
          </p:txBody>
        </p:sp>
      </p:grpSp>
      <p:sp>
        <p:nvSpPr>
          <p:cNvPr id="42" name="テキスト ボックス 41">
            <a:extLst>
              <a:ext uri="{FF2B5EF4-FFF2-40B4-BE49-F238E27FC236}">
                <a16:creationId xmlns:a16="http://schemas.microsoft.com/office/drawing/2014/main" id="{74A1BDF7-FF26-4CCE-8206-C2BD6BA4BA8A}"/>
              </a:ext>
            </a:extLst>
          </p:cNvPr>
          <p:cNvSpPr txBox="1"/>
          <p:nvPr/>
        </p:nvSpPr>
        <p:spPr>
          <a:xfrm>
            <a:off x="3098714" y="3111712"/>
            <a:ext cx="5342323" cy="1077218"/>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どういう課題にするか、自分で考えてみましょう。</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gn="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（むずかしい時は先生に相談してみましょう。）</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pic>
        <p:nvPicPr>
          <p:cNvPr id="43" name="図 42">
            <a:extLst>
              <a:ext uri="{FF2B5EF4-FFF2-40B4-BE49-F238E27FC236}">
                <a16:creationId xmlns:a16="http://schemas.microsoft.com/office/drawing/2014/main" id="{9D8CE66A-C763-4DFE-8332-E47A81B425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9111" y="3093041"/>
            <a:ext cx="739603" cy="739603"/>
          </a:xfrm>
          <a:prstGeom prst="rect">
            <a:avLst/>
          </a:prstGeom>
        </p:spPr>
      </p:pic>
      <p:sp>
        <p:nvSpPr>
          <p:cNvPr id="44" name="テキスト ボックス 43">
            <a:extLst>
              <a:ext uri="{FF2B5EF4-FFF2-40B4-BE49-F238E27FC236}">
                <a16:creationId xmlns:a16="http://schemas.microsoft.com/office/drawing/2014/main" id="{A6153749-7FD1-4B28-B4B9-510F395FBB99}"/>
              </a:ext>
            </a:extLst>
          </p:cNvPr>
          <p:cNvSpPr txBox="1"/>
          <p:nvPr/>
        </p:nvSpPr>
        <p:spPr>
          <a:xfrm>
            <a:off x="3998755" y="3172038"/>
            <a:ext cx="7087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かだい</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93EA680A-384C-4D56-8AD2-58FD39CA2B6A}"/>
              </a:ext>
            </a:extLst>
          </p:cNvPr>
          <p:cNvSpPr txBox="1"/>
          <p:nvPr/>
        </p:nvSpPr>
        <p:spPr>
          <a:xfrm>
            <a:off x="5590150" y="3172038"/>
            <a:ext cx="64011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じぶん</a:t>
            </a:r>
            <a:endParaRPr kumimoji="1" lang="ja-JP" altLang="en-US" sz="10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0FB1D775-5B3A-4FA0-81C0-5C49B558FFEB}"/>
              </a:ext>
            </a:extLst>
          </p:cNvPr>
          <p:cNvSpPr txBox="1"/>
          <p:nvPr/>
        </p:nvSpPr>
        <p:spPr>
          <a:xfrm>
            <a:off x="4954950" y="3721860"/>
            <a:ext cx="47113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とき</a:t>
            </a:r>
            <a:endParaRPr kumimoji="1" lang="ja-JP" altLang="en-US" sz="8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D10E0EE6-071B-4F4E-BB31-C001622E5FB7}"/>
              </a:ext>
            </a:extLst>
          </p:cNvPr>
          <p:cNvSpPr txBox="1"/>
          <p:nvPr/>
        </p:nvSpPr>
        <p:spPr>
          <a:xfrm>
            <a:off x="6190835" y="3174788"/>
            <a:ext cx="64011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endParaRPr kumimoji="1" lang="ja-JP" altLang="en-US" sz="10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01C82AB2-EEC2-4B9F-A73E-D94A26D8B508}"/>
              </a:ext>
            </a:extLst>
          </p:cNvPr>
          <p:cNvSpPr txBox="1"/>
          <p:nvPr/>
        </p:nvSpPr>
        <p:spPr>
          <a:xfrm>
            <a:off x="5388760" y="3721860"/>
            <a:ext cx="64011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せんせい</a:t>
            </a:r>
            <a:endParaRPr kumimoji="1" lang="ja-JP" altLang="en-US" sz="8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45F18522-403A-44A8-9932-4358FFB623AA}"/>
              </a:ext>
            </a:extLst>
          </p:cNvPr>
          <p:cNvSpPr txBox="1"/>
          <p:nvPr/>
        </p:nvSpPr>
        <p:spPr>
          <a:xfrm>
            <a:off x="6010532" y="3721860"/>
            <a:ext cx="64011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そうだん</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4521279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sp>
        <p:nvSpPr>
          <p:cNvPr id="38" name="吹き出し: 角を丸めた四角形 37">
            <a:extLst>
              <a:ext uri="{FF2B5EF4-FFF2-40B4-BE49-F238E27FC236}">
                <a16:creationId xmlns:a16="http://schemas.microsoft.com/office/drawing/2014/main" id="{1596A0AF-5EEE-4828-BF30-3B7ED0C9041A}"/>
              </a:ext>
            </a:extLst>
          </p:cNvPr>
          <p:cNvSpPr/>
          <p:nvPr/>
        </p:nvSpPr>
        <p:spPr>
          <a:xfrm>
            <a:off x="2563528" y="5653505"/>
            <a:ext cx="5132866" cy="1103367"/>
          </a:xfrm>
          <a:prstGeom prst="wedgeRoundRectCallout">
            <a:avLst>
              <a:gd name="adj1" fmla="val -54536"/>
              <a:gd name="adj2" fmla="val -1821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9" name="テキスト ボックス 38">
            <a:extLst>
              <a:ext uri="{FF2B5EF4-FFF2-40B4-BE49-F238E27FC236}">
                <a16:creationId xmlns:a16="http://schemas.microsoft.com/office/drawing/2014/main" id="{61AB5999-02B1-4C2C-8836-450583B6506A}"/>
              </a:ext>
            </a:extLst>
          </p:cNvPr>
          <p:cNvSpPr txBox="1"/>
          <p:nvPr/>
        </p:nvSpPr>
        <p:spPr>
          <a:xfrm>
            <a:off x="2749575" y="5671068"/>
            <a:ext cx="4778144"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プログラム例を次のページに載せておくよ！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ミッションが難しいと感じた時は参考にしてね！</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7016A12E-12DC-4BBA-A3EA-C91D1B05713C}"/>
              </a:ext>
            </a:extLst>
          </p:cNvPr>
          <p:cNvSpPr txBox="1"/>
          <p:nvPr/>
        </p:nvSpPr>
        <p:spPr>
          <a:xfrm>
            <a:off x="5758821" y="6214354"/>
            <a:ext cx="64679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さんこう</a:t>
            </a:r>
            <a:endParaRPr kumimoji="1" lang="ja-JP" altLang="en-US" sz="9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D3464A10-0D83-4AB7-AB50-050E62344260}"/>
              </a:ext>
            </a:extLst>
          </p:cNvPr>
          <p:cNvSpPr txBox="1"/>
          <p:nvPr/>
        </p:nvSpPr>
        <p:spPr>
          <a:xfrm>
            <a:off x="4761118" y="6214354"/>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かん</a:t>
            </a:r>
            <a:endParaRPr kumimoji="1" lang="ja-JP" altLang="en-US" sz="9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A5331D09-C5C0-4114-A383-1E2B786B667A}"/>
              </a:ext>
            </a:extLst>
          </p:cNvPr>
          <p:cNvSpPr txBox="1"/>
          <p:nvPr/>
        </p:nvSpPr>
        <p:spPr>
          <a:xfrm>
            <a:off x="3741905" y="5720153"/>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れい</a:t>
            </a:r>
            <a:endParaRPr kumimoji="1" lang="ja-JP" altLang="en-US" sz="9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F7DA3AE6-2770-412E-8A00-F81EA49D1537}"/>
              </a:ext>
            </a:extLst>
          </p:cNvPr>
          <p:cNvSpPr txBox="1"/>
          <p:nvPr/>
        </p:nvSpPr>
        <p:spPr>
          <a:xfrm>
            <a:off x="3863991" y="6214354"/>
            <a:ext cx="61666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むずか</a:t>
            </a:r>
            <a:endParaRPr kumimoji="1" lang="ja-JP" altLang="en-US" sz="900" dirty="0">
              <a:latin typeface="メイリオ" panose="020B0604030504040204" pitchFamily="50" charset="-128"/>
              <a:ea typeface="メイリオ" panose="020B0604030504040204" pitchFamily="50" charset="-128"/>
            </a:endParaRPr>
          </a:p>
        </p:txBody>
      </p:sp>
      <p:pic>
        <p:nvPicPr>
          <p:cNvPr id="44" name="図 43">
            <a:extLst>
              <a:ext uri="{FF2B5EF4-FFF2-40B4-BE49-F238E27FC236}">
                <a16:creationId xmlns:a16="http://schemas.microsoft.com/office/drawing/2014/main" id="{42F2DA63-EB63-42A2-9EC4-6DCB64F8D747}"/>
              </a:ext>
            </a:extLst>
          </p:cNvPr>
          <p:cNvPicPr>
            <a:picLocks noChangeAspect="1"/>
          </p:cNvPicPr>
          <p:nvPr/>
        </p:nvPicPr>
        <p:blipFill>
          <a:blip r:embed="rId2"/>
          <a:stretch>
            <a:fillRect/>
          </a:stretch>
        </p:blipFill>
        <p:spPr>
          <a:xfrm>
            <a:off x="1372476" y="5362421"/>
            <a:ext cx="869691" cy="1473410"/>
          </a:xfrm>
          <a:prstGeom prst="rect">
            <a:avLst/>
          </a:prstGeom>
        </p:spPr>
      </p:pic>
      <p:sp>
        <p:nvSpPr>
          <p:cNvPr id="45" name="テキスト ボックス 44">
            <a:extLst>
              <a:ext uri="{FF2B5EF4-FFF2-40B4-BE49-F238E27FC236}">
                <a16:creationId xmlns:a16="http://schemas.microsoft.com/office/drawing/2014/main" id="{BB36A8EB-EB71-4D98-9BEB-B791744BE882}"/>
              </a:ext>
            </a:extLst>
          </p:cNvPr>
          <p:cNvSpPr txBox="1"/>
          <p:nvPr/>
        </p:nvSpPr>
        <p:spPr>
          <a:xfrm>
            <a:off x="5419870" y="5720153"/>
            <a:ext cx="3098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の</a:t>
            </a:r>
            <a:endParaRPr kumimoji="1" lang="ja-JP" altLang="en-US" sz="9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E7F9F4F2-B039-4DF6-BE3F-10A0CAAE6150}"/>
              </a:ext>
            </a:extLst>
          </p:cNvPr>
          <p:cNvSpPr txBox="1"/>
          <p:nvPr/>
        </p:nvSpPr>
        <p:spPr>
          <a:xfrm>
            <a:off x="5361093" y="6214354"/>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とき</a:t>
            </a:r>
            <a:endParaRPr kumimoji="1" lang="ja-JP" altLang="en-US" sz="9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79B1F46C-1481-4024-84CB-3B26BD29A240}"/>
              </a:ext>
            </a:extLst>
          </p:cNvPr>
          <p:cNvSpPr txBox="1"/>
          <p:nvPr/>
        </p:nvSpPr>
        <p:spPr>
          <a:xfrm>
            <a:off x="4129843" y="5720153"/>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つぎ</a:t>
            </a:r>
            <a:endParaRPr kumimoji="1" lang="ja-JP" altLang="en-US" sz="900" dirty="0">
              <a:latin typeface="メイリオ" panose="020B0604030504040204" pitchFamily="50" charset="-128"/>
              <a:ea typeface="メイリオ" panose="020B0604030504040204" pitchFamily="50" charset="-128"/>
            </a:endParaRPr>
          </a:p>
        </p:txBody>
      </p:sp>
      <p:pic>
        <p:nvPicPr>
          <p:cNvPr id="25" name="図 24">
            <a:extLst>
              <a:ext uri="{FF2B5EF4-FFF2-40B4-BE49-F238E27FC236}">
                <a16:creationId xmlns:a16="http://schemas.microsoft.com/office/drawing/2014/main" id="{387F3FB7-49BA-4D51-BADF-FC534F8CC7D4}"/>
              </a:ext>
            </a:extLst>
          </p:cNvPr>
          <p:cNvPicPr>
            <a:picLocks noChangeAspect="1"/>
          </p:cNvPicPr>
          <p:nvPr/>
        </p:nvPicPr>
        <p:blipFill>
          <a:blip r:embed="rId3"/>
          <a:stretch>
            <a:fillRect/>
          </a:stretch>
        </p:blipFill>
        <p:spPr>
          <a:xfrm>
            <a:off x="382257" y="1391938"/>
            <a:ext cx="4188240" cy="580026"/>
          </a:xfrm>
          <a:prstGeom prst="rect">
            <a:avLst/>
          </a:prstGeom>
        </p:spPr>
      </p:pic>
      <p:sp>
        <p:nvSpPr>
          <p:cNvPr id="27" name="テキスト ボックス 26">
            <a:extLst>
              <a:ext uri="{FF2B5EF4-FFF2-40B4-BE49-F238E27FC236}">
                <a16:creationId xmlns:a16="http://schemas.microsoft.com/office/drawing/2014/main" id="{25BDE666-3B71-4292-A816-224D57E3C05E}"/>
              </a:ext>
            </a:extLst>
          </p:cNvPr>
          <p:cNvSpPr txBox="1"/>
          <p:nvPr/>
        </p:nvSpPr>
        <p:spPr>
          <a:xfrm>
            <a:off x="4705164" y="979993"/>
            <a:ext cx="4358936" cy="1508105"/>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ホットバーの</a:t>
            </a:r>
            <a:r>
              <a:rPr lang="en-US" altLang="ja-JP" sz="1600" i="0" dirty="0">
                <a:solidFill>
                  <a:srgbClr val="575E75"/>
                </a:solidFill>
                <a:effectLst/>
                <a:latin typeface="メイリオ" panose="020B0604030504040204" pitchFamily="50" charset="-128"/>
                <a:ea typeface="メイリオ" panose="020B0604030504040204" pitchFamily="50" charset="-128"/>
              </a:rPr>
              <a:t>1</a:t>
            </a:r>
            <a:r>
              <a:rPr lang="ja-JP" altLang="en-US" sz="1600" i="0" dirty="0">
                <a:solidFill>
                  <a:srgbClr val="575E75"/>
                </a:solidFill>
                <a:effectLst/>
                <a:latin typeface="メイリオ" panose="020B0604030504040204" pitchFamily="50" charset="-128"/>
                <a:ea typeface="メイリオ" panose="020B0604030504040204" pitchFamily="50" charset="-128"/>
              </a:rPr>
              <a:t>番目（リモコン）を</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選択して</a:t>
            </a:r>
            <a:r>
              <a:rPr lang="en-US" altLang="ja-JP" sz="1600" i="0" dirty="0">
                <a:solidFill>
                  <a:srgbClr val="575E75"/>
                </a:solidFill>
                <a:effectLst/>
                <a:latin typeface="メイリオ" panose="020B0604030504040204" pitchFamily="50" charset="-128"/>
                <a:ea typeface="メイリオ" panose="020B0604030504040204" pitchFamily="50" charset="-128"/>
              </a:rPr>
              <a:t>2</a:t>
            </a:r>
            <a:r>
              <a:rPr lang="ja-JP" altLang="en-US" sz="1600" i="0" dirty="0">
                <a:solidFill>
                  <a:srgbClr val="575E75"/>
                </a:solidFill>
                <a:effectLst/>
                <a:latin typeface="メイリオ" panose="020B0604030504040204" pitchFamily="50" charset="-128"/>
                <a:ea typeface="メイリオ" panose="020B0604030504040204" pitchFamily="50" charset="-128"/>
              </a:rPr>
              <a:t>回右クリックすると、</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エージェントがプレイヤーの側に移動します。</a:t>
            </a:r>
            <a:endParaRPr kumimoji="1" lang="ja-JP" altLang="en-US" sz="16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4A386CBF-B179-4169-8CAA-9ED6AAAE004F}"/>
              </a:ext>
            </a:extLst>
          </p:cNvPr>
          <p:cNvSpPr txBox="1"/>
          <p:nvPr/>
        </p:nvSpPr>
        <p:spPr>
          <a:xfrm>
            <a:off x="7696394" y="199522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いどう</a:t>
            </a:r>
          </a:p>
        </p:txBody>
      </p:sp>
      <p:sp>
        <p:nvSpPr>
          <p:cNvPr id="48" name="テキスト ボックス 47">
            <a:extLst>
              <a:ext uri="{FF2B5EF4-FFF2-40B4-BE49-F238E27FC236}">
                <a16:creationId xmlns:a16="http://schemas.microsoft.com/office/drawing/2014/main" id="{EBF37367-14F5-4B97-B52D-2B174CBBCDDC}"/>
              </a:ext>
            </a:extLst>
          </p:cNvPr>
          <p:cNvSpPr txBox="1"/>
          <p:nvPr/>
        </p:nvSpPr>
        <p:spPr>
          <a:xfrm>
            <a:off x="4638121" y="153899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p>
        </p:txBody>
      </p:sp>
      <p:sp>
        <p:nvSpPr>
          <p:cNvPr id="49" name="テキスト ボックス 48">
            <a:extLst>
              <a:ext uri="{FF2B5EF4-FFF2-40B4-BE49-F238E27FC236}">
                <a16:creationId xmlns:a16="http://schemas.microsoft.com/office/drawing/2014/main" id="{27CCB809-93B2-4787-8F7F-E34A057ED64E}"/>
              </a:ext>
            </a:extLst>
          </p:cNvPr>
          <p:cNvSpPr txBox="1"/>
          <p:nvPr/>
        </p:nvSpPr>
        <p:spPr>
          <a:xfrm>
            <a:off x="6032591" y="1037820"/>
            <a:ext cx="53276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ばんめ</a:t>
            </a:r>
          </a:p>
        </p:txBody>
      </p:sp>
      <p:sp>
        <p:nvSpPr>
          <p:cNvPr id="50" name="正方形/長方形 49">
            <a:extLst>
              <a:ext uri="{FF2B5EF4-FFF2-40B4-BE49-F238E27FC236}">
                <a16:creationId xmlns:a16="http://schemas.microsoft.com/office/drawing/2014/main" id="{6F7F6CE9-8681-4CF7-B693-BA79436E60FE}"/>
              </a:ext>
            </a:extLst>
          </p:cNvPr>
          <p:cNvSpPr/>
          <p:nvPr/>
        </p:nvSpPr>
        <p:spPr>
          <a:xfrm flipH="1">
            <a:off x="382256" y="1391938"/>
            <a:ext cx="613371" cy="60328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1" name="テキスト ボックス 50">
            <a:extLst>
              <a:ext uri="{FF2B5EF4-FFF2-40B4-BE49-F238E27FC236}">
                <a16:creationId xmlns:a16="http://schemas.microsoft.com/office/drawing/2014/main" id="{2B9C9102-9118-4C91-9F13-CFBAB40F7B70}"/>
              </a:ext>
            </a:extLst>
          </p:cNvPr>
          <p:cNvSpPr txBox="1"/>
          <p:nvPr/>
        </p:nvSpPr>
        <p:spPr>
          <a:xfrm>
            <a:off x="7267262" y="2011588"/>
            <a:ext cx="517909" cy="23877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そば</a:t>
            </a:r>
          </a:p>
        </p:txBody>
      </p:sp>
      <p:sp>
        <p:nvSpPr>
          <p:cNvPr id="52" name="テキスト ボックス 51">
            <a:extLst>
              <a:ext uri="{FF2B5EF4-FFF2-40B4-BE49-F238E27FC236}">
                <a16:creationId xmlns:a16="http://schemas.microsoft.com/office/drawing/2014/main" id="{1C3101D0-8402-41AB-BC61-B260BA4BBD35}"/>
              </a:ext>
            </a:extLst>
          </p:cNvPr>
          <p:cNvSpPr txBox="1"/>
          <p:nvPr/>
        </p:nvSpPr>
        <p:spPr>
          <a:xfrm>
            <a:off x="5588946" y="153485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みぎ</a:t>
            </a:r>
          </a:p>
        </p:txBody>
      </p:sp>
      <p:pic>
        <p:nvPicPr>
          <p:cNvPr id="53" name="図 52">
            <a:extLst>
              <a:ext uri="{FF2B5EF4-FFF2-40B4-BE49-F238E27FC236}">
                <a16:creationId xmlns:a16="http://schemas.microsoft.com/office/drawing/2014/main" id="{4A6300E3-5A15-450B-89F2-ED82CF615457}"/>
              </a:ext>
            </a:extLst>
          </p:cNvPr>
          <p:cNvPicPr>
            <a:picLocks noChangeAspect="1"/>
          </p:cNvPicPr>
          <p:nvPr/>
        </p:nvPicPr>
        <p:blipFill>
          <a:blip r:embed="rId4"/>
          <a:srcRect/>
          <a:stretch/>
        </p:blipFill>
        <p:spPr>
          <a:xfrm>
            <a:off x="186376" y="2490569"/>
            <a:ext cx="4385623" cy="2826359"/>
          </a:xfrm>
          <a:prstGeom prst="rect">
            <a:avLst/>
          </a:prstGeom>
        </p:spPr>
      </p:pic>
      <p:pic>
        <p:nvPicPr>
          <p:cNvPr id="54" name="図 53">
            <a:extLst>
              <a:ext uri="{FF2B5EF4-FFF2-40B4-BE49-F238E27FC236}">
                <a16:creationId xmlns:a16="http://schemas.microsoft.com/office/drawing/2014/main" id="{A0C910CD-31D8-4B9D-AFBB-2AF7D7BD8B26}"/>
              </a:ext>
            </a:extLst>
          </p:cNvPr>
          <p:cNvPicPr>
            <a:picLocks noChangeAspect="1"/>
          </p:cNvPicPr>
          <p:nvPr/>
        </p:nvPicPr>
        <p:blipFill>
          <a:blip r:embed="rId5"/>
          <a:srcRect/>
          <a:stretch/>
        </p:blipFill>
        <p:spPr>
          <a:xfrm>
            <a:off x="4572000" y="2490569"/>
            <a:ext cx="4385621" cy="2826358"/>
          </a:xfrm>
          <a:prstGeom prst="rect">
            <a:avLst/>
          </a:prstGeom>
        </p:spPr>
      </p:pic>
      <p:sp>
        <p:nvSpPr>
          <p:cNvPr id="55" name="矢印: 右 54">
            <a:extLst>
              <a:ext uri="{FF2B5EF4-FFF2-40B4-BE49-F238E27FC236}">
                <a16:creationId xmlns:a16="http://schemas.microsoft.com/office/drawing/2014/main" id="{7D426258-170F-450C-9CF9-4B22F2B2B702}"/>
              </a:ext>
            </a:extLst>
          </p:cNvPr>
          <p:cNvSpPr/>
          <p:nvPr/>
        </p:nvSpPr>
        <p:spPr>
          <a:xfrm>
            <a:off x="4282441" y="3651207"/>
            <a:ext cx="738182" cy="750525"/>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2469642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128" name="テキスト ボックス 127">
            <a:extLst>
              <a:ext uri="{FF2B5EF4-FFF2-40B4-BE49-F238E27FC236}">
                <a16:creationId xmlns:a16="http://schemas.microsoft.com/office/drawing/2014/main" id="{8B7C6213-6F17-423A-913F-1352E3EC52EB}"/>
              </a:ext>
            </a:extLst>
          </p:cNvPr>
          <p:cNvSpPr txBox="1"/>
          <p:nvPr/>
        </p:nvSpPr>
        <p:spPr>
          <a:xfrm>
            <a:off x="440601" y="2526342"/>
            <a:ext cx="2657291"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ブロックは図のように</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配置されています。</a:t>
            </a:r>
            <a:endParaRPr kumimoji="1" lang="ja-JP" altLang="en-US" dirty="0">
              <a:latin typeface="メイリオ" panose="020B0604030504040204" pitchFamily="50" charset="-128"/>
              <a:ea typeface="メイリオ" panose="020B0604030504040204" pitchFamily="50" charset="-128"/>
            </a:endParaRPr>
          </a:p>
        </p:txBody>
      </p:sp>
      <p:sp>
        <p:nvSpPr>
          <p:cNvPr id="129" name="テキスト ボックス 128">
            <a:extLst>
              <a:ext uri="{FF2B5EF4-FFF2-40B4-BE49-F238E27FC236}">
                <a16:creationId xmlns:a16="http://schemas.microsoft.com/office/drawing/2014/main" id="{C5D99BD6-4904-4058-88B1-86107C6D8368}"/>
              </a:ext>
            </a:extLst>
          </p:cNvPr>
          <p:cNvSpPr txBox="1"/>
          <p:nvPr/>
        </p:nvSpPr>
        <p:spPr>
          <a:xfrm>
            <a:off x="433909" y="3135742"/>
            <a:ext cx="602928" cy="254353"/>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はいち</a:t>
            </a:r>
          </a:p>
        </p:txBody>
      </p:sp>
      <p:sp>
        <p:nvSpPr>
          <p:cNvPr id="130" name="テキスト ボックス 129">
            <a:extLst>
              <a:ext uri="{FF2B5EF4-FFF2-40B4-BE49-F238E27FC236}">
                <a16:creationId xmlns:a16="http://schemas.microsoft.com/office/drawing/2014/main" id="{5B66152E-B079-4EBD-A733-8B76CB8ACE14}"/>
              </a:ext>
            </a:extLst>
          </p:cNvPr>
          <p:cNvSpPr txBox="1"/>
          <p:nvPr/>
        </p:nvSpPr>
        <p:spPr>
          <a:xfrm>
            <a:off x="1648719" y="2585662"/>
            <a:ext cx="277315" cy="254975"/>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ず</a:t>
            </a:r>
          </a:p>
        </p:txBody>
      </p:sp>
      <p:grpSp>
        <p:nvGrpSpPr>
          <p:cNvPr id="18" name="グループ化 17">
            <a:extLst>
              <a:ext uri="{FF2B5EF4-FFF2-40B4-BE49-F238E27FC236}">
                <a16:creationId xmlns:a16="http://schemas.microsoft.com/office/drawing/2014/main" id="{3F5941EA-4BB3-4EE6-9994-4ADE4B268336}"/>
              </a:ext>
            </a:extLst>
          </p:cNvPr>
          <p:cNvGrpSpPr/>
          <p:nvPr/>
        </p:nvGrpSpPr>
        <p:grpSpPr>
          <a:xfrm>
            <a:off x="3750406" y="1806014"/>
            <a:ext cx="4743467" cy="4741377"/>
            <a:chOff x="842873" y="1387101"/>
            <a:chExt cx="4743467" cy="4741377"/>
          </a:xfrm>
        </p:grpSpPr>
        <p:sp>
          <p:nvSpPr>
            <p:cNvPr id="90" name="正方形/長方形 89">
              <a:extLst>
                <a:ext uri="{FF2B5EF4-FFF2-40B4-BE49-F238E27FC236}">
                  <a16:creationId xmlns:a16="http://schemas.microsoft.com/office/drawing/2014/main" id="{5B24D925-256B-45B7-A2EE-F1E96E3BEF73}"/>
                </a:ext>
              </a:extLst>
            </p:cNvPr>
            <p:cNvSpPr/>
            <p:nvPr/>
          </p:nvSpPr>
          <p:spPr>
            <a:xfrm rot="5400000">
              <a:off x="849493" y="180881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2" name="正方形/長方形 91">
              <a:extLst>
                <a:ext uri="{FF2B5EF4-FFF2-40B4-BE49-F238E27FC236}">
                  <a16:creationId xmlns:a16="http://schemas.microsoft.com/office/drawing/2014/main" id="{77451810-A1EF-4D16-B1D3-C1BCDF44C48C}"/>
                </a:ext>
              </a:extLst>
            </p:cNvPr>
            <p:cNvSpPr/>
            <p:nvPr/>
          </p:nvSpPr>
          <p:spPr>
            <a:xfrm rot="5400000">
              <a:off x="849493"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3" name="正方形/長方形 102">
              <a:extLst>
                <a:ext uri="{FF2B5EF4-FFF2-40B4-BE49-F238E27FC236}">
                  <a16:creationId xmlns:a16="http://schemas.microsoft.com/office/drawing/2014/main" id="{6ACB7258-640F-40B1-A590-061AED644195}"/>
                </a:ext>
              </a:extLst>
            </p:cNvPr>
            <p:cNvSpPr/>
            <p:nvPr/>
          </p:nvSpPr>
          <p:spPr>
            <a:xfrm rot="5400000">
              <a:off x="849493" y="2220243"/>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 name="正方形/長方形 117">
              <a:extLst>
                <a:ext uri="{FF2B5EF4-FFF2-40B4-BE49-F238E27FC236}">
                  <a16:creationId xmlns:a16="http://schemas.microsoft.com/office/drawing/2014/main" id="{60C6CEBB-6E85-4174-BD62-3A3765D9CF2B}"/>
                </a:ext>
              </a:extLst>
            </p:cNvPr>
            <p:cNvSpPr/>
            <p:nvPr/>
          </p:nvSpPr>
          <p:spPr>
            <a:xfrm rot="5400000">
              <a:off x="1877754"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 name="正方形/長方形 118">
              <a:extLst>
                <a:ext uri="{FF2B5EF4-FFF2-40B4-BE49-F238E27FC236}">
                  <a16:creationId xmlns:a16="http://schemas.microsoft.com/office/drawing/2014/main" id="{0DA6F26A-8B3C-41E4-BDF8-7899DB3DFDED}"/>
                </a:ext>
              </a:extLst>
            </p:cNvPr>
            <p:cNvSpPr/>
            <p:nvPr/>
          </p:nvSpPr>
          <p:spPr>
            <a:xfrm rot="5400000">
              <a:off x="187775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 name="正方形/長方形 119">
              <a:extLst>
                <a:ext uri="{FF2B5EF4-FFF2-40B4-BE49-F238E27FC236}">
                  <a16:creationId xmlns:a16="http://schemas.microsoft.com/office/drawing/2014/main" id="{B6D007C6-5422-4002-9096-4072CE58FF37}"/>
                </a:ext>
              </a:extLst>
            </p:cNvPr>
            <p:cNvSpPr/>
            <p:nvPr/>
          </p:nvSpPr>
          <p:spPr>
            <a:xfrm rot="5400000">
              <a:off x="1877754"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 name="正方形/長方形 133">
              <a:extLst>
                <a:ext uri="{FF2B5EF4-FFF2-40B4-BE49-F238E27FC236}">
                  <a16:creationId xmlns:a16="http://schemas.microsoft.com/office/drawing/2014/main" id="{B6B31F30-639E-4429-909A-9B637147EE34}"/>
                </a:ext>
              </a:extLst>
            </p:cNvPr>
            <p:cNvSpPr/>
            <p:nvPr/>
          </p:nvSpPr>
          <p:spPr>
            <a:xfrm rot="5400000">
              <a:off x="1055362"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 name="正方形/長方形 134">
              <a:extLst>
                <a:ext uri="{FF2B5EF4-FFF2-40B4-BE49-F238E27FC236}">
                  <a16:creationId xmlns:a16="http://schemas.microsoft.com/office/drawing/2014/main" id="{58AB087A-02CE-4709-B238-C7B24C3E3F19}"/>
                </a:ext>
              </a:extLst>
            </p:cNvPr>
            <p:cNvSpPr/>
            <p:nvPr/>
          </p:nvSpPr>
          <p:spPr>
            <a:xfrm rot="5400000">
              <a:off x="105536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 name="正方形/長方形 135">
              <a:extLst>
                <a:ext uri="{FF2B5EF4-FFF2-40B4-BE49-F238E27FC236}">
                  <a16:creationId xmlns:a16="http://schemas.microsoft.com/office/drawing/2014/main" id="{3D2D8894-131E-4D4D-9BFE-5DAE664BD30B}"/>
                </a:ext>
              </a:extLst>
            </p:cNvPr>
            <p:cNvSpPr/>
            <p:nvPr/>
          </p:nvSpPr>
          <p:spPr>
            <a:xfrm rot="5400000">
              <a:off x="1055362"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 name="正方形/長方形 140">
              <a:extLst>
                <a:ext uri="{FF2B5EF4-FFF2-40B4-BE49-F238E27FC236}">
                  <a16:creationId xmlns:a16="http://schemas.microsoft.com/office/drawing/2014/main" id="{84370D69-E288-413E-8C5C-1D564B97F381}"/>
                </a:ext>
              </a:extLst>
            </p:cNvPr>
            <p:cNvSpPr/>
            <p:nvPr/>
          </p:nvSpPr>
          <p:spPr>
            <a:xfrm rot="5400000">
              <a:off x="2083624"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 name="正方形/長方形 141">
              <a:extLst>
                <a:ext uri="{FF2B5EF4-FFF2-40B4-BE49-F238E27FC236}">
                  <a16:creationId xmlns:a16="http://schemas.microsoft.com/office/drawing/2014/main" id="{A7998B45-ADB7-40C6-BFEE-A5A936C643B3}"/>
                </a:ext>
              </a:extLst>
            </p:cNvPr>
            <p:cNvSpPr/>
            <p:nvPr/>
          </p:nvSpPr>
          <p:spPr>
            <a:xfrm rot="5400000">
              <a:off x="208362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 name="正方形/長方形 142">
              <a:extLst>
                <a:ext uri="{FF2B5EF4-FFF2-40B4-BE49-F238E27FC236}">
                  <a16:creationId xmlns:a16="http://schemas.microsoft.com/office/drawing/2014/main" id="{A6BC95CB-546E-47DD-957E-FDC08831E689}"/>
                </a:ext>
              </a:extLst>
            </p:cNvPr>
            <p:cNvSpPr/>
            <p:nvPr/>
          </p:nvSpPr>
          <p:spPr>
            <a:xfrm rot="5400000">
              <a:off x="2083624"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 name="正方形/長方形 147">
              <a:extLst>
                <a:ext uri="{FF2B5EF4-FFF2-40B4-BE49-F238E27FC236}">
                  <a16:creationId xmlns:a16="http://schemas.microsoft.com/office/drawing/2014/main" id="{DA7B4DE5-DF09-4538-BE32-6D50CF02BAF5}"/>
                </a:ext>
              </a:extLst>
            </p:cNvPr>
            <p:cNvSpPr/>
            <p:nvPr/>
          </p:nvSpPr>
          <p:spPr>
            <a:xfrm rot="5400000">
              <a:off x="1262032"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 name="正方形/長方形 148">
              <a:extLst>
                <a:ext uri="{FF2B5EF4-FFF2-40B4-BE49-F238E27FC236}">
                  <a16:creationId xmlns:a16="http://schemas.microsoft.com/office/drawing/2014/main" id="{EDBD34CF-61B6-4915-9C2F-3261CBAA9042}"/>
                </a:ext>
              </a:extLst>
            </p:cNvPr>
            <p:cNvSpPr/>
            <p:nvPr/>
          </p:nvSpPr>
          <p:spPr>
            <a:xfrm rot="5400000">
              <a:off x="126203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 name="正方形/長方形 149">
              <a:extLst>
                <a:ext uri="{FF2B5EF4-FFF2-40B4-BE49-F238E27FC236}">
                  <a16:creationId xmlns:a16="http://schemas.microsoft.com/office/drawing/2014/main" id="{A18E33A7-20FA-4D1F-99CC-B3E9E8AD35DE}"/>
                </a:ext>
              </a:extLst>
            </p:cNvPr>
            <p:cNvSpPr/>
            <p:nvPr/>
          </p:nvSpPr>
          <p:spPr>
            <a:xfrm rot="5400000">
              <a:off x="1262032" y="222024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 name="正方形/長方形 154">
              <a:extLst>
                <a:ext uri="{FF2B5EF4-FFF2-40B4-BE49-F238E27FC236}">
                  <a16:creationId xmlns:a16="http://schemas.microsoft.com/office/drawing/2014/main" id="{83C3E88F-767B-4399-9423-04EE33E7A0E5}"/>
                </a:ext>
              </a:extLst>
            </p:cNvPr>
            <p:cNvSpPr/>
            <p:nvPr/>
          </p:nvSpPr>
          <p:spPr>
            <a:xfrm rot="5400000">
              <a:off x="1467901"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 name="正方形/長方形 155">
              <a:extLst>
                <a:ext uri="{FF2B5EF4-FFF2-40B4-BE49-F238E27FC236}">
                  <a16:creationId xmlns:a16="http://schemas.microsoft.com/office/drawing/2014/main" id="{3DD4CC4F-8EDA-45A4-9C5B-65844116DA72}"/>
                </a:ext>
              </a:extLst>
            </p:cNvPr>
            <p:cNvSpPr/>
            <p:nvPr/>
          </p:nvSpPr>
          <p:spPr>
            <a:xfrm rot="5400000">
              <a:off x="1467901"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7" name="正方形/長方形 156">
              <a:extLst>
                <a:ext uri="{FF2B5EF4-FFF2-40B4-BE49-F238E27FC236}">
                  <a16:creationId xmlns:a16="http://schemas.microsoft.com/office/drawing/2014/main" id="{9E1D4652-DDC4-4A49-8FB9-DDEE88EAAC60}"/>
                </a:ext>
              </a:extLst>
            </p:cNvPr>
            <p:cNvSpPr/>
            <p:nvPr/>
          </p:nvSpPr>
          <p:spPr>
            <a:xfrm rot="5400000">
              <a:off x="1467901"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2" name="正方形/長方形 161">
              <a:extLst>
                <a:ext uri="{FF2B5EF4-FFF2-40B4-BE49-F238E27FC236}">
                  <a16:creationId xmlns:a16="http://schemas.microsoft.com/office/drawing/2014/main" id="{C0AA2AB2-4D06-446D-8905-EA8FE5830611}"/>
                </a:ext>
              </a:extLst>
            </p:cNvPr>
            <p:cNvSpPr/>
            <p:nvPr/>
          </p:nvSpPr>
          <p:spPr>
            <a:xfrm rot="5400000">
              <a:off x="1673106" y="1808814"/>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3" name="正方形/長方形 162">
              <a:extLst>
                <a:ext uri="{FF2B5EF4-FFF2-40B4-BE49-F238E27FC236}">
                  <a16:creationId xmlns:a16="http://schemas.microsoft.com/office/drawing/2014/main" id="{64BE859C-1E8C-4FB7-9F32-656B2DB0F7B5}"/>
                </a:ext>
              </a:extLst>
            </p:cNvPr>
            <p:cNvSpPr/>
            <p:nvPr/>
          </p:nvSpPr>
          <p:spPr>
            <a:xfrm rot="5400000">
              <a:off x="1673106"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4" name="正方形/長方形 163">
              <a:extLst>
                <a:ext uri="{FF2B5EF4-FFF2-40B4-BE49-F238E27FC236}">
                  <a16:creationId xmlns:a16="http://schemas.microsoft.com/office/drawing/2014/main" id="{228AB9DF-EA3A-4D92-B301-F2B9352F6DAF}"/>
                </a:ext>
              </a:extLst>
            </p:cNvPr>
            <p:cNvSpPr/>
            <p:nvPr/>
          </p:nvSpPr>
          <p:spPr>
            <a:xfrm rot="5400000">
              <a:off x="1673106" y="222024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1" name="正方形/長方形 520">
              <a:extLst>
                <a:ext uri="{FF2B5EF4-FFF2-40B4-BE49-F238E27FC236}">
                  <a16:creationId xmlns:a16="http://schemas.microsoft.com/office/drawing/2014/main" id="{4C64AA87-7BF6-4144-8E5A-724439556FE6}"/>
                </a:ext>
              </a:extLst>
            </p:cNvPr>
            <p:cNvSpPr/>
            <p:nvPr/>
          </p:nvSpPr>
          <p:spPr>
            <a:xfrm rot="5400000">
              <a:off x="22876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2" name="正方形/長方形 521">
              <a:extLst>
                <a:ext uri="{FF2B5EF4-FFF2-40B4-BE49-F238E27FC236}">
                  <a16:creationId xmlns:a16="http://schemas.microsoft.com/office/drawing/2014/main" id="{0FA4DE66-8F6F-4D0E-8E09-90E99FC405E0}"/>
                </a:ext>
              </a:extLst>
            </p:cNvPr>
            <p:cNvSpPr/>
            <p:nvPr/>
          </p:nvSpPr>
          <p:spPr>
            <a:xfrm rot="5400000">
              <a:off x="22876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3" name="正方形/長方形 522">
              <a:extLst>
                <a:ext uri="{FF2B5EF4-FFF2-40B4-BE49-F238E27FC236}">
                  <a16:creationId xmlns:a16="http://schemas.microsoft.com/office/drawing/2014/main" id="{10D765DB-87FD-4C51-83F8-265652D124DD}"/>
                </a:ext>
              </a:extLst>
            </p:cNvPr>
            <p:cNvSpPr/>
            <p:nvPr/>
          </p:nvSpPr>
          <p:spPr>
            <a:xfrm rot="5400000">
              <a:off x="22876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35" name="正方形/長方形 534">
              <a:extLst>
                <a:ext uri="{FF2B5EF4-FFF2-40B4-BE49-F238E27FC236}">
                  <a16:creationId xmlns:a16="http://schemas.microsoft.com/office/drawing/2014/main" id="{DC4BAE58-296B-4FC3-9A74-6C6E683B46EE}"/>
                </a:ext>
              </a:extLst>
            </p:cNvPr>
            <p:cNvSpPr/>
            <p:nvPr/>
          </p:nvSpPr>
          <p:spPr>
            <a:xfrm rot="5400000">
              <a:off x="24934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36" name="正方形/長方形 535">
              <a:extLst>
                <a:ext uri="{FF2B5EF4-FFF2-40B4-BE49-F238E27FC236}">
                  <a16:creationId xmlns:a16="http://schemas.microsoft.com/office/drawing/2014/main" id="{9CD169AE-E2B7-42E8-900D-57C698063247}"/>
                </a:ext>
              </a:extLst>
            </p:cNvPr>
            <p:cNvSpPr/>
            <p:nvPr/>
          </p:nvSpPr>
          <p:spPr>
            <a:xfrm rot="5400000">
              <a:off x="24934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37" name="正方形/長方形 536">
              <a:extLst>
                <a:ext uri="{FF2B5EF4-FFF2-40B4-BE49-F238E27FC236}">
                  <a16:creationId xmlns:a16="http://schemas.microsoft.com/office/drawing/2014/main" id="{A0BDD555-1AD3-465E-A9CE-D70608585FA5}"/>
                </a:ext>
              </a:extLst>
            </p:cNvPr>
            <p:cNvSpPr/>
            <p:nvPr/>
          </p:nvSpPr>
          <p:spPr>
            <a:xfrm rot="5400000">
              <a:off x="24934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9" name="正方形/長方形 548">
              <a:extLst>
                <a:ext uri="{FF2B5EF4-FFF2-40B4-BE49-F238E27FC236}">
                  <a16:creationId xmlns:a16="http://schemas.microsoft.com/office/drawing/2014/main" id="{1E954A52-911B-4F6F-A298-33749EC478EF}"/>
                </a:ext>
              </a:extLst>
            </p:cNvPr>
            <p:cNvSpPr/>
            <p:nvPr/>
          </p:nvSpPr>
          <p:spPr>
            <a:xfrm rot="5400000">
              <a:off x="2700145"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50" name="正方形/長方形 549">
              <a:extLst>
                <a:ext uri="{FF2B5EF4-FFF2-40B4-BE49-F238E27FC236}">
                  <a16:creationId xmlns:a16="http://schemas.microsoft.com/office/drawing/2014/main" id="{C7562F3B-07EE-49D9-A580-218368388743}"/>
                </a:ext>
              </a:extLst>
            </p:cNvPr>
            <p:cNvSpPr/>
            <p:nvPr/>
          </p:nvSpPr>
          <p:spPr>
            <a:xfrm rot="5400000">
              <a:off x="270014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51" name="正方形/長方形 550">
              <a:extLst>
                <a:ext uri="{FF2B5EF4-FFF2-40B4-BE49-F238E27FC236}">
                  <a16:creationId xmlns:a16="http://schemas.microsoft.com/office/drawing/2014/main" id="{166E3290-FF67-43FE-89D2-5EE1FFAE653F}"/>
                </a:ext>
              </a:extLst>
            </p:cNvPr>
            <p:cNvSpPr/>
            <p:nvPr/>
          </p:nvSpPr>
          <p:spPr>
            <a:xfrm rot="5400000">
              <a:off x="2700145"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8" name="正方形/長方形 527">
              <a:extLst>
                <a:ext uri="{FF2B5EF4-FFF2-40B4-BE49-F238E27FC236}">
                  <a16:creationId xmlns:a16="http://schemas.microsoft.com/office/drawing/2014/main" id="{6C686C83-D1DF-4236-89E5-522CD9B7E19F}"/>
                </a:ext>
              </a:extLst>
            </p:cNvPr>
            <p:cNvSpPr/>
            <p:nvPr/>
          </p:nvSpPr>
          <p:spPr>
            <a:xfrm rot="5400000">
              <a:off x="3105840"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9" name="正方形/長方形 528">
              <a:extLst>
                <a:ext uri="{FF2B5EF4-FFF2-40B4-BE49-F238E27FC236}">
                  <a16:creationId xmlns:a16="http://schemas.microsoft.com/office/drawing/2014/main" id="{92D9FF2B-C87D-481E-B462-E6DB8982573C}"/>
                </a:ext>
              </a:extLst>
            </p:cNvPr>
            <p:cNvSpPr/>
            <p:nvPr/>
          </p:nvSpPr>
          <p:spPr>
            <a:xfrm rot="5400000">
              <a:off x="310584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30" name="正方形/長方形 529">
              <a:extLst>
                <a:ext uri="{FF2B5EF4-FFF2-40B4-BE49-F238E27FC236}">
                  <a16:creationId xmlns:a16="http://schemas.microsoft.com/office/drawing/2014/main" id="{9822B6C7-4A30-49B8-B065-24D04AF4F139}"/>
                </a:ext>
              </a:extLst>
            </p:cNvPr>
            <p:cNvSpPr/>
            <p:nvPr/>
          </p:nvSpPr>
          <p:spPr>
            <a:xfrm rot="5400000">
              <a:off x="3105840" y="222024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2" name="正方形/長方形 541">
              <a:extLst>
                <a:ext uri="{FF2B5EF4-FFF2-40B4-BE49-F238E27FC236}">
                  <a16:creationId xmlns:a16="http://schemas.microsoft.com/office/drawing/2014/main" id="{D63F5DEE-8E0C-41FA-87E4-456526686005}"/>
                </a:ext>
              </a:extLst>
            </p:cNvPr>
            <p:cNvSpPr/>
            <p:nvPr/>
          </p:nvSpPr>
          <p:spPr>
            <a:xfrm rot="5400000">
              <a:off x="3311710"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3" name="正方形/長方形 542">
              <a:extLst>
                <a:ext uri="{FF2B5EF4-FFF2-40B4-BE49-F238E27FC236}">
                  <a16:creationId xmlns:a16="http://schemas.microsoft.com/office/drawing/2014/main" id="{02897C0F-FA86-41F4-AC26-69DFFD5A5722}"/>
                </a:ext>
              </a:extLst>
            </p:cNvPr>
            <p:cNvSpPr/>
            <p:nvPr/>
          </p:nvSpPr>
          <p:spPr>
            <a:xfrm rot="5400000">
              <a:off x="331171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4" name="正方形/長方形 543">
              <a:extLst>
                <a:ext uri="{FF2B5EF4-FFF2-40B4-BE49-F238E27FC236}">
                  <a16:creationId xmlns:a16="http://schemas.microsoft.com/office/drawing/2014/main" id="{5DD6D18D-E564-4AB0-A85E-4D1305476544}"/>
                </a:ext>
              </a:extLst>
            </p:cNvPr>
            <p:cNvSpPr/>
            <p:nvPr/>
          </p:nvSpPr>
          <p:spPr>
            <a:xfrm rot="5400000">
              <a:off x="3311710" y="2220241"/>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3" name="正方形/長方形 562">
              <a:extLst>
                <a:ext uri="{FF2B5EF4-FFF2-40B4-BE49-F238E27FC236}">
                  <a16:creationId xmlns:a16="http://schemas.microsoft.com/office/drawing/2014/main" id="{406AFA3A-CB4F-400F-8BBC-558E1E38FBB9}"/>
                </a:ext>
              </a:extLst>
            </p:cNvPr>
            <p:cNvSpPr/>
            <p:nvPr/>
          </p:nvSpPr>
          <p:spPr>
            <a:xfrm rot="5400000">
              <a:off x="2901192"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4" name="正方形/長方形 563">
              <a:extLst>
                <a:ext uri="{FF2B5EF4-FFF2-40B4-BE49-F238E27FC236}">
                  <a16:creationId xmlns:a16="http://schemas.microsoft.com/office/drawing/2014/main" id="{D6AB3C08-A735-4354-90E4-BA23C035AA79}"/>
                </a:ext>
              </a:extLst>
            </p:cNvPr>
            <p:cNvSpPr/>
            <p:nvPr/>
          </p:nvSpPr>
          <p:spPr>
            <a:xfrm rot="5400000">
              <a:off x="2901192"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5" name="正方形/長方形 564">
              <a:extLst>
                <a:ext uri="{FF2B5EF4-FFF2-40B4-BE49-F238E27FC236}">
                  <a16:creationId xmlns:a16="http://schemas.microsoft.com/office/drawing/2014/main" id="{E8B7B985-98AC-42FD-90F0-C9CA29E43453}"/>
                </a:ext>
              </a:extLst>
            </p:cNvPr>
            <p:cNvSpPr/>
            <p:nvPr/>
          </p:nvSpPr>
          <p:spPr>
            <a:xfrm rot="5400000">
              <a:off x="2901192"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71" name="正方形/長方形 670">
              <a:extLst>
                <a:ext uri="{FF2B5EF4-FFF2-40B4-BE49-F238E27FC236}">
                  <a16:creationId xmlns:a16="http://schemas.microsoft.com/office/drawing/2014/main" id="{571CFEE0-6E52-436D-817E-B97C3CEAA9BF}"/>
                </a:ext>
              </a:extLst>
            </p:cNvPr>
            <p:cNvSpPr/>
            <p:nvPr/>
          </p:nvSpPr>
          <p:spPr>
            <a:xfrm rot="5400000">
              <a:off x="3519467"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72" name="正方形/長方形 671">
              <a:extLst>
                <a:ext uri="{FF2B5EF4-FFF2-40B4-BE49-F238E27FC236}">
                  <a16:creationId xmlns:a16="http://schemas.microsoft.com/office/drawing/2014/main" id="{38949ECF-7CB9-4C35-A242-BF9D52B721E4}"/>
                </a:ext>
              </a:extLst>
            </p:cNvPr>
            <p:cNvSpPr/>
            <p:nvPr/>
          </p:nvSpPr>
          <p:spPr>
            <a:xfrm rot="5400000">
              <a:off x="3519467"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73" name="正方形/長方形 672">
              <a:extLst>
                <a:ext uri="{FF2B5EF4-FFF2-40B4-BE49-F238E27FC236}">
                  <a16:creationId xmlns:a16="http://schemas.microsoft.com/office/drawing/2014/main" id="{44DDA358-BAC7-478F-A0EC-3AED572678FB}"/>
                </a:ext>
              </a:extLst>
            </p:cNvPr>
            <p:cNvSpPr/>
            <p:nvPr/>
          </p:nvSpPr>
          <p:spPr>
            <a:xfrm rot="5400000">
              <a:off x="3519467"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5" name="正方形/長方形 684">
              <a:extLst>
                <a:ext uri="{FF2B5EF4-FFF2-40B4-BE49-F238E27FC236}">
                  <a16:creationId xmlns:a16="http://schemas.microsoft.com/office/drawing/2014/main" id="{D8E78724-1E00-4BB1-92DA-84AD99AB2B6D}"/>
                </a:ext>
              </a:extLst>
            </p:cNvPr>
            <p:cNvSpPr/>
            <p:nvPr/>
          </p:nvSpPr>
          <p:spPr>
            <a:xfrm rot="5400000">
              <a:off x="3725336"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6" name="正方形/長方形 685">
              <a:extLst>
                <a:ext uri="{FF2B5EF4-FFF2-40B4-BE49-F238E27FC236}">
                  <a16:creationId xmlns:a16="http://schemas.microsoft.com/office/drawing/2014/main" id="{757F217B-9423-4C36-9AE5-74CB139787B8}"/>
                </a:ext>
              </a:extLst>
            </p:cNvPr>
            <p:cNvSpPr/>
            <p:nvPr/>
          </p:nvSpPr>
          <p:spPr>
            <a:xfrm rot="5400000">
              <a:off x="372533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7" name="正方形/長方形 686">
              <a:extLst>
                <a:ext uri="{FF2B5EF4-FFF2-40B4-BE49-F238E27FC236}">
                  <a16:creationId xmlns:a16="http://schemas.microsoft.com/office/drawing/2014/main" id="{03ACE174-A6CB-4D20-A4C9-B63CA78FE2D5}"/>
                </a:ext>
              </a:extLst>
            </p:cNvPr>
            <p:cNvSpPr/>
            <p:nvPr/>
          </p:nvSpPr>
          <p:spPr>
            <a:xfrm rot="5400000">
              <a:off x="3725336"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9" name="正方形/長方形 698">
              <a:extLst>
                <a:ext uri="{FF2B5EF4-FFF2-40B4-BE49-F238E27FC236}">
                  <a16:creationId xmlns:a16="http://schemas.microsoft.com/office/drawing/2014/main" id="{E4A0334A-658B-4F9D-A2FC-CD29E2BD4B0C}"/>
                </a:ext>
              </a:extLst>
            </p:cNvPr>
            <p:cNvSpPr/>
            <p:nvPr/>
          </p:nvSpPr>
          <p:spPr>
            <a:xfrm rot="5400000">
              <a:off x="39320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0" name="正方形/長方形 699">
              <a:extLst>
                <a:ext uri="{FF2B5EF4-FFF2-40B4-BE49-F238E27FC236}">
                  <a16:creationId xmlns:a16="http://schemas.microsoft.com/office/drawing/2014/main" id="{964445DD-E4F7-477C-8511-2E70BC8A780A}"/>
                </a:ext>
              </a:extLst>
            </p:cNvPr>
            <p:cNvSpPr/>
            <p:nvPr/>
          </p:nvSpPr>
          <p:spPr>
            <a:xfrm rot="5400000">
              <a:off x="39320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1" name="正方形/長方形 700">
              <a:extLst>
                <a:ext uri="{FF2B5EF4-FFF2-40B4-BE49-F238E27FC236}">
                  <a16:creationId xmlns:a16="http://schemas.microsoft.com/office/drawing/2014/main" id="{58CCFC20-870B-43F6-80FC-C87F6607A9DA}"/>
                </a:ext>
              </a:extLst>
            </p:cNvPr>
            <p:cNvSpPr/>
            <p:nvPr/>
          </p:nvSpPr>
          <p:spPr>
            <a:xfrm rot="5400000">
              <a:off x="39320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6" name="正方形/長方形 705">
              <a:extLst>
                <a:ext uri="{FF2B5EF4-FFF2-40B4-BE49-F238E27FC236}">
                  <a16:creationId xmlns:a16="http://schemas.microsoft.com/office/drawing/2014/main" id="{36306348-8B4B-4449-BD53-D1542058D4F4}"/>
                </a:ext>
              </a:extLst>
            </p:cNvPr>
            <p:cNvSpPr/>
            <p:nvPr/>
          </p:nvSpPr>
          <p:spPr>
            <a:xfrm rot="5400000">
              <a:off x="41378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7" name="正方形/長方形 706">
              <a:extLst>
                <a:ext uri="{FF2B5EF4-FFF2-40B4-BE49-F238E27FC236}">
                  <a16:creationId xmlns:a16="http://schemas.microsoft.com/office/drawing/2014/main" id="{E3AA280D-7991-400C-B708-7038BFE60AC5}"/>
                </a:ext>
              </a:extLst>
            </p:cNvPr>
            <p:cNvSpPr/>
            <p:nvPr/>
          </p:nvSpPr>
          <p:spPr>
            <a:xfrm rot="5400000">
              <a:off x="41378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8" name="正方形/長方形 707">
              <a:extLst>
                <a:ext uri="{FF2B5EF4-FFF2-40B4-BE49-F238E27FC236}">
                  <a16:creationId xmlns:a16="http://schemas.microsoft.com/office/drawing/2014/main" id="{4DB36F59-42B6-470E-84F8-C0E6C38FA499}"/>
                </a:ext>
              </a:extLst>
            </p:cNvPr>
            <p:cNvSpPr/>
            <p:nvPr/>
          </p:nvSpPr>
          <p:spPr>
            <a:xfrm rot="5400000">
              <a:off x="41378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2" name="正方形/長方形 691">
              <a:extLst>
                <a:ext uri="{FF2B5EF4-FFF2-40B4-BE49-F238E27FC236}">
                  <a16:creationId xmlns:a16="http://schemas.microsoft.com/office/drawing/2014/main" id="{3D97E251-B473-4EBE-980D-7A2EE4254D95}"/>
                </a:ext>
              </a:extLst>
            </p:cNvPr>
            <p:cNvSpPr/>
            <p:nvPr/>
          </p:nvSpPr>
          <p:spPr>
            <a:xfrm rot="5400000">
              <a:off x="5168117" y="180393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3" name="正方形/長方形 692">
              <a:extLst>
                <a:ext uri="{FF2B5EF4-FFF2-40B4-BE49-F238E27FC236}">
                  <a16:creationId xmlns:a16="http://schemas.microsoft.com/office/drawing/2014/main" id="{C7E94D05-A3F8-491C-953E-1CB9AACE4B0B}"/>
                </a:ext>
              </a:extLst>
            </p:cNvPr>
            <p:cNvSpPr/>
            <p:nvPr/>
          </p:nvSpPr>
          <p:spPr>
            <a:xfrm rot="5400000">
              <a:off x="5168117" y="200965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4" name="正方形/長方形 693">
              <a:extLst>
                <a:ext uri="{FF2B5EF4-FFF2-40B4-BE49-F238E27FC236}">
                  <a16:creationId xmlns:a16="http://schemas.microsoft.com/office/drawing/2014/main" id="{EFCB654E-C2B4-4EE9-9DB6-799983F3B2D8}"/>
                </a:ext>
              </a:extLst>
            </p:cNvPr>
            <p:cNvSpPr/>
            <p:nvPr/>
          </p:nvSpPr>
          <p:spPr>
            <a:xfrm rot="5400000">
              <a:off x="5168117" y="221536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62" name="正方形/長方形 961">
              <a:extLst>
                <a:ext uri="{FF2B5EF4-FFF2-40B4-BE49-F238E27FC236}">
                  <a16:creationId xmlns:a16="http://schemas.microsoft.com/office/drawing/2014/main" id="{338B1EA6-E226-48B7-9D11-EEEA5B47DBF1}"/>
                </a:ext>
              </a:extLst>
            </p:cNvPr>
            <p:cNvSpPr/>
            <p:nvPr/>
          </p:nvSpPr>
          <p:spPr>
            <a:xfrm rot="5400000">
              <a:off x="5374120" y="1803936"/>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63" name="正方形/長方形 962">
              <a:extLst>
                <a:ext uri="{FF2B5EF4-FFF2-40B4-BE49-F238E27FC236}">
                  <a16:creationId xmlns:a16="http://schemas.microsoft.com/office/drawing/2014/main" id="{37D75747-206F-4F6E-8C1B-AE10C674FE58}"/>
                </a:ext>
              </a:extLst>
            </p:cNvPr>
            <p:cNvSpPr/>
            <p:nvPr/>
          </p:nvSpPr>
          <p:spPr>
            <a:xfrm rot="5400000">
              <a:off x="5374120" y="200965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64" name="正方形/長方形 963">
              <a:extLst>
                <a:ext uri="{FF2B5EF4-FFF2-40B4-BE49-F238E27FC236}">
                  <a16:creationId xmlns:a16="http://schemas.microsoft.com/office/drawing/2014/main" id="{B748F24C-8937-483E-907A-82D8E7273F82}"/>
                </a:ext>
              </a:extLst>
            </p:cNvPr>
            <p:cNvSpPr/>
            <p:nvPr/>
          </p:nvSpPr>
          <p:spPr>
            <a:xfrm rot="5400000">
              <a:off x="5374120" y="221536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56" name="正方形/長方形 1055">
              <a:extLst>
                <a:ext uri="{FF2B5EF4-FFF2-40B4-BE49-F238E27FC236}">
                  <a16:creationId xmlns:a16="http://schemas.microsoft.com/office/drawing/2014/main" id="{8B473FF4-5D7F-47DB-8E4D-05CB39F35D3C}"/>
                </a:ext>
              </a:extLst>
            </p:cNvPr>
            <p:cNvSpPr/>
            <p:nvPr/>
          </p:nvSpPr>
          <p:spPr>
            <a:xfrm rot="5400000">
              <a:off x="4342035"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57" name="正方形/長方形 1056">
              <a:extLst>
                <a:ext uri="{FF2B5EF4-FFF2-40B4-BE49-F238E27FC236}">
                  <a16:creationId xmlns:a16="http://schemas.microsoft.com/office/drawing/2014/main" id="{D10F7400-58DB-4588-BC32-172C11A0B074}"/>
                </a:ext>
              </a:extLst>
            </p:cNvPr>
            <p:cNvSpPr/>
            <p:nvPr/>
          </p:nvSpPr>
          <p:spPr>
            <a:xfrm rot="5400000">
              <a:off x="4342035"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58" name="正方形/長方形 1057">
              <a:extLst>
                <a:ext uri="{FF2B5EF4-FFF2-40B4-BE49-F238E27FC236}">
                  <a16:creationId xmlns:a16="http://schemas.microsoft.com/office/drawing/2014/main" id="{403579B9-1716-44C5-8101-9E6E812C7BF2}"/>
                </a:ext>
              </a:extLst>
            </p:cNvPr>
            <p:cNvSpPr/>
            <p:nvPr/>
          </p:nvSpPr>
          <p:spPr>
            <a:xfrm rot="5400000">
              <a:off x="4342035"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63" name="正方形/長方形 1062">
              <a:extLst>
                <a:ext uri="{FF2B5EF4-FFF2-40B4-BE49-F238E27FC236}">
                  <a16:creationId xmlns:a16="http://schemas.microsoft.com/office/drawing/2014/main" id="{0E3B175F-8D3B-4D4B-937F-66B005F30C0B}"/>
                </a:ext>
              </a:extLst>
            </p:cNvPr>
            <p:cNvSpPr/>
            <p:nvPr/>
          </p:nvSpPr>
          <p:spPr>
            <a:xfrm rot="5400000">
              <a:off x="4547904" y="1808809"/>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64" name="正方形/長方形 1063">
              <a:extLst>
                <a:ext uri="{FF2B5EF4-FFF2-40B4-BE49-F238E27FC236}">
                  <a16:creationId xmlns:a16="http://schemas.microsoft.com/office/drawing/2014/main" id="{831D103C-8AC1-4B6A-82FB-4E635E255653}"/>
                </a:ext>
              </a:extLst>
            </p:cNvPr>
            <p:cNvSpPr/>
            <p:nvPr/>
          </p:nvSpPr>
          <p:spPr>
            <a:xfrm rot="5400000">
              <a:off x="454790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65" name="正方形/長方形 1064">
              <a:extLst>
                <a:ext uri="{FF2B5EF4-FFF2-40B4-BE49-F238E27FC236}">
                  <a16:creationId xmlns:a16="http://schemas.microsoft.com/office/drawing/2014/main" id="{E2C09A5E-EC30-444F-8755-9F21906C78BC}"/>
                </a:ext>
              </a:extLst>
            </p:cNvPr>
            <p:cNvSpPr/>
            <p:nvPr/>
          </p:nvSpPr>
          <p:spPr>
            <a:xfrm rot="5400000">
              <a:off x="4547904" y="2220238"/>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70" name="正方形/長方形 1069">
              <a:extLst>
                <a:ext uri="{FF2B5EF4-FFF2-40B4-BE49-F238E27FC236}">
                  <a16:creationId xmlns:a16="http://schemas.microsoft.com/office/drawing/2014/main" id="{62399029-438F-434F-9999-15B725BB6DC6}"/>
                </a:ext>
              </a:extLst>
            </p:cNvPr>
            <p:cNvSpPr/>
            <p:nvPr/>
          </p:nvSpPr>
          <p:spPr>
            <a:xfrm rot="5400000">
              <a:off x="4754574"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71" name="正方形/長方形 1070">
              <a:extLst>
                <a:ext uri="{FF2B5EF4-FFF2-40B4-BE49-F238E27FC236}">
                  <a16:creationId xmlns:a16="http://schemas.microsoft.com/office/drawing/2014/main" id="{4C653081-6BA2-443F-BE71-66A54033DFC0}"/>
                </a:ext>
              </a:extLst>
            </p:cNvPr>
            <p:cNvSpPr/>
            <p:nvPr/>
          </p:nvSpPr>
          <p:spPr>
            <a:xfrm rot="5400000">
              <a:off x="475457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72" name="正方形/長方形 1071">
              <a:extLst>
                <a:ext uri="{FF2B5EF4-FFF2-40B4-BE49-F238E27FC236}">
                  <a16:creationId xmlns:a16="http://schemas.microsoft.com/office/drawing/2014/main" id="{02FDE112-F15B-4423-ABB2-CDF79A72CD3E}"/>
                </a:ext>
              </a:extLst>
            </p:cNvPr>
            <p:cNvSpPr/>
            <p:nvPr/>
          </p:nvSpPr>
          <p:spPr>
            <a:xfrm rot="5400000">
              <a:off x="4754574"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16" name="グループ化 15">
              <a:extLst>
                <a:ext uri="{FF2B5EF4-FFF2-40B4-BE49-F238E27FC236}">
                  <a16:creationId xmlns:a16="http://schemas.microsoft.com/office/drawing/2014/main" id="{359A7703-0728-4F00-8049-41BC29768665}"/>
                </a:ext>
              </a:extLst>
            </p:cNvPr>
            <p:cNvGrpSpPr/>
            <p:nvPr/>
          </p:nvGrpSpPr>
          <p:grpSpPr>
            <a:xfrm>
              <a:off x="849415" y="1598300"/>
              <a:ext cx="4730496" cy="210592"/>
              <a:chOff x="849415" y="1598300"/>
              <a:chExt cx="4730496" cy="210592"/>
            </a:xfrm>
          </p:grpSpPr>
          <p:sp>
            <p:nvSpPr>
              <p:cNvPr id="89" name="正方形/長方形 88">
                <a:extLst>
                  <a:ext uri="{FF2B5EF4-FFF2-40B4-BE49-F238E27FC236}">
                    <a16:creationId xmlns:a16="http://schemas.microsoft.com/office/drawing/2014/main" id="{E98F0894-0DF7-4FDC-970E-FA9065DC1BD8}"/>
                  </a:ext>
                </a:extLst>
              </p:cNvPr>
              <p:cNvSpPr/>
              <p:nvPr/>
            </p:nvSpPr>
            <p:spPr>
              <a:xfrm rot="5400000">
                <a:off x="849493"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 name="正方形/長方形 115">
                <a:extLst>
                  <a:ext uri="{FF2B5EF4-FFF2-40B4-BE49-F238E27FC236}">
                    <a16:creationId xmlns:a16="http://schemas.microsoft.com/office/drawing/2014/main" id="{1092A88D-A051-47E5-9B10-721FCC557C59}"/>
                  </a:ext>
                </a:extLst>
              </p:cNvPr>
              <p:cNvSpPr/>
              <p:nvPr/>
            </p:nvSpPr>
            <p:spPr>
              <a:xfrm rot="5400000">
                <a:off x="187775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 name="正方形/長方形 132">
                <a:extLst>
                  <a:ext uri="{FF2B5EF4-FFF2-40B4-BE49-F238E27FC236}">
                    <a16:creationId xmlns:a16="http://schemas.microsoft.com/office/drawing/2014/main" id="{EFE6EBE6-EAF4-4C15-AC0E-83193065D6A5}"/>
                  </a:ext>
                </a:extLst>
              </p:cNvPr>
              <p:cNvSpPr/>
              <p:nvPr/>
            </p:nvSpPr>
            <p:spPr>
              <a:xfrm rot="5400000">
                <a:off x="105536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 name="正方形/長方形 139">
                <a:extLst>
                  <a:ext uri="{FF2B5EF4-FFF2-40B4-BE49-F238E27FC236}">
                    <a16:creationId xmlns:a16="http://schemas.microsoft.com/office/drawing/2014/main" id="{BCDA1298-489B-4E29-BC3F-BBED5578C59A}"/>
                  </a:ext>
                </a:extLst>
              </p:cNvPr>
              <p:cNvSpPr/>
              <p:nvPr/>
            </p:nvSpPr>
            <p:spPr>
              <a:xfrm rot="5400000">
                <a:off x="208362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 name="正方形/長方形 146">
                <a:extLst>
                  <a:ext uri="{FF2B5EF4-FFF2-40B4-BE49-F238E27FC236}">
                    <a16:creationId xmlns:a16="http://schemas.microsoft.com/office/drawing/2014/main" id="{A3E8069E-E296-41CF-8FCB-7C84347015D6}"/>
                  </a:ext>
                </a:extLst>
              </p:cNvPr>
              <p:cNvSpPr/>
              <p:nvPr/>
            </p:nvSpPr>
            <p:spPr>
              <a:xfrm rot="5400000">
                <a:off x="126203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 name="正方形/長方形 153">
                <a:extLst>
                  <a:ext uri="{FF2B5EF4-FFF2-40B4-BE49-F238E27FC236}">
                    <a16:creationId xmlns:a16="http://schemas.microsoft.com/office/drawing/2014/main" id="{64C838E1-63C1-4429-BABD-EC6473A4DDB6}"/>
                  </a:ext>
                </a:extLst>
              </p:cNvPr>
              <p:cNvSpPr/>
              <p:nvPr/>
            </p:nvSpPr>
            <p:spPr>
              <a:xfrm rot="5400000">
                <a:off x="1467901"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1" name="正方形/長方形 160">
                <a:extLst>
                  <a:ext uri="{FF2B5EF4-FFF2-40B4-BE49-F238E27FC236}">
                    <a16:creationId xmlns:a16="http://schemas.microsoft.com/office/drawing/2014/main" id="{B0473574-B462-4135-AF05-A042DBA09DEE}"/>
                  </a:ext>
                </a:extLst>
              </p:cNvPr>
              <p:cNvSpPr/>
              <p:nvPr/>
            </p:nvSpPr>
            <p:spPr>
              <a:xfrm rot="5400000">
                <a:off x="1673106"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0" name="正方形/長方形 519">
                <a:extLst>
                  <a:ext uri="{FF2B5EF4-FFF2-40B4-BE49-F238E27FC236}">
                    <a16:creationId xmlns:a16="http://schemas.microsoft.com/office/drawing/2014/main" id="{EA0F42FD-FFD0-41B9-9553-0B8B8ACDF922}"/>
                  </a:ext>
                </a:extLst>
              </p:cNvPr>
              <p:cNvSpPr/>
              <p:nvPr/>
            </p:nvSpPr>
            <p:spPr>
              <a:xfrm rot="5400000">
                <a:off x="22876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34" name="正方形/長方形 533">
                <a:extLst>
                  <a:ext uri="{FF2B5EF4-FFF2-40B4-BE49-F238E27FC236}">
                    <a16:creationId xmlns:a16="http://schemas.microsoft.com/office/drawing/2014/main" id="{3FA84C97-9135-4E39-AF7F-3B2379C2A669}"/>
                  </a:ext>
                </a:extLst>
              </p:cNvPr>
              <p:cNvSpPr/>
              <p:nvPr/>
            </p:nvSpPr>
            <p:spPr>
              <a:xfrm rot="5400000">
                <a:off x="24934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8" name="正方形/長方形 547">
                <a:extLst>
                  <a:ext uri="{FF2B5EF4-FFF2-40B4-BE49-F238E27FC236}">
                    <a16:creationId xmlns:a16="http://schemas.microsoft.com/office/drawing/2014/main" id="{FF61AF43-F47F-4961-835B-D7F36A95A268}"/>
                  </a:ext>
                </a:extLst>
              </p:cNvPr>
              <p:cNvSpPr/>
              <p:nvPr/>
            </p:nvSpPr>
            <p:spPr>
              <a:xfrm rot="5400000">
                <a:off x="270014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7" name="正方形/長方形 526">
                <a:extLst>
                  <a:ext uri="{FF2B5EF4-FFF2-40B4-BE49-F238E27FC236}">
                    <a16:creationId xmlns:a16="http://schemas.microsoft.com/office/drawing/2014/main" id="{07C8839A-966E-47E1-A22F-2861C1BD5FC7}"/>
                  </a:ext>
                </a:extLst>
              </p:cNvPr>
              <p:cNvSpPr/>
              <p:nvPr/>
            </p:nvSpPr>
            <p:spPr>
              <a:xfrm rot="5400000">
                <a:off x="310584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1" name="正方形/長方形 540">
                <a:extLst>
                  <a:ext uri="{FF2B5EF4-FFF2-40B4-BE49-F238E27FC236}">
                    <a16:creationId xmlns:a16="http://schemas.microsoft.com/office/drawing/2014/main" id="{38877E07-13E5-4AD1-B0D0-0D8FA9F85694}"/>
                  </a:ext>
                </a:extLst>
              </p:cNvPr>
              <p:cNvSpPr/>
              <p:nvPr/>
            </p:nvSpPr>
            <p:spPr>
              <a:xfrm rot="5400000">
                <a:off x="331171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2" name="正方形/長方形 561">
                <a:extLst>
                  <a:ext uri="{FF2B5EF4-FFF2-40B4-BE49-F238E27FC236}">
                    <a16:creationId xmlns:a16="http://schemas.microsoft.com/office/drawing/2014/main" id="{8077D607-DF8E-4B4B-A6BC-5C2A95504B33}"/>
                  </a:ext>
                </a:extLst>
              </p:cNvPr>
              <p:cNvSpPr/>
              <p:nvPr/>
            </p:nvSpPr>
            <p:spPr>
              <a:xfrm rot="5400000">
                <a:off x="2901192"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70" name="正方形/長方形 669">
                <a:extLst>
                  <a:ext uri="{FF2B5EF4-FFF2-40B4-BE49-F238E27FC236}">
                    <a16:creationId xmlns:a16="http://schemas.microsoft.com/office/drawing/2014/main" id="{02C7114B-970C-46E9-A263-314E119FB560}"/>
                  </a:ext>
                </a:extLst>
              </p:cNvPr>
              <p:cNvSpPr/>
              <p:nvPr/>
            </p:nvSpPr>
            <p:spPr>
              <a:xfrm rot="5400000">
                <a:off x="3519467"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4" name="正方形/長方形 683">
                <a:extLst>
                  <a:ext uri="{FF2B5EF4-FFF2-40B4-BE49-F238E27FC236}">
                    <a16:creationId xmlns:a16="http://schemas.microsoft.com/office/drawing/2014/main" id="{7AF35DE7-8339-4D0F-850D-84921029F304}"/>
                  </a:ext>
                </a:extLst>
              </p:cNvPr>
              <p:cNvSpPr/>
              <p:nvPr/>
            </p:nvSpPr>
            <p:spPr>
              <a:xfrm rot="5400000">
                <a:off x="372533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8" name="正方形/長方形 697">
                <a:extLst>
                  <a:ext uri="{FF2B5EF4-FFF2-40B4-BE49-F238E27FC236}">
                    <a16:creationId xmlns:a16="http://schemas.microsoft.com/office/drawing/2014/main" id="{FE5FB8B2-FB33-4849-B162-F46BA27BD18D}"/>
                  </a:ext>
                </a:extLst>
              </p:cNvPr>
              <p:cNvSpPr/>
              <p:nvPr/>
            </p:nvSpPr>
            <p:spPr>
              <a:xfrm rot="5400000">
                <a:off x="39320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5" name="正方形/長方形 704">
                <a:extLst>
                  <a:ext uri="{FF2B5EF4-FFF2-40B4-BE49-F238E27FC236}">
                    <a16:creationId xmlns:a16="http://schemas.microsoft.com/office/drawing/2014/main" id="{D4897F8E-37E3-480D-864D-9ACD0C8D9EE1}"/>
                  </a:ext>
                </a:extLst>
              </p:cNvPr>
              <p:cNvSpPr/>
              <p:nvPr/>
            </p:nvSpPr>
            <p:spPr>
              <a:xfrm rot="5400000">
                <a:off x="41378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1" name="正方形/長方形 690">
                <a:extLst>
                  <a:ext uri="{FF2B5EF4-FFF2-40B4-BE49-F238E27FC236}">
                    <a16:creationId xmlns:a16="http://schemas.microsoft.com/office/drawing/2014/main" id="{30BC3E89-DE89-4967-9865-CD3A8FD6F2C0}"/>
                  </a:ext>
                </a:extLst>
              </p:cNvPr>
              <p:cNvSpPr/>
              <p:nvPr/>
            </p:nvSpPr>
            <p:spPr>
              <a:xfrm rot="5400000">
                <a:off x="5168117" y="15982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61" name="正方形/長方形 960">
                <a:extLst>
                  <a:ext uri="{FF2B5EF4-FFF2-40B4-BE49-F238E27FC236}">
                    <a16:creationId xmlns:a16="http://schemas.microsoft.com/office/drawing/2014/main" id="{64FFAC15-A8BB-4212-B26C-52FC48DA6A46}"/>
                  </a:ext>
                </a:extLst>
              </p:cNvPr>
              <p:cNvSpPr/>
              <p:nvPr/>
            </p:nvSpPr>
            <p:spPr>
              <a:xfrm rot="5400000">
                <a:off x="5374120" y="159822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55" name="正方形/長方形 1054">
                <a:extLst>
                  <a:ext uri="{FF2B5EF4-FFF2-40B4-BE49-F238E27FC236}">
                    <a16:creationId xmlns:a16="http://schemas.microsoft.com/office/drawing/2014/main" id="{32A4AB93-8520-4DAB-A468-0259D74F1F99}"/>
                  </a:ext>
                </a:extLst>
              </p:cNvPr>
              <p:cNvSpPr/>
              <p:nvPr/>
            </p:nvSpPr>
            <p:spPr>
              <a:xfrm rot="5400000">
                <a:off x="4342035"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62" name="正方形/長方形 1061">
                <a:extLst>
                  <a:ext uri="{FF2B5EF4-FFF2-40B4-BE49-F238E27FC236}">
                    <a16:creationId xmlns:a16="http://schemas.microsoft.com/office/drawing/2014/main" id="{1EF536AB-FA79-42DD-A60B-208299FBE649}"/>
                  </a:ext>
                </a:extLst>
              </p:cNvPr>
              <p:cNvSpPr/>
              <p:nvPr/>
            </p:nvSpPr>
            <p:spPr>
              <a:xfrm rot="5400000">
                <a:off x="454790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69" name="正方形/長方形 1068">
                <a:extLst>
                  <a:ext uri="{FF2B5EF4-FFF2-40B4-BE49-F238E27FC236}">
                    <a16:creationId xmlns:a16="http://schemas.microsoft.com/office/drawing/2014/main" id="{2B81D619-FDCE-4AA4-A8F5-ABDEE58C0B84}"/>
                  </a:ext>
                </a:extLst>
              </p:cNvPr>
              <p:cNvSpPr/>
              <p:nvPr/>
            </p:nvSpPr>
            <p:spPr>
              <a:xfrm rot="5400000">
                <a:off x="475457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76" name="正方形/長方形 1075">
                <a:extLst>
                  <a:ext uri="{FF2B5EF4-FFF2-40B4-BE49-F238E27FC236}">
                    <a16:creationId xmlns:a16="http://schemas.microsoft.com/office/drawing/2014/main" id="{390A84B6-22BD-4E0A-B467-B6D237D002DC}"/>
                  </a:ext>
                </a:extLst>
              </p:cNvPr>
              <p:cNvSpPr/>
              <p:nvPr/>
            </p:nvSpPr>
            <p:spPr>
              <a:xfrm rot="5400000">
                <a:off x="4960443"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1077" name="正方形/長方形 1076">
              <a:extLst>
                <a:ext uri="{FF2B5EF4-FFF2-40B4-BE49-F238E27FC236}">
                  <a16:creationId xmlns:a16="http://schemas.microsoft.com/office/drawing/2014/main" id="{26C14451-A13C-456E-8BE3-B5ABDA95D0EB}"/>
                </a:ext>
              </a:extLst>
            </p:cNvPr>
            <p:cNvSpPr/>
            <p:nvPr/>
          </p:nvSpPr>
          <p:spPr>
            <a:xfrm rot="5400000">
              <a:off x="4960443" y="1808809"/>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78" name="正方形/長方形 1077">
              <a:extLst>
                <a:ext uri="{FF2B5EF4-FFF2-40B4-BE49-F238E27FC236}">
                  <a16:creationId xmlns:a16="http://schemas.microsoft.com/office/drawing/2014/main" id="{F361AF98-7E1F-44AC-B453-4C7C2B8737A9}"/>
                </a:ext>
              </a:extLst>
            </p:cNvPr>
            <p:cNvSpPr/>
            <p:nvPr/>
          </p:nvSpPr>
          <p:spPr>
            <a:xfrm rot="5400000">
              <a:off x="4960443"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79" name="正方形/長方形 1078">
              <a:extLst>
                <a:ext uri="{FF2B5EF4-FFF2-40B4-BE49-F238E27FC236}">
                  <a16:creationId xmlns:a16="http://schemas.microsoft.com/office/drawing/2014/main" id="{18EC2188-211A-46B1-8B4D-D539E3E3C4CB}"/>
                </a:ext>
              </a:extLst>
            </p:cNvPr>
            <p:cNvSpPr/>
            <p:nvPr/>
          </p:nvSpPr>
          <p:spPr>
            <a:xfrm rot="5400000">
              <a:off x="4960443" y="2220238"/>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17" name="グループ化 16">
              <a:extLst>
                <a:ext uri="{FF2B5EF4-FFF2-40B4-BE49-F238E27FC236}">
                  <a16:creationId xmlns:a16="http://schemas.microsoft.com/office/drawing/2014/main" id="{B8C3CC79-622E-4CA0-8039-7D8FD4888E66}"/>
                </a:ext>
              </a:extLst>
            </p:cNvPr>
            <p:cNvGrpSpPr/>
            <p:nvPr/>
          </p:nvGrpSpPr>
          <p:grpSpPr>
            <a:xfrm>
              <a:off x="848949" y="1387101"/>
              <a:ext cx="4730141" cy="212726"/>
              <a:chOff x="848949" y="1387101"/>
              <a:chExt cx="4730141" cy="212726"/>
            </a:xfrm>
          </p:grpSpPr>
          <p:sp>
            <p:nvSpPr>
              <p:cNvPr id="941" name="正方形/長方形 940">
                <a:extLst>
                  <a:ext uri="{FF2B5EF4-FFF2-40B4-BE49-F238E27FC236}">
                    <a16:creationId xmlns:a16="http://schemas.microsoft.com/office/drawing/2014/main" id="{EFBFF876-2349-4E50-99A0-966888C0FEE6}"/>
                  </a:ext>
                </a:extLst>
              </p:cNvPr>
              <p:cNvSpPr/>
              <p:nvPr/>
            </p:nvSpPr>
            <p:spPr>
              <a:xfrm rot="5400000">
                <a:off x="1877178" y="13919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2" name="正方形/長方形 941">
                <a:extLst>
                  <a:ext uri="{FF2B5EF4-FFF2-40B4-BE49-F238E27FC236}">
                    <a16:creationId xmlns:a16="http://schemas.microsoft.com/office/drawing/2014/main" id="{C90EFF97-F69B-4FC0-8B38-7F16FA4517D0}"/>
                  </a:ext>
                </a:extLst>
              </p:cNvPr>
              <p:cNvSpPr/>
              <p:nvPr/>
            </p:nvSpPr>
            <p:spPr>
              <a:xfrm rot="5400000">
                <a:off x="1054786" y="13919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3" name="正方形/長方形 942">
                <a:extLst>
                  <a:ext uri="{FF2B5EF4-FFF2-40B4-BE49-F238E27FC236}">
                    <a16:creationId xmlns:a16="http://schemas.microsoft.com/office/drawing/2014/main" id="{2683F5BC-D191-4B66-A049-085D74F301C8}"/>
                  </a:ext>
                </a:extLst>
              </p:cNvPr>
              <p:cNvSpPr/>
              <p:nvPr/>
            </p:nvSpPr>
            <p:spPr>
              <a:xfrm rot="5400000">
                <a:off x="2083048" y="1391900"/>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4" name="正方形/長方形 943">
                <a:extLst>
                  <a:ext uri="{FF2B5EF4-FFF2-40B4-BE49-F238E27FC236}">
                    <a16:creationId xmlns:a16="http://schemas.microsoft.com/office/drawing/2014/main" id="{C61277D7-34F1-40D1-B880-1662703EF230}"/>
                  </a:ext>
                </a:extLst>
              </p:cNvPr>
              <p:cNvSpPr/>
              <p:nvPr/>
            </p:nvSpPr>
            <p:spPr>
              <a:xfrm rot="5400000">
                <a:off x="1261456" y="1391900"/>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5" name="正方形/長方形 944">
                <a:extLst>
                  <a:ext uri="{FF2B5EF4-FFF2-40B4-BE49-F238E27FC236}">
                    <a16:creationId xmlns:a16="http://schemas.microsoft.com/office/drawing/2014/main" id="{7900A4A7-AC03-485B-A778-D374633AE293}"/>
                  </a:ext>
                </a:extLst>
              </p:cNvPr>
              <p:cNvSpPr/>
              <p:nvPr/>
            </p:nvSpPr>
            <p:spPr>
              <a:xfrm rot="5400000">
                <a:off x="1467325" y="13919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6" name="正方形/長方形 945">
                <a:extLst>
                  <a:ext uri="{FF2B5EF4-FFF2-40B4-BE49-F238E27FC236}">
                    <a16:creationId xmlns:a16="http://schemas.microsoft.com/office/drawing/2014/main" id="{9566B632-431C-4D82-B9CD-7D7FD1AB9166}"/>
                  </a:ext>
                </a:extLst>
              </p:cNvPr>
              <p:cNvSpPr/>
              <p:nvPr/>
            </p:nvSpPr>
            <p:spPr>
              <a:xfrm rot="5400000">
                <a:off x="1672530" y="1391900"/>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7" name="正方形/長方形 946">
                <a:extLst>
                  <a:ext uri="{FF2B5EF4-FFF2-40B4-BE49-F238E27FC236}">
                    <a16:creationId xmlns:a16="http://schemas.microsoft.com/office/drawing/2014/main" id="{8B71BEFA-C717-42EB-AFD8-81E4D5B2F635}"/>
                  </a:ext>
                </a:extLst>
              </p:cNvPr>
              <p:cNvSpPr/>
              <p:nvPr/>
            </p:nvSpPr>
            <p:spPr>
              <a:xfrm rot="5400000">
                <a:off x="2287030"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9" name="正方形/長方形 948">
                <a:extLst>
                  <a:ext uri="{FF2B5EF4-FFF2-40B4-BE49-F238E27FC236}">
                    <a16:creationId xmlns:a16="http://schemas.microsoft.com/office/drawing/2014/main" id="{8BE8AD17-6EF7-44ED-ACED-329214D25338}"/>
                  </a:ext>
                </a:extLst>
              </p:cNvPr>
              <p:cNvSpPr/>
              <p:nvPr/>
            </p:nvSpPr>
            <p:spPr>
              <a:xfrm rot="5400000">
                <a:off x="2492899"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1" name="正方形/長方形 950">
                <a:extLst>
                  <a:ext uri="{FF2B5EF4-FFF2-40B4-BE49-F238E27FC236}">
                    <a16:creationId xmlns:a16="http://schemas.microsoft.com/office/drawing/2014/main" id="{42569305-CF4C-433A-82EF-EE0054FD15C8}"/>
                  </a:ext>
                </a:extLst>
              </p:cNvPr>
              <p:cNvSpPr/>
              <p:nvPr/>
            </p:nvSpPr>
            <p:spPr>
              <a:xfrm rot="5400000">
                <a:off x="2699569"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8" name="正方形/長方形 947">
                <a:extLst>
                  <a:ext uri="{FF2B5EF4-FFF2-40B4-BE49-F238E27FC236}">
                    <a16:creationId xmlns:a16="http://schemas.microsoft.com/office/drawing/2014/main" id="{84FE41EA-8375-43AD-80B6-1B88B0425209}"/>
                  </a:ext>
                </a:extLst>
              </p:cNvPr>
              <p:cNvSpPr/>
              <p:nvPr/>
            </p:nvSpPr>
            <p:spPr>
              <a:xfrm rot="5400000">
                <a:off x="3105264"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0" name="正方形/長方形 949">
                <a:extLst>
                  <a:ext uri="{FF2B5EF4-FFF2-40B4-BE49-F238E27FC236}">
                    <a16:creationId xmlns:a16="http://schemas.microsoft.com/office/drawing/2014/main" id="{A52DFE4A-B301-4E8A-B4E9-4F6E6E2A6831}"/>
                  </a:ext>
                </a:extLst>
              </p:cNvPr>
              <p:cNvSpPr/>
              <p:nvPr/>
            </p:nvSpPr>
            <p:spPr>
              <a:xfrm rot="5400000">
                <a:off x="3311134"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3" name="正方形/長方形 952">
                <a:extLst>
                  <a:ext uri="{FF2B5EF4-FFF2-40B4-BE49-F238E27FC236}">
                    <a16:creationId xmlns:a16="http://schemas.microsoft.com/office/drawing/2014/main" id="{46BE1EF4-3515-439F-B308-5C953AD744C9}"/>
                  </a:ext>
                </a:extLst>
              </p:cNvPr>
              <p:cNvSpPr/>
              <p:nvPr/>
            </p:nvSpPr>
            <p:spPr>
              <a:xfrm rot="5400000">
                <a:off x="2900616"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4" name="正方形/長方形 953">
                <a:extLst>
                  <a:ext uri="{FF2B5EF4-FFF2-40B4-BE49-F238E27FC236}">
                    <a16:creationId xmlns:a16="http://schemas.microsoft.com/office/drawing/2014/main" id="{74E20EC8-FB8C-4EC6-A0A5-2A5BE5B82F82}"/>
                  </a:ext>
                </a:extLst>
              </p:cNvPr>
              <p:cNvSpPr/>
              <p:nvPr/>
            </p:nvSpPr>
            <p:spPr>
              <a:xfrm rot="5400000">
                <a:off x="3518891"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6" name="正方形/長方形 955">
                <a:extLst>
                  <a:ext uri="{FF2B5EF4-FFF2-40B4-BE49-F238E27FC236}">
                    <a16:creationId xmlns:a16="http://schemas.microsoft.com/office/drawing/2014/main" id="{FA9381F4-974D-4AFB-9E35-F1D7965D9C2C}"/>
                  </a:ext>
                </a:extLst>
              </p:cNvPr>
              <p:cNvSpPr/>
              <p:nvPr/>
            </p:nvSpPr>
            <p:spPr>
              <a:xfrm rot="5400000">
                <a:off x="3724760"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8" name="正方形/長方形 957">
                <a:extLst>
                  <a:ext uri="{FF2B5EF4-FFF2-40B4-BE49-F238E27FC236}">
                    <a16:creationId xmlns:a16="http://schemas.microsoft.com/office/drawing/2014/main" id="{5F3B4BE2-815B-4125-ABBA-4D18D02C2363}"/>
                  </a:ext>
                </a:extLst>
              </p:cNvPr>
              <p:cNvSpPr/>
              <p:nvPr/>
            </p:nvSpPr>
            <p:spPr>
              <a:xfrm rot="5400000">
                <a:off x="3931430"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9" name="正方形/長方形 958">
                <a:extLst>
                  <a:ext uri="{FF2B5EF4-FFF2-40B4-BE49-F238E27FC236}">
                    <a16:creationId xmlns:a16="http://schemas.microsoft.com/office/drawing/2014/main" id="{CD436ADE-A784-40F9-BEE5-646AD5D373D2}"/>
                  </a:ext>
                </a:extLst>
              </p:cNvPr>
              <p:cNvSpPr/>
              <p:nvPr/>
            </p:nvSpPr>
            <p:spPr>
              <a:xfrm rot="5400000">
                <a:off x="4137299"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7" name="正方形/長方形 956">
                <a:extLst>
                  <a:ext uri="{FF2B5EF4-FFF2-40B4-BE49-F238E27FC236}">
                    <a16:creationId xmlns:a16="http://schemas.microsoft.com/office/drawing/2014/main" id="{E4936AEC-AF07-40A4-BFD1-D0C563E5EFBC}"/>
                  </a:ext>
                </a:extLst>
              </p:cNvPr>
              <p:cNvSpPr/>
              <p:nvPr/>
            </p:nvSpPr>
            <p:spPr>
              <a:xfrm rot="5400000">
                <a:off x="5167541" y="13870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43" name="正方形/長方形 1142">
                <a:extLst>
                  <a:ext uri="{FF2B5EF4-FFF2-40B4-BE49-F238E27FC236}">
                    <a16:creationId xmlns:a16="http://schemas.microsoft.com/office/drawing/2014/main" id="{F48DF8BB-2C9D-456D-A66F-756634183271}"/>
                  </a:ext>
                </a:extLst>
              </p:cNvPr>
              <p:cNvSpPr/>
              <p:nvPr/>
            </p:nvSpPr>
            <p:spPr>
              <a:xfrm rot="5400000">
                <a:off x="4341459" y="13918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44" name="正方形/長方形 1143">
                <a:extLst>
                  <a:ext uri="{FF2B5EF4-FFF2-40B4-BE49-F238E27FC236}">
                    <a16:creationId xmlns:a16="http://schemas.microsoft.com/office/drawing/2014/main" id="{AF18AA7A-081C-4BC7-A888-43349B9E22F5}"/>
                  </a:ext>
                </a:extLst>
              </p:cNvPr>
              <p:cNvSpPr/>
              <p:nvPr/>
            </p:nvSpPr>
            <p:spPr>
              <a:xfrm rot="5400000">
                <a:off x="4547328" y="1391895"/>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45" name="正方形/長方形 1144">
                <a:extLst>
                  <a:ext uri="{FF2B5EF4-FFF2-40B4-BE49-F238E27FC236}">
                    <a16:creationId xmlns:a16="http://schemas.microsoft.com/office/drawing/2014/main" id="{5A84116B-36BA-49C3-B6FA-EEDBD7C7D795}"/>
                  </a:ext>
                </a:extLst>
              </p:cNvPr>
              <p:cNvSpPr/>
              <p:nvPr/>
            </p:nvSpPr>
            <p:spPr>
              <a:xfrm rot="5400000">
                <a:off x="4753998" y="13918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46" name="正方形/長方形 1145">
                <a:extLst>
                  <a:ext uri="{FF2B5EF4-FFF2-40B4-BE49-F238E27FC236}">
                    <a16:creationId xmlns:a16="http://schemas.microsoft.com/office/drawing/2014/main" id="{7A898A42-766A-49FF-B241-02A00596CC69}"/>
                  </a:ext>
                </a:extLst>
              </p:cNvPr>
              <p:cNvSpPr/>
              <p:nvPr/>
            </p:nvSpPr>
            <p:spPr>
              <a:xfrm rot="5400000">
                <a:off x="4959867" y="1391895"/>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47" name="正方形/長方形 1146">
                <a:extLst>
                  <a:ext uri="{FF2B5EF4-FFF2-40B4-BE49-F238E27FC236}">
                    <a16:creationId xmlns:a16="http://schemas.microsoft.com/office/drawing/2014/main" id="{988E5291-4465-45E9-8945-B82F91FCCC6C}"/>
                  </a:ext>
                </a:extLst>
              </p:cNvPr>
              <p:cNvSpPr/>
              <p:nvPr/>
            </p:nvSpPr>
            <p:spPr>
              <a:xfrm rot="5400000">
                <a:off x="849027" y="139403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48" name="正方形/長方形 1147">
                <a:extLst>
                  <a:ext uri="{FF2B5EF4-FFF2-40B4-BE49-F238E27FC236}">
                    <a16:creationId xmlns:a16="http://schemas.microsoft.com/office/drawing/2014/main" id="{B04332D5-6D5F-40F8-B66F-E7F84CE459A6}"/>
                  </a:ext>
                </a:extLst>
              </p:cNvPr>
              <p:cNvSpPr/>
              <p:nvPr/>
            </p:nvSpPr>
            <p:spPr>
              <a:xfrm rot="5400000">
                <a:off x="5373299" y="1388956"/>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149" name="グループ化 1148">
              <a:extLst>
                <a:ext uri="{FF2B5EF4-FFF2-40B4-BE49-F238E27FC236}">
                  <a16:creationId xmlns:a16="http://schemas.microsoft.com/office/drawing/2014/main" id="{163B4972-22C3-4F83-B6D8-7626C9B356D3}"/>
                </a:ext>
              </a:extLst>
            </p:cNvPr>
            <p:cNvGrpSpPr/>
            <p:nvPr/>
          </p:nvGrpSpPr>
          <p:grpSpPr>
            <a:xfrm>
              <a:off x="848949" y="2415662"/>
              <a:ext cx="4730496" cy="827735"/>
              <a:chOff x="849415" y="1598300"/>
              <a:chExt cx="4730496" cy="827735"/>
            </a:xfrm>
          </p:grpSpPr>
          <p:sp>
            <p:nvSpPr>
              <p:cNvPr id="1150" name="正方形/長方形 1149">
                <a:extLst>
                  <a:ext uri="{FF2B5EF4-FFF2-40B4-BE49-F238E27FC236}">
                    <a16:creationId xmlns:a16="http://schemas.microsoft.com/office/drawing/2014/main" id="{D820494D-8B87-4910-8489-612ADE301161}"/>
                  </a:ext>
                </a:extLst>
              </p:cNvPr>
              <p:cNvSpPr/>
              <p:nvPr/>
            </p:nvSpPr>
            <p:spPr>
              <a:xfrm rot="5400000">
                <a:off x="849493"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1" name="正方形/長方形 1150">
                <a:extLst>
                  <a:ext uri="{FF2B5EF4-FFF2-40B4-BE49-F238E27FC236}">
                    <a16:creationId xmlns:a16="http://schemas.microsoft.com/office/drawing/2014/main" id="{EE3503E2-1263-43E2-A554-7C09AADFC86A}"/>
                  </a:ext>
                </a:extLst>
              </p:cNvPr>
              <p:cNvSpPr/>
              <p:nvPr/>
            </p:nvSpPr>
            <p:spPr>
              <a:xfrm rot="5400000">
                <a:off x="849493" y="180881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2" name="正方形/長方形 1151">
                <a:extLst>
                  <a:ext uri="{FF2B5EF4-FFF2-40B4-BE49-F238E27FC236}">
                    <a16:creationId xmlns:a16="http://schemas.microsoft.com/office/drawing/2014/main" id="{ACAF3730-2A1C-4C79-85EA-3DAD09E31201}"/>
                  </a:ext>
                </a:extLst>
              </p:cNvPr>
              <p:cNvSpPr/>
              <p:nvPr/>
            </p:nvSpPr>
            <p:spPr>
              <a:xfrm rot="5400000">
                <a:off x="849493"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3" name="正方形/長方形 1152">
                <a:extLst>
                  <a:ext uri="{FF2B5EF4-FFF2-40B4-BE49-F238E27FC236}">
                    <a16:creationId xmlns:a16="http://schemas.microsoft.com/office/drawing/2014/main" id="{8722F8B8-24B1-4DF3-B197-1CC3AA4C848D}"/>
                  </a:ext>
                </a:extLst>
              </p:cNvPr>
              <p:cNvSpPr/>
              <p:nvPr/>
            </p:nvSpPr>
            <p:spPr>
              <a:xfrm rot="5400000">
                <a:off x="849493" y="2220243"/>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4" name="正方形/長方形 1153">
                <a:extLst>
                  <a:ext uri="{FF2B5EF4-FFF2-40B4-BE49-F238E27FC236}">
                    <a16:creationId xmlns:a16="http://schemas.microsoft.com/office/drawing/2014/main" id="{EF9445B4-4593-46BD-8670-98EE2048D9CF}"/>
                  </a:ext>
                </a:extLst>
              </p:cNvPr>
              <p:cNvSpPr/>
              <p:nvPr/>
            </p:nvSpPr>
            <p:spPr>
              <a:xfrm rot="5400000">
                <a:off x="187775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5" name="正方形/長方形 1154">
                <a:extLst>
                  <a:ext uri="{FF2B5EF4-FFF2-40B4-BE49-F238E27FC236}">
                    <a16:creationId xmlns:a16="http://schemas.microsoft.com/office/drawing/2014/main" id="{D39E807F-45C3-4587-AA5C-0CBC0B4D1176}"/>
                  </a:ext>
                </a:extLst>
              </p:cNvPr>
              <p:cNvSpPr/>
              <p:nvPr/>
            </p:nvSpPr>
            <p:spPr>
              <a:xfrm rot="5400000">
                <a:off x="1877754"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6" name="正方形/長方形 1155">
                <a:extLst>
                  <a:ext uri="{FF2B5EF4-FFF2-40B4-BE49-F238E27FC236}">
                    <a16:creationId xmlns:a16="http://schemas.microsoft.com/office/drawing/2014/main" id="{6F6BB71C-36C4-4714-8939-8FF819511025}"/>
                  </a:ext>
                </a:extLst>
              </p:cNvPr>
              <p:cNvSpPr/>
              <p:nvPr/>
            </p:nvSpPr>
            <p:spPr>
              <a:xfrm rot="5400000">
                <a:off x="187775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7" name="正方形/長方形 1156">
                <a:extLst>
                  <a:ext uri="{FF2B5EF4-FFF2-40B4-BE49-F238E27FC236}">
                    <a16:creationId xmlns:a16="http://schemas.microsoft.com/office/drawing/2014/main" id="{9262AAD1-FE1A-4545-B1DD-E3EE9FF84197}"/>
                  </a:ext>
                </a:extLst>
              </p:cNvPr>
              <p:cNvSpPr/>
              <p:nvPr/>
            </p:nvSpPr>
            <p:spPr>
              <a:xfrm rot="5400000">
                <a:off x="1877754"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8" name="正方形/長方形 1157">
                <a:extLst>
                  <a:ext uri="{FF2B5EF4-FFF2-40B4-BE49-F238E27FC236}">
                    <a16:creationId xmlns:a16="http://schemas.microsoft.com/office/drawing/2014/main" id="{3514F834-7A37-43ED-8A74-7B0694A42065}"/>
                  </a:ext>
                </a:extLst>
              </p:cNvPr>
              <p:cNvSpPr/>
              <p:nvPr/>
            </p:nvSpPr>
            <p:spPr>
              <a:xfrm rot="5400000">
                <a:off x="105536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9" name="正方形/長方形 1158">
                <a:extLst>
                  <a:ext uri="{FF2B5EF4-FFF2-40B4-BE49-F238E27FC236}">
                    <a16:creationId xmlns:a16="http://schemas.microsoft.com/office/drawing/2014/main" id="{432F1A70-E1A9-45D3-8C37-7FAA525D29EF}"/>
                  </a:ext>
                </a:extLst>
              </p:cNvPr>
              <p:cNvSpPr/>
              <p:nvPr/>
            </p:nvSpPr>
            <p:spPr>
              <a:xfrm rot="5400000">
                <a:off x="1055362"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0" name="正方形/長方形 1159">
                <a:extLst>
                  <a:ext uri="{FF2B5EF4-FFF2-40B4-BE49-F238E27FC236}">
                    <a16:creationId xmlns:a16="http://schemas.microsoft.com/office/drawing/2014/main" id="{0EB7B75F-AD80-4E6A-88B5-E84202012774}"/>
                  </a:ext>
                </a:extLst>
              </p:cNvPr>
              <p:cNvSpPr/>
              <p:nvPr/>
            </p:nvSpPr>
            <p:spPr>
              <a:xfrm rot="5400000">
                <a:off x="105536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1" name="正方形/長方形 1160">
                <a:extLst>
                  <a:ext uri="{FF2B5EF4-FFF2-40B4-BE49-F238E27FC236}">
                    <a16:creationId xmlns:a16="http://schemas.microsoft.com/office/drawing/2014/main" id="{C834E642-E87B-462F-AE8C-E4CED67A3E23}"/>
                  </a:ext>
                </a:extLst>
              </p:cNvPr>
              <p:cNvSpPr/>
              <p:nvPr/>
            </p:nvSpPr>
            <p:spPr>
              <a:xfrm rot="5400000">
                <a:off x="1055362"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2" name="正方形/長方形 1161">
                <a:extLst>
                  <a:ext uri="{FF2B5EF4-FFF2-40B4-BE49-F238E27FC236}">
                    <a16:creationId xmlns:a16="http://schemas.microsoft.com/office/drawing/2014/main" id="{10F1B8C6-5E5B-42E6-90BD-BC4CD69C2834}"/>
                  </a:ext>
                </a:extLst>
              </p:cNvPr>
              <p:cNvSpPr/>
              <p:nvPr/>
            </p:nvSpPr>
            <p:spPr>
              <a:xfrm rot="5400000">
                <a:off x="208362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3" name="正方形/長方形 1162">
                <a:extLst>
                  <a:ext uri="{FF2B5EF4-FFF2-40B4-BE49-F238E27FC236}">
                    <a16:creationId xmlns:a16="http://schemas.microsoft.com/office/drawing/2014/main" id="{29AF6C4E-AFE6-413D-92A2-6F71F50AC044}"/>
                  </a:ext>
                </a:extLst>
              </p:cNvPr>
              <p:cNvSpPr/>
              <p:nvPr/>
            </p:nvSpPr>
            <p:spPr>
              <a:xfrm rot="5400000">
                <a:off x="2083624"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4" name="正方形/長方形 1163">
                <a:extLst>
                  <a:ext uri="{FF2B5EF4-FFF2-40B4-BE49-F238E27FC236}">
                    <a16:creationId xmlns:a16="http://schemas.microsoft.com/office/drawing/2014/main" id="{E0A95447-F2C3-4F7E-A1CE-A8C7963AC6C5}"/>
                  </a:ext>
                </a:extLst>
              </p:cNvPr>
              <p:cNvSpPr/>
              <p:nvPr/>
            </p:nvSpPr>
            <p:spPr>
              <a:xfrm rot="5400000">
                <a:off x="208362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5" name="正方形/長方形 1164">
                <a:extLst>
                  <a:ext uri="{FF2B5EF4-FFF2-40B4-BE49-F238E27FC236}">
                    <a16:creationId xmlns:a16="http://schemas.microsoft.com/office/drawing/2014/main" id="{10395C8A-9D76-4203-B736-CF0E02FA2AA8}"/>
                  </a:ext>
                </a:extLst>
              </p:cNvPr>
              <p:cNvSpPr/>
              <p:nvPr/>
            </p:nvSpPr>
            <p:spPr>
              <a:xfrm rot="5400000">
                <a:off x="2083624"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6" name="正方形/長方形 1165">
                <a:extLst>
                  <a:ext uri="{FF2B5EF4-FFF2-40B4-BE49-F238E27FC236}">
                    <a16:creationId xmlns:a16="http://schemas.microsoft.com/office/drawing/2014/main" id="{85FA3A62-1F97-4F44-BCE4-08CA9340D4FB}"/>
                  </a:ext>
                </a:extLst>
              </p:cNvPr>
              <p:cNvSpPr/>
              <p:nvPr/>
            </p:nvSpPr>
            <p:spPr>
              <a:xfrm rot="5400000">
                <a:off x="126203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7" name="正方形/長方形 1166">
                <a:extLst>
                  <a:ext uri="{FF2B5EF4-FFF2-40B4-BE49-F238E27FC236}">
                    <a16:creationId xmlns:a16="http://schemas.microsoft.com/office/drawing/2014/main" id="{C5779798-4F4C-420F-B2AB-4B7BD421D5D2}"/>
                  </a:ext>
                </a:extLst>
              </p:cNvPr>
              <p:cNvSpPr/>
              <p:nvPr/>
            </p:nvSpPr>
            <p:spPr>
              <a:xfrm rot="5400000">
                <a:off x="1262032"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8" name="正方形/長方形 1167">
                <a:extLst>
                  <a:ext uri="{FF2B5EF4-FFF2-40B4-BE49-F238E27FC236}">
                    <a16:creationId xmlns:a16="http://schemas.microsoft.com/office/drawing/2014/main" id="{AEE1ECA2-B2BE-4EA0-98B2-A5B04D1982AA}"/>
                  </a:ext>
                </a:extLst>
              </p:cNvPr>
              <p:cNvSpPr/>
              <p:nvPr/>
            </p:nvSpPr>
            <p:spPr>
              <a:xfrm rot="5400000">
                <a:off x="126203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9" name="正方形/長方形 1168">
                <a:extLst>
                  <a:ext uri="{FF2B5EF4-FFF2-40B4-BE49-F238E27FC236}">
                    <a16:creationId xmlns:a16="http://schemas.microsoft.com/office/drawing/2014/main" id="{F2D6BE06-BC21-4FFE-8C8A-C607716AFFEC}"/>
                  </a:ext>
                </a:extLst>
              </p:cNvPr>
              <p:cNvSpPr/>
              <p:nvPr/>
            </p:nvSpPr>
            <p:spPr>
              <a:xfrm rot="5400000">
                <a:off x="1262032" y="222024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0" name="正方形/長方形 1169">
                <a:extLst>
                  <a:ext uri="{FF2B5EF4-FFF2-40B4-BE49-F238E27FC236}">
                    <a16:creationId xmlns:a16="http://schemas.microsoft.com/office/drawing/2014/main" id="{9DB6AB20-3264-4FE1-83E5-60685F600AEF}"/>
                  </a:ext>
                </a:extLst>
              </p:cNvPr>
              <p:cNvSpPr/>
              <p:nvPr/>
            </p:nvSpPr>
            <p:spPr>
              <a:xfrm rot="5400000">
                <a:off x="1467901"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1" name="正方形/長方形 1170">
                <a:extLst>
                  <a:ext uri="{FF2B5EF4-FFF2-40B4-BE49-F238E27FC236}">
                    <a16:creationId xmlns:a16="http://schemas.microsoft.com/office/drawing/2014/main" id="{D6FE27E0-E4CA-4EA5-A377-63007F93F974}"/>
                  </a:ext>
                </a:extLst>
              </p:cNvPr>
              <p:cNvSpPr/>
              <p:nvPr/>
            </p:nvSpPr>
            <p:spPr>
              <a:xfrm rot="5400000">
                <a:off x="1467901"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2" name="正方形/長方形 1171">
                <a:extLst>
                  <a:ext uri="{FF2B5EF4-FFF2-40B4-BE49-F238E27FC236}">
                    <a16:creationId xmlns:a16="http://schemas.microsoft.com/office/drawing/2014/main" id="{EAB027A5-62E6-4CF4-8905-F5E620B0962B}"/>
                  </a:ext>
                </a:extLst>
              </p:cNvPr>
              <p:cNvSpPr/>
              <p:nvPr/>
            </p:nvSpPr>
            <p:spPr>
              <a:xfrm rot="5400000">
                <a:off x="1467901"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3" name="正方形/長方形 1172">
                <a:extLst>
                  <a:ext uri="{FF2B5EF4-FFF2-40B4-BE49-F238E27FC236}">
                    <a16:creationId xmlns:a16="http://schemas.microsoft.com/office/drawing/2014/main" id="{2ADFEAC7-6978-484F-BACB-425FE0BAED8A}"/>
                  </a:ext>
                </a:extLst>
              </p:cNvPr>
              <p:cNvSpPr/>
              <p:nvPr/>
            </p:nvSpPr>
            <p:spPr>
              <a:xfrm rot="5400000">
                <a:off x="1467901"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4" name="正方形/長方形 1173">
                <a:extLst>
                  <a:ext uri="{FF2B5EF4-FFF2-40B4-BE49-F238E27FC236}">
                    <a16:creationId xmlns:a16="http://schemas.microsoft.com/office/drawing/2014/main" id="{EA35A898-4E26-4E39-AC0D-FF88097B168A}"/>
                  </a:ext>
                </a:extLst>
              </p:cNvPr>
              <p:cNvSpPr/>
              <p:nvPr/>
            </p:nvSpPr>
            <p:spPr>
              <a:xfrm rot="5400000">
                <a:off x="1673106"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5" name="正方形/長方形 1174">
                <a:extLst>
                  <a:ext uri="{FF2B5EF4-FFF2-40B4-BE49-F238E27FC236}">
                    <a16:creationId xmlns:a16="http://schemas.microsoft.com/office/drawing/2014/main" id="{0628ED70-CA24-4CB3-A0F4-2284C3C899A8}"/>
                  </a:ext>
                </a:extLst>
              </p:cNvPr>
              <p:cNvSpPr/>
              <p:nvPr/>
            </p:nvSpPr>
            <p:spPr>
              <a:xfrm rot="5400000">
                <a:off x="1673106" y="1808814"/>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6" name="正方形/長方形 1175">
                <a:extLst>
                  <a:ext uri="{FF2B5EF4-FFF2-40B4-BE49-F238E27FC236}">
                    <a16:creationId xmlns:a16="http://schemas.microsoft.com/office/drawing/2014/main" id="{B0219931-79B2-4A49-8DC4-C345C9988A9D}"/>
                  </a:ext>
                </a:extLst>
              </p:cNvPr>
              <p:cNvSpPr/>
              <p:nvPr/>
            </p:nvSpPr>
            <p:spPr>
              <a:xfrm rot="5400000">
                <a:off x="1673106"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7" name="正方形/長方形 1176">
                <a:extLst>
                  <a:ext uri="{FF2B5EF4-FFF2-40B4-BE49-F238E27FC236}">
                    <a16:creationId xmlns:a16="http://schemas.microsoft.com/office/drawing/2014/main" id="{8D77D2E7-59D6-4806-9996-19B66DEC0AF5}"/>
                  </a:ext>
                </a:extLst>
              </p:cNvPr>
              <p:cNvSpPr/>
              <p:nvPr/>
            </p:nvSpPr>
            <p:spPr>
              <a:xfrm rot="5400000">
                <a:off x="1673106" y="222024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8" name="正方形/長方形 1177">
                <a:extLst>
                  <a:ext uri="{FF2B5EF4-FFF2-40B4-BE49-F238E27FC236}">
                    <a16:creationId xmlns:a16="http://schemas.microsoft.com/office/drawing/2014/main" id="{3D759CBA-0D62-459D-A51B-1D5444C75D4F}"/>
                  </a:ext>
                </a:extLst>
              </p:cNvPr>
              <p:cNvSpPr/>
              <p:nvPr/>
            </p:nvSpPr>
            <p:spPr>
              <a:xfrm rot="5400000">
                <a:off x="22876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9" name="正方形/長方形 1178">
                <a:extLst>
                  <a:ext uri="{FF2B5EF4-FFF2-40B4-BE49-F238E27FC236}">
                    <a16:creationId xmlns:a16="http://schemas.microsoft.com/office/drawing/2014/main" id="{64ECF735-6555-4B54-811D-3835BF0E01A2}"/>
                  </a:ext>
                </a:extLst>
              </p:cNvPr>
              <p:cNvSpPr/>
              <p:nvPr/>
            </p:nvSpPr>
            <p:spPr>
              <a:xfrm rot="5400000">
                <a:off x="22876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0" name="正方形/長方形 1179">
                <a:extLst>
                  <a:ext uri="{FF2B5EF4-FFF2-40B4-BE49-F238E27FC236}">
                    <a16:creationId xmlns:a16="http://schemas.microsoft.com/office/drawing/2014/main" id="{C23D2862-E342-4ECF-8232-DCAFCAB4F7D3}"/>
                  </a:ext>
                </a:extLst>
              </p:cNvPr>
              <p:cNvSpPr/>
              <p:nvPr/>
            </p:nvSpPr>
            <p:spPr>
              <a:xfrm rot="5400000">
                <a:off x="22876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1" name="正方形/長方形 1180">
                <a:extLst>
                  <a:ext uri="{FF2B5EF4-FFF2-40B4-BE49-F238E27FC236}">
                    <a16:creationId xmlns:a16="http://schemas.microsoft.com/office/drawing/2014/main" id="{83AF44D5-0830-4A48-AE34-6C9254527A35}"/>
                  </a:ext>
                </a:extLst>
              </p:cNvPr>
              <p:cNvSpPr/>
              <p:nvPr/>
            </p:nvSpPr>
            <p:spPr>
              <a:xfrm rot="5400000">
                <a:off x="22876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2" name="正方形/長方形 1181">
                <a:extLst>
                  <a:ext uri="{FF2B5EF4-FFF2-40B4-BE49-F238E27FC236}">
                    <a16:creationId xmlns:a16="http://schemas.microsoft.com/office/drawing/2014/main" id="{BD6AF7AA-D372-43D3-AFDE-ED5BD71B6C3A}"/>
                  </a:ext>
                </a:extLst>
              </p:cNvPr>
              <p:cNvSpPr/>
              <p:nvPr/>
            </p:nvSpPr>
            <p:spPr>
              <a:xfrm rot="5400000">
                <a:off x="24934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3" name="正方形/長方形 1182">
                <a:extLst>
                  <a:ext uri="{FF2B5EF4-FFF2-40B4-BE49-F238E27FC236}">
                    <a16:creationId xmlns:a16="http://schemas.microsoft.com/office/drawing/2014/main" id="{B67CA9A6-2438-4562-971C-6B09647BC2B9}"/>
                  </a:ext>
                </a:extLst>
              </p:cNvPr>
              <p:cNvSpPr/>
              <p:nvPr/>
            </p:nvSpPr>
            <p:spPr>
              <a:xfrm rot="5400000">
                <a:off x="24934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4" name="正方形/長方形 1183">
                <a:extLst>
                  <a:ext uri="{FF2B5EF4-FFF2-40B4-BE49-F238E27FC236}">
                    <a16:creationId xmlns:a16="http://schemas.microsoft.com/office/drawing/2014/main" id="{DEC6AEA5-356B-472B-BF43-1DA776F9BB88}"/>
                  </a:ext>
                </a:extLst>
              </p:cNvPr>
              <p:cNvSpPr/>
              <p:nvPr/>
            </p:nvSpPr>
            <p:spPr>
              <a:xfrm rot="5400000">
                <a:off x="24934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5" name="正方形/長方形 1184">
                <a:extLst>
                  <a:ext uri="{FF2B5EF4-FFF2-40B4-BE49-F238E27FC236}">
                    <a16:creationId xmlns:a16="http://schemas.microsoft.com/office/drawing/2014/main" id="{41F4EF93-298F-4A21-9691-DEB969F44E79}"/>
                  </a:ext>
                </a:extLst>
              </p:cNvPr>
              <p:cNvSpPr/>
              <p:nvPr/>
            </p:nvSpPr>
            <p:spPr>
              <a:xfrm rot="5400000">
                <a:off x="24934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6" name="正方形/長方形 1185">
                <a:extLst>
                  <a:ext uri="{FF2B5EF4-FFF2-40B4-BE49-F238E27FC236}">
                    <a16:creationId xmlns:a16="http://schemas.microsoft.com/office/drawing/2014/main" id="{94C4E6CA-1B69-49CF-B2FE-F663509DD10D}"/>
                  </a:ext>
                </a:extLst>
              </p:cNvPr>
              <p:cNvSpPr/>
              <p:nvPr/>
            </p:nvSpPr>
            <p:spPr>
              <a:xfrm rot="5400000">
                <a:off x="270014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7" name="正方形/長方形 1186">
                <a:extLst>
                  <a:ext uri="{FF2B5EF4-FFF2-40B4-BE49-F238E27FC236}">
                    <a16:creationId xmlns:a16="http://schemas.microsoft.com/office/drawing/2014/main" id="{2CF9ABDC-210E-4A3C-85D6-68BBBB284CF1}"/>
                  </a:ext>
                </a:extLst>
              </p:cNvPr>
              <p:cNvSpPr/>
              <p:nvPr/>
            </p:nvSpPr>
            <p:spPr>
              <a:xfrm rot="5400000">
                <a:off x="2700145"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8" name="正方形/長方形 1187">
                <a:extLst>
                  <a:ext uri="{FF2B5EF4-FFF2-40B4-BE49-F238E27FC236}">
                    <a16:creationId xmlns:a16="http://schemas.microsoft.com/office/drawing/2014/main" id="{8564FDB2-E918-42CF-B016-1D67BAE3D086}"/>
                  </a:ext>
                </a:extLst>
              </p:cNvPr>
              <p:cNvSpPr/>
              <p:nvPr/>
            </p:nvSpPr>
            <p:spPr>
              <a:xfrm rot="5400000">
                <a:off x="270014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9" name="正方形/長方形 1188">
                <a:extLst>
                  <a:ext uri="{FF2B5EF4-FFF2-40B4-BE49-F238E27FC236}">
                    <a16:creationId xmlns:a16="http://schemas.microsoft.com/office/drawing/2014/main" id="{56F4E676-1640-4BC1-976F-B924BB23C195}"/>
                  </a:ext>
                </a:extLst>
              </p:cNvPr>
              <p:cNvSpPr/>
              <p:nvPr/>
            </p:nvSpPr>
            <p:spPr>
              <a:xfrm rot="5400000">
                <a:off x="2700145"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0" name="正方形/長方形 1189">
                <a:extLst>
                  <a:ext uri="{FF2B5EF4-FFF2-40B4-BE49-F238E27FC236}">
                    <a16:creationId xmlns:a16="http://schemas.microsoft.com/office/drawing/2014/main" id="{8854EB32-7D0D-4353-8A3F-19D65C760855}"/>
                  </a:ext>
                </a:extLst>
              </p:cNvPr>
              <p:cNvSpPr/>
              <p:nvPr/>
            </p:nvSpPr>
            <p:spPr>
              <a:xfrm rot="5400000">
                <a:off x="310584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1" name="正方形/長方形 1190">
                <a:extLst>
                  <a:ext uri="{FF2B5EF4-FFF2-40B4-BE49-F238E27FC236}">
                    <a16:creationId xmlns:a16="http://schemas.microsoft.com/office/drawing/2014/main" id="{ECB34D95-99C5-47EA-893C-5684EF216800}"/>
                  </a:ext>
                </a:extLst>
              </p:cNvPr>
              <p:cNvSpPr/>
              <p:nvPr/>
            </p:nvSpPr>
            <p:spPr>
              <a:xfrm rot="5400000">
                <a:off x="3105840"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2" name="正方形/長方形 1191">
                <a:extLst>
                  <a:ext uri="{FF2B5EF4-FFF2-40B4-BE49-F238E27FC236}">
                    <a16:creationId xmlns:a16="http://schemas.microsoft.com/office/drawing/2014/main" id="{18F02EC5-11AF-41C5-8FF1-193E7CDCC1AC}"/>
                  </a:ext>
                </a:extLst>
              </p:cNvPr>
              <p:cNvSpPr/>
              <p:nvPr/>
            </p:nvSpPr>
            <p:spPr>
              <a:xfrm rot="5400000">
                <a:off x="310584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3" name="正方形/長方形 1192">
                <a:extLst>
                  <a:ext uri="{FF2B5EF4-FFF2-40B4-BE49-F238E27FC236}">
                    <a16:creationId xmlns:a16="http://schemas.microsoft.com/office/drawing/2014/main" id="{A51DBB95-28EC-483D-AB8D-50F8E79BB8B4}"/>
                  </a:ext>
                </a:extLst>
              </p:cNvPr>
              <p:cNvSpPr/>
              <p:nvPr/>
            </p:nvSpPr>
            <p:spPr>
              <a:xfrm rot="5400000">
                <a:off x="3105840" y="222024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4" name="正方形/長方形 1193">
                <a:extLst>
                  <a:ext uri="{FF2B5EF4-FFF2-40B4-BE49-F238E27FC236}">
                    <a16:creationId xmlns:a16="http://schemas.microsoft.com/office/drawing/2014/main" id="{28C8A8F4-5F24-4A69-9A51-CE3679D37482}"/>
                  </a:ext>
                </a:extLst>
              </p:cNvPr>
              <p:cNvSpPr/>
              <p:nvPr/>
            </p:nvSpPr>
            <p:spPr>
              <a:xfrm rot="5400000">
                <a:off x="331171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5" name="正方形/長方形 1194">
                <a:extLst>
                  <a:ext uri="{FF2B5EF4-FFF2-40B4-BE49-F238E27FC236}">
                    <a16:creationId xmlns:a16="http://schemas.microsoft.com/office/drawing/2014/main" id="{D179E6DF-6B0A-46D5-B8BC-6DF032231821}"/>
                  </a:ext>
                </a:extLst>
              </p:cNvPr>
              <p:cNvSpPr/>
              <p:nvPr/>
            </p:nvSpPr>
            <p:spPr>
              <a:xfrm rot="5400000">
                <a:off x="3311710"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6" name="正方形/長方形 1195">
                <a:extLst>
                  <a:ext uri="{FF2B5EF4-FFF2-40B4-BE49-F238E27FC236}">
                    <a16:creationId xmlns:a16="http://schemas.microsoft.com/office/drawing/2014/main" id="{0C38DD14-1A84-4EC7-AC26-CC0391377FD4}"/>
                  </a:ext>
                </a:extLst>
              </p:cNvPr>
              <p:cNvSpPr/>
              <p:nvPr/>
            </p:nvSpPr>
            <p:spPr>
              <a:xfrm rot="5400000">
                <a:off x="331171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7" name="正方形/長方形 1196">
                <a:extLst>
                  <a:ext uri="{FF2B5EF4-FFF2-40B4-BE49-F238E27FC236}">
                    <a16:creationId xmlns:a16="http://schemas.microsoft.com/office/drawing/2014/main" id="{A672AAEB-8586-425D-85A8-A2F3D0C5770D}"/>
                  </a:ext>
                </a:extLst>
              </p:cNvPr>
              <p:cNvSpPr/>
              <p:nvPr/>
            </p:nvSpPr>
            <p:spPr>
              <a:xfrm rot="5400000">
                <a:off x="3311710" y="2220241"/>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8" name="正方形/長方形 1197">
                <a:extLst>
                  <a:ext uri="{FF2B5EF4-FFF2-40B4-BE49-F238E27FC236}">
                    <a16:creationId xmlns:a16="http://schemas.microsoft.com/office/drawing/2014/main" id="{4BE10D6F-703B-4DC8-957D-BEF06FEEDC1A}"/>
                  </a:ext>
                </a:extLst>
              </p:cNvPr>
              <p:cNvSpPr/>
              <p:nvPr/>
            </p:nvSpPr>
            <p:spPr>
              <a:xfrm rot="5400000">
                <a:off x="2901192"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9" name="正方形/長方形 1198">
                <a:extLst>
                  <a:ext uri="{FF2B5EF4-FFF2-40B4-BE49-F238E27FC236}">
                    <a16:creationId xmlns:a16="http://schemas.microsoft.com/office/drawing/2014/main" id="{238DEEE2-9765-44C7-86F5-82A5F1EA69CE}"/>
                  </a:ext>
                </a:extLst>
              </p:cNvPr>
              <p:cNvSpPr/>
              <p:nvPr/>
            </p:nvSpPr>
            <p:spPr>
              <a:xfrm rot="5400000">
                <a:off x="2901192"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0" name="正方形/長方形 1199">
                <a:extLst>
                  <a:ext uri="{FF2B5EF4-FFF2-40B4-BE49-F238E27FC236}">
                    <a16:creationId xmlns:a16="http://schemas.microsoft.com/office/drawing/2014/main" id="{5904B678-C257-4D58-9BEB-79343EC62A14}"/>
                  </a:ext>
                </a:extLst>
              </p:cNvPr>
              <p:cNvSpPr/>
              <p:nvPr/>
            </p:nvSpPr>
            <p:spPr>
              <a:xfrm rot="5400000">
                <a:off x="2901192"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1" name="正方形/長方形 1200">
                <a:extLst>
                  <a:ext uri="{FF2B5EF4-FFF2-40B4-BE49-F238E27FC236}">
                    <a16:creationId xmlns:a16="http://schemas.microsoft.com/office/drawing/2014/main" id="{0BF9B261-D673-4C81-A130-3B2A7E56CB4F}"/>
                  </a:ext>
                </a:extLst>
              </p:cNvPr>
              <p:cNvSpPr/>
              <p:nvPr/>
            </p:nvSpPr>
            <p:spPr>
              <a:xfrm rot="5400000">
                <a:off x="2901192"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2" name="正方形/長方形 1201">
                <a:extLst>
                  <a:ext uri="{FF2B5EF4-FFF2-40B4-BE49-F238E27FC236}">
                    <a16:creationId xmlns:a16="http://schemas.microsoft.com/office/drawing/2014/main" id="{705477C8-FCCE-400E-9035-7F93C95F5B1D}"/>
                  </a:ext>
                </a:extLst>
              </p:cNvPr>
              <p:cNvSpPr/>
              <p:nvPr/>
            </p:nvSpPr>
            <p:spPr>
              <a:xfrm rot="5400000">
                <a:off x="3519467"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3" name="正方形/長方形 1202">
                <a:extLst>
                  <a:ext uri="{FF2B5EF4-FFF2-40B4-BE49-F238E27FC236}">
                    <a16:creationId xmlns:a16="http://schemas.microsoft.com/office/drawing/2014/main" id="{5A659B93-5C7E-4ECE-AC07-191616154859}"/>
                  </a:ext>
                </a:extLst>
              </p:cNvPr>
              <p:cNvSpPr/>
              <p:nvPr/>
            </p:nvSpPr>
            <p:spPr>
              <a:xfrm rot="5400000">
                <a:off x="3519467"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4" name="正方形/長方形 1203">
                <a:extLst>
                  <a:ext uri="{FF2B5EF4-FFF2-40B4-BE49-F238E27FC236}">
                    <a16:creationId xmlns:a16="http://schemas.microsoft.com/office/drawing/2014/main" id="{7663F0C5-24AB-4A45-8197-433F0BE89742}"/>
                  </a:ext>
                </a:extLst>
              </p:cNvPr>
              <p:cNvSpPr/>
              <p:nvPr/>
            </p:nvSpPr>
            <p:spPr>
              <a:xfrm rot="5400000">
                <a:off x="3519467"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5" name="正方形/長方形 1204">
                <a:extLst>
                  <a:ext uri="{FF2B5EF4-FFF2-40B4-BE49-F238E27FC236}">
                    <a16:creationId xmlns:a16="http://schemas.microsoft.com/office/drawing/2014/main" id="{99612957-7042-4965-8347-4C619587B997}"/>
                  </a:ext>
                </a:extLst>
              </p:cNvPr>
              <p:cNvSpPr/>
              <p:nvPr/>
            </p:nvSpPr>
            <p:spPr>
              <a:xfrm rot="5400000">
                <a:off x="3519467"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6" name="正方形/長方形 1205">
                <a:extLst>
                  <a:ext uri="{FF2B5EF4-FFF2-40B4-BE49-F238E27FC236}">
                    <a16:creationId xmlns:a16="http://schemas.microsoft.com/office/drawing/2014/main" id="{1B127AFC-9B63-4C1F-8B6D-5961501426A0}"/>
                  </a:ext>
                </a:extLst>
              </p:cNvPr>
              <p:cNvSpPr/>
              <p:nvPr/>
            </p:nvSpPr>
            <p:spPr>
              <a:xfrm rot="5400000">
                <a:off x="372533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7" name="正方形/長方形 1206">
                <a:extLst>
                  <a:ext uri="{FF2B5EF4-FFF2-40B4-BE49-F238E27FC236}">
                    <a16:creationId xmlns:a16="http://schemas.microsoft.com/office/drawing/2014/main" id="{C05FF95C-D13C-402C-BE47-5768BF8A7B3C}"/>
                  </a:ext>
                </a:extLst>
              </p:cNvPr>
              <p:cNvSpPr/>
              <p:nvPr/>
            </p:nvSpPr>
            <p:spPr>
              <a:xfrm rot="5400000">
                <a:off x="3725336"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8" name="正方形/長方形 1207">
                <a:extLst>
                  <a:ext uri="{FF2B5EF4-FFF2-40B4-BE49-F238E27FC236}">
                    <a16:creationId xmlns:a16="http://schemas.microsoft.com/office/drawing/2014/main" id="{100AAEA9-3074-46E0-AE8B-D6B2829F31DE}"/>
                  </a:ext>
                </a:extLst>
              </p:cNvPr>
              <p:cNvSpPr/>
              <p:nvPr/>
            </p:nvSpPr>
            <p:spPr>
              <a:xfrm rot="5400000">
                <a:off x="372533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9" name="正方形/長方形 1208">
                <a:extLst>
                  <a:ext uri="{FF2B5EF4-FFF2-40B4-BE49-F238E27FC236}">
                    <a16:creationId xmlns:a16="http://schemas.microsoft.com/office/drawing/2014/main" id="{B7312A62-01A8-4A7D-B66A-DCE3A094312D}"/>
                  </a:ext>
                </a:extLst>
              </p:cNvPr>
              <p:cNvSpPr/>
              <p:nvPr/>
            </p:nvSpPr>
            <p:spPr>
              <a:xfrm rot="5400000">
                <a:off x="3725336"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0" name="正方形/長方形 1209">
                <a:extLst>
                  <a:ext uri="{FF2B5EF4-FFF2-40B4-BE49-F238E27FC236}">
                    <a16:creationId xmlns:a16="http://schemas.microsoft.com/office/drawing/2014/main" id="{BD76CAF3-B857-4CEC-ADFA-81C705B04377}"/>
                  </a:ext>
                </a:extLst>
              </p:cNvPr>
              <p:cNvSpPr/>
              <p:nvPr/>
            </p:nvSpPr>
            <p:spPr>
              <a:xfrm rot="5400000">
                <a:off x="39320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1" name="正方形/長方形 1210">
                <a:extLst>
                  <a:ext uri="{FF2B5EF4-FFF2-40B4-BE49-F238E27FC236}">
                    <a16:creationId xmlns:a16="http://schemas.microsoft.com/office/drawing/2014/main" id="{C2A10A90-ABD4-4579-AB41-43F259CE5115}"/>
                  </a:ext>
                </a:extLst>
              </p:cNvPr>
              <p:cNvSpPr/>
              <p:nvPr/>
            </p:nvSpPr>
            <p:spPr>
              <a:xfrm rot="5400000">
                <a:off x="39320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2" name="正方形/長方形 1211">
                <a:extLst>
                  <a:ext uri="{FF2B5EF4-FFF2-40B4-BE49-F238E27FC236}">
                    <a16:creationId xmlns:a16="http://schemas.microsoft.com/office/drawing/2014/main" id="{ABA37693-C8E6-418E-BE53-A526FEC8D095}"/>
                  </a:ext>
                </a:extLst>
              </p:cNvPr>
              <p:cNvSpPr/>
              <p:nvPr/>
            </p:nvSpPr>
            <p:spPr>
              <a:xfrm rot="5400000">
                <a:off x="39320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3" name="正方形/長方形 1212">
                <a:extLst>
                  <a:ext uri="{FF2B5EF4-FFF2-40B4-BE49-F238E27FC236}">
                    <a16:creationId xmlns:a16="http://schemas.microsoft.com/office/drawing/2014/main" id="{32D82303-110A-4F2E-861E-CD6FE7DC7C48}"/>
                  </a:ext>
                </a:extLst>
              </p:cNvPr>
              <p:cNvSpPr/>
              <p:nvPr/>
            </p:nvSpPr>
            <p:spPr>
              <a:xfrm rot="5400000">
                <a:off x="39320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4" name="正方形/長方形 1213">
                <a:extLst>
                  <a:ext uri="{FF2B5EF4-FFF2-40B4-BE49-F238E27FC236}">
                    <a16:creationId xmlns:a16="http://schemas.microsoft.com/office/drawing/2014/main" id="{D5E71C61-FA2C-4484-ACA0-F565B9E179D2}"/>
                  </a:ext>
                </a:extLst>
              </p:cNvPr>
              <p:cNvSpPr/>
              <p:nvPr/>
            </p:nvSpPr>
            <p:spPr>
              <a:xfrm rot="5400000">
                <a:off x="41378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5" name="正方形/長方形 1214">
                <a:extLst>
                  <a:ext uri="{FF2B5EF4-FFF2-40B4-BE49-F238E27FC236}">
                    <a16:creationId xmlns:a16="http://schemas.microsoft.com/office/drawing/2014/main" id="{906DC7D5-8566-426E-8277-7EDB85231811}"/>
                  </a:ext>
                </a:extLst>
              </p:cNvPr>
              <p:cNvSpPr/>
              <p:nvPr/>
            </p:nvSpPr>
            <p:spPr>
              <a:xfrm rot="5400000">
                <a:off x="41378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6" name="正方形/長方形 1215">
                <a:extLst>
                  <a:ext uri="{FF2B5EF4-FFF2-40B4-BE49-F238E27FC236}">
                    <a16:creationId xmlns:a16="http://schemas.microsoft.com/office/drawing/2014/main" id="{8CF8A6F0-263D-462F-9F02-A2DC3CDF8160}"/>
                  </a:ext>
                </a:extLst>
              </p:cNvPr>
              <p:cNvSpPr/>
              <p:nvPr/>
            </p:nvSpPr>
            <p:spPr>
              <a:xfrm rot="5400000">
                <a:off x="41378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7" name="正方形/長方形 1216">
                <a:extLst>
                  <a:ext uri="{FF2B5EF4-FFF2-40B4-BE49-F238E27FC236}">
                    <a16:creationId xmlns:a16="http://schemas.microsoft.com/office/drawing/2014/main" id="{98E1B909-4709-4CCD-8E92-B76BA9999573}"/>
                  </a:ext>
                </a:extLst>
              </p:cNvPr>
              <p:cNvSpPr/>
              <p:nvPr/>
            </p:nvSpPr>
            <p:spPr>
              <a:xfrm rot="5400000">
                <a:off x="41378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8" name="正方形/長方形 1217">
                <a:extLst>
                  <a:ext uri="{FF2B5EF4-FFF2-40B4-BE49-F238E27FC236}">
                    <a16:creationId xmlns:a16="http://schemas.microsoft.com/office/drawing/2014/main" id="{1A0F9A08-1AE1-4150-93DB-8497C5B93D05}"/>
                  </a:ext>
                </a:extLst>
              </p:cNvPr>
              <p:cNvSpPr/>
              <p:nvPr/>
            </p:nvSpPr>
            <p:spPr>
              <a:xfrm rot="5400000">
                <a:off x="5168117" y="15982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9" name="正方形/長方形 1218">
                <a:extLst>
                  <a:ext uri="{FF2B5EF4-FFF2-40B4-BE49-F238E27FC236}">
                    <a16:creationId xmlns:a16="http://schemas.microsoft.com/office/drawing/2014/main" id="{47CC1593-6B32-48B1-80C7-2DC5577C16A4}"/>
                  </a:ext>
                </a:extLst>
              </p:cNvPr>
              <p:cNvSpPr/>
              <p:nvPr/>
            </p:nvSpPr>
            <p:spPr>
              <a:xfrm rot="5400000">
                <a:off x="5168117" y="180393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0" name="正方形/長方形 1219">
                <a:extLst>
                  <a:ext uri="{FF2B5EF4-FFF2-40B4-BE49-F238E27FC236}">
                    <a16:creationId xmlns:a16="http://schemas.microsoft.com/office/drawing/2014/main" id="{DE5AFBC5-6CF0-46DE-99C6-3D9C95E1017D}"/>
                  </a:ext>
                </a:extLst>
              </p:cNvPr>
              <p:cNvSpPr/>
              <p:nvPr/>
            </p:nvSpPr>
            <p:spPr>
              <a:xfrm rot="5400000">
                <a:off x="5168117" y="200965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1" name="正方形/長方形 1220">
                <a:extLst>
                  <a:ext uri="{FF2B5EF4-FFF2-40B4-BE49-F238E27FC236}">
                    <a16:creationId xmlns:a16="http://schemas.microsoft.com/office/drawing/2014/main" id="{6E96310A-F465-4F68-A21C-2BBCA649598A}"/>
                  </a:ext>
                </a:extLst>
              </p:cNvPr>
              <p:cNvSpPr/>
              <p:nvPr/>
            </p:nvSpPr>
            <p:spPr>
              <a:xfrm rot="5400000">
                <a:off x="5168117" y="221536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2" name="正方形/長方形 1221">
                <a:extLst>
                  <a:ext uri="{FF2B5EF4-FFF2-40B4-BE49-F238E27FC236}">
                    <a16:creationId xmlns:a16="http://schemas.microsoft.com/office/drawing/2014/main" id="{7B8A2716-0FFC-4031-B0A2-67DDF485F6DC}"/>
                  </a:ext>
                </a:extLst>
              </p:cNvPr>
              <p:cNvSpPr/>
              <p:nvPr/>
            </p:nvSpPr>
            <p:spPr>
              <a:xfrm rot="5400000">
                <a:off x="5374120" y="159822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3" name="正方形/長方形 1222">
                <a:extLst>
                  <a:ext uri="{FF2B5EF4-FFF2-40B4-BE49-F238E27FC236}">
                    <a16:creationId xmlns:a16="http://schemas.microsoft.com/office/drawing/2014/main" id="{0C7ACDC3-456F-4192-9F7F-C67F223B1009}"/>
                  </a:ext>
                </a:extLst>
              </p:cNvPr>
              <p:cNvSpPr/>
              <p:nvPr/>
            </p:nvSpPr>
            <p:spPr>
              <a:xfrm rot="5400000">
                <a:off x="5374120" y="1803936"/>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4" name="正方形/長方形 1223">
                <a:extLst>
                  <a:ext uri="{FF2B5EF4-FFF2-40B4-BE49-F238E27FC236}">
                    <a16:creationId xmlns:a16="http://schemas.microsoft.com/office/drawing/2014/main" id="{3E1FC64C-1DF9-463A-8353-5F195B2EBCF6}"/>
                  </a:ext>
                </a:extLst>
              </p:cNvPr>
              <p:cNvSpPr/>
              <p:nvPr/>
            </p:nvSpPr>
            <p:spPr>
              <a:xfrm rot="5400000">
                <a:off x="5374120" y="200965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5" name="正方形/長方形 1224">
                <a:extLst>
                  <a:ext uri="{FF2B5EF4-FFF2-40B4-BE49-F238E27FC236}">
                    <a16:creationId xmlns:a16="http://schemas.microsoft.com/office/drawing/2014/main" id="{222127CE-91C4-44A7-97BC-9243FC12159C}"/>
                  </a:ext>
                </a:extLst>
              </p:cNvPr>
              <p:cNvSpPr/>
              <p:nvPr/>
            </p:nvSpPr>
            <p:spPr>
              <a:xfrm rot="5400000">
                <a:off x="5374120" y="221536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6" name="正方形/長方形 1225">
                <a:extLst>
                  <a:ext uri="{FF2B5EF4-FFF2-40B4-BE49-F238E27FC236}">
                    <a16:creationId xmlns:a16="http://schemas.microsoft.com/office/drawing/2014/main" id="{C6C4363D-1ADC-4B35-B70F-7E35FC49878C}"/>
                  </a:ext>
                </a:extLst>
              </p:cNvPr>
              <p:cNvSpPr/>
              <p:nvPr/>
            </p:nvSpPr>
            <p:spPr>
              <a:xfrm rot="5400000">
                <a:off x="4342035"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7" name="正方形/長方形 1226">
                <a:extLst>
                  <a:ext uri="{FF2B5EF4-FFF2-40B4-BE49-F238E27FC236}">
                    <a16:creationId xmlns:a16="http://schemas.microsoft.com/office/drawing/2014/main" id="{8A5F2839-8888-48DE-8F1B-C78E7FD772D7}"/>
                  </a:ext>
                </a:extLst>
              </p:cNvPr>
              <p:cNvSpPr/>
              <p:nvPr/>
            </p:nvSpPr>
            <p:spPr>
              <a:xfrm rot="5400000">
                <a:off x="4342035"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8" name="正方形/長方形 1227">
                <a:extLst>
                  <a:ext uri="{FF2B5EF4-FFF2-40B4-BE49-F238E27FC236}">
                    <a16:creationId xmlns:a16="http://schemas.microsoft.com/office/drawing/2014/main" id="{139E8901-1BFD-452C-9929-346F2CBF93BB}"/>
                  </a:ext>
                </a:extLst>
              </p:cNvPr>
              <p:cNvSpPr/>
              <p:nvPr/>
            </p:nvSpPr>
            <p:spPr>
              <a:xfrm rot="5400000">
                <a:off x="4342035"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9" name="正方形/長方形 1228">
                <a:extLst>
                  <a:ext uri="{FF2B5EF4-FFF2-40B4-BE49-F238E27FC236}">
                    <a16:creationId xmlns:a16="http://schemas.microsoft.com/office/drawing/2014/main" id="{4A07FE1C-5C34-493D-9BFC-977630500925}"/>
                  </a:ext>
                </a:extLst>
              </p:cNvPr>
              <p:cNvSpPr/>
              <p:nvPr/>
            </p:nvSpPr>
            <p:spPr>
              <a:xfrm rot="5400000">
                <a:off x="4342035"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0" name="正方形/長方形 1229">
                <a:extLst>
                  <a:ext uri="{FF2B5EF4-FFF2-40B4-BE49-F238E27FC236}">
                    <a16:creationId xmlns:a16="http://schemas.microsoft.com/office/drawing/2014/main" id="{48F31ED2-5F61-4E76-919E-0BE2C6553DE1}"/>
                  </a:ext>
                </a:extLst>
              </p:cNvPr>
              <p:cNvSpPr/>
              <p:nvPr/>
            </p:nvSpPr>
            <p:spPr>
              <a:xfrm rot="5400000">
                <a:off x="454790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1" name="正方形/長方形 1230">
                <a:extLst>
                  <a:ext uri="{FF2B5EF4-FFF2-40B4-BE49-F238E27FC236}">
                    <a16:creationId xmlns:a16="http://schemas.microsoft.com/office/drawing/2014/main" id="{CF819EA4-052F-4D52-A826-7049B0B704CF}"/>
                  </a:ext>
                </a:extLst>
              </p:cNvPr>
              <p:cNvSpPr/>
              <p:nvPr/>
            </p:nvSpPr>
            <p:spPr>
              <a:xfrm rot="5400000">
                <a:off x="4547904" y="1808809"/>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2" name="正方形/長方形 1231">
                <a:extLst>
                  <a:ext uri="{FF2B5EF4-FFF2-40B4-BE49-F238E27FC236}">
                    <a16:creationId xmlns:a16="http://schemas.microsoft.com/office/drawing/2014/main" id="{BCD89281-DD11-4846-AD93-34BC6FDE63E4}"/>
                  </a:ext>
                </a:extLst>
              </p:cNvPr>
              <p:cNvSpPr/>
              <p:nvPr/>
            </p:nvSpPr>
            <p:spPr>
              <a:xfrm rot="5400000">
                <a:off x="454790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3" name="正方形/長方形 1232">
                <a:extLst>
                  <a:ext uri="{FF2B5EF4-FFF2-40B4-BE49-F238E27FC236}">
                    <a16:creationId xmlns:a16="http://schemas.microsoft.com/office/drawing/2014/main" id="{FE9B5035-CA73-412B-96D5-7E9386B309BA}"/>
                  </a:ext>
                </a:extLst>
              </p:cNvPr>
              <p:cNvSpPr/>
              <p:nvPr/>
            </p:nvSpPr>
            <p:spPr>
              <a:xfrm rot="5400000">
                <a:off x="4547904" y="2220238"/>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4" name="正方形/長方形 1233">
                <a:extLst>
                  <a:ext uri="{FF2B5EF4-FFF2-40B4-BE49-F238E27FC236}">
                    <a16:creationId xmlns:a16="http://schemas.microsoft.com/office/drawing/2014/main" id="{60B1E8A5-7CB7-4BAC-9A74-53336D426451}"/>
                  </a:ext>
                </a:extLst>
              </p:cNvPr>
              <p:cNvSpPr/>
              <p:nvPr/>
            </p:nvSpPr>
            <p:spPr>
              <a:xfrm rot="5400000">
                <a:off x="475457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5" name="正方形/長方形 1234">
                <a:extLst>
                  <a:ext uri="{FF2B5EF4-FFF2-40B4-BE49-F238E27FC236}">
                    <a16:creationId xmlns:a16="http://schemas.microsoft.com/office/drawing/2014/main" id="{AE2C1CCA-7565-44BF-B88E-35D832E4E95B}"/>
                  </a:ext>
                </a:extLst>
              </p:cNvPr>
              <p:cNvSpPr/>
              <p:nvPr/>
            </p:nvSpPr>
            <p:spPr>
              <a:xfrm rot="5400000">
                <a:off x="4754574"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6" name="正方形/長方形 1235">
                <a:extLst>
                  <a:ext uri="{FF2B5EF4-FFF2-40B4-BE49-F238E27FC236}">
                    <a16:creationId xmlns:a16="http://schemas.microsoft.com/office/drawing/2014/main" id="{C5C5D200-7CBE-4125-9C3A-941CCE690A38}"/>
                  </a:ext>
                </a:extLst>
              </p:cNvPr>
              <p:cNvSpPr/>
              <p:nvPr/>
            </p:nvSpPr>
            <p:spPr>
              <a:xfrm rot="5400000">
                <a:off x="475457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7" name="正方形/長方形 1236">
                <a:extLst>
                  <a:ext uri="{FF2B5EF4-FFF2-40B4-BE49-F238E27FC236}">
                    <a16:creationId xmlns:a16="http://schemas.microsoft.com/office/drawing/2014/main" id="{3D5026D7-6D75-4AEE-87D8-0D62BBDCB1F5}"/>
                  </a:ext>
                </a:extLst>
              </p:cNvPr>
              <p:cNvSpPr/>
              <p:nvPr/>
            </p:nvSpPr>
            <p:spPr>
              <a:xfrm rot="5400000">
                <a:off x="4754574"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8" name="正方形/長方形 1237">
                <a:extLst>
                  <a:ext uri="{FF2B5EF4-FFF2-40B4-BE49-F238E27FC236}">
                    <a16:creationId xmlns:a16="http://schemas.microsoft.com/office/drawing/2014/main" id="{E6778E2B-872B-4241-A1F3-2021EE2B3F58}"/>
                  </a:ext>
                </a:extLst>
              </p:cNvPr>
              <p:cNvSpPr/>
              <p:nvPr/>
            </p:nvSpPr>
            <p:spPr>
              <a:xfrm rot="5400000">
                <a:off x="4960443"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9" name="正方形/長方形 1238">
                <a:extLst>
                  <a:ext uri="{FF2B5EF4-FFF2-40B4-BE49-F238E27FC236}">
                    <a16:creationId xmlns:a16="http://schemas.microsoft.com/office/drawing/2014/main" id="{35A6D212-210D-4138-BE0F-45ED8D113CFD}"/>
                  </a:ext>
                </a:extLst>
              </p:cNvPr>
              <p:cNvSpPr/>
              <p:nvPr/>
            </p:nvSpPr>
            <p:spPr>
              <a:xfrm rot="5400000">
                <a:off x="4960443" y="1808809"/>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0" name="正方形/長方形 1239">
                <a:extLst>
                  <a:ext uri="{FF2B5EF4-FFF2-40B4-BE49-F238E27FC236}">
                    <a16:creationId xmlns:a16="http://schemas.microsoft.com/office/drawing/2014/main" id="{51BD8BC0-8F86-4F38-BB41-2103853461BB}"/>
                  </a:ext>
                </a:extLst>
              </p:cNvPr>
              <p:cNvSpPr/>
              <p:nvPr/>
            </p:nvSpPr>
            <p:spPr>
              <a:xfrm rot="5400000">
                <a:off x="4960443"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1" name="正方形/長方形 1240">
                <a:extLst>
                  <a:ext uri="{FF2B5EF4-FFF2-40B4-BE49-F238E27FC236}">
                    <a16:creationId xmlns:a16="http://schemas.microsoft.com/office/drawing/2014/main" id="{8FF38279-4AEF-44E9-99C1-9C82FAA890C0}"/>
                  </a:ext>
                </a:extLst>
              </p:cNvPr>
              <p:cNvSpPr/>
              <p:nvPr/>
            </p:nvSpPr>
            <p:spPr>
              <a:xfrm rot="5400000">
                <a:off x="4960443" y="2220238"/>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242" name="グループ化 1241">
              <a:extLst>
                <a:ext uri="{FF2B5EF4-FFF2-40B4-BE49-F238E27FC236}">
                  <a16:creationId xmlns:a16="http://schemas.microsoft.com/office/drawing/2014/main" id="{77072DAB-1996-4042-BDA3-46A3894665B6}"/>
                </a:ext>
              </a:extLst>
            </p:cNvPr>
            <p:cNvGrpSpPr/>
            <p:nvPr/>
          </p:nvGrpSpPr>
          <p:grpSpPr>
            <a:xfrm>
              <a:off x="848949" y="3238509"/>
              <a:ext cx="4730496" cy="827735"/>
              <a:chOff x="849415" y="1598300"/>
              <a:chExt cx="4730496" cy="827735"/>
            </a:xfrm>
          </p:grpSpPr>
          <p:sp>
            <p:nvSpPr>
              <p:cNvPr id="1243" name="正方形/長方形 1242">
                <a:extLst>
                  <a:ext uri="{FF2B5EF4-FFF2-40B4-BE49-F238E27FC236}">
                    <a16:creationId xmlns:a16="http://schemas.microsoft.com/office/drawing/2014/main" id="{FC3C5110-1490-4C35-9D5F-54A4C5C2EDF6}"/>
                  </a:ext>
                </a:extLst>
              </p:cNvPr>
              <p:cNvSpPr/>
              <p:nvPr/>
            </p:nvSpPr>
            <p:spPr>
              <a:xfrm rot="5400000">
                <a:off x="849493"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4" name="正方形/長方形 1243">
                <a:extLst>
                  <a:ext uri="{FF2B5EF4-FFF2-40B4-BE49-F238E27FC236}">
                    <a16:creationId xmlns:a16="http://schemas.microsoft.com/office/drawing/2014/main" id="{12D71902-E9C3-470C-9F4D-D75AB4503188}"/>
                  </a:ext>
                </a:extLst>
              </p:cNvPr>
              <p:cNvSpPr/>
              <p:nvPr/>
            </p:nvSpPr>
            <p:spPr>
              <a:xfrm rot="5400000">
                <a:off x="849493" y="180881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5" name="正方形/長方形 1244">
                <a:extLst>
                  <a:ext uri="{FF2B5EF4-FFF2-40B4-BE49-F238E27FC236}">
                    <a16:creationId xmlns:a16="http://schemas.microsoft.com/office/drawing/2014/main" id="{EA5DF936-F2C0-41BA-A50D-8B124D9EEB31}"/>
                  </a:ext>
                </a:extLst>
              </p:cNvPr>
              <p:cNvSpPr/>
              <p:nvPr/>
            </p:nvSpPr>
            <p:spPr>
              <a:xfrm rot="5400000">
                <a:off x="849493"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6" name="正方形/長方形 1245">
                <a:extLst>
                  <a:ext uri="{FF2B5EF4-FFF2-40B4-BE49-F238E27FC236}">
                    <a16:creationId xmlns:a16="http://schemas.microsoft.com/office/drawing/2014/main" id="{2B5E0E40-DF35-4F6D-B022-848BE6D21981}"/>
                  </a:ext>
                </a:extLst>
              </p:cNvPr>
              <p:cNvSpPr/>
              <p:nvPr/>
            </p:nvSpPr>
            <p:spPr>
              <a:xfrm rot="5400000">
                <a:off x="849493" y="2220243"/>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7" name="正方形/長方形 1246">
                <a:extLst>
                  <a:ext uri="{FF2B5EF4-FFF2-40B4-BE49-F238E27FC236}">
                    <a16:creationId xmlns:a16="http://schemas.microsoft.com/office/drawing/2014/main" id="{05131C84-BB5F-4E3D-8456-4730865E3B07}"/>
                  </a:ext>
                </a:extLst>
              </p:cNvPr>
              <p:cNvSpPr/>
              <p:nvPr/>
            </p:nvSpPr>
            <p:spPr>
              <a:xfrm rot="5400000">
                <a:off x="187775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8" name="正方形/長方形 1247">
                <a:extLst>
                  <a:ext uri="{FF2B5EF4-FFF2-40B4-BE49-F238E27FC236}">
                    <a16:creationId xmlns:a16="http://schemas.microsoft.com/office/drawing/2014/main" id="{49166C72-6912-4180-8C76-3EAD3FE92E7F}"/>
                  </a:ext>
                </a:extLst>
              </p:cNvPr>
              <p:cNvSpPr/>
              <p:nvPr/>
            </p:nvSpPr>
            <p:spPr>
              <a:xfrm rot="5400000">
                <a:off x="1877754"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9" name="正方形/長方形 1248">
                <a:extLst>
                  <a:ext uri="{FF2B5EF4-FFF2-40B4-BE49-F238E27FC236}">
                    <a16:creationId xmlns:a16="http://schemas.microsoft.com/office/drawing/2014/main" id="{515A6A2D-B1C8-4666-B5E4-B02D5E72ADB3}"/>
                  </a:ext>
                </a:extLst>
              </p:cNvPr>
              <p:cNvSpPr/>
              <p:nvPr/>
            </p:nvSpPr>
            <p:spPr>
              <a:xfrm rot="5400000">
                <a:off x="187775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0" name="正方形/長方形 1249">
                <a:extLst>
                  <a:ext uri="{FF2B5EF4-FFF2-40B4-BE49-F238E27FC236}">
                    <a16:creationId xmlns:a16="http://schemas.microsoft.com/office/drawing/2014/main" id="{1D6F1CE3-E0A6-4EC9-9900-8C61A8F0D0B8}"/>
                  </a:ext>
                </a:extLst>
              </p:cNvPr>
              <p:cNvSpPr/>
              <p:nvPr/>
            </p:nvSpPr>
            <p:spPr>
              <a:xfrm rot="5400000">
                <a:off x="1877754"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1" name="正方形/長方形 1250">
                <a:extLst>
                  <a:ext uri="{FF2B5EF4-FFF2-40B4-BE49-F238E27FC236}">
                    <a16:creationId xmlns:a16="http://schemas.microsoft.com/office/drawing/2014/main" id="{9DD8A6D4-E9B9-4EFA-AE43-79D14D46F47C}"/>
                  </a:ext>
                </a:extLst>
              </p:cNvPr>
              <p:cNvSpPr/>
              <p:nvPr/>
            </p:nvSpPr>
            <p:spPr>
              <a:xfrm rot="5400000">
                <a:off x="105536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2" name="正方形/長方形 1251">
                <a:extLst>
                  <a:ext uri="{FF2B5EF4-FFF2-40B4-BE49-F238E27FC236}">
                    <a16:creationId xmlns:a16="http://schemas.microsoft.com/office/drawing/2014/main" id="{61CEBFED-FE67-466D-9979-701405DC53E3}"/>
                  </a:ext>
                </a:extLst>
              </p:cNvPr>
              <p:cNvSpPr/>
              <p:nvPr/>
            </p:nvSpPr>
            <p:spPr>
              <a:xfrm rot="5400000">
                <a:off x="1055362"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3" name="正方形/長方形 1252">
                <a:extLst>
                  <a:ext uri="{FF2B5EF4-FFF2-40B4-BE49-F238E27FC236}">
                    <a16:creationId xmlns:a16="http://schemas.microsoft.com/office/drawing/2014/main" id="{6AA80EB0-9C1E-4325-8609-0997A417AEC9}"/>
                  </a:ext>
                </a:extLst>
              </p:cNvPr>
              <p:cNvSpPr/>
              <p:nvPr/>
            </p:nvSpPr>
            <p:spPr>
              <a:xfrm rot="5400000">
                <a:off x="105536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4" name="正方形/長方形 1253">
                <a:extLst>
                  <a:ext uri="{FF2B5EF4-FFF2-40B4-BE49-F238E27FC236}">
                    <a16:creationId xmlns:a16="http://schemas.microsoft.com/office/drawing/2014/main" id="{4960977D-89DA-4350-B934-F59C091FF6C6}"/>
                  </a:ext>
                </a:extLst>
              </p:cNvPr>
              <p:cNvSpPr/>
              <p:nvPr/>
            </p:nvSpPr>
            <p:spPr>
              <a:xfrm rot="5400000">
                <a:off x="1055362"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5" name="正方形/長方形 1254">
                <a:extLst>
                  <a:ext uri="{FF2B5EF4-FFF2-40B4-BE49-F238E27FC236}">
                    <a16:creationId xmlns:a16="http://schemas.microsoft.com/office/drawing/2014/main" id="{08F6CA6E-E292-43FC-AEC0-2599BE053DA4}"/>
                  </a:ext>
                </a:extLst>
              </p:cNvPr>
              <p:cNvSpPr/>
              <p:nvPr/>
            </p:nvSpPr>
            <p:spPr>
              <a:xfrm rot="5400000">
                <a:off x="208362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6" name="正方形/長方形 1255">
                <a:extLst>
                  <a:ext uri="{FF2B5EF4-FFF2-40B4-BE49-F238E27FC236}">
                    <a16:creationId xmlns:a16="http://schemas.microsoft.com/office/drawing/2014/main" id="{E45DE89E-E3F8-4513-91CF-0C23F83A949C}"/>
                  </a:ext>
                </a:extLst>
              </p:cNvPr>
              <p:cNvSpPr/>
              <p:nvPr/>
            </p:nvSpPr>
            <p:spPr>
              <a:xfrm rot="5400000">
                <a:off x="2083624"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7" name="正方形/長方形 1256">
                <a:extLst>
                  <a:ext uri="{FF2B5EF4-FFF2-40B4-BE49-F238E27FC236}">
                    <a16:creationId xmlns:a16="http://schemas.microsoft.com/office/drawing/2014/main" id="{1EAFC328-C466-40E2-A427-DC9D9316242D}"/>
                  </a:ext>
                </a:extLst>
              </p:cNvPr>
              <p:cNvSpPr/>
              <p:nvPr/>
            </p:nvSpPr>
            <p:spPr>
              <a:xfrm rot="5400000">
                <a:off x="208362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8" name="正方形/長方形 1257">
                <a:extLst>
                  <a:ext uri="{FF2B5EF4-FFF2-40B4-BE49-F238E27FC236}">
                    <a16:creationId xmlns:a16="http://schemas.microsoft.com/office/drawing/2014/main" id="{6F2E03A6-43E1-46B4-93A4-E9CB15FDFE61}"/>
                  </a:ext>
                </a:extLst>
              </p:cNvPr>
              <p:cNvSpPr/>
              <p:nvPr/>
            </p:nvSpPr>
            <p:spPr>
              <a:xfrm rot="5400000">
                <a:off x="2083624"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9" name="正方形/長方形 1258">
                <a:extLst>
                  <a:ext uri="{FF2B5EF4-FFF2-40B4-BE49-F238E27FC236}">
                    <a16:creationId xmlns:a16="http://schemas.microsoft.com/office/drawing/2014/main" id="{6C6E19B1-8B8F-4033-9CAD-86ABDC8D2047}"/>
                  </a:ext>
                </a:extLst>
              </p:cNvPr>
              <p:cNvSpPr/>
              <p:nvPr/>
            </p:nvSpPr>
            <p:spPr>
              <a:xfrm rot="5400000">
                <a:off x="126203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0" name="正方形/長方形 1259">
                <a:extLst>
                  <a:ext uri="{FF2B5EF4-FFF2-40B4-BE49-F238E27FC236}">
                    <a16:creationId xmlns:a16="http://schemas.microsoft.com/office/drawing/2014/main" id="{B81C9754-4207-47C3-8208-A3ACBC59DC0F}"/>
                  </a:ext>
                </a:extLst>
              </p:cNvPr>
              <p:cNvSpPr/>
              <p:nvPr/>
            </p:nvSpPr>
            <p:spPr>
              <a:xfrm rot="5400000">
                <a:off x="1262032"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1" name="正方形/長方形 1260">
                <a:extLst>
                  <a:ext uri="{FF2B5EF4-FFF2-40B4-BE49-F238E27FC236}">
                    <a16:creationId xmlns:a16="http://schemas.microsoft.com/office/drawing/2014/main" id="{F26DE25C-F765-45D1-9297-E5FF989164BC}"/>
                  </a:ext>
                </a:extLst>
              </p:cNvPr>
              <p:cNvSpPr/>
              <p:nvPr/>
            </p:nvSpPr>
            <p:spPr>
              <a:xfrm rot="5400000">
                <a:off x="126203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2" name="正方形/長方形 1261">
                <a:extLst>
                  <a:ext uri="{FF2B5EF4-FFF2-40B4-BE49-F238E27FC236}">
                    <a16:creationId xmlns:a16="http://schemas.microsoft.com/office/drawing/2014/main" id="{91A03FA6-0422-4113-B9F4-945D59E01B11}"/>
                  </a:ext>
                </a:extLst>
              </p:cNvPr>
              <p:cNvSpPr/>
              <p:nvPr/>
            </p:nvSpPr>
            <p:spPr>
              <a:xfrm rot="5400000">
                <a:off x="1262032" y="222024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3" name="正方形/長方形 1262">
                <a:extLst>
                  <a:ext uri="{FF2B5EF4-FFF2-40B4-BE49-F238E27FC236}">
                    <a16:creationId xmlns:a16="http://schemas.microsoft.com/office/drawing/2014/main" id="{53318664-DD8B-4AFD-8CB7-6E9E588BC93F}"/>
                  </a:ext>
                </a:extLst>
              </p:cNvPr>
              <p:cNvSpPr/>
              <p:nvPr/>
            </p:nvSpPr>
            <p:spPr>
              <a:xfrm rot="5400000">
                <a:off x="1467901"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4" name="正方形/長方形 1263">
                <a:extLst>
                  <a:ext uri="{FF2B5EF4-FFF2-40B4-BE49-F238E27FC236}">
                    <a16:creationId xmlns:a16="http://schemas.microsoft.com/office/drawing/2014/main" id="{72C1F3DB-FF52-4903-83FF-DFE5779214A6}"/>
                  </a:ext>
                </a:extLst>
              </p:cNvPr>
              <p:cNvSpPr/>
              <p:nvPr/>
            </p:nvSpPr>
            <p:spPr>
              <a:xfrm rot="5400000">
                <a:off x="1467901"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5" name="正方形/長方形 1264">
                <a:extLst>
                  <a:ext uri="{FF2B5EF4-FFF2-40B4-BE49-F238E27FC236}">
                    <a16:creationId xmlns:a16="http://schemas.microsoft.com/office/drawing/2014/main" id="{5EC20E49-DB8D-415C-AED2-D59AA53AA80D}"/>
                  </a:ext>
                </a:extLst>
              </p:cNvPr>
              <p:cNvSpPr/>
              <p:nvPr/>
            </p:nvSpPr>
            <p:spPr>
              <a:xfrm rot="5400000">
                <a:off x="1467901"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6" name="正方形/長方形 1265">
                <a:extLst>
                  <a:ext uri="{FF2B5EF4-FFF2-40B4-BE49-F238E27FC236}">
                    <a16:creationId xmlns:a16="http://schemas.microsoft.com/office/drawing/2014/main" id="{9D98913F-DB99-47FD-9876-A15A55938D4F}"/>
                  </a:ext>
                </a:extLst>
              </p:cNvPr>
              <p:cNvSpPr/>
              <p:nvPr/>
            </p:nvSpPr>
            <p:spPr>
              <a:xfrm rot="5400000">
                <a:off x="1467901"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7" name="正方形/長方形 1266">
                <a:extLst>
                  <a:ext uri="{FF2B5EF4-FFF2-40B4-BE49-F238E27FC236}">
                    <a16:creationId xmlns:a16="http://schemas.microsoft.com/office/drawing/2014/main" id="{E5268A69-2A99-42FC-948F-CBCFA154B30C}"/>
                  </a:ext>
                </a:extLst>
              </p:cNvPr>
              <p:cNvSpPr/>
              <p:nvPr/>
            </p:nvSpPr>
            <p:spPr>
              <a:xfrm rot="5400000">
                <a:off x="1673106"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8" name="正方形/長方形 1267">
                <a:extLst>
                  <a:ext uri="{FF2B5EF4-FFF2-40B4-BE49-F238E27FC236}">
                    <a16:creationId xmlns:a16="http://schemas.microsoft.com/office/drawing/2014/main" id="{DEE52C95-F7BB-4898-B780-157ABF8DA7A3}"/>
                  </a:ext>
                </a:extLst>
              </p:cNvPr>
              <p:cNvSpPr/>
              <p:nvPr/>
            </p:nvSpPr>
            <p:spPr>
              <a:xfrm rot="5400000">
                <a:off x="1673106" y="1808814"/>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9" name="正方形/長方形 1268">
                <a:extLst>
                  <a:ext uri="{FF2B5EF4-FFF2-40B4-BE49-F238E27FC236}">
                    <a16:creationId xmlns:a16="http://schemas.microsoft.com/office/drawing/2014/main" id="{BDFCC857-B848-44CE-BE93-4D1F575E585C}"/>
                  </a:ext>
                </a:extLst>
              </p:cNvPr>
              <p:cNvSpPr/>
              <p:nvPr/>
            </p:nvSpPr>
            <p:spPr>
              <a:xfrm rot="5400000">
                <a:off x="1673106"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0" name="正方形/長方形 1269">
                <a:extLst>
                  <a:ext uri="{FF2B5EF4-FFF2-40B4-BE49-F238E27FC236}">
                    <a16:creationId xmlns:a16="http://schemas.microsoft.com/office/drawing/2014/main" id="{E3E21B3B-F424-4EDF-AA3D-07B509B3AC31}"/>
                  </a:ext>
                </a:extLst>
              </p:cNvPr>
              <p:cNvSpPr/>
              <p:nvPr/>
            </p:nvSpPr>
            <p:spPr>
              <a:xfrm rot="5400000">
                <a:off x="1673106" y="222024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1" name="正方形/長方形 1270">
                <a:extLst>
                  <a:ext uri="{FF2B5EF4-FFF2-40B4-BE49-F238E27FC236}">
                    <a16:creationId xmlns:a16="http://schemas.microsoft.com/office/drawing/2014/main" id="{3BD9A94B-9E7B-4B5D-9BDC-7BDE244B6F0B}"/>
                  </a:ext>
                </a:extLst>
              </p:cNvPr>
              <p:cNvSpPr/>
              <p:nvPr/>
            </p:nvSpPr>
            <p:spPr>
              <a:xfrm rot="5400000">
                <a:off x="22876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2" name="正方形/長方形 1271">
                <a:extLst>
                  <a:ext uri="{FF2B5EF4-FFF2-40B4-BE49-F238E27FC236}">
                    <a16:creationId xmlns:a16="http://schemas.microsoft.com/office/drawing/2014/main" id="{C1F05DA1-58BE-489C-BED1-41F3FC30C28F}"/>
                  </a:ext>
                </a:extLst>
              </p:cNvPr>
              <p:cNvSpPr/>
              <p:nvPr/>
            </p:nvSpPr>
            <p:spPr>
              <a:xfrm rot="5400000">
                <a:off x="22876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3" name="正方形/長方形 1272">
                <a:extLst>
                  <a:ext uri="{FF2B5EF4-FFF2-40B4-BE49-F238E27FC236}">
                    <a16:creationId xmlns:a16="http://schemas.microsoft.com/office/drawing/2014/main" id="{864A2DC2-DBC3-4148-A9BA-A3F9B811DE47}"/>
                  </a:ext>
                </a:extLst>
              </p:cNvPr>
              <p:cNvSpPr/>
              <p:nvPr/>
            </p:nvSpPr>
            <p:spPr>
              <a:xfrm rot="5400000">
                <a:off x="22876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4" name="正方形/長方形 1273">
                <a:extLst>
                  <a:ext uri="{FF2B5EF4-FFF2-40B4-BE49-F238E27FC236}">
                    <a16:creationId xmlns:a16="http://schemas.microsoft.com/office/drawing/2014/main" id="{A64F1EAC-3A0F-49A3-8215-9EFDF55739AB}"/>
                  </a:ext>
                </a:extLst>
              </p:cNvPr>
              <p:cNvSpPr/>
              <p:nvPr/>
            </p:nvSpPr>
            <p:spPr>
              <a:xfrm rot="5400000">
                <a:off x="22876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5" name="正方形/長方形 1274">
                <a:extLst>
                  <a:ext uri="{FF2B5EF4-FFF2-40B4-BE49-F238E27FC236}">
                    <a16:creationId xmlns:a16="http://schemas.microsoft.com/office/drawing/2014/main" id="{AC6B0897-54CF-4E53-8D39-9E46C17B59FA}"/>
                  </a:ext>
                </a:extLst>
              </p:cNvPr>
              <p:cNvSpPr/>
              <p:nvPr/>
            </p:nvSpPr>
            <p:spPr>
              <a:xfrm rot="5400000">
                <a:off x="24934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6" name="正方形/長方形 1275">
                <a:extLst>
                  <a:ext uri="{FF2B5EF4-FFF2-40B4-BE49-F238E27FC236}">
                    <a16:creationId xmlns:a16="http://schemas.microsoft.com/office/drawing/2014/main" id="{C0166F4D-15B6-4A85-85FF-52638BF1A9E9}"/>
                  </a:ext>
                </a:extLst>
              </p:cNvPr>
              <p:cNvSpPr/>
              <p:nvPr/>
            </p:nvSpPr>
            <p:spPr>
              <a:xfrm rot="5400000">
                <a:off x="24934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7" name="正方形/長方形 1276">
                <a:extLst>
                  <a:ext uri="{FF2B5EF4-FFF2-40B4-BE49-F238E27FC236}">
                    <a16:creationId xmlns:a16="http://schemas.microsoft.com/office/drawing/2014/main" id="{5A111366-A280-440E-96C8-9A9164A1774C}"/>
                  </a:ext>
                </a:extLst>
              </p:cNvPr>
              <p:cNvSpPr/>
              <p:nvPr/>
            </p:nvSpPr>
            <p:spPr>
              <a:xfrm rot="5400000">
                <a:off x="24934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8" name="正方形/長方形 1277">
                <a:extLst>
                  <a:ext uri="{FF2B5EF4-FFF2-40B4-BE49-F238E27FC236}">
                    <a16:creationId xmlns:a16="http://schemas.microsoft.com/office/drawing/2014/main" id="{C9476123-9E3F-497C-9FCA-9F4FA3CDF3BF}"/>
                  </a:ext>
                </a:extLst>
              </p:cNvPr>
              <p:cNvSpPr/>
              <p:nvPr/>
            </p:nvSpPr>
            <p:spPr>
              <a:xfrm rot="5400000">
                <a:off x="24934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9" name="正方形/長方形 1278">
                <a:extLst>
                  <a:ext uri="{FF2B5EF4-FFF2-40B4-BE49-F238E27FC236}">
                    <a16:creationId xmlns:a16="http://schemas.microsoft.com/office/drawing/2014/main" id="{C272934F-6462-42DE-B224-181B0465AB23}"/>
                  </a:ext>
                </a:extLst>
              </p:cNvPr>
              <p:cNvSpPr/>
              <p:nvPr/>
            </p:nvSpPr>
            <p:spPr>
              <a:xfrm rot="5400000">
                <a:off x="270014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0" name="正方形/長方形 1279">
                <a:extLst>
                  <a:ext uri="{FF2B5EF4-FFF2-40B4-BE49-F238E27FC236}">
                    <a16:creationId xmlns:a16="http://schemas.microsoft.com/office/drawing/2014/main" id="{AC1823DD-42C8-44B7-A305-93FDE02498DE}"/>
                  </a:ext>
                </a:extLst>
              </p:cNvPr>
              <p:cNvSpPr/>
              <p:nvPr/>
            </p:nvSpPr>
            <p:spPr>
              <a:xfrm rot="5400000">
                <a:off x="2700145"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1" name="正方形/長方形 1280">
                <a:extLst>
                  <a:ext uri="{FF2B5EF4-FFF2-40B4-BE49-F238E27FC236}">
                    <a16:creationId xmlns:a16="http://schemas.microsoft.com/office/drawing/2014/main" id="{3B4228A5-C0F3-4D3C-A6FA-1BFD8E6A0B7B}"/>
                  </a:ext>
                </a:extLst>
              </p:cNvPr>
              <p:cNvSpPr/>
              <p:nvPr/>
            </p:nvSpPr>
            <p:spPr>
              <a:xfrm rot="5400000">
                <a:off x="270014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2" name="正方形/長方形 1281">
                <a:extLst>
                  <a:ext uri="{FF2B5EF4-FFF2-40B4-BE49-F238E27FC236}">
                    <a16:creationId xmlns:a16="http://schemas.microsoft.com/office/drawing/2014/main" id="{3FE0D1CB-66F8-4E2E-8D3B-9BC2176D12A7}"/>
                  </a:ext>
                </a:extLst>
              </p:cNvPr>
              <p:cNvSpPr/>
              <p:nvPr/>
            </p:nvSpPr>
            <p:spPr>
              <a:xfrm rot="5400000">
                <a:off x="2700145"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3" name="正方形/長方形 1282">
                <a:extLst>
                  <a:ext uri="{FF2B5EF4-FFF2-40B4-BE49-F238E27FC236}">
                    <a16:creationId xmlns:a16="http://schemas.microsoft.com/office/drawing/2014/main" id="{3CE8678E-9FD9-47F3-A7CA-3AD850171474}"/>
                  </a:ext>
                </a:extLst>
              </p:cNvPr>
              <p:cNvSpPr/>
              <p:nvPr/>
            </p:nvSpPr>
            <p:spPr>
              <a:xfrm rot="5400000">
                <a:off x="310584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4" name="正方形/長方形 1283">
                <a:extLst>
                  <a:ext uri="{FF2B5EF4-FFF2-40B4-BE49-F238E27FC236}">
                    <a16:creationId xmlns:a16="http://schemas.microsoft.com/office/drawing/2014/main" id="{B3C3B801-A2BC-4327-9A1F-EC0B2EF91C08}"/>
                  </a:ext>
                </a:extLst>
              </p:cNvPr>
              <p:cNvSpPr/>
              <p:nvPr/>
            </p:nvSpPr>
            <p:spPr>
              <a:xfrm rot="5400000">
                <a:off x="3105840"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5" name="正方形/長方形 1284">
                <a:extLst>
                  <a:ext uri="{FF2B5EF4-FFF2-40B4-BE49-F238E27FC236}">
                    <a16:creationId xmlns:a16="http://schemas.microsoft.com/office/drawing/2014/main" id="{460206B2-9C20-4AAB-AFEC-F4285D09F1A3}"/>
                  </a:ext>
                </a:extLst>
              </p:cNvPr>
              <p:cNvSpPr/>
              <p:nvPr/>
            </p:nvSpPr>
            <p:spPr>
              <a:xfrm rot="5400000">
                <a:off x="310584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6" name="正方形/長方形 1285">
                <a:extLst>
                  <a:ext uri="{FF2B5EF4-FFF2-40B4-BE49-F238E27FC236}">
                    <a16:creationId xmlns:a16="http://schemas.microsoft.com/office/drawing/2014/main" id="{8901C20F-7CD0-4A42-8180-113E2CB137A7}"/>
                  </a:ext>
                </a:extLst>
              </p:cNvPr>
              <p:cNvSpPr/>
              <p:nvPr/>
            </p:nvSpPr>
            <p:spPr>
              <a:xfrm rot="5400000">
                <a:off x="3105840" y="222024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7" name="正方形/長方形 1286">
                <a:extLst>
                  <a:ext uri="{FF2B5EF4-FFF2-40B4-BE49-F238E27FC236}">
                    <a16:creationId xmlns:a16="http://schemas.microsoft.com/office/drawing/2014/main" id="{C443FDA5-749E-49B7-82C1-488CAFC01F1F}"/>
                  </a:ext>
                </a:extLst>
              </p:cNvPr>
              <p:cNvSpPr/>
              <p:nvPr/>
            </p:nvSpPr>
            <p:spPr>
              <a:xfrm rot="5400000">
                <a:off x="331171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8" name="正方形/長方形 1287">
                <a:extLst>
                  <a:ext uri="{FF2B5EF4-FFF2-40B4-BE49-F238E27FC236}">
                    <a16:creationId xmlns:a16="http://schemas.microsoft.com/office/drawing/2014/main" id="{240C5189-3C83-4B0A-9948-AD95E7745AE8}"/>
                  </a:ext>
                </a:extLst>
              </p:cNvPr>
              <p:cNvSpPr/>
              <p:nvPr/>
            </p:nvSpPr>
            <p:spPr>
              <a:xfrm rot="5400000">
                <a:off x="3311710"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9" name="正方形/長方形 1288">
                <a:extLst>
                  <a:ext uri="{FF2B5EF4-FFF2-40B4-BE49-F238E27FC236}">
                    <a16:creationId xmlns:a16="http://schemas.microsoft.com/office/drawing/2014/main" id="{8B3357D1-4A34-4FAB-875D-5D30D6BE2A1E}"/>
                  </a:ext>
                </a:extLst>
              </p:cNvPr>
              <p:cNvSpPr/>
              <p:nvPr/>
            </p:nvSpPr>
            <p:spPr>
              <a:xfrm rot="5400000">
                <a:off x="331171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0" name="正方形/長方形 1289">
                <a:extLst>
                  <a:ext uri="{FF2B5EF4-FFF2-40B4-BE49-F238E27FC236}">
                    <a16:creationId xmlns:a16="http://schemas.microsoft.com/office/drawing/2014/main" id="{74348285-95F2-437D-BAAF-008F42ADEFAE}"/>
                  </a:ext>
                </a:extLst>
              </p:cNvPr>
              <p:cNvSpPr/>
              <p:nvPr/>
            </p:nvSpPr>
            <p:spPr>
              <a:xfrm rot="5400000">
                <a:off x="3311710" y="2220241"/>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1" name="正方形/長方形 1290">
                <a:extLst>
                  <a:ext uri="{FF2B5EF4-FFF2-40B4-BE49-F238E27FC236}">
                    <a16:creationId xmlns:a16="http://schemas.microsoft.com/office/drawing/2014/main" id="{C103CB7F-9493-4F09-AF8B-D9E28E906DE9}"/>
                  </a:ext>
                </a:extLst>
              </p:cNvPr>
              <p:cNvSpPr/>
              <p:nvPr/>
            </p:nvSpPr>
            <p:spPr>
              <a:xfrm rot="5400000">
                <a:off x="2901192"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2" name="正方形/長方形 1291">
                <a:extLst>
                  <a:ext uri="{FF2B5EF4-FFF2-40B4-BE49-F238E27FC236}">
                    <a16:creationId xmlns:a16="http://schemas.microsoft.com/office/drawing/2014/main" id="{247F7384-F13F-4096-B8A3-D1EC53426C61}"/>
                  </a:ext>
                </a:extLst>
              </p:cNvPr>
              <p:cNvSpPr/>
              <p:nvPr/>
            </p:nvSpPr>
            <p:spPr>
              <a:xfrm rot="5400000">
                <a:off x="2901192"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3" name="正方形/長方形 1292">
                <a:extLst>
                  <a:ext uri="{FF2B5EF4-FFF2-40B4-BE49-F238E27FC236}">
                    <a16:creationId xmlns:a16="http://schemas.microsoft.com/office/drawing/2014/main" id="{EB0890A8-2D4E-41A9-A157-14D400412916}"/>
                  </a:ext>
                </a:extLst>
              </p:cNvPr>
              <p:cNvSpPr/>
              <p:nvPr/>
            </p:nvSpPr>
            <p:spPr>
              <a:xfrm rot="5400000">
                <a:off x="2901192"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4" name="正方形/長方形 1293">
                <a:extLst>
                  <a:ext uri="{FF2B5EF4-FFF2-40B4-BE49-F238E27FC236}">
                    <a16:creationId xmlns:a16="http://schemas.microsoft.com/office/drawing/2014/main" id="{3D301908-1305-4E87-A555-F3D15706B6EF}"/>
                  </a:ext>
                </a:extLst>
              </p:cNvPr>
              <p:cNvSpPr/>
              <p:nvPr/>
            </p:nvSpPr>
            <p:spPr>
              <a:xfrm rot="5400000">
                <a:off x="2901192"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5" name="正方形/長方形 1294">
                <a:extLst>
                  <a:ext uri="{FF2B5EF4-FFF2-40B4-BE49-F238E27FC236}">
                    <a16:creationId xmlns:a16="http://schemas.microsoft.com/office/drawing/2014/main" id="{3F608251-73EB-4B08-8AA2-F184BF42B5E4}"/>
                  </a:ext>
                </a:extLst>
              </p:cNvPr>
              <p:cNvSpPr/>
              <p:nvPr/>
            </p:nvSpPr>
            <p:spPr>
              <a:xfrm rot="5400000">
                <a:off x="3519467"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6" name="正方形/長方形 1295">
                <a:extLst>
                  <a:ext uri="{FF2B5EF4-FFF2-40B4-BE49-F238E27FC236}">
                    <a16:creationId xmlns:a16="http://schemas.microsoft.com/office/drawing/2014/main" id="{85B82693-7305-4263-84B1-7AB747637B2B}"/>
                  </a:ext>
                </a:extLst>
              </p:cNvPr>
              <p:cNvSpPr/>
              <p:nvPr/>
            </p:nvSpPr>
            <p:spPr>
              <a:xfrm rot="5400000">
                <a:off x="3519467"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7" name="正方形/長方形 1296">
                <a:extLst>
                  <a:ext uri="{FF2B5EF4-FFF2-40B4-BE49-F238E27FC236}">
                    <a16:creationId xmlns:a16="http://schemas.microsoft.com/office/drawing/2014/main" id="{A7B1BBCF-ED4F-4E72-B90E-86FF92A70CB2}"/>
                  </a:ext>
                </a:extLst>
              </p:cNvPr>
              <p:cNvSpPr/>
              <p:nvPr/>
            </p:nvSpPr>
            <p:spPr>
              <a:xfrm rot="5400000">
                <a:off x="3519467"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8" name="正方形/長方形 1297">
                <a:extLst>
                  <a:ext uri="{FF2B5EF4-FFF2-40B4-BE49-F238E27FC236}">
                    <a16:creationId xmlns:a16="http://schemas.microsoft.com/office/drawing/2014/main" id="{08442F96-47C4-42CE-A19D-DB36CAE99B3C}"/>
                  </a:ext>
                </a:extLst>
              </p:cNvPr>
              <p:cNvSpPr/>
              <p:nvPr/>
            </p:nvSpPr>
            <p:spPr>
              <a:xfrm rot="5400000">
                <a:off x="3519467"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9" name="正方形/長方形 1298">
                <a:extLst>
                  <a:ext uri="{FF2B5EF4-FFF2-40B4-BE49-F238E27FC236}">
                    <a16:creationId xmlns:a16="http://schemas.microsoft.com/office/drawing/2014/main" id="{C11A8F76-8778-4741-BC79-E310DC5442E8}"/>
                  </a:ext>
                </a:extLst>
              </p:cNvPr>
              <p:cNvSpPr/>
              <p:nvPr/>
            </p:nvSpPr>
            <p:spPr>
              <a:xfrm rot="5400000">
                <a:off x="372533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0" name="正方形/長方形 1299">
                <a:extLst>
                  <a:ext uri="{FF2B5EF4-FFF2-40B4-BE49-F238E27FC236}">
                    <a16:creationId xmlns:a16="http://schemas.microsoft.com/office/drawing/2014/main" id="{0C29A209-4F70-484A-B7D8-AEAF3CF09D52}"/>
                  </a:ext>
                </a:extLst>
              </p:cNvPr>
              <p:cNvSpPr/>
              <p:nvPr/>
            </p:nvSpPr>
            <p:spPr>
              <a:xfrm rot="5400000">
                <a:off x="3725336"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1" name="正方形/長方形 1300">
                <a:extLst>
                  <a:ext uri="{FF2B5EF4-FFF2-40B4-BE49-F238E27FC236}">
                    <a16:creationId xmlns:a16="http://schemas.microsoft.com/office/drawing/2014/main" id="{EE609573-AB58-4894-A258-4C207B10AC00}"/>
                  </a:ext>
                </a:extLst>
              </p:cNvPr>
              <p:cNvSpPr/>
              <p:nvPr/>
            </p:nvSpPr>
            <p:spPr>
              <a:xfrm rot="5400000">
                <a:off x="372533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2" name="正方形/長方形 1301">
                <a:extLst>
                  <a:ext uri="{FF2B5EF4-FFF2-40B4-BE49-F238E27FC236}">
                    <a16:creationId xmlns:a16="http://schemas.microsoft.com/office/drawing/2014/main" id="{E67EC4C5-C70B-42B5-9212-5666A2990E81}"/>
                  </a:ext>
                </a:extLst>
              </p:cNvPr>
              <p:cNvSpPr/>
              <p:nvPr/>
            </p:nvSpPr>
            <p:spPr>
              <a:xfrm rot="5400000">
                <a:off x="3725336"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3" name="正方形/長方形 1302">
                <a:extLst>
                  <a:ext uri="{FF2B5EF4-FFF2-40B4-BE49-F238E27FC236}">
                    <a16:creationId xmlns:a16="http://schemas.microsoft.com/office/drawing/2014/main" id="{79806553-523D-4ABB-AEAB-6FE4BA5B0D54}"/>
                  </a:ext>
                </a:extLst>
              </p:cNvPr>
              <p:cNvSpPr/>
              <p:nvPr/>
            </p:nvSpPr>
            <p:spPr>
              <a:xfrm rot="5400000">
                <a:off x="39320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4" name="正方形/長方形 1303">
                <a:extLst>
                  <a:ext uri="{FF2B5EF4-FFF2-40B4-BE49-F238E27FC236}">
                    <a16:creationId xmlns:a16="http://schemas.microsoft.com/office/drawing/2014/main" id="{1EA1BF23-7B7C-4158-A55A-E664C8110AAA}"/>
                  </a:ext>
                </a:extLst>
              </p:cNvPr>
              <p:cNvSpPr/>
              <p:nvPr/>
            </p:nvSpPr>
            <p:spPr>
              <a:xfrm rot="5400000">
                <a:off x="39320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5" name="正方形/長方形 1304">
                <a:extLst>
                  <a:ext uri="{FF2B5EF4-FFF2-40B4-BE49-F238E27FC236}">
                    <a16:creationId xmlns:a16="http://schemas.microsoft.com/office/drawing/2014/main" id="{59F424F0-28A8-4FEF-AE8E-0056D6EE8E52}"/>
                  </a:ext>
                </a:extLst>
              </p:cNvPr>
              <p:cNvSpPr/>
              <p:nvPr/>
            </p:nvSpPr>
            <p:spPr>
              <a:xfrm rot="5400000">
                <a:off x="39320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6" name="正方形/長方形 1305">
                <a:extLst>
                  <a:ext uri="{FF2B5EF4-FFF2-40B4-BE49-F238E27FC236}">
                    <a16:creationId xmlns:a16="http://schemas.microsoft.com/office/drawing/2014/main" id="{CC5B5288-5BDE-41C9-B1A9-D1E87C1099E9}"/>
                  </a:ext>
                </a:extLst>
              </p:cNvPr>
              <p:cNvSpPr/>
              <p:nvPr/>
            </p:nvSpPr>
            <p:spPr>
              <a:xfrm rot="5400000">
                <a:off x="39320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7" name="正方形/長方形 1306">
                <a:extLst>
                  <a:ext uri="{FF2B5EF4-FFF2-40B4-BE49-F238E27FC236}">
                    <a16:creationId xmlns:a16="http://schemas.microsoft.com/office/drawing/2014/main" id="{3A4AB67B-A261-4D7A-A17A-FFFD2E539ED6}"/>
                  </a:ext>
                </a:extLst>
              </p:cNvPr>
              <p:cNvSpPr/>
              <p:nvPr/>
            </p:nvSpPr>
            <p:spPr>
              <a:xfrm rot="5400000">
                <a:off x="41378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8" name="正方形/長方形 1307">
                <a:extLst>
                  <a:ext uri="{FF2B5EF4-FFF2-40B4-BE49-F238E27FC236}">
                    <a16:creationId xmlns:a16="http://schemas.microsoft.com/office/drawing/2014/main" id="{845B5B40-6259-4722-9DE1-10937A36C64A}"/>
                  </a:ext>
                </a:extLst>
              </p:cNvPr>
              <p:cNvSpPr/>
              <p:nvPr/>
            </p:nvSpPr>
            <p:spPr>
              <a:xfrm rot="5400000">
                <a:off x="41378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9" name="正方形/長方形 1308">
                <a:extLst>
                  <a:ext uri="{FF2B5EF4-FFF2-40B4-BE49-F238E27FC236}">
                    <a16:creationId xmlns:a16="http://schemas.microsoft.com/office/drawing/2014/main" id="{801784FE-4C50-4119-BFDE-085D90CA5C2C}"/>
                  </a:ext>
                </a:extLst>
              </p:cNvPr>
              <p:cNvSpPr/>
              <p:nvPr/>
            </p:nvSpPr>
            <p:spPr>
              <a:xfrm rot="5400000">
                <a:off x="41378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0" name="正方形/長方形 1309">
                <a:extLst>
                  <a:ext uri="{FF2B5EF4-FFF2-40B4-BE49-F238E27FC236}">
                    <a16:creationId xmlns:a16="http://schemas.microsoft.com/office/drawing/2014/main" id="{A57E1093-B84C-4DE5-83D3-473E9251B4B5}"/>
                  </a:ext>
                </a:extLst>
              </p:cNvPr>
              <p:cNvSpPr/>
              <p:nvPr/>
            </p:nvSpPr>
            <p:spPr>
              <a:xfrm rot="5400000">
                <a:off x="41378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1" name="正方形/長方形 1310">
                <a:extLst>
                  <a:ext uri="{FF2B5EF4-FFF2-40B4-BE49-F238E27FC236}">
                    <a16:creationId xmlns:a16="http://schemas.microsoft.com/office/drawing/2014/main" id="{F41B8C15-8B50-44A3-A10E-33FA3CF1529A}"/>
                  </a:ext>
                </a:extLst>
              </p:cNvPr>
              <p:cNvSpPr/>
              <p:nvPr/>
            </p:nvSpPr>
            <p:spPr>
              <a:xfrm rot="5400000">
                <a:off x="5168117" y="15982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2" name="正方形/長方形 1311">
                <a:extLst>
                  <a:ext uri="{FF2B5EF4-FFF2-40B4-BE49-F238E27FC236}">
                    <a16:creationId xmlns:a16="http://schemas.microsoft.com/office/drawing/2014/main" id="{69DFBF8D-4926-4298-899B-DFB95D679297}"/>
                  </a:ext>
                </a:extLst>
              </p:cNvPr>
              <p:cNvSpPr/>
              <p:nvPr/>
            </p:nvSpPr>
            <p:spPr>
              <a:xfrm rot="5400000">
                <a:off x="5168117" y="180393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3" name="正方形/長方形 1312">
                <a:extLst>
                  <a:ext uri="{FF2B5EF4-FFF2-40B4-BE49-F238E27FC236}">
                    <a16:creationId xmlns:a16="http://schemas.microsoft.com/office/drawing/2014/main" id="{A6E267A9-72C8-4C0E-9BD9-E8385701B958}"/>
                  </a:ext>
                </a:extLst>
              </p:cNvPr>
              <p:cNvSpPr/>
              <p:nvPr/>
            </p:nvSpPr>
            <p:spPr>
              <a:xfrm rot="5400000">
                <a:off x="5168117" y="200965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4" name="正方形/長方形 1313">
                <a:extLst>
                  <a:ext uri="{FF2B5EF4-FFF2-40B4-BE49-F238E27FC236}">
                    <a16:creationId xmlns:a16="http://schemas.microsoft.com/office/drawing/2014/main" id="{66E38B7B-A35C-4BC0-B917-1DED173A68F4}"/>
                  </a:ext>
                </a:extLst>
              </p:cNvPr>
              <p:cNvSpPr/>
              <p:nvPr/>
            </p:nvSpPr>
            <p:spPr>
              <a:xfrm rot="5400000">
                <a:off x="5168117" y="221536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5" name="正方形/長方形 1314">
                <a:extLst>
                  <a:ext uri="{FF2B5EF4-FFF2-40B4-BE49-F238E27FC236}">
                    <a16:creationId xmlns:a16="http://schemas.microsoft.com/office/drawing/2014/main" id="{A3BE4861-6247-4E99-9D90-8C552BD7D01F}"/>
                  </a:ext>
                </a:extLst>
              </p:cNvPr>
              <p:cNvSpPr/>
              <p:nvPr/>
            </p:nvSpPr>
            <p:spPr>
              <a:xfrm rot="5400000">
                <a:off x="5374120" y="159822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6" name="正方形/長方形 1315">
                <a:extLst>
                  <a:ext uri="{FF2B5EF4-FFF2-40B4-BE49-F238E27FC236}">
                    <a16:creationId xmlns:a16="http://schemas.microsoft.com/office/drawing/2014/main" id="{15183A0E-512C-4747-B4B3-AF571F5EA71F}"/>
                  </a:ext>
                </a:extLst>
              </p:cNvPr>
              <p:cNvSpPr/>
              <p:nvPr/>
            </p:nvSpPr>
            <p:spPr>
              <a:xfrm rot="5400000">
                <a:off x="5374120" y="1803936"/>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7" name="正方形/長方形 1316">
                <a:extLst>
                  <a:ext uri="{FF2B5EF4-FFF2-40B4-BE49-F238E27FC236}">
                    <a16:creationId xmlns:a16="http://schemas.microsoft.com/office/drawing/2014/main" id="{BC1C5EED-A0AD-4148-9483-90DB45C0B092}"/>
                  </a:ext>
                </a:extLst>
              </p:cNvPr>
              <p:cNvSpPr/>
              <p:nvPr/>
            </p:nvSpPr>
            <p:spPr>
              <a:xfrm rot="5400000">
                <a:off x="5374120" y="200965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8" name="正方形/長方形 1317">
                <a:extLst>
                  <a:ext uri="{FF2B5EF4-FFF2-40B4-BE49-F238E27FC236}">
                    <a16:creationId xmlns:a16="http://schemas.microsoft.com/office/drawing/2014/main" id="{D27A5D09-562C-4065-92E2-8ACC16E8B40C}"/>
                  </a:ext>
                </a:extLst>
              </p:cNvPr>
              <p:cNvSpPr/>
              <p:nvPr/>
            </p:nvSpPr>
            <p:spPr>
              <a:xfrm rot="5400000">
                <a:off x="5374120" y="221536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9" name="正方形/長方形 1318">
                <a:extLst>
                  <a:ext uri="{FF2B5EF4-FFF2-40B4-BE49-F238E27FC236}">
                    <a16:creationId xmlns:a16="http://schemas.microsoft.com/office/drawing/2014/main" id="{A84B6DB6-A335-4B07-859C-00FBA43FEA28}"/>
                  </a:ext>
                </a:extLst>
              </p:cNvPr>
              <p:cNvSpPr/>
              <p:nvPr/>
            </p:nvSpPr>
            <p:spPr>
              <a:xfrm rot="5400000">
                <a:off x="4342035"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0" name="正方形/長方形 1319">
                <a:extLst>
                  <a:ext uri="{FF2B5EF4-FFF2-40B4-BE49-F238E27FC236}">
                    <a16:creationId xmlns:a16="http://schemas.microsoft.com/office/drawing/2014/main" id="{BE5D2387-EE80-47E2-8667-3945D51AD2DA}"/>
                  </a:ext>
                </a:extLst>
              </p:cNvPr>
              <p:cNvSpPr/>
              <p:nvPr/>
            </p:nvSpPr>
            <p:spPr>
              <a:xfrm rot="5400000">
                <a:off x="4342035"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1" name="正方形/長方形 1320">
                <a:extLst>
                  <a:ext uri="{FF2B5EF4-FFF2-40B4-BE49-F238E27FC236}">
                    <a16:creationId xmlns:a16="http://schemas.microsoft.com/office/drawing/2014/main" id="{5085C788-B331-4853-AB37-CBC4F1138751}"/>
                  </a:ext>
                </a:extLst>
              </p:cNvPr>
              <p:cNvSpPr/>
              <p:nvPr/>
            </p:nvSpPr>
            <p:spPr>
              <a:xfrm rot="5400000">
                <a:off x="4342035"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2" name="正方形/長方形 1321">
                <a:extLst>
                  <a:ext uri="{FF2B5EF4-FFF2-40B4-BE49-F238E27FC236}">
                    <a16:creationId xmlns:a16="http://schemas.microsoft.com/office/drawing/2014/main" id="{0128B3BC-F965-4B68-ACB9-A8A616C0E4F8}"/>
                  </a:ext>
                </a:extLst>
              </p:cNvPr>
              <p:cNvSpPr/>
              <p:nvPr/>
            </p:nvSpPr>
            <p:spPr>
              <a:xfrm rot="5400000">
                <a:off x="4342035"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3" name="正方形/長方形 1322">
                <a:extLst>
                  <a:ext uri="{FF2B5EF4-FFF2-40B4-BE49-F238E27FC236}">
                    <a16:creationId xmlns:a16="http://schemas.microsoft.com/office/drawing/2014/main" id="{01806398-44F2-4620-8EFC-E2379FFDA84B}"/>
                  </a:ext>
                </a:extLst>
              </p:cNvPr>
              <p:cNvSpPr/>
              <p:nvPr/>
            </p:nvSpPr>
            <p:spPr>
              <a:xfrm rot="5400000">
                <a:off x="454790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4" name="正方形/長方形 1323">
                <a:extLst>
                  <a:ext uri="{FF2B5EF4-FFF2-40B4-BE49-F238E27FC236}">
                    <a16:creationId xmlns:a16="http://schemas.microsoft.com/office/drawing/2014/main" id="{A7F6B7BB-0100-4E44-AA06-0C1CC04A4784}"/>
                  </a:ext>
                </a:extLst>
              </p:cNvPr>
              <p:cNvSpPr/>
              <p:nvPr/>
            </p:nvSpPr>
            <p:spPr>
              <a:xfrm rot="5400000">
                <a:off x="4547904" y="1808809"/>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5" name="正方形/長方形 1324">
                <a:extLst>
                  <a:ext uri="{FF2B5EF4-FFF2-40B4-BE49-F238E27FC236}">
                    <a16:creationId xmlns:a16="http://schemas.microsoft.com/office/drawing/2014/main" id="{379E2289-A620-4F90-A8A7-3B72F0C41EE7}"/>
                  </a:ext>
                </a:extLst>
              </p:cNvPr>
              <p:cNvSpPr/>
              <p:nvPr/>
            </p:nvSpPr>
            <p:spPr>
              <a:xfrm rot="5400000">
                <a:off x="454790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6" name="正方形/長方形 1325">
                <a:extLst>
                  <a:ext uri="{FF2B5EF4-FFF2-40B4-BE49-F238E27FC236}">
                    <a16:creationId xmlns:a16="http://schemas.microsoft.com/office/drawing/2014/main" id="{377750E5-C45C-4F29-B0ED-34BF2C9FE3A6}"/>
                  </a:ext>
                </a:extLst>
              </p:cNvPr>
              <p:cNvSpPr/>
              <p:nvPr/>
            </p:nvSpPr>
            <p:spPr>
              <a:xfrm rot="5400000">
                <a:off x="4547904" y="2220238"/>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7" name="正方形/長方形 1326">
                <a:extLst>
                  <a:ext uri="{FF2B5EF4-FFF2-40B4-BE49-F238E27FC236}">
                    <a16:creationId xmlns:a16="http://schemas.microsoft.com/office/drawing/2014/main" id="{5318D265-38C4-4B47-80C5-F66B22AA31EB}"/>
                  </a:ext>
                </a:extLst>
              </p:cNvPr>
              <p:cNvSpPr/>
              <p:nvPr/>
            </p:nvSpPr>
            <p:spPr>
              <a:xfrm rot="5400000">
                <a:off x="475457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8" name="正方形/長方形 1327">
                <a:extLst>
                  <a:ext uri="{FF2B5EF4-FFF2-40B4-BE49-F238E27FC236}">
                    <a16:creationId xmlns:a16="http://schemas.microsoft.com/office/drawing/2014/main" id="{EEBE3AB1-70FF-43E6-AB5E-BB3A8C9DC649}"/>
                  </a:ext>
                </a:extLst>
              </p:cNvPr>
              <p:cNvSpPr/>
              <p:nvPr/>
            </p:nvSpPr>
            <p:spPr>
              <a:xfrm rot="5400000">
                <a:off x="4754574"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9" name="正方形/長方形 1328">
                <a:extLst>
                  <a:ext uri="{FF2B5EF4-FFF2-40B4-BE49-F238E27FC236}">
                    <a16:creationId xmlns:a16="http://schemas.microsoft.com/office/drawing/2014/main" id="{D7E622DD-37DC-4AD0-9E5F-D38C6ADCF93B}"/>
                  </a:ext>
                </a:extLst>
              </p:cNvPr>
              <p:cNvSpPr/>
              <p:nvPr/>
            </p:nvSpPr>
            <p:spPr>
              <a:xfrm rot="5400000">
                <a:off x="475457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0" name="正方形/長方形 1329">
                <a:extLst>
                  <a:ext uri="{FF2B5EF4-FFF2-40B4-BE49-F238E27FC236}">
                    <a16:creationId xmlns:a16="http://schemas.microsoft.com/office/drawing/2014/main" id="{0B3F3F2E-4264-41DE-8A11-85B8FD0B97E1}"/>
                  </a:ext>
                </a:extLst>
              </p:cNvPr>
              <p:cNvSpPr/>
              <p:nvPr/>
            </p:nvSpPr>
            <p:spPr>
              <a:xfrm rot="5400000">
                <a:off x="4754574"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1" name="正方形/長方形 1330">
                <a:extLst>
                  <a:ext uri="{FF2B5EF4-FFF2-40B4-BE49-F238E27FC236}">
                    <a16:creationId xmlns:a16="http://schemas.microsoft.com/office/drawing/2014/main" id="{7E0405D6-737D-4EA1-B7A0-D09198BD5556}"/>
                  </a:ext>
                </a:extLst>
              </p:cNvPr>
              <p:cNvSpPr/>
              <p:nvPr/>
            </p:nvSpPr>
            <p:spPr>
              <a:xfrm rot="5400000">
                <a:off x="4960443"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2" name="正方形/長方形 1331">
                <a:extLst>
                  <a:ext uri="{FF2B5EF4-FFF2-40B4-BE49-F238E27FC236}">
                    <a16:creationId xmlns:a16="http://schemas.microsoft.com/office/drawing/2014/main" id="{20F45AD2-34D4-4CBB-BC2F-547E0989EA79}"/>
                  </a:ext>
                </a:extLst>
              </p:cNvPr>
              <p:cNvSpPr/>
              <p:nvPr/>
            </p:nvSpPr>
            <p:spPr>
              <a:xfrm rot="5400000">
                <a:off x="4960443" y="1808809"/>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3" name="正方形/長方形 1332">
                <a:extLst>
                  <a:ext uri="{FF2B5EF4-FFF2-40B4-BE49-F238E27FC236}">
                    <a16:creationId xmlns:a16="http://schemas.microsoft.com/office/drawing/2014/main" id="{4EDB288F-897B-4066-808D-D9AD05FA39B0}"/>
                  </a:ext>
                </a:extLst>
              </p:cNvPr>
              <p:cNvSpPr/>
              <p:nvPr/>
            </p:nvSpPr>
            <p:spPr>
              <a:xfrm rot="5400000">
                <a:off x="4960443"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4" name="正方形/長方形 1333">
                <a:extLst>
                  <a:ext uri="{FF2B5EF4-FFF2-40B4-BE49-F238E27FC236}">
                    <a16:creationId xmlns:a16="http://schemas.microsoft.com/office/drawing/2014/main" id="{852E7228-F8BD-4102-9C00-B73BF44A5594}"/>
                  </a:ext>
                </a:extLst>
              </p:cNvPr>
              <p:cNvSpPr/>
              <p:nvPr/>
            </p:nvSpPr>
            <p:spPr>
              <a:xfrm rot="5400000">
                <a:off x="4960443" y="2220238"/>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335" name="グループ化 1334">
              <a:extLst>
                <a:ext uri="{FF2B5EF4-FFF2-40B4-BE49-F238E27FC236}">
                  <a16:creationId xmlns:a16="http://schemas.microsoft.com/office/drawing/2014/main" id="{3D37386A-DD36-4409-8D24-2CD8296BB42F}"/>
                </a:ext>
              </a:extLst>
            </p:cNvPr>
            <p:cNvGrpSpPr/>
            <p:nvPr/>
          </p:nvGrpSpPr>
          <p:grpSpPr>
            <a:xfrm>
              <a:off x="842873" y="4066223"/>
              <a:ext cx="4730496" cy="827735"/>
              <a:chOff x="849415" y="1598300"/>
              <a:chExt cx="4730496" cy="827735"/>
            </a:xfrm>
          </p:grpSpPr>
          <p:sp>
            <p:nvSpPr>
              <p:cNvPr id="1336" name="正方形/長方形 1335">
                <a:extLst>
                  <a:ext uri="{FF2B5EF4-FFF2-40B4-BE49-F238E27FC236}">
                    <a16:creationId xmlns:a16="http://schemas.microsoft.com/office/drawing/2014/main" id="{41B47478-E6C4-405C-B505-BF9C7B80638E}"/>
                  </a:ext>
                </a:extLst>
              </p:cNvPr>
              <p:cNvSpPr/>
              <p:nvPr/>
            </p:nvSpPr>
            <p:spPr>
              <a:xfrm rot="5400000">
                <a:off x="849493"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7" name="正方形/長方形 1336">
                <a:extLst>
                  <a:ext uri="{FF2B5EF4-FFF2-40B4-BE49-F238E27FC236}">
                    <a16:creationId xmlns:a16="http://schemas.microsoft.com/office/drawing/2014/main" id="{718914A9-E240-43B5-BAE7-ADC4D39C5A36}"/>
                  </a:ext>
                </a:extLst>
              </p:cNvPr>
              <p:cNvSpPr/>
              <p:nvPr/>
            </p:nvSpPr>
            <p:spPr>
              <a:xfrm rot="5400000">
                <a:off x="849493" y="180881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8" name="正方形/長方形 1337">
                <a:extLst>
                  <a:ext uri="{FF2B5EF4-FFF2-40B4-BE49-F238E27FC236}">
                    <a16:creationId xmlns:a16="http://schemas.microsoft.com/office/drawing/2014/main" id="{C6071739-EB25-4B00-8297-091EFB11E005}"/>
                  </a:ext>
                </a:extLst>
              </p:cNvPr>
              <p:cNvSpPr/>
              <p:nvPr/>
            </p:nvSpPr>
            <p:spPr>
              <a:xfrm rot="5400000">
                <a:off x="849493"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9" name="正方形/長方形 1338">
                <a:extLst>
                  <a:ext uri="{FF2B5EF4-FFF2-40B4-BE49-F238E27FC236}">
                    <a16:creationId xmlns:a16="http://schemas.microsoft.com/office/drawing/2014/main" id="{A9B07B22-3FF0-44CA-B439-40D8B09D196F}"/>
                  </a:ext>
                </a:extLst>
              </p:cNvPr>
              <p:cNvSpPr/>
              <p:nvPr/>
            </p:nvSpPr>
            <p:spPr>
              <a:xfrm rot="5400000">
                <a:off x="849493" y="2220243"/>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0" name="正方形/長方形 1339">
                <a:extLst>
                  <a:ext uri="{FF2B5EF4-FFF2-40B4-BE49-F238E27FC236}">
                    <a16:creationId xmlns:a16="http://schemas.microsoft.com/office/drawing/2014/main" id="{B01D79BF-0088-42CD-BB5D-D34F539B8E95}"/>
                  </a:ext>
                </a:extLst>
              </p:cNvPr>
              <p:cNvSpPr/>
              <p:nvPr/>
            </p:nvSpPr>
            <p:spPr>
              <a:xfrm rot="5400000">
                <a:off x="187775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1" name="正方形/長方形 1340">
                <a:extLst>
                  <a:ext uri="{FF2B5EF4-FFF2-40B4-BE49-F238E27FC236}">
                    <a16:creationId xmlns:a16="http://schemas.microsoft.com/office/drawing/2014/main" id="{F6A4DF99-9181-4A52-9D16-364A88821465}"/>
                  </a:ext>
                </a:extLst>
              </p:cNvPr>
              <p:cNvSpPr/>
              <p:nvPr/>
            </p:nvSpPr>
            <p:spPr>
              <a:xfrm rot="5400000">
                <a:off x="1877754"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2" name="正方形/長方形 1341">
                <a:extLst>
                  <a:ext uri="{FF2B5EF4-FFF2-40B4-BE49-F238E27FC236}">
                    <a16:creationId xmlns:a16="http://schemas.microsoft.com/office/drawing/2014/main" id="{9EE7DE3F-F97D-4AB1-80E6-5A65A8555C43}"/>
                  </a:ext>
                </a:extLst>
              </p:cNvPr>
              <p:cNvSpPr/>
              <p:nvPr/>
            </p:nvSpPr>
            <p:spPr>
              <a:xfrm rot="5400000">
                <a:off x="187775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3" name="正方形/長方形 1342">
                <a:extLst>
                  <a:ext uri="{FF2B5EF4-FFF2-40B4-BE49-F238E27FC236}">
                    <a16:creationId xmlns:a16="http://schemas.microsoft.com/office/drawing/2014/main" id="{D22E820D-5649-425C-AB61-412AEA2C1311}"/>
                  </a:ext>
                </a:extLst>
              </p:cNvPr>
              <p:cNvSpPr/>
              <p:nvPr/>
            </p:nvSpPr>
            <p:spPr>
              <a:xfrm rot="5400000">
                <a:off x="1877754"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4" name="正方形/長方形 1343">
                <a:extLst>
                  <a:ext uri="{FF2B5EF4-FFF2-40B4-BE49-F238E27FC236}">
                    <a16:creationId xmlns:a16="http://schemas.microsoft.com/office/drawing/2014/main" id="{3B6DCCEE-DFCB-47C3-9DCC-2CE347B9D537}"/>
                  </a:ext>
                </a:extLst>
              </p:cNvPr>
              <p:cNvSpPr/>
              <p:nvPr/>
            </p:nvSpPr>
            <p:spPr>
              <a:xfrm rot="5400000">
                <a:off x="105536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5" name="正方形/長方形 1344">
                <a:extLst>
                  <a:ext uri="{FF2B5EF4-FFF2-40B4-BE49-F238E27FC236}">
                    <a16:creationId xmlns:a16="http://schemas.microsoft.com/office/drawing/2014/main" id="{DE056DE4-DA68-4580-A7AD-570227EB1E37}"/>
                  </a:ext>
                </a:extLst>
              </p:cNvPr>
              <p:cNvSpPr/>
              <p:nvPr/>
            </p:nvSpPr>
            <p:spPr>
              <a:xfrm rot="5400000">
                <a:off x="1055362"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6" name="正方形/長方形 1345">
                <a:extLst>
                  <a:ext uri="{FF2B5EF4-FFF2-40B4-BE49-F238E27FC236}">
                    <a16:creationId xmlns:a16="http://schemas.microsoft.com/office/drawing/2014/main" id="{D99D52E9-6DE3-41C3-9245-2CBB58868AFB}"/>
                  </a:ext>
                </a:extLst>
              </p:cNvPr>
              <p:cNvSpPr/>
              <p:nvPr/>
            </p:nvSpPr>
            <p:spPr>
              <a:xfrm rot="5400000">
                <a:off x="105536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7" name="正方形/長方形 1346">
                <a:extLst>
                  <a:ext uri="{FF2B5EF4-FFF2-40B4-BE49-F238E27FC236}">
                    <a16:creationId xmlns:a16="http://schemas.microsoft.com/office/drawing/2014/main" id="{179EBFB0-5F14-47B1-99CC-A934FB033490}"/>
                  </a:ext>
                </a:extLst>
              </p:cNvPr>
              <p:cNvSpPr/>
              <p:nvPr/>
            </p:nvSpPr>
            <p:spPr>
              <a:xfrm rot="5400000">
                <a:off x="1055362"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8" name="正方形/長方形 1347">
                <a:extLst>
                  <a:ext uri="{FF2B5EF4-FFF2-40B4-BE49-F238E27FC236}">
                    <a16:creationId xmlns:a16="http://schemas.microsoft.com/office/drawing/2014/main" id="{C1C90E23-D279-49B1-B112-E508921CC826}"/>
                  </a:ext>
                </a:extLst>
              </p:cNvPr>
              <p:cNvSpPr/>
              <p:nvPr/>
            </p:nvSpPr>
            <p:spPr>
              <a:xfrm rot="5400000">
                <a:off x="208362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9" name="正方形/長方形 1348">
                <a:extLst>
                  <a:ext uri="{FF2B5EF4-FFF2-40B4-BE49-F238E27FC236}">
                    <a16:creationId xmlns:a16="http://schemas.microsoft.com/office/drawing/2014/main" id="{6A4825F6-3780-4998-B702-7019C04F5588}"/>
                  </a:ext>
                </a:extLst>
              </p:cNvPr>
              <p:cNvSpPr/>
              <p:nvPr/>
            </p:nvSpPr>
            <p:spPr>
              <a:xfrm rot="5400000">
                <a:off x="2083624"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0" name="正方形/長方形 1349">
                <a:extLst>
                  <a:ext uri="{FF2B5EF4-FFF2-40B4-BE49-F238E27FC236}">
                    <a16:creationId xmlns:a16="http://schemas.microsoft.com/office/drawing/2014/main" id="{E5267826-BBB2-45BF-9A44-33D14C115DA8}"/>
                  </a:ext>
                </a:extLst>
              </p:cNvPr>
              <p:cNvSpPr/>
              <p:nvPr/>
            </p:nvSpPr>
            <p:spPr>
              <a:xfrm rot="5400000">
                <a:off x="208362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1" name="正方形/長方形 1350">
                <a:extLst>
                  <a:ext uri="{FF2B5EF4-FFF2-40B4-BE49-F238E27FC236}">
                    <a16:creationId xmlns:a16="http://schemas.microsoft.com/office/drawing/2014/main" id="{19594A98-92E4-497B-B66A-CEB61799D866}"/>
                  </a:ext>
                </a:extLst>
              </p:cNvPr>
              <p:cNvSpPr/>
              <p:nvPr/>
            </p:nvSpPr>
            <p:spPr>
              <a:xfrm rot="5400000">
                <a:off x="2083624"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2" name="正方形/長方形 1351">
                <a:extLst>
                  <a:ext uri="{FF2B5EF4-FFF2-40B4-BE49-F238E27FC236}">
                    <a16:creationId xmlns:a16="http://schemas.microsoft.com/office/drawing/2014/main" id="{FDC01645-365F-4EAC-B151-B552A109E41E}"/>
                  </a:ext>
                </a:extLst>
              </p:cNvPr>
              <p:cNvSpPr/>
              <p:nvPr/>
            </p:nvSpPr>
            <p:spPr>
              <a:xfrm rot="5400000">
                <a:off x="126203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3" name="正方形/長方形 1352">
                <a:extLst>
                  <a:ext uri="{FF2B5EF4-FFF2-40B4-BE49-F238E27FC236}">
                    <a16:creationId xmlns:a16="http://schemas.microsoft.com/office/drawing/2014/main" id="{15F2C3DD-DBE7-44FE-859C-B84FB56147CC}"/>
                  </a:ext>
                </a:extLst>
              </p:cNvPr>
              <p:cNvSpPr/>
              <p:nvPr/>
            </p:nvSpPr>
            <p:spPr>
              <a:xfrm rot="5400000">
                <a:off x="1262032"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4" name="正方形/長方形 1353">
                <a:extLst>
                  <a:ext uri="{FF2B5EF4-FFF2-40B4-BE49-F238E27FC236}">
                    <a16:creationId xmlns:a16="http://schemas.microsoft.com/office/drawing/2014/main" id="{50500BDA-B1EC-4B6A-AE08-70F37F3FBCBF}"/>
                  </a:ext>
                </a:extLst>
              </p:cNvPr>
              <p:cNvSpPr/>
              <p:nvPr/>
            </p:nvSpPr>
            <p:spPr>
              <a:xfrm rot="5400000">
                <a:off x="126203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5" name="正方形/長方形 1354">
                <a:extLst>
                  <a:ext uri="{FF2B5EF4-FFF2-40B4-BE49-F238E27FC236}">
                    <a16:creationId xmlns:a16="http://schemas.microsoft.com/office/drawing/2014/main" id="{F045AB0E-362A-4F5D-AA63-8413716D1F47}"/>
                  </a:ext>
                </a:extLst>
              </p:cNvPr>
              <p:cNvSpPr/>
              <p:nvPr/>
            </p:nvSpPr>
            <p:spPr>
              <a:xfrm rot="5400000">
                <a:off x="1262032" y="222024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6" name="正方形/長方形 1355">
                <a:extLst>
                  <a:ext uri="{FF2B5EF4-FFF2-40B4-BE49-F238E27FC236}">
                    <a16:creationId xmlns:a16="http://schemas.microsoft.com/office/drawing/2014/main" id="{C510916C-E36C-47E2-A441-4652A385DEC6}"/>
                  </a:ext>
                </a:extLst>
              </p:cNvPr>
              <p:cNvSpPr/>
              <p:nvPr/>
            </p:nvSpPr>
            <p:spPr>
              <a:xfrm rot="5400000">
                <a:off x="1467901"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7" name="正方形/長方形 1356">
                <a:extLst>
                  <a:ext uri="{FF2B5EF4-FFF2-40B4-BE49-F238E27FC236}">
                    <a16:creationId xmlns:a16="http://schemas.microsoft.com/office/drawing/2014/main" id="{D920AA69-FCEF-42BD-9D9A-6BA6466E8AF9}"/>
                  </a:ext>
                </a:extLst>
              </p:cNvPr>
              <p:cNvSpPr/>
              <p:nvPr/>
            </p:nvSpPr>
            <p:spPr>
              <a:xfrm rot="5400000">
                <a:off x="1467901"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8" name="正方形/長方形 1357">
                <a:extLst>
                  <a:ext uri="{FF2B5EF4-FFF2-40B4-BE49-F238E27FC236}">
                    <a16:creationId xmlns:a16="http://schemas.microsoft.com/office/drawing/2014/main" id="{2ED896D9-270A-4284-8024-0B6FAF46EABD}"/>
                  </a:ext>
                </a:extLst>
              </p:cNvPr>
              <p:cNvSpPr/>
              <p:nvPr/>
            </p:nvSpPr>
            <p:spPr>
              <a:xfrm rot="5400000">
                <a:off x="1467901"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9" name="正方形/長方形 1358">
                <a:extLst>
                  <a:ext uri="{FF2B5EF4-FFF2-40B4-BE49-F238E27FC236}">
                    <a16:creationId xmlns:a16="http://schemas.microsoft.com/office/drawing/2014/main" id="{F1A30056-0D3C-4E8E-9B6B-59BDD2D07982}"/>
                  </a:ext>
                </a:extLst>
              </p:cNvPr>
              <p:cNvSpPr/>
              <p:nvPr/>
            </p:nvSpPr>
            <p:spPr>
              <a:xfrm rot="5400000">
                <a:off x="1467901"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0" name="正方形/長方形 1359">
                <a:extLst>
                  <a:ext uri="{FF2B5EF4-FFF2-40B4-BE49-F238E27FC236}">
                    <a16:creationId xmlns:a16="http://schemas.microsoft.com/office/drawing/2014/main" id="{8F46C948-04A9-40F9-AFE7-47BE296E8C46}"/>
                  </a:ext>
                </a:extLst>
              </p:cNvPr>
              <p:cNvSpPr/>
              <p:nvPr/>
            </p:nvSpPr>
            <p:spPr>
              <a:xfrm rot="5400000">
                <a:off x="1673106"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1" name="正方形/長方形 1360">
                <a:extLst>
                  <a:ext uri="{FF2B5EF4-FFF2-40B4-BE49-F238E27FC236}">
                    <a16:creationId xmlns:a16="http://schemas.microsoft.com/office/drawing/2014/main" id="{282C504E-94C8-49E8-81D4-5C88A94CD71D}"/>
                  </a:ext>
                </a:extLst>
              </p:cNvPr>
              <p:cNvSpPr/>
              <p:nvPr/>
            </p:nvSpPr>
            <p:spPr>
              <a:xfrm rot="5400000">
                <a:off x="1673106" y="1808814"/>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2" name="正方形/長方形 1361">
                <a:extLst>
                  <a:ext uri="{FF2B5EF4-FFF2-40B4-BE49-F238E27FC236}">
                    <a16:creationId xmlns:a16="http://schemas.microsoft.com/office/drawing/2014/main" id="{25B574A0-AB5B-4A4E-902C-B4BB38423B5F}"/>
                  </a:ext>
                </a:extLst>
              </p:cNvPr>
              <p:cNvSpPr/>
              <p:nvPr/>
            </p:nvSpPr>
            <p:spPr>
              <a:xfrm rot="5400000">
                <a:off x="1673106"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3" name="正方形/長方形 1362">
                <a:extLst>
                  <a:ext uri="{FF2B5EF4-FFF2-40B4-BE49-F238E27FC236}">
                    <a16:creationId xmlns:a16="http://schemas.microsoft.com/office/drawing/2014/main" id="{E2667825-6FE2-4E49-A5CB-ED2A398A4D3F}"/>
                  </a:ext>
                </a:extLst>
              </p:cNvPr>
              <p:cNvSpPr/>
              <p:nvPr/>
            </p:nvSpPr>
            <p:spPr>
              <a:xfrm rot="5400000">
                <a:off x="1673106" y="222024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4" name="正方形/長方形 1363">
                <a:extLst>
                  <a:ext uri="{FF2B5EF4-FFF2-40B4-BE49-F238E27FC236}">
                    <a16:creationId xmlns:a16="http://schemas.microsoft.com/office/drawing/2014/main" id="{29AF6B72-3E58-4AAD-93A5-837A616BADEB}"/>
                  </a:ext>
                </a:extLst>
              </p:cNvPr>
              <p:cNvSpPr/>
              <p:nvPr/>
            </p:nvSpPr>
            <p:spPr>
              <a:xfrm rot="5400000">
                <a:off x="22876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5" name="正方形/長方形 1364">
                <a:extLst>
                  <a:ext uri="{FF2B5EF4-FFF2-40B4-BE49-F238E27FC236}">
                    <a16:creationId xmlns:a16="http://schemas.microsoft.com/office/drawing/2014/main" id="{1A19D450-8C53-4FEB-960F-2301863AAA7E}"/>
                  </a:ext>
                </a:extLst>
              </p:cNvPr>
              <p:cNvSpPr/>
              <p:nvPr/>
            </p:nvSpPr>
            <p:spPr>
              <a:xfrm rot="5400000">
                <a:off x="22876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6" name="正方形/長方形 1365">
                <a:extLst>
                  <a:ext uri="{FF2B5EF4-FFF2-40B4-BE49-F238E27FC236}">
                    <a16:creationId xmlns:a16="http://schemas.microsoft.com/office/drawing/2014/main" id="{74139589-8D36-44BD-8D8A-569E134C86CB}"/>
                  </a:ext>
                </a:extLst>
              </p:cNvPr>
              <p:cNvSpPr/>
              <p:nvPr/>
            </p:nvSpPr>
            <p:spPr>
              <a:xfrm rot="5400000">
                <a:off x="22876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7" name="正方形/長方形 1366">
                <a:extLst>
                  <a:ext uri="{FF2B5EF4-FFF2-40B4-BE49-F238E27FC236}">
                    <a16:creationId xmlns:a16="http://schemas.microsoft.com/office/drawing/2014/main" id="{374DBCB7-1E53-40CA-ADA8-AA8071A17C6C}"/>
                  </a:ext>
                </a:extLst>
              </p:cNvPr>
              <p:cNvSpPr/>
              <p:nvPr/>
            </p:nvSpPr>
            <p:spPr>
              <a:xfrm rot="5400000">
                <a:off x="22876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8" name="正方形/長方形 1367">
                <a:extLst>
                  <a:ext uri="{FF2B5EF4-FFF2-40B4-BE49-F238E27FC236}">
                    <a16:creationId xmlns:a16="http://schemas.microsoft.com/office/drawing/2014/main" id="{C64BDA11-4CFE-421F-9797-00B0B03F449A}"/>
                  </a:ext>
                </a:extLst>
              </p:cNvPr>
              <p:cNvSpPr/>
              <p:nvPr/>
            </p:nvSpPr>
            <p:spPr>
              <a:xfrm rot="5400000">
                <a:off x="24934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9" name="正方形/長方形 1368">
                <a:extLst>
                  <a:ext uri="{FF2B5EF4-FFF2-40B4-BE49-F238E27FC236}">
                    <a16:creationId xmlns:a16="http://schemas.microsoft.com/office/drawing/2014/main" id="{F765320F-D8D8-45FA-81E9-FFB65DD7258A}"/>
                  </a:ext>
                </a:extLst>
              </p:cNvPr>
              <p:cNvSpPr/>
              <p:nvPr/>
            </p:nvSpPr>
            <p:spPr>
              <a:xfrm rot="5400000">
                <a:off x="24934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0" name="正方形/長方形 1369">
                <a:extLst>
                  <a:ext uri="{FF2B5EF4-FFF2-40B4-BE49-F238E27FC236}">
                    <a16:creationId xmlns:a16="http://schemas.microsoft.com/office/drawing/2014/main" id="{1265E5AD-09B6-4E36-8BF9-276402D9FF38}"/>
                  </a:ext>
                </a:extLst>
              </p:cNvPr>
              <p:cNvSpPr/>
              <p:nvPr/>
            </p:nvSpPr>
            <p:spPr>
              <a:xfrm rot="5400000">
                <a:off x="24934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1" name="正方形/長方形 1370">
                <a:extLst>
                  <a:ext uri="{FF2B5EF4-FFF2-40B4-BE49-F238E27FC236}">
                    <a16:creationId xmlns:a16="http://schemas.microsoft.com/office/drawing/2014/main" id="{9FE2B818-5C1F-4194-8783-C8F7EB4AA28A}"/>
                  </a:ext>
                </a:extLst>
              </p:cNvPr>
              <p:cNvSpPr/>
              <p:nvPr/>
            </p:nvSpPr>
            <p:spPr>
              <a:xfrm rot="5400000">
                <a:off x="24934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2" name="正方形/長方形 1371">
                <a:extLst>
                  <a:ext uri="{FF2B5EF4-FFF2-40B4-BE49-F238E27FC236}">
                    <a16:creationId xmlns:a16="http://schemas.microsoft.com/office/drawing/2014/main" id="{91D10D1B-C4A6-4B21-93FD-87CA1BB9D123}"/>
                  </a:ext>
                </a:extLst>
              </p:cNvPr>
              <p:cNvSpPr/>
              <p:nvPr/>
            </p:nvSpPr>
            <p:spPr>
              <a:xfrm rot="5400000">
                <a:off x="270014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3" name="正方形/長方形 1372">
                <a:extLst>
                  <a:ext uri="{FF2B5EF4-FFF2-40B4-BE49-F238E27FC236}">
                    <a16:creationId xmlns:a16="http://schemas.microsoft.com/office/drawing/2014/main" id="{B6B7DF0F-E7B8-4E63-A9E3-18D40499CF07}"/>
                  </a:ext>
                </a:extLst>
              </p:cNvPr>
              <p:cNvSpPr/>
              <p:nvPr/>
            </p:nvSpPr>
            <p:spPr>
              <a:xfrm rot="5400000">
                <a:off x="2700145"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4" name="正方形/長方形 1373">
                <a:extLst>
                  <a:ext uri="{FF2B5EF4-FFF2-40B4-BE49-F238E27FC236}">
                    <a16:creationId xmlns:a16="http://schemas.microsoft.com/office/drawing/2014/main" id="{18DF06EE-2A9B-4B30-9A5D-0DED304577DD}"/>
                  </a:ext>
                </a:extLst>
              </p:cNvPr>
              <p:cNvSpPr/>
              <p:nvPr/>
            </p:nvSpPr>
            <p:spPr>
              <a:xfrm rot="5400000">
                <a:off x="270014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5" name="正方形/長方形 1374">
                <a:extLst>
                  <a:ext uri="{FF2B5EF4-FFF2-40B4-BE49-F238E27FC236}">
                    <a16:creationId xmlns:a16="http://schemas.microsoft.com/office/drawing/2014/main" id="{5E351CA3-E73C-44C6-8C4E-29960E200C9B}"/>
                  </a:ext>
                </a:extLst>
              </p:cNvPr>
              <p:cNvSpPr/>
              <p:nvPr/>
            </p:nvSpPr>
            <p:spPr>
              <a:xfrm rot="5400000">
                <a:off x="2700145"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6" name="正方形/長方形 1375">
                <a:extLst>
                  <a:ext uri="{FF2B5EF4-FFF2-40B4-BE49-F238E27FC236}">
                    <a16:creationId xmlns:a16="http://schemas.microsoft.com/office/drawing/2014/main" id="{8A43714B-23F7-4F1C-8995-D7F802328ABF}"/>
                  </a:ext>
                </a:extLst>
              </p:cNvPr>
              <p:cNvSpPr/>
              <p:nvPr/>
            </p:nvSpPr>
            <p:spPr>
              <a:xfrm rot="5400000">
                <a:off x="310584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7" name="正方形/長方形 1376">
                <a:extLst>
                  <a:ext uri="{FF2B5EF4-FFF2-40B4-BE49-F238E27FC236}">
                    <a16:creationId xmlns:a16="http://schemas.microsoft.com/office/drawing/2014/main" id="{99EDAD29-2D3D-4307-A495-000896764132}"/>
                  </a:ext>
                </a:extLst>
              </p:cNvPr>
              <p:cNvSpPr/>
              <p:nvPr/>
            </p:nvSpPr>
            <p:spPr>
              <a:xfrm rot="5400000">
                <a:off x="3105840"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8" name="正方形/長方形 1377">
                <a:extLst>
                  <a:ext uri="{FF2B5EF4-FFF2-40B4-BE49-F238E27FC236}">
                    <a16:creationId xmlns:a16="http://schemas.microsoft.com/office/drawing/2014/main" id="{6B737F18-F9D2-41FE-9477-553AB545CC1E}"/>
                  </a:ext>
                </a:extLst>
              </p:cNvPr>
              <p:cNvSpPr/>
              <p:nvPr/>
            </p:nvSpPr>
            <p:spPr>
              <a:xfrm rot="5400000">
                <a:off x="310584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9" name="正方形/長方形 1378">
                <a:extLst>
                  <a:ext uri="{FF2B5EF4-FFF2-40B4-BE49-F238E27FC236}">
                    <a16:creationId xmlns:a16="http://schemas.microsoft.com/office/drawing/2014/main" id="{111B2D7C-B06E-4DED-AE6D-D3DECAF54AE0}"/>
                  </a:ext>
                </a:extLst>
              </p:cNvPr>
              <p:cNvSpPr/>
              <p:nvPr/>
            </p:nvSpPr>
            <p:spPr>
              <a:xfrm rot="5400000">
                <a:off x="3105840" y="222024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0" name="正方形/長方形 1379">
                <a:extLst>
                  <a:ext uri="{FF2B5EF4-FFF2-40B4-BE49-F238E27FC236}">
                    <a16:creationId xmlns:a16="http://schemas.microsoft.com/office/drawing/2014/main" id="{64CA9EDC-8C76-46B7-A7E3-C98D1B67FA1A}"/>
                  </a:ext>
                </a:extLst>
              </p:cNvPr>
              <p:cNvSpPr/>
              <p:nvPr/>
            </p:nvSpPr>
            <p:spPr>
              <a:xfrm rot="5400000">
                <a:off x="331171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1" name="正方形/長方形 1380">
                <a:extLst>
                  <a:ext uri="{FF2B5EF4-FFF2-40B4-BE49-F238E27FC236}">
                    <a16:creationId xmlns:a16="http://schemas.microsoft.com/office/drawing/2014/main" id="{75F0B00E-9480-427B-A1D4-B364D7033A1C}"/>
                  </a:ext>
                </a:extLst>
              </p:cNvPr>
              <p:cNvSpPr/>
              <p:nvPr/>
            </p:nvSpPr>
            <p:spPr>
              <a:xfrm rot="5400000">
                <a:off x="3311710"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2" name="正方形/長方形 1381">
                <a:extLst>
                  <a:ext uri="{FF2B5EF4-FFF2-40B4-BE49-F238E27FC236}">
                    <a16:creationId xmlns:a16="http://schemas.microsoft.com/office/drawing/2014/main" id="{65C2C1FC-4499-434B-8637-2A79A3AB854E}"/>
                  </a:ext>
                </a:extLst>
              </p:cNvPr>
              <p:cNvSpPr/>
              <p:nvPr/>
            </p:nvSpPr>
            <p:spPr>
              <a:xfrm rot="5400000">
                <a:off x="331171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3" name="正方形/長方形 1382">
                <a:extLst>
                  <a:ext uri="{FF2B5EF4-FFF2-40B4-BE49-F238E27FC236}">
                    <a16:creationId xmlns:a16="http://schemas.microsoft.com/office/drawing/2014/main" id="{8C0F69B9-F4AC-48B3-AAD8-79210CF593B2}"/>
                  </a:ext>
                </a:extLst>
              </p:cNvPr>
              <p:cNvSpPr/>
              <p:nvPr/>
            </p:nvSpPr>
            <p:spPr>
              <a:xfrm rot="5400000">
                <a:off x="3311710" y="2220241"/>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4" name="正方形/長方形 1383">
                <a:extLst>
                  <a:ext uri="{FF2B5EF4-FFF2-40B4-BE49-F238E27FC236}">
                    <a16:creationId xmlns:a16="http://schemas.microsoft.com/office/drawing/2014/main" id="{D4891DF2-7087-40C2-A92F-E66DEA74D519}"/>
                  </a:ext>
                </a:extLst>
              </p:cNvPr>
              <p:cNvSpPr/>
              <p:nvPr/>
            </p:nvSpPr>
            <p:spPr>
              <a:xfrm rot="5400000">
                <a:off x="2901192"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5" name="正方形/長方形 1384">
                <a:extLst>
                  <a:ext uri="{FF2B5EF4-FFF2-40B4-BE49-F238E27FC236}">
                    <a16:creationId xmlns:a16="http://schemas.microsoft.com/office/drawing/2014/main" id="{F1177919-3C02-4BC3-A93A-D96274AF6AB1}"/>
                  </a:ext>
                </a:extLst>
              </p:cNvPr>
              <p:cNvSpPr/>
              <p:nvPr/>
            </p:nvSpPr>
            <p:spPr>
              <a:xfrm rot="5400000">
                <a:off x="2901192"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6" name="正方形/長方形 1385">
                <a:extLst>
                  <a:ext uri="{FF2B5EF4-FFF2-40B4-BE49-F238E27FC236}">
                    <a16:creationId xmlns:a16="http://schemas.microsoft.com/office/drawing/2014/main" id="{58AADEE1-FBDD-4C2F-8274-0A6BFFFD739B}"/>
                  </a:ext>
                </a:extLst>
              </p:cNvPr>
              <p:cNvSpPr/>
              <p:nvPr/>
            </p:nvSpPr>
            <p:spPr>
              <a:xfrm rot="5400000">
                <a:off x="2901192"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7" name="正方形/長方形 1386">
                <a:extLst>
                  <a:ext uri="{FF2B5EF4-FFF2-40B4-BE49-F238E27FC236}">
                    <a16:creationId xmlns:a16="http://schemas.microsoft.com/office/drawing/2014/main" id="{66398CB3-CBB1-41B3-B91C-0599A721BBA3}"/>
                  </a:ext>
                </a:extLst>
              </p:cNvPr>
              <p:cNvSpPr/>
              <p:nvPr/>
            </p:nvSpPr>
            <p:spPr>
              <a:xfrm rot="5400000">
                <a:off x="2901192"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8" name="正方形/長方形 1387">
                <a:extLst>
                  <a:ext uri="{FF2B5EF4-FFF2-40B4-BE49-F238E27FC236}">
                    <a16:creationId xmlns:a16="http://schemas.microsoft.com/office/drawing/2014/main" id="{F1B780FC-A971-4FC6-9C84-7B1A3DC6E7C7}"/>
                  </a:ext>
                </a:extLst>
              </p:cNvPr>
              <p:cNvSpPr/>
              <p:nvPr/>
            </p:nvSpPr>
            <p:spPr>
              <a:xfrm rot="5400000">
                <a:off x="3519467"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9" name="正方形/長方形 1388">
                <a:extLst>
                  <a:ext uri="{FF2B5EF4-FFF2-40B4-BE49-F238E27FC236}">
                    <a16:creationId xmlns:a16="http://schemas.microsoft.com/office/drawing/2014/main" id="{1A32CECE-D588-4C33-9EDD-631386942FB8}"/>
                  </a:ext>
                </a:extLst>
              </p:cNvPr>
              <p:cNvSpPr/>
              <p:nvPr/>
            </p:nvSpPr>
            <p:spPr>
              <a:xfrm rot="5400000">
                <a:off x="3519467"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0" name="正方形/長方形 1389">
                <a:extLst>
                  <a:ext uri="{FF2B5EF4-FFF2-40B4-BE49-F238E27FC236}">
                    <a16:creationId xmlns:a16="http://schemas.microsoft.com/office/drawing/2014/main" id="{189CF0A9-C926-4B63-B996-5D0686A89C80}"/>
                  </a:ext>
                </a:extLst>
              </p:cNvPr>
              <p:cNvSpPr/>
              <p:nvPr/>
            </p:nvSpPr>
            <p:spPr>
              <a:xfrm rot="5400000">
                <a:off x="3519467"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1" name="正方形/長方形 1390">
                <a:extLst>
                  <a:ext uri="{FF2B5EF4-FFF2-40B4-BE49-F238E27FC236}">
                    <a16:creationId xmlns:a16="http://schemas.microsoft.com/office/drawing/2014/main" id="{DD640114-AFA6-4018-9833-C76036594F6F}"/>
                  </a:ext>
                </a:extLst>
              </p:cNvPr>
              <p:cNvSpPr/>
              <p:nvPr/>
            </p:nvSpPr>
            <p:spPr>
              <a:xfrm rot="5400000">
                <a:off x="3519467"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2" name="正方形/長方形 1391">
                <a:extLst>
                  <a:ext uri="{FF2B5EF4-FFF2-40B4-BE49-F238E27FC236}">
                    <a16:creationId xmlns:a16="http://schemas.microsoft.com/office/drawing/2014/main" id="{2D0AB163-1F2B-43C3-978B-8724CA778381}"/>
                  </a:ext>
                </a:extLst>
              </p:cNvPr>
              <p:cNvSpPr/>
              <p:nvPr/>
            </p:nvSpPr>
            <p:spPr>
              <a:xfrm rot="5400000">
                <a:off x="372533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3" name="正方形/長方形 1392">
                <a:extLst>
                  <a:ext uri="{FF2B5EF4-FFF2-40B4-BE49-F238E27FC236}">
                    <a16:creationId xmlns:a16="http://schemas.microsoft.com/office/drawing/2014/main" id="{B6A1C7F8-A499-4B6C-A4F5-4206489D9E6A}"/>
                  </a:ext>
                </a:extLst>
              </p:cNvPr>
              <p:cNvSpPr/>
              <p:nvPr/>
            </p:nvSpPr>
            <p:spPr>
              <a:xfrm rot="5400000">
                <a:off x="3725336"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4" name="正方形/長方形 1393">
                <a:extLst>
                  <a:ext uri="{FF2B5EF4-FFF2-40B4-BE49-F238E27FC236}">
                    <a16:creationId xmlns:a16="http://schemas.microsoft.com/office/drawing/2014/main" id="{09F3814A-687D-43DD-BB5E-B7BA120038CE}"/>
                  </a:ext>
                </a:extLst>
              </p:cNvPr>
              <p:cNvSpPr/>
              <p:nvPr/>
            </p:nvSpPr>
            <p:spPr>
              <a:xfrm rot="5400000">
                <a:off x="372533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5" name="正方形/長方形 1394">
                <a:extLst>
                  <a:ext uri="{FF2B5EF4-FFF2-40B4-BE49-F238E27FC236}">
                    <a16:creationId xmlns:a16="http://schemas.microsoft.com/office/drawing/2014/main" id="{8C551EA7-783D-4CAD-B124-F59CE2DD8A74}"/>
                  </a:ext>
                </a:extLst>
              </p:cNvPr>
              <p:cNvSpPr/>
              <p:nvPr/>
            </p:nvSpPr>
            <p:spPr>
              <a:xfrm rot="5400000">
                <a:off x="3725336"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6" name="正方形/長方形 1395">
                <a:extLst>
                  <a:ext uri="{FF2B5EF4-FFF2-40B4-BE49-F238E27FC236}">
                    <a16:creationId xmlns:a16="http://schemas.microsoft.com/office/drawing/2014/main" id="{9035E89F-7BE6-44F7-92FC-5B0F6F01AD60}"/>
                  </a:ext>
                </a:extLst>
              </p:cNvPr>
              <p:cNvSpPr/>
              <p:nvPr/>
            </p:nvSpPr>
            <p:spPr>
              <a:xfrm rot="5400000">
                <a:off x="39320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7" name="正方形/長方形 1396">
                <a:extLst>
                  <a:ext uri="{FF2B5EF4-FFF2-40B4-BE49-F238E27FC236}">
                    <a16:creationId xmlns:a16="http://schemas.microsoft.com/office/drawing/2014/main" id="{35EF5D19-1548-4A74-B29F-B38C94C08968}"/>
                  </a:ext>
                </a:extLst>
              </p:cNvPr>
              <p:cNvSpPr/>
              <p:nvPr/>
            </p:nvSpPr>
            <p:spPr>
              <a:xfrm rot="5400000">
                <a:off x="39320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8" name="正方形/長方形 1397">
                <a:extLst>
                  <a:ext uri="{FF2B5EF4-FFF2-40B4-BE49-F238E27FC236}">
                    <a16:creationId xmlns:a16="http://schemas.microsoft.com/office/drawing/2014/main" id="{C0E9AEBF-10EB-462A-8AF0-8766F0857853}"/>
                  </a:ext>
                </a:extLst>
              </p:cNvPr>
              <p:cNvSpPr/>
              <p:nvPr/>
            </p:nvSpPr>
            <p:spPr>
              <a:xfrm rot="5400000">
                <a:off x="39320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9" name="正方形/長方形 1398">
                <a:extLst>
                  <a:ext uri="{FF2B5EF4-FFF2-40B4-BE49-F238E27FC236}">
                    <a16:creationId xmlns:a16="http://schemas.microsoft.com/office/drawing/2014/main" id="{04ABB029-855E-40BE-AFC2-1BFCC7F21F7A}"/>
                  </a:ext>
                </a:extLst>
              </p:cNvPr>
              <p:cNvSpPr/>
              <p:nvPr/>
            </p:nvSpPr>
            <p:spPr>
              <a:xfrm rot="5400000">
                <a:off x="39320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0" name="正方形/長方形 1399">
                <a:extLst>
                  <a:ext uri="{FF2B5EF4-FFF2-40B4-BE49-F238E27FC236}">
                    <a16:creationId xmlns:a16="http://schemas.microsoft.com/office/drawing/2014/main" id="{2B99320F-F45F-4647-B398-0A0556DC12A6}"/>
                  </a:ext>
                </a:extLst>
              </p:cNvPr>
              <p:cNvSpPr/>
              <p:nvPr/>
            </p:nvSpPr>
            <p:spPr>
              <a:xfrm rot="5400000">
                <a:off x="41378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1" name="正方形/長方形 1400">
                <a:extLst>
                  <a:ext uri="{FF2B5EF4-FFF2-40B4-BE49-F238E27FC236}">
                    <a16:creationId xmlns:a16="http://schemas.microsoft.com/office/drawing/2014/main" id="{904AEA9B-38CB-461F-9F38-A22296E23E14}"/>
                  </a:ext>
                </a:extLst>
              </p:cNvPr>
              <p:cNvSpPr/>
              <p:nvPr/>
            </p:nvSpPr>
            <p:spPr>
              <a:xfrm rot="5400000">
                <a:off x="41378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2" name="正方形/長方形 1401">
                <a:extLst>
                  <a:ext uri="{FF2B5EF4-FFF2-40B4-BE49-F238E27FC236}">
                    <a16:creationId xmlns:a16="http://schemas.microsoft.com/office/drawing/2014/main" id="{72461E94-70D7-4BBF-91AB-1BA1D834CBA0}"/>
                  </a:ext>
                </a:extLst>
              </p:cNvPr>
              <p:cNvSpPr/>
              <p:nvPr/>
            </p:nvSpPr>
            <p:spPr>
              <a:xfrm rot="5400000">
                <a:off x="41378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3" name="正方形/長方形 1402">
                <a:extLst>
                  <a:ext uri="{FF2B5EF4-FFF2-40B4-BE49-F238E27FC236}">
                    <a16:creationId xmlns:a16="http://schemas.microsoft.com/office/drawing/2014/main" id="{B1A9B01E-8680-4AB8-8848-03F7C5BCC283}"/>
                  </a:ext>
                </a:extLst>
              </p:cNvPr>
              <p:cNvSpPr/>
              <p:nvPr/>
            </p:nvSpPr>
            <p:spPr>
              <a:xfrm rot="5400000">
                <a:off x="41378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4" name="正方形/長方形 1403">
                <a:extLst>
                  <a:ext uri="{FF2B5EF4-FFF2-40B4-BE49-F238E27FC236}">
                    <a16:creationId xmlns:a16="http://schemas.microsoft.com/office/drawing/2014/main" id="{C92819AE-E95A-408A-809B-1A519193AEAA}"/>
                  </a:ext>
                </a:extLst>
              </p:cNvPr>
              <p:cNvSpPr/>
              <p:nvPr/>
            </p:nvSpPr>
            <p:spPr>
              <a:xfrm rot="5400000">
                <a:off x="5168117" y="15982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5" name="正方形/長方形 1404">
                <a:extLst>
                  <a:ext uri="{FF2B5EF4-FFF2-40B4-BE49-F238E27FC236}">
                    <a16:creationId xmlns:a16="http://schemas.microsoft.com/office/drawing/2014/main" id="{C1524DEF-0675-4688-A861-FFC6B99963F6}"/>
                  </a:ext>
                </a:extLst>
              </p:cNvPr>
              <p:cNvSpPr/>
              <p:nvPr/>
            </p:nvSpPr>
            <p:spPr>
              <a:xfrm rot="5400000">
                <a:off x="5168117" y="180393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6" name="正方形/長方形 1405">
                <a:extLst>
                  <a:ext uri="{FF2B5EF4-FFF2-40B4-BE49-F238E27FC236}">
                    <a16:creationId xmlns:a16="http://schemas.microsoft.com/office/drawing/2014/main" id="{834FE453-76B4-4B27-9654-6623E681C626}"/>
                  </a:ext>
                </a:extLst>
              </p:cNvPr>
              <p:cNvSpPr/>
              <p:nvPr/>
            </p:nvSpPr>
            <p:spPr>
              <a:xfrm rot="5400000">
                <a:off x="5168117" y="200965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7" name="正方形/長方形 1406">
                <a:extLst>
                  <a:ext uri="{FF2B5EF4-FFF2-40B4-BE49-F238E27FC236}">
                    <a16:creationId xmlns:a16="http://schemas.microsoft.com/office/drawing/2014/main" id="{EE72CB17-163B-421A-87A6-D22FAB281CEE}"/>
                  </a:ext>
                </a:extLst>
              </p:cNvPr>
              <p:cNvSpPr/>
              <p:nvPr/>
            </p:nvSpPr>
            <p:spPr>
              <a:xfrm rot="5400000">
                <a:off x="5168117" y="221536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8" name="正方形/長方形 1407">
                <a:extLst>
                  <a:ext uri="{FF2B5EF4-FFF2-40B4-BE49-F238E27FC236}">
                    <a16:creationId xmlns:a16="http://schemas.microsoft.com/office/drawing/2014/main" id="{A2A9F850-E0F0-4D4E-BFF6-C5AC65898EE0}"/>
                  </a:ext>
                </a:extLst>
              </p:cNvPr>
              <p:cNvSpPr/>
              <p:nvPr/>
            </p:nvSpPr>
            <p:spPr>
              <a:xfrm rot="5400000">
                <a:off x="5374120" y="159822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9" name="正方形/長方形 1408">
                <a:extLst>
                  <a:ext uri="{FF2B5EF4-FFF2-40B4-BE49-F238E27FC236}">
                    <a16:creationId xmlns:a16="http://schemas.microsoft.com/office/drawing/2014/main" id="{E9119DAF-0DEB-4585-B8B4-58B3B455295D}"/>
                  </a:ext>
                </a:extLst>
              </p:cNvPr>
              <p:cNvSpPr/>
              <p:nvPr/>
            </p:nvSpPr>
            <p:spPr>
              <a:xfrm rot="5400000">
                <a:off x="5374120" y="1803936"/>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0" name="正方形/長方形 1409">
                <a:extLst>
                  <a:ext uri="{FF2B5EF4-FFF2-40B4-BE49-F238E27FC236}">
                    <a16:creationId xmlns:a16="http://schemas.microsoft.com/office/drawing/2014/main" id="{75682C18-F2D6-495B-97D1-C165A10BD55F}"/>
                  </a:ext>
                </a:extLst>
              </p:cNvPr>
              <p:cNvSpPr/>
              <p:nvPr/>
            </p:nvSpPr>
            <p:spPr>
              <a:xfrm rot="5400000">
                <a:off x="5374120" y="200965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1" name="正方形/長方形 1410">
                <a:extLst>
                  <a:ext uri="{FF2B5EF4-FFF2-40B4-BE49-F238E27FC236}">
                    <a16:creationId xmlns:a16="http://schemas.microsoft.com/office/drawing/2014/main" id="{B21A77C2-3C09-4663-9FED-F9EB6C47C7E1}"/>
                  </a:ext>
                </a:extLst>
              </p:cNvPr>
              <p:cNvSpPr/>
              <p:nvPr/>
            </p:nvSpPr>
            <p:spPr>
              <a:xfrm rot="5400000">
                <a:off x="5374120" y="221536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2" name="正方形/長方形 1411">
                <a:extLst>
                  <a:ext uri="{FF2B5EF4-FFF2-40B4-BE49-F238E27FC236}">
                    <a16:creationId xmlns:a16="http://schemas.microsoft.com/office/drawing/2014/main" id="{04DC1C91-B05F-4D5D-B851-245596006819}"/>
                  </a:ext>
                </a:extLst>
              </p:cNvPr>
              <p:cNvSpPr/>
              <p:nvPr/>
            </p:nvSpPr>
            <p:spPr>
              <a:xfrm rot="5400000">
                <a:off x="4342035"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3" name="正方形/長方形 1412">
                <a:extLst>
                  <a:ext uri="{FF2B5EF4-FFF2-40B4-BE49-F238E27FC236}">
                    <a16:creationId xmlns:a16="http://schemas.microsoft.com/office/drawing/2014/main" id="{B7883530-EBFD-4800-8CC8-9C8E838F1F0A}"/>
                  </a:ext>
                </a:extLst>
              </p:cNvPr>
              <p:cNvSpPr/>
              <p:nvPr/>
            </p:nvSpPr>
            <p:spPr>
              <a:xfrm rot="5400000">
                <a:off x="4342035"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4" name="正方形/長方形 1413">
                <a:extLst>
                  <a:ext uri="{FF2B5EF4-FFF2-40B4-BE49-F238E27FC236}">
                    <a16:creationId xmlns:a16="http://schemas.microsoft.com/office/drawing/2014/main" id="{4A0417A6-97C2-441B-B33C-ACB47BB3A151}"/>
                  </a:ext>
                </a:extLst>
              </p:cNvPr>
              <p:cNvSpPr/>
              <p:nvPr/>
            </p:nvSpPr>
            <p:spPr>
              <a:xfrm rot="5400000">
                <a:off x="4342035"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5" name="正方形/長方形 1414">
                <a:extLst>
                  <a:ext uri="{FF2B5EF4-FFF2-40B4-BE49-F238E27FC236}">
                    <a16:creationId xmlns:a16="http://schemas.microsoft.com/office/drawing/2014/main" id="{E6A08D11-A102-4A0B-91C9-8C31382A08C5}"/>
                  </a:ext>
                </a:extLst>
              </p:cNvPr>
              <p:cNvSpPr/>
              <p:nvPr/>
            </p:nvSpPr>
            <p:spPr>
              <a:xfrm rot="5400000">
                <a:off x="4342035"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6" name="正方形/長方形 1415">
                <a:extLst>
                  <a:ext uri="{FF2B5EF4-FFF2-40B4-BE49-F238E27FC236}">
                    <a16:creationId xmlns:a16="http://schemas.microsoft.com/office/drawing/2014/main" id="{E6781E67-4990-4E38-B763-178EADF73F82}"/>
                  </a:ext>
                </a:extLst>
              </p:cNvPr>
              <p:cNvSpPr/>
              <p:nvPr/>
            </p:nvSpPr>
            <p:spPr>
              <a:xfrm rot="5400000">
                <a:off x="454790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7" name="正方形/長方形 1416">
                <a:extLst>
                  <a:ext uri="{FF2B5EF4-FFF2-40B4-BE49-F238E27FC236}">
                    <a16:creationId xmlns:a16="http://schemas.microsoft.com/office/drawing/2014/main" id="{72434DA9-3768-4BAA-BE62-3B60F057912A}"/>
                  </a:ext>
                </a:extLst>
              </p:cNvPr>
              <p:cNvSpPr/>
              <p:nvPr/>
            </p:nvSpPr>
            <p:spPr>
              <a:xfrm rot="5400000">
                <a:off x="4547904" y="1808809"/>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8" name="正方形/長方形 1417">
                <a:extLst>
                  <a:ext uri="{FF2B5EF4-FFF2-40B4-BE49-F238E27FC236}">
                    <a16:creationId xmlns:a16="http://schemas.microsoft.com/office/drawing/2014/main" id="{E72E1E04-73F1-48FD-8729-9D468A0A6890}"/>
                  </a:ext>
                </a:extLst>
              </p:cNvPr>
              <p:cNvSpPr/>
              <p:nvPr/>
            </p:nvSpPr>
            <p:spPr>
              <a:xfrm rot="5400000">
                <a:off x="454790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9" name="正方形/長方形 1418">
                <a:extLst>
                  <a:ext uri="{FF2B5EF4-FFF2-40B4-BE49-F238E27FC236}">
                    <a16:creationId xmlns:a16="http://schemas.microsoft.com/office/drawing/2014/main" id="{A8ADF270-B230-4A75-8685-9EDD77ED0EE2}"/>
                  </a:ext>
                </a:extLst>
              </p:cNvPr>
              <p:cNvSpPr/>
              <p:nvPr/>
            </p:nvSpPr>
            <p:spPr>
              <a:xfrm rot="5400000">
                <a:off x="4547904" y="2220238"/>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0" name="正方形/長方形 1419">
                <a:extLst>
                  <a:ext uri="{FF2B5EF4-FFF2-40B4-BE49-F238E27FC236}">
                    <a16:creationId xmlns:a16="http://schemas.microsoft.com/office/drawing/2014/main" id="{B0D6FBD0-FB09-47D5-B60D-2730894C38C0}"/>
                  </a:ext>
                </a:extLst>
              </p:cNvPr>
              <p:cNvSpPr/>
              <p:nvPr/>
            </p:nvSpPr>
            <p:spPr>
              <a:xfrm rot="5400000">
                <a:off x="475457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1" name="正方形/長方形 1420">
                <a:extLst>
                  <a:ext uri="{FF2B5EF4-FFF2-40B4-BE49-F238E27FC236}">
                    <a16:creationId xmlns:a16="http://schemas.microsoft.com/office/drawing/2014/main" id="{AA91CEEB-0404-410C-8653-45D27EB0A322}"/>
                  </a:ext>
                </a:extLst>
              </p:cNvPr>
              <p:cNvSpPr/>
              <p:nvPr/>
            </p:nvSpPr>
            <p:spPr>
              <a:xfrm rot="5400000">
                <a:off x="4754574"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2" name="正方形/長方形 1421">
                <a:extLst>
                  <a:ext uri="{FF2B5EF4-FFF2-40B4-BE49-F238E27FC236}">
                    <a16:creationId xmlns:a16="http://schemas.microsoft.com/office/drawing/2014/main" id="{37C030EF-E34B-4721-9658-4E546982072B}"/>
                  </a:ext>
                </a:extLst>
              </p:cNvPr>
              <p:cNvSpPr/>
              <p:nvPr/>
            </p:nvSpPr>
            <p:spPr>
              <a:xfrm rot="5400000">
                <a:off x="475457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3" name="正方形/長方形 1422">
                <a:extLst>
                  <a:ext uri="{FF2B5EF4-FFF2-40B4-BE49-F238E27FC236}">
                    <a16:creationId xmlns:a16="http://schemas.microsoft.com/office/drawing/2014/main" id="{ABA906F4-7DD5-44F3-9E51-9714C9AF4044}"/>
                  </a:ext>
                </a:extLst>
              </p:cNvPr>
              <p:cNvSpPr/>
              <p:nvPr/>
            </p:nvSpPr>
            <p:spPr>
              <a:xfrm rot="5400000">
                <a:off x="4754574"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4" name="正方形/長方形 1423">
                <a:extLst>
                  <a:ext uri="{FF2B5EF4-FFF2-40B4-BE49-F238E27FC236}">
                    <a16:creationId xmlns:a16="http://schemas.microsoft.com/office/drawing/2014/main" id="{179FF6E3-A6B1-470A-B489-4193C7E5E919}"/>
                  </a:ext>
                </a:extLst>
              </p:cNvPr>
              <p:cNvSpPr/>
              <p:nvPr/>
            </p:nvSpPr>
            <p:spPr>
              <a:xfrm rot="5400000">
                <a:off x="4960443"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5" name="正方形/長方形 1424">
                <a:extLst>
                  <a:ext uri="{FF2B5EF4-FFF2-40B4-BE49-F238E27FC236}">
                    <a16:creationId xmlns:a16="http://schemas.microsoft.com/office/drawing/2014/main" id="{930720BC-BAA9-41B3-AE77-7D55D1B8DA28}"/>
                  </a:ext>
                </a:extLst>
              </p:cNvPr>
              <p:cNvSpPr/>
              <p:nvPr/>
            </p:nvSpPr>
            <p:spPr>
              <a:xfrm rot="5400000">
                <a:off x="4960443" y="1808809"/>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6" name="正方形/長方形 1425">
                <a:extLst>
                  <a:ext uri="{FF2B5EF4-FFF2-40B4-BE49-F238E27FC236}">
                    <a16:creationId xmlns:a16="http://schemas.microsoft.com/office/drawing/2014/main" id="{0CB801C1-5363-4D36-B15C-2754F0467E15}"/>
                  </a:ext>
                </a:extLst>
              </p:cNvPr>
              <p:cNvSpPr/>
              <p:nvPr/>
            </p:nvSpPr>
            <p:spPr>
              <a:xfrm rot="5400000">
                <a:off x="4960443"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7" name="正方形/長方形 1426">
                <a:extLst>
                  <a:ext uri="{FF2B5EF4-FFF2-40B4-BE49-F238E27FC236}">
                    <a16:creationId xmlns:a16="http://schemas.microsoft.com/office/drawing/2014/main" id="{1ADCE113-E43D-458B-B7DF-80F7F5A9D1CB}"/>
                  </a:ext>
                </a:extLst>
              </p:cNvPr>
              <p:cNvSpPr/>
              <p:nvPr/>
            </p:nvSpPr>
            <p:spPr>
              <a:xfrm rot="5400000">
                <a:off x="4960443" y="2220238"/>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428" name="グループ化 1427">
              <a:extLst>
                <a:ext uri="{FF2B5EF4-FFF2-40B4-BE49-F238E27FC236}">
                  <a16:creationId xmlns:a16="http://schemas.microsoft.com/office/drawing/2014/main" id="{321CFE13-2E42-4111-A579-52DE7E4935A3}"/>
                </a:ext>
              </a:extLst>
            </p:cNvPr>
            <p:cNvGrpSpPr/>
            <p:nvPr/>
          </p:nvGrpSpPr>
          <p:grpSpPr>
            <a:xfrm>
              <a:off x="848402" y="4883480"/>
              <a:ext cx="4730496" cy="827735"/>
              <a:chOff x="849415" y="1598300"/>
              <a:chExt cx="4730496" cy="827735"/>
            </a:xfrm>
          </p:grpSpPr>
          <p:sp>
            <p:nvSpPr>
              <p:cNvPr id="1429" name="正方形/長方形 1428">
                <a:extLst>
                  <a:ext uri="{FF2B5EF4-FFF2-40B4-BE49-F238E27FC236}">
                    <a16:creationId xmlns:a16="http://schemas.microsoft.com/office/drawing/2014/main" id="{544B5B9B-65D3-4421-9A1F-DBB03B397EAA}"/>
                  </a:ext>
                </a:extLst>
              </p:cNvPr>
              <p:cNvSpPr/>
              <p:nvPr/>
            </p:nvSpPr>
            <p:spPr>
              <a:xfrm rot="5400000">
                <a:off x="849493"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0" name="正方形/長方形 1429">
                <a:extLst>
                  <a:ext uri="{FF2B5EF4-FFF2-40B4-BE49-F238E27FC236}">
                    <a16:creationId xmlns:a16="http://schemas.microsoft.com/office/drawing/2014/main" id="{80B636A3-CD30-4E94-A14C-A986F7D07A20}"/>
                  </a:ext>
                </a:extLst>
              </p:cNvPr>
              <p:cNvSpPr/>
              <p:nvPr/>
            </p:nvSpPr>
            <p:spPr>
              <a:xfrm rot="5400000">
                <a:off x="849493" y="180881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1" name="正方形/長方形 1430">
                <a:extLst>
                  <a:ext uri="{FF2B5EF4-FFF2-40B4-BE49-F238E27FC236}">
                    <a16:creationId xmlns:a16="http://schemas.microsoft.com/office/drawing/2014/main" id="{FC89A681-7BDD-499A-8133-479D00DB530F}"/>
                  </a:ext>
                </a:extLst>
              </p:cNvPr>
              <p:cNvSpPr/>
              <p:nvPr/>
            </p:nvSpPr>
            <p:spPr>
              <a:xfrm rot="5400000">
                <a:off x="849493"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2" name="正方形/長方形 1431">
                <a:extLst>
                  <a:ext uri="{FF2B5EF4-FFF2-40B4-BE49-F238E27FC236}">
                    <a16:creationId xmlns:a16="http://schemas.microsoft.com/office/drawing/2014/main" id="{A1573CCF-D231-4DFB-937A-14B8BC22153C}"/>
                  </a:ext>
                </a:extLst>
              </p:cNvPr>
              <p:cNvSpPr/>
              <p:nvPr/>
            </p:nvSpPr>
            <p:spPr>
              <a:xfrm rot="5400000">
                <a:off x="849493" y="2220243"/>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3" name="正方形/長方形 1432">
                <a:extLst>
                  <a:ext uri="{FF2B5EF4-FFF2-40B4-BE49-F238E27FC236}">
                    <a16:creationId xmlns:a16="http://schemas.microsoft.com/office/drawing/2014/main" id="{0916D28A-8D81-4A95-8535-01FD3727FB3B}"/>
                  </a:ext>
                </a:extLst>
              </p:cNvPr>
              <p:cNvSpPr/>
              <p:nvPr/>
            </p:nvSpPr>
            <p:spPr>
              <a:xfrm rot="5400000">
                <a:off x="187775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4" name="正方形/長方形 1433">
                <a:extLst>
                  <a:ext uri="{FF2B5EF4-FFF2-40B4-BE49-F238E27FC236}">
                    <a16:creationId xmlns:a16="http://schemas.microsoft.com/office/drawing/2014/main" id="{6B8C2AB6-B18D-40AE-8400-D3F8D3C5AF1B}"/>
                  </a:ext>
                </a:extLst>
              </p:cNvPr>
              <p:cNvSpPr/>
              <p:nvPr/>
            </p:nvSpPr>
            <p:spPr>
              <a:xfrm rot="5400000">
                <a:off x="1877754"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5" name="正方形/長方形 1434">
                <a:extLst>
                  <a:ext uri="{FF2B5EF4-FFF2-40B4-BE49-F238E27FC236}">
                    <a16:creationId xmlns:a16="http://schemas.microsoft.com/office/drawing/2014/main" id="{35265AF0-FF1C-4C69-BDCB-BFD73423C8C3}"/>
                  </a:ext>
                </a:extLst>
              </p:cNvPr>
              <p:cNvSpPr/>
              <p:nvPr/>
            </p:nvSpPr>
            <p:spPr>
              <a:xfrm rot="5400000">
                <a:off x="187775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6" name="正方形/長方形 1435">
                <a:extLst>
                  <a:ext uri="{FF2B5EF4-FFF2-40B4-BE49-F238E27FC236}">
                    <a16:creationId xmlns:a16="http://schemas.microsoft.com/office/drawing/2014/main" id="{70D779F8-3DFF-468C-A009-DB7F80972EE8}"/>
                  </a:ext>
                </a:extLst>
              </p:cNvPr>
              <p:cNvSpPr/>
              <p:nvPr/>
            </p:nvSpPr>
            <p:spPr>
              <a:xfrm rot="5400000">
                <a:off x="1877754"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7" name="正方形/長方形 1436">
                <a:extLst>
                  <a:ext uri="{FF2B5EF4-FFF2-40B4-BE49-F238E27FC236}">
                    <a16:creationId xmlns:a16="http://schemas.microsoft.com/office/drawing/2014/main" id="{ED6B30B2-955E-4C5B-9820-1C9576F7A685}"/>
                  </a:ext>
                </a:extLst>
              </p:cNvPr>
              <p:cNvSpPr/>
              <p:nvPr/>
            </p:nvSpPr>
            <p:spPr>
              <a:xfrm rot="5400000">
                <a:off x="105536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8" name="正方形/長方形 1437">
                <a:extLst>
                  <a:ext uri="{FF2B5EF4-FFF2-40B4-BE49-F238E27FC236}">
                    <a16:creationId xmlns:a16="http://schemas.microsoft.com/office/drawing/2014/main" id="{7EEEACE6-766E-4122-ABC1-85C74C25FD2A}"/>
                  </a:ext>
                </a:extLst>
              </p:cNvPr>
              <p:cNvSpPr/>
              <p:nvPr/>
            </p:nvSpPr>
            <p:spPr>
              <a:xfrm rot="5400000">
                <a:off x="1055362"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9" name="正方形/長方形 1438">
                <a:extLst>
                  <a:ext uri="{FF2B5EF4-FFF2-40B4-BE49-F238E27FC236}">
                    <a16:creationId xmlns:a16="http://schemas.microsoft.com/office/drawing/2014/main" id="{50A2FF8B-36BC-48A1-BB04-7C7C7711F941}"/>
                  </a:ext>
                </a:extLst>
              </p:cNvPr>
              <p:cNvSpPr/>
              <p:nvPr/>
            </p:nvSpPr>
            <p:spPr>
              <a:xfrm rot="5400000">
                <a:off x="105536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0" name="正方形/長方形 1439">
                <a:extLst>
                  <a:ext uri="{FF2B5EF4-FFF2-40B4-BE49-F238E27FC236}">
                    <a16:creationId xmlns:a16="http://schemas.microsoft.com/office/drawing/2014/main" id="{74EB5B41-238A-4264-A735-B80D356F615D}"/>
                  </a:ext>
                </a:extLst>
              </p:cNvPr>
              <p:cNvSpPr/>
              <p:nvPr/>
            </p:nvSpPr>
            <p:spPr>
              <a:xfrm rot="5400000">
                <a:off x="1055362"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1" name="正方形/長方形 1440">
                <a:extLst>
                  <a:ext uri="{FF2B5EF4-FFF2-40B4-BE49-F238E27FC236}">
                    <a16:creationId xmlns:a16="http://schemas.microsoft.com/office/drawing/2014/main" id="{B4FA557C-BDAF-47C1-A3EB-2AB283B7924B}"/>
                  </a:ext>
                </a:extLst>
              </p:cNvPr>
              <p:cNvSpPr/>
              <p:nvPr/>
            </p:nvSpPr>
            <p:spPr>
              <a:xfrm rot="5400000">
                <a:off x="208362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2" name="正方形/長方形 1441">
                <a:extLst>
                  <a:ext uri="{FF2B5EF4-FFF2-40B4-BE49-F238E27FC236}">
                    <a16:creationId xmlns:a16="http://schemas.microsoft.com/office/drawing/2014/main" id="{C7678898-40F8-4E86-BD63-3B4E60D1BC71}"/>
                  </a:ext>
                </a:extLst>
              </p:cNvPr>
              <p:cNvSpPr/>
              <p:nvPr/>
            </p:nvSpPr>
            <p:spPr>
              <a:xfrm rot="5400000">
                <a:off x="2083624"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3" name="正方形/長方形 1442">
                <a:extLst>
                  <a:ext uri="{FF2B5EF4-FFF2-40B4-BE49-F238E27FC236}">
                    <a16:creationId xmlns:a16="http://schemas.microsoft.com/office/drawing/2014/main" id="{90089B1E-5A23-41B8-B946-6E7A10B1B9D7}"/>
                  </a:ext>
                </a:extLst>
              </p:cNvPr>
              <p:cNvSpPr/>
              <p:nvPr/>
            </p:nvSpPr>
            <p:spPr>
              <a:xfrm rot="5400000">
                <a:off x="208362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4" name="正方形/長方形 1443">
                <a:extLst>
                  <a:ext uri="{FF2B5EF4-FFF2-40B4-BE49-F238E27FC236}">
                    <a16:creationId xmlns:a16="http://schemas.microsoft.com/office/drawing/2014/main" id="{E48638E2-8CFD-4680-8409-4E6548BAC080}"/>
                  </a:ext>
                </a:extLst>
              </p:cNvPr>
              <p:cNvSpPr/>
              <p:nvPr/>
            </p:nvSpPr>
            <p:spPr>
              <a:xfrm rot="5400000">
                <a:off x="2083624"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5" name="正方形/長方形 1444">
                <a:extLst>
                  <a:ext uri="{FF2B5EF4-FFF2-40B4-BE49-F238E27FC236}">
                    <a16:creationId xmlns:a16="http://schemas.microsoft.com/office/drawing/2014/main" id="{7E9780B2-BC48-41B1-A358-570B003E25FD}"/>
                  </a:ext>
                </a:extLst>
              </p:cNvPr>
              <p:cNvSpPr/>
              <p:nvPr/>
            </p:nvSpPr>
            <p:spPr>
              <a:xfrm rot="5400000">
                <a:off x="126203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6" name="正方形/長方形 1445">
                <a:extLst>
                  <a:ext uri="{FF2B5EF4-FFF2-40B4-BE49-F238E27FC236}">
                    <a16:creationId xmlns:a16="http://schemas.microsoft.com/office/drawing/2014/main" id="{C2EDD7B0-F47F-4AAA-ADC7-B7C4AA286BA9}"/>
                  </a:ext>
                </a:extLst>
              </p:cNvPr>
              <p:cNvSpPr/>
              <p:nvPr/>
            </p:nvSpPr>
            <p:spPr>
              <a:xfrm rot="5400000">
                <a:off x="1262032"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7" name="正方形/長方形 1446">
                <a:extLst>
                  <a:ext uri="{FF2B5EF4-FFF2-40B4-BE49-F238E27FC236}">
                    <a16:creationId xmlns:a16="http://schemas.microsoft.com/office/drawing/2014/main" id="{9277688C-E4EA-4BA1-822D-00D1421C766E}"/>
                  </a:ext>
                </a:extLst>
              </p:cNvPr>
              <p:cNvSpPr/>
              <p:nvPr/>
            </p:nvSpPr>
            <p:spPr>
              <a:xfrm rot="5400000">
                <a:off x="126203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8" name="正方形/長方形 1447">
                <a:extLst>
                  <a:ext uri="{FF2B5EF4-FFF2-40B4-BE49-F238E27FC236}">
                    <a16:creationId xmlns:a16="http://schemas.microsoft.com/office/drawing/2014/main" id="{7C1E6341-CDAC-459B-83C3-AE38FDECDAA7}"/>
                  </a:ext>
                </a:extLst>
              </p:cNvPr>
              <p:cNvSpPr/>
              <p:nvPr/>
            </p:nvSpPr>
            <p:spPr>
              <a:xfrm rot="5400000">
                <a:off x="1262032" y="222024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9" name="正方形/長方形 1448">
                <a:extLst>
                  <a:ext uri="{FF2B5EF4-FFF2-40B4-BE49-F238E27FC236}">
                    <a16:creationId xmlns:a16="http://schemas.microsoft.com/office/drawing/2014/main" id="{CE90B6B9-E94A-4827-BEC3-A742E2941D67}"/>
                  </a:ext>
                </a:extLst>
              </p:cNvPr>
              <p:cNvSpPr/>
              <p:nvPr/>
            </p:nvSpPr>
            <p:spPr>
              <a:xfrm rot="5400000">
                <a:off x="1467901"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0" name="正方形/長方形 1449">
                <a:extLst>
                  <a:ext uri="{FF2B5EF4-FFF2-40B4-BE49-F238E27FC236}">
                    <a16:creationId xmlns:a16="http://schemas.microsoft.com/office/drawing/2014/main" id="{8D8C1D7D-BE70-4BC9-A33A-FB6FBE917296}"/>
                  </a:ext>
                </a:extLst>
              </p:cNvPr>
              <p:cNvSpPr/>
              <p:nvPr/>
            </p:nvSpPr>
            <p:spPr>
              <a:xfrm rot="5400000">
                <a:off x="1467901"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1" name="正方形/長方形 1450">
                <a:extLst>
                  <a:ext uri="{FF2B5EF4-FFF2-40B4-BE49-F238E27FC236}">
                    <a16:creationId xmlns:a16="http://schemas.microsoft.com/office/drawing/2014/main" id="{8F599D6F-3D9E-4B6F-BA00-17A100A589B8}"/>
                  </a:ext>
                </a:extLst>
              </p:cNvPr>
              <p:cNvSpPr/>
              <p:nvPr/>
            </p:nvSpPr>
            <p:spPr>
              <a:xfrm rot="5400000">
                <a:off x="1467901"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2" name="正方形/長方形 1451">
                <a:extLst>
                  <a:ext uri="{FF2B5EF4-FFF2-40B4-BE49-F238E27FC236}">
                    <a16:creationId xmlns:a16="http://schemas.microsoft.com/office/drawing/2014/main" id="{64A42766-F9E2-447F-9290-0FF5B96CC3F6}"/>
                  </a:ext>
                </a:extLst>
              </p:cNvPr>
              <p:cNvSpPr/>
              <p:nvPr/>
            </p:nvSpPr>
            <p:spPr>
              <a:xfrm rot="5400000">
                <a:off x="1467901"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3" name="正方形/長方形 1452">
                <a:extLst>
                  <a:ext uri="{FF2B5EF4-FFF2-40B4-BE49-F238E27FC236}">
                    <a16:creationId xmlns:a16="http://schemas.microsoft.com/office/drawing/2014/main" id="{CC0B715E-3F47-42AA-B974-908A247CB155}"/>
                  </a:ext>
                </a:extLst>
              </p:cNvPr>
              <p:cNvSpPr/>
              <p:nvPr/>
            </p:nvSpPr>
            <p:spPr>
              <a:xfrm rot="5400000">
                <a:off x="1673106"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4" name="正方形/長方形 1453">
                <a:extLst>
                  <a:ext uri="{FF2B5EF4-FFF2-40B4-BE49-F238E27FC236}">
                    <a16:creationId xmlns:a16="http://schemas.microsoft.com/office/drawing/2014/main" id="{B82A0AE2-E425-49F0-9AA8-3E45FA74C34B}"/>
                  </a:ext>
                </a:extLst>
              </p:cNvPr>
              <p:cNvSpPr/>
              <p:nvPr/>
            </p:nvSpPr>
            <p:spPr>
              <a:xfrm rot="5400000">
                <a:off x="1673106" y="1808814"/>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5" name="正方形/長方形 1454">
                <a:extLst>
                  <a:ext uri="{FF2B5EF4-FFF2-40B4-BE49-F238E27FC236}">
                    <a16:creationId xmlns:a16="http://schemas.microsoft.com/office/drawing/2014/main" id="{A9C9D397-36C6-4153-8A70-A66E6A3FA0A0}"/>
                  </a:ext>
                </a:extLst>
              </p:cNvPr>
              <p:cNvSpPr/>
              <p:nvPr/>
            </p:nvSpPr>
            <p:spPr>
              <a:xfrm rot="5400000">
                <a:off x="1673106"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6" name="正方形/長方形 1455">
                <a:extLst>
                  <a:ext uri="{FF2B5EF4-FFF2-40B4-BE49-F238E27FC236}">
                    <a16:creationId xmlns:a16="http://schemas.microsoft.com/office/drawing/2014/main" id="{AD1AD8E0-238D-4DB8-9C56-95F5C3B71553}"/>
                  </a:ext>
                </a:extLst>
              </p:cNvPr>
              <p:cNvSpPr/>
              <p:nvPr/>
            </p:nvSpPr>
            <p:spPr>
              <a:xfrm rot="5400000">
                <a:off x="1673106" y="222024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7" name="正方形/長方形 1456">
                <a:extLst>
                  <a:ext uri="{FF2B5EF4-FFF2-40B4-BE49-F238E27FC236}">
                    <a16:creationId xmlns:a16="http://schemas.microsoft.com/office/drawing/2014/main" id="{0D8C13D1-585B-4D31-AD42-D311F81C6F20}"/>
                  </a:ext>
                </a:extLst>
              </p:cNvPr>
              <p:cNvSpPr/>
              <p:nvPr/>
            </p:nvSpPr>
            <p:spPr>
              <a:xfrm rot="5400000">
                <a:off x="22876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8" name="正方形/長方形 1457">
                <a:extLst>
                  <a:ext uri="{FF2B5EF4-FFF2-40B4-BE49-F238E27FC236}">
                    <a16:creationId xmlns:a16="http://schemas.microsoft.com/office/drawing/2014/main" id="{8B8417E6-DD00-4D78-8ADE-61387FAC0016}"/>
                  </a:ext>
                </a:extLst>
              </p:cNvPr>
              <p:cNvSpPr/>
              <p:nvPr/>
            </p:nvSpPr>
            <p:spPr>
              <a:xfrm rot="5400000">
                <a:off x="22876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9" name="正方形/長方形 1458">
                <a:extLst>
                  <a:ext uri="{FF2B5EF4-FFF2-40B4-BE49-F238E27FC236}">
                    <a16:creationId xmlns:a16="http://schemas.microsoft.com/office/drawing/2014/main" id="{351ACDD2-0434-4877-A742-B2A9F8344489}"/>
                  </a:ext>
                </a:extLst>
              </p:cNvPr>
              <p:cNvSpPr/>
              <p:nvPr/>
            </p:nvSpPr>
            <p:spPr>
              <a:xfrm rot="5400000">
                <a:off x="22876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0" name="正方形/長方形 1459">
                <a:extLst>
                  <a:ext uri="{FF2B5EF4-FFF2-40B4-BE49-F238E27FC236}">
                    <a16:creationId xmlns:a16="http://schemas.microsoft.com/office/drawing/2014/main" id="{6EF679C6-F4CF-4B36-AB27-439F3CE722E4}"/>
                  </a:ext>
                </a:extLst>
              </p:cNvPr>
              <p:cNvSpPr/>
              <p:nvPr/>
            </p:nvSpPr>
            <p:spPr>
              <a:xfrm rot="5400000">
                <a:off x="22876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1" name="正方形/長方形 1460">
                <a:extLst>
                  <a:ext uri="{FF2B5EF4-FFF2-40B4-BE49-F238E27FC236}">
                    <a16:creationId xmlns:a16="http://schemas.microsoft.com/office/drawing/2014/main" id="{FB424652-04B9-4A24-9FD6-E86562710CA3}"/>
                  </a:ext>
                </a:extLst>
              </p:cNvPr>
              <p:cNvSpPr/>
              <p:nvPr/>
            </p:nvSpPr>
            <p:spPr>
              <a:xfrm rot="5400000">
                <a:off x="24934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2" name="正方形/長方形 1461">
                <a:extLst>
                  <a:ext uri="{FF2B5EF4-FFF2-40B4-BE49-F238E27FC236}">
                    <a16:creationId xmlns:a16="http://schemas.microsoft.com/office/drawing/2014/main" id="{D821DC3E-5298-439A-9530-1C940EA5744F}"/>
                  </a:ext>
                </a:extLst>
              </p:cNvPr>
              <p:cNvSpPr/>
              <p:nvPr/>
            </p:nvSpPr>
            <p:spPr>
              <a:xfrm rot="5400000">
                <a:off x="24934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3" name="正方形/長方形 1462">
                <a:extLst>
                  <a:ext uri="{FF2B5EF4-FFF2-40B4-BE49-F238E27FC236}">
                    <a16:creationId xmlns:a16="http://schemas.microsoft.com/office/drawing/2014/main" id="{55389570-A5C4-44D5-ACD2-B8EF6C669628}"/>
                  </a:ext>
                </a:extLst>
              </p:cNvPr>
              <p:cNvSpPr/>
              <p:nvPr/>
            </p:nvSpPr>
            <p:spPr>
              <a:xfrm rot="5400000">
                <a:off x="24934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4" name="正方形/長方形 1463">
                <a:extLst>
                  <a:ext uri="{FF2B5EF4-FFF2-40B4-BE49-F238E27FC236}">
                    <a16:creationId xmlns:a16="http://schemas.microsoft.com/office/drawing/2014/main" id="{42E7A56E-C8BC-48DB-BA86-2DE4054A3911}"/>
                  </a:ext>
                </a:extLst>
              </p:cNvPr>
              <p:cNvSpPr/>
              <p:nvPr/>
            </p:nvSpPr>
            <p:spPr>
              <a:xfrm rot="5400000">
                <a:off x="24934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5" name="正方形/長方形 1464">
                <a:extLst>
                  <a:ext uri="{FF2B5EF4-FFF2-40B4-BE49-F238E27FC236}">
                    <a16:creationId xmlns:a16="http://schemas.microsoft.com/office/drawing/2014/main" id="{49E011D2-7AD8-431F-B1D0-A714AF92F5FA}"/>
                  </a:ext>
                </a:extLst>
              </p:cNvPr>
              <p:cNvSpPr/>
              <p:nvPr/>
            </p:nvSpPr>
            <p:spPr>
              <a:xfrm rot="5400000">
                <a:off x="270014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6" name="正方形/長方形 1465">
                <a:extLst>
                  <a:ext uri="{FF2B5EF4-FFF2-40B4-BE49-F238E27FC236}">
                    <a16:creationId xmlns:a16="http://schemas.microsoft.com/office/drawing/2014/main" id="{1FA4B9E7-AE3D-45DF-90DE-B732D1D813C4}"/>
                  </a:ext>
                </a:extLst>
              </p:cNvPr>
              <p:cNvSpPr/>
              <p:nvPr/>
            </p:nvSpPr>
            <p:spPr>
              <a:xfrm rot="5400000">
                <a:off x="2700145"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7" name="正方形/長方形 1466">
                <a:extLst>
                  <a:ext uri="{FF2B5EF4-FFF2-40B4-BE49-F238E27FC236}">
                    <a16:creationId xmlns:a16="http://schemas.microsoft.com/office/drawing/2014/main" id="{C7413B74-CEB7-4555-A1D7-AB9C25F7DD80}"/>
                  </a:ext>
                </a:extLst>
              </p:cNvPr>
              <p:cNvSpPr/>
              <p:nvPr/>
            </p:nvSpPr>
            <p:spPr>
              <a:xfrm rot="5400000">
                <a:off x="270014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8" name="正方形/長方形 1467">
                <a:extLst>
                  <a:ext uri="{FF2B5EF4-FFF2-40B4-BE49-F238E27FC236}">
                    <a16:creationId xmlns:a16="http://schemas.microsoft.com/office/drawing/2014/main" id="{32644CBB-5DB2-4A7E-8E99-BD59640DB02A}"/>
                  </a:ext>
                </a:extLst>
              </p:cNvPr>
              <p:cNvSpPr/>
              <p:nvPr/>
            </p:nvSpPr>
            <p:spPr>
              <a:xfrm rot="5400000">
                <a:off x="2700145"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9" name="正方形/長方形 1468">
                <a:extLst>
                  <a:ext uri="{FF2B5EF4-FFF2-40B4-BE49-F238E27FC236}">
                    <a16:creationId xmlns:a16="http://schemas.microsoft.com/office/drawing/2014/main" id="{B1410BF7-40FD-4BCE-90A9-008F22286339}"/>
                  </a:ext>
                </a:extLst>
              </p:cNvPr>
              <p:cNvSpPr/>
              <p:nvPr/>
            </p:nvSpPr>
            <p:spPr>
              <a:xfrm rot="5400000">
                <a:off x="310584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0" name="正方形/長方形 1469">
                <a:extLst>
                  <a:ext uri="{FF2B5EF4-FFF2-40B4-BE49-F238E27FC236}">
                    <a16:creationId xmlns:a16="http://schemas.microsoft.com/office/drawing/2014/main" id="{13891AF4-12A6-4E41-9E20-E47B43EA440F}"/>
                  </a:ext>
                </a:extLst>
              </p:cNvPr>
              <p:cNvSpPr/>
              <p:nvPr/>
            </p:nvSpPr>
            <p:spPr>
              <a:xfrm rot="5400000">
                <a:off x="3105840"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1" name="正方形/長方形 1470">
                <a:extLst>
                  <a:ext uri="{FF2B5EF4-FFF2-40B4-BE49-F238E27FC236}">
                    <a16:creationId xmlns:a16="http://schemas.microsoft.com/office/drawing/2014/main" id="{FBA19F8D-B86C-44FA-9745-041E4052321A}"/>
                  </a:ext>
                </a:extLst>
              </p:cNvPr>
              <p:cNvSpPr/>
              <p:nvPr/>
            </p:nvSpPr>
            <p:spPr>
              <a:xfrm rot="5400000">
                <a:off x="310584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2" name="正方形/長方形 1471">
                <a:extLst>
                  <a:ext uri="{FF2B5EF4-FFF2-40B4-BE49-F238E27FC236}">
                    <a16:creationId xmlns:a16="http://schemas.microsoft.com/office/drawing/2014/main" id="{CB83E35F-A38D-4FD5-BC02-E3C7B317D2D4}"/>
                  </a:ext>
                </a:extLst>
              </p:cNvPr>
              <p:cNvSpPr/>
              <p:nvPr/>
            </p:nvSpPr>
            <p:spPr>
              <a:xfrm rot="5400000">
                <a:off x="3105840" y="222024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3" name="正方形/長方形 1472">
                <a:extLst>
                  <a:ext uri="{FF2B5EF4-FFF2-40B4-BE49-F238E27FC236}">
                    <a16:creationId xmlns:a16="http://schemas.microsoft.com/office/drawing/2014/main" id="{6A05B2F4-9D6F-4CCE-96EB-D8786D55CFCB}"/>
                  </a:ext>
                </a:extLst>
              </p:cNvPr>
              <p:cNvSpPr/>
              <p:nvPr/>
            </p:nvSpPr>
            <p:spPr>
              <a:xfrm rot="5400000">
                <a:off x="331171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4" name="正方形/長方形 1473">
                <a:extLst>
                  <a:ext uri="{FF2B5EF4-FFF2-40B4-BE49-F238E27FC236}">
                    <a16:creationId xmlns:a16="http://schemas.microsoft.com/office/drawing/2014/main" id="{CA34639F-D05E-462D-805E-A672F91DBFD9}"/>
                  </a:ext>
                </a:extLst>
              </p:cNvPr>
              <p:cNvSpPr/>
              <p:nvPr/>
            </p:nvSpPr>
            <p:spPr>
              <a:xfrm rot="5400000">
                <a:off x="3311710"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5" name="正方形/長方形 1474">
                <a:extLst>
                  <a:ext uri="{FF2B5EF4-FFF2-40B4-BE49-F238E27FC236}">
                    <a16:creationId xmlns:a16="http://schemas.microsoft.com/office/drawing/2014/main" id="{9005751C-3AFA-4C58-9523-0B7937004A78}"/>
                  </a:ext>
                </a:extLst>
              </p:cNvPr>
              <p:cNvSpPr/>
              <p:nvPr/>
            </p:nvSpPr>
            <p:spPr>
              <a:xfrm rot="5400000">
                <a:off x="331171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6" name="正方形/長方形 1475">
                <a:extLst>
                  <a:ext uri="{FF2B5EF4-FFF2-40B4-BE49-F238E27FC236}">
                    <a16:creationId xmlns:a16="http://schemas.microsoft.com/office/drawing/2014/main" id="{0A21C0BC-89DC-4AEC-89AF-8639B9459D7B}"/>
                  </a:ext>
                </a:extLst>
              </p:cNvPr>
              <p:cNvSpPr/>
              <p:nvPr/>
            </p:nvSpPr>
            <p:spPr>
              <a:xfrm rot="5400000">
                <a:off x="3311710" y="2220241"/>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7" name="正方形/長方形 1476">
                <a:extLst>
                  <a:ext uri="{FF2B5EF4-FFF2-40B4-BE49-F238E27FC236}">
                    <a16:creationId xmlns:a16="http://schemas.microsoft.com/office/drawing/2014/main" id="{FD9D74C5-1018-4942-96DA-98FE9CFA4159}"/>
                  </a:ext>
                </a:extLst>
              </p:cNvPr>
              <p:cNvSpPr/>
              <p:nvPr/>
            </p:nvSpPr>
            <p:spPr>
              <a:xfrm rot="5400000">
                <a:off x="2901192"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8" name="正方形/長方形 1477">
                <a:extLst>
                  <a:ext uri="{FF2B5EF4-FFF2-40B4-BE49-F238E27FC236}">
                    <a16:creationId xmlns:a16="http://schemas.microsoft.com/office/drawing/2014/main" id="{0F2F501F-FBC0-4841-9842-E964EB3A8499}"/>
                  </a:ext>
                </a:extLst>
              </p:cNvPr>
              <p:cNvSpPr/>
              <p:nvPr/>
            </p:nvSpPr>
            <p:spPr>
              <a:xfrm rot="5400000">
                <a:off x="2901192"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9" name="正方形/長方形 1478">
                <a:extLst>
                  <a:ext uri="{FF2B5EF4-FFF2-40B4-BE49-F238E27FC236}">
                    <a16:creationId xmlns:a16="http://schemas.microsoft.com/office/drawing/2014/main" id="{D224F42F-F615-4BF8-B317-8BB6C28C6BBB}"/>
                  </a:ext>
                </a:extLst>
              </p:cNvPr>
              <p:cNvSpPr/>
              <p:nvPr/>
            </p:nvSpPr>
            <p:spPr>
              <a:xfrm rot="5400000">
                <a:off x="2901192"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0" name="正方形/長方形 1479">
                <a:extLst>
                  <a:ext uri="{FF2B5EF4-FFF2-40B4-BE49-F238E27FC236}">
                    <a16:creationId xmlns:a16="http://schemas.microsoft.com/office/drawing/2014/main" id="{31753E79-057E-4CA9-998F-7686402F0AC4}"/>
                  </a:ext>
                </a:extLst>
              </p:cNvPr>
              <p:cNvSpPr/>
              <p:nvPr/>
            </p:nvSpPr>
            <p:spPr>
              <a:xfrm rot="5400000">
                <a:off x="2901192"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1" name="正方形/長方形 1480">
                <a:extLst>
                  <a:ext uri="{FF2B5EF4-FFF2-40B4-BE49-F238E27FC236}">
                    <a16:creationId xmlns:a16="http://schemas.microsoft.com/office/drawing/2014/main" id="{72ABC15D-BD19-40DA-BC30-3675A7A830A2}"/>
                  </a:ext>
                </a:extLst>
              </p:cNvPr>
              <p:cNvSpPr/>
              <p:nvPr/>
            </p:nvSpPr>
            <p:spPr>
              <a:xfrm rot="5400000">
                <a:off x="3519467"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2" name="正方形/長方形 1481">
                <a:extLst>
                  <a:ext uri="{FF2B5EF4-FFF2-40B4-BE49-F238E27FC236}">
                    <a16:creationId xmlns:a16="http://schemas.microsoft.com/office/drawing/2014/main" id="{00869E4A-D6E4-4881-89AA-2F5704D8BC96}"/>
                  </a:ext>
                </a:extLst>
              </p:cNvPr>
              <p:cNvSpPr/>
              <p:nvPr/>
            </p:nvSpPr>
            <p:spPr>
              <a:xfrm rot="5400000">
                <a:off x="3519467"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3" name="正方形/長方形 1482">
                <a:extLst>
                  <a:ext uri="{FF2B5EF4-FFF2-40B4-BE49-F238E27FC236}">
                    <a16:creationId xmlns:a16="http://schemas.microsoft.com/office/drawing/2014/main" id="{88B06587-C506-4E2E-9F09-FBEB7F9A0848}"/>
                  </a:ext>
                </a:extLst>
              </p:cNvPr>
              <p:cNvSpPr/>
              <p:nvPr/>
            </p:nvSpPr>
            <p:spPr>
              <a:xfrm rot="5400000">
                <a:off x="3519467"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4" name="正方形/長方形 1483">
                <a:extLst>
                  <a:ext uri="{FF2B5EF4-FFF2-40B4-BE49-F238E27FC236}">
                    <a16:creationId xmlns:a16="http://schemas.microsoft.com/office/drawing/2014/main" id="{BF493D16-CC6D-48AA-9F19-98CDC4D839C3}"/>
                  </a:ext>
                </a:extLst>
              </p:cNvPr>
              <p:cNvSpPr/>
              <p:nvPr/>
            </p:nvSpPr>
            <p:spPr>
              <a:xfrm rot="5400000">
                <a:off x="3519467"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5" name="正方形/長方形 1484">
                <a:extLst>
                  <a:ext uri="{FF2B5EF4-FFF2-40B4-BE49-F238E27FC236}">
                    <a16:creationId xmlns:a16="http://schemas.microsoft.com/office/drawing/2014/main" id="{B9BF55F9-7FA0-4FA0-8B57-1C5CB4FBB001}"/>
                  </a:ext>
                </a:extLst>
              </p:cNvPr>
              <p:cNvSpPr/>
              <p:nvPr/>
            </p:nvSpPr>
            <p:spPr>
              <a:xfrm rot="5400000">
                <a:off x="372533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6" name="正方形/長方形 1485">
                <a:extLst>
                  <a:ext uri="{FF2B5EF4-FFF2-40B4-BE49-F238E27FC236}">
                    <a16:creationId xmlns:a16="http://schemas.microsoft.com/office/drawing/2014/main" id="{6E80DE6A-2228-40E8-84E6-7693D3C4C9AD}"/>
                  </a:ext>
                </a:extLst>
              </p:cNvPr>
              <p:cNvSpPr/>
              <p:nvPr/>
            </p:nvSpPr>
            <p:spPr>
              <a:xfrm rot="5400000">
                <a:off x="3725336"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7" name="正方形/長方形 1486">
                <a:extLst>
                  <a:ext uri="{FF2B5EF4-FFF2-40B4-BE49-F238E27FC236}">
                    <a16:creationId xmlns:a16="http://schemas.microsoft.com/office/drawing/2014/main" id="{104E3ABC-879F-455F-B16B-AF6D564B42F2}"/>
                  </a:ext>
                </a:extLst>
              </p:cNvPr>
              <p:cNvSpPr/>
              <p:nvPr/>
            </p:nvSpPr>
            <p:spPr>
              <a:xfrm rot="5400000">
                <a:off x="372533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8" name="正方形/長方形 1487">
                <a:extLst>
                  <a:ext uri="{FF2B5EF4-FFF2-40B4-BE49-F238E27FC236}">
                    <a16:creationId xmlns:a16="http://schemas.microsoft.com/office/drawing/2014/main" id="{D5381FEF-70BC-4A08-977E-631B1D502906}"/>
                  </a:ext>
                </a:extLst>
              </p:cNvPr>
              <p:cNvSpPr/>
              <p:nvPr/>
            </p:nvSpPr>
            <p:spPr>
              <a:xfrm rot="5400000">
                <a:off x="3725336"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9" name="正方形/長方形 1488">
                <a:extLst>
                  <a:ext uri="{FF2B5EF4-FFF2-40B4-BE49-F238E27FC236}">
                    <a16:creationId xmlns:a16="http://schemas.microsoft.com/office/drawing/2014/main" id="{99C62829-89B4-4739-A11C-64D1C4EB86CA}"/>
                  </a:ext>
                </a:extLst>
              </p:cNvPr>
              <p:cNvSpPr/>
              <p:nvPr/>
            </p:nvSpPr>
            <p:spPr>
              <a:xfrm rot="5400000">
                <a:off x="39320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0" name="正方形/長方形 1489">
                <a:extLst>
                  <a:ext uri="{FF2B5EF4-FFF2-40B4-BE49-F238E27FC236}">
                    <a16:creationId xmlns:a16="http://schemas.microsoft.com/office/drawing/2014/main" id="{BE6AF26F-8671-4818-B656-8D1AE6169618}"/>
                  </a:ext>
                </a:extLst>
              </p:cNvPr>
              <p:cNvSpPr/>
              <p:nvPr/>
            </p:nvSpPr>
            <p:spPr>
              <a:xfrm rot="5400000">
                <a:off x="39320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1" name="正方形/長方形 1490">
                <a:extLst>
                  <a:ext uri="{FF2B5EF4-FFF2-40B4-BE49-F238E27FC236}">
                    <a16:creationId xmlns:a16="http://schemas.microsoft.com/office/drawing/2014/main" id="{5C35507F-B60F-4470-99AD-D7DB3E793E30}"/>
                  </a:ext>
                </a:extLst>
              </p:cNvPr>
              <p:cNvSpPr/>
              <p:nvPr/>
            </p:nvSpPr>
            <p:spPr>
              <a:xfrm rot="5400000">
                <a:off x="39320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2" name="正方形/長方形 1491">
                <a:extLst>
                  <a:ext uri="{FF2B5EF4-FFF2-40B4-BE49-F238E27FC236}">
                    <a16:creationId xmlns:a16="http://schemas.microsoft.com/office/drawing/2014/main" id="{AAFB9722-4237-455E-91D8-601A672795DF}"/>
                  </a:ext>
                </a:extLst>
              </p:cNvPr>
              <p:cNvSpPr/>
              <p:nvPr/>
            </p:nvSpPr>
            <p:spPr>
              <a:xfrm rot="5400000">
                <a:off x="39320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3" name="正方形/長方形 1492">
                <a:extLst>
                  <a:ext uri="{FF2B5EF4-FFF2-40B4-BE49-F238E27FC236}">
                    <a16:creationId xmlns:a16="http://schemas.microsoft.com/office/drawing/2014/main" id="{FAC1388C-65E9-412B-AD91-252806492A24}"/>
                  </a:ext>
                </a:extLst>
              </p:cNvPr>
              <p:cNvSpPr/>
              <p:nvPr/>
            </p:nvSpPr>
            <p:spPr>
              <a:xfrm rot="5400000">
                <a:off x="41378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4" name="正方形/長方形 1493">
                <a:extLst>
                  <a:ext uri="{FF2B5EF4-FFF2-40B4-BE49-F238E27FC236}">
                    <a16:creationId xmlns:a16="http://schemas.microsoft.com/office/drawing/2014/main" id="{6BD08994-C724-49C0-8D3B-56C1AC5909C5}"/>
                  </a:ext>
                </a:extLst>
              </p:cNvPr>
              <p:cNvSpPr/>
              <p:nvPr/>
            </p:nvSpPr>
            <p:spPr>
              <a:xfrm rot="5400000">
                <a:off x="41378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5" name="正方形/長方形 1494">
                <a:extLst>
                  <a:ext uri="{FF2B5EF4-FFF2-40B4-BE49-F238E27FC236}">
                    <a16:creationId xmlns:a16="http://schemas.microsoft.com/office/drawing/2014/main" id="{B72D63E2-49F3-417A-B796-E953AA9CFC11}"/>
                  </a:ext>
                </a:extLst>
              </p:cNvPr>
              <p:cNvSpPr/>
              <p:nvPr/>
            </p:nvSpPr>
            <p:spPr>
              <a:xfrm rot="5400000">
                <a:off x="41378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6" name="正方形/長方形 1495">
                <a:extLst>
                  <a:ext uri="{FF2B5EF4-FFF2-40B4-BE49-F238E27FC236}">
                    <a16:creationId xmlns:a16="http://schemas.microsoft.com/office/drawing/2014/main" id="{BD588C28-BE0C-47E2-8DBC-7193D29C3799}"/>
                  </a:ext>
                </a:extLst>
              </p:cNvPr>
              <p:cNvSpPr/>
              <p:nvPr/>
            </p:nvSpPr>
            <p:spPr>
              <a:xfrm rot="5400000">
                <a:off x="41378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7" name="正方形/長方形 1496">
                <a:extLst>
                  <a:ext uri="{FF2B5EF4-FFF2-40B4-BE49-F238E27FC236}">
                    <a16:creationId xmlns:a16="http://schemas.microsoft.com/office/drawing/2014/main" id="{591FE4A4-BA5F-46A2-B72A-A1051DAF8579}"/>
                  </a:ext>
                </a:extLst>
              </p:cNvPr>
              <p:cNvSpPr/>
              <p:nvPr/>
            </p:nvSpPr>
            <p:spPr>
              <a:xfrm rot="5400000">
                <a:off x="5168117" y="15982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8" name="正方形/長方形 1497">
                <a:extLst>
                  <a:ext uri="{FF2B5EF4-FFF2-40B4-BE49-F238E27FC236}">
                    <a16:creationId xmlns:a16="http://schemas.microsoft.com/office/drawing/2014/main" id="{35CBB061-79EE-4257-8AD0-0FD57CF28C62}"/>
                  </a:ext>
                </a:extLst>
              </p:cNvPr>
              <p:cNvSpPr/>
              <p:nvPr/>
            </p:nvSpPr>
            <p:spPr>
              <a:xfrm rot="5400000">
                <a:off x="5168117" y="180393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9" name="正方形/長方形 1498">
                <a:extLst>
                  <a:ext uri="{FF2B5EF4-FFF2-40B4-BE49-F238E27FC236}">
                    <a16:creationId xmlns:a16="http://schemas.microsoft.com/office/drawing/2014/main" id="{E1629EEE-DF3C-4534-8E55-E2E040D6E2B8}"/>
                  </a:ext>
                </a:extLst>
              </p:cNvPr>
              <p:cNvSpPr/>
              <p:nvPr/>
            </p:nvSpPr>
            <p:spPr>
              <a:xfrm rot="5400000">
                <a:off x="5168117" y="200965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0" name="正方形/長方形 1499">
                <a:extLst>
                  <a:ext uri="{FF2B5EF4-FFF2-40B4-BE49-F238E27FC236}">
                    <a16:creationId xmlns:a16="http://schemas.microsoft.com/office/drawing/2014/main" id="{2628DEA5-E7E5-4DA6-8539-791C3946DEA6}"/>
                  </a:ext>
                </a:extLst>
              </p:cNvPr>
              <p:cNvSpPr/>
              <p:nvPr/>
            </p:nvSpPr>
            <p:spPr>
              <a:xfrm rot="5400000">
                <a:off x="5168117" y="221536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1" name="正方形/長方形 1500">
                <a:extLst>
                  <a:ext uri="{FF2B5EF4-FFF2-40B4-BE49-F238E27FC236}">
                    <a16:creationId xmlns:a16="http://schemas.microsoft.com/office/drawing/2014/main" id="{B27480B7-FBA3-41B4-A80E-AFEF5AB9D1DF}"/>
                  </a:ext>
                </a:extLst>
              </p:cNvPr>
              <p:cNvSpPr/>
              <p:nvPr/>
            </p:nvSpPr>
            <p:spPr>
              <a:xfrm rot="5400000">
                <a:off x="5374120" y="159822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2" name="正方形/長方形 1501">
                <a:extLst>
                  <a:ext uri="{FF2B5EF4-FFF2-40B4-BE49-F238E27FC236}">
                    <a16:creationId xmlns:a16="http://schemas.microsoft.com/office/drawing/2014/main" id="{2FBAEE33-7C01-4EA5-A498-71D652A06F9C}"/>
                  </a:ext>
                </a:extLst>
              </p:cNvPr>
              <p:cNvSpPr/>
              <p:nvPr/>
            </p:nvSpPr>
            <p:spPr>
              <a:xfrm rot="5400000">
                <a:off x="5374120" y="1803936"/>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3" name="正方形/長方形 1502">
                <a:extLst>
                  <a:ext uri="{FF2B5EF4-FFF2-40B4-BE49-F238E27FC236}">
                    <a16:creationId xmlns:a16="http://schemas.microsoft.com/office/drawing/2014/main" id="{FC1E9881-48EA-40E1-BC81-C9AB3E0E7399}"/>
                  </a:ext>
                </a:extLst>
              </p:cNvPr>
              <p:cNvSpPr/>
              <p:nvPr/>
            </p:nvSpPr>
            <p:spPr>
              <a:xfrm rot="5400000">
                <a:off x="5374120" y="200965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4" name="正方形/長方形 1503">
                <a:extLst>
                  <a:ext uri="{FF2B5EF4-FFF2-40B4-BE49-F238E27FC236}">
                    <a16:creationId xmlns:a16="http://schemas.microsoft.com/office/drawing/2014/main" id="{80FF4187-5C78-411D-B707-B8F256599D55}"/>
                  </a:ext>
                </a:extLst>
              </p:cNvPr>
              <p:cNvSpPr/>
              <p:nvPr/>
            </p:nvSpPr>
            <p:spPr>
              <a:xfrm rot="5400000">
                <a:off x="5374120" y="221536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5" name="正方形/長方形 1504">
                <a:extLst>
                  <a:ext uri="{FF2B5EF4-FFF2-40B4-BE49-F238E27FC236}">
                    <a16:creationId xmlns:a16="http://schemas.microsoft.com/office/drawing/2014/main" id="{76E4C2E7-2D47-4641-9783-CDF3AC6051E3}"/>
                  </a:ext>
                </a:extLst>
              </p:cNvPr>
              <p:cNvSpPr/>
              <p:nvPr/>
            </p:nvSpPr>
            <p:spPr>
              <a:xfrm rot="5400000">
                <a:off x="4342035"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6" name="正方形/長方形 1505">
                <a:extLst>
                  <a:ext uri="{FF2B5EF4-FFF2-40B4-BE49-F238E27FC236}">
                    <a16:creationId xmlns:a16="http://schemas.microsoft.com/office/drawing/2014/main" id="{9F31289C-89EA-4132-94C1-BA725F92C9CB}"/>
                  </a:ext>
                </a:extLst>
              </p:cNvPr>
              <p:cNvSpPr/>
              <p:nvPr/>
            </p:nvSpPr>
            <p:spPr>
              <a:xfrm rot="5400000">
                <a:off x="4342035"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7" name="正方形/長方形 1506">
                <a:extLst>
                  <a:ext uri="{FF2B5EF4-FFF2-40B4-BE49-F238E27FC236}">
                    <a16:creationId xmlns:a16="http://schemas.microsoft.com/office/drawing/2014/main" id="{DA1C7494-C9F5-4434-8266-9A930421770D}"/>
                  </a:ext>
                </a:extLst>
              </p:cNvPr>
              <p:cNvSpPr/>
              <p:nvPr/>
            </p:nvSpPr>
            <p:spPr>
              <a:xfrm rot="5400000">
                <a:off x="4342035"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8" name="正方形/長方形 1507">
                <a:extLst>
                  <a:ext uri="{FF2B5EF4-FFF2-40B4-BE49-F238E27FC236}">
                    <a16:creationId xmlns:a16="http://schemas.microsoft.com/office/drawing/2014/main" id="{4E674CBE-A2C7-4E16-B011-0274582AE1DF}"/>
                  </a:ext>
                </a:extLst>
              </p:cNvPr>
              <p:cNvSpPr/>
              <p:nvPr/>
            </p:nvSpPr>
            <p:spPr>
              <a:xfrm rot="5400000">
                <a:off x="4342035"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9" name="正方形/長方形 1508">
                <a:extLst>
                  <a:ext uri="{FF2B5EF4-FFF2-40B4-BE49-F238E27FC236}">
                    <a16:creationId xmlns:a16="http://schemas.microsoft.com/office/drawing/2014/main" id="{A14A4943-2CA7-40EF-83D7-42F6ED949327}"/>
                  </a:ext>
                </a:extLst>
              </p:cNvPr>
              <p:cNvSpPr/>
              <p:nvPr/>
            </p:nvSpPr>
            <p:spPr>
              <a:xfrm rot="5400000">
                <a:off x="454790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0" name="正方形/長方形 1509">
                <a:extLst>
                  <a:ext uri="{FF2B5EF4-FFF2-40B4-BE49-F238E27FC236}">
                    <a16:creationId xmlns:a16="http://schemas.microsoft.com/office/drawing/2014/main" id="{7761A708-5E56-46DA-87A9-8B1E8E1BCE2A}"/>
                  </a:ext>
                </a:extLst>
              </p:cNvPr>
              <p:cNvSpPr/>
              <p:nvPr/>
            </p:nvSpPr>
            <p:spPr>
              <a:xfrm rot="5400000">
                <a:off x="4547904" y="1808809"/>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1" name="正方形/長方形 1510">
                <a:extLst>
                  <a:ext uri="{FF2B5EF4-FFF2-40B4-BE49-F238E27FC236}">
                    <a16:creationId xmlns:a16="http://schemas.microsoft.com/office/drawing/2014/main" id="{3EE10538-73A6-4833-A7D4-24F1A4D0E87B}"/>
                  </a:ext>
                </a:extLst>
              </p:cNvPr>
              <p:cNvSpPr/>
              <p:nvPr/>
            </p:nvSpPr>
            <p:spPr>
              <a:xfrm rot="5400000">
                <a:off x="454790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2" name="正方形/長方形 1511">
                <a:extLst>
                  <a:ext uri="{FF2B5EF4-FFF2-40B4-BE49-F238E27FC236}">
                    <a16:creationId xmlns:a16="http://schemas.microsoft.com/office/drawing/2014/main" id="{9590FF9A-2C2C-4F3F-8C8D-5585E05F4355}"/>
                  </a:ext>
                </a:extLst>
              </p:cNvPr>
              <p:cNvSpPr/>
              <p:nvPr/>
            </p:nvSpPr>
            <p:spPr>
              <a:xfrm rot="5400000">
                <a:off x="4547904" y="2220238"/>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3" name="正方形/長方形 1512">
                <a:extLst>
                  <a:ext uri="{FF2B5EF4-FFF2-40B4-BE49-F238E27FC236}">
                    <a16:creationId xmlns:a16="http://schemas.microsoft.com/office/drawing/2014/main" id="{C73F97C5-38EA-4290-ABCE-D6C1ECD85D80}"/>
                  </a:ext>
                </a:extLst>
              </p:cNvPr>
              <p:cNvSpPr/>
              <p:nvPr/>
            </p:nvSpPr>
            <p:spPr>
              <a:xfrm rot="5400000">
                <a:off x="475457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4" name="正方形/長方形 1513">
                <a:extLst>
                  <a:ext uri="{FF2B5EF4-FFF2-40B4-BE49-F238E27FC236}">
                    <a16:creationId xmlns:a16="http://schemas.microsoft.com/office/drawing/2014/main" id="{162E7526-0ACE-4E93-A930-F88186B0DEE8}"/>
                  </a:ext>
                </a:extLst>
              </p:cNvPr>
              <p:cNvSpPr/>
              <p:nvPr/>
            </p:nvSpPr>
            <p:spPr>
              <a:xfrm rot="5400000">
                <a:off x="4754574"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5" name="正方形/長方形 1514">
                <a:extLst>
                  <a:ext uri="{FF2B5EF4-FFF2-40B4-BE49-F238E27FC236}">
                    <a16:creationId xmlns:a16="http://schemas.microsoft.com/office/drawing/2014/main" id="{03F08ABA-5224-4F58-9E13-FAA06D0E5D59}"/>
                  </a:ext>
                </a:extLst>
              </p:cNvPr>
              <p:cNvSpPr/>
              <p:nvPr/>
            </p:nvSpPr>
            <p:spPr>
              <a:xfrm rot="5400000">
                <a:off x="475457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6" name="正方形/長方形 1515">
                <a:extLst>
                  <a:ext uri="{FF2B5EF4-FFF2-40B4-BE49-F238E27FC236}">
                    <a16:creationId xmlns:a16="http://schemas.microsoft.com/office/drawing/2014/main" id="{0A8B6C5F-947F-482B-BEF0-25679FDF11F4}"/>
                  </a:ext>
                </a:extLst>
              </p:cNvPr>
              <p:cNvSpPr/>
              <p:nvPr/>
            </p:nvSpPr>
            <p:spPr>
              <a:xfrm rot="5400000">
                <a:off x="4754574"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7" name="正方形/長方形 1516">
                <a:extLst>
                  <a:ext uri="{FF2B5EF4-FFF2-40B4-BE49-F238E27FC236}">
                    <a16:creationId xmlns:a16="http://schemas.microsoft.com/office/drawing/2014/main" id="{D7F1966C-F425-468B-A390-B6F9D333B6E7}"/>
                  </a:ext>
                </a:extLst>
              </p:cNvPr>
              <p:cNvSpPr/>
              <p:nvPr/>
            </p:nvSpPr>
            <p:spPr>
              <a:xfrm rot="5400000">
                <a:off x="4960443"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8" name="正方形/長方形 1517">
                <a:extLst>
                  <a:ext uri="{FF2B5EF4-FFF2-40B4-BE49-F238E27FC236}">
                    <a16:creationId xmlns:a16="http://schemas.microsoft.com/office/drawing/2014/main" id="{3E7D9E97-0BCE-4631-A7B2-74681BDCD56A}"/>
                  </a:ext>
                </a:extLst>
              </p:cNvPr>
              <p:cNvSpPr/>
              <p:nvPr/>
            </p:nvSpPr>
            <p:spPr>
              <a:xfrm rot="5400000">
                <a:off x="4960443" y="1808809"/>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9" name="正方形/長方形 1518">
                <a:extLst>
                  <a:ext uri="{FF2B5EF4-FFF2-40B4-BE49-F238E27FC236}">
                    <a16:creationId xmlns:a16="http://schemas.microsoft.com/office/drawing/2014/main" id="{616154A7-7C91-4B3A-8447-17304DC9AFED}"/>
                  </a:ext>
                </a:extLst>
              </p:cNvPr>
              <p:cNvSpPr/>
              <p:nvPr/>
            </p:nvSpPr>
            <p:spPr>
              <a:xfrm rot="5400000">
                <a:off x="4960443"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20" name="正方形/長方形 1519">
                <a:extLst>
                  <a:ext uri="{FF2B5EF4-FFF2-40B4-BE49-F238E27FC236}">
                    <a16:creationId xmlns:a16="http://schemas.microsoft.com/office/drawing/2014/main" id="{6A59599C-8756-46D8-AF83-A72EB17075A2}"/>
                  </a:ext>
                </a:extLst>
              </p:cNvPr>
              <p:cNvSpPr/>
              <p:nvPr/>
            </p:nvSpPr>
            <p:spPr>
              <a:xfrm rot="5400000">
                <a:off x="4960443" y="2220238"/>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522" name="グループ化 1521">
              <a:extLst>
                <a:ext uri="{FF2B5EF4-FFF2-40B4-BE49-F238E27FC236}">
                  <a16:creationId xmlns:a16="http://schemas.microsoft.com/office/drawing/2014/main" id="{733E5432-C64C-41FE-AC7E-28B8C43E52C9}"/>
                </a:ext>
              </a:extLst>
            </p:cNvPr>
            <p:cNvGrpSpPr/>
            <p:nvPr/>
          </p:nvGrpSpPr>
          <p:grpSpPr>
            <a:xfrm>
              <a:off x="850493" y="5709075"/>
              <a:ext cx="4730496" cy="210592"/>
              <a:chOff x="849415" y="1598300"/>
              <a:chExt cx="4730496" cy="210592"/>
            </a:xfrm>
          </p:grpSpPr>
          <p:sp>
            <p:nvSpPr>
              <p:cNvPr id="1523" name="正方形/長方形 1522">
                <a:extLst>
                  <a:ext uri="{FF2B5EF4-FFF2-40B4-BE49-F238E27FC236}">
                    <a16:creationId xmlns:a16="http://schemas.microsoft.com/office/drawing/2014/main" id="{A9797552-28C8-43A9-8729-84E99EFE7AD2}"/>
                  </a:ext>
                </a:extLst>
              </p:cNvPr>
              <p:cNvSpPr/>
              <p:nvPr/>
            </p:nvSpPr>
            <p:spPr>
              <a:xfrm rot="5400000">
                <a:off x="849493"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24" name="正方形/長方形 1523">
                <a:extLst>
                  <a:ext uri="{FF2B5EF4-FFF2-40B4-BE49-F238E27FC236}">
                    <a16:creationId xmlns:a16="http://schemas.microsoft.com/office/drawing/2014/main" id="{215AD98C-2412-4F5A-97CC-7996ABC63766}"/>
                  </a:ext>
                </a:extLst>
              </p:cNvPr>
              <p:cNvSpPr/>
              <p:nvPr/>
            </p:nvSpPr>
            <p:spPr>
              <a:xfrm rot="5400000">
                <a:off x="187775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25" name="正方形/長方形 1524">
                <a:extLst>
                  <a:ext uri="{FF2B5EF4-FFF2-40B4-BE49-F238E27FC236}">
                    <a16:creationId xmlns:a16="http://schemas.microsoft.com/office/drawing/2014/main" id="{1A87F35B-5DE4-4578-8229-7D7B90A91EB4}"/>
                  </a:ext>
                </a:extLst>
              </p:cNvPr>
              <p:cNvSpPr/>
              <p:nvPr/>
            </p:nvSpPr>
            <p:spPr>
              <a:xfrm rot="5400000">
                <a:off x="105536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26" name="正方形/長方形 1525">
                <a:extLst>
                  <a:ext uri="{FF2B5EF4-FFF2-40B4-BE49-F238E27FC236}">
                    <a16:creationId xmlns:a16="http://schemas.microsoft.com/office/drawing/2014/main" id="{9D1042A0-55CB-46AE-A639-6F6E3106F289}"/>
                  </a:ext>
                </a:extLst>
              </p:cNvPr>
              <p:cNvSpPr/>
              <p:nvPr/>
            </p:nvSpPr>
            <p:spPr>
              <a:xfrm rot="5400000">
                <a:off x="208362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27" name="正方形/長方形 1526">
                <a:extLst>
                  <a:ext uri="{FF2B5EF4-FFF2-40B4-BE49-F238E27FC236}">
                    <a16:creationId xmlns:a16="http://schemas.microsoft.com/office/drawing/2014/main" id="{AC4DC780-F886-4D99-9BE5-890B355FDDF1}"/>
                  </a:ext>
                </a:extLst>
              </p:cNvPr>
              <p:cNvSpPr/>
              <p:nvPr/>
            </p:nvSpPr>
            <p:spPr>
              <a:xfrm rot="5400000">
                <a:off x="126203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28" name="正方形/長方形 1527">
                <a:extLst>
                  <a:ext uri="{FF2B5EF4-FFF2-40B4-BE49-F238E27FC236}">
                    <a16:creationId xmlns:a16="http://schemas.microsoft.com/office/drawing/2014/main" id="{777729B3-C60A-4EFC-AF03-C9047AD996FA}"/>
                  </a:ext>
                </a:extLst>
              </p:cNvPr>
              <p:cNvSpPr/>
              <p:nvPr/>
            </p:nvSpPr>
            <p:spPr>
              <a:xfrm rot="5400000">
                <a:off x="1467901"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29" name="正方形/長方形 1528">
                <a:extLst>
                  <a:ext uri="{FF2B5EF4-FFF2-40B4-BE49-F238E27FC236}">
                    <a16:creationId xmlns:a16="http://schemas.microsoft.com/office/drawing/2014/main" id="{F17471AC-E020-40B3-82A5-D231186029FE}"/>
                  </a:ext>
                </a:extLst>
              </p:cNvPr>
              <p:cNvSpPr/>
              <p:nvPr/>
            </p:nvSpPr>
            <p:spPr>
              <a:xfrm rot="5400000">
                <a:off x="1673106"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0" name="正方形/長方形 1529">
                <a:extLst>
                  <a:ext uri="{FF2B5EF4-FFF2-40B4-BE49-F238E27FC236}">
                    <a16:creationId xmlns:a16="http://schemas.microsoft.com/office/drawing/2014/main" id="{CC7E09E7-ACCB-42D4-9E4F-E9DB7C043D30}"/>
                  </a:ext>
                </a:extLst>
              </p:cNvPr>
              <p:cNvSpPr/>
              <p:nvPr/>
            </p:nvSpPr>
            <p:spPr>
              <a:xfrm rot="5400000">
                <a:off x="22876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1" name="正方形/長方形 1530">
                <a:extLst>
                  <a:ext uri="{FF2B5EF4-FFF2-40B4-BE49-F238E27FC236}">
                    <a16:creationId xmlns:a16="http://schemas.microsoft.com/office/drawing/2014/main" id="{3C074567-FFDF-4ED8-A505-563A5E16E074}"/>
                  </a:ext>
                </a:extLst>
              </p:cNvPr>
              <p:cNvSpPr/>
              <p:nvPr/>
            </p:nvSpPr>
            <p:spPr>
              <a:xfrm rot="5400000">
                <a:off x="24934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2" name="正方形/長方形 1531">
                <a:extLst>
                  <a:ext uri="{FF2B5EF4-FFF2-40B4-BE49-F238E27FC236}">
                    <a16:creationId xmlns:a16="http://schemas.microsoft.com/office/drawing/2014/main" id="{3F362D92-B44D-4DF9-824C-43DF47F2FFF6}"/>
                  </a:ext>
                </a:extLst>
              </p:cNvPr>
              <p:cNvSpPr/>
              <p:nvPr/>
            </p:nvSpPr>
            <p:spPr>
              <a:xfrm rot="5400000">
                <a:off x="270014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3" name="正方形/長方形 1532">
                <a:extLst>
                  <a:ext uri="{FF2B5EF4-FFF2-40B4-BE49-F238E27FC236}">
                    <a16:creationId xmlns:a16="http://schemas.microsoft.com/office/drawing/2014/main" id="{3D09CF7C-C7C4-47C8-A4D9-8762C1217EA2}"/>
                  </a:ext>
                </a:extLst>
              </p:cNvPr>
              <p:cNvSpPr/>
              <p:nvPr/>
            </p:nvSpPr>
            <p:spPr>
              <a:xfrm rot="5400000">
                <a:off x="310584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4" name="正方形/長方形 1533">
                <a:extLst>
                  <a:ext uri="{FF2B5EF4-FFF2-40B4-BE49-F238E27FC236}">
                    <a16:creationId xmlns:a16="http://schemas.microsoft.com/office/drawing/2014/main" id="{1D4C9A3D-7044-4678-B8F4-0ABEBEEF8540}"/>
                  </a:ext>
                </a:extLst>
              </p:cNvPr>
              <p:cNvSpPr/>
              <p:nvPr/>
            </p:nvSpPr>
            <p:spPr>
              <a:xfrm rot="5400000">
                <a:off x="331171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5" name="正方形/長方形 1534">
                <a:extLst>
                  <a:ext uri="{FF2B5EF4-FFF2-40B4-BE49-F238E27FC236}">
                    <a16:creationId xmlns:a16="http://schemas.microsoft.com/office/drawing/2014/main" id="{B42CB378-5CED-437D-8123-6B556C5461A4}"/>
                  </a:ext>
                </a:extLst>
              </p:cNvPr>
              <p:cNvSpPr/>
              <p:nvPr/>
            </p:nvSpPr>
            <p:spPr>
              <a:xfrm rot="5400000">
                <a:off x="2901192"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6" name="正方形/長方形 1535">
                <a:extLst>
                  <a:ext uri="{FF2B5EF4-FFF2-40B4-BE49-F238E27FC236}">
                    <a16:creationId xmlns:a16="http://schemas.microsoft.com/office/drawing/2014/main" id="{4C152FFF-FEED-44F5-A43D-B610A19C78EA}"/>
                  </a:ext>
                </a:extLst>
              </p:cNvPr>
              <p:cNvSpPr/>
              <p:nvPr/>
            </p:nvSpPr>
            <p:spPr>
              <a:xfrm rot="5400000">
                <a:off x="3519467"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7" name="正方形/長方形 1536">
                <a:extLst>
                  <a:ext uri="{FF2B5EF4-FFF2-40B4-BE49-F238E27FC236}">
                    <a16:creationId xmlns:a16="http://schemas.microsoft.com/office/drawing/2014/main" id="{B8E50D53-DAA4-469B-B60E-E502DF6F3977}"/>
                  </a:ext>
                </a:extLst>
              </p:cNvPr>
              <p:cNvSpPr/>
              <p:nvPr/>
            </p:nvSpPr>
            <p:spPr>
              <a:xfrm rot="5400000">
                <a:off x="372533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8" name="正方形/長方形 1537">
                <a:extLst>
                  <a:ext uri="{FF2B5EF4-FFF2-40B4-BE49-F238E27FC236}">
                    <a16:creationId xmlns:a16="http://schemas.microsoft.com/office/drawing/2014/main" id="{A26416DA-2A9D-4DC3-BE29-78090A5BE337}"/>
                  </a:ext>
                </a:extLst>
              </p:cNvPr>
              <p:cNvSpPr/>
              <p:nvPr/>
            </p:nvSpPr>
            <p:spPr>
              <a:xfrm rot="5400000">
                <a:off x="39320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9" name="正方形/長方形 1538">
                <a:extLst>
                  <a:ext uri="{FF2B5EF4-FFF2-40B4-BE49-F238E27FC236}">
                    <a16:creationId xmlns:a16="http://schemas.microsoft.com/office/drawing/2014/main" id="{815191EC-91C0-41F9-872F-C01C556F0F9C}"/>
                  </a:ext>
                </a:extLst>
              </p:cNvPr>
              <p:cNvSpPr/>
              <p:nvPr/>
            </p:nvSpPr>
            <p:spPr>
              <a:xfrm rot="5400000">
                <a:off x="41378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0" name="正方形/長方形 1539">
                <a:extLst>
                  <a:ext uri="{FF2B5EF4-FFF2-40B4-BE49-F238E27FC236}">
                    <a16:creationId xmlns:a16="http://schemas.microsoft.com/office/drawing/2014/main" id="{F8904260-FCEC-4A35-AFE7-3C3675832585}"/>
                  </a:ext>
                </a:extLst>
              </p:cNvPr>
              <p:cNvSpPr/>
              <p:nvPr/>
            </p:nvSpPr>
            <p:spPr>
              <a:xfrm rot="5400000">
                <a:off x="5168117" y="15982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1" name="正方形/長方形 1540">
                <a:extLst>
                  <a:ext uri="{FF2B5EF4-FFF2-40B4-BE49-F238E27FC236}">
                    <a16:creationId xmlns:a16="http://schemas.microsoft.com/office/drawing/2014/main" id="{0136E74B-1586-4897-9796-13B19527D70F}"/>
                  </a:ext>
                </a:extLst>
              </p:cNvPr>
              <p:cNvSpPr/>
              <p:nvPr/>
            </p:nvSpPr>
            <p:spPr>
              <a:xfrm rot="5400000">
                <a:off x="5374120" y="159822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2" name="正方形/長方形 1541">
                <a:extLst>
                  <a:ext uri="{FF2B5EF4-FFF2-40B4-BE49-F238E27FC236}">
                    <a16:creationId xmlns:a16="http://schemas.microsoft.com/office/drawing/2014/main" id="{41E2E35E-4B6F-4497-BB78-3F6343B3CF8B}"/>
                  </a:ext>
                </a:extLst>
              </p:cNvPr>
              <p:cNvSpPr/>
              <p:nvPr/>
            </p:nvSpPr>
            <p:spPr>
              <a:xfrm rot="5400000">
                <a:off x="4342035"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3" name="正方形/長方形 1542">
                <a:extLst>
                  <a:ext uri="{FF2B5EF4-FFF2-40B4-BE49-F238E27FC236}">
                    <a16:creationId xmlns:a16="http://schemas.microsoft.com/office/drawing/2014/main" id="{C10D5873-56F5-4481-A53F-FBD781CAD081}"/>
                  </a:ext>
                </a:extLst>
              </p:cNvPr>
              <p:cNvSpPr/>
              <p:nvPr/>
            </p:nvSpPr>
            <p:spPr>
              <a:xfrm rot="5400000">
                <a:off x="454790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4" name="正方形/長方形 1543">
                <a:extLst>
                  <a:ext uri="{FF2B5EF4-FFF2-40B4-BE49-F238E27FC236}">
                    <a16:creationId xmlns:a16="http://schemas.microsoft.com/office/drawing/2014/main" id="{39D1B091-7136-4C4C-B01A-90173452883B}"/>
                  </a:ext>
                </a:extLst>
              </p:cNvPr>
              <p:cNvSpPr/>
              <p:nvPr/>
            </p:nvSpPr>
            <p:spPr>
              <a:xfrm rot="5400000">
                <a:off x="475457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5" name="正方形/長方形 1544">
                <a:extLst>
                  <a:ext uri="{FF2B5EF4-FFF2-40B4-BE49-F238E27FC236}">
                    <a16:creationId xmlns:a16="http://schemas.microsoft.com/office/drawing/2014/main" id="{10DA4368-3F41-4D34-9413-CAF5683ACF5D}"/>
                  </a:ext>
                </a:extLst>
              </p:cNvPr>
              <p:cNvSpPr/>
              <p:nvPr/>
            </p:nvSpPr>
            <p:spPr>
              <a:xfrm rot="5400000">
                <a:off x="4960443"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546" name="グループ化 1545">
              <a:extLst>
                <a:ext uri="{FF2B5EF4-FFF2-40B4-BE49-F238E27FC236}">
                  <a16:creationId xmlns:a16="http://schemas.microsoft.com/office/drawing/2014/main" id="{CD0C6F77-66E3-463A-9B55-31464B8B6F46}"/>
                </a:ext>
              </a:extLst>
            </p:cNvPr>
            <p:cNvGrpSpPr/>
            <p:nvPr/>
          </p:nvGrpSpPr>
          <p:grpSpPr>
            <a:xfrm>
              <a:off x="856199" y="5915752"/>
              <a:ext cx="4730141" cy="212726"/>
              <a:chOff x="848949" y="1387101"/>
              <a:chExt cx="4730141" cy="212726"/>
            </a:xfrm>
          </p:grpSpPr>
          <p:sp>
            <p:nvSpPr>
              <p:cNvPr id="1547" name="正方形/長方形 1546">
                <a:extLst>
                  <a:ext uri="{FF2B5EF4-FFF2-40B4-BE49-F238E27FC236}">
                    <a16:creationId xmlns:a16="http://schemas.microsoft.com/office/drawing/2014/main" id="{BBF88EEF-2FBF-4B55-9853-4DAE30B4DD0C}"/>
                  </a:ext>
                </a:extLst>
              </p:cNvPr>
              <p:cNvSpPr/>
              <p:nvPr/>
            </p:nvSpPr>
            <p:spPr>
              <a:xfrm rot="5400000">
                <a:off x="1877178" y="13919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8" name="正方形/長方形 1547">
                <a:extLst>
                  <a:ext uri="{FF2B5EF4-FFF2-40B4-BE49-F238E27FC236}">
                    <a16:creationId xmlns:a16="http://schemas.microsoft.com/office/drawing/2014/main" id="{37121F5D-C0E3-4C28-83E3-0B9784CC8895}"/>
                  </a:ext>
                </a:extLst>
              </p:cNvPr>
              <p:cNvSpPr/>
              <p:nvPr/>
            </p:nvSpPr>
            <p:spPr>
              <a:xfrm rot="5400000">
                <a:off x="1054786" y="13919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9" name="正方形/長方形 1548">
                <a:extLst>
                  <a:ext uri="{FF2B5EF4-FFF2-40B4-BE49-F238E27FC236}">
                    <a16:creationId xmlns:a16="http://schemas.microsoft.com/office/drawing/2014/main" id="{B785F320-E8CE-4E5B-8BB7-7D362290AEA3}"/>
                  </a:ext>
                </a:extLst>
              </p:cNvPr>
              <p:cNvSpPr/>
              <p:nvPr/>
            </p:nvSpPr>
            <p:spPr>
              <a:xfrm rot="5400000">
                <a:off x="2083048" y="1391900"/>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0" name="正方形/長方形 1549">
                <a:extLst>
                  <a:ext uri="{FF2B5EF4-FFF2-40B4-BE49-F238E27FC236}">
                    <a16:creationId xmlns:a16="http://schemas.microsoft.com/office/drawing/2014/main" id="{A21615E3-A5E2-43E4-B280-9285CE582459}"/>
                  </a:ext>
                </a:extLst>
              </p:cNvPr>
              <p:cNvSpPr/>
              <p:nvPr/>
            </p:nvSpPr>
            <p:spPr>
              <a:xfrm rot="5400000">
                <a:off x="1261456" y="1391900"/>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1" name="正方形/長方形 1550">
                <a:extLst>
                  <a:ext uri="{FF2B5EF4-FFF2-40B4-BE49-F238E27FC236}">
                    <a16:creationId xmlns:a16="http://schemas.microsoft.com/office/drawing/2014/main" id="{F7E30F4D-2D4C-4446-B0E2-5C5390574B6C}"/>
                  </a:ext>
                </a:extLst>
              </p:cNvPr>
              <p:cNvSpPr/>
              <p:nvPr/>
            </p:nvSpPr>
            <p:spPr>
              <a:xfrm rot="5400000">
                <a:off x="1467325" y="13919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2" name="正方形/長方形 1551">
                <a:extLst>
                  <a:ext uri="{FF2B5EF4-FFF2-40B4-BE49-F238E27FC236}">
                    <a16:creationId xmlns:a16="http://schemas.microsoft.com/office/drawing/2014/main" id="{FCB5486B-7A4C-4EDA-A498-F0F0EB68E573}"/>
                  </a:ext>
                </a:extLst>
              </p:cNvPr>
              <p:cNvSpPr/>
              <p:nvPr/>
            </p:nvSpPr>
            <p:spPr>
              <a:xfrm rot="5400000">
                <a:off x="1672530" y="1391900"/>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3" name="正方形/長方形 1552">
                <a:extLst>
                  <a:ext uri="{FF2B5EF4-FFF2-40B4-BE49-F238E27FC236}">
                    <a16:creationId xmlns:a16="http://schemas.microsoft.com/office/drawing/2014/main" id="{2A7062F1-257C-44F2-BB70-0A9261763B90}"/>
                  </a:ext>
                </a:extLst>
              </p:cNvPr>
              <p:cNvSpPr/>
              <p:nvPr/>
            </p:nvSpPr>
            <p:spPr>
              <a:xfrm rot="5400000">
                <a:off x="2287030"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4" name="正方形/長方形 1553">
                <a:extLst>
                  <a:ext uri="{FF2B5EF4-FFF2-40B4-BE49-F238E27FC236}">
                    <a16:creationId xmlns:a16="http://schemas.microsoft.com/office/drawing/2014/main" id="{D48FDF3D-FF68-4052-9E01-A5673B18A100}"/>
                  </a:ext>
                </a:extLst>
              </p:cNvPr>
              <p:cNvSpPr/>
              <p:nvPr/>
            </p:nvSpPr>
            <p:spPr>
              <a:xfrm rot="5400000">
                <a:off x="2492899"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5" name="正方形/長方形 1554">
                <a:extLst>
                  <a:ext uri="{FF2B5EF4-FFF2-40B4-BE49-F238E27FC236}">
                    <a16:creationId xmlns:a16="http://schemas.microsoft.com/office/drawing/2014/main" id="{1096FE08-3891-4A25-ABF8-EEEC4B6D9D14}"/>
                  </a:ext>
                </a:extLst>
              </p:cNvPr>
              <p:cNvSpPr/>
              <p:nvPr/>
            </p:nvSpPr>
            <p:spPr>
              <a:xfrm rot="5400000">
                <a:off x="2699569"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6" name="正方形/長方形 1555">
                <a:extLst>
                  <a:ext uri="{FF2B5EF4-FFF2-40B4-BE49-F238E27FC236}">
                    <a16:creationId xmlns:a16="http://schemas.microsoft.com/office/drawing/2014/main" id="{98767D1E-A7F2-4226-8BB1-D7AC5DFA94F4}"/>
                  </a:ext>
                </a:extLst>
              </p:cNvPr>
              <p:cNvSpPr/>
              <p:nvPr/>
            </p:nvSpPr>
            <p:spPr>
              <a:xfrm rot="5400000">
                <a:off x="3105264"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7" name="正方形/長方形 1556">
                <a:extLst>
                  <a:ext uri="{FF2B5EF4-FFF2-40B4-BE49-F238E27FC236}">
                    <a16:creationId xmlns:a16="http://schemas.microsoft.com/office/drawing/2014/main" id="{07FB31FA-EBD3-4892-9145-DB74790C55F9}"/>
                  </a:ext>
                </a:extLst>
              </p:cNvPr>
              <p:cNvSpPr/>
              <p:nvPr/>
            </p:nvSpPr>
            <p:spPr>
              <a:xfrm rot="5400000">
                <a:off x="3311134"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8" name="正方形/長方形 1557">
                <a:extLst>
                  <a:ext uri="{FF2B5EF4-FFF2-40B4-BE49-F238E27FC236}">
                    <a16:creationId xmlns:a16="http://schemas.microsoft.com/office/drawing/2014/main" id="{58C1C7F2-0986-4FCF-AF74-C2BE0787D677}"/>
                  </a:ext>
                </a:extLst>
              </p:cNvPr>
              <p:cNvSpPr/>
              <p:nvPr/>
            </p:nvSpPr>
            <p:spPr>
              <a:xfrm rot="5400000">
                <a:off x="2900616"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9" name="正方形/長方形 1558">
                <a:extLst>
                  <a:ext uri="{FF2B5EF4-FFF2-40B4-BE49-F238E27FC236}">
                    <a16:creationId xmlns:a16="http://schemas.microsoft.com/office/drawing/2014/main" id="{3544089A-9F66-4115-9A29-70FE550FDB2C}"/>
                  </a:ext>
                </a:extLst>
              </p:cNvPr>
              <p:cNvSpPr/>
              <p:nvPr/>
            </p:nvSpPr>
            <p:spPr>
              <a:xfrm rot="5400000">
                <a:off x="3518891"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0" name="正方形/長方形 1559">
                <a:extLst>
                  <a:ext uri="{FF2B5EF4-FFF2-40B4-BE49-F238E27FC236}">
                    <a16:creationId xmlns:a16="http://schemas.microsoft.com/office/drawing/2014/main" id="{2B2DCCEB-EAB9-47FC-B47A-904F65CB2AF3}"/>
                  </a:ext>
                </a:extLst>
              </p:cNvPr>
              <p:cNvSpPr/>
              <p:nvPr/>
            </p:nvSpPr>
            <p:spPr>
              <a:xfrm rot="5400000">
                <a:off x="3724760"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1" name="正方形/長方形 1560">
                <a:extLst>
                  <a:ext uri="{FF2B5EF4-FFF2-40B4-BE49-F238E27FC236}">
                    <a16:creationId xmlns:a16="http://schemas.microsoft.com/office/drawing/2014/main" id="{B4CD2DBD-09AB-4E65-99D1-4D1A7509F1C0}"/>
                  </a:ext>
                </a:extLst>
              </p:cNvPr>
              <p:cNvSpPr/>
              <p:nvPr/>
            </p:nvSpPr>
            <p:spPr>
              <a:xfrm rot="5400000">
                <a:off x="3931430"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2" name="正方形/長方形 1561">
                <a:extLst>
                  <a:ext uri="{FF2B5EF4-FFF2-40B4-BE49-F238E27FC236}">
                    <a16:creationId xmlns:a16="http://schemas.microsoft.com/office/drawing/2014/main" id="{048747DD-D1CD-4521-B99B-FA47554110DE}"/>
                  </a:ext>
                </a:extLst>
              </p:cNvPr>
              <p:cNvSpPr/>
              <p:nvPr/>
            </p:nvSpPr>
            <p:spPr>
              <a:xfrm rot="5400000">
                <a:off x="4137299"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3" name="正方形/長方形 1562">
                <a:extLst>
                  <a:ext uri="{FF2B5EF4-FFF2-40B4-BE49-F238E27FC236}">
                    <a16:creationId xmlns:a16="http://schemas.microsoft.com/office/drawing/2014/main" id="{671D01D7-E4EE-4B11-9B7D-CBB8FFE343F3}"/>
                  </a:ext>
                </a:extLst>
              </p:cNvPr>
              <p:cNvSpPr/>
              <p:nvPr/>
            </p:nvSpPr>
            <p:spPr>
              <a:xfrm rot="5400000">
                <a:off x="5167541" y="13870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4" name="正方形/長方形 1563">
                <a:extLst>
                  <a:ext uri="{FF2B5EF4-FFF2-40B4-BE49-F238E27FC236}">
                    <a16:creationId xmlns:a16="http://schemas.microsoft.com/office/drawing/2014/main" id="{BEB50DF5-D925-4719-9894-01F1E88E9F90}"/>
                  </a:ext>
                </a:extLst>
              </p:cNvPr>
              <p:cNvSpPr/>
              <p:nvPr/>
            </p:nvSpPr>
            <p:spPr>
              <a:xfrm rot="5400000">
                <a:off x="4341459" y="13918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5" name="正方形/長方形 1564">
                <a:extLst>
                  <a:ext uri="{FF2B5EF4-FFF2-40B4-BE49-F238E27FC236}">
                    <a16:creationId xmlns:a16="http://schemas.microsoft.com/office/drawing/2014/main" id="{A693C4E5-1224-47C7-8EB8-EB9292212A2C}"/>
                  </a:ext>
                </a:extLst>
              </p:cNvPr>
              <p:cNvSpPr/>
              <p:nvPr/>
            </p:nvSpPr>
            <p:spPr>
              <a:xfrm rot="5400000">
                <a:off x="4547328" y="1391895"/>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6" name="正方形/長方形 1565">
                <a:extLst>
                  <a:ext uri="{FF2B5EF4-FFF2-40B4-BE49-F238E27FC236}">
                    <a16:creationId xmlns:a16="http://schemas.microsoft.com/office/drawing/2014/main" id="{23322DF6-148D-4563-A6F8-5EC6B8F01A41}"/>
                  </a:ext>
                </a:extLst>
              </p:cNvPr>
              <p:cNvSpPr/>
              <p:nvPr/>
            </p:nvSpPr>
            <p:spPr>
              <a:xfrm rot="5400000">
                <a:off x="4753998" y="13918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7" name="正方形/長方形 1566">
                <a:extLst>
                  <a:ext uri="{FF2B5EF4-FFF2-40B4-BE49-F238E27FC236}">
                    <a16:creationId xmlns:a16="http://schemas.microsoft.com/office/drawing/2014/main" id="{069B21D0-55E6-4819-AA33-3A031889ED7D}"/>
                  </a:ext>
                </a:extLst>
              </p:cNvPr>
              <p:cNvSpPr/>
              <p:nvPr/>
            </p:nvSpPr>
            <p:spPr>
              <a:xfrm rot="5400000">
                <a:off x="4959867" y="1391895"/>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8" name="正方形/長方形 1567">
                <a:extLst>
                  <a:ext uri="{FF2B5EF4-FFF2-40B4-BE49-F238E27FC236}">
                    <a16:creationId xmlns:a16="http://schemas.microsoft.com/office/drawing/2014/main" id="{1B75BABF-EA3E-4A22-AC14-C6D5825F5A1D}"/>
                  </a:ext>
                </a:extLst>
              </p:cNvPr>
              <p:cNvSpPr/>
              <p:nvPr/>
            </p:nvSpPr>
            <p:spPr>
              <a:xfrm rot="5400000">
                <a:off x="849027" y="139403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9" name="正方形/長方形 1568">
                <a:extLst>
                  <a:ext uri="{FF2B5EF4-FFF2-40B4-BE49-F238E27FC236}">
                    <a16:creationId xmlns:a16="http://schemas.microsoft.com/office/drawing/2014/main" id="{1D342989-8B47-45FA-9055-9CD9E0935F27}"/>
                  </a:ext>
                </a:extLst>
              </p:cNvPr>
              <p:cNvSpPr/>
              <p:nvPr/>
            </p:nvSpPr>
            <p:spPr>
              <a:xfrm rot="5400000">
                <a:off x="5373299" y="1388956"/>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sp>
        <p:nvSpPr>
          <p:cNvPr id="1570" name="テキスト ボックス 1569">
            <a:extLst>
              <a:ext uri="{FF2B5EF4-FFF2-40B4-BE49-F238E27FC236}">
                <a16:creationId xmlns:a16="http://schemas.microsoft.com/office/drawing/2014/main" id="{0CA2FB8E-B783-4E06-A61B-6908C47353C1}"/>
              </a:ext>
            </a:extLst>
          </p:cNvPr>
          <p:cNvSpPr txBox="1"/>
          <p:nvPr/>
        </p:nvSpPr>
        <p:spPr>
          <a:xfrm>
            <a:off x="2827567" y="4102012"/>
            <a:ext cx="662720" cy="307777"/>
          </a:xfrm>
          <a:prstGeom prst="rect">
            <a:avLst/>
          </a:prstGeom>
          <a:noFill/>
        </p:spPr>
        <p:txBody>
          <a:bodyPr wrap="square" rtlCol="0">
            <a:spAutoFit/>
          </a:bodyPr>
          <a:lstStyle/>
          <a:p>
            <a:pPr algn="ctr"/>
            <a:r>
              <a:rPr lang="en-US" altLang="ja-JP" sz="1400" b="1" dirty="0">
                <a:solidFill>
                  <a:srgbClr val="575E75"/>
                </a:solidFill>
                <a:latin typeface="メイリオ" panose="020B0604030504040204" pitchFamily="50" charset="-128"/>
                <a:ea typeface="メイリオ" panose="020B0604030504040204" pitchFamily="50" charset="-128"/>
              </a:rPr>
              <a:t>23</a:t>
            </a:r>
          </a:p>
        </p:txBody>
      </p:sp>
      <p:sp>
        <p:nvSpPr>
          <p:cNvPr id="1571" name="左中かっこ 1570">
            <a:extLst>
              <a:ext uri="{FF2B5EF4-FFF2-40B4-BE49-F238E27FC236}">
                <a16:creationId xmlns:a16="http://schemas.microsoft.com/office/drawing/2014/main" id="{EEEDF2F7-26C2-4A38-8F36-EFC5FF0DA3F9}"/>
              </a:ext>
            </a:extLst>
          </p:cNvPr>
          <p:cNvSpPr/>
          <p:nvPr/>
        </p:nvSpPr>
        <p:spPr>
          <a:xfrm>
            <a:off x="3374909" y="1837885"/>
            <a:ext cx="378600" cy="4702494"/>
          </a:xfrm>
          <a:prstGeom prst="leftBrace">
            <a:avLst>
              <a:gd name="adj1" fmla="val 74141"/>
              <a:gd name="adj2" fmla="val 50000"/>
            </a:avLst>
          </a:prstGeom>
          <a:ln w="1905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572" name="左中かっこ 1571">
            <a:extLst>
              <a:ext uri="{FF2B5EF4-FFF2-40B4-BE49-F238E27FC236}">
                <a16:creationId xmlns:a16="http://schemas.microsoft.com/office/drawing/2014/main" id="{51C6DD4A-4D97-417A-B83A-40FB5A0066F5}"/>
              </a:ext>
            </a:extLst>
          </p:cNvPr>
          <p:cNvSpPr/>
          <p:nvPr/>
        </p:nvSpPr>
        <p:spPr>
          <a:xfrm rot="5400000">
            <a:off x="5936458" y="-705321"/>
            <a:ext cx="378600" cy="4702494"/>
          </a:xfrm>
          <a:prstGeom prst="leftBrace">
            <a:avLst>
              <a:gd name="adj1" fmla="val 74141"/>
              <a:gd name="adj2" fmla="val 50000"/>
            </a:avLst>
          </a:prstGeom>
          <a:ln w="1905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573" name="テキスト ボックス 1572">
            <a:extLst>
              <a:ext uri="{FF2B5EF4-FFF2-40B4-BE49-F238E27FC236}">
                <a16:creationId xmlns:a16="http://schemas.microsoft.com/office/drawing/2014/main" id="{1285E64E-3C61-41DC-BA59-70C8C42C424D}"/>
              </a:ext>
            </a:extLst>
          </p:cNvPr>
          <p:cNvSpPr txBox="1"/>
          <p:nvPr/>
        </p:nvSpPr>
        <p:spPr>
          <a:xfrm>
            <a:off x="5801768" y="1191448"/>
            <a:ext cx="662720" cy="307777"/>
          </a:xfrm>
          <a:prstGeom prst="rect">
            <a:avLst/>
          </a:prstGeom>
          <a:noFill/>
        </p:spPr>
        <p:txBody>
          <a:bodyPr wrap="square" rtlCol="0">
            <a:spAutoFit/>
          </a:bodyPr>
          <a:lstStyle/>
          <a:p>
            <a:pPr algn="ctr"/>
            <a:r>
              <a:rPr lang="en-US" altLang="ja-JP" sz="1400" b="1" dirty="0">
                <a:solidFill>
                  <a:srgbClr val="575E75"/>
                </a:solidFill>
                <a:latin typeface="メイリオ" panose="020B0604030504040204" pitchFamily="50" charset="-128"/>
                <a:ea typeface="メイリオ" panose="020B0604030504040204" pitchFamily="50" charset="-128"/>
              </a:rPr>
              <a:t>23</a:t>
            </a:r>
          </a:p>
        </p:txBody>
      </p:sp>
    </p:spTree>
    <p:extLst>
      <p:ext uri="{BB962C8B-B14F-4D97-AF65-F5344CB8AC3E}">
        <p14:creationId xmlns:p14="http://schemas.microsoft.com/office/powerpoint/2010/main" val="40838974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128" name="テキスト ボックス 127">
            <a:extLst>
              <a:ext uri="{FF2B5EF4-FFF2-40B4-BE49-F238E27FC236}">
                <a16:creationId xmlns:a16="http://schemas.microsoft.com/office/drawing/2014/main" id="{8B7C6213-6F17-423A-913F-1352E3EC52EB}"/>
              </a:ext>
            </a:extLst>
          </p:cNvPr>
          <p:cNvSpPr txBox="1"/>
          <p:nvPr/>
        </p:nvSpPr>
        <p:spPr>
          <a:xfrm>
            <a:off x="440601" y="2526342"/>
            <a:ext cx="2778460" cy="1685077"/>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右下の位置から</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左上の位置に移動する</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プログラムを作ります。</a:t>
            </a:r>
            <a:endParaRPr kumimoji="1" lang="ja-JP" altLang="en-US" dirty="0">
              <a:latin typeface="メイリオ" panose="020B0604030504040204" pitchFamily="50" charset="-128"/>
              <a:ea typeface="メイリオ" panose="020B0604030504040204" pitchFamily="50" charset="-128"/>
            </a:endParaRPr>
          </a:p>
        </p:txBody>
      </p:sp>
      <p:sp>
        <p:nvSpPr>
          <p:cNvPr id="129" name="テキスト ボックス 128">
            <a:extLst>
              <a:ext uri="{FF2B5EF4-FFF2-40B4-BE49-F238E27FC236}">
                <a16:creationId xmlns:a16="http://schemas.microsoft.com/office/drawing/2014/main" id="{C5D99BD6-4904-4058-88B1-86107C6D8368}"/>
              </a:ext>
            </a:extLst>
          </p:cNvPr>
          <p:cNvSpPr txBox="1"/>
          <p:nvPr/>
        </p:nvSpPr>
        <p:spPr>
          <a:xfrm>
            <a:off x="1178185" y="2605577"/>
            <a:ext cx="529117" cy="248913"/>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いち</a:t>
            </a:r>
          </a:p>
        </p:txBody>
      </p:sp>
      <p:sp>
        <p:nvSpPr>
          <p:cNvPr id="130" name="テキスト ボックス 129">
            <a:extLst>
              <a:ext uri="{FF2B5EF4-FFF2-40B4-BE49-F238E27FC236}">
                <a16:creationId xmlns:a16="http://schemas.microsoft.com/office/drawing/2014/main" id="{5B66152E-B079-4EBD-A733-8B76CB8ACE14}"/>
              </a:ext>
            </a:extLst>
          </p:cNvPr>
          <p:cNvSpPr txBox="1"/>
          <p:nvPr/>
        </p:nvSpPr>
        <p:spPr>
          <a:xfrm>
            <a:off x="370078" y="2605578"/>
            <a:ext cx="714314" cy="24891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みぎした</a:t>
            </a:r>
          </a:p>
        </p:txBody>
      </p:sp>
      <p:grpSp>
        <p:nvGrpSpPr>
          <p:cNvPr id="18" name="グループ化 17">
            <a:extLst>
              <a:ext uri="{FF2B5EF4-FFF2-40B4-BE49-F238E27FC236}">
                <a16:creationId xmlns:a16="http://schemas.microsoft.com/office/drawing/2014/main" id="{3F5941EA-4BB3-4EE6-9994-4ADE4B268336}"/>
              </a:ext>
            </a:extLst>
          </p:cNvPr>
          <p:cNvGrpSpPr/>
          <p:nvPr/>
        </p:nvGrpSpPr>
        <p:grpSpPr>
          <a:xfrm>
            <a:off x="3750406" y="1806014"/>
            <a:ext cx="4743467" cy="4741377"/>
            <a:chOff x="842873" y="1387101"/>
            <a:chExt cx="4743467" cy="4741377"/>
          </a:xfrm>
        </p:grpSpPr>
        <p:sp>
          <p:nvSpPr>
            <p:cNvPr id="90" name="正方形/長方形 89">
              <a:extLst>
                <a:ext uri="{FF2B5EF4-FFF2-40B4-BE49-F238E27FC236}">
                  <a16:creationId xmlns:a16="http://schemas.microsoft.com/office/drawing/2014/main" id="{5B24D925-256B-45B7-A2EE-F1E96E3BEF73}"/>
                </a:ext>
              </a:extLst>
            </p:cNvPr>
            <p:cNvSpPr/>
            <p:nvPr/>
          </p:nvSpPr>
          <p:spPr>
            <a:xfrm rot="5400000">
              <a:off x="849493" y="180881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2" name="正方形/長方形 91">
              <a:extLst>
                <a:ext uri="{FF2B5EF4-FFF2-40B4-BE49-F238E27FC236}">
                  <a16:creationId xmlns:a16="http://schemas.microsoft.com/office/drawing/2014/main" id="{77451810-A1EF-4D16-B1D3-C1BCDF44C48C}"/>
                </a:ext>
              </a:extLst>
            </p:cNvPr>
            <p:cNvSpPr/>
            <p:nvPr/>
          </p:nvSpPr>
          <p:spPr>
            <a:xfrm rot="5400000">
              <a:off x="849493"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3" name="正方形/長方形 102">
              <a:extLst>
                <a:ext uri="{FF2B5EF4-FFF2-40B4-BE49-F238E27FC236}">
                  <a16:creationId xmlns:a16="http://schemas.microsoft.com/office/drawing/2014/main" id="{6ACB7258-640F-40B1-A590-061AED644195}"/>
                </a:ext>
              </a:extLst>
            </p:cNvPr>
            <p:cNvSpPr/>
            <p:nvPr/>
          </p:nvSpPr>
          <p:spPr>
            <a:xfrm rot="5400000">
              <a:off x="849493" y="2220243"/>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 name="正方形/長方形 117">
              <a:extLst>
                <a:ext uri="{FF2B5EF4-FFF2-40B4-BE49-F238E27FC236}">
                  <a16:creationId xmlns:a16="http://schemas.microsoft.com/office/drawing/2014/main" id="{60C6CEBB-6E85-4174-BD62-3A3765D9CF2B}"/>
                </a:ext>
              </a:extLst>
            </p:cNvPr>
            <p:cNvSpPr/>
            <p:nvPr/>
          </p:nvSpPr>
          <p:spPr>
            <a:xfrm rot="5400000">
              <a:off x="1877754"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 name="正方形/長方形 118">
              <a:extLst>
                <a:ext uri="{FF2B5EF4-FFF2-40B4-BE49-F238E27FC236}">
                  <a16:creationId xmlns:a16="http://schemas.microsoft.com/office/drawing/2014/main" id="{0DA6F26A-8B3C-41E4-BDF8-7899DB3DFDED}"/>
                </a:ext>
              </a:extLst>
            </p:cNvPr>
            <p:cNvSpPr/>
            <p:nvPr/>
          </p:nvSpPr>
          <p:spPr>
            <a:xfrm rot="5400000">
              <a:off x="187775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 name="正方形/長方形 119">
              <a:extLst>
                <a:ext uri="{FF2B5EF4-FFF2-40B4-BE49-F238E27FC236}">
                  <a16:creationId xmlns:a16="http://schemas.microsoft.com/office/drawing/2014/main" id="{B6D007C6-5422-4002-9096-4072CE58FF37}"/>
                </a:ext>
              </a:extLst>
            </p:cNvPr>
            <p:cNvSpPr/>
            <p:nvPr/>
          </p:nvSpPr>
          <p:spPr>
            <a:xfrm rot="5400000">
              <a:off x="1877754"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 name="正方形/長方形 133">
              <a:extLst>
                <a:ext uri="{FF2B5EF4-FFF2-40B4-BE49-F238E27FC236}">
                  <a16:creationId xmlns:a16="http://schemas.microsoft.com/office/drawing/2014/main" id="{B6B31F30-639E-4429-909A-9B637147EE34}"/>
                </a:ext>
              </a:extLst>
            </p:cNvPr>
            <p:cNvSpPr/>
            <p:nvPr/>
          </p:nvSpPr>
          <p:spPr>
            <a:xfrm rot="5400000">
              <a:off x="1055362"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 name="正方形/長方形 134">
              <a:extLst>
                <a:ext uri="{FF2B5EF4-FFF2-40B4-BE49-F238E27FC236}">
                  <a16:creationId xmlns:a16="http://schemas.microsoft.com/office/drawing/2014/main" id="{58AB087A-02CE-4709-B238-C7B24C3E3F19}"/>
                </a:ext>
              </a:extLst>
            </p:cNvPr>
            <p:cNvSpPr/>
            <p:nvPr/>
          </p:nvSpPr>
          <p:spPr>
            <a:xfrm rot="5400000">
              <a:off x="105536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 name="正方形/長方形 135">
              <a:extLst>
                <a:ext uri="{FF2B5EF4-FFF2-40B4-BE49-F238E27FC236}">
                  <a16:creationId xmlns:a16="http://schemas.microsoft.com/office/drawing/2014/main" id="{3D2D8894-131E-4D4D-9BFE-5DAE664BD30B}"/>
                </a:ext>
              </a:extLst>
            </p:cNvPr>
            <p:cNvSpPr/>
            <p:nvPr/>
          </p:nvSpPr>
          <p:spPr>
            <a:xfrm rot="5400000">
              <a:off x="1055362"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 name="正方形/長方形 140">
              <a:extLst>
                <a:ext uri="{FF2B5EF4-FFF2-40B4-BE49-F238E27FC236}">
                  <a16:creationId xmlns:a16="http://schemas.microsoft.com/office/drawing/2014/main" id="{84370D69-E288-413E-8C5C-1D564B97F381}"/>
                </a:ext>
              </a:extLst>
            </p:cNvPr>
            <p:cNvSpPr/>
            <p:nvPr/>
          </p:nvSpPr>
          <p:spPr>
            <a:xfrm rot="5400000">
              <a:off x="2083624"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 name="正方形/長方形 141">
              <a:extLst>
                <a:ext uri="{FF2B5EF4-FFF2-40B4-BE49-F238E27FC236}">
                  <a16:creationId xmlns:a16="http://schemas.microsoft.com/office/drawing/2014/main" id="{A7998B45-ADB7-40C6-BFEE-A5A936C643B3}"/>
                </a:ext>
              </a:extLst>
            </p:cNvPr>
            <p:cNvSpPr/>
            <p:nvPr/>
          </p:nvSpPr>
          <p:spPr>
            <a:xfrm rot="5400000">
              <a:off x="208362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 name="正方形/長方形 142">
              <a:extLst>
                <a:ext uri="{FF2B5EF4-FFF2-40B4-BE49-F238E27FC236}">
                  <a16:creationId xmlns:a16="http://schemas.microsoft.com/office/drawing/2014/main" id="{A6BC95CB-546E-47DD-957E-FDC08831E689}"/>
                </a:ext>
              </a:extLst>
            </p:cNvPr>
            <p:cNvSpPr/>
            <p:nvPr/>
          </p:nvSpPr>
          <p:spPr>
            <a:xfrm rot="5400000">
              <a:off x="2083624"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 name="正方形/長方形 147">
              <a:extLst>
                <a:ext uri="{FF2B5EF4-FFF2-40B4-BE49-F238E27FC236}">
                  <a16:creationId xmlns:a16="http://schemas.microsoft.com/office/drawing/2014/main" id="{DA7B4DE5-DF09-4538-BE32-6D50CF02BAF5}"/>
                </a:ext>
              </a:extLst>
            </p:cNvPr>
            <p:cNvSpPr/>
            <p:nvPr/>
          </p:nvSpPr>
          <p:spPr>
            <a:xfrm rot="5400000">
              <a:off x="1262032"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 name="正方形/長方形 148">
              <a:extLst>
                <a:ext uri="{FF2B5EF4-FFF2-40B4-BE49-F238E27FC236}">
                  <a16:creationId xmlns:a16="http://schemas.microsoft.com/office/drawing/2014/main" id="{EDBD34CF-61B6-4915-9C2F-3261CBAA9042}"/>
                </a:ext>
              </a:extLst>
            </p:cNvPr>
            <p:cNvSpPr/>
            <p:nvPr/>
          </p:nvSpPr>
          <p:spPr>
            <a:xfrm rot="5400000">
              <a:off x="126203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 name="正方形/長方形 149">
              <a:extLst>
                <a:ext uri="{FF2B5EF4-FFF2-40B4-BE49-F238E27FC236}">
                  <a16:creationId xmlns:a16="http://schemas.microsoft.com/office/drawing/2014/main" id="{A18E33A7-20FA-4D1F-99CC-B3E9E8AD35DE}"/>
                </a:ext>
              </a:extLst>
            </p:cNvPr>
            <p:cNvSpPr/>
            <p:nvPr/>
          </p:nvSpPr>
          <p:spPr>
            <a:xfrm rot="5400000">
              <a:off x="1262032" y="222024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 name="正方形/長方形 154">
              <a:extLst>
                <a:ext uri="{FF2B5EF4-FFF2-40B4-BE49-F238E27FC236}">
                  <a16:creationId xmlns:a16="http://schemas.microsoft.com/office/drawing/2014/main" id="{83C3E88F-767B-4399-9423-04EE33E7A0E5}"/>
                </a:ext>
              </a:extLst>
            </p:cNvPr>
            <p:cNvSpPr/>
            <p:nvPr/>
          </p:nvSpPr>
          <p:spPr>
            <a:xfrm rot="5400000">
              <a:off x="1467901"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 name="正方形/長方形 155">
              <a:extLst>
                <a:ext uri="{FF2B5EF4-FFF2-40B4-BE49-F238E27FC236}">
                  <a16:creationId xmlns:a16="http://schemas.microsoft.com/office/drawing/2014/main" id="{3DD4CC4F-8EDA-45A4-9C5B-65844116DA72}"/>
                </a:ext>
              </a:extLst>
            </p:cNvPr>
            <p:cNvSpPr/>
            <p:nvPr/>
          </p:nvSpPr>
          <p:spPr>
            <a:xfrm rot="5400000">
              <a:off x="1467901"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7" name="正方形/長方形 156">
              <a:extLst>
                <a:ext uri="{FF2B5EF4-FFF2-40B4-BE49-F238E27FC236}">
                  <a16:creationId xmlns:a16="http://schemas.microsoft.com/office/drawing/2014/main" id="{9E1D4652-DDC4-4A49-8FB9-DDEE88EAAC60}"/>
                </a:ext>
              </a:extLst>
            </p:cNvPr>
            <p:cNvSpPr/>
            <p:nvPr/>
          </p:nvSpPr>
          <p:spPr>
            <a:xfrm rot="5400000">
              <a:off x="1467901"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2" name="正方形/長方形 161">
              <a:extLst>
                <a:ext uri="{FF2B5EF4-FFF2-40B4-BE49-F238E27FC236}">
                  <a16:creationId xmlns:a16="http://schemas.microsoft.com/office/drawing/2014/main" id="{C0AA2AB2-4D06-446D-8905-EA8FE5830611}"/>
                </a:ext>
              </a:extLst>
            </p:cNvPr>
            <p:cNvSpPr/>
            <p:nvPr/>
          </p:nvSpPr>
          <p:spPr>
            <a:xfrm rot="5400000">
              <a:off x="1673106" y="1808814"/>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3" name="正方形/長方形 162">
              <a:extLst>
                <a:ext uri="{FF2B5EF4-FFF2-40B4-BE49-F238E27FC236}">
                  <a16:creationId xmlns:a16="http://schemas.microsoft.com/office/drawing/2014/main" id="{64BE859C-1E8C-4FB7-9F32-656B2DB0F7B5}"/>
                </a:ext>
              </a:extLst>
            </p:cNvPr>
            <p:cNvSpPr/>
            <p:nvPr/>
          </p:nvSpPr>
          <p:spPr>
            <a:xfrm rot="5400000">
              <a:off x="1673106"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4" name="正方形/長方形 163">
              <a:extLst>
                <a:ext uri="{FF2B5EF4-FFF2-40B4-BE49-F238E27FC236}">
                  <a16:creationId xmlns:a16="http://schemas.microsoft.com/office/drawing/2014/main" id="{228AB9DF-EA3A-4D92-B301-F2B9352F6DAF}"/>
                </a:ext>
              </a:extLst>
            </p:cNvPr>
            <p:cNvSpPr/>
            <p:nvPr/>
          </p:nvSpPr>
          <p:spPr>
            <a:xfrm rot="5400000">
              <a:off x="1673106" y="222024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1" name="正方形/長方形 520">
              <a:extLst>
                <a:ext uri="{FF2B5EF4-FFF2-40B4-BE49-F238E27FC236}">
                  <a16:creationId xmlns:a16="http://schemas.microsoft.com/office/drawing/2014/main" id="{4C64AA87-7BF6-4144-8E5A-724439556FE6}"/>
                </a:ext>
              </a:extLst>
            </p:cNvPr>
            <p:cNvSpPr/>
            <p:nvPr/>
          </p:nvSpPr>
          <p:spPr>
            <a:xfrm rot="5400000">
              <a:off x="22876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2" name="正方形/長方形 521">
              <a:extLst>
                <a:ext uri="{FF2B5EF4-FFF2-40B4-BE49-F238E27FC236}">
                  <a16:creationId xmlns:a16="http://schemas.microsoft.com/office/drawing/2014/main" id="{0FA4DE66-8F6F-4D0E-8E09-90E99FC405E0}"/>
                </a:ext>
              </a:extLst>
            </p:cNvPr>
            <p:cNvSpPr/>
            <p:nvPr/>
          </p:nvSpPr>
          <p:spPr>
            <a:xfrm rot="5400000">
              <a:off x="22876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3" name="正方形/長方形 522">
              <a:extLst>
                <a:ext uri="{FF2B5EF4-FFF2-40B4-BE49-F238E27FC236}">
                  <a16:creationId xmlns:a16="http://schemas.microsoft.com/office/drawing/2014/main" id="{10D765DB-87FD-4C51-83F8-265652D124DD}"/>
                </a:ext>
              </a:extLst>
            </p:cNvPr>
            <p:cNvSpPr/>
            <p:nvPr/>
          </p:nvSpPr>
          <p:spPr>
            <a:xfrm rot="5400000">
              <a:off x="22876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35" name="正方形/長方形 534">
              <a:extLst>
                <a:ext uri="{FF2B5EF4-FFF2-40B4-BE49-F238E27FC236}">
                  <a16:creationId xmlns:a16="http://schemas.microsoft.com/office/drawing/2014/main" id="{DC4BAE58-296B-4FC3-9A74-6C6E683B46EE}"/>
                </a:ext>
              </a:extLst>
            </p:cNvPr>
            <p:cNvSpPr/>
            <p:nvPr/>
          </p:nvSpPr>
          <p:spPr>
            <a:xfrm rot="5400000">
              <a:off x="24934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36" name="正方形/長方形 535">
              <a:extLst>
                <a:ext uri="{FF2B5EF4-FFF2-40B4-BE49-F238E27FC236}">
                  <a16:creationId xmlns:a16="http://schemas.microsoft.com/office/drawing/2014/main" id="{9CD169AE-E2B7-42E8-900D-57C698063247}"/>
                </a:ext>
              </a:extLst>
            </p:cNvPr>
            <p:cNvSpPr/>
            <p:nvPr/>
          </p:nvSpPr>
          <p:spPr>
            <a:xfrm rot="5400000">
              <a:off x="24934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37" name="正方形/長方形 536">
              <a:extLst>
                <a:ext uri="{FF2B5EF4-FFF2-40B4-BE49-F238E27FC236}">
                  <a16:creationId xmlns:a16="http://schemas.microsoft.com/office/drawing/2014/main" id="{A0BDD555-1AD3-465E-A9CE-D70608585FA5}"/>
                </a:ext>
              </a:extLst>
            </p:cNvPr>
            <p:cNvSpPr/>
            <p:nvPr/>
          </p:nvSpPr>
          <p:spPr>
            <a:xfrm rot="5400000">
              <a:off x="24934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9" name="正方形/長方形 548">
              <a:extLst>
                <a:ext uri="{FF2B5EF4-FFF2-40B4-BE49-F238E27FC236}">
                  <a16:creationId xmlns:a16="http://schemas.microsoft.com/office/drawing/2014/main" id="{1E954A52-911B-4F6F-A298-33749EC478EF}"/>
                </a:ext>
              </a:extLst>
            </p:cNvPr>
            <p:cNvSpPr/>
            <p:nvPr/>
          </p:nvSpPr>
          <p:spPr>
            <a:xfrm rot="5400000">
              <a:off x="2700145"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50" name="正方形/長方形 549">
              <a:extLst>
                <a:ext uri="{FF2B5EF4-FFF2-40B4-BE49-F238E27FC236}">
                  <a16:creationId xmlns:a16="http://schemas.microsoft.com/office/drawing/2014/main" id="{C7562F3B-07EE-49D9-A580-218368388743}"/>
                </a:ext>
              </a:extLst>
            </p:cNvPr>
            <p:cNvSpPr/>
            <p:nvPr/>
          </p:nvSpPr>
          <p:spPr>
            <a:xfrm rot="5400000">
              <a:off x="270014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51" name="正方形/長方形 550">
              <a:extLst>
                <a:ext uri="{FF2B5EF4-FFF2-40B4-BE49-F238E27FC236}">
                  <a16:creationId xmlns:a16="http://schemas.microsoft.com/office/drawing/2014/main" id="{166E3290-FF67-43FE-89D2-5EE1FFAE653F}"/>
                </a:ext>
              </a:extLst>
            </p:cNvPr>
            <p:cNvSpPr/>
            <p:nvPr/>
          </p:nvSpPr>
          <p:spPr>
            <a:xfrm rot="5400000">
              <a:off x="2700145"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8" name="正方形/長方形 527">
              <a:extLst>
                <a:ext uri="{FF2B5EF4-FFF2-40B4-BE49-F238E27FC236}">
                  <a16:creationId xmlns:a16="http://schemas.microsoft.com/office/drawing/2014/main" id="{6C686C83-D1DF-4236-89E5-522CD9B7E19F}"/>
                </a:ext>
              </a:extLst>
            </p:cNvPr>
            <p:cNvSpPr/>
            <p:nvPr/>
          </p:nvSpPr>
          <p:spPr>
            <a:xfrm rot="5400000">
              <a:off x="3105840"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9" name="正方形/長方形 528">
              <a:extLst>
                <a:ext uri="{FF2B5EF4-FFF2-40B4-BE49-F238E27FC236}">
                  <a16:creationId xmlns:a16="http://schemas.microsoft.com/office/drawing/2014/main" id="{92D9FF2B-C87D-481E-B462-E6DB8982573C}"/>
                </a:ext>
              </a:extLst>
            </p:cNvPr>
            <p:cNvSpPr/>
            <p:nvPr/>
          </p:nvSpPr>
          <p:spPr>
            <a:xfrm rot="5400000">
              <a:off x="310584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30" name="正方形/長方形 529">
              <a:extLst>
                <a:ext uri="{FF2B5EF4-FFF2-40B4-BE49-F238E27FC236}">
                  <a16:creationId xmlns:a16="http://schemas.microsoft.com/office/drawing/2014/main" id="{9822B6C7-4A30-49B8-B065-24D04AF4F139}"/>
                </a:ext>
              </a:extLst>
            </p:cNvPr>
            <p:cNvSpPr/>
            <p:nvPr/>
          </p:nvSpPr>
          <p:spPr>
            <a:xfrm rot="5400000">
              <a:off x="3105840" y="222024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2" name="正方形/長方形 541">
              <a:extLst>
                <a:ext uri="{FF2B5EF4-FFF2-40B4-BE49-F238E27FC236}">
                  <a16:creationId xmlns:a16="http://schemas.microsoft.com/office/drawing/2014/main" id="{D63F5DEE-8E0C-41FA-87E4-456526686005}"/>
                </a:ext>
              </a:extLst>
            </p:cNvPr>
            <p:cNvSpPr/>
            <p:nvPr/>
          </p:nvSpPr>
          <p:spPr>
            <a:xfrm rot="5400000">
              <a:off x="3311710"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3" name="正方形/長方形 542">
              <a:extLst>
                <a:ext uri="{FF2B5EF4-FFF2-40B4-BE49-F238E27FC236}">
                  <a16:creationId xmlns:a16="http://schemas.microsoft.com/office/drawing/2014/main" id="{02897C0F-FA86-41F4-AC26-69DFFD5A5722}"/>
                </a:ext>
              </a:extLst>
            </p:cNvPr>
            <p:cNvSpPr/>
            <p:nvPr/>
          </p:nvSpPr>
          <p:spPr>
            <a:xfrm rot="5400000">
              <a:off x="331171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4" name="正方形/長方形 543">
              <a:extLst>
                <a:ext uri="{FF2B5EF4-FFF2-40B4-BE49-F238E27FC236}">
                  <a16:creationId xmlns:a16="http://schemas.microsoft.com/office/drawing/2014/main" id="{5DD6D18D-E564-4AB0-A85E-4D1305476544}"/>
                </a:ext>
              </a:extLst>
            </p:cNvPr>
            <p:cNvSpPr/>
            <p:nvPr/>
          </p:nvSpPr>
          <p:spPr>
            <a:xfrm rot="5400000">
              <a:off x="3311710" y="2220241"/>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3" name="正方形/長方形 562">
              <a:extLst>
                <a:ext uri="{FF2B5EF4-FFF2-40B4-BE49-F238E27FC236}">
                  <a16:creationId xmlns:a16="http://schemas.microsoft.com/office/drawing/2014/main" id="{406AFA3A-CB4F-400F-8BBC-558E1E38FBB9}"/>
                </a:ext>
              </a:extLst>
            </p:cNvPr>
            <p:cNvSpPr/>
            <p:nvPr/>
          </p:nvSpPr>
          <p:spPr>
            <a:xfrm rot="5400000">
              <a:off x="2901192"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4" name="正方形/長方形 563">
              <a:extLst>
                <a:ext uri="{FF2B5EF4-FFF2-40B4-BE49-F238E27FC236}">
                  <a16:creationId xmlns:a16="http://schemas.microsoft.com/office/drawing/2014/main" id="{D6AB3C08-A735-4354-90E4-BA23C035AA79}"/>
                </a:ext>
              </a:extLst>
            </p:cNvPr>
            <p:cNvSpPr/>
            <p:nvPr/>
          </p:nvSpPr>
          <p:spPr>
            <a:xfrm rot="5400000">
              <a:off x="2901192"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5" name="正方形/長方形 564">
              <a:extLst>
                <a:ext uri="{FF2B5EF4-FFF2-40B4-BE49-F238E27FC236}">
                  <a16:creationId xmlns:a16="http://schemas.microsoft.com/office/drawing/2014/main" id="{E8B7B985-98AC-42FD-90F0-C9CA29E43453}"/>
                </a:ext>
              </a:extLst>
            </p:cNvPr>
            <p:cNvSpPr/>
            <p:nvPr/>
          </p:nvSpPr>
          <p:spPr>
            <a:xfrm rot="5400000">
              <a:off x="2901192"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71" name="正方形/長方形 670">
              <a:extLst>
                <a:ext uri="{FF2B5EF4-FFF2-40B4-BE49-F238E27FC236}">
                  <a16:creationId xmlns:a16="http://schemas.microsoft.com/office/drawing/2014/main" id="{571CFEE0-6E52-436D-817E-B97C3CEAA9BF}"/>
                </a:ext>
              </a:extLst>
            </p:cNvPr>
            <p:cNvSpPr/>
            <p:nvPr/>
          </p:nvSpPr>
          <p:spPr>
            <a:xfrm rot="5400000">
              <a:off x="3519467"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72" name="正方形/長方形 671">
              <a:extLst>
                <a:ext uri="{FF2B5EF4-FFF2-40B4-BE49-F238E27FC236}">
                  <a16:creationId xmlns:a16="http://schemas.microsoft.com/office/drawing/2014/main" id="{38949ECF-7CB9-4C35-A242-BF9D52B721E4}"/>
                </a:ext>
              </a:extLst>
            </p:cNvPr>
            <p:cNvSpPr/>
            <p:nvPr/>
          </p:nvSpPr>
          <p:spPr>
            <a:xfrm rot="5400000">
              <a:off x="3519467"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73" name="正方形/長方形 672">
              <a:extLst>
                <a:ext uri="{FF2B5EF4-FFF2-40B4-BE49-F238E27FC236}">
                  <a16:creationId xmlns:a16="http://schemas.microsoft.com/office/drawing/2014/main" id="{44DDA358-BAC7-478F-A0EC-3AED572678FB}"/>
                </a:ext>
              </a:extLst>
            </p:cNvPr>
            <p:cNvSpPr/>
            <p:nvPr/>
          </p:nvSpPr>
          <p:spPr>
            <a:xfrm rot="5400000">
              <a:off x="3519467"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5" name="正方形/長方形 684">
              <a:extLst>
                <a:ext uri="{FF2B5EF4-FFF2-40B4-BE49-F238E27FC236}">
                  <a16:creationId xmlns:a16="http://schemas.microsoft.com/office/drawing/2014/main" id="{D8E78724-1E00-4BB1-92DA-84AD99AB2B6D}"/>
                </a:ext>
              </a:extLst>
            </p:cNvPr>
            <p:cNvSpPr/>
            <p:nvPr/>
          </p:nvSpPr>
          <p:spPr>
            <a:xfrm rot="5400000">
              <a:off x="3725336"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6" name="正方形/長方形 685">
              <a:extLst>
                <a:ext uri="{FF2B5EF4-FFF2-40B4-BE49-F238E27FC236}">
                  <a16:creationId xmlns:a16="http://schemas.microsoft.com/office/drawing/2014/main" id="{757F217B-9423-4C36-9AE5-74CB139787B8}"/>
                </a:ext>
              </a:extLst>
            </p:cNvPr>
            <p:cNvSpPr/>
            <p:nvPr/>
          </p:nvSpPr>
          <p:spPr>
            <a:xfrm rot="5400000">
              <a:off x="372533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7" name="正方形/長方形 686">
              <a:extLst>
                <a:ext uri="{FF2B5EF4-FFF2-40B4-BE49-F238E27FC236}">
                  <a16:creationId xmlns:a16="http://schemas.microsoft.com/office/drawing/2014/main" id="{03ACE174-A6CB-4D20-A4C9-B63CA78FE2D5}"/>
                </a:ext>
              </a:extLst>
            </p:cNvPr>
            <p:cNvSpPr/>
            <p:nvPr/>
          </p:nvSpPr>
          <p:spPr>
            <a:xfrm rot="5400000">
              <a:off x="3725336"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9" name="正方形/長方形 698">
              <a:extLst>
                <a:ext uri="{FF2B5EF4-FFF2-40B4-BE49-F238E27FC236}">
                  <a16:creationId xmlns:a16="http://schemas.microsoft.com/office/drawing/2014/main" id="{E4A0334A-658B-4F9D-A2FC-CD29E2BD4B0C}"/>
                </a:ext>
              </a:extLst>
            </p:cNvPr>
            <p:cNvSpPr/>
            <p:nvPr/>
          </p:nvSpPr>
          <p:spPr>
            <a:xfrm rot="5400000">
              <a:off x="39320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0" name="正方形/長方形 699">
              <a:extLst>
                <a:ext uri="{FF2B5EF4-FFF2-40B4-BE49-F238E27FC236}">
                  <a16:creationId xmlns:a16="http://schemas.microsoft.com/office/drawing/2014/main" id="{964445DD-E4F7-477C-8511-2E70BC8A780A}"/>
                </a:ext>
              </a:extLst>
            </p:cNvPr>
            <p:cNvSpPr/>
            <p:nvPr/>
          </p:nvSpPr>
          <p:spPr>
            <a:xfrm rot="5400000">
              <a:off x="39320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1" name="正方形/長方形 700">
              <a:extLst>
                <a:ext uri="{FF2B5EF4-FFF2-40B4-BE49-F238E27FC236}">
                  <a16:creationId xmlns:a16="http://schemas.microsoft.com/office/drawing/2014/main" id="{58CCFC20-870B-43F6-80FC-C87F6607A9DA}"/>
                </a:ext>
              </a:extLst>
            </p:cNvPr>
            <p:cNvSpPr/>
            <p:nvPr/>
          </p:nvSpPr>
          <p:spPr>
            <a:xfrm rot="5400000">
              <a:off x="39320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6" name="正方形/長方形 705">
              <a:extLst>
                <a:ext uri="{FF2B5EF4-FFF2-40B4-BE49-F238E27FC236}">
                  <a16:creationId xmlns:a16="http://schemas.microsoft.com/office/drawing/2014/main" id="{36306348-8B4B-4449-BD53-D1542058D4F4}"/>
                </a:ext>
              </a:extLst>
            </p:cNvPr>
            <p:cNvSpPr/>
            <p:nvPr/>
          </p:nvSpPr>
          <p:spPr>
            <a:xfrm rot="5400000">
              <a:off x="41378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7" name="正方形/長方形 706">
              <a:extLst>
                <a:ext uri="{FF2B5EF4-FFF2-40B4-BE49-F238E27FC236}">
                  <a16:creationId xmlns:a16="http://schemas.microsoft.com/office/drawing/2014/main" id="{E3AA280D-7991-400C-B708-7038BFE60AC5}"/>
                </a:ext>
              </a:extLst>
            </p:cNvPr>
            <p:cNvSpPr/>
            <p:nvPr/>
          </p:nvSpPr>
          <p:spPr>
            <a:xfrm rot="5400000">
              <a:off x="41378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8" name="正方形/長方形 707">
              <a:extLst>
                <a:ext uri="{FF2B5EF4-FFF2-40B4-BE49-F238E27FC236}">
                  <a16:creationId xmlns:a16="http://schemas.microsoft.com/office/drawing/2014/main" id="{4DB36F59-42B6-470E-84F8-C0E6C38FA499}"/>
                </a:ext>
              </a:extLst>
            </p:cNvPr>
            <p:cNvSpPr/>
            <p:nvPr/>
          </p:nvSpPr>
          <p:spPr>
            <a:xfrm rot="5400000">
              <a:off x="41378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2" name="正方形/長方形 691">
              <a:extLst>
                <a:ext uri="{FF2B5EF4-FFF2-40B4-BE49-F238E27FC236}">
                  <a16:creationId xmlns:a16="http://schemas.microsoft.com/office/drawing/2014/main" id="{3D97E251-B473-4EBE-980D-7A2EE4254D95}"/>
                </a:ext>
              </a:extLst>
            </p:cNvPr>
            <p:cNvSpPr/>
            <p:nvPr/>
          </p:nvSpPr>
          <p:spPr>
            <a:xfrm rot="5400000">
              <a:off x="5168117" y="180393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3" name="正方形/長方形 692">
              <a:extLst>
                <a:ext uri="{FF2B5EF4-FFF2-40B4-BE49-F238E27FC236}">
                  <a16:creationId xmlns:a16="http://schemas.microsoft.com/office/drawing/2014/main" id="{C7E94D05-A3F8-491C-953E-1CB9AACE4B0B}"/>
                </a:ext>
              </a:extLst>
            </p:cNvPr>
            <p:cNvSpPr/>
            <p:nvPr/>
          </p:nvSpPr>
          <p:spPr>
            <a:xfrm rot="5400000">
              <a:off x="5168117" y="200965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4" name="正方形/長方形 693">
              <a:extLst>
                <a:ext uri="{FF2B5EF4-FFF2-40B4-BE49-F238E27FC236}">
                  <a16:creationId xmlns:a16="http://schemas.microsoft.com/office/drawing/2014/main" id="{EFCB654E-C2B4-4EE9-9DB6-799983F3B2D8}"/>
                </a:ext>
              </a:extLst>
            </p:cNvPr>
            <p:cNvSpPr/>
            <p:nvPr/>
          </p:nvSpPr>
          <p:spPr>
            <a:xfrm rot="5400000">
              <a:off x="5168117" y="221536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62" name="正方形/長方形 961">
              <a:extLst>
                <a:ext uri="{FF2B5EF4-FFF2-40B4-BE49-F238E27FC236}">
                  <a16:creationId xmlns:a16="http://schemas.microsoft.com/office/drawing/2014/main" id="{338B1EA6-E226-48B7-9D11-EEEA5B47DBF1}"/>
                </a:ext>
              </a:extLst>
            </p:cNvPr>
            <p:cNvSpPr/>
            <p:nvPr/>
          </p:nvSpPr>
          <p:spPr>
            <a:xfrm rot="5400000">
              <a:off x="5374120" y="1803936"/>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63" name="正方形/長方形 962">
              <a:extLst>
                <a:ext uri="{FF2B5EF4-FFF2-40B4-BE49-F238E27FC236}">
                  <a16:creationId xmlns:a16="http://schemas.microsoft.com/office/drawing/2014/main" id="{37D75747-206F-4F6E-8C1B-AE10C674FE58}"/>
                </a:ext>
              </a:extLst>
            </p:cNvPr>
            <p:cNvSpPr/>
            <p:nvPr/>
          </p:nvSpPr>
          <p:spPr>
            <a:xfrm rot="5400000">
              <a:off x="5374120" y="200965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64" name="正方形/長方形 963">
              <a:extLst>
                <a:ext uri="{FF2B5EF4-FFF2-40B4-BE49-F238E27FC236}">
                  <a16:creationId xmlns:a16="http://schemas.microsoft.com/office/drawing/2014/main" id="{B748F24C-8937-483E-907A-82D8E7273F82}"/>
                </a:ext>
              </a:extLst>
            </p:cNvPr>
            <p:cNvSpPr/>
            <p:nvPr/>
          </p:nvSpPr>
          <p:spPr>
            <a:xfrm rot="5400000">
              <a:off x="5374120" y="221536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56" name="正方形/長方形 1055">
              <a:extLst>
                <a:ext uri="{FF2B5EF4-FFF2-40B4-BE49-F238E27FC236}">
                  <a16:creationId xmlns:a16="http://schemas.microsoft.com/office/drawing/2014/main" id="{8B473FF4-5D7F-47DB-8E4D-05CB39F35D3C}"/>
                </a:ext>
              </a:extLst>
            </p:cNvPr>
            <p:cNvSpPr/>
            <p:nvPr/>
          </p:nvSpPr>
          <p:spPr>
            <a:xfrm rot="5400000">
              <a:off x="4342035"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57" name="正方形/長方形 1056">
              <a:extLst>
                <a:ext uri="{FF2B5EF4-FFF2-40B4-BE49-F238E27FC236}">
                  <a16:creationId xmlns:a16="http://schemas.microsoft.com/office/drawing/2014/main" id="{D10F7400-58DB-4588-BC32-172C11A0B074}"/>
                </a:ext>
              </a:extLst>
            </p:cNvPr>
            <p:cNvSpPr/>
            <p:nvPr/>
          </p:nvSpPr>
          <p:spPr>
            <a:xfrm rot="5400000">
              <a:off x="4342035"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58" name="正方形/長方形 1057">
              <a:extLst>
                <a:ext uri="{FF2B5EF4-FFF2-40B4-BE49-F238E27FC236}">
                  <a16:creationId xmlns:a16="http://schemas.microsoft.com/office/drawing/2014/main" id="{403579B9-1716-44C5-8101-9E6E812C7BF2}"/>
                </a:ext>
              </a:extLst>
            </p:cNvPr>
            <p:cNvSpPr/>
            <p:nvPr/>
          </p:nvSpPr>
          <p:spPr>
            <a:xfrm rot="5400000">
              <a:off x="4342035"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63" name="正方形/長方形 1062">
              <a:extLst>
                <a:ext uri="{FF2B5EF4-FFF2-40B4-BE49-F238E27FC236}">
                  <a16:creationId xmlns:a16="http://schemas.microsoft.com/office/drawing/2014/main" id="{0E3B175F-8D3B-4D4B-937F-66B005F30C0B}"/>
                </a:ext>
              </a:extLst>
            </p:cNvPr>
            <p:cNvSpPr/>
            <p:nvPr/>
          </p:nvSpPr>
          <p:spPr>
            <a:xfrm rot="5400000">
              <a:off x="4547904" y="1808809"/>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64" name="正方形/長方形 1063">
              <a:extLst>
                <a:ext uri="{FF2B5EF4-FFF2-40B4-BE49-F238E27FC236}">
                  <a16:creationId xmlns:a16="http://schemas.microsoft.com/office/drawing/2014/main" id="{831D103C-8AC1-4B6A-82FB-4E635E255653}"/>
                </a:ext>
              </a:extLst>
            </p:cNvPr>
            <p:cNvSpPr/>
            <p:nvPr/>
          </p:nvSpPr>
          <p:spPr>
            <a:xfrm rot="5400000">
              <a:off x="454790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65" name="正方形/長方形 1064">
              <a:extLst>
                <a:ext uri="{FF2B5EF4-FFF2-40B4-BE49-F238E27FC236}">
                  <a16:creationId xmlns:a16="http://schemas.microsoft.com/office/drawing/2014/main" id="{E2C09A5E-EC30-444F-8755-9F21906C78BC}"/>
                </a:ext>
              </a:extLst>
            </p:cNvPr>
            <p:cNvSpPr/>
            <p:nvPr/>
          </p:nvSpPr>
          <p:spPr>
            <a:xfrm rot="5400000">
              <a:off x="4547904" y="2220238"/>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70" name="正方形/長方形 1069">
              <a:extLst>
                <a:ext uri="{FF2B5EF4-FFF2-40B4-BE49-F238E27FC236}">
                  <a16:creationId xmlns:a16="http://schemas.microsoft.com/office/drawing/2014/main" id="{62399029-438F-434F-9999-15B725BB6DC6}"/>
                </a:ext>
              </a:extLst>
            </p:cNvPr>
            <p:cNvSpPr/>
            <p:nvPr/>
          </p:nvSpPr>
          <p:spPr>
            <a:xfrm rot="5400000">
              <a:off x="4754574"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71" name="正方形/長方形 1070">
              <a:extLst>
                <a:ext uri="{FF2B5EF4-FFF2-40B4-BE49-F238E27FC236}">
                  <a16:creationId xmlns:a16="http://schemas.microsoft.com/office/drawing/2014/main" id="{4C653081-6BA2-443F-BE71-66A54033DFC0}"/>
                </a:ext>
              </a:extLst>
            </p:cNvPr>
            <p:cNvSpPr/>
            <p:nvPr/>
          </p:nvSpPr>
          <p:spPr>
            <a:xfrm rot="5400000">
              <a:off x="475457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72" name="正方形/長方形 1071">
              <a:extLst>
                <a:ext uri="{FF2B5EF4-FFF2-40B4-BE49-F238E27FC236}">
                  <a16:creationId xmlns:a16="http://schemas.microsoft.com/office/drawing/2014/main" id="{02FDE112-F15B-4423-ABB2-CDF79A72CD3E}"/>
                </a:ext>
              </a:extLst>
            </p:cNvPr>
            <p:cNvSpPr/>
            <p:nvPr/>
          </p:nvSpPr>
          <p:spPr>
            <a:xfrm rot="5400000">
              <a:off x="4754574"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16" name="グループ化 15">
              <a:extLst>
                <a:ext uri="{FF2B5EF4-FFF2-40B4-BE49-F238E27FC236}">
                  <a16:creationId xmlns:a16="http://schemas.microsoft.com/office/drawing/2014/main" id="{359A7703-0728-4F00-8049-41BC29768665}"/>
                </a:ext>
              </a:extLst>
            </p:cNvPr>
            <p:cNvGrpSpPr/>
            <p:nvPr/>
          </p:nvGrpSpPr>
          <p:grpSpPr>
            <a:xfrm>
              <a:off x="849415" y="1598300"/>
              <a:ext cx="4730496" cy="210592"/>
              <a:chOff x="849415" y="1598300"/>
              <a:chExt cx="4730496" cy="210592"/>
            </a:xfrm>
          </p:grpSpPr>
          <p:sp>
            <p:nvSpPr>
              <p:cNvPr id="89" name="正方形/長方形 88">
                <a:extLst>
                  <a:ext uri="{FF2B5EF4-FFF2-40B4-BE49-F238E27FC236}">
                    <a16:creationId xmlns:a16="http://schemas.microsoft.com/office/drawing/2014/main" id="{E98F0894-0DF7-4FDC-970E-FA9065DC1BD8}"/>
                  </a:ext>
                </a:extLst>
              </p:cNvPr>
              <p:cNvSpPr/>
              <p:nvPr/>
            </p:nvSpPr>
            <p:spPr>
              <a:xfrm rot="5400000">
                <a:off x="849493"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 name="正方形/長方形 115">
                <a:extLst>
                  <a:ext uri="{FF2B5EF4-FFF2-40B4-BE49-F238E27FC236}">
                    <a16:creationId xmlns:a16="http://schemas.microsoft.com/office/drawing/2014/main" id="{1092A88D-A051-47E5-9B10-721FCC557C59}"/>
                  </a:ext>
                </a:extLst>
              </p:cNvPr>
              <p:cNvSpPr/>
              <p:nvPr/>
            </p:nvSpPr>
            <p:spPr>
              <a:xfrm rot="5400000">
                <a:off x="187775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 name="正方形/長方形 132">
                <a:extLst>
                  <a:ext uri="{FF2B5EF4-FFF2-40B4-BE49-F238E27FC236}">
                    <a16:creationId xmlns:a16="http://schemas.microsoft.com/office/drawing/2014/main" id="{EFE6EBE6-EAF4-4C15-AC0E-83193065D6A5}"/>
                  </a:ext>
                </a:extLst>
              </p:cNvPr>
              <p:cNvSpPr/>
              <p:nvPr/>
            </p:nvSpPr>
            <p:spPr>
              <a:xfrm rot="5400000">
                <a:off x="105536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 name="正方形/長方形 139">
                <a:extLst>
                  <a:ext uri="{FF2B5EF4-FFF2-40B4-BE49-F238E27FC236}">
                    <a16:creationId xmlns:a16="http://schemas.microsoft.com/office/drawing/2014/main" id="{BCDA1298-489B-4E29-BC3F-BBED5578C59A}"/>
                  </a:ext>
                </a:extLst>
              </p:cNvPr>
              <p:cNvSpPr/>
              <p:nvPr/>
            </p:nvSpPr>
            <p:spPr>
              <a:xfrm rot="5400000">
                <a:off x="208362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 name="正方形/長方形 146">
                <a:extLst>
                  <a:ext uri="{FF2B5EF4-FFF2-40B4-BE49-F238E27FC236}">
                    <a16:creationId xmlns:a16="http://schemas.microsoft.com/office/drawing/2014/main" id="{A3E8069E-E296-41CF-8FCB-7C84347015D6}"/>
                  </a:ext>
                </a:extLst>
              </p:cNvPr>
              <p:cNvSpPr/>
              <p:nvPr/>
            </p:nvSpPr>
            <p:spPr>
              <a:xfrm rot="5400000">
                <a:off x="126203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 name="正方形/長方形 153">
                <a:extLst>
                  <a:ext uri="{FF2B5EF4-FFF2-40B4-BE49-F238E27FC236}">
                    <a16:creationId xmlns:a16="http://schemas.microsoft.com/office/drawing/2014/main" id="{64C838E1-63C1-4429-BABD-EC6473A4DDB6}"/>
                  </a:ext>
                </a:extLst>
              </p:cNvPr>
              <p:cNvSpPr/>
              <p:nvPr/>
            </p:nvSpPr>
            <p:spPr>
              <a:xfrm rot="5400000">
                <a:off x="1467901"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1" name="正方形/長方形 160">
                <a:extLst>
                  <a:ext uri="{FF2B5EF4-FFF2-40B4-BE49-F238E27FC236}">
                    <a16:creationId xmlns:a16="http://schemas.microsoft.com/office/drawing/2014/main" id="{B0473574-B462-4135-AF05-A042DBA09DEE}"/>
                  </a:ext>
                </a:extLst>
              </p:cNvPr>
              <p:cNvSpPr/>
              <p:nvPr/>
            </p:nvSpPr>
            <p:spPr>
              <a:xfrm rot="5400000">
                <a:off x="1673106"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0" name="正方形/長方形 519">
                <a:extLst>
                  <a:ext uri="{FF2B5EF4-FFF2-40B4-BE49-F238E27FC236}">
                    <a16:creationId xmlns:a16="http://schemas.microsoft.com/office/drawing/2014/main" id="{EA0F42FD-FFD0-41B9-9553-0B8B8ACDF922}"/>
                  </a:ext>
                </a:extLst>
              </p:cNvPr>
              <p:cNvSpPr/>
              <p:nvPr/>
            </p:nvSpPr>
            <p:spPr>
              <a:xfrm rot="5400000">
                <a:off x="22876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34" name="正方形/長方形 533">
                <a:extLst>
                  <a:ext uri="{FF2B5EF4-FFF2-40B4-BE49-F238E27FC236}">
                    <a16:creationId xmlns:a16="http://schemas.microsoft.com/office/drawing/2014/main" id="{3FA84C97-9135-4E39-AF7F-3B2379C2A669}"/>
                  </a:ext>
                </a:extLst>
              </p:cNvPr>
              <p:cNvSpPr/>
              <p:nvPr/>
            </p:nvSpPr>
            <p:spPr>
              <a:xfrm rot="5400000">
                <a:off x="24934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8" name="正方形/長方形 547">
                <a:extLst>
                  <a:ext uri="{FF2B5EF4-FFF2-40B4-BE49-F238E27FC236}">
                    <a16:creationId xmlns:a16="http://schemas.microsoft.com/office/drawing/2014/main" id="{FF61AF43-F47F-4961-835B-D7F36A95A268}"/>
                  </a:ext>
                </a:extLst>
              </p:cNvPr>
              <p:cNvSpPr/>
              <p:nvPr/>
            </p:nvSpPr>
            <p:spPr>
              <a:xfrm rot="5400000">
                <a:off x="270014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7" name="正方形/長方形 526">
                <a:extLst>
                  <a:ext uri="{FF2B5EF4-FFF2-40B4-BE49-F238E27FC236}">
                    <a16:creationId xmlns:a16="http://schemas.microsoft.com/office/drawing/2014/main" id="{07C8839A-966E-47E1-A22F-2861C1BD5FC7}"/>
                  </a:ext>
                </a:extLst>
              </p:cNvPr>
              <p:cNvSpPr/>
              <p:nvPr/>
            </p:nvSpPr>
            <p:spPr>
              <a:xfrm rot="5400000">
                <a:off x="310584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1" name="正方形/長方形 540">
                <a:extLst>
                  <a:ext uri="{FF2B5EF4-FFF2-40B4-BE49-F238E27FC236}">
                    <a16:creationId xmlns:a16="http://schemas.microsoft.com/office/drawing/2014/main" id="{38877E07-13E5-4AD1-B0D0-0D8FA9F85694}"/>
                  </a:ext>
                </a:extLst>
              </p:cNvPr>
              <p:cNvSpPr/>
              <p:nvPr/>
            </p:nvSpPr>
            <p:spPr>
              <a:xfrm rot="5400000">
                <a:off x="331171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2" name="正方形/長方形 561">
                <a:extLst>
                  <a:ext uri="{FF2B5EF4-FFF2-40B4-BE49-F238E27FC236}">
                    <a16:creationId xmlns:a16="http://schemas.microsoft.com/office/drawing/2014/main" id="{8077D607-DF8E-4B4B-A6BC-5C2A95504B33}"/>
                  </a:ext>
                </a:extLst>
              </p:cNvPr>
              <p:cNvSpPr/>
              <p:nvPr/>
            </p:nvSpPr>
            <p:spPr>
              <a:xfrm rot="5400000">
                <a:off x="2901192"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70" name="正方形/長方形 669">
                <a:extLst>
                  <a:ext uri="{FF2B5EF4-FFF2-40B4-BE49-F238E27FC236}">
                    <a16:creationId xmlns:a16="http://schemas.microsoft.com/office/drawing/2014/main" id="{02C7114B-970C-46E9-A263-314E119FB560}"/>
                  </a:ext>
                </a:extLst>
              </p:cNvPr>
              <p:cNvSpPr/>
              <p:nvPr/>
            </p:nvSpPr>
            <p:spPr>
              <a:xfrm rot="5400000">
                <a:off x="3519467"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84" name="正方形/長方形 683">
                <a:extLst>
                  <a:ext uri="{FF2B5EF4-FFF2-40B4-BE49-F238E27FC236}">
                    <a16:creationId xmlns:a16="http://schemas.microsoft.com/office/drawing/2014/main" id="{7AF35DE7-8339-4D0F-850D-84921029F304}"/>
                  </a:ext>
                </a:extLst>
              </p:cNvPr>
              <p:cNvSpPr/>
              <p:nvPr/>
            </p:nvSpPr>
            <p:spPr>
              <a:xfrm rot="5400000">
                <a:off x="372533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8" name="正方形/長方形 697">
                <a:extLst>
                  <a:ext uri="{FF2B5EF4-FFF2-40B4-BE49-F238E27FC236}">
                    <a16:creationId xmlns:a16="http://schemas.microsoft.com/office/drawing/2014/main" id="{FE5FB8B2-FB33-4849-B162-F46BA27BD18D}"/>
                  </a:ext>
                </a:extLst>
              </p:cNvPr>
              <p:cNvSpPr/>
              <p:nvPr/>
            </p:nvSpPr>
            <p:spPr>
              <a:xfrm rot="5400000">
                <a:off x="39320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5" name="正方形/長方形 704">
                <a:extLst>
                  <a:ext uri="{FF2B5EF4-FFF2-40B4-BE49-F238E27FC236}">
                    <a16:creationId xmlns:a16="http://schemas.microsoft.com/office/drawing/2014/main" id="{D4897F8E-37E3-480D-864D-9ACD0C8D9EE1}"/>
                  </a:ext>
                </a:extLst>
              </p:cNvPr>
              <p:cNvSpPr/>
              <p:nvPr/>
            </p:nvSpPr>
            <p:spPr>
              <a:xfrm rot="5400000">
                <a:off x="41378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1" name="正方形/長方形 690">
                <a:extLst>
                  <a:ext uri="{FF2B5EF4-FFF2-40B4-BE49-F238E27FC236}">
                    <a16:creationId xmlns:a16="http://schemas.microsoft.com/office/drawing/2014/main" id="{30BC3E89-DE89-4967-9865-CD3A8FD6F2C0}"/>
                  </a:ext>
                </a:extLst>
              </p:cNvPr>
              <p:cNvSpPr/>
              <p:nvPr/>
            </p:nvSpPr>
            <p:spPr>
              <a:xfrm rot="5400000">
                <a:off x="5168117" y="15982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61" name="正方形/長方形 960">
                <a:extLst>
                  <a:ext uri="{FF2B5EF4-FFF2-40B4-BE49-F238E27FC236}">
                    <a16:creationId xmlns:a16="http://schemas.microsoft.com/office/drawing/2014/main" id="{64FFAC15-A8BB-4212-B26C-52FC48DA6A46}"/>
                  </a:ext>
                </a:extLst>
              </p:cNvPr>
              <p:cNvSpPr/>
              <p:nvPr/>
            </p:nvSpPr>
            <p:spPr>
              <a:xfrm rot="5400000">
                <a:off x="5374120" y="159822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55" name="正方形/長方形 1054">
                <a:extLst>
                  <a:ext uri="{FF2B5EF4-FFF2-40B4-BE49-F238E27FC236}">
                    <a16:creationId xmlns:a16="http://schemas.microsoft.com/office/drawing/2014/main" id="{32A4AB93-8520-4DAB-A468-0259D74F1F99}"/>
                  </a:ext>
                </a:extLst>
              </p:cNvPr>
              <p:cNvSpPr/>
              <p:nvPr/>
            </p:nvSpPr>
            <p:spPr>
              <a:xfrm rot="5400000">
                <a:off x="4342035"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62" name="正方形/長方形 1061">
                <a:extLst>
                  <a:ext uri="{FF2B5EF4-FFF2-40B4-BE49-F238E27FC236}">
                    <a16:creationId xmlns:a16="http://schemas.microsoft.com/office/drawing/2014/main" id="{1EF536AB-FA79-42DD-A60B-208299FBE649}"/>
                  </a:ext>
                </a:extLst>
              </p:cNvPr>
              <p:cNvSpPr/>
              <p:nvPr/>
            </p:nvSpPr>
            <p:spPr>
              <a:xfrm rot="5400000">
                <a:off x="454790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69" name="正方形/長方形 1068">
                <a:extLst>
                  <a:ext uri="{FF2B5EF4-FFF2-40B4-BE49-F238E27FC236}">
                    <a16:creationId xmlns:a16="http://schemas.microsoft.com/office/drawing/2014/main" id="{2B81D619-FDCE-4AA4-A8F5-ABDEE58C0B84}"/>
                  </a:ext>
                </a:extLst>
              </p:cNvPr>
              <p:cNvSpPr/>
              <p:nvPr/>
            </p:nvSpPr>
            <p:spPr>
              <a:xfrm rot="5400000">
                <a:off x="475457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76" name="正方形/長方形 1075">
                <a:extLst>
                  <a:ext uri="{FF2B5EF4-FFF2-40B4-BE49-F238E27FC236}">
                    <a16:creationId xmlns:a16="http://schemas.microsoft.com/office/drawing/2014/main" id="{390A84B6-22BD-4E0A-B467-B6D237D002DC}"/>
                  </a:ext>
                </a:extLst>
              </p:cNvPr>
              <p:cNvSpPr/>
              <p:nvPr/>
            </p:nvSpPr>
            <p:spPr>
              <a:xfrm rot="5400000">
                <a:off x="4960443"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1077" name="正方形/長方形 1076">
              <a:extLst>
                <a:ext uri="{FF2B5EF4-FFF2-40B4-BE49-F238E27FC236}">
                  <a16:creationId xmlns:a16="http://schemas.microsoft.com/office/drawing/2014/main" id="{26C14451-A13C-456E-8BE3-B5ABDA95D0EB}"/>
                </a:ext>
              </a:extLst>
            </p:cNvPr>
            <p:cNvSpPr/>
            <p:nvPr/>
          </p:nvSpPr>
          <p:spPr>
            <a:xfrm rot="5400000">
              <a:off x="4960443" y="1808809"/>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78" name="正方形/長方形 1077">
              <a:extLst>
                <a:ext uri="{FF2B5EF4-FFF2-40B4-BE49-F238E27FC236}">
                  <a16:creationId xmlns:a16="http://schemas.microsoft.com/office/drawing/2014/main" id="{F361AF98-7E1F-44AC-B453-4C7C2B8737A9}"/>
                </a:ext>
              </a:extLst>
            </p:cNvPr>
            <p:cNvSpPr/>
            <p:nvPr/>
          </p:nvSpPr>
          <p:spPr>
            <a:xfrm rot="5400000">
              <a:off x="4960443"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79" name="正方形/長方形 1078">
              <a:extLst>
                <a:ext uri="{FF2B5EF4-FFF2-40B4-BE49-F238E27FC236}">
                  <a16:creationId xmlns:a16="http://schemas.microsoft.com/office/drawing/2014/main" id="{18EC2188-211A-46B1-8B4D-D539E3E3C4CB}"/>
                </a:ext>
              </a:extLst>
            </p:cNvPr>
            <p:cNvSpPr/>
            <p:nvPr/>
          </p:nvSpPr>
          <p:spPr>
            <a:xfrm rot="5400000">
              <a:off x="4960443" y="2220238"/>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17" name="グループ化 16">
              <a:extLst>
                <a:ext uri="{FF2B5EF4-FFF2-40B4-BE49-F238E27FC236}">
                  <a16:creationId xmlns:a16="http://schemas.microsoft.com/office/drawing/2014/main" id="{B8C3CC79-622E-4CA0-8039-7D8FD4888E66}"/>
                </a:ext>
              </a:extLst>
            </p:cNvPr>
            <p:cNvGrpSpPr/>
            <p:nvPr/>
          </p:nvGrpSpPr>
          <p:grpSpPr>
            <a:xfrm>
              <a:off x="848949" y="1387101"/>
              <a:ext cx="4730141" cy="212726"/>
              <a:chOff x="848949" y="1387101"/>
              <a:chExt cx="4730141" cy="212726"/>
            </a:xfrm>
          </p:grpSpPr>
          <p:sp>
            <p:nvSpPr>
              <p:cNvPr id="941" name="正方形/長方形 940">
                <a:extLst>
                  <a:ext uri="{FF2B5EF4-FFF2-40B4-BE49-F238E27FC236}">
                    <a16:creationId xmlns:a16="http://schemas.microsoft.com/office/drawing/2014/main" id="{EFBFF876-2349-4E50-99A0-966888C0FEE6}"/>
                  </a:ext>
                </a:extLst>
              </p:cNvPr>
              <p:cNvSpPr/>
              <p:nvPr/>
            </p:nvSpPr>
            <p:spPr>
              <a:xfrm rot="5400000">
                <a:off x="1877178" y="13919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2" name="正方形/長方形 941">
                <a:extLst>
                  <a:ext uri="{FF2B5EF4-FFF2-40B4-BE49-F238E27FC236}">
                    <a16:creationId xmlns:a16="http://schemas.microsoft.com/office/drawing/2014/main" id="{C90EFF97-F69B-4FC0-8B38-7F16FA4517D0}"/>
                  </a:ext>
                </a:extLst>
              </p:cNvPr>
              <p:cNvSpPr/>
              <p:nvPr/>
            </p:nvSpPr>
            <p:spPr>
              <a:xfrm rot="5400000">
                <a:off x="1054786" y="13919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3" name="正方形/長方形 942">
                <a:extLst>
                  <a:ext uri="{FF2B5EF4-FFF2-40B4-BE49-F238E27FC236}">
                    <a16:creationId xmlns:a16="http://schemas.microsoft.com/office/drawing/2014/main" id="{2683F5BC-D191-4B66-A049-085D74F301C8}"/>
                  </a:ext>
                </a:extLst>
              </p:cNvPr>
              <p:cNvSpPr/>
              <p:nvPr/>
            </p:nvSpPr>
            <p:spPr>
              <a:xfrm rot="5400000">
                <a:off x="2083048" y="1391900"/>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4" name="正方形/長方形 943">
                <a:extLst>
                  <a:ext uri="{FF2B5EF4-FFF2-40B4-BE49-F238E27FC236}">
                    <a16:creationId xmlns:a16="http://schemas.microsoft.com/office/drawing/2014/main" id="{C61277D7-34F1-40D1-B880-1662703EF230}"/>
                  </a:ext>
                </a:extLst>
              </p:cNvPr>
              <p:cNvSpPr/>
              <p:nvPr/>
            </p:nvSpPr>
            <p:spPr>
              <a:xfrm rot="5400000">
                <a:off x="1261456" y="1391900"/>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5" name="正方形/長方形 944">
                <a:extLst>
                  <a:ext uri="{FF2B5EF4-FFF2-40B4-BE49-F238E27FC236}">
                    <a16:creationId xmlns:a16="http://schemas.microsoft.com/office/drawing/2014/main" id="{7900A4A7-AC03-485B-A778-D374633AE293}"/>
                  </a:ext>
                </a:extLst>
              </p:cNvPr>
              <p:cNvSpPr/>
              <p:nvPr/>
            </p:nvSpPr>
            <p:spPr>
              <a:xfrm rot="5400000">
                <a:off x="1467325" y="13919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6" name="正方形/長方形 945">
                <a:extLst>
                  <a:ext uri="{FF2B5EF4-FFF2-40B4-BE49-F238E27FC236}">
                    <a16:creationId xmlns:a16="http://schemas.microsoft.com/office/drawing/2014/main" id="{9566B632-431C-4D82-B9CD-7D7FD1AB9166}"/>
                  </a:ext>
                </a:extLst>
              </p:cNvPr>
              <p:cNvSpPr/>
              <p:nvPr/>
            </p:nvSpPr>
            <p:spPr>
              <a:xfrm rot="5400000">
                <a:off x="1672530" y="1391900"/>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7" name="正方形/長方形 946">
                <a:extLst>
                  <a:ext uri="{FF2B5EF4-FFF2-40B4-BE49-F238E27FC236}">
                    <a16:creationId xmlns:a16="http://schemas.microsoft.com/office/drawing/2014/main" id="{8B71BEFA-C717-42EB-AFD8-81E4D5B2F635}"/>
                  </a:ext>
                </a:extLst>
              </p:cNvPr>
              <p:cNvSpPr/>
              <p:nvPr/>
            </p:nvSpPr>
            <p:spPr>
              <a:xfrm rot="5400000">
                <a:off x="2287030"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9" name="正方形/長方形 948">
                <a:extLst>
                  <a:ext uri="{FF2B5EF4-FFF2-40B4-BE49-F238E27FC236}">
                    <a16:creationId xmlns:a16="http://schemas.microsoft.com/office/drawing/2014/main" id="{8BE8AD17-6EF7-44ED-ACED-329214D25338}"/>
                  </a:ext>
                </a:extLst>
              </p:cNvPr>
              <p:cNvSpPr/>
              <p:nvPr/>
            </p:nvSpPr>
            <p:spPr>
              <a:xfrm rot="5400000">
                <a:off x="2492899"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1" name="正方形/長方形 950">
                <a:extLst>
                  <a:ext uri="{FF2B5EF4-FFF2-40B4-BE49-F238E27FC236}">
                    <a16:creationId xmlns:a16="http://schemas.microsoft.com/office/drawing/2014/main" id="{42569305-CF4C-433A-82EF-EE0054FD15C8}"/>
                  </a:ext>
                </a:extLst>
              </p:cNvPr>
              <p:cNvSpPr/>
              <p:nvPr/>
            </p:nvSpPr>
            <p:spPr>
              <a:xfrm rot="5400000">
                <a:off x="2699569"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48" name="正方形/長方形 947">
                <a:extLst>
                  <a:ext uri="{FF2B5EF4-FFF2-40B4-BE49-F238E27FC236}">
                    <a16:creationId xmlns:a16="http://schemas.microsoft.com/office/drawing/2014/main" id="{84FE41EA-8375-43AD-80B6-1B88B0425209}"/>
                  </a:ext>
                </a:extLst>
              </p:cNvPr>
              <p:cNvSpPr/>
              <p:nvPr/>
            </p:nvSpPr>
            <p:spPr>
              <a:xfrm rot="5400000">
                <a:off x="3105264"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0" name="正方形/長方形 949">
                <a:extLst>
                  <a:ext uri="{FF2B5EF4-FFF2-40B4-BE49-F238E27FC236}">
                    <a16:creationId xmlns:a16="http://schemas.microsoft.com/office/drawing/2014/main" id="{A52DFE4A-B301-4E8A-B4E9-4F6E6E2A6831}"/>
                  </a:ext>
                </a:extLst>
              </p:cNvPr>
              <p:cNvSpPr/>
              <p:nvPr/>
            </p:nvSpPr>
            <p:spPr>
              <a:xfrm rot="5400000">
                <a:off x="3311134"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3" name="正方形/長方形 952">
                <a:extLst>
                  <a:ext uri="{FF2B5EF4-FFF2-40B4-BE49-F238E27FC236}">
                    <a16:creationId xmlns:a16="http://schemas.microsoft.com/office/drawing/2014/main" id="{46BE1EF4-3515-439F-B308-5C953AD744C9}"/>
                  </a:ext>
                </a:extLst>
              </p:cNvPr>
              <p:cNvSpPr/>
              <p:nvPr/>
            </p:nvSpPr>
            <p:spPr>
              <a:xfrm rot="5400000">
                <a:off x="2900616"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4" name="正方形/長方形 953">
                <a:extLst>
                  <a:ext uri="{FF2B5EF4-FFF2-40B4-BE49-F238E27FC236}">
                    <a16:creationId xmlns:a16="http://schemas.microsoft.com/office/drawing/2014/main" id="{74E20EC8-FB8C-4EC6-A0A5-2A5BE5B82F82}"/>
                  </a:ext>
                </a:extLst>
              </p:cNvPr>
              <p:cNvSpPr/>
              <p:nvPr/>
            </p:nvSpPr>
            <p:spPr>
              <a:xfrm rot="5400000">
                <a:off x="3518891"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6" name="正方形/長方形 955">
                <a:extLst>
                  <a:ext uri="{FF2B5EF4-FFF2-40B4-BE49-F238E27FC236}">
                    <a16:creationId xmlns:a16="http://schemas.microsoft.com/office/drawing/2014/main" id="{FA9381F4-974D-4AFB-9E35-F1D7965D9C2C}"/>
                  </a:ext>
                </a:extLst>
              </p:cNvPr>
              <p:cNvSpPr/>
              <p:nvPr/>
            </p:nvSpPr>
            <p:spPr>
              <a:xfrm rot="5400000">
                <a:off x="3724760"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8" name="正方形/長方形 957">
                <a:extLst>
                  <a:ext uri="{FF2B5EF4-FFF2-40B4-BE49-F238E27FC236}">
                    <a16:creationId xmlns:a16="http://schemas.microsoft.com/office/drawing/2014/main" id="{5F3B4BE2-815B-4125-ABBA-4D18D02C2363}"/>
                  </a:ext>
                </a:extLst>
              </p:cNvPr>
              <p:cNvSpPr/>
              <p:nvPr/>
            </p:nvSpPr>
            <p:spPr>
              <a:xfrm rot="5400000">
                <a:off x="3931430"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9" name="正方形/長方形 958">
                <a:extLst>
                  <a:ext uri="{FF2B5EF4-FFF2-40B4-BE49-F238E27FC236}">
                    <a16:creationId xmlns:a16="http://schemas.microsoft.com/office/drawing/2014/main" id="{CD436ADE-A784-40F9-BEE5-646AD5D373D2}"/>
                  </a:ext>
                </a:extLst>
              </p:cNvPr>
              <p:cNvSpPr/>
              <p:nvPr/>
            </p:nvSpPr>
            <p:spPr>
              <a:xfrm rot="5400000">
                <a:off x="4137299"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57" name="正方形/長方形 956">
                <a:extLst>
                  <a:ext uri="{FF2B5EF4-FFF2-40B4-BE49-F238E27FC236}">
                    <a16:creationId xmlns:a16="http://schemas.microsoft.com/office/drawing/2014/main" id="{E4936AEC-AF07-40A4-BFD1-D0C563E5EFBC}"/>
                  </a:ext>
                </a:extLst>
              </p:cNvPr>
              <p:cNvSpPr/>
              <p:nvPr/>
            </p:nvSpPr>
            <p:spPr>
              <a:xfrm rot="5400000">
                <a:off x="5167541" y="13870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43" name="正方形/長方形 1142">
                <a:extLst>
                  <a:ext uri="{FF2B5EF4-FFF2-40B4-BE49-F238E27FC236}">
                    <a16:creationId xmlns:a16="http://schemas.microsoft.com/office/drawing/2014/main" id="{F48DF8BB-2C9D-456D-A66F-756634183271}"/>
                  </a:ext>
                </a:extLst>
              </p:cNvPr>
              <p:cNvSpPr/>
              <p:nvPr/>
            </p:nvSpPr>
            <p:spPr>
              <a:xfrm rot="5400000">
                <a:off x="4341459" y="13918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44" name="正方形/長方形 1143">
                <a:extLst>
                  <a:ext uri="{FF2B5EF4-FFF2-40B4-BE49-F238E27FC236}">
                    <a16:creationId xmlns:a16="http://schemas.microsoft.com/office/drawing/2014/main" id="{AF18AA7A-081C-4BC7-A888-43349B9E22F5}"/>
                  </a:ext>
                </a:extLst>
              </p:cNvPr>
              <p:cNvSpPr/>
              <p:nvPr/>
            </p:nvSpPr>
            <p:spPr>
              <a:xfrm rot="5400000">
                <a:off x="4547328" y="1391895"/>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45" name="正方形/長方形 1144">
                <a:extLst>
                  <a:ext uri="{FF2B5EF4-FFF2-40B4-BE49-F238E27FC236}">
                    <a16:creationId xmlns:a16="http://schemas.microsoft.com/office/drawing/2014/main" id="{5A84116B-36BA-49C3-B6FA-EEDBD7C7D795}"/>
                  </a:ext>
                </a:extLst>
              </p:cNvPr>
              <p:cNvSpPr/>
              <p:nvPr/>
            </p:nvSpPr>
            <p:spPr>
              <a:xfrm rot="5400000">
                <a:off x="4753998" y="13918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46" name="正方形/長方形 1145">
                <a:extLst>
                  <a:ext uri="{FF2B5EF4-FFF2-40B4-BE49-F238E27FC236}">
                    <a16:creationId xmlns:a16="http://schemas.microsoft.com/office/drawing/2014/main" id="{7A898A42-766A-49FF-B241-02A00596CC69}"/>
                  </a:ext>
                </a:extLst>
              </p:cNvPr>
              <p:cNvSpPr/>
              <p:nvPr/>
            </p:nvSpPr>
            <p:spPr>
              <a:xfrm rot="5400000">
                <a:off x="4959867" y="1391895"/>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47" name="正方形/長方形 1146">
                <a:extLst>
                  <a:ext uri="{FF2B5EF4-FFF2-40B4-BE49-F238E27FC236}">
                    <a16:creationId xmlns:a16="http://schemas.microsoft.com/office/drawing/2014/main" id="{988E5291-4465-45E9-8945-B82F91FCCC6C}"/>
                  </a:ext>
                </a:extLst>
              </p:cNvPr>
              <p:cNvSpPr/>
              <p:nvPr/>
            </p:nvSpPr>
            <p:spPr>
              <a:xfrm rot="5400000">
                <a:off x="849027" y="139403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48" name="正方形/長方形 1147">
                <a:extLst>
                  <a:ext uri="{FF2B5EF4-FFF2-40B4-BE49-F238E27FC236}">
                    <a16:creationId xmlns:a16="http://schemas.microsoft.com/office/drawing/2014/main" id="{B04332D5-6D5F-40F8-B66F-E7F84CE459A6}"/>
                  </a:ext>
                </a:extLst>
              </p:cNvPr>
              <p:cNvSpPr/>
              <p:nvPr/>
            </p:nvSpPr>
            <p:spPr>
              <a:xfrm rot="5400000">
                <a:off x="5373299" y="1388956"/>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149" name="グループ化 1148">
              <a:extLst>
                <a:ext uri="{FF2B5EF4-FFF2-40B4-BE49-F238E27FC236}">
                  <a16:creationId xmlns:a16="http://schemas.microsoft.com/office/drawing/2014/main" id="{163B4972-22C3-4F83-B6D8-7626C9B356D3}"/>
                </a:ext>
              </a:extLst>
            </p:cNvPr>
            <p:cNvGrpSpPr/>
            <p:nvPr/>
          </p:nvGrpSpPr>
          <p:grpSpPr>
            <a:xfrm>
              <a:off x="848949" y="2415662"/>
              <a:ext cx="4730496" cy="827735"/>
              <a:chOff x="849415" y="1598300"/>
              <a:chExt cx="4730496" cy="827735"/>
            </a:xfrm>
          </p:grpSpPr>
          <p:sp>
            <p:nvSpPr>
              <p:cNvPr id="1150" name="正方形/長方形 1149">
                <a:extLst>
                  <a:ext uri="{FF2B5EF4-FFF2-40B4-BE49-F238E27FC236}">
                    <a16:creationId xmlns:a16="http://schemas.microsoft.com/office/drawing/2014/main" id="{D820494D-8B87-4910-8489-612ADE301161}"/>
                  </a:ext>
                </a:extLst>
              </p:cNvPr>
              <p:cNvSpPr/>
              <p:nvPr/>
            </p:nvSpPr>
            <p:spPr>
              <a:xfrm rot="5400000">
                <a:off x="849493"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1" name="正方形/長方形 1150">
                <a:extLst>
                  <a:ext uri="{FF2B5EF4-FFF2-40B4-BE49-F238E27FC236}">
                    <a16:creationId xmlns:a16="http://schemas.microsoft.com/office/drawing/2014/main" id="{EE3503E2-1263-43E2-A554-7C09AADFC86A}"/>
                  </a:ext>
                </a:extLst>
              </p:cNvPr>
              <p:cNvSpPr/>
              <p:nvPr/>
            </p:nvSpPr>
            <p:spPr>
              <a:xfrm rot="5400000">
                <a:off x="849493" y="180881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2" name="正方形/長方形 1151">
                <a:extLst>
                  <a:ext uri="{FF2B5EF4-FFF2-40B4-BE49-F238E27FC236}">
                    <a16:creationId xmlns:a16="http://schemas.microsoft.com/office/drawing/2014/main" id="{ACAF3730-2A1C-4C79-85EA-3DAD09E31201}"/>
                  </a:ext>
                </a:extLst>
              </p:cNvPr>
              <p:cNvSpPr/>
              <p:nvPr/>
            </p:nvSpPr>
            <p:spPr>
              <a:xfrm rot="5400000">
                <a:off x="849493"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3" name="正方形/長方形 1152">
                <a:extLst>
                  <a:ext uri="{FF2B5EF4-FFF2-40B4-BE49-F238E27FC236}">
                    <a16:creationId xmlns:a16="http://schemas.microsoft.com/office/drawing/2014/main" id="{8722F8B8-24B1-4DF3-B197-1CC3AA4C848D}"/>
                  </a:ext>
                </a:extLst>
              </p:cNvPr>
              <p:cNvSpPr/>
              <p:nvPr/>
            </p:nvSpPr>
            <p:spPr>
              <a:xfrm rot="5400000">
                <a:off x="849493" y="2220243"/>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4" name="正方形/長方形 1153">
                <a:extLst>
                  <a:ext uri="{FF2B5EF4-FFF2-40B4-BE49-F238E27FC236}">
                    <a16:creationId xmlns:a16="http://schemas.microsoft.com/office/drawing/2014/main" id="{EF9445B4-4593-46BD-8670-98EE2048D9CF}"/>
                  </a:ext>
                </a:extLst>
              </p:cNvPr>
              <p:cNvSpPr/>
              <p:nvPr/>
            </p:nvSpPr>
            <p:spPr>
              <a:xfrm rot="5400000">
                <a:off x="187775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5" name="正方形/長方形 1154">
                <a:extLst>
                  <a:ext uri="{FF2B5EF4-FFF2-40B4-BE49-F238E27FC236}">
                    <a16:creationId xmlns:a16="http://schemas.microsoft.com/office/drawing/2014/main" id="{D39E807F-45C3-4587-AA5C-0CBC0B4D1176}"/>
                  </a:ext>
                </a:extLst>
              </p:cNvPr>
              <p:cNvSpPr/>
              <p:nvPr/>
            </p:nvSpPr>
            <p:spPr>
              <a:xfrm rot="5400000">
                <a:off x="1877754"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6" name="正方形/長方形 1155">
                <a:extLst>
                  <a:ext uri="{FF2B5EF4-FFF2-40B4-BE49-F238E27FC236}">
                    <a16:creationId xmlns:a16="http://schemas.microsoft.com/office/drawing/2014/main" id="{6F6BB71C-36C4-4714-8939-8FF819511025}"/>
                  </a:ext>
                </a:extLst>
              </p:cNvPr>
              <p:cNvSpPr/>
              <p:nvPr/>
            </p:nvSpPr>
            <p:spPr>
              <a:xfrm rot="5400000">
                <a:off x="187775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7" name="正方形/長方形 1156">
                <a:extLst>
                  <a:ext uri="{FF2B5EF4-FFF2-40B4-BE49-F238E27FC236}">
                    <a16:creationId xmlns:a16="http://schemas.microsoft.com/office/drawing/2014/main" id="{9262AAD1-FE1A-4545-B1DD-E3EE9FF84197}"/>
                  </a:ext>
                </a:extLst>
              </p:cNvPr>
              <p:cNvSpPr/>
              <p:nvPr/>
            </p:nvSpPr>
            <p:spPr>
              <a:xfrm rot="5400000">
                <a:off x="1877754"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8" name="正方形/長方形 1157">
                <a:extLst>
                  <a:ext uri="{FF2B5EF4-FFF2-40B4-BE49-F238E27FC236}">
                    <a16:creationId xmlns:a16="http://schemas.microsoft.com/office/drawing/2014/main" id="{3514F834-7A37-43ED-8A74-7B0694A42065}"/>
                  </a:ext>
                </a:extLst>
              </p:cNvPr>
              <p:cNvSpPr/>
              <p:nvPr/>
            </p:nvSpPr>
            <p:spPr>
              <a:xfrm rot="5400000">
                <a:off x="105536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59" name="正方形/長方形 1158">
                <a:extLst>
                  <a:ext uri="{FF2B5EF4-FFF2-40B4-BE49-F238E27FC236}">
                    <a16:creationId xmlns:a16="http://schemas.microsoft.com/office/drawing/2014/main" id="{432F1A70-E1A9-45D3-8C37-7FAA525D29EF}"/>
                  </a:ext>
                </a:extLst>
              </p:cNvPr>
              <p:cNvSpPr/>
              <p:nvPr/>
            </p:nvSpPr>
            <p:spPr>
              <a:xfrm rot="5400000">
                <a:off x="1055362"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0" name="正方形/長方形 1159">
                <a:extLst>
                  <a:ext uri="{FF2B5EF4-FFF2-40B4-BE49-F238E27FC236}">
                    <a16:creationId xmlns:a16="http://schemas.microsoft.com/office/drawing/2014/main" id="{0EB7B75F-AD80-4E6A-88B5-E84202012774}"/>
                  </a:ext>
                </a:extLst>
              </p:cNvPr>
              <p:cNvSpPr/>
              <p:nvPr/>
            </p:nvSpPr>
            <p:spPr>
              <a:xfrm rot="5400000">
                <a:off x="105536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1" name="正方形/長方形 1160">
                <a:extLst>
                  <a:ext uri="{FF2B5EF4-FFF2-40B4-BE49-F238E27FC236}">
                    <a16:creationId xmlns:a16="http://schemas.microsoft.com/office/drawing/2014/main" id="{C834E642-E87B-462F-AE8C-E4CED67A3E23}"/>
                  </a:ext>
                </a:extLst>
              </p:cNvPr>
              <p:cNvSpPr/>
              <p:nvPr/>
            </p:nvSpPr>
            <p:spPr>
              <a:xfrm rot="5400000">
                <a:off x="1055362"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2" name="正方形/長方形 1161">
                <a:extLst>
                  <a:ext uri="{FF2B5EF4-FFF2-40B4-BE49-F238E27FC236}">
                    <a16:creationId xmlns:a16="http://schemas.microsoft.com/office/drawing/2014/main" id="{10F1B8C6-5E5B-42E6-90BD-BC4CD69C2834}"/>
                  </a:ext>
                </a:extLst>
              </p:cNvPr>
              <p:cNvSpPr/>
              <p:nvPr/>
            </p:nvSpPr>
            <p:spPr>
              <a:xfrm rot="5400000">
                <a:off x="208362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3" name="正方形/長方形 1162">
                <a:extLst>
                  <a:ext uri="{FF2B5EF4-FFF2-40B4-BE49-F238E27FC236}">
                    <a16:creationId xmlns:a16="http://schemas.microsoft.com/office/drawing/2014/main" id="{29AF6C4E-AFE6-413D-92A2-6F71F50AC044}"/>
                  </a:ext>
                </a:extLst>
              </p:cNvPr>
              <p:cNvSpPr/>
              <p:nvPr/>
            </p:nvSpPr>
            <p:spPr>
              <a:xfrm rot="5400000">
                <a:off x="2083624"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4" name="正方形/長方形 1163">
                <a:extLst>
                  <a:ext uri="{FF2B5EF4-FFF2-40B4-BE49-F238E27FC236}">
                    <a16:creationId xmlns:a16="http://schemas.microsoft.com/office/drawing/2014/main" id="{E0A95447-F2C3-4F7E-A1CE-A8C7963AC6C5}"/>
                  </a:ext>
                </a:extLst>
              </p:cNvPr>
              <p:cNvSpPr/>
              <p:nvPr/>
            </p:nvSpPr>
            <p:spPr>
              <a:xfrm rot="5400000">
                <a:off x="208362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5" name="正方形/長方形 1164">
                <a:extLst>
                  <a:ext uri="{FF2B5EF4-FFF2-40B4-BE49-F238E27FC236}">
                    <a16:creationId xmlns:a16="http://schemas.microsoft.com/office/drawing/2014/main" id="{10395C8A-9D76-4203-B736-CF0E02FA2AA8}"/>
                  </a:ext>
                </a:extLst>
              </p:cNvPr>
              <p:cNvSpPr/>
              <p:nvPr/>
            </p:nvSpPr>
            <p:spPr>
              <a:xfrm rot="5400000">
                <a:off x="2083624"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6" name="正方形/長方形 1165">
                <a:extLst>
                  <a:ext uri="{FF2B5EF4-FFF2-40B4-BE49-F238E27FC236}">
                    <a16:creationId xmlns:a16="http://schemas.microsoft.com/office/drawing/2014/main" id="{85FA3A62-1F97-4F44-BCE4-08CA9340D4FB}"/>
                  </a:ext>
                </a:extLst>
              </p:cNvPr>
              <p:cNvSpPr/>
              <p:nvPr/>
            </p:nvSpPr>
            <p:spPr>
              <a:xfrm rot="5400000">
                <a:off x="126203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7" name="正方形/長方形 1166">
                <a:extLst>
                  <a:ext uri="{FF2B5EF4-FFF2-40B4-BE49-F238E27FC236}">
                    <a16:creationId xmlns:a16="http://schemas.microsoft.com/office/drawing/2014/main" id="{C5779798-4F4C-420F-B2AB-4B7BD421D5D2}"/>
                  </a:ext>
                </a:extLst>
              </p:cNvPr>
              <p:cNvSpPr/>
              <p:nvPr/>
            </p:nvSpPr>
            <p:spPr>
              <a:xfrm rot="5400000">
                <a:off x="1262032"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8" name="正方形/長方形 1167">
                <a:extLst>
                  <a:ext uri="{FF2B5EF4-FFF2-40B4-BE49-F238E27FC236}">
                    <a16:creationId xmlns:a16="http://schemas.microsoft.com/office/drawing/2014/main" id="{AEE1ECA2-B2BE-4EA0-98B2-A5B04D1982AA}"/>
                  </a:ext>
                </a:extLst>
              </p:cNvPr>
              <p:cNvSpPr/>
              <p:nvPr/>
            </p:nvSpPr>
            <p:spPr>
              <a:xfrm rot="5400000">
                <a:off x="126203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9" name="正方形/長方形 1168">
                <a:extLst>
                  <a:ext uri="{FF2B5EF4-FFF2-40B4-BE49-F238E27FC236}">
                    <a16:creationId xmlns:a16="http://schemas.microsoft.com/office/drawing/2014/main" id="{F2D6BE06-BC21-4FFE-8C8A-C607716AFFEC}"/>
                  </a:ext>
                </a:extLst>
              </p:cNvPr>
              <p:cNvSpPr/>
              <p:nvPr/>
            </p:nvSpPr>
            <p:spPr>
              <a:xfrm rot="5400000">
                <a:off x="1262032" y="222024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0" name="正方形/長方形 1169">
                <a:extLst>
                  <a:ext uri="{FF2B5EF4-FFF2-40B4-BE49-F238E27FC236}">
                    <a16:creationId xmlns:a16="http://schemas.microsoft.com/office/drawing/2014/main" id="{9DB6AB20-3264-4FE1-83E5-60685F600AEF}"/>
                  </a:ext>
                </a:extLst>
              </p:cNvPr>
              <p:cNvSpPr/>
              <p:nvPr/>
            </p:nvSpPr>
            <p:spPr>
              <a:xfrm rot="5400000">
                <a:off x="1467901"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1" name="正方形/長方形 1170">
                <a:extLst>
                  <a:ext uri="{FF2B5EF4-FFF2-40B4-BE49-F238E27FC236}">
                    <a16:creationId xmlns:a16="http://schemas.microsoft.com/office/drawing/2014/main" id="{D6FE27E0-E4CA-4EA5-A377-63007F93F974}"/>
                  </a:ext>
                </a:extLst>
              </p:cNvPr>
              <p:cNvSpPr/>
              <p:nvPr/>
            </p:nvSpPr>
            <p:spPr>
              <a:xfrm rot="5400000">
                <a:off x="1467901"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2" name="正方形/長方形 1171">
                <a:extLst>
                  <a:ext uri="{FF2B5EF4-FFF2-40B4-BE49-F238E27FC236}">
                    <a16:creationId xmlns:a16="http://schemas.microsoft.com/office/drawing/2014/main" id="{EAB027A5-62E6-4CF4-8905-F5E620B0962B}"/>
                  </a:ext>
                </a:extLst>
              </p:cNvPr>
              <p:cNvSpPr/>
              <p:nvPr/>
            </p:nvSpPr>
            <p:spPr>
              <a:xfrm rot="5400000">
                <a:off x="1467901"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3" name="正方形/長方形 1172">
                <a:extLst>
                  <a:ext uri="{FF2B5EF4-FFF2-40B4-BE49-F238E27FC236}">
                    <a16:creationId xmlns:a16="http://schemas.microsoft.com/office/drawing/2014/main" id="{2ADFEAC7-6978-484F-BACB-425FE0BAED8A}"/>
                  </a:ext>
                </a:extLst>
              </p:cNvPr>
              <p:cNvSpPr/>
              <p:nvPr/>
            </p:nvSpPr>
            <p:spPr>
              <a:xfrm rot="5400000">
                <a:off x="1467901"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4" name="正方形/長方形 1173">
                <a:extLst>
                  <a:ext uri="{FF2B5EF4-FFF2-40B4-BE49-F238E27FC236}">
                    <a16:creationId xmlns:a16="http://schemas.microsoft.com/office/drawing/2014/main" id="{EA35A898-4E26-4E39-AC0D-FF88097B168A}"/>
                  </a:ext>
                </a:extLst>
              </p:cNvPr>
              <p:cNvSpPr/>
              <p:nvPr/>
            </p:nvSpPr>
            <p:spPr>
              <a:xfrm rot="5400000">
                <a:off x="1673106"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5" name="正方形/長方形 1174">
                <a:extLst>
                  <a:ext uri="{FF2B5EF4-FFF2-40B4-BE49-F238E27FC236}">
                    <a16:creationId xmlns:a16="http://schemas.microsoft.com/office/drawing/2014/main" id="{0628ED70-CA24-4CB3-A0F4-2284C3C899A8}"/>
                  </a:ext>
                </a:extLst>
              </p:cNvPr>
              <p:cNvSpPr/>
              <p:nvPr/>
            </p:nvSpPr>
            <p:spPr>
              <a:xfrm rot="5400000">
                <a:off x="1673106" y="1808814"/>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6" name="正方形/長方形 1175">
                <a:extLst>
                  <a:ext uri="{FF2B5EF4-FFF2-40B4-BE49-F238E27FC236}">
                    <a16:creationId xmlns:a16="http://schemas.microsoft.com/office/drawing/2014/main" id="{B0219931-79B2-4A49-8DC4-C345C9988A9D}"/>
                  </a:ext>
                </a:extLst>
              </p:cNvPr>
              <p:cNvSpPr/>
              <p:nvPr/>
            </p:nvSpPr>
            <p:spPr>
              <a:xfrm rot="5400000">
                <a:off x="1673106"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7" name="正方形/長方形 1176">
                <a:extLst>
                  <a:ext uri="{FF2B5EF4-FFF2-40B4-BE49-F238E27FC236}">
                    <a16:creationId xmlns:a16="http://schemas.microsoft.com/office/drawing/2014/main" id="{8D77D2E7-59D6-4806-9996-19B66DEC0AF5}"/>
                  </a:ext>
                </a:extLst>
              </p:cNvPr>
              <p:cNvSpPr/>
              <p:nvPr/>
            </p:nvSpPr>
            <p:spPr>
              <a:xfrm rot="5400000">
                <a:off x="1673106" y="222024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8" name="正方形/長方形 1177">
                <a:extLst>
                  <a:ext uri="{FF2B5EF4-FFF2-40B4-BE49-F238E27FC236}">
                    <a16:creationId xmlns:a16="http://schemas.microsoft.com/office/drawing/2014/main" id="{3D759CBA-0D62-459D-A51B-1D5444C75D4F}"/>
                  </a:ext>
                </a:extLst>
              </p:cNvPr>
              <p:cNvSpPr/>
              <p:nvPr/>
            </p:nvSpPr>
            <p:spPr>
              <a:xfrm rot="5400000">
                <a:off x="22876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9" name="正方形/長方形 1178">
                <a:extLst>
                  <a:ext uri="{FF2B5EF4-FFF2-40B4-BE49-F238E27FC236}">
                    <a16:creationId xmlns:a16="http://schemas.microsoft.com/office/drawing/2014/main" id="{64ECF735-6555-4B54-811D-3835BF0E01A2}"/>
                  </a:ext>
                </a:extLst>
              </p:cNvPr>
              <p:cNvSpPr/>
              <p:nvPr/>
            </p:nvSpPr>
            <p:spPr>
              <a:xfrm rot="5400000">
                <a:off x="22876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0" name="正方形/長方形 1179">
                <a:extLst>
                  <a:ext uri="{FF2B5EF4-FFF2-40B4-BE49-F238E27FC236}">
                    <a16:creationId xmlns:a16="http://schemas.microsoft.com/office/drawing/2014/main" id="{C23D2862-E342-4ECF-8232-DCAFCAB4F7D3}"/>
                  </a:ext>
                </a:extLst>
              </p:cNvPr>
              <p:cNvSpPr/>
              <p:nvPr/>
            </p:nvSpPr>
            <p:spPr>
              <a:xfrm rot="5400000">
                <a:off x="22876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1" name="正方形/長方形 1180">
                <a:extLst>
                  <a:ext uri="{FF2B5EF4-FFF2-40B4-BE49-F238E27FC236}">
                    <a16:creationId xmlns:a16="http://schemas.microsoft.com/office/drawing/2014/main" id="{83AF44D5-0830-4A48-AE34-6C9254527A35}"/>
                  </a:ext>
                </a:extLst>
              </p:cNvPr>
              <p:cNvSpPr/>
              <p:nvPr/>
            </p:nvSpPr>
            <p:spPr>
              <a:xfrm rot="5400000">
                <a:off x="22876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2" name="正方形/長方形 1181">
                <a:extLst>
                  <a:ext uri="{FF2B5EF4-FFF2-40B4-BE49-F238E27FC236}">
                    <a16:creationId xmlns:a16="http://schemas.microsoft.com/office/drawing/2014/main" id="{BD6AF7AA-D372-43D3-AFDE-ED5BD71B6C3A}"/>
                  </a:ext>
                </a:extLst>
              </p:cNvPr>
              <p:cNvSpPr/>
              <p:nvPr/>
            </p:nvSpPr>
            <p:spPr>
              <a:xfrm rot="5400000">
                <a:off x="24934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3" name="正方形/長方形 1182">
                <a:extLst>
                  <a:ext uri="{FF2B5EF4-FFF2-40B4-BE49-F238E27FC236}">
                    <a16:creationId xmlns:a16="http://schemas.microsoft.com/office/drawing/2014/main" id="{B67CA9A6-2438-4562-971C-6B09647BC2B9}"/>
                  </a:ext>
                </a:extLst>
              </p:cNvPr>
              <p:cNvSpPr/>
              <p:nvPr/>
            </p:nvSpPr>
            <p:spPr>
              <a:xfrm rot="5400000">
                <a:off x="24934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4" name="正方形/長方形 1183">
                <a:extLst>
                  <a:ext uri="{FF2B5EF4-FFF2-40B4-BE49-F238E27FC236}">
                    <a16:creationId xmlns:a16="http://schemas.microsoft.com/office/drawing/2014/main" id="{DEC6AEA5-356B-472B-BF43-1DA776F9BB88}"/>
                  </a:ext>
                </a:extLst>
              </p:cNvPr>
              <p:cNvSpPr/>
              <p:nvPr/>
            </p:nvSpPr>
            <p:spPr>
              <a:xfrm rot="5400000">
                <a:off x="24934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5" name="正方形/長方形 1184">
                <a:extLst>
                  <a:ext uri="{FF2B5EF4-FFF2-40B4-BE49-F238E27FC236}">
                    <a16:creationId xmlns:a16="http://schemas.microsoft.com/office/drawing/2014/main" id="{41F4EF93-298F-4A21-9691-DEB969F44E79}"/>
                  </a:ext>
                </a:extLst>
              </p:cNvPr>
              <p:cNvSpPr/>
              <p:nvPr/>
            </p:nvSpPr>
            <p:spPr>
              <a:xfrm rot="5400000">
                <a:off x="24934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6" name="正方形/長方形 1185">
                <a:extLst>
                  <a:ext uri="{FF2B5EF4-FFF2-40B4-BE49-F238E27FC236}">
                    <a16:creationId xmlns:a16="http://schemas.microsoft.com/office/drawing/2014/main" id="{94C4E6CA-1B69-49CF-B2FE-F663509DD10D}"/>
                  </a:ext>
                </a:extLst>
              </p:cNvPr>
              <p:cNvSpPr/>
              <p:nvPr/>
            </p:nvSpPr>
            <p:spPr>
              <a:xfrm rot="5400000">
                <a:off x="270014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7" name="正方形/長方形 1186">
                <a:extLst>
                  <a:ext uri="{FF2B5EF4-FFF2-40B4-BE49-F238E27FC236}">
                    <a16:creationId xmlns:a16="http://schemas.microsoft.com/office/drawing/2014/main" id="{2CF9ABDC-210E-4A3C-85D6-68BBBB284CF1}"/>
                  </a:ext>
                </a:extLst>
              </p:cNvPr>
              <p:cNvSpPr/>
              <p:nvPr/>
            </p:nvSpPr>
            <p:spPr>
              <a:xfrm rot="5400000">
                <a:off x="2700145"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8" name="正方形/長方形 1187">
                <a:extLst>
                  <a:ext uri="{FF2B5EF4-FFF2-40B4-BE49-F238E27FC236}">
                    <a16:creationId xmlns:a16="http://schemas.microsoft.com/office/drawing/2014/main" id="{8564FDB2-E918-42CF-B016-1D67BAE3D086}"/>
                  </a:ext>
                </a:extLst>
              </p:cNvPr>
              <p:cNvSpPr/>
              <p:nvPr/>
            </p:nvSpPr>
            <p:spPr>
              <a:xfrm rot="5400000">
                <a:off x="270014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89" name="正方形/長方形 1188">
                <a:extLst>
                  <a:ext uri="{FF2B5EF4-FFF2-40B4-BE49-F238E27FC236}">
                    <a16:creationId xmlns:a16="http://schemas.microsoft.com/office/drawing/2014/main" id="{56F4E676-1640-4BC1-976F-B924BB23C195}"/>
                  </a:ext>
                </a:extLst>
              </p:cNvPr>
              <p:cNvSpPr/>
              <p:nvPr/>
            </p:nvSpPr>
            <p:spPr>
              <a:xfrm rot="5400000">
                <a:off x="2700145"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0" name="正方形/長方形 1189">
                <a:extLst>
                  <a:ext uri="{FF2B5EF4-FFF2-40B4-BE49-F238E27FC236}">
                    <a16:creationId xmlns:a16="http://schemas.microsoft.com/office/drawing/2014/main" id="{8854EB32-7D0D-4353-8A3F-19D65C760855}"/>
                  </a:ext>
                </a:extLst>
              </p:cNvPr>
              <p:cNvSpPr/>
              <p:nvPr/>
            </p:nvSpPr>
            <p:spPr>
              <a:xfrm rot="5400000">
                <a:off x="310584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1" name="正方形/長方形 1190">
                <a:extLst>
                  <a:ext uri="{FF2B5EF4-FFF2-40B4-BE49-F238E27FC236}">
                    <a16:creationId xmlns:a16="http://schemas.microsoft.com/office/drawing/2014/main" id="{ECB34D95-99C5-47EA-893C-5684EF216800}"/>
                  </a:ext>
                </a:extLst>
              </p:cNvPr>
              <p:cNvSpPr/>
              <p:nvPr/>
            </p:nvSpPr>
            <p:spPr>
              <a:xfrm rot="5400000">
                <a:off x="3105840"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2" name="正方形/長方形 1191">
                <a:extLst>
                  <a:ext uri="{FF2B5EF4-FFF2-40B4-BE49-F238E27FC236}">
                    <a16:creationId xmlns:a16="http://schemas.microsoft.com/office/drawing/2014/main" id="{18F02EC5-11AF-41C5-8FF1-193E7CDCC1AC}"/>
                  </a:ext>
                </a:extLst>
              </p:cNvPr>
              <p:cNvSpPr/>
              <p:nvPr/>
            </p:nvSpPr>
            <p:spPr>
              <a:xfrm rot="5400000">
                <a:off x="310584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3" name="正方形/長方形 1192">
                <a:extLst>
                  <a:ext uri="{FF2B5EF4-FFF2-40B4-BE49-F238E27FC236}">
                    <a16:creationId xmlns:a16="http://schemas.microsoft.com/office/drawing/2014/main" id="{A51DBB95-28EC-483D-AB8D-50F8E79BB8B4}"/>
                  </a:ext>
                </a:extLst>
              </p:cNvPr>
              <p:cNvSpPr/>
              <p:nvPr/>
            </p:nvSpPr>
            <p:spPr>
              <a:xfrm rot="5400000">
                <a:off x="3105840" y="222024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4" name="正方形/長方形 1193">
                <a:extLst>
                  <a:ext uri="{FF2B5EF4-FFF2-40B4-BE49-F238E27FC236}">
                    <a16:creationId xmlns:a16="http://schemas.microsoft.com/office/drawing/2014/main" id="{28C8A8F4-5F24-4A69-9A51-CE3679D37482}"/>
                  </a:ext>
                </a:extLst>
              </p:cNvPr>
              <p:cNvSpPr/>
              <p:nvPr/>
            </p:nvSpPr>
            <p:spPr>
              <a:xfrm rot="5400000">
                <a:off x="331171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5" name="正方形/長方形 1194">
                <a:extLst>
                  <a:ext uri="{FF2B5EF4-FFF2-40B4-BE49-F238E27FC236}">
                    <a16:creationId xmlns:a16="http://schemas.microsoft.com/office/drawing/2014/main" id="{D179E6DF-6B0A-46D5-B8BC-6DF032231821}"/>
                  </a:ext>
                </a:extLst>
              </p:cNvPr>
              <p:cNvSpPr/>
              <p:nvPr/>
            </p:nvSpPr>
            <p:spPr>
              <a:xfrm rot="5400000">
                <a:off x="3311710"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6" name="正方形/長方形 1195">
                <a:extLst>
                  <a:ext uri="{FF2B5EF4-FFF2-40B4-BE49-F238E27FC236}">
                    <a16:creationId xmlns:a16="http://schemas.microsoft.com/office/drawing/2014/main" id="{0C38DD14-1A84-4EC7-AC26-CC0391377FD4}"/>
                  </a:ext>
                </a:extLst>
              </p:cNvPr>
              <p:cNvSpPr/>
              <p:nvPr/>
            </p:nvSpPr>
            <p:spPr>
              <a:xfrm rot="5400000">
                <a:off x="331171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7" name="正方形/長方形 1196">
                <a:extLst>
                  <a:ext uri="{FF2B5EF4-FFF2-40B4-BE49-F238E27FC236}">
                    <a16:creationId xmlns:a16="http://schemas.microsoft.com/office/drawing/2014/main" id="{A672AAEB-8586-425D-85A8-A2F3D0C5770D}"/>
                  </a:ext>
                </a:extLst>
              </p:cNvPr>
              <p:cNvSpPr/>
              <p:nvPr/>
            </p:nvSpPr>
            <p:spPr>
              <a:xfrm rot="5400000">
                <a:off x="3311710" y="2220241"/>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8" name="正方形/長方形 1197">
                <a:extLst>
                  <a:ext uri="{FF2B5EF4-FFF2-40B4-BE49-F238E27FC236}">
                    <a16:creationId xmlns:a16="http://schemas.microsoft.com/office/drawing/2014/main" id="{4BE10D6F-703B-4DC8-957D-BEF06FEEDC1A}"/>
                  </a:ext>
                </a:extLst>
              </p:cNvPr>
              <p:cNvSpPr/>
              <p:nvPr/>
            </p:nvSpPr>
            <p:spPr>
              <a:xfrm rot="5400000">
                <a:off x="2901192"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9" name="正方形/長方形 1198">
                <a:extLst>
                  <a:ext uri="{FF2B5EF4-FFF2-40B4-BE49-F238E27FC236}">
                    <a16:creationId xmlns:a16="http://schemas.microsoft.com/office/drawing/2014/main" id="{238DEEE2-9765-44C7-86F5-82A5F1EA69CE}"/>
                  </a:ext>
                </a:extLst>
              </p:cNvPr>
              <p:cNvSpPr/>
              <p:nvPr/>
            </p:nvSpPr>
            <p:spPr>
              <a:xfrm rot="5400000">
                <a:off x="2901192"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0" name="正方形/長方形 1199">
                <a:extLst>
                  <a:ext uri="{FF2B5EF4-FFF2-40B4-BE49-F238E27FC236}">
                    <a16:creationId xmlns:a16="http://schemas.microsoft.com/office/drawing/2014/main" id="{5904B678-C257-4D58-9BEB-79343EC62A14}"/>
                  </a:ext>
                </a:extLst>
              </p:cNvPr>
              <p:cNvSpPr/>
              <p:nvPr/>
            </p:nvSpPr>
            <p:spPr>
              <a:xfrm rot="5400000">
                <a:off x="2901192"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1" name="正方形/長方形 1200">
                <a:extLst>
                  <a:ext uri="{FF2B5EF4-FFF2-40B4-BE49-F238E27FC236}">
                    <a16:creationId xmlns:a16="http://schemas.microsoft.com/office/drawing/2014/main" id="{0BF9B261-D673-4C81-A130-3B2A7E56CB4F}"/>
                  </a:ext>
                </a:extLst>
              </p:cNvPr>
              <p:cNvSpPr/>
              <p:nvPr/>
            </p:nvSpPr>
            <p:spPr>
              <a:xfrm rot="5400000">
                <a:off x="2901192"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2" name="正方形/長方形 1201">
                <a:extLst>
                  <a:ext uri="{FF2B5EF4-FFF2-40B4-BE49-F238E27FC236}">
                    <a16:creationId xmlns:a16="http://schemas.microsoft.com/office/drawing/2014/main" id="{705477C8-FCCE-400E-9035-7F93C95F5B1D}"/>
                  </a:ext>
                </a:extLst>
              </p:cNvPr>
              <p:cNvSpPr/>
              <p:nvPr/>
            </p:nvSpPr>
            <p:spPr>
              <a:xfrm rot="5400000">
                <a:off x="3519467"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3" name="正方形/長方形 1202">
                <a:extLst>
                  <a:ext uri="{FF2B5EF4-FFF2-40B4-BE49-F238E27FC236}">
                    <a16:creationId xmlns:a16="http://schemas.microsoft.com/office/drawing/2014/main" id="{5A659B93-5C7E-4ECE-AC07-191616154859}"/>
                  </a:ext>
                </a:extLst>
              </p:cNvPr>
              <p:cNvSpPr/>
              <p:nvPr/>
            </p:nvSpPr>
            <p:spPr>
              <a:xfrm rot="5400000">
                <a:off x="3519467"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4" name="正方形/長方形 1203">
                <a:extLst>
                  <a:ext uri="{FF2B5EF4-FFF2-40B4-BE49-F238E27FC236}">
                    <a16:creationId xmlns:a16="http://schemas.microsoft.com/office/drawing/2014/main" id="{7663F0C5-24AB-4A45-8197-433F0BE89742}"/>
                  </a:ext>
                </a:extLst>
              </p:cNvPr>
              <p:cNvSpPr/>
              <p:nvPr/>
            </p:nvSpPr>
            <p:spPr>
              <a:xfrm rot="5400000">
                <a:off x="3519467"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5" name="正方形/長方形 1204">
                <a:extLst>
                  <a:ext uri="{FF2B5EF4-FFF2-40B4-BE49-F238E27FC236}">
                    <a16:creationId xmlns:a16="http://schemas.microsoft.com/office/drawing/2014/main" id="{99612957-7042-4965-8347-4C619587B997}"/>
                  </a:ext>
                </a:extLst>
              </p:cNvPr>
              <p:cNvSpPr/>
              <p:nvPr/>
            </p:nvSpPr>
            <p:spPr>
              <a:xfrm rot="5400000">
                <a:off x="3519467"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6" name="正方形/長方形 1205">
                <a:extLst>
                  <a:ext uri="{FF2B5EF4-FFF2-40B4-BE49-F238E27FC236}">
                    <a16:creationId xmlns:a16="http://schemas.microsoft.com/office/drawing/2014/main" id="{1B127AFC-9B63-4C1F-8B6D-5961501426A0}"/>
                  </a:ext>
                </a:extLst>
              </p:cNvPr>
              <p:cNvSpPr/>
              <p:nvPr/>
            </p:nvSpPr>
            <p:spPr>
              <a:xfrm rot="5400000">
                <a:off x="372533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7" name="正方形/長方形 1206">
                <a:extLst>
                  <a:ext uri="{FF2B5EF4-FFF2-40B4-BE49-F238E27FC236}">
                    <a16:creationId xmlns:a16="http://schemas.microsoft.com/office/drawing/2014/main" id="{C05FF95C-D13C-402C-BE47-5768BF8A7B3C}"/>
                  </a:ext>
                </a:extLst>
              </p:cNvPr>
              <p:cNvSpPr/>
              <p:nvPr/>
            </p:nvSpPr>
            <p:spPr>
              <a:xfrm rot="5400000">
                <a:off x="3725336"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8" name="正方形/長方形 1207">
                <a:extLst>
                  <a:ext uri="{FF2B5EF4-FFF2-40B4-BE49-F238E27FC236}">
                    <a16:creationId xmlns:a16="http://schemas.microsoft.com/office/drawing/2014/main" id="{100AAEA9-3074-46E0-AE8B-D6B2829F31DE}"/>
                  </a:ext>
                </a:extLst>
              </p:cNvPr>
              <p:cNvSpPr/>
              <p:nvPr/>
            </p:nvSpPr>
            <p:spPr>
              <a:xfrm rot="5400000">
                <a:off x="372533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9" name="正方形/長方形 1208">
                <a:extLst>
                  <a:ext uri="{FF2B5EF4-FFF2-40B4-BE49-F238E27FC236}">
                    <a16:creationId xmlns:a16="http://schemas.microsoft.com/office/drawing/2014/main" id="{B7312A62-01A8-4A7D-B66A-DCE3A094312D}"/>
                  </a:ext>
                </a:extLst>
              </p:cNvPr>
              <p:cNvSpPr/>
              <p:nvPr/>
            </p:nvSpPr>
            <p:spPr>
              <a:xfrm rot="5400000">
                <a:off x="3725336"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0" name="正方形/長方形 1209">
                <a:extLst>
                  <a:ext uri="{FF2B5EF4-FFF2-40B4-BE49-F238E27FC236}">
                    <a16:creationId xmlns:a16="http://schemas.microsoft.com/office/drawing/2014/main" id="{BD76CAF3-B857-4CEC-ADFA-81C705B04377}"/>
                  </a:ext>
                </a:extLst>
              </p:cNvPr>
              <p:cNvSpPr/>
              <p:nvPr/>
            </p:nvSpPr>
            <p:spPr>
              <a:xfrm rot="5400000">
                <a:off x="39320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1" name="正方形/長方形 1210">
                <a:extLst>
                  <a:ext uri="{FF2B5EF4-FFF2-40B4-BE49-F238E27FC236}">
                    <a16:creationId xmlns:a16="http://schemas.microsoft.com/office/drawing/2014/main" id="{C2A10A90-ABD4-4579-AB41-43F259CE5115}"/>
                  </a:ext>
                </a:extLst>
              </p:cNvPr>
              <p:cNvSpPr/>
              <p:nvPr/>
            </p:nvSpPr>
            <p:spPr>
              <a:xfrm rot="5400000">
                <a:off x="39320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2" name="正方形/長方形 1211">
                <a:extLst>
                  <a:ext uri="{FF2B5EF4-FFF2-40B4-BE49-F238E27FC236}">
                    <a16:creationId xmlns:a16="http://schemas.microsoft.com/office/drawing/2014/main" id="{ABA37693-C8E6-418E-BE53-A526FEC8D095}"/>
                  </a:ext>
                </a:extLst>
              </p:cNvPr>
              <p:cNvSpPr/>
              <p:nvPr/>
            </p:nvSpPr>
            <p:spPr>
              <a:xfrm rot="5400000">
                <a:off x="39320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3" name="正方形/長方形 1212">
                <a:extLst>
                  <a:ext uri="{FF2B5EF4-FFF2-40B4-BE49-F238E27FC236}">
                    <a16:creationId xmlns:a16="http://schemas.microsoft.com/office/drawing/2014/main" id="{32D82303-110A-4F2E-861E-CD6FE7DC7C48}"/>
                  </a:ext>
                </a:extLst>
              </p:cNvPr>
              <p:cNvSpPr/>
              <p:nvPr/>
            </p:nvSpPr>
            <p:spPr>
              <a:xfrm rot="5400000">
                <a:off x="39320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4" name="正方形/長方形 1213">
                <a:extLst>
                  <a:ext uri="{FF2B5EF4-FFF2-40B4-BE49-F238E27FC236}">
                    <a16:creationId xmlns:a16="http://schemas.microsoft.com/office/drawing/2014/main" id="{D5E71C61-FA2C-4484-ACA0-F565B9E179D2}"/>
                  </a:ext>
                </a:extLst>
              </p:cNvPr>
              <p:cNvSpPr/>
              <p:nvPr/>
            </p:nvSpPr>
            <p:spPr>
              <a:xfrm rot="5400000">
                <a:off x="41378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5" name="正方形/長方形 1214">
                <a:extLst>
                  <a:ext uri="{FF2B5EF4-FFF2-40B4-BE49-F238E27FC236}">
                    <a16:creationId xmlns:a16="http://schemas.microsoft.com/office/drawing/2014/main" id="{906DC7D5-8566-426E-8277-7EDB85231811}"/>
                  </a:ext>
                </a:extLst>
              </p:cNvPr>
              <p:cNvSpPr/>
              <p:nvPr/>
            </p:nvSpPr>
            <p:spPr>
              <a:xfrm rot="5400000">
                <a:off x="41378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6" name="正方形/長方形 1215">
                <a:extLst>
                  <a:ext uri="{FF2B5EF4-FFF2-40B4-BE49-F238E27FC236}">
                    <a16:creationId xmlns:a16="http://schemas.microsoft.com/office/drawing/2014/main" id="{8CF8A6F0-263D-462F-9F02-A2DC3CDF8160}"/>
                  </a:ext>
                </a:extLst>
              </p:cNvPr>
              <p:cNvSpPr/>
              <p:nvPr/>
            </p:nvSpPr>
            <p:spPr>
              <a:xfrm rot="5400000">
                <a:off x="41378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7" name="正方形/長方形 1216">
                <a:extLst>
                  <a:ext uri="{FF2B5EF4-FFF2-40B4-BE49-F238E27FC236}">
                    <a16:creationId xmlns:a16="http://schemas.microsoft.com/office/drawing/2014/main" id="{98E1B909-4709-4CCD-8E92-B76BA9999573}"/>
                  </a:ext>
                </a:extLst>
              </p:cNvPr>
              <p:cNvSpPr/>
              <p:nvPr/>
            </p:nvSpPr>
            <p:spPr>
              <a:xfrm rot="5400000">
                <a:off x="41378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8" name="正方形/長方形 1217">
                <a:extLst>
                  <a:ext uri="{FF2B5EF4-FFF2-40B4-BE49-F238E27FC236}">
                    <a16:creationId xmlns:a16="http://schemas.microsoft.com/office/drawing/2014/main" id="{1A0F9A08-1AE1-4150-93DB-8497C5B93D05}"/>
                  </a:ext>
                </a:extLst>
              </p:cNvPr>
              <p:cNvSpPr/>
              <p:nvPr/>
            </p:nvSpPr>
            <p:spPr>
              <a:xfrm rot="5400000">
                <a:off x="5168117" y="15982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9" name="正方形/長方形 1218">
                <a:extLst>
                  <a:ext uri="{FF2B5EF4-FFF2-40B4-BE49-F238E27FC236}">
                    <a16:creationId xmlns:a16="http://schemas.microsoft.com/office/drawing/2014/main" id="{47CC1593-6B32-48B1-80C7-2DC5577C16A4}"/>
                  </a:ext>
                </a:extLst>
              </p:cNvPr>
              <p:cNvSpPr/>
              <p:nvPr/>
            </p:nvSpPr>
            <p:spPr>
              <a:xfrm rot="5400000">
                <a:off x="5168117" y="180393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0" name="正方形/長方形 1219">
                <a:extLst>
                  <a:ext uri="{FF2B5EF4-FFF2-40B4-BE49-F238E27FC236}">
                    <a16:creationId xmlns:a16="http://schemas.microsoft.com/office/drawing/2014/main" id="{DE5AFBC5-6CF0-46DE-99C6-3D9C95E1017D}"/>
                  </a:ext>
                </a:extLst>
              </p:cNvPr>
              <p:cNvSpPr/>
              <p:nvPr/>
            </p:nvSpPr>
            <p:spPr>
              <a:xfrm rot="5400000">
                <a:off x="5168117" y="200965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1" name="正方形/長方形 1220">
                <a:extLst>
                  <a:ext uri="{FF2B5EF4-FFF2-40B4-BE49-F238E27FC236}">
                    <a16:creationId xmlns:a16="http://schemas.microsoft.com/office/drawing/2014/main" id="{6E96310A-F465-4F68-A21C-2BBCA649598A}"/>
                  </a:ext>
                </a:extLst>
              </p:cNvPr>
              <p:cNvSpPr/>
              <p:nvPr/>
            </p:nvSpPr>
            <p:spPr>
              <a:xfrm rot="5400000">
                <a:off x="5168117" y="221536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2" name="正方形/長方形 1221">
                <a:extLst>
                  <a:ext uri="{FF2B5EF4-FFF2-40B4-BE49-F238E27FC236}">
                    <a16:creationId xmlns:a16="http://schemas.microsoft.com/office/drawing/2014/main" id="{7B8A2716-0FFC-4031-B0A2-67DDF485F6DC}"/>
                  </a:ext>
                </a:extLst>
              </p:cNvPr>
              <p:cNvSpPr/>
              <p:nvPr/>
            </p:nvSpPr>
            <p:spPr>
              <a:xfrm rot="5400000">
                <a:off x="5374120" y="159822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3" name="正方形/長方形 1222">
                <a:extLst>
                  <a:ext uri="{FF2B5EF4-FFF2-40B4-BE49-F238E27FC236}">
                    <a16:creationId xmlns:a16="http://schemas.microsoft.com/office/drawing/2014/main" id="{0C7ACDC3-456F-4192-9F7F-C67F223B1009}"/>
                  </a:ext>
                </a:extLst>
              </p:cNvPr>
              <p:cNvSpPr/>
              <p:nvPr/>
            </p:nvSpPr>
            <p:spPr>
              <a:xfrm rot="5400000">
                <a:off x="5374120" y="1803936"/>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4" name="正方形/長方形 1223">
                <a:extLst>
                  <a:ext uri="{FF2B5EF4-FFF2-40B4-BE49-F238E27FC236}">
                    <a16:creationId xmlns:a16="http://schemas.microsoft.com/office/drawing/2014/main" id="{3E1FC64C-1DF9-463A-8353-5F195B2EBCF6}"/>
                  </a:ext>
                </a:extLst>
              </p:cNvPr>
              <p:cNvSpPr/>
              <p:nvPr/>
            </p:nvSpPr>
            <p:spPr>
              <a:xfrm rot="5400000">
                <a:off x="5374120" y="200965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5" name="正方形/長方形 1224">
                <a:extLst>
                  <a:ext uri="{FF2B5EF4-FFF2-40B4-BE49-F238E27FC236}">
                    <a16:creationId xmlns:a16="http://schemas.microsoft.com/office/drawing/2014/main" id="{222127CE-91C4-44A7-97BC-9243FC12159C}"/>
                  </a:ext>
                </a:extLst>
              </p:cNvPr>
              <p:cNvSpPr/>
              <p:nvPr/>
            </p:nvSpPr>
            <p:spPr>
              <a:xfrm rot="5400000">
                <a:off x="5374120" y="221536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6" name="正方形/長方形 1225">
                <a:extLst>
                  <a:ext uri="{FF2B5EF4-FFF2-40B4-BE49-F238E27FC236}">
                    <a16:creationId xmlns:a16="http://schemas.microsoft.com/office/drawing/2014/main" id="{C6C4363D-1ADC-4B35-B70F-7E35FC49878C}"/>
                  </a:ext>
                </a:extLst>
              </p:cNvPr>
              <p:cNvSpPr/>
              <p:nvPr/>
            </p:nvSpPr>
            <p:spPr>
              <a:xfrm rot="5400000">
                <a:off x="4342035"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7" name="正方形/長方形 1226">
                <a:extLst>
                  <a:ext uri="{FF2B5EF4-FFF2-40B4-BE49-F238E27FC236}">
                    <a16:creationId xmlns:a16="http://schemas.microsoft.com/office/drawing/2014/main" id="{8A5F2839-8888-48DE-8F1B-C78E7FD772D7}"/>
                  </a:ext>
                </a:extLst>
              </p:cNvPr>
              <p:cNvSpPr/>
              <p:nvPr/>
            </p:nvSpPr>
            <p:spPr>
              <a:xfrm rot="5400000">
                <a:off x="4342035"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8" name="正方形/長方形 1227">
                <a:extLst>
                  <a:ext uri="{FF2B5EF4-FFF2-40B4-BE49-F238E27FC236}">
                    <a16:creationId xmlns:a16="http://schemas.microsoft.com/office/drawing/2014/main" id="{139E8901-1BFD-452C-9929-346F2CBF93BB}"/>
                  </a:ext>
                </a:extLst>
              </p:cNvPr>
              <p:cNvSpPr/>
              <p:nvPr/>
            </p:nvSpPr>
            <p:spPr>
              <a:xfrm rot="5400000">
                <a:off x="4342035"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29" name="正方形/長方形 1228">
                <a:extLst>
                  <a:ext uri="{FF2B5EF4-FFF2-40B4-BE49-F238E27FC236}">
                    <a16:creationId xmlns:a16="http://schemas.microsoft.com/office/drawing/2014/main" id="{4A07FE1C-5C34-493D-9BFC-977630500925}"/>
                  </a:ext>
                </a:extLst>
              </p:cNvPr>
              <p:cNvSpPr/>
              <p:nvPr/>
            </p:nvSpPr>
            <p:spPr>
              <a:xfrm rot="5400000">
                <a:off x="4342035"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0" name="正方形/長方形 1229">
                <a:extLst>
                  <a:ext uri="{FF2B5EF4-FFF2-40B4-BE49-F238E27FC236}">
                    <a16:creationId xmlns:a16="http://schemas.microsoft.com/office/drawing/2014/main" id="{48F31ED2-5F61-4E76-919E-0BE2C6553DE1}"/>
                  </a:ext>
                </a:extLst>
              </p:cNvPr>
              <p:cNvSpPr/>
              <p:nvPr/>
            </p:nvSpPr>
            <p:spPr>
              <a:xfrm rot="5400000">
                <a:off x="454790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1" name="正方形/長方形 1230">
                <a:extLst>
                  <a:ext uri="{FF2B5EF4-FFF2-40B4-BE49-F238E27FC236}">
                    <a16:creationId xmlns:a16="http://schemas.microsoft.com/office/drawing/2014/main" id="{CF819EA4-052F-4D52-A826-7049B0B704CF}"/>
                  </a:ext>
                </a:extLst>
              </p:cNvPr>
              <p:cNvSpPr/>
              <p:nvPr/>
            </p:nvSpPr>
            <p:spPr>
              <a:xfrm rot="5400000">
                <a:off x="4547904" y="1808809"/>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2" name="正方形/長方形 1231">
                <a:extLst>
                  <a:ext uri="{FF2B5EF4-FFF2-40B4-BE49-F238E27FC236}">
                    <a16:creationId xmlns:a16="http://schemas.microsoft.com/office/drawing/2014/main" id="{BCD89281-DD11-4846-AD93-34BC6FDE63E4}"/>
                  </a:ext>
                </a:extLst>
              </p:cNvPr>
              <p:cNvSpPr/>
              <p:nvPr/>
            </p:nvSpPr>
            <p:spPr>
              <a:xfrm rot="5400000">
                <a:off x="454790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3" name="正方形/長方形 1232">
                <a:extLst>
                  <a:ext uri="{FF2B5EF4-FFF2-40B4-BE49-F238E27FC236}">
                    <a16:creationId xmlns:a16="http://schemas.microsoft.com/office/drawing/2014/main" id="{FE9B5035-CA73-412B-96D5-7E9386B309BA}"/>
                  </a:ext>
                </a:extLst>
              </p:cNvPr>
              <p:cNvSpPr/>
              <p:nvPr/>
            </p:nvSpPr>
            <p:spPr>
              <a:xfrm rot="5400000">
                <a:off x="4547904" y="2220238"/>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4" name="正方形/長方形 1233">
                <a:extLst>
                  <a:ext uri="{FF2B5EF4-FFF2-40B4-BE49-F238E27FC236}">
                    <a16:creationId xmlns:a16="http://schemas.microsoft.com/office/drawing/2014/main" id="{60B1E8A5-7CB7-4BAC-9A74-53336D426451}"/>
                  </a:ext>
                </a:extLst>
              </p:cNvPr>
              <p:cNvSpPr/>
              <p:nvPr/>
            </p:nvSpPr>
            <p:spPr>
              <a:xfrm rot="5400000">
                <a:off x="475457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5" name="正方形/長方形 1234">
                <a:extLst>
                  <a:ext uri="{FF2B5EF4-FFF2-40B4-BE49-F238E27FC236}">
                    <a16:creationId xmlns:a16="http://schemas.microsoft.com/office/drawing/2014/main" id="{AE2C1CCA-7565-44BF-B88E-35D832E4E95B}"/>
                  </a:ext>
                </a:extLst>
              </p:cNvPr>
              <p:cNvSpPr/>
              <p:nvPr/>
            </p:nvSpPr>
            <p:spPr>
              <a:xfrm rot="5400000">
                <a:off x="4754574"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6" name="正方形/長方形 1235">
                <a:extLst>
                  <a:ext uri="{FF2B5EF4-FFF2-40B4-BE49-F238E27FC236}">
                    <a16:creationId xmlns:a16="http://schemas.microsoft.com/office/drawing/2014/main" id="{C5C5D200-7CBE-4125-9C3A-941CCE690A38}"/>
                  </a:ext>
                </a:extLst>
              </p:cNvPr>
              <p:cNvSpPr/>
              <p:nvPr/>
            </p:nvSpPr>
            <p:spPr>
              <a:xfrm rot="5400000">
                <a:off x="475457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7" name="正方形/長方形 1236">
                <a:extLst>
                  <a:ext uri="{FF2B5EF4-FFF2-40B4-BE49-F238E27FC236}">
                    <a16:creationId xmlns:a16="http://schemas.microsoft.com/office/drawing/2014/main" id="{3D5026D7-6D75-4AEE-87D8-0D62BBDCB1F5}"/>
                  </a:ext>
                </a:extLst>
              </p:cNvPr>
              <p:cNvSpPr/>
              <p:nvPr/>
            </p:nvSpPr>
            <p:spPr>
              <a:xfrm rot="5400000">
                <a:off x="4754574"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8" name="正方形/長方形 1237">
                <a:extLst>
                  <a:ext uri="{FF2B5EF4-FFF2-40B4-BE49-F238E27FC236}">
                    <a16:creationId xmlns:a16="http://schemas.microsoft.com/office/drawing/2014/main" id="{E6778E2B-872B-4241-A1F3-2021EE2B3F58}"/>
                  </a:ext>
                </a:extLst>
              </p:cNvPr>
              <p:cNvSpPr/>
              <p:nvPr/>
            </p:nvSpPr>
            <p:spPr>
              <a:xfrm rot="5400000">
                <a:off x="4960443"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39" name="正方形/長方形 1238">
                <a:extLst>
                  <a:ext uri="{FF2B5EF4-FFF2-40B4-BE49-F238E27FC236}">
                    <a16:creationId xmlns:a16="http://schemas.microsoft.com/office/drawing/2014/main" id="{35A6D212-210D-4138-BE0F-45ED8D113CFD}"/>
                  </a:ext>
                </a:extLst>
              </p:cNvPr>
              <p:cNvSpPr/>
              <p:nvPr/>
            </p:nvSpPr>
            <p:spPr>
              <a:xfrm rot="5400000">
                <a:off x="4960443" y="1808809"/>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0" name="正方形/長方形 1239">
                <a:extLst>
                  <a:ext uri="{FF2B5EF4-FFF2-40B4-BE49-F238E27FC236}">
                    <a16:creationId xmlns:a16="http://schemas.microsoft.com/office/drawing/2014/main" id="{51BD8BC0-8F86-4F38-BB41-2103853461BB}"/>
                  </a:ext>
                </a:extLst>
              </p:cNvPr>
              <p:cNvSpPr/>
              <p:nvPr/>
            </p:nvSpPr>
            <p:spPr>
              <a:xfrm rot="5400000">
                <a:off x="4960443"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1" name="正方形/長方形 1240">
                <a:extLst>
                  <a:ext uri="{FF2B5EF4-FFF2-40B4-BE49-F238E27FC236}">
                    <a16:creationId xmlns:a16="http://schemas.microsoft.com/office/drawing/2014/main" id="{8FF38279-4AEF-44E9-99C1-9C82FAA890C0}"/>
                  </a:ext>
                </a:extLst>
              </p:cNvPr>
              <p:cNvSpPr/>
              <p:nvPr/>
            </p:nvSpPr>
            <p:spPr>
              <a:xfrm rot="5400000">
                <a:off x="4960443" y="2220238"/>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242" name="グループ化 1241">
              <a:extLst>
                <a:ext uri="{FF2B5EF4-FFF2-40B4-BE49-F238E27FC236}">
                  <a16:creationId xmlns:a16="http://schemas.microsoft.com/office/drawing/2014/main" id="{77072DAB-1996-4042-BDA3-46A3894665B6}"/>
                </a:ext>
              </a:extLst>
            </p:cNvPr>
            <p:cNvGrpSpPr/>
            <p:nvPr/>
          </p:nvGrpSpPr>
          <p:grpSpPr>
            <a:xfrm>
              <a:off x="848949" y="3238509"/>
              <a:ext cx="4730496" cy="827735"/>
              <a:chOff x="849415" y="1598300"/>
              <a:chExt cx="4730496" cy="827735"/>
            </a:xfrm>
          </p:grpSpPr>
          <p:sp>
            <p:nvSpPr>
              <p:cNvPr id="1243" name="正方形/長方形 1242">
                <a:extLst>
                  <a:ext uri="{FF2B5EF4-FFF2-40B4-BE49-F238E27FC236}">
                    <a16:creationId xmlns:a16="http://schemas.microsoft.com/office/drawing/2014/main" id="{FC3C5110-1490-4C35-9D5F-54A4C5C2EDF6}"/>
                  </a:ext>
                </a:extLst>
              </p:cNvPr>
              <p:cNvSpPr/>
              <p:nvPr/>
            </p:nvSpPr>
            <p:spPr>
              <a:xfrm rot="5400000">
                <a:off x="849493"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4" name="正方形/長方形 1243">
                <a:extLst>
                  <a:ext uri="{FF2B5EF4-FFF2-40B4-BE49-F238E27FC236}">
                    <a16:creationId xmlns:a16="http://schemas.microsoft.com/office/drawing/2014/main" id="{12D71902-E9C3-470C-9F4D-D75AB4503188}"/>
                  </a:ext>
                </a:extLst>
              </p:cNvPr>
              <p:cNvSpPr/>
              <p:nvPr/>
            </p:nvSpPr>
            <p:spPr>
              <a:xfrm rot="5400000">
                <a:off x="849493" y="180881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5" name="正方形/長方形 1244">
                <a:extLst>
                  <a:ext uri="{FF2B5EF4-FFF2-40B4-BE49-F238E27FC236}">
                    <a16:creationId xmlns:a16="http://schemas.microsoft.com/office/drawing/2014/main" id="{EA5DF936-F2C0-41BA-A50D-8B124D9EEB31}"/>
                  </a:ext>
                </a:extLst>
              </p:cNvPr>
              <p:cNvSpPr/>
              <p:nvPr/>
            </p:nvSpPr>
            <p:spPr>
              <a:xfrm rot="5400000">
                <a:off x="849493"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6" name="正方形/長方形 1245">
                <a:extLst>
                  <a:ext uri="{FF2B5EF4-FFF2-40B4-BE49-F238E27FC236}">
                    <a16:creationId xmlns:a16="http://schemas.microsoft.com/office/drawing/2014/main" id="{2B5E0E40-DF35-4F6D-B022-848BE6D21981}"/>
                  </a:ext>
                </a:extLst>
              </p:cNvPr>
              <p:cNvSpPr/>
              <p:nvPr/>
            </p:nvSpPr>
            <p:spPr>
              <a:xfrm rot="5400000">
                <a:off x="849493" y="2220243"/>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7" name="正方形/長方形 1246">
                <a:extLst>
                  <a:ext uri="{FF2B5EF4-FFF2-40B4-BE49-F238E27FC236}">
                    <a16:creationId xmlns:a16="http://schemas.microsoft.com/office/drawing/2014/main" id="{05131C84-BB5F-4E3D-8456-4730865E3B07}"/>
                  </a:ext>
                </a:extLst>
              </p:cNvPr>
              <p:cNvSpPr/>
              <p:nvPr/>
            </p:nvSpPr>
            <p:spPr>
              <a:xfrm rot="5400000">
                <a:off x="187775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8" name="正方形/長方形 1247">
                <a:extLst>
                  <a:ext uri="{FF2B5EF4-FFF2-40B4-BE49-F238E27FC236}">
                    <a16:creationId xmlns:a16="http://schemas.microsoft.com/office/drawing/2014/main" id="{49166C72-6912-4180-8C76-3EAD3FE92E7F}"/>
                  </a:ext>
                </a:extLst>
              </p:cNvPr>
              <p:cNvSpPr/>
              <p:nvPr/>
            </p:nvSpPr>
            <p:spPr>
              <a:xfrm rot="5400000">
                <a:off x="1877754"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9" name="正方形/長方形 1248">
                <a:extLst>
                  <a:ext uri="{FF2B5EF4-FFF2-40B4-BE49-F238E27FC236}">
                    <a16:creationId xmlns:a16="http://schemas.microsoft.com/office/drawing/2014/main" id="{515A6A2D-B1C8-4666-B5E4-B02D5E72ADB3}"/>
                  </a:ext>
                </a:extLst>
              </p:cNvPr>
              <p:cNvSpPr/>
              <p:nvPr/>
            </p:nvSpPr>
            <p:spPr>
              <a:xfrm rot="5400000">
                <a:off x="187775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0" name="正方形/長方形 1249">
                <a:extLst>
                  <a:ext uri="{FF2B5EF4-FFF2-40B4-BE49-F238E27FC236}">
                    <a16:creationId xmlns:a16="http://schemas.microsoft.com/office/drawing/2014/main" id="{1D6F1CE3-E0A6-4EC9-9900-8C61A8F0D0B8}"/>
                  </a:ext>
                </a:extLst>
              </p:cNvPr>
              <p:cNvSpPr/>
              <p:nvPr/>
            </p:nvSpPr>
            <p:spPr>
              <a:xfrm rot="5400000">
                <a:off x="1877754"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1" name="正方形/長方形 1250">
                <a:extLst>
                  <a:ext uri="{FF2B5EF4-FFF2-40B4-BE49-F238E27FC236}">
                    <a16:creationId xmlns:a16="http://schemas.microsoft.com/office/drawing/2014/main" id="{9DD8A6D4-E9B9-4EFA-AE43-79D14D46F47C}"/>
                  </a:ext>
                </a:extLst>
              </p:cNvPr>
              <p:cNvSpPr/>
              <p:nvPr/>
            </p:nvSpPr>
            <p:spPr>
              <a:xfrm rot="5400000">
                <a:off x="105536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2" name="正方形/長方形 1251">
                <a:extLst>
                  <a:ext uri="{FF2B5EF4-FFF2-40B4-BE49-F238E27FC236}">
                    <a16:creationId xmlns:a16="http://schemas.microsoft.com/office/drawing/2014/main" id="{61CEBFED-FE67-466D-9979-701405DC53E3}"/>
                  </a:ext>
                </a:extLst>
              </p:cNvPr>
              <p:cNvSpPr/>
              <p:nvPr/>
            </p:nvSpPr>
            <p:spPr>
              <a:xfrm rot="5400000">
                <a:off x="1055362"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3" name="正方形/長方形 1252">
                <a:extLst>
                  <a:ext uri="{FF2B5EF4-FFF2-40B4-BE49-F238E27FC236}">
                    <a16:creationId xmlns:a16="http://schemas.microsoft.com/office/drawing/2014/main" id="{6AA80EB0-9C1E-4325-8609-0997A417AEC9}"/>
                  </a:ext>
                </a:extLst>
              </p:cNvPr>
              <p:cNvSpPr/>
              <p:nvPr/>
            </p:nvSpPr>
            <p:spPr>
              <a:xfrm rot="5400000">
                <a:off x="105536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4" name="正方形/長方形 1253">
                <a:extLst>
                  <a:ext uri="{FF2B5EF4-FFF2-40B4-BE49-F238E27FC236}">
                    <a16:creationId xmlns:a16="http://schemas.microsoft.com/office/drawing/2014/main" id="{4960977D-89DA-4350-B934-F59C091FF6C6}"/>
                  </a:ext>
                </a:extLst>
              </p:cNvPr>
              <p:cNvSpPr/>
              <p:nvPr/>
            </p:nvSpPr>
            <p:spPr>
              <a:xfrm rot="5400000">
                <a:off x="1055362"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5" name="正方形/長方形 1254">
                <a:extLst>
                  <a:ext uri="{FF2B5EF4-FFF2-40B4-BE49-F238E27FC236}">
                    <a16:creationId xmlns:a16="http://schemas.microsoft.com/office/drawing/2014/main" id="{08F6CA6E-E292-43FC-AEC0-2599BE053DA4}"/>
                  </a:ext>
                </a:extLst>
              </p:cNvPr>
              <p:cNvSpPr/>
              <p:nvPr/>
            </p:nvSpPr>
            <p:spPr>
              <a:xfrm rot="5400000">
                <a:off x="208362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6" name="正方形/長方形 1255">
                <a:extLst>
                  <a:ext uri="{FF2B5EF4-FFF2-40B4-BE49-F238E27FC236}">
                    <a16:creationId xmlns:a16="http://schemas.microsoft.com/office/drawing/2014/main" id="{E45DE89E-E3F8-4513-91CF-0C23F83A949C}"/>
                  </a:ext>
                </a:extLst>
              </p:cNvPr>
              <p:cNvSpPr/>
              <p:nvPr/>
            </p:nvSpPr>
            <p:spPr>
              <a:xfrm rot="5400000">
                <a:off x="2083624"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7" name="正方形/長方形 1256">
                <a:extLst>
                  <a:ext uri="{FF2B5EF4-FFF2-40B4-BE49-F238E27FC236}">
                    <a16:creationId xmlns:a16="http://schemas.microsoft.com/office/drawing/2014/main" id="{1EAFC328-C466-40E2-A427-DC9D9316242D}"/>
                  </a:ext>
                </a:extLst>
              </p:cNvPr>
              <p:cNvSpPr/>
              <p:nvPr/>
            </p:nvSpPr>
            <p:spPr>
              <a:xfrm rot="5400000">
                <a:off x="208362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8" name="正方形/長方形 1257">
                <a:extLst>
                  <a:ext uri="{FF2B5EF4-FFF2-40B4-BE49-F238E27FC236}">
                    <a16:creationId xmlns:a16="http://schemas.microsoft.com/office/drawing/2014/main" id="{6F2E03A6-43E1-46B4-93A4-E9CB15FDFE61}"/>
                  </a:ext>
                </a:extLst>
              </p:cNvPr>
              <p:cNvSpPr/>
              <p:nvPr/>
            </p:nvSpPr>
            <p:spPr>
              <a:xfrm rot="5400000">
                <a:off x="2083624"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59" name="正方形/長方形 1258">
                <a:extLst>
                  <a:ext uri="{FF2B5EF4-FFF2-40B4-BE49-F238E27FC236}">
                    <a16:creationId xmlns:a16="http://schemas.microsoft.com/office/drawing/2014/main" id="{6C6E19B1-8B8F-4033-9CAD-86ABDC8D2047}"/>
                  </a:ext>
                </a:extLst>
              </p:cNvPr>
              <p:cNvSpPr/>
              <p:nvPr/>
            </p:nvSpPr>
            <p:spPr>
              <a:xfrm rot="5400000">
                <a:off x="126203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0" name="正方形/長方形 1259">
                <a:extLst>
                  <a:ext uri="{FF2B5EF4-FFF2-40B4-BE49-F238E27FC236}">
                    <a16:creationId xmlns:a16="http://schemas.microsoft.com/office/drawing/2014/main" id="{B81C9754-4207-47C3-8208-A3ACBC59DC0F}"/>
                  </a:ext>
                </a:extLst>
              </p:cNvPr>
              <p:cNvSpPr/>
              <p:nvPr/>
            </p:nvSpPr>
            <p:spPr>
              <a:xfrm rot="5400000">
                <a:off x="1262032"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1" name="正方形/長方形 1260">
                <a:extLst>
                  <a:ext uri="{FF2B5EF4-FFF2-40B4-BE49-F238E27FC236}">
                    <a16:creationId xmlns:a16="http://schemas.microsoft.com/office/drawing/2014/main" id="{F26DE25C-F765-45D1-9297-E5FF989164BC}"/>
                  </a:ext>
                </a:extLst>
              </p:cNvPr>
              <p:cNvSpPr/>
              <p:nvPr/>
            </p:nvSpPr>
            <p:spPr>
              <a:xfrm rot="5400000">
                <a:off x="126203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2" name="正方形/長方形 1261">
                <a:extLst>
                  <a:ext uri="{FF2B5EF4-FFF2-40B4-BE49-F238E27FC236}">
                    <a16:creationId xmlns:a16="http://schemas.microsoft.com/office/drawing/2014/main" id="{91A03FA6-0422-4113-B9F4-945D59E01B11}"/>
                  </a:ext>
                </a:extLst>
              </p:cNvPr>
              <p:cNvSpPr/>
              <p:nvPr/>
            </p:nvSpPr>
            <p:spPr>
              <a:xfrm rot="5400000">
                <a:off x="1262032" y="222024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3" name="正方形/長方形 1262">
                <a:extLst>
                  <a:ext uri="{FF2B5EF4-FFF2-40B4-BE49-F238E27FC236}">
                    <a16:creationId xmlns:a16="http://schemas.microsoft.com/office/drawing/2014/main" id="{53318664-DD8B-4AFD-8CB7-6E9E588BC93F}"/>
                  </a:ext>
                </a:extLst>
              </p:cNvPr>
              <p:cNvSpPr/>
              <p:nvPr/>
            </p:nvSpPr>
            <p:spPr>
              <a:xfrm rot="5400000">
                <a:off x="1467901"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4" name="正方形/長方形 1263">
                <a:extLst>
                  <a:ext uri="{FF2B5EF4-FFF2-40B4-BE49-F238E27FC236}">
                    <a16:creationId xmlns:a16="http://schemas.microsoft.com/office/drawing/2014/main" id="{72C1F3DB-FF52-4903-83FF-DFE5779214A6}"/>
                  </a:ext>
                </a:extLst>
              </p:cNvPr>
              <p:cNvSpPr/>
              <p:nvPr/>
            </p:nvSpPr>
            <p:spPr>
              <a:xfrm rot="5400000">
                <a:off x="1467901"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5" name="正方形/長方形 1264">
                <a:extLst>
                  <a:ext uri="{FF2B5EF4-FFF2-40B4-BE49-F238E27FC236}">
                    <a16:creationId xmlns:a16="http://schemas.microsoft.com/office/drawing/2014/main" id="{5EC20E49-DB8D-415C-AED2-D59AA53AA80D}"/>
                  </a:ext>
                </a:extLst>
              </p:cNvPr>
              <p:cNvSpPr/>
              <p:nvPr/>
            </p:nvSpPr>
            <p:spPr>
              <a:xfrm rot="5400000">
                <a:off x="1467901"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6" name="正方形/長方形 1265">
                <a:extLst>
                  <a:ext uri="{FF2B5EF4-FFF2-40B4-BE49-F238E27FC236}">
                    <a16:creationId xmlns:a16="http://schemas.microsoft.com/office/drawing/2014/main" id="{9D98913F-DB99-47FD-9876-A15A55938D4F}"/>
                  </a:ext>
                </a:extLst>
              </p:cNvPr>
              <p:cNvSpPr/>
              <p:nvPr/>
            </p:nvSpPr>
            <p:spPr>
              <a:xfrm rot="5400000">
                <a:off x="1467901"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7" name="正方形/長方形 1266">
                <a:extLst>
                  <a:ext uri="{FF2B5EF4-FFF2-40B4-BE49-F238E27FC236}">
                    <a16:creationId xmlns:a16="http://schemas.microsoft.com/office/drawing/2014/main" id="{E5268A69-2A99-42FC-948F-CBCFA154B30C}"/>
                  </a:ext>
                </a:extLst>
              </p:cNvPr>
              <p:cNvSpPr/>
              <p:nvPr/>
            </p:nvSpPr>
            <p:spPr>
              <a:xfrm rot="5400000">
                <a:off x="1673106"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8" name="正方形/長方形 1267">
                <a:extLst>
                  <a:ext uri="{FF2B5EF4-FFF2-40B4-BE49-F238E27FC236}">
                    <a16:creationId xmlns:a16="http://schemas.microsoft.com/office/drawing/2014/main" id="{DEE52C95-F7BB-4898-B780-157ABF8DA7A3}"/>
                  </a:ext>
                </a:extLst>
              </p:cNvPr>
              <p:cNvSpPr/>
              <p:nvPr/>
            </p:nvSpPr>
            <p:spPr>
              <a:xfrm rot="5400000">
                <a:off x="1673106" y="1808814"/>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9" name="正方形/長方形 1268">
                <a:extLst>
                  <a:ext uri="{FF2B5EF4-FFF2-40B4-BE49-F238E27FC236}">
                    <a16:creationId xmlns:a16="http://schemas.microsoft.com/office/drawing/2014/main" id="{BDFCC857-B848-44CE-BE93-4D1F575E585C}"/>
                  </a:ext>
                </a:extLst>
              </p:cNvPr>
              <p:cNvSpPr/>
              <p:nvPr/>
            </p:nvSpPr>
            <p:spPr>
              <a:xfrm rot="5400000">
                <a:off x="1673106"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0" name="正方形/長方形 1269">
                <a:extLst>
                  <a:ext uri="{FF2B5EF4-FFF2-40B4-BE49-F238E27FC236}">
                    <a16:creationId xmlns:a16="http://schemas.microsoft.com/office/drawing/2014/main" id="{E3E21B3B-F424-4EDF-AA3D-07B509B3AC31}"/>
                  </a:ext>
                </a:extLst>
              </p:cNvPr>
              <p:cNvSpPr/>
              <p:nvPr/>
            </p:nvSpPr>
            <p:spPr>
              <a:xfrm rot="5400000">
                <a:off x="1673106" y="222024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1" name="正方形/長方形 1270">
                <a:extLst>
                  <a:ext uri="{FF2B5EF4-FFF2-40B4-BE49-F238E27FC236}">
                    <a16:creationId xmlns:a16="http://schemas.microsoft.com/office/drawing/2014/main" id="{3BD9A94B-9E7B-4B5D-9BDC-7BDE244B6F0B}"/>
                  </a:ext>
                </a:extLst>
              </p:cNvPr>
              <p:cNvSpPr/>
              <p:nvPr/>
            </p:nvSpPr>
            <p:spPr>
              <a:xfrm rot="5400000">
                <a:off x="22876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2" name="正方形/長方形 1271">
                <a:extLst>
                  <a:ext uri="{FF2B5EF4-FFF2-40B4-BE49-F238E27FC236}">
                    <a16:creationId xmlns:a16="http://schemas.microsoft.com/office/drawing/2014/main" id="{C1F05DA1-58BE-489C-BED1-41F3FC30C28F}"/>
                  </a:ext>
                </a:extLst>
              </p:cNvPr>
              <p:cNvSpPr/>
              <p:nvPr/>
            </p:nvSpPr>
            <p:spPr>
              <a:xfrm rot="5400000">
                <a:off x="22876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3" name="正方形/長方形 1272">
                <a:extLst>
                  <a:ext uri="{FF2B5EF4-FFF2-40B4-BE49-F238E27FC236}">
                    <a16:creationId xmlns:a16="http://schemas.microsoft.com/office/drawing/2014/main" id="{864A2DC2-DBC3-4148-A9BA-A3F9B811DE47}"/>
                  </a:ext>
                </a:extLst>
              </p:cNvPr>
              <p:cNvSpPr/>
              <p:nvPr/>
            </p:nvSpPr>
            <p:spPr>
              <a:xfrm rot="5400000">
                <a:off x="22876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4" name="正方形/長方形 1273">
                <a:extLst>
                  <a:ext uri="{FF2B5EF4-FFF2-40B4-BE49-F238E27FC236}">
                    <a16:creationId xmlns:a16="http://schemas.microsoft.com/office/drawing/2014/main" id="{A64F1EAC-3A0F-49A3-8215-9EFDF55739AB}"/>
                  </a:ext>
                </a:extLst>
              </p:cNvPr>
              <p:cNvSpPr/>
              <p:nvPr/>
            </p:nvSpPr>
            <p:spPr>
              <a:xfrm rot="5400000">
                <a:off x="22876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5" name="正方形/長方形 1274">
                <a:extLst>
                  <a:ext uri="{FF2B5EF4-FFF2-40B4-BE49-F238E27FC236}">
                    <a16:creationId xmlns:a16="http://schemas.microsoft.com/office/drawing/2014/main" id="{AC6B0897-54CF-4E53-8D39-9E46C17B59FA}"/>
                  </a:ext>
                </a:extLst>
              </p:cNvPr>
              <p:cNvSpPr/>
              <p:nvPr/>
            </p:nvSpPr>
            <p:spPr>
              <a:xfrm rot="5400000">
                <a:off x="24934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6" name="正方形/長方形 1275">
                <a:extLst>
                  <a:ext uri="{FF2B5EF4-FFF2-40B4-BE49-F238E27FC236}">
                    <a16:creationId xmlns:a16="http://schemas.microsoft.com/office/drawing/2014/main" id="{C0166F4D-15B6-4A85-85FF-52638BF1A9E9}"/>
                  </a:ext>
                </a:extLst>
              </p:cNvPr>
              <p:cNvSpPr/>
              <p:nvPr/>
            </p:nvSpPr>
            <p:spPr>
              <a:xfrm rot="5400000">
                <a:off x="24934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7" name="正方形/長方形 1276">
                <a:extLst>
                  <a:ext uri="{FF2B5EF4-FFF2-40B4-BE49-F238E27FC236}">
                    <a16:creationId xmlns:a16="http://schemas.microsoft.com/office/drawing/2014/main" id="{5A111366-A280-440E-96C8-9A9164A1774C}"/>
                  </a:ext>
                </a:extLst>
              </p:cNvPr>
              <p:cNvSpPr/>
              <p:nvPr/>
            </p:nvSpPr>
            <p:spPr>
              <a:xfrm rot="5400000">
                <a:off x="24934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8" name="正方形/長方形 1277">
                <a:extLst>
                  <a:ext uri="{FF2B5EF4-FFF2-40B4-BE49-F238E27FC236}">
                    <a16:creationId xmlns:a16="http://schemas.microsoft.com/office/drawing/2014/main" id="{C9476123-9E3F-497C-9FCA-9F4FA3CDF3BF}"/>
                  </a:ext>
                </a:extLst>
              </p:cNvPr>
              <p:cNvSpPr/>
              <p:nvPr/>
            </p:nvSpPr>
            <p:spPr>
              <a:xfrm rot="5400000">
                <a:off x="24934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79" name="正方形/長方形 1278">
                <a:extLst>
                  <a:ext uri="{FF2B5EF4-FFF2-40B4-BE49-F238E27FC236}">
                    <a16:creationId xmlns:a16="http://schemas.microsoft.com/office/drawing/2014/main" id="{C272934F-6462-42DE-B224-181B0465AB23}"/>
                  </a:ext>
                </a:extLst>
              </p:cNvPr>
              <p:cNvSpPr/>
              <p:nvPr/>
            </p:nvSpPr>
            <p:spPr>
              <a:xfrm rot="5400000">
                <a:off x="270014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0" name="正方形/長方形 1279">
                <a:extLst>
                  <a:ext uri="{FF2B5EF4-FFF2-40B4-BE49-F238E27FC236}">
                    <a16:creationId xmlns:a16="http://schemas.microsoft.com/office/drawing/2014/main" id="{AC1823DD-42C8-44B7-A305-93FDE02498DE}"/>
                  </a:ext>
                </a:extLst>
              </p:cNvPr>
              <p:cNvSpPr/>
              <p:nvPr/>
            </p:nvSpPr>
            <p:spPr>
              <a:xfrm rot="5400000">
                <a:off x="2700145"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1" name="正方形/長方形 1280">
                <a:extLst>
                  <a:ext uri="{FF2B5EF4-FFF2-40B4-BE49-F238E27FC236}">
                    <a16:creationId xmlns:a16="http://schemas.microsoft.com/office/drawing/2014/main" id="{3B4228A5-C0F3-4D3C-A6FA-1BFD8E6A0B7B}"/>
                  </a:ext>
                </a:extLst>
              </p:cNvPr>
              <p:cNvSpPr/>
              <p:nvPr/>
            </p:nvSpPr>
            <p:spPr>
              <a:xfrm rot="5400000">
                <a:off x="270014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2" name="正方形/長方形 1281">
                <a:extLst>
                  <a:ext uri="{FF2B5EF4-FFF2-40B4-BE49-F238E27FC236}">
                    <a16:creationId xmlns:a16="http://schemas.microsoft.com/office/drawing/2014/main" id="{3FE0D1CB-66F8-4E2E-8D3B-9BC2176D12A7}"/>
                  </a:ext>
                </a:extLst>
              </p:cNvPr>
              <p:cNvSpPr/>
              <p:nvPr/>
            </p:nvSpPr>
            <p:spPr>
              <a:xfrm rot="5400000">
                <a:off x="2700145"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3" name="正方形/長方形 1282">
                <a:extLst>
                  <a:ext uri="{FF2B5EF4-FFF2-40B4-BE49-F238E27FC236}">
                    <a16:creationId xmlns:a16="http://schemas.microsoft.com/office/drawing/2014/main" id="{3CE8678E-9FD9-47F3-A7CA-3AD850171474}"/>
                  </a:ext>
                </a:extLst>
              </p:cNvPr>
              <p:cNvSpPr/>
              <p:nvPr/>
            </p:nvSpPr>
            <p:spPr>
              <a:xfrm rot="5400000">
                <a:off x="310584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4" name="正方形/長方形 1283">
                <a:extLst>
                  <a:ext uri="{FF2B5EF4-FFF2-40B4-BE49-F238E27FC236}">
                    <a16:creationId xmlns:a16="http://schemas.microsoft.com/office/drawing/2014/main" id="{B3C3B801-A2BC-4327-9A1F-EC0B2EF91C08}"/>
                  </a:ext>
                </a:extLst>
              </p:cNvPr>
              <p:cNvSpPr/>
              <p:nvPr/>
            </p:nvSpPr>
            <p:spPr>
              <a:xfrm rot="5400000">
                <a:off x="3105840"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5" name="正方形/長方形 1284">
                <a:extLst>
                  <a:ext uri="{FF2B5EF4-FFF2-40B4-BE49-F238E27FC236}">
                    <a16:creationId xmlns:a16="http://schemas.microsoft.com/office/drawing/2014/main" id="{460206B2-9C20-4AAB-AFEC-F4285D09F1A3}"/>
                  </a:ext>
                </a:extLst>
              </p:cNvPr>
              <p:cNvSpPr/>
              <p:nvPr/>
            </p:nvSpPr>
            <p:spPr>
              <a:xfrm rot="5400000">
                <a:off x="310584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6" name="正方形/長方形 1285">
                <a:extLst>
                  <a:ext uri="{FF2B5EF4-FFF2-40B4-BE49-F238E27FC236}">
                    <a16:creationId xmlns:a16="http://schemas.microsoft.com/office/drawing/2014/main" id="{8901C20F-7CD0-4A42-8180-113E2CB137A7}"/>
                  </a:ext>
                </a:extLst>
              </p:cNvPr>
              <p:cNvSpPr/>
              <p:nvPr/>
            </p:nvSpPr>
            <p:spPr>
              <a:xfrm rot="5400000">
                <a:off x="3105840" y="222024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7" name="正方形/長方形 1286">
                <a:extLst>
                  <a:ext uri="{FF2B5EF4-FFF2-40B4-BE49-F238E27FC236}">
                    <a16:creationId xmlns:a16="http://schemas.microsoft.com/office/drawing/2014/main" id="{C443FDA5-749E-49B7-82C1-488CAFC01F1F}"/>
                  </a:ext>
                </a:extLst>
              </p:cNvPr>
              <p:cNvSpPr/>
              <p:nvPr/>
            </p:nvSpPr>
            <p:spPr>
              <a:xfrm rot="5400000">
                <a:off x="331171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8" name="正方形/長方形 1287">
                <a:extLst>
                  <a:ext uri="{FF2B5EF4-FFF2-40B4-BE49-F238E27FC236}">
                    <a16:creationId xmlns:a16="http://schemas.microsoft.com/office/drawing/2014/main" id="{240C5189-3C83-4B0A-9948-AD95E7745AE8}"/>
                  </a:ext>
                </a:extLst>
              </p:cNvPr>
              <p:cNvSpPr/>
              <p:nvPr/>
            </p:nvSpPr>
            <p:spPr>
              <a:xfrm rot="5400000">
                <a:off x="3311710"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89" name="正方形/長方形 1288">
                <a:extLst>
                  <a:ext uri="{FF2B5EF4-FFF2-40B4-BE49-F238E27FC236}">
                    <a16:creationId xmlns:a16="http://schemas.microsoft.com/office/drawing/2014/main" id="{8B3357D1-4A34-4FAB-875D-5D30D6BE2A1E}"/>
                  </a:ext>
                </a:extLst>
              </p:cNvPr>
              <p:cNvSpPr/>
              <p:nvPr/>
            </p:nvSpPr>
            <p:spPr>
              <a:xfrm rot="5400000">
                <a:off x="331171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0" name="正方形/長方形 1289">
                <a:extLst>
                  <a:ext uri="{FF2B5EF4-FFF2-40B4-BE49-F238E27FC236}">
                    <a16:creationId xmlns:a16="http://schemas.microsoft.com/office/drawing/2014/main" id="{74348285-95F2-437D-BAAF-008F42ADEFAE}"/>
                  </a:ext>
                </a:extLst>
              </p:cNvPr>
              <p:cNvSpPr/>
              <p:nvPr/>
            </p:nvSpPr>
            <p:spPr>
              <a:xfrm rot="5400000">
                <a:off x="3311710" y="2220241"/>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1" name="正方形/長方形 1290">
                <a:extLst>
                  <a:ext uri="{FF2B5EF4-FFF2-40B4-BE49-F238E27FC236}">
                    <a16:creationId xmlns:a16="http://schemas.microsoft.com/office/drawing/2014/main" id="{C103CB7F-9493-4F09-AF8B-D9E28E906DE9}"/>
                  </a:ext>
                </a:extLst>
              </p:cNvPr>
              <p:cNvSpPr/>
              <p:nvPr/>
            </p:nvSpPr>
            <p:spPr>
              <a:xfrm rot="5400000">
                <a:off x="2901192"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2" name="正方形/長方形 1291">
                <a:extLst>
                  <a:ext uri="{FF2B5EF4-FFF2-40B4-BE49-F238E27FC236}">
                    <a16:creationId xmlns:a16="http://schemas.microsoft.com/office/drawing/2014/main" id="{247F7384-F13F-4096-B8A3-D1EC53426C61}"/>
                  </a:ext>
                </a:extLst>
              </p:cNvPr>
              <p:cNvSpPr/>
              <p:nvPr/>
            </p:nvSpPr>
            <p:spPr>
              <a:xfrm rot="5400000">
                <a:off x="2901192"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3" name="正方形/長方形 1292">
                <a:extLst>
                  <a:ext uri="{FF2B5EF4-FFF2-40B4-BE49-F238E27FC236}">
                    <a16:creationId xmlns:a16="http://schemas.microsoft.com/office/drawing/2014/main" id="{EB0890A8-2D4E-41A9-A157-14D400412916}"/>
                  </a:ext>
                </a:extLst>
              </p:cNvPr>
              <p:cNvSpPr/>
              <p:nvPr/>
            </p:nvSpPr>
            <p:spPr>
              <a:xfrm rot="5400000">
                <a:off x="2901192"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4" name="正方形/長方形 1293">
                <a:extLst>
                  <a:ext uri="{FF2B5EF4-FFF2-40B4-BE49-F238E27FC236}">
                    <a16:creationId xmlns:a16="http://schemas.microsoft.com/office/drawing/2014/main" id="{3D301908-1305-4E87-A555-F3D15706B6EF}"/>
                  </a:ext>
                </a:extLst>
              </p:cNvPr>
              <p:cNvSpPr/>
              <p:nvPr/>
            </p:nvSpPr>
            <p:spPr>
              <a:xfrm rot="5400000">
                <a:off x="2901192"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5" name="正方形/長方形 1294">
                <a:extLst>
                  <a:ext uri="{FF2B5EF4-FFF2-40B4-BE49-F238E27FC236}">
                    <a16:creationId xmlns:a16="http://schemas.microsoft.com/office/drawing/2014/main" id="{3F608251-73EB-4B08-8AA2-F184BF42B5E4}"/>
                  </a:ext>
                </a:extLst>
              </p:cNvPr>
              <p:cNvSpPr/>
              <p:nvPr/>
            </p:nvSpPr>
            <p:spPr>
              <a:xfrm rot="5400000">
                <a:off x="3519467"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6" name="正方形/長方形 1295">
                <a:extLst>
                  <a:ext uri="{FF2B5EF4-FFF2-40B4-BE49-F238E27FC236}">
                    <a16:creationId xmlns:a16="http://schemas.microsoft.com/office/drawing/2014/main" id="{85B82693-7305-4263-84B1-7AB747637B2B}"/>
                  </a:ext>
                </a:extLst>
              </p:cNvPr>
              <p:cNvSpPr/>
              <p:nvPr/>
            </p:nvSpPr>
            <p:spPr>
              <a:xfrm rot="5400000">
                <a:off x="3519467"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7" name="正方形/長方形 1296">
                <a:extLst>
                  <a:ext uri="{FF2B5EF4-FFF2-40B4-BE49-F238E27FC236}">
                    <a16:creationId xmlns:a16="http://schemas.microsoft.com/office/drawing/2014/main" id="{A7B1BBCF-ED4F-4E72-B90E-86FF92A70CB2}"/>
                  </a:ext>
                </a:extLst>
              </p:cNvPr>
              <p:cNvSpPr/>
              <p:nvPr/>
            </p:nvSpPr>
            <p:spPr>
              <a:xfrm rot="5400000">
                <a:off x="3519467"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8" name="正方形/長方形 1297">
                <a:extLst>
                  <a:ext uri="{FF2B5EF4-FFF2-40B4-BE49-F238E27FC236}">
                    <a16:creationId xmlns:a16="http://schemas.microsoft.com/office/drawing/2014/main" id="{08442F96-47C4-42CE-A19D-DB36CAE99B3C}"/>
                  </a:ext>
                </a:extLst>
              </p:cNvPr>
              <p:cNvSpPr/>
              <p:nvPr/>
            </p:nvSpPr>
            <p:spPr>
              <a:xfrm rot="5400000">
                <a:off x="3519467"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99" name="正方形/長方形 1298">
                <a:extLst>
                  <a:ext uri="{FF2B5EF4-FFF2-40B4-BE49-F238E27FC236}">
                    <a16:creationId xmlns:a16="http://schemas.microsoft.com/office/drawing/2014/main" id="{C11A8F76-8778-4741-BC79-E310DC5442E8}"/>
                  </a:ext>
                </a:extLst>
              </p:cNvPr>
              <p:cNvSpPr/>
              <p:nvPr/>
            </p:nvSpPr>
            <p:spPr>
              <a:xfrm rot="5400000">
                <a:off x="372533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0" name="正方形/長方形 1299">
                <a:extLst>
                  <a:ext uri="{FF2B5EF4-FFF2-40B4-BE49-F238E27FC236}">
                    <a16:creationId xmlns:a16="http://schemas.microsoft.com/office/drawing/2014/main" id="{0C29A209-4F70-484A-B7D8-AEAF3CF09D52}"/>
                  </a:ext>
                </a:extLst>
              </p:cNvPr>
              <p:cNvSpPr/>
              <p:nvPr/>
            </p:nvSpPr>
            <p:spPr>
              <a:xfrm rot="5400000">
                <a:off x="3725336"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1" name="正方形/長方形 1300">
                <a:extLst>
                  <a:ext uri="{FF2B5EF4-FFF2-40B4-BE49-F238E27FC236}">
                    <a16:creationId xmlns:a16="http://schemas.microsoft.com/office/drawing/2014/main" id="{EE609573-AB58-4894-A258-4C207B10AC00}"/>
                  </a:ext>
                </a:extLst>
              </p:cNvPr>
              <p:cNvSpPr/>
              <p:nvPr/>
            </p:nvSpPr>
            <p:spPr>
              <a:xfrm rot="5400000">
                <a:off x="372533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2" name="正方形/長方形 1301">
                <a:extLst>
                  <a:ext uri="{FF2B5EF4-FFF2-40B4-BE49-F238E27FC236}">
                    <a16:creationId xmlns:a16="http://schemas.microsoft.com/office/drawing/2014/main" id="{E67EC4C5-C70B-42B5-9212-5666A2990E81}"/>
                  </a:ext>
                </a:extLst>
              </p:cNvPr>
              <p:cNvSpPr/>
              <p:nvPr/>
            </p:nvSpPr>
            <p:spPr>
              <a:xfrm rot="5400000">
                <a:off x="3725336"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3" name="正方形/長方形 1302">
                <a:extLst>
                  <a:ext uri="{FF2B5EF4-FFF2-40B4-BE49-F238E27FC236}">
                    <a16:creationId xmlns:a16="http://schemas.microsoft.com/office/drawing/2014/main" id="{79806553-523D-4ABB-AEAB-6FE4BA5B0D54}"/>
                  </a:ext>
                </a:extLst>
              </p:cNvPr>
              <p:cNvSpPr/>
              <p:nvPr/>
            </p:nvSpPr>
            <p:spPr>
              <a:xfrm rot="5400000">
                <a:off x="39320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4" name="正方形/長方形 1303">
                <a:extLst>
                  <a:ext uri="{FF2B5EF4-FFF2-40B4-BE49-F238E27FC236}">
                    <a16:creationId xmlns:a16="http://schemas.microsoft.com/office/drawing/2014/main" id="{1EA1BF23-7B7C-4158-A55A-E664C8110AAA}"/>
                  </a:ext>
                </a:extLst>
              </p:cNvPr>
              <p:cNvSpPr/>
              <p:nvPr/>
            </p:nvSpPr>
            <p:spPr>
              <a:xfrm rot="5400000">
                <a:off x="39320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5" name="正方形/長方形 1304">
                <a:extLst>
                  <a:ext uri="{FF2B5EF4-FFF2-40B4-BE49-F238E27FC236}">
                    <a16:creationId xmlns:a16="http://schemas.microsoft.com/office/drawing/2014/main" id="{59F424F0-28A8-4FEF-AE8E-0056D6EE8E52}"/>
                  </a:ext>
                </a:extLst>
              </p:cNvPr>
              <p:cNvSpPr/>
              <p:nvPr/>
            </p:nvSpPr>
            <p:spPr>
              <a:xfrm rot="5400000">
                <a:off x="39320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6" name="正方形/長方形 1305">
                <a:extLst>
                  <a:ext uri="{FF2B5EF4-FFF2-40B4-BE49-F238E27FC236}">
                    <a16:creationId xmlns:a16="http://schemas.microsoft.com/office/drawing/2014/main" id="{CC5B5288-5BDE-41C9-B1A9-D1E87C1099E9}"/>
                  </a:ext>
                </a:extLst>
              </p:cNvPr>
              <p:cNvSpPr/>
              <p:nvPr/>
            </p:nvSpPr>
            <p:spPr>
              <a:xfrm rot="5400000">
                <a:off x="39320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7" name="正方形/長方形 1306">
                <a:extLst>
                  <a:ext uri="{FF2B5EF4-FFF2-40B4-BE49-F238E27FC236}">
                    <a16:creationId xmlns:a16="http://schemas.microsoft.com/office/drawing/2014/main" id="{3A4AB67B-A261-4D7A-A17A-FFFD2E539ED6}"/>
                  </a:ext>
                </a:extLst>
              </p:cNvPr>
              <p:cNvSpPr/>
              <p:nvPr/>
            </p:nvSpPr>
            <p:spPr>
              <a:xfrm rot="5400000">
                <a:off x="41378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8" name="正方形/長方形 1307">
                <a:extLst>
                  <a:ext uri="{FF2B5EF4-FFF2-40B4-BE49-F238E27FC236}">
                    <a16:creationId xmlns:a16="http://schemas.microsoft.com/office/drawing/2014/main" id="{845B5B40-6259-4722-9DE1-10937A36C64A}"/>
                  </a:ext>
                </a:extLst>
              </p:cNvPr>
              <p:cNvSpPr/>
              <p:nvPr/>
            </p:nvSpPr>
            <p:spPr>
              <a:xfrm rot="5400000">
                <a:off x="41378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9" name="正方形/長方形 1308">
                <a:extLst>
                  <a:ext uri="{FF2B5EF4-FFF2-40B4-BE49-F238E27FC236}">
                    <a16:creationId xmlns:a16="http://schemas.microsoft.com/office/drawing/2014/main" id="{801784FE-4C50-4119-BFDE-085D90CA5C2C}"/>
                  </a:ext>
                </a:extLst>
              </p:cNvPr>
              <p:cNvSpPr/>
              <p:nvPr/>
            </p:nvSpPr>
            <p:spPr>
              <a:xfrm rot="5400000">
                <a:off x="41378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0" name="正方形/長方形 1309">
                <a:extLst>
                  <a:ext uri="{FF2B5EF4-FFF2-40B4-BE49-F238E27FC236}">
                    <a16:creationId xmlns:a16="http://schemas.microsoft.com/office/drawing/2014/main" id="{A57E1093-B84C-4DE5-83D3-473E9251B4B5}"/>
                  </a:ext>
                </a:extLst>
              </p:cNvPr>
              <p:cNvSpPr/>
              <p:nvPr/>
            </p:nvSpPr>
            <p:spPr>
              <a:xfrm rot="5400000">
                <a:off x="41378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1" name="正方形/長方形 1310">
                <a:extLst>
                  <a:ext uri="{FF2B5EF4-FFF2-40B4-BE49-F238E27FC236}">
                    <a16:creationId xmlns:a16="http://schemas.microsoft.com/office/drawing/2014/main" id="{F41B8C15-8B50-44A3-A10E-33FA3CF1529A}"/>
                  </a:ext>
                </a:extLst>
              </p:cNvPr>
              <p:cNvSpPr/>
              <p:nvPr/>
            </p:nvSpPr>
            <p:spPr>
              <a:xfrm rot="5400000">
                <a:off x="5168117" y="15982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2" name="正方形/長方形 1311">
                <a:extLst>
                  <a:ext uri="{FF2B5EF4-FFF2-40B4-BE49-F238E27FC236}">
                    <a16:creationId xmlns:a16="http://schemas.microsoft.com/office/drawing/2014/main" id="{69DFBF8D-4926-4298-899B-DFB95D679297}"/>
                  </a:ext>
                </a:extLst>
              </p:cNvPr>
              <p:cNvSpPr/>
              <p:nvPr/>
            </p:nvSpPr>
            <p:spPr>
              <a:xfrm rot="5400000">
                <a:off x="5168117" y="180393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3" name="正方形/長方形 1312">
                <a:extLst>
                  <a:ext uri="{FF2B5EF4-FFF2-40B4-BE49-F238E27FC236}">
                    <a16:creationId xmlns:a16="http://schemas.microsoft.com/office/drawing/2014/main" id="{A6E267A9-72C8-4C0E-9BD9-E8385701B958}"/>
                  </a:ext>
                </a:extLst>
              </p:cNvPr>
              <p:cNvSpPr/>
              <p:nvPr/>
            </p:nvSpPr>
            <p:spPr>
              <a:xfrm rot="5400000">
                <a:off x="5168117" y="200965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4" name="正方形/長方形 1313">
                <a:extLst>
                  <a:ext uri="{FF2B5EF4-FFF2-40B4-BE49-F238E27FC236}">
                    <a16:creationId xmlns:a16="http://schemas.microsoft.com/office/drawing/2014/main" id="{66E38B7B-A35C-4BC0-B917-1DED173A68F4}"/>
                  </a:ext>
                </a:extLst>
              </p:cNvPr>
              <p:cNvSpPr/>
              <p:nvPr/>
            </p:nvSpPr>
            <p:spPr>
              <a:xfrm rot="5400000">
                <a:off x="5168117" y="221536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5" name="正方形/長方形 1314">
                <a:extLst>
                  <a:ext uri="{FF2B5EF4-FFF2-40B4-BE49-F238E27FC236}">
                    <a16:creationId xmlns:a16="http://schemas.microsoft.com/office/drawing/2014/main" id="{A3BE4861-6247-4E99-9D90-8C552BD7D01F}"/>
                  </a:ext>
                </a:extLst>
              </p:cNvPr>
              <p:cNvSpPr/>
              <p:nvPr/>
            </p:nvSpPr>
            <p:spPr>
              <a:xfrm rot="5400000">
                <a:off x="5374120" y="159822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6" name="正方形/長方形 1315">
                <a:extLst>
                  <a:ext uri="{FF2B5EF4-FFF2-40B4-BE49-F238E27FC236}">
                    <a16:creationId xmlns:a16="http://schemas.microsoft.com/office/drawing/2014/main" id="{15183A0E-512C-4747-B4B3-AF571F5EA71F}"/>
                  </a:ext>
                </a:extLst>
              </p:cNvPr>
              <p:cNvSpPr/>
              <p:nvPr/>
            </p:nvSpPr>
            <p:spPr>
              <a:xfrm rot="5400000">
                <a:off x="5374120" y="1803936"/>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7" name="正方形/長方形 1316">
                <a:extLst>
                  <a:ext uri="{FF2B5EF4-FFF2-40B4-BE49-F238E27FC236}">
                    <a16:creationId xmlns:a16="http://schemas.microsoft.com/office/drawing/2014/main" id="{BC1C5EED-A0AD-4148-9483-90DB45C0B092}"/>
                  </a:ext>
                </a:extLst>
              </p:cNvPr>
              <p:cNvSpPr/>
              <p:nvPr/>
            </p:nvSpPr>
            <p:spPr>
              <a:xfrm rot="5400000">
                <a:off x="5374120" y="200965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8" name="正方形/長方形 1317">
                <a:extLst>
                  <a:ext uri="{FF2B5EF4-FFF2-40B4-BE49-F238E27FC236}">
                    <a16:creationId xmlns:a16="http://schemas.microsoft.com/office/drawing/2014/main" id="{D27A5D09-562C-4065-92E2-8ACC16E8B40C}"/>
                  </a:ext>
                </a:extLst>
              </p:cNvPr>
              <p:cNvSpPr/>
              <p:nvPr/>
            </p:nvSpPr>
            <p:spPr>
              <a:xfrm rot="5400000">
                <a:off x="5374120" y="221536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9" name="正方形/長方形 1318">
                <a:extLst>
                  <a:ext uri="{FF2B5EF4-FFF2-40B4-BE49-F238E27FC236}">
                    <a16:creationId xmlns:a16="http://schemas.microsoft.com/office/drawing/2014/main" id="{A84B6DB6-A335-4B07-859C-00FBA43FEA28}"/>
                  </a:ext>
                </a:extLst>
              </p:cNvPr>
              <p:cNvSpPr/>
              <p:nvPr/>
            </p:nvSpPr>
            <p:spPr>
              <a:xfrm rot="5400000">
                <a:off x="4342035"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0" name="正方形/長方形 1319">
                <a:extLst>
                  <a:ext uri="{FF2B5EF4-FFF2-40B4-BE49-F238E27FC236}">
                    <a16:creationId xmlns:a16="http://schemas.microsoft.com/office/drawing/2014/main" id="{BE5D2387-EE80-47E2-8667-3945D51AD2DA}"/>
                  </a:ext>
                </a:extLst>
              </p:cNvPr>
              <p:cNvSpPr/>
              <p:nvPr/>
            </p:nvSpPr>
            <p:spPr>
              <a:xfrm rot="5400000">
                <a:off x="4342035"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1" name="正方形/長方形 1320">
                <a:extLst>
                  <a:ext uri="{FF2B5EF4-FFF2-40B4-BE49-F238E27FC236}">
                    <a16:creationId xmlns:a16="http://schemas.microsoft.com/office/drawing/2014/main" id="{5085C788-B331-4853-AB37-CBC4F1138751}"/>
                  </a:ext>
                </a:extLst>
              </p:cNvPr>
              <p:cNvSpPr/>
              <p:nvPr/>
            </p:nvSpPr>
            <p:spPr>
              <a:xfrm rot="5400000">
                <a:off x="4342035"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2" name="正方形/長方形 1321">
                <a:extLst>
                  <a:ext uri="{FF2B5EF4-FFF2-40B4-BE49-F238E27FC236}">
                    <a16:creationId xmlns:a16="http://schemas.microsoft.com/office/drawing/2014/main" id="{0128B3BC-F965-4B68-ACB9-A8A616C0E4F8}"/>
                  </a:ext>
                </a:extLst>
              </p:cNvPr>
              <p:cNvSpPr/>
              <p:nvPr/>
            </p:nvSpPr>
            <p:spPr>
              <a:xfrm rot="5400000">
                <a:off x="4342035"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3" name="正方形/長方形 1322">
                <a:extLst>
                  <a:ext uri="{FF2B5EF4-FFF2-40B4-BE49-F238E27FC236}">
                    <a16:creationId xmlns:a16="http://schemas.microsoft.com/office/drawing/2014/main" id="{01806398-44F2-4620-8EFC-E2379FFDA84B}"/>
                  </a:ext>
                </a:extLst>
              </p:cNvPr>
              <p:cNvSpPr/>
              <p:nvPr/>
            </p:nvSpPr>
            <p:spPr>
              <a:xfrm rot="5400000">
                <a:off x="454790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4" name="正方形/長方形 1323">
                <a:extLst>
                  <a:ext uri="{FF2B5EF4-FFF2-40B4-BE49-F238E27FC236}">
                    <a16:creationId xmlns:a16="http://schemas.microsoft.com/office/drawing/2014/main" id="{A7F6B7BB-0100-4E44-AA06-0C1CC04A4784}"/>
                  </a:ext>
                </a:extLst>
              </p:cNvPr>
              <p:cNvSpPr/>
              <p:nvPr/>
            </p:nvSpPr>
            <p:spPr>
              <a:xfrm rot="5400000">
                <a:off x="4547904" y="1808809"/>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5" name="正方形/長方形 1324">
                <a:extLst>
                  <a:ext uri="{FF2B5EF4-FFF2-40B4-BE49-F238E27FC236}">
                    <a16:creationId xmlns:a16="http://schemas.microsoft.com/office/drawing/2014/main" id="{379E2289-A620-4F90-A8A7-3B72F0C41EE7}"/>
                  </a:ext>
                </a:extLst>
              </p:cNvPr>
              <p:cNvSpPr/>
              <p:nvPr/>
            </p:nvSpPr>
            <p:spPr>
              <a:xfrm rot="5400000">
                <a:off x="454790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6" name="正方形/長方形 1325">
                <a:extLst>
                  <a:ext uri="{FF2B5EF4-FFF2-40B4-BE49-F238E27FC236}">
                    <a16:creationId xmlns:a16="http://schemas.microsoft.com/office/drawing/2014/main" id="{377750E5-C45C-4F29-B0ED-34BF2C9FE3A6}"/>
                  </a:ext>
                </a:extLst>
              </p:cNvPr>
              <p:cNvSpPr/>
              <p:nvPr/>
            </p:nvSpPr>
            <p:spPr>
              <a:xfrm rot="5400000">
                <a:off x="4547904" y="2220238"/>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7" name="正方形/長方形 1326">
                <a:extLst>
                  <a:ext uri="{FF2B5EF4-FFF2-40B4-BE49-F238E27FC236}">
                    <a16:creationId xmlns:a16="http://schemas.microsoft.com/office/drawing/2014/main" id="{5318D265-38C4-4B47-80C5-F66B22AA31EB}"/>
                  </a:ext>
                </a:extLst>
              </p:cNvPr>
              <p:cNvSpPr/>
              <p:nvPr/>
            </p:nvSpPr>
            <p:spPr>
              <a:xfrm rot="5400000">
                <a:off x="475457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8" name="正方形/長方形 1327">
                <a:extLst>
                  <a:ext uri="{FF2B5EF4-FFF2-40B4-BE49-F238E27FC236}">
                    <a16:creationId xmlns:a16="http://schemas.microsoft.com/office/drawing/2014/main" id="{EEBE3AB1-70FF-43E6-AB5E-BB3A8C9DC649}"/>
                  </a:ext>
                </a:extLst>
              </p:cNvPr>
              <p:cNvSpPr/>
              <p:nvPr/>
            </p:nvSpPr>
            <p:spPr>
              <a:xfrm rot="5400000">
                <a:off x="4754574"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29" name="正方形/長方形 1328">
                <a:extLst>
                  <a:ext uri="{FF2B5EF4-FFF2-40B4-BE49-F238E27FC236}">
                    <a16:creationId xmlns:a16="http://schemas.microsoft.com/office/drawing/2014/main" id="{D7E622DD-37DC-4AD0-9E5F-D38C6ADCF93B}"/>
                  </a:ext>
                </a:extLst>
              </p:cNvPr>
              <p:cNvSpPr/>
              <p:nvPr/>
            </p:nvSpPr>
            <p:spPr>
              <a:xfrm rot="5400000">
                <a:off x="475457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0" name="正方形/長方形 1329">
                <a:extLst>
                  <a:ext uri="{FF2B5EF4-FFF2-40B4-BE49-F238E27FC236}">
                    <a16:creationId xmlns:a16="http://schemas.microsoft.com/office/drawing/2014/main" id="{0B3F3F2E-4264-41DE-8A11-85B8FD0B97E1}"/>
                  </a:ext>
                </a:extLst>
              </p:cNvPr>
              <p:cNvSpPr/>
              <p:nvPr/>
            </p:nvSpPr>
            <p:spPr>
              <a:xfrm rot="5400000">
                <a:off x="4754574"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1" name="正方形/長方形 1330">
                <a:extLst>
                  <a:ext uri="{FF2B5EF4-FFF2-40B4-BE49-F238E27FC236}">
                    <a16:creationId xmlns:a16="http://schemas.microsoft.com/office/drawing/2014/main" id="{7E0405D6-737D-4EA1-B7A0-D09198BD5556}"/>
                  </a:ext>
                </a:extLst>
              </p:cNvPr>
              <p:cNvSpPr/>
              <p:nvPr/>
            </p:nvSpPr>
            <p:spPr>
              <a:xfrm rot="5400000">
                <a:off x="4960443"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2" name="正方形/長方形 1331">
                <a:extLst>
                  <a:ext uri="{FF2B5EF4-FFF2-40B4-BE49-F238E27FC236}">
                    <a16:creationId xmlns:a16="http://schemas.microsoft.com/office/drawing/2014/main" id="{20F45AD2-34D4-4CBB-BC2F-547E0989EA79}"/>
                  </a:ext>
                </a:extLst>
              </p:cNvPr>
              <p:cNvSpPr/>
              <p:nvPr/>
            </p:nvSpPr>
            <p:spPr>
              <a:xfrm rot="5400000">
                <a:off x="4960443" y="1808809"/>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3" name="正方形/長方形 1332">
                <a:extLst>
                  <a:ext uri="{FF2B5EF4-FFF2-40B4-BE49-F238E27FC236}">
                    <a16:creationId xmlns:a16="http://schemas.microsoft.com/office/drawing/2014/main" id="{4EDB288F-897B-4066-808D-D9AD05FA39B0}"/>
                  </a:ext>
                </a:extLst>
              </p:cNvPr>
              <p:cNvSpPr/>
              <p:nvPr/>
            </p:nvSpPr>
            <p:spPr>
              <a:xfrm rot="5400000">
                <a:off x="4960443"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4" name="正方形/長方形 1333">
                <a:extLst>
                  <a:ext uri="{FF2B5EF4-FFF2-40B4-BE49-F238E27FC236}">
                    <a16:creationId xmlns:a16="http://schemas.microsoft.com/office/drawing/2014/main" id="{852E7228-F8BD-4102-9C00-B73BF44A5594}"/>
                  </a:ext>
                </a:extLst>
              </p:cNvPr>
              <p:cNvSpPr/>
              <p:nvPr/>
            </p:nvSpPr>
            <p:spPr>
              <a:xfrm rot="5400000">
                <a:off x="4960443" y="2220238"/>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335" name="グループ化 1334">
              <a:extLst>
                <a:ext uri="{FF2B5EF4-FFF2-40B4-BE49-F238E27FC236}">
                  <a16:creationId xmlns:a16="http://schemas.microsoft.com/office/drawing/2014/main" id="{3D37386A-DD36-4409-8D24-2CD8296BB42F}"/>
                </a:ext>
              </a:extLst>
            </p:cNvPr>
            <p:cNvGrpSpPr/>
            <p:nvPr/>
          </p:nvGrpSpPr>
          <p:grpSpPr>
            <a:xfrm>
              <a:off x="842873" y="4066223"/>
              <a:ext cx="4730496" cy="827735"/>
              <a:chOff x="849415" y="1598300"/>
              <a:chExt cx="4730496" cy="827735"/>
            </a:xfrm>
          </p:grpSpPr>
          <p:sp>
            <p:nvSpPr>
              <p:cNvPr id="1336" name="正方形/長方形 1335">
                <a:extLst>
                  <a:ext uri="{FF2B5EF4-FFF2-40B4-BE49-F238E27FC236}">
                    <a16:creationId xmlns:a16="http://schemas.microsoft.com/office/drawing/2014/main" id="{41B47478-E6C4-405C-B505-BF9C7B80638E}"/>
                  </a:ext>
                </a:extLst>
              </p:cNvPr>
              <p:cNvSpPr/>
              <p:nvPr/>
            </p:nvSpPr>
            <p:spPr>
              <a:xfrm rot="5400000">
                <a:off x="849493"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7" name="正方形/長方形 1336">
                <a:extLst>
                  <a:ext uri="{FF2B5EF4-FFF2-40B4-BE49-F238E27FC236}">
                    <a16:creationId xmlns:a16="http://schemas.microsoft.com/office/drawing/2014/main" id="{718914A9-E240-43B5-BAE7-ADC4D39C5A36}"/>
                  </a:ext>
                </a:extLst>
              </p:cNvPr>
              <p:cNvSpPr/>
              <p:nvPr/>
            </p:nvSpPr>
            <p:spPr>
              <a:xfrm rot="5400000">
                <a:off x="849493" y="180881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8" name="正方形/長方形 1337">
                <a:extLst>
                  <a:ext uri="{FF2B5EF4-FFF2-40B4-BE49-F238E27FC236}">
                    <a16:creationId xmlns:a16="http://schemas.microsoft.com/office/drawing/2014/main" id="{C6071739-EB25-4B00-8297-091EFB11E005}"/>
                  </a:ext>
                </a:extLst>
              </p:cNvPr>
              <p:cNvSpPr/>
              <p:nvPr/>
            </p:nvSpPr>
            <p:spPr>
              <a:xfrm rot="5400000">
                <a:off x="849493"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9" name="正方形/長方形 1338">
                <a:extLst>
                  <a:ext uri="{FF2B5EF4-FFF2-40B4-BE49-F238E27FC236}">
                    <a16:creationId xmlns:a16="http://schemas.microsoft.com/office/drawing/2014/main" id="{A9B07B22-3FF0-44CA-B439-40D8B09D196F}"/>
                  </a:ext>
                </a:extLst>
              </p:cNvPr>
              <p:cNvSpPr/>
              <p:nvPr/>
            </p:nvSpPr>
            <p:spPr>
              <a:xfrm rot="5400000">
                <a:off x="849493" y="2220243"/>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0" name="正方形/長方形 1339">
                <a:extLst>
                  <a:ext uri="{FF2B5EF4-FFF2-40B4-BE49-F238E27FC236}">
                    <a16:creationId xmlns:a16="http://schemas.microsoft.com/office/drawing/2014/main" id="{B01D79BF-0088-42CD-BB5D-D34F539B8E95}"/>
                  </a:ext>
                </a:extLst>
              </p:cNvPr>
              <p:cNvSpPr/>
              <p:nvPr/>
            </p:nvSpPr>
            <p:spPr>
              <a:xfrm rot="5400000">
                <a:off x="187775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1" name="正方形/長方形 1340">
                <a:extLst>
                  <a:ext uri="{FF2B5EF4-FFF2-40B4-BE49-F238E27FC236}">
                    <a16:creationId xmlns:a16="http://schemas.microsoft.com/office/drawing/2014/main" id="{F6A4DF99-9181-4A52-9D16-364A88821465}"/>
                  </a:ext>
                </a:extLst>
              </p:cNvPr>
              <p:cNvSpPr/>
              <p:nvPr/>
            </p:nvSpPr>
            <p:spPr>
              <a:xfrm rot="5400000">
                <a:off x="1877754"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2" name="正方形/長方形 1341">
                <a:extLst>
                  <a:ext uri="{FF2B5EF4-FFF2-40B4-BE49-F238E27FC236}">
                    <a16:creationId xmlns:a16="http://schemas.microsoft.com/office/drawing/2014/main" id="{9EE7DE3F-F97D-4AB1-80E6-5A65A8555C43}"/>
                  </a:ext>
                </a:extLst>
              </p:cNvPr>
              <p:cNvSpPr/>
              <p:nvPr/>
            </p:nvSpPr>
            <p:spPr>
              <a:xfrm rot="5400000">
                <a:off x="187775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3" name="正方形/長方形 1342">
                <a:extLst>
                  <a:ext uri="{FF2B5EF4-FFF2-40B4-BE49-F238E27FC236}">
                    <a16:creationId xmlns:a16="http://schemas.microsoft.com/office/drawing/2014/main" id="{D22E820D-5649-425C-AB61-412AEA2C1311}"/>
                  </a:ext>
                </a:extLst>
              </p:cNvPr>
              <p:cNvSpPr/>
              <p:nvPr/>
            </p:nvSpPr>
            <p:spPr>
              <a:xfrm rot="5400000">
                <a:off x="1877754"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4" name="正方形/長方形 1343">
                <a:extLst>
                  <a:ext uri="{FF2B5EF4-FFF2-40B4-BE49-F238E27FC236}">
                    <a16:creationId xmlns:a16="http://schemas.microsoft.com/office/drawing/2014/main" id="{3B6DCCEE-DFCB-47C3-9DCC-2CE347B9D537}"/>
                  </a:ext>
                </a:extLst>
              </p:cNvPr>
              <p:cNvSpPr/>
              <p:nvPr/>
            </p:nvSpPr>
            <p:spPr>
              <a:xfrm rot="5400000">
                <a:off x="105536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5" name="正方形/長方形 1344">
                <a:extLst>
                  <a:ext uri="{FF2B5EF4-FFF2-40B4-BE49-F238E27FC236}">
                    <a16:creationId xmlns:a16="http://schemas.microsoft.com/office/drawing/2014/main" id="{DE056DE4-DA68-4580-A7AD-570227EB1E37}"/>
                  </a:ext>
                </a:extLst>
              </p:cNvPr>
              <p:cNvSpPr/>
              <p:nvPr/>
            </p:nvSpPr>
            <p:spPr>
              <a:xfrm rot="5400000">
                <a:off x="1055362"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6" name="正方形/長方形 1345">
                <a:extLst>
                  <a:ext uri="{FF2B5EF4-FFF2-40B4-BE49-F238E27FC236}">
                    <a16:creationId xmlns:a16="http://schemas.microsoft.com/office/drawing/2014/main" id="{D99D52E9-6DE3-41C3-9245-2CBB58868AFB}"/>
                  </a:ext>
                </a:extLst>
              </p:cNvPr>
              <p:cNvSpPr/>
              <p:nvPr/>
            </p:nvSpPr>
            <p:spPr>
              <a:xfrm rot="5400000">
                <a:off x="105536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7" name="正方形/長方形 1346">
                <a:extLst>
                  <a:ext uri="{FF2B5EF4-FFF2-40B4-BE49-F238E27FC236}">
                    <a16:creationId xmlns:a16="http://schemas.microsoft.com/office/drawing/2014/main" id="{179EBFB0-5F14-47B1-99CC-A934FB033490}"/>
                  </a:ext>
                </a:extLst>
              </p:cNvPr>
              <p:cNvSpPr/>
              <p:nvPr/>
            </p:nvSpPr>
            <p:spPr>
              <a:xfrm rot="5400000">
                <a:off x="1055362"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8" name="正方形/長方形 1347">
                <a:extLst>
                  <a:ext uri="{FF2B5EF4-FFF2-40B4-BE49-F238E27FC236}">
                    <a16:creationId xmlns:a16="http://schemas.microsoft.com/office/drawing/2014/main" id="{C1C90E23-D279-49B1-B112-E508921CC826}"/>
                  </a:ext>
                </a:extLst>
              </p:cNvPr>
              <p:cNvSpPr/>
              <p:nvPr/>
            </p:nvSpPr>
            <p:spPr>
              <a:xfrm rot="5400000">
                <a:off x="208362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9" name="正方形/長方形 1348">
                <a:extLst>
                  <a:ext uri="{FF2B5EF4-FFF2-40B4-BE49-F238E27FC236}">
                    <a16:creationId xmlns:a16="http://schemas.microsoft.com/office/drawing/2014/main" id="{6A4825F6-3780-4998-B702-7019C04F5588}"/>
                  </a:ext>
                </a:extLst>
              </p:cNvPr>
              <p:cNvSpPr/>
              <p:nvPr/>
            </p:nvSpPr>
            <p:spPr>
              <a:xfrm rot="5400000">
                <a:off x="2083624"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0" name="正方形/長方形 1349">
                <a:extLst>
                  <a:ext uri="{FF2B5EF4-FFF2-40B4-BE49-F238E27FC236}">
                    <a16:creationId xmlns:a16="http://schemas.microsoft.com/office/drawing/2014/main" id="{E5267826-BBB2-45BF-9A44-33D14C115DA8}"/>
                  </a:ext>
                </a:extLst>
              </p:cNvPr>
              <p:cNvSpPr/>
              <p:nvPr/>
            </p:nvSpPr>
            <p:spPr>
              <a:xfrm rot="5400000">
                <a:off x="208362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1" name="正方形/長方形 1350">
                <a:extLst>
                  <a:ext uri="{FF2B5EF4-FFF2-40B4-BE49-F238E27FC236}">
                    <a16:creationId xmlns:a16="http://schemas.microsoft.com/office/drawing/2014/main" id="{19594A98-92E4-497B-B66A-CEB61799D866}"/>
                  </a:ext>
                </a:extLst>
              </p:cNvPr>
              <p:cNvSpPr/>
              <p:nvPr/>
            </p:nvSpPr>
            <p:spPr>
              <a:xfrm rot="5400000">
                <a:off x="2083624"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2" name="正方形/長方形 1351">
                <a:extLst>
                  <a:ext uri="{FF2B5EF4-FFF2-40B4-BE49-F238E27FC236}">
                    <a16:creationId xmlns:a16="http://schemas.microsoft.com/office/drawing/2014/main" id="{FDC01645-365F-4EAC-B151-B552A109E41E}"/>
                  </a:ext>
                </a:extLst>
              </p:cNvPr>
              <p:cNvSpPr/>
              <p:nvPr/>
            </p:nvSpPr>
            <p:spPr>
              <a:xfrm rot="5400000">
                <a:off x="126203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3" name="正方形/長方形 1352">
                <a:extLst>
                  <a:ext uri="{FF2B5EF4-FFF2-40B4-BE49-F238E27FC236}">
                    <a16:creationId xmlns:a16="http://schemas.microsoft.com/office/drawing/2014/main" id="{15F2C3DD-DBE7-44FE-859C-B84FB56147CC}"/>
                  </a:ext>
                </a:extLst>
              </p:cNvPr>
              <p:cNvSpPr/>
              <p:nvPr/>
            </p:nvSpPr>
            <p:spPr>
              <a:xfrm rot="5400000">
                <a:off x="1262032"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4" name="正方形/長方形 1353">
                <a:extLst>
                  <a:ext uri="{FF2B5EF4-FFF2-40B4-BE49-F238E27FC236}">
                    <a16:creationId xmlns:a16="http://schemas.microsoft.com/office/drawing/2014/main" id="{50500BDA-B1EC-4B6A-AE08-70F37F3FBCBF}"/>
                  </a:ext>
                </a:extLst>
              </p:cNvPr>
              <p:cNvSpPr/>
              <p:nvPr/>
            </p:nvSpPr>
            <p:spPr>
              <a:xfrm rot="5400000">
                <a:off x="126203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5" name="正方形/長方形 1354">
                <a:extLst>
                  <a:ext uri="{FF2B5EF4-FFF2-40B4-BE49-F238E27FC236}">
                    <a16:creationId xmlns:a16="http://schemas.microsoft.com/office/drawing/2014/main" id="{F045AB0E-362A-4F5D-AA63-8413716D1F47}"/>
                  </a:ext>
                </a:extLst>
              </p:cNvPr>
              <p:cNvSpPr/>
              <p:nvPr/>
            </p:nvSpPr>
            <p:spPr>
              <a:xfrm rot="5400000">
                <a:off x="1262032" y="222024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6" name="正方形/長方形 1355">
                <a:extLst>
                  <a:ext uri="{FF2B5EF4-FFF2-40B4-BE49-F238E27FC236}">
                    <a16:creationId xmlns:a16="http://schemas.microsoft.com/office/drawing/2014/main" id="{C510916C-E36C-47E2-A441-4652A385DEC6}"/>
                  </a:ext>
                </a:extLst>
              </p:cNvPr>
              <p:cNvSpPr/>
              <p:nvPr/>
            </p:nvSpPr>
            <p:spPr>
              <a:xfrm rot="5400000">
                <a:off x="1467901"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7" name="正方形/長方形 1356">
                <a:extLst>
                  <a:ext uri="{FF2B5EF4-FFF2-40B4-BE49-F238E27FC236}">
                    <a16:creationId xmlns:a16="http://schemas.microsoft.com/office/drawing/2014/main" id="{D920AA69-FCEF-42BD-9D9A-6BA6466E8AF9}"/>
                  </a:ext>
                </a:extLst>
              </p:cNvPr>
              <p:cNvSpPr/>
              <p:nvPr/>
            </p:nvSpPr>
            <p:spPr>
              <a:xfrm rot="5400000">
                <a:off x="1467901"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8" name="正方形/長方形 1357">
                <a:extLst>
                  <a:ext uri="{FF2B5EF4-FFF2-40B4-BE49-F238E27FC236}">
                    <a16:creationId xmlns:a16="http://schemas.microsoft.com/office/drawing/2014/main" id="{2ED896D9-270A-4284-8024-0B6FAF46EABD}"/>
                  </a:ext>
                </a:extLst>
              </p:cNvPr>
              <p:cNvSpPr/>
              <p:nvPr/>
            </p:nvSpPr>
            <p:spPr>
              <a:xfrm rot="5400000">
                <a:off x="1467901"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9" name="正方形/長方形 1358">
                <a:extLst>
                  <a:ext uri="{FF2B5EF4-FFF2-40B4-BE49-F238E27FC236}">
                    <a16:creationId xmlns:a16="http://schemas.microsoft.com/office/drawing/2014/main" id="{F1A30056-0D3C-4E8E-9B6B-59BDD2D07982}"/>
                  </a:ext>
                </a:extLst>
              </p:cNvPr>
              <p:cNvSpPr/>
              <p:nvPr/>
            </p:nvSpPr>
            <p:spPr>
              <a:xfrm rot="5400000">
                <a:off x="1467901"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0" name="正方形/長方形 1359">
                <a:extLst>
                  <a:ext uri="{FF2B5EF4-FFF2-40B4-BE49-F238E27FC236}">
                    <a16:creationId xmlns:a16="http://schemas.microsoft.com/office/drawing/2014/main" id="{8F46C948-04A9-40F9-AFE7-47BE296E8C46}"/>
                  </a:ext>
                </a:extLst>
              </p:cNvPr>
              <p:cNvSpPr/>
              <p:nvPr/>
            </p:nvSpPr>
            <p:spPr>
              <a:xfrm rot="5400000">
                <a:off x="1673106"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1" name="正方形/長方形 1360">
                <a:extLst>
                  <a:ext uri="{FF2B5EF4-FFF2-40B4-BE49-F238E27FC236}">
                    <a16:creationId xmlns:a16="http://schemas.microsoft.com/office/drawing/2014/main" id="{282C504E-94C8-49E8-81D4-5C88A94CD71D}"/>
                  </a:ext>
                </a:extLst>
              </p:cNvPr>
              <p:cNvSpPr/>
              <p:nvPr/>
            </p:nvSpPr>
            <p:spPr>
              <a:xfrm rot="5400000">
                <a:off x="1673106" y="1808814"/>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2" name="正方形/長方形 1361">
                <a:extLst>
                  <a:ext uri="{FF2B5EF4-FFF2-40B4-BE49-F238E27FC236}">
                    <a16:creationId xmlns:a16="http://schemas.microsoft.com/office/drawing/2014/main" id="{25B574A0-AB5B-4A4E-902C-B4BB38423B5F}"/>
                  </a:ext>
                </a:extLst>
              </p:cNvPr>
              <p:cNvSpPr/>
              <p:nvPr/>
            </p:nvSpPr>
            <p:spPr>
              <a:xfrm rot="5400000">
                <a:off x="1673106"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3" name="正方形/長方形 1362">
                <a:extLst>
                  <a:ext uri="{FF2B5EF4-FFF2-40B4-BE49-F238E27FC236}">
                    <a16:creationId xmlns:a16="http://schemas.microsoft.com/office/drawing/2014/main" id="{E2667825-6FE2-4E49-A5CB-ED2A398A4D3F}"/>
                  </a:ext>
                </a:extLst>
              </p:cNvPr>
              <p:cNvSpPr/>
              <p:nvPr/>
            </p:nvSpPr>
            <p:spPr>
              <a:xfrm rot="5400000">
                <a:off x="1673106" y="222024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4" name="正方形/長方形 1363">
                <a:extLst>
                  <a:ext uri="{FF2B5EF4-FFF2-40B4-BE49-F238E27FC236}">
                    <a16:creationId xmlns:a16="http://schemas.microsoft.com/office/drawing/2014/main" id="{29AF6B72-3E58-4AAD-93A5-837A616BADEB}"/>
                  </a:ext>
                </a:extLst>
              </p:cNvPr>
              <p:cNvSpPr/>
              <p:nvPr/>
            </p:nvSpPr>
            <p:spPr>
              <a:xfrm rot="5400000">
                <a:off x="22876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5" name="正方形/長方形 1364">
                <a:extLst>
                  <a:ext uri="{FF2B5EF4-FFF2-40B4-BE49-F238E27FC236}">
                    <a16:creationId xmlns:a16="http://schemas.microsoft.com/office/drawing/2014/main" id="{1A19D450-8C53-4FEB-960F-2301863AAA7E}"/>
                  </a:ext>
                </a:extLst>
              </p:cNvPr>
              <p:cNvSpPr/>
              <p:nvPr/>
            </p:nvSpPr>
            <p:spPr>
              <a:xfrm rot="5400000">
                <a:off x="22876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6" name="正方形/長方形 1365">
                <a:extLst>
                  <a:ext uri="{FF2B5EF4-FFF2-40B4-BE49-F238E27FC236}">
                    <a16:creationId xmlns:a16="http://schemas.microsoft.com/office/drawing/2014/main" id="{74139589-8D36-44BD-8D8A-569E134C86CB}"/>
                  </a:ext>
                </a:extLst>
              </p:cNvPr>
              <p:cNvSpPr/>
              <p:nvPr/>
            </p:nvSpPr>
            <p:spPr>
              <a:xfrm rot="5400000">
                <a:off x="22876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7" name="正方形/長方形 1366">
                <a:extLst>
                  <a:ext uri="{FF2B5EF4-FFF2-40B4-BE49-F238E27FC236}">
                    <a16:creationId xmlns:a16="http://schemas.microsoft.com/office/drawing/2014/main" id="{374DBCB7-1E53-40CA-ADA8-AA8071A17C6C}"/>
                  </a:ext>
                </a:extLst>
              </p:cNvPr>
              <p:cNvSpPr/>
              <p:nvPr/>
            </p:nvSpPr>
            <p:spPr>
              <a:xfrm rot="5400000">
                <a:off x="22876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8" name="正方形/長方形 1367">
                <a:extLst>
                  <a:ext uri="{FF2B5EF4-FFF2-40B4-BE49-F238E27FC236}">
                    <a16:creationId xmlns:a16="http://schemas.microsoft.com/office/drawing/2014/main" id="{C64BDA11-4CFE-421F-9797-00B0B03F449A}"/>
                  </a:ext>
                </a:extLst>
              </p:cNvPr>
              <p:cNvSpPr/>
              <p:nvPr/>
            </p:nvSpPr>
            <p:spPr>
              <a:xfrm rot="5400000">
                <a:off x="24934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9" name="正方形/長方形 1368">
                <a:extLst>
                  <a:ext uri="{FF2B5EF4-FFF2-40B4-BE49-F238E27FC236}">
                    <a16:creationId xmlns:a16="http://schemas.microsoft.com/office/drawing/2014/main" id="{F765320F-D8D8-45FA-81E9-FFB65DD7258A}"/>
                  </a:ext>
                </a:extLst>
              </p:cNvPr>
              <p:cNvSpPr/>
              <p:nvPr/>
            </p:nvSpPr>
            <p:spPr>
              <a:xfrm rot="5400000">
                <a:off x="24934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0" name="正方形/長方形 1369">
                <a:extLst>
                  <a:ext uri="{FF2B5EF4-FFF2-40B4-BE49-F238E27FC236}">
                    <a16:creationId xmlns:a16="http://schemas.microsoft.com/office/drawing/2014/main" id="{1265E5AD-09B6-4E36-8BF9-276402D9FF38}"/>
                  </a:ext>
                </a:extLst>
              </p:cNvPr>
              <p:cNvSpPr/>
              <p:nvPr/>
            </p:nvSpPr>
            <p:spPr>
              <a:xfrm rot="5400000">
                <a:off x="24934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1" name="正方形/長方形 1370">
                <a:extLst>
                  <a:ext uri="{FF2B5EF4-FFF2-40B4-BE49-F238E27FC236}">
                    <a16:creationId xmlns:a16="http://schemas.microsoft.com/office/drawing/2014/main" id="{9FE2B818-5C1F-4194-8783-C8F7EB4AA28A}"/>
                  </a:ext>
                </a:extLst>
              </p:cNvPr>
              <p:cNvSpPr/>
              <p:nvPr/>
            </p:nvSpPr>
            <p:spPr>
              <a:xfrm rot="5400000">
                <a:off x="24934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2" name="正方形/長方形 1371">
                <a:extLst>
                  <a:ext uri="{FF2B5EF4-FFF2-40B4-BE49-F238E27FC236}">
                    <a16:creationId xmlns:a16="http://schemas.microsoft.com/office/drawing/2014/main" id="{91D10D1B-C4A6-4B21-93FD-87CA1BB9D123}"/>
                  </a:ext>
                </a:extLst>
              </p:cNvPr>
              <p:cNvSpPr/>
              <p:nvPr/>
            </p:nvSpPr>
            <p:spPr>
              <a:xfrm rot="5400000">
                <a:off x="270014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3" name="正方形/長方形 1372">
                <a:extLst>
                  <a:ext uri="{FF2B5EF4-FFF2-40B4-BE49-F238E27FC236}">
                    <a16:creationId xmlns:a16="http://schemas.microsoft.com/office/drawing/2014/main" id="{B6B7DF0F-E7B8-4E63-A9E3-18D40499CF07}"/>
                  </a:ext>
                </a:extLst>
              </p:cNvPr>
              <p:cNvSpPr/>
              <p:nvPr/>
            </p:nvSpPr>
            <p:spPr>
              <a:xfrm rot="5400000">
                <a:off x="2700145"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4" name="正方形/長方形 1373">
                <a:extLst>
                  <a:ext uri="{FF2B5EF4-FFF2-40B4-BE49-F238E27FC236}">
                    <a16:creationId xmlns:a16="http://schemas.microsoft.com/office/drawing/2014/main" id="{18DF06EE-2A9B-4B30-9A5D-0DED304577DD}"/>
                  </a:ext>
                </a:extLst>
              </p:cNvPr>
              <p:cNvSpPr/>
              <p:nvPr/>
            </p:nvSpPr>
            <p:spPr>
              <a:xfrm rot="5400000">
                <a:off x="270014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5" name="正方形/長方形 1374">
                <a:extLst>
                  <a:ext uri="{FF2B5EF4-FFF2-40B4-BE49-F238E27FC236}">
                    <a16:creationId xmlns:a16="http://schemas.microsoft.com/office/drawing/2014/main" id="{5E351CA3-E73C-44C6-8C4E-29960E200C9B}"/>
                  </a:ext>
                </a:extLst>
              </p:cNvPr>
              <p:cNvSpPr/>
              <p:nvPr/>
            </p:nvSpPr>
            <p:spPr>
              <a:xfrm rot="5400000">
                <a:off x="2700145"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6" name="正方形/長方形 1375">
                <a:extLst>
                  <a:ext uri="{FF2B5EF4-FFF2-40B4-BE49-F238E27FC236}">
                    <a16:creationId xmlns:a16="http://schemas.microsoft.com/office/drawing/2014/main" id="{8A43714B-23F7-4F1C-8995-D7F802328ABF}"/>
                  </a:ext>
                </a:extLst>
              </p:cNvPr>
              <p:cNvSpPr/>
              <p:nvPr/>
            </p:nvSpPr>
            <p:spPr>
              <a:xfrm rot="5400000">
                <a:off x="310584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7" name="正方形/長方形 1376">
                <a:extLst>
                  <a:ext uri="{FF2B5EF4-FFF2-40B4-BE49-F238E27FC236}">
                    <a16:creationId xmlns:a16="http://schemas.microsoft.com/office/drawing/2014/main" id="{99EDAD29-2D3D-4307-A495-000896764132}"/>
                  </a:ext>
                </a:extLst>
              </p:cNvPr>
              <p:cNvSpPr/>
              <p:nvPr/>
            </p:nvSpPr>
            <p:spPr>
              <a:xfrm rot="5400000">
                <a:off x="3105840"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8" name="正方形/長方形 1377">
                <a:extLst>
                  <a:ext uri="{FF2B5EF4-FFF2-40B4-BE49-F238E27FC236}">
                    <a16:creationId xmlns:a16="http://schemas.microsoft.com/office/drawing/2014/main" id="{6B737F18-F9D2-41FE-9477-553AB545CC1E}"/>
                  </a:ext>
                </a:extLst>
              </p:cNvPr>
              <p:cNvSpPr/>
              <p:nvPr/>
            </p:nvSpPr>
            <p:spPr>
              <a:xfrm rot="5400000">
                <a:off x="310584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9" name="正方形/長方形 1378">
                <a:extLst>
                  <a:ext uri="{FF2B5EF4-FFF2-40B4-BE49-F238E27FC236}">
                    <a16:creationId xmlns:a16="http://schemas.microsoft.com/office/drawing/2014/main" id="{111B2D7C-B06E-4DED-AE6D-D3DECAF54AE0}"/>
                  </a:ext>
                </a:extLst>
              </p:cNvPr>
              <p:cNvSpPr/>
              <p:nvPr/>
            </p:nvSpPr>
            <p:spPr>
              <a:xfrm rot="5400000">
                <a:off x="3105840" y="222024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0" name="正方形/長方形 1379">
                <a:extLst>
                  <a:ext uri="{FF2B5EF4-FFF2-40B4-BE49-F238E27FC236}">
                    <a16:creationId xmlns:a16="http://schemas.microsoft.com/office/drawing/2014/main" id="{64CA9EDC-8C76-46B7-A7E3-C98D1B67FA1A}"/>
                  </a:ext>
                </a:extLst>
              </p:cNvPr>
              <p:cNvSpPr/>
              <p:nvPr/>
            </p:nvSpPr>
            <p:spPr>
              <a:xfrm rot="5400000">
                <a:off x="331171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1" name="正方形/長方形 1380">
                <a:extLst>
                  <a:ext uri="{FF2B5EF4-FFF2-40B4-BE49-F238E27FC236}">
                    <a16:creationId xmlns:a16="http://schemas.microsoft.com/office/drawing/2014/main" id="{75F0B00E-9480-427B-A1D4-B364D7033A1C}"/>
                  </a:ext>
                </a:extLst>
              </p:cNvPr>
              <p:cNvSpPr/>
              <p:nvPr/>
            </p:nvSpPr>
            <p:spPr>
              <a:xfrm rot="5400000">
                <a:off x="3311710"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2" name="正方形/長方形 1381">
                <a:extLst>
                  <a:ext uri="{FF2B5EF4-FFF2-40B4-BE49-F238E27FC236}">
                    <a16:creationId xmlns:a16="http://schemas.microsoft.com/office/drawing/2014/main" id="{65C2C1FC-4499-434B-8637-2A79A3AB854E}"/>
                  </a:ext>
                </a:extLst>
              </p:cNvPr>
              <p:cNvSpPr/>
              <p:nvPr/>
            </p:nvSpPr>
            <p:spPr>
              <a:xfrm rot="5400000">
                <a:off x="331171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3" name="正方形/長方形 1382">
                <a:extLst>
                  <a:ext uri="{FF2B5EF4-FFF2-40B4-BE49-F238E27FC236}">
                    <a16:creationId xmlns:a16="http://schemas.microsoft.com/office/drawing/2014/main" id="{8C0F69B9-F4AC-48B3-AAD8-79210CF593B2}"/>
                  </a:ext>
                </a:extLst>
              </p:cNvPr>
              <p:cNvSpPr/>
              <p:nvPr/>
            </p:nvSpPr>
            <p:spPr>
              <a:xfrm rot="5400000">
                <a:off x="3311710" y="2220241"/>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4" name="正方形/長方形 1383">
                <a:extLst>
                  <a:ext uri="{FF2B5EF4-FFF2-40B4-BE49-F238E27FC236}">
                    <a16:creationId xmlns:a16="http://schemas.microsoft.com/office/drawing/2014/main" id="{D4891DF2-7087-40C2-A92F-E66DEA74D519}"/>
                  </a:ext>
                </a:extLst>
              </p:cNvPr>
              <p:cNvSpPr/>
              <p:nvPr/>
            </p:nvSpPr>
            <p:spPr>
              <a:xfrm rot="5400000">
                <a:off x="2901192"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5" name="正方形/長方形 1384">
                <a:extLst>
                  <a:ext uri="{FF2B5EF4-FFF2-40B4-BE49-F238E27FC236}">
                    <a16:creationId xmlns:a16="http://schemas.microsoft.com/office/drawing/2014/main" id="{F1177919-3C02-4BC3-A93A-D96274AF6AB1}"/>
                  </a:ext>
                </a:extLst>
              </p:cNvPr>
              <p:cNvSpPr/>
              <p:nvPr/>
            </p:nvSpPr>
            <p:spPr>
              <a:xfrm rot="5400000">
                <a:off x="2901192"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6" name="正方形/長方形 1385">
                <a:extLst>
                  <a:ext uri="{FF2B5EF4-FFF2-40B4-BE49-F238E27FC236}">
                    <a16:creationId xmlns:a16="http://schemas.microsoft.com/office/drawing/2014/main" id="{58AADEE1-FBDD-4C2F-8274-0A6BFFFD739B}"/>
                  </a:ext>
                </a:extLst>
              </p:cNvPr>
              <p:cNvSpPr/>
              <p:nvPr/>
            </p:nvSpPr>
            <p:spPr>
              <a:xfrm rot="5400000">
                <a:off x="2901192"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7" name="正方形/長方形 1386">
                <a:extLst>
                  <a:ext uri="{FF2B5EF4-FFF2-40B4-BE49-F238E27FC236}">
                    <a16:creationId xmlns:a16="http://schemas.microsoft.com/office/drawing/2014/main" id="{66398CB3-CBB1-41B3-B91C-0599A721BBA3}"/>
                  </a:ext>
                </a:extLst>
              </p:cNvPr>
              <p:cNvSpPr/>
              <p:nvPr/>
            </p:nvSpPr>
            <p:spPr>
              <a:xfrm rot="5400000">
                <a:off x="2901192"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8" name="正方形/長方形 1387">
                <a:extLst>
                  <a:ext uri="{FF2B5EF4-FFF2-40B4-BE49-F238E27FC236}">
                    <a16:creationId xmlns:a16="http://schemas.microsoft.com/office/drawing/2014/main" id="{F1B780FC-A971-4FC6-9C84-7B1A3DC6E7C7}"/>
                  </a:ext>
                </a:extLst>
              </p:cNvPr>
              <p:cNvSpPr/>
              <p:nvPr/>
            </p:nvSpPr>
            <p:spPr>
              <a:xfrm rot="5400000">
                <a:off x="3519467"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89" name="正方形/長方形 1388">
                <a:extLst>
                  <a:ext uri="{FF2B5EF4-FFF2-40B4-BE49-F238E27FC236}">
                    <a16:creationId xmlns:a16="http://schemas.microsoft.com/office/drawing/2014/main" id="{1A32CECE-D588-4C33-9EDD-631386942FB8}"/>
                  </a:ext>
                </a:extLst>
              </p:cNvPr>
              <p:cNvSpPr/>
              <p:nvPr/>
            </p:nvSpPr>
            <p:spPr>
              <a:xfrm rot="5400000">
                <a:off x="3519467"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0" name="正方形/長方形 1389">
                <a:extLst>
                  <a:ext uri="{FF2B5EF4-FFF2-40B4-BE49-F238E27FC236}">
                    <a16:creationId xmlns:a16="http://schemas.microsoft.com/office/drawing/2014/main" id="{189CF0A9-C926-4B63-B996-5D0686A89C80}"/>
                  </a:ext>
                </a:extLst>
              </p:cNvPr>
              <p:cNvSpPr/>
              <p:nvPr/>
            </p:nvSpPr>
            <p:spPr>
              <a:xfrm rot="5400000">
                <a:off x="3519467"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1" name="正方形/長方形 1390">
                <a:extLst>
                  <a:ext uri="{FF2B5EF4-FFF2-40B4-BE49-F238E27FC236}">
                    <a16:creationId xmlns:a16="http://schemas.microsoft.com/office/drawing/2014/main" id="{DD640114-AFA6-4018-9833-C76036594F6F}"/>
                  </a:ext>
                </a:extLst>
              </p:cNvPr>
              <p:cNvSpPr/>
              <p:nvPr/>
            </p:nvSpPr>
            <p:spPr>
              <a:xfrm rot="5400000">
                <a:off x="3519467"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2" name="正方形/長方形 1391">
                <a:extLst>
                  <a:ext uri="{FF2B5EF4-FFF2-40B4-BE49-F238E27FC236}">
                    <a16:creationId xmlns:a16="http://schemas.microsoft.com/office/drawing/2014/main" id="{2D0AB163-1F2B-43C3-978B-8724CA778381}"/>
                  </a:ext>
                </a:extLst>
              </p:cNvPr>
              <p:cNvSpPr/>
              <p:nvPr/>
            </p:nvSpPr>
            <p:spPr>
              <a:xfrm rot="5400000">
                <a:off x="372533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3" name="正方形/長方形 1392">
                <a:extLst>
                  <a:ext uri="{FF2B5EF4-FFF2-40B4-BE49-F238E27FC236}">
                    <a16:creationId xmlns:a16="http://schemas.microsoft.com/office/drawing/2014/main" id="{B6A1C7F8-A499-4B6C-A4F5-4206489D9E6A}"/>
                  </a:ext>
                </a:extLst>
              </p:cNvPr>
              <p:cNvSpPr/>
              <p:nvPr/>
            </p:nvSpPr>
            <p:spPr>
              <a:xfrm rot="5400000">
                <a:off x="3725336"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4" name="正方形/長方形 1393">
                <a:extLst>
                  <a:ext uri="{FF2B5EF4-FFF2-40B4-BE49-F238E27FC236}">
                    <a16:creationId xmlns:a16="http://schemas.microsoft.com/office/drawing/2014/main" id="{09F3814A-687D-43DD-BB5E-B7BA120038CE}"/>
                  </a:ext>
                </a:extLst>
              </p:cNvPr>
              <p:cNvSpPr/>
              <p:nvPr/>
            </p:nvSpPr>
            <p:spPr>
              <a:xfrm rot="5400000">
                <a:off x="372533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5" name="正方形/長方形 1394">
                <a:extLst>
                  <a:ext uri="{FF2B5EF4-FFF2-40B4-BE49-F238E27FC236}">
                    <a16:creationId xmlns:a16="http://schemas.microsoft.com/office/drawing/2014/main" id="{8C551EA7-783D-4CAD-B124-F59CE2DD8A74}"/>
                  </a:ext>
                </a:extLst>
              </p:cNvPr>
              <p:cNvSpPr/>
              <p:nvPr/>
            </p:nvSpPr>
            <p:spPr>
              <a:xfrm rot="5400000">
                <a:off x="3725336"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6" name="正方形/長方形 1395">
                <a:extLst>
                  <a:ext uri="{FF2B5EF4-FFF2-40B4-BE49-F238E27FC236}">
                    <a16:creationId xmlns:a16="http://schemas.microsoft.com/office/drawing/2014/main" id="{9035E89F-7BE6-44F7-92FC-5B0F6F01AD60}"/>
                  </a:ext>
                </a:extLst>
              </p:cNvPr>
              <p:cNvSpPr/>
              <p:nvPr/>
            </p:nvSpPr>
            <p:spPr>
              <a:xfrm rot="5400000">
                <a:off x="39320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7" name="正方形/長方形 1396">
                <a:extLst>
                  <a:ext uri="{FF2B5EF4-FFF2-40B4-BE49-F238E27FC236}">
                    <a16:creationId xmlns:a16="http://schemas.microsoft.com/office/drawing/2014/main" id="{35EF5D19-1548-4A74-B29F-B38C94C08968}"/>
                  </a:ext>
                </a:extLst>
              </p:cNvPr>
              <p:cNvSpPr/>
              <p:nvPr/>
            </p:nvSpPr>
            <p:spPr>
              <a:xfrm rot="5400000">
                <a:off x="39320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8" name="正方形/長方形 1397">
                <a:extLst>
                  <a:ext uri="{FF2B5EF4-FFF2-40B4-BE49-F238E27FC236}">
                    <a16:creationId xmlns:a16="http://schemas.microsoft.com/office/drawing/2014/main" id="{C0E9AEBF-10EB-462A-8AF0-8766F0857853}"/>
                  </a:ext>
                </a:extLst>
              </p:cNvPr>
              <p:cNvSpPr/>
              <p:nvPr/>
            </p:nvSpPr>
            <p:spPr>
              <a:xfrm rot="5400000">
                <a:off x="39320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9" name="正方形/長方形 1398">
                <a:extLst>
                  <a:ext uri="{FF2B5EF4-FFF2-40B4-BE49-F238E27FC236}">
                    <a16:creationId xmlns:a16="http://schemas.microsoft.com/office/drawing/2014/main" id="{04ABB029-855E-40BE-AFC2-1BFCC7F21F7A}"/>
                  </a:ext>
                </a:extLst>
              </p:cNvPr>
              <p:cNvSpPr/>
              <p:nvPr/>
            </p:nvSpPr>
            <p:spPr>
              <a:xfrm rot="5400000">
                <a:off x="39320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0" name="正方形/長方形 1399">
                <a:extLst>
                  <a:ext uri="{FF2B5EF4-FFF2-40B4-BE49-F238E27FC236}">
                    <a16:creationId xmlns:a16="http://schemas.microsoft.com/office/drawing/2014/main" id="{2B99320F-F45F-4647-B398-0A0556DC12A6}"/>
                  </a:ext>
                </a:extLst>
              </p:cNvPr>
              <p:cNvSpPr/>
              <p:nvPr/>
            </p:nvSpPr>
            <p:spPr>
              <a:xfrm rot="5400000">
                <a:off x="41378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1" name="正方形/長方形 1400">
                <a:extLst>
                  <a:ext uri="{FF2B5EF4-FFF2-40B4-BE49-F238E27FC236}">
                    <a16:creationId xmlns:a16="http://schemas.microsoft.com/office/drawing/2014/main" id="{904AEA9B-38CB-461F-9F38-A22296E23E14}"/>
                  </a:ext>
                </a:extLst>
              </p:cNvPr>
              <p:cNvSpPr/>
              <p:nvPr/>
            </p:nvSpPr>
            <p:spPr>
              <a:xfrm rot="5400000">
                <a:off x="41378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2" name="正方形/長方形 1401">
                <a:extLst>
                  <a:ext uri="{FF2B5EF4-FFF2-40B4-BE49-F238E27FC236}">
                    <a16:creationId xmlns:a16="http://schemas.microsoft.com/office/drawing/2014/main" id="{72461E94-70D7-4BBF-91AB-1BA1D834CBA0}"/>
                  </a:ext>
                </a:extLst>
              </p:cNvPr>
              <p:cNvSpPr/>
              <p:nvPr/>
            </p:nvSpPr>
            <p:spPr>
              <a:xfrm rot="5400000">
                <a:off x="41378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3" name="正方形/長方形 1402">
                <a:extLst>
                  <a:ext uri="{FF2B5EF4-FFF2-40B4-BE49-F238E27FC236}">
                    <a16:creationId xmlns:a16="http://schemas.microsoft.com/office/drawing/2014/main" id="{B1A9B01E-8680-4AB8-8848-03F7C5BCC283}"/>
                  </a:ext>
                </a:extLst>
              </p:cNvPr>
              <p:cNvSpPr/>
              <p:nvPr/>
            </p:nvSpPr>
            <p:spPr>
              <a:xfrm rot="5400000">
                <a:off x="41378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4" name="正方形/長方形 1403">
                <a:extLst>
                  <a:ext uri="{FF2B5EF4-FFF2-40B4-BE49-F238E27FC236}">
                    <a16:creationId xmlns:a16="http://schemas.microsoft.com/office/drawing/2014/main" id="{C92819AE-E95A-408A-809B-1A519193AEAA}"/>
                  </a:ext>
                </a:extLst>
              </p:cNvPr>
              <p:cNvSpPr/>
              <p:nvPr/>
            </p:nvSpPr>
            <p:spPr>
              <a:xfrm rot="5400000">
                <a:off x="5168117" y="15982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5" name="正方形/長方形 1404">
                <a:extLst>
                  <a:ext uri="{FF2B5EF4-FFF2-40B4-BE49-F238E27FC236}">
                    <a16:creationId xmlns:a16="http://schemas.microsoft.com/office/drawing/2014/main" id="{C1524DEF-0675-4688-A861-FFC6B99963F6}"/>
                  </a:ext>
                </a:extLst>
              </p:cNvPr>
              <p:cNvSpPr/>
              <p:nvPr/>
            </p:nvSpPr>
            <p:spPr>
              <a:xfrm rot="5400000">
                <a:off x="5168117" y="180393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6" name="正方形/長方形 1405">
                <a:extLst>
                  <a:ext uri="{FF2B5EF4-FFF2-40B4-BE49-F238E27FC236}">
                    <a16:creationId xmlns:a16="http://schemas.microsoft.com/office/drawing/2014/main" id="{834FE453-76B4-4B27-9654-6623E681C626}"/>
                  </a:ext>
                </a:extLst>
              </p:cNvPr>
              <p:cNvSpPr/>
              <p:nvPr/>
            </p:nvSpPr>
            <p:spPr>
              <a:xfrm rot="5400000">
                <a:off x="5168117" y="200965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7" name="正方形/長方形 1406">
                <a:extLst>
                  <a:ext uri="{FF2B5EF4-FFF2-40B4-BE49-F238E27FC236}">
                    <a16:creationId xmlns:a16="http://schemas.microsoft.com/office/drawing/2014/main" id="{EE72CB17-163B-421A-87A6-D22FAB281CEE}"/>
                  </a:ext>
                </a:extLst>
              </p:cNvPr>
              <p:cNvSpPr/>
              <p:nvPr/>
            </p:nvSpPr>
            <p:spPr>
              <a:xfrm rot="5400000">
                <a:off x="5168117" y="221536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8" name="正方形/長方形 1407">
                <a:extLst>
                  <a:ext uri="{FF2B5EF4-FFF2-40B4-BE49-F238E27FC236}">
                    <a16:creationId xmlns:a16="http://schemas.microsoft.com/office/drawing/2014/main" id="{A2A9F850-E0F0-4D4E-BFF6-C5AC65898EE0}"/>
                  </a:ext>
                </a:extLst>
              </p:cNvPr>
              <p:cNvSpPr/>
              <p:nvPr/>
            </p:nvSpPr>
            <p:spPr>
              <a:xfrm rot="5400000">
                <a:off x="5374120" y="159822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09" name="正方形/長方形 1408">
                <a:extLst>
                  <a:ext uri="{FF2B5EF4-FFF2-40B4-BE49-F238E27FC236}">
                    <a16:creationId xmlns:a16="http://schemas.microsoft.com/office/drawing/2014/main" id="{E9119DAF-0DEB-4585-B8B4-58B3B455295D}"/>
                  </a:ext>
                </a:extLst>
              </p:cNvPr>
              <p:cNvSpPr/>
              <p:nvPr/>
            </p:nvSpPr>
            <p:spPr>
              <a:xfrm rot="5400000">
                <a:off x="5374120" y="1803936"/>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0" name="正方形/長方形 1409">
                <a:extLst>
                  <a:ext uri="{FF2B5EF4-FFF2-40B4-BE49-F238E27FC236}">
                    <a16:creationId xmlns:a16="http://schemas.microsoft.com/office/drawing/2014/main" id="{75682C18-F2D6-495B-97D1-C165A10BD55F}"/>
                  </a:ext>
                </a:extLst>
              </p:cNvPr>
              <p:cNvSpPr/>
              <p:nvPr/>
            </p:nvSpPr>
            <p:spPr>
              <a:xfrm rot="5400000">
                <a:off x="5374120" y="200965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1" name="正方形/長方形 1410">
                <a:extLst>
                  <a:ext uri="{FF2B5EF4-FFF2-40B4-BE49-F238E27FC236}">
                    <a16:creationId xmlns:a16="http://schemas.microsoft.com/office/drawing/2014/main" id="{B21A77C2-3C09-4663-9FED-F9EB6C47C7E1}"/>
                  </a:ext>
                </a:extLst>
              </p:cNvPr>
              <p:cNvSpPr/>
              <p:nvPr/>
            </p:nvSpPr>
            <p:spPr>
              <a:xfrm rot="5400000">
                <a:off x="5374120" y="221536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2" name="正方形/長方形 1411">
                <a:extLst>
                  <a:ext uri="{FF2B5EF4-FFF2-40B4-BE49-F238E27FC236}">
                    <a16:creationId xmlns:a16="http://schemas.microsoft.com/office/drawing/2014/main" id="{04DC1C91-B05F-4D5D-B851-245596006819}"/>
                  </a:ext>
                </a:extLst>
              </p:cNvPr>
              <p:cNvSpPr/>
              <p:nvPr/>
            </p:nvSpPr>
            <p:spPr>
              <a:xfrm rot="5400000">
                <a:off x="4342035"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3" name="正方形/長方形 1412">
                <a:extLst>
                  <a:ext uri="{FF2B5EF4-FFF2-40B4-BE49-F238E27FC236}">
                    <a16:creationId xmlns:a16="http://schemas.microsoft.com/office/drawing/2014/main" id="{B7883530-EBFD-4800-8CC8-9C8E838F1F0A}"/>
                  </a:ext>
                </a:extLst>
              </p:cNvPr>
              <p:cNvSpPr/>
              <p:nvPr/>
            </p:nvSpPr>
            <p:spPr>
              <a:xfrm rot="5400000">
                <a:off x="4342035"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4" name="正方形/長方形 1413">
                <a:extLst>
                  <a:ext uri="{FF2B5EF4-FFF2-40B4-BE49-F238E27FC236}">
                    <a16:creationId xmlns:a16="http://schemas.microsoft.com/office/drawing/2014/main" id="{4A0417A6-97C2-441B-B33C-ACB47BB3A151}"/>
                  </a:ext>
                </a:extLst>
              </p:cNvPr>
              <p:cNvSpPr/>
              <p:nvPr/>
            </p:nvSpPr>
            <p:spPr>
              <a:xfrm rot="5400000">
                <a:off x="4342035"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5" name="正方形/長方形 1414">
                <a:extLst>
                  <a:ext uri="{FF2B5EF4-FFF2-40B4-BE49-F238E27FC236}">
                    <a16:creationId xmlns:a16="http://schemas.microsoft.com/office/drawing/2014/main" id="{E6A08D11-A102-4A0B-91C9-8C31382A08C5}"/>
                  </a:ext>
                </a:extLst>
              </p:cNvPr>
              <p:cNvSpPr/>
              <p:nvPr/>
            </p:nvSpPr>
            <p:spPr>
              <a:xfrm rot="5400000">
                <a:off x="4342035"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6" name="正方形/長方形 1415">
                <a:extLst>
                  <a:ext uri="{FF2B5EF4-FFF2-40B4-BE49-F238E27FC236}">
                    <a16:creationId xmlns:a16="http://schemas.microsoft.com/office/drawing/2014/main" id="{E6781E67-4990-4E38-B763-178EADF73F82}"/>
                  </a:ext>
                </a:extLst>
              </p:cNvPr>
              <p:cNvSpPr/>
              <p:nvPr/>
            </p:nvSpPr>
            <p:spPr>
              <a:xfrm rot="5400000">
                <a:off x="454790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7" name="正方形/長方形 1416">
                <a:extLst>
                  <a:ext uri="{FF2B5EF4-FFF2-40B4-BE49-F238E27FC236}">
                    <a16:creationId xmlns:a16="http://schemas.microsoft.com/office/drawing/2014/main" id="{72434DA9-3768-4BAA-BE62-3B60F057912A}"/>
                  </a:ext>
                </a:extLst>
              </p:cNvPr>
              <p:cNvSpPr/>
              <p:nvPr/>
            </p:nvSpPr>
            <p:spPr>
              <a:xfrm rot="5400000">
                <a:off x="4547904" y="1808809"/>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8" name="正方形/長方形 1417">
                <a:extLst>
                  <a:ext uri="{FF2B5EF4-FFF2-40B4-BE49-F238E27FC236}">
                    <a16:creationId xmlns:a16="http://schemas.microsoft.com/office/drawing/2014/main" id="{E72E1E04-73F1-48FD-8729-9D468A0A6890}"/>
                  </a:ext>
                </a:extLst>
              </p:cNvPr>
              <p:cNvSpPr/>
              <p:nvPr/>
            </p:nvSpPr>
            <p:spPr>
              <a:xfrm rot="5400000">
                <a:off x="454790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19" name="正方形/長方形 1418">
                <a:extLst>
                  <a:ext uri="{FF2B5EF4-FFF2-40B4-BE49-F238E27FC236}">
                    <a16:creationId xmlns:a16="http://schemas.microsoft.com/office/drawing/2014/main" id="{A8ADF270-B230-4A75-8685-9EDD77ED0EE2}"/>
                  </a:ext>
                </a:extLst>
              </p:cNvPr>
              <p:cNvSpPr/>
              <p:nvPr/>
            </p:nvSpPr>
            <p:spPr>
              <a:xfrm rot="5400000">
                <a:off x="4547904" y="2220238"/>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0" name="正方形/長方形 1419">
                <a:extLst>
                  <a:ext uri="{FF2B5EF4-FFF2-40B4-BE49-F238E27FC236}">
                    <a16:creationId xmlns:a16="http://schemas.microsoft.com/office/drawing/2014/main" id="{B0D6FBD0-FB09-47D5-B60D-2730894C38C0}"/>
                  </a:ext>
                </a:extLst>
              </p:cNvPr>
              <p:cNvSpPr/>
              <p:nvPr/>
            </p:nvSpPr>
            <p:spPr>
              <a:xfrm rot="5400000">
                <a:off x="475457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1" name="正方形/長方形 1420">
                <a:extLst>
                  <a:ext uri="{FF2B5EF4-FFF2-40B4-BE49-F238E27FC236}">
                    <a16:creationId xmlns:a16="http://schemas.microsoft.com/office/drawing/2014/main" id="{AA91CEEB-0404-410C-8653-45D27EB0A322}"/>
                  </a:ext>
                </a:extLst>
              </p:cNvPr>
              <p:cNvSpPr/>
              <p:nvPr/>
            </p:nvSpPr>
            <p:spPr>
              <a:xfrm rot="5400000">
                <a:off x="4754574"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2" name="正方形/長方形 1421">
                <a:extLst>
                  <a:ext uri="{FF2B5EF4-FFF2-40B4-BE49-F238E27FC236}">
                    <a16:creationId xmlns:a16="http://schemas.microsoft.com/office/drawing/2014/main" id="{37C030EF-E34B-4721-9658-4E546982072B}"/>
                  </a:ext>
                </a:extLst>
              </p:cNvPr>
              <p:cNvSpPr/>
              <p:nvPr/>
            </p:nvSpPr>
            <p:spPr>
              <a:xfrm rot="5400000">
                <a:off x="475457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3" name="正方形/長方形 1422">
                <a:extLst>
                  <a:ext uri="{FF2B5EF4-FFF2-40B4-BE49-F238E27FC236}">
                    <a16:creationId xmlns:a16="http://schemas.microsoft.com/office/drawing/2014/main" id="{ABA906F4-7DD5-44F3-9E51-9714C9AF4044}"/>
                  </a:ext>
                </a:extLst>
              </p:cNvPr>
              <p:cNvSpPr/>
              <p:nvPr/>
            </p:nvSpPr>
            <p:spPr>
              <a:xfrm rot="5400000">
                <a:off x="4754574"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4" name="正方形/長方形 1423">
                <a:extLst>
                  <a:ext uri="{FF2B5EF4-FFF2-40B4-BE49-F238E27FC236}">
                    <a16:creationId xmlns:a16="http://schemas.microsoft.com/office/drawing/2014/main" id="{179FF6E3-A6B1-470A-B489-4193C7E5E919}"/>
                  </a:ext>
                </a:extLst>
              </p:cNvPr>
              <p:cNvSpPr/>
              <p:nvPr/>
            </p:nvSpPr>
            <p:spPr>
              <a:xfrm rot="5400000">
                <a:off x="4960443"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5" name="正方形/長方形 1424">
                <a:extLst>
                  <a:ext uri="{FF2B5EF4-FFF2-40B4-BE49-F238E27FC236}">
                    <a16:creationId xmlns:a16="http://schemas.microsoft.com/office/drawing/2014/main" id="{930720BC-BAA9-41B3-AE77-7D55D1B8DA28}"/>
                  </a:ext>
                </a:extLst>
              </p:cNvPr>
              <p:cNvSpPr/>
              <p:nvPr/>
            </p:nvSpPr>
            <p:spPr>
              <a:xfrm rot="5400000">
                <a:off x="4960443" y="1808809"/>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6" name="正方形/長方形 1425">
                <a:extLst>
                  <a:ext uri="{FF2B5EF4-FFF2-40B4-BE49-F238E27FC236}">
                    <a16:creationId xmlns:a16="http://schemas.microsoft.com/office/drawing/2014/main" id="{0CB801C1-5363-4D36-B15C-2754F0467E15}"/>
                  </a:ext>
                </a:extLst>
              </p:cNvPr>
              <p:cNvSpPr/>
              <p:nvPr/>
            </p:nvSpPr>
            <p:spPr>
              <a:xfrm rot="5400000">
                <a:off x="4960443"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7" name="正方形/長方形 1426">
                <a:extLst>
                  <a:ext uri="{FF2B5EF4-FFF2-40B4-BE49-F238E27FC236}">
                    <a16:creationId xmlns:a16="http://schemas.microsoft.com/office/drawing/2014/main" id="{1ADCE113-E43D-458B-B7DF-80F7F5A9D1CB}"/>
                  </a:ext>
                </a:extLst>
              </p:cNvPr>
              <p:cNvSpPr/>
              <p:nvPr/>
            </p:nvSpPr>
            <p:spPr>
              <a:xfrm rot="5400000">
                <a:off x="4960443" y="2220238"/>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428" name="グループ化 1427">
              <a:extLst>
                <a:ext uri="{FF2B5EF4-FFF2-40B4-BE49-F238E27FC236}">
                  <a16:creationId xmlns:a16="http://schemas.microsoft.com/office/drawing/2014/main" id="{321CFE13-2E42-4111-A579-52DE7E4935A3}"/>
                </a:ext>
              </a:extLst>
            </p:cNvPr>
            <p:cNvGrpSpPr/>
            <p:nvPr/>
          </p:nvGrpSpPr>
          <p:grpSpPr>
            <a:xfrm>
              <a:off x="848402" y="4883480"/>
              <a:ext cx="4730496" cy="827735"/>
              <a:chOff x="849415" y="1598300"/>
              <a:chExt cx="4730496" cy="827735"/>
            </a:xfrm>
          </p:grpSpPr>
          <p:sp>
            <p:nvSpPr>
              <p:cNvPr id="1429" name="正方形/長方形 1428">
                <a:extLst>
                  <a:ext uri="{FF2B5EF4-FFF2-40B4-BE49-F238E27FC236}">
                    <a16:creationId xmlns:a16="http://schemas.microsoft.com/office/drawing/2014/main" id="{544B5B9B-65D3-4421-9A1F-DBB03B397EAA}"/>
                  </a:ext>
                </a:extLst>
              </p:cNvPr>
              <p:cNvSpPr/>
              <p:nvPr/>
            </p:nvSpPr>
            <p:spPr>
              <a:xfrm rot="5400000">
                <a:off x="849493"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0" name="正方形/長方形 1429">
                <a:extLst>
                  <a:ext uri="{FF2B5EF4-FFF2-40B4-BE49-F238E27FC236}">
                    <a16:creationId xmlns:a16="http://schemas.microsoft.com/office/drawing/2014/main" id="{80B636A3-CD30-4E94-A14C-A986F7D07A20}"/>
                  </a:ext>
                </a:extLst>
              </p:cNvPr>
              <p:cNvSpPr/>
              <p:nvPr/>
            </p:nvSpPr>
            <p:spPr>
              <a:xfrm rot="5400000">
                <a:off x="849493" y="180881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1" name="正方形/長方形 1430">
                <a:extLst>
                  <a:ext uri="{FF2B5EF4-FFF2-40B4-BE49-F238E27FC236}">
                    <a16:creationId xmlns:a16="http://schemas.microsoft.com/office/drawing/2014/main" id="{FC89A681-7BDD-499A-8133-479D00DB530F}"/>
                  </a:ext>
                </a:extLst>
              </p:cNvPr>
              <p:cNvSpPr/>
              <p:nvPr/>
            </p:nvSpPr>
            <p:spPr>
              <a:xfrm rot="5400000">
                <a:off x="849493"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2" name="正方形/長方形 1431">
                <a:extLst>
                  <a:ext uri="{FF2B5EF4-FFF2-40B4-BE49-F238E27FC236}">
                    <a16:creationId xmlns:a16="http://schemas.microsoft.com/office/drawing/2014/main" id="{A1573CCF-D231-4DFB-937A-14B8BC22153C}"/>
                  </a:ext>
                </a:extLst>
              </p:cNvPr>
              <p:cNvSpPr/>
              <p:nvPr/>
            </p:nvSpPr>
            <p:spPr>
              <a:xfrm rot="5400000">
                <a:off x="849493" y="2220243"/>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3" name="正方形/長方形 1432">
                <a:extLst>
                  <a:ext uri="{FF2B5EF4-FFF2-40B4-BE49-F238E27FC236}">
                    <a16:creationId xmlns:a16="http://schemas.microsoft.com/office/drawing/2014/main" id="{0916D28A-8D81-4A95-8535-01FD3727FB3B}"/>
                  </a:ext>
                </a:extLst>
              </p:cNvPr>
              <p:cNvSpPr/>
              <p:nvPr/>
            </p:nvSpPr>
            <p:spPr>
              <a:xfrm rot="5400000">
                <a:off x="187775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4" name="正方形/長方形 1433">
                <a:extLst>
                  <a:ext uri="{FF2B5EF4-FFF2-40B4-BE49-F238E27FC236}">
                    <a16:creationId xmlns:a16="http://schemas.microsoft.com/office/drawing/2014/main" id="{6B8C2AB6-B18D-40AE-8400-D3F8D3C5AF1B}"/>
                  </a:ext>
                </a:extLst>
              </p:cNvPr>
              <p:cNvSpPr/>
              <p:nvPr/>
            </p:nvSpPr>
            <p:spPr>
              <a:xfrm rot="5400000">
                <a:off x="1877754"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5" name="正方形/長方形 1434">
                <a:extLst>
                  <a:ext uri="{FF2B5EF4-FFF2-40B4-BE49-F238E27FC236}">
                    <a16:creationId xmlns:a16="http://schemas.microsoft.com/office/drawing/2014/main" id="{35265AF0-FF1C-4C69-BDCB-BFD73423C8C3}"/>
                  </a:ext>
                </a:extLst>
              </p:cNvPr>
              <p:cNvSpPr/>
              <p:nvPr/>
            </p:nvSpPr>
            <p:spPr>
              <a:xfrm rot="5400000">
                <a:off x="187775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6" name="正方形/長方形 1435">
                <a:extLst>
                  <a:ext uri="{FF2B5EF4-FFF2-40B4-BE49-F238E27FC236}">
                    <a16:creationId xmlns:a16="http://schemas.microsoft.com/office/drawing/2014/main" id="{70D779F8-3DFF-468C-A009-DB7F80972EE8}"/>
                  </a:ext>
                </a:extLst>
              </p:cNvPr>
              <p:cNvSpPr/>
              <p:nvPr/>
            </p:nvSpPr>
            <p:spPr>
              <a:xfrm rot="5400000">
                <a:off x="1877754"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7" name="正方形/長方形 1436">
                <a:extLst>
                  <a:ext uri="{FF2B5EF4-FFF2-40B4-BE49-F238E27FC236}">
                    <a16:creationId xmlns:a16="http://schemas.microsoft.com/office/drawing/2014/main" id="{ED6B30B2-955E-4C5B-9820-1C9576F7A685}"/>
                  </a:ext>
                </a:extLst>
              </p:cNvPr>
              <p:cNvSpPr/>
              <p:nvPr/>
            </p:nvSpPr>
            <p:spPr>
              <a:xfrm rot="5400000">
                <a:off x="105536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8" name="正方形/長方形 1437">
                <a:extLst>
                  <a:ext uri="{FF2B5EF4-FFF2-40B4-BE49-F238E27FC236}">
                    <a16:creationId xmlns:a16="http://schemas.microsoft.com/office/drawing/2014/main" id="{7EEEACE6-766E-4122-ABC1-85C74C25FD2A}"/>
                  </a:ext>
                </a:extLst>
              </p:cNvPr>
              <p:cNvSpPr/>
              <p:nvPr/>
            </p:nvSpPr>
            <p:spPr>
              <a:xfrm rot="5400000">
                <a:off x="1055362"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9" name="正方形/長方形 1438">
                <a:extLst>
                  <a:ext uri="{FF2B5EF4-FFF2-40B4-BE49-F238E27FC236}">
                    <a16:creationId xmlns:a16="http://schemas.microsoft.com/office/drawing/2014/main" id="{50A2FF8B-36BC-48A1-BB04-7C7C7711F941}"/>
                  </a:ext>
                </a:extLst>
              </p:cNvPr>
              <p:cNvSpPr/>
              <p:nvPr/>
            </p:nvSpPr>
            <p:spPr>
              <a:xfrm rot="5400000">
                <a:off x="105536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0" name="正方形/長方形 1439">
                <a:extLst>
                  <a:ext uri="{FF2B5EF4-FFF2-40B4-BE49-F238E27FC236}">
                    <a16:creationId xmlns:a16="http://schemas.microsoft.com/office/drawing/2014/main" id="{74EB5B41-238A-4264-A735-B80D356F615D}"/>
                  </a:ext>
                </a:extLst>
              </p:cNvPr>
              <p:cNvSpPr/>
              <p:nvPr/>
            </p:nvSpPr>
            <p:spPr>
              <a:xfrm rot="5400000">
                <a:off x="1055362"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1" name="正方形/長方形 1440">
                <a:extLst>
                  <a:ext uri="{FF2B5EF4-FFF2-40B4-BE49-F238E27FC236}">
                    <a16:creationId xmlns:a16="http://schemas.microsoft.com/office/drawing/2014/main" id="{B4FA557C-BDAF-47C1-A3EB-2AB283B7924B}"/>
                  </a:ext>
                </a:extLst>
              </p:cNvPr>
              <p:cNvSpPr/>
              <p:nvPr/>
            </p:nvSpPr>
            <p:spPr>
              <a:xfrm rot="5400000">
                <a:off x="208362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2" name="正方形/長方形 1441">
                <a:extLst>
                  <a:ext uri="{FF2B5EF4-FFF2-40B4-BE49-F238E27FC236}">
                    <a16:creationId xmlns:a16="http://schemas.microsoft.com/office/drawing/2014/main" id="{C7678898-40F8-4E86-BD63-3B4E60D1BC71}"/>
                  </a:ext>
                </a:extLst>
              </p:cNvPr>
              <p:cNvSpPr/>
              <p:nvPr/>
            </p:nvSpPr>
            <p:spPr>
              <a:xfrm rot="5400000">
                <a:off x="2083624"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3" name="正方形/長方形 1442">
                <a:extLst>
                  <a:ext uri="{FF2B5EF4-FFF2-40B4-BE49-F238E27FC236}">
                    <a16:creationId xmlns:a16="http://schemas.microsoft.com/office/drawing/2014/main" id="{90089B1E-5A23-41B8-B946-6E7A10B1B9D7}"/>
                  </a:ext>
                </a:extLst>
              </p:cNvPr>
              <p:cNvSpPr/>
              <p:nvPr/>
            </p:nvSpPr>
            <p:spPr>
              <a:xfrm rot="5400000">
                <a:off x="2083624"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4" name="正方形/長方形 1443">
                <a:extLst>
                  <a:ext uri="{FF2B5EF4-FFF2-40B4-BE49-F238E27FC236}">
                    <a16:creationId xmlns:a16="http://schemas.microsoft.com/office/drawing/2014/main" id="{E48638E2-8CFD-4680-8409-4E6548BAC080}"/>
                  </a:ext>
                </a:extLst>
              </p:cNvPr>
              <p:cNvSpPr/>
              <p:nvPr/>
            </p:nvSpPr>
            <p:spPr>
              <a:xfrm rot="5400000">
                <a:off x="2083624"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5" name="正方形/長方形 1444">
                <a:extLst>
                  <a:ext uri="{FF2B5EF4-FFF2-40B4-BE49-F238E27FC236}">
                    <a16:creationId xmlns:a16="http://schemas.microsoft.com/office/drawing/2014/main" id="{7E9780B2-BC48-41B1-A358-570B003E25FD}"/>
                  </a:ext>
                </a:extLst>
              </p:cNvPr>
              <p:cNvSpPr/>
              <p:nvPr/>
            </p:nvSpPr>
            <p:spPr>
              <a:xfrm rot="5400000">
                <a:off x="126203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6" name="正方形/長方形 1445">
                <a:extLst>
                  <a:ext uri="{FF2B5EF4-FFF2-40B4-BE49-F238E27FC236}">
                    <a16:creationId xmlns:a16="http://schemas.microsoft.com/office/drawing/2014/main" id="{C2EDD7B0-F47F-4AAA-ADC7-B7C4AA286BA9}"/>
                  </a:ext>
                </a:extLst>
              </p:cNvPr>
              <p:cNvSpPr/>
              <p:nvPr/>
            </p:nvSpPr>
            <p:spPr>
              <a:xfrm rot="5400000">
                <a:off x="1262032" y="1808814"/>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7" name="正方形/長方形 1446">
                <a:extLst>
                  <a:ext uri="{FF2B5EF4-FFF2-40B4-BE49-F238E27FC236}">
                    <a16:creationId xmlns:a16="http://schemas.microsoft.com/office/drawing/2014/main" id="{9277688C-E4EA-4BA1-822D-00D1421C766E}"/>
                  </a:ext>
                </a:extLst>
              </p:cNvPr>
              <p:cNvSpPr/>
              <p:nvPr/>
            </p:nvSpPr>
            <p:spPr>
              <a:xfrm rot="5400000">
                <a:off x="1262032"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8" name="正方形/長方形 1447">
                <a:extLst>
                  <a:ext uri="{FF2B5EF4-FFF2-40B4-BE49-F238E27FC236}">
                    <a16:creationId xmlns:a16="http://schemas.microsoft.com/office/drawing/2014/main" id="{7C1E6341-CDAC-459B-83C3-AE38FDECDAA7}"/>
                  </a:ext>
                </a:extLst>
              </p:cNvPr>
              <p:cNvSpPr/>
              <p:nvPr/>
            </p:nvSpPr>
            <p:spPr>
              <a:xfrm rot="5400000">
                <a:off x="1262032" y="222024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9" name="正方形/長方形 1448">
                <a:extLst>
                  <a:ext uri="{FF2B5EF4-FFF2-40B4-BE49-F238E27FC236}">
                    <a16:creationId xmlns:a16="http://schemas.microsoft.com/office/drawing/2014/main" id="{CE90B6B9-E94A-4827-BEC3-A742E2941D67}"/>
                  </a:ext>
                </a:extLst>
              </p:cNvPr>
              <p:cNvSpPr/>
              <p:nvPr/>
            </p:nvSpPr>
            <p:spPr>
              <a:xfrm rot="5400000">
                <a:off x="1467901"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0" name="正方形/長方形 1449">
                <a:extLst>
                  <a:ext uri="{FF2B5EF4-FFF2-40B4-BE49-F238E27FC236}">
                    <a16:creationId xmlns:a16="http://schemas.microsoft.com/office/drawing/2014/main" id="{8D8C1D7D-BE70-4BC9-A33A-FB6FBE917296}"/>
                  </a:ext>
                </a:extLst>
              </p:cNvPr>
              <p:cNvSpPr/>
              <p:nvPr/>
            </p:nvSpPr>
            <p:spPr>
              <a:xfrm rot="5400000">
                <a:off x="1467901" y="180881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1" name="正方形/長方形 1450">
                <a:extLst>
                  <a:ext uri="{FF2B5EF4-FFF2-40B4-BE49-F238E27FC236}">
                    <a16:creationId xmlns:a16="http://schemas.microsoft.com/office/drawing/2014/main" id="{8F599D6F-3D9E-4B6F-BA00-17A100A589B8}"/>
                  </a:ext>
                </a:extLst>
              </p:cNvPr>
              <p:cNvSpPr/>
              <p:nvPr/>
            </p:nvSpPr>
            <p:spPr>
              <a:xfrm rot="5400000">
                <a:off x="1467901"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2" name="正方形/長方形 1451">
                <a:extLst>
                  <a:ext uri="{FF2B5EF4-FFF2-40B4-BE49-F238E27FC236}">
                    <a16:creationId xmlns:a16="http://schemas.microsoft.com/office/drawing/2014/main" id="{64A42766-F9E2-447F-9290-0FF5B96CC3F6}"/>
                  </a:ext>
                </a:extLst>
              </p:cNvPr>
              <p:cNvSpPr/>
              <p:nvPr/>
            </p:nvSpPr>
            <p:spPr>
              <a:xfrm rot="5400000">
                <a:off x="1467901" y="222024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3" name="正方形/長方形 1452">
                <a:extLst>
                  <a:ext uri="{FF2B5EF4-FFF2-40B4-BE49-F238E27FC236}">
                    <a16:creationId xmlns:a16="http://schemas.microsoft.com/office/drawing/2014/main" id="{CC0B715E-3F47-42AA-B974-908A247CB155}"/>
                  </a:ext>
                </a:extLst>
              </p:cNvPr>
              <p:cNvSpPr/>
              <p:nvPr/>
            </p:nvSpPr>
            <p:spPr>
              <a:xfrm rot="5400000">
                <a:off x="1673106"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4" name="正方形/長方形 1453">
                <a:extLst>
                  <a:ext uri="{FF2B5EF4-FFF2-40B4-BE49-F238E27FC236}">
                    <a16:creationId xmlns:a16="http://schemas.microsoft.com/office/drawing/2014/main" id="{B82A0AE2-E425-49F0-9AA8-3E45FA74C34B}"/>
                  </a:ext>
                </a:extLst>
              </p:cNvPr>
              <p:cNvSpPr/>
              <p:nvPr/>
            </p:nvSpPr>
            <p:spPr>
              <a:xfrm rot="5400000">
                <a:off x="1673106" y="1808814"/>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5" name="正方形/長方形 1454">
                <a:extLst>
                  <a:ext uri="{FF2B5EF4-FFF2-40B4-BE49-F238E27FC236}">
                    <a16:creationId xmlns:a16="http://schemas.microsoft.com/office/drawing/2014/main" id="{A9C9D397-36C6-4153-8A70-A66E6A3FA0A0}"/>
                  </a:ext>
                </a:extLst>
              </p:cNvPr>
              <p:cNvSpPr/>
              <p:nvPr/>
            </p:nvSpPr>
            <p:spPr>
              <a:xfrm rot="5400000">
                <a:off x="1673106" y="201452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6" name="正方形/長方形 1455">
                <a:extLst>
                  <a:ext uri="{FF2B5EF4-FFF2-40B4-BE49-F238E27FC236}">
                    <a16:creationId xmlns:a16="http://schemas.microsoft.com/office/drawing/2014/main" id="{AD1AD8E0-238D-4DB8-9C56-95F5C3B71553}"/>
                  </a:ext>
                </a:extLst>
              </p:cNvPr>
              <p:cNvSpPr/>
              <p:nvPr/>
            </p:nvSpPr>
            <p:spPr>
              <a:xfrm rot="5400000">
                <a:off x="1673106" y="222024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7" name="正方形/長方形 1456">
                <a:extLst>
                  <a:ext uri="{FF2B5EF4-FFF2-40B4-BE49-F238E27FC236}">
                    <a16:creationId xmlns:a16="http://schemas.microsoft.com/office/drawing/2014/main" id="{0D8C13D1-585B-4D31-AD42-D311F81C6F20}"/>
                  </a:ext>
                </a:extLst>
              </p:cNvPr>
              <p:cNvSpPr/>
              <p:nvPr/>
            </p:nvSpPr>
            <p:spPr>
              <a:xfrm rot="5400000">
                <a:off x="22876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8" name="正方形/長方形 1457">
                <a:extLst>
                  <a:ext uri="{FF2B5EF4-FFF2-40B4-BE49-F238E27FC236}">
                    <a16:creationId xmlns:a16="http://schemas.microsoft.com/office/drawing/2014/main" id="{8B8417E6-DD00-4D78-8ADE-61387FAC0016}"/>
                  </a:ext>
                </a:extLst>
              </p:cNvPr>
              <p:cNvSpPr/>
              <p:nvPr/>
            </p:nvSpPr>
            <p:spPr>
              <a:xfrm rot="5400000">
                <a:off x="22876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59" name="正方形/長方形 1458">
                <a:extLst>
                  <a:ext uri="{FF2B5EF4-FFF2-40B4-BE49-F238E27FC236}">
                    <a16:creationId xmlns:a16="http://schemas.microsoft.com/office/drawing/2014/main" id="{351ACDD2-0434-4877-A742-B2A9F8344489}"/>
                  </a:ext>
                </a:extLst>
              </p:cNvPr>
              <p:cNvSpPr/>
              <p:nvPr/>
            </p:nvSpPr>
            <p:spPr>
              <a:xfrm rot="5400000">
                <a:off x="22876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0" name="正方形/長方形 1459">
                <a:extLst>
                  <a:ext uri="{FF2B5EF4-FFF2-40B4-BE49-F238E27FC236}">
                    <a16:creationId xmlns:a16="http://schemas.microsoft.com/office/drawing/2014/main" id="{6EF679C6-F4CF-4B36-AB27-439F3CE722E4}"/>
                  </a:ext>
                </a:extLst>
              </p:cNvPr>
              <p:cNvSpPr/>
              <p:nvPr/>
            </p:nvSpPr>
            <p:spPr>
              <a:xfrm rot="5400000">
                <a:off x="22876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1" name="正方形/長方形 1460">
                <a:extLst>
                  <a:ext uri="{FF2B5EF4-FFF2-40B4-BE49-F238E27FC236}">
                    <a16:creationId xmlns:a16="http://schemas.microsoft.com/office/drawing/2014/main" id="{FB424652-04B9-4A24-9FD6-E86562710CA3}"/>
                  </a:ext>
                </a:extLst>
              </p:cNvPr>
              <p:cNvSpPr/>
              <p:nvPr/>
            </p:nvSpPr>
            <p:spPr>
              <a:xfrm rot="5400000">
                <a:off x="24934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2" name="正方形/長方形 1461">
                <a:extLst>
                  <a:ext uri="{FF2B5EF4-FFF2-40B4-BE49-F238E27FC236}">
                    <a16:creationId xmlns:a16="http://schemas.microsoft.com/office/drawing/2014/main" id="{D821DC3E-5298-439A-9530-1C940EA5744F}"/>
                  </a:ext>
                </a:extLst>
              </p:cNvPr>
              <p:cNvSpPr/>
              <p:nvPr/>
            </p:nvSpPr>
            <p:spPr>
              <a:xfrm rot="5400000">
                <a:off x="24934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3" name="正方形/長方形 1462">
                <a:extLst>
                  <a:ext uri="{FF2B5EF4-FFF2-40B4-BE49-F238E27FC236}">
                    <a16:creationId xmlns:a16="http://schemas.microsoft.com/office/drawing/2014/main" id="{55389570-A5C4-44D5-ACD2-B8EF6C669628}"/>
                  </a:ext>
                </a:extLst>
              </p:cNvPr>
              <p:cNvSpPr/>
              <p:nvPr/>
            </p:nvSpPr>
            <p:spPr>
              <a:xfrm rot="5400000">
                <a:off x="24934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4" name="正方形/長方形 1463">
                <a:extLst>
                  <a:ext uri="{FF2B5EF4-FFF2-40B4-BE49-F238E27FC236}">
                    <a16:creationId xmlns:a16="http://schemas.microsoft.com/office/drawing/2014/main" id="{42E7A56E-C8BC-48DB-BA86-2DE4054A3911}"/>
                  </a:ext>
                </a:extLst>
              </p:cNvPr>
              <p:cNvSpPr/>
              <p:nvPr/>
            </p:nvSpPr>
            <p:spPr>
              <a:xfrm rot="5400000">
                <a:off x="24934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5" name="正方形/長方形 1464">
                <a:extLst>
                  <a:ext uri="{FF2B5EF4-FFF2-40B4-BE49-F238E27FC236}">
                    <a16:creationId xmlns:a16="http://schemas.microsoft.com/office/drawing/2014/main" id="{49E011D2-7AD8-431F-B1D0-A714AF92F5FA}"/>
                  </a:ext>
                </a:extLst>
              </p:cNvPr>
              <p:cNvSpPr/>
              <p:nvPr/>
            </p:nvSpPr>
            <p:spPr>
              <a:xfrm rot="5400000">
                <a:off x="270014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6" name="正方形/長方形 1465">
                <a:extLst>
                  <a:ext uri="{FF2B5EF4-FFF2-40B4-BE49-F238E27FC236}">
                    <a16:creationId xmlns:a16="http://schemas.microsoft.com/office/drawing/2014/main" id="{1FA4B9E7-AE3D-45DF-90DE-B732D1D813C4}"/>
                  </a:ext>
                </a:extLst>
              </p:cNvPr>
              <p:cNvSpPr/>
              <p:nvPr/>
            </p:nvSpPr>
            <p:spPr>
              <a:xfrm rot="5400000">
                <a:off x="2700145"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7" name="正方形/長方形 1466">
                <a:extLst>
                  <a:ext uri="{FF2B5EF4-FFF2-40B4-BE49-F238E27FC236}">
                    <a16:creationId xmlns:a16="http://schemas.microsoft.com/office/drawing/2014/main" id="{C7413B74-CEB7-4555-A1D7-AB9C25F7DD80}"/>
                  </a:ext>
                </a:extLst>
              </p:cNvPr>
              <p:cNvSpPr/>
              <p:nvPr/>
            </p:nvSpPr>
            <p:spPr>
              <a:xfrm rot="5400000">
                <a:off x="270014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8" name="正方形/長方形 1467">
                <a:extLst>
                  <a:ext uri="{FF2B5EF4-FFF2-40B4-BE49-F238E27FC236}">
                    <a16:creationId xmlns:a16="http://schemas.microsoft.com/office/drawing/2014/main" id="{32644CBB-5DB2-4A7E-8E99-BD59640DB02A}"/>
                  </a:ext>
                </a:extLst>
              </p:cNvPr>
              <p:cNvSpPr/>
              <p:nvPr/>
            </p:nvSpPr>
            <p:spPr>
              <a:xfrm rot="5400000">
                <a:off x="2700145"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69" name="正方形/長方形 1468">
                <a:extLst>
                  <a:ext uri="{FF2B5EF4-FFF2-40B4-BE49-F238E27FC236}">
                    <a16:creationId xmlns:a16="http://schemas.microsoft.com/office/drawing/2014/main" id="{B1410BF7-40FD-4BCE-90A9-008F22286339}"/>
                  </a:ext>
                </a:extLst>
              </p:cNvPr>
              <p:cNvSpPr/>
              <p:nvPr/>
            </p:nvSpPr>
            <p:spPr>
              <a:xfrm rot="5400000">
                <a:off x="310584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0" name="正方形/長方形 1469">
                <a:extLst>
                  <a:ext uri="{FF2B5EF4-FFF2-40B4-BE49-F238E27FC236}">
                    <a16:creationId xmlns:a16="http://schemas.microsoft.com/office/drawing/2014/main" id="{13891AF4-12A6-4E41-9E20-E47B43EA440F}"/>
                  </a:ext>
                </a:extLst>
              </p:cNvPr>
              <p:cNvSpPr/>
              <p:nvPr/>
            </p:nvSpPr>
            <p:spPr>
              <a:xfrm rot="5400000">
                <a:off x="3105840"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1" name="正方形/長方形 1470">
                <a:extLst>
                  <a:ext uri="{FF2B5EF4-FFF2-40B4-BE49-F238E27FC236}">
                    <a16:creationId xmlns:a16="http://schemas.microsoft.com/office/drawing/2014/main" id="{FBA19F8D-B86C-44FA-9745-041E4052321A}"/>
                  </a:ext>
                </a:extLst>
              </p:cNvPr>
              <p:cNvSpPr/>
              <p:nvPr/>
            </p:nvSpPr>
            <p:spPr>
              <a:xfrm rot="5400000">
                <a:off x="310584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2" name="正方形/長方形 1471">
                <a:extLst>
                  <a:ext uri="{FF2B5EF4-FFF2-40B4-BE49-F238E27FC236}">
                    <a16:creationId xmlns:a16="http://schemas.microsoft.com/office/drawing/2014/main" id="{CB83E35F-A38D-4FD5-BC02-E3C7B317D2D4}"/>
                  </a:ext>
                </a:extLst>
              </p:cNvPr>
              <p:cNvSpPr/>
              <p:nvPr/>
            </p:nvSpPr>
            <p:spPr>
              <a:xfrm rot="5400000">
                <a:off x="3105840" y="222024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3" name="正方形/長方形 1472">
                <a:extLst>
                  <a:ext uri="{FF2B5EF4-FFF2-40B4-BE49-F238E27FC236}">
                    <a16:creationId xmlns:a16="http://schemas.microsoft.com/office/drawing/2014/main" id="{6A05B2F4-9D6F-4CCE-96EB-D8786D55CFCB}"/>
                  </a:ext>
                </a:extLst>
              </p:cNvPr>
              <p:cNvSpPr/>
              <p:nvPr/>
            </p:nvSpPr>
            <p:spPr>
              <a:xfrm rot="5400000">
                <a:off x="331171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4" name="正方形/長方形 1473">
                <a:extLst>
                  <a:ext uri="{FF2B5EF4-FFF2-40B4-BE49-F238E27FC236}">
                    <a16:creationId xmlns:a16="http://schemas.microsoft.com/office/drawing/2014/main" id="{CA34639F-D05E-462D-805E-A672F91DBFD9}"/>
                  </a:ext>
                </a:extLst>
              </p:cNvPr>
              <p:cNvSpPr/>
              <p:nvPr/>
            </p:nvSpPr>
            <p:spPr>
              <a:xfrm rot="5400000">
                <a:off x="3311710"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5" name="正方形/長方形 1474">
                <a:extLst>
                  <a:ext uri="{FF2B5EF4-FFF2-40B4-BE49-F238E27FC236}">
                    <a16:creationId xmlns:a16="http://schemas.microsoft.com/office/drawing/2014/main" id="{9005751C-3AFA-4C58-9523-0B7937004A78}"/>
                  </a:ext>
                </a:extLst>
              </p:cNvPr>
              <p:cNvSpPr/>
              <p:nvPr/>
            </p:nvSpPr>
            <p:spPr>
              <a:xfrm rot="5400000">
                <a:off x="3311710" y="201452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6" name="正方形/長方形 1475">
                <a:extLst>
                  <a:ext uri="{FF2B5EF4-FFF2-40B4-BE49-F238E27FC236}">
                    <a16:creationId xmlns:a16="http://schemas.microsoft.com/office/drawing/2014/main" id="{0A21C0BC-89DC-4AEC-89AF-8639B9459D7B}"/>
                  </a:ext>
                </a:extLst>
              </p:cNvPr>
              <p:cNvSpPr/>
              <p:nvPr/>
            </p:nvSpPr>
            <p:spPr>
              <a:xfrm rot="5400000">
                <a:off x="3311710" y="2220241"/>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7" name="正方形/長方形 1476">
                <a:extLst>
                  <a:ext uri="{FF2B5EF4-FFF2-40B4-BE49-F238E27FC236}">
                    <a16:creationId xmlns:a16="http://schemas.microsoft.com/office/drawing/2014/main" id="{FD9D74C5-1018-4942-96DA-98FE9CFA4159}"/>
                  </a:ext>
                </a:extLst>
              </p:cNvPr>
              <p:cNvSpPr/>
              <p:nvPr/>
            </p:nvSpPr>
            <p:spPr>
              <a:xfrm rot="5400000">
                <a:off x="2901192"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8" name="正方形/長方形 1477">
                <a:extLst>
                  <a:ext uri="{FF2B5EF4-FFF2-40B4-BE49-F238E27FC236}">
                    <a16:creationId xmlns:a16="http://schemas.microsoft.com/office/drawing/2014/main" id="{0F2F501F-FBC0-4841-9842-E964EB3A8499}"/>
                  </a:ext>
                </a:extLst>
              </p:cNvPr>
              <p:cNvSpPr/>
              <p:nvPr/>
            </p:nvSpPr>
            <p:spPr>
              <a:xfrm rot="5400000">
                <a:off x="2901192"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9" name="正方形/長方形 1478">
                <a:extLst>
                  <a:ext uri="{FF2B5EF4-FFF2-40B4-BE49-F238E27FC236}">
                    <a16:creationId xmlns:a16="http://schemas.microsoft.com/office/drawing/2014/main" id="{D224F42F-F615-4BF8-B317-8BB6C28C6BBB}"/>
                  </a:ext>
                </a:extLst>
              </p:cNvPr>
              <p:cNvSpPr/>
              <p:nvPr/>
            </p:nvSpPr>
            <p:spPr>
              <a:xfrm rot="5400000">
                <a:off x="2901192"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0" name="正方形/長方形 1479">
                <a:extLst>
                  <a:ext uri="{FF2B5EF4-FFF2-40B4-BE49-F238E27FC236}">
                    <a16:creationId xmlns:a16="http://schemas.microsoft.com/office/drawing/2014/main" id="{31753E79-057E-4CA9-998F-7686402F0AC4}"/>
                  </a:ext>
                </a:extLst>
              </p:cNvPr>
              <p:cNvSpPr/>
              <p:nvPr/>
            </p:nvSpPr>
            <p:spPr>
              <a:xfrm rot="5400000">
                <a:off x="2901192"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1" name="正方形/長方形 1480">
                <a:extLst>
                  <a:ext uri="{FF2B5EF4-FFF2-40B4-BE49-F238E27FC236}">
                    <a16:creationId xmlns:a16="http://schemas.microsoft.com/office/drawing/2014/main" id="{72ABC15D-BD19-40DA-BC30-3675A7A830A2}"/>
                  </a:ext>
                </a:extLst>
              </p:cNvPr>
              <p:cNvSpPr/>
              <p:nvPr/>
            </p:nvSpPr>
            <p:spPr>
              <a:xfrm rot="5400000">
                <a:off x="3519467"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2" name="正方形/長方形 1481">
                <a:extLst>
                  <a:ext uri="{FF2B5EF4-FFF2-40B4-BE49-F238E27FC236}">
                    <a16:creationId xmlns:a16="http://schemas.microsoft.com/office/drawing/2014/main" id="{00869E4A-D6E4-4881-89AA-2F5704D8BC96}"/>
                  </a:ext>
                </a:extLst>
              </p:cNvPr>
              <p:cNvSpPr/>
              <p:nvPr/>
            </p:nvSpPr>
            <p:spPr>
              <a:xfrm rot="5400000">
                <a:off x="3519467"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3" name="正方形/長方形 1482">
                <a:extLst>
                  <a:ext uri="{FF2B5EF4-FFF2-40B4-BE49-F238E27FC236}">
                    <a16:creationId xmlns:a16="http://schemas.microsoft.com/office/drawing/2014/main" id="{88B06587-C506-4E2E-9F09-FBEB7F9A0848}"/>
                  </a:ext>
                </a:extLst>
              </p:cNvPr>
              <p:cNvSpPr/>
              <p:nvPr/>
            </p:nvSpPr>
            <p:spPr>
              <a:xfrm rot="5400000">
                <a:off x="3519467"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4" name="正方形/長方形 1483">
                <a:extLst>
                  <a:ext uri="{FF2B5EF4-FFF2-40B4-BE49-F238E27FC236}">
                    <a16:creationId xmlns:a16="http://schemas.microsoft.com/office/drawing/2014/main" id="{BF493D16-CC6D-48AA-9F19-98CDC4D839C3}"/>
                  </a:ext>
                </a:extLst>
              </p:cNvPr>
              <p:cNvSpPr/>
              <p:nvPr/>
            </p:nvSpPr>
            <p:spPr>
              <a:xfrm rot="5400000">
                <a:off x="3519467"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5" name="正方形/長方形 1484">
                <a:extLst>
                  <a:ext uri="{FF2B5EF4-FFF2-40B4-BE49-F238E27FC236}">
                    <a16:creationId xmlns:a16="http://schemas.microsoft.com/office/drawing/2014/main" id="{B9BF55F9-7FA0-4FA0-8B57-1C5CB4FBB001}"/>
                  </a:ext>
                </a:extLst>
              </p:cNvPr>
              <p:cNvSpPr/>
              <p:nvPr/>
            </p:nvSpPr>
            <p:spPr>
              <a:xfrm rot="5400000">
                <a:off x="372533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6" name="正方形/長方形 1485">
                <a:extLst>
                  <a:ext uri="{FF2B5EF4-FFF2-40B4-BE49-F238E27FC236}">
                    <a16:creationId xmlns:a16="http://schemas.microsoft.com/office/drawing/2014/main" id="{6E80DE6A-2228-40E8-84E6-7693D3C4C9AD}"/>
                  </a:ext>
                </a:extLst>
              </p:cNvPr>
              <p:cNvSpPr/>
              <p:nvPr/>
            </p:nvSpPr>
            <p:spPr>
              <a:xfrm rot="5400000">
                <a:off x="3725336" y="1808813"/>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7" name="正方形/長方形 1486">
                <a:extLst>
                  <a:ext uri="{FF2B5EF4-FFF2-40B4-BE49-F238E27FC236}">
                    <a16:creationId xmlns:a16="http://schemas.microsoft.com/office/drawing/2014/main" id="{104E3ABC-879F-455F-B16B-AF6D564B42F2}"/>
                  </a:ext>
                </a:extLst>
              </p:cNvPr>
              <p:cNvSpPr/>
              <p:nvPr/>
            </p:nvSpPr>
            <p:spPr>
              <a:xfrm rot="5400000">
                <a:off x="372533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8" name="正方形/長方形 1487">
                <a:extLst>
                  <a:ext uri="{FF2B5EF4-FFF2-40B4-BE49-F238E27FC236}">
                    <a16:creationId xmlns:a16="http://schemas.microsoft.com/office/drawing/2014/main" id="{D5381FEF-70BC-4A08-977E-631B1D502906}"/>
                  </a:ext>
                </a:extLst>
              </p:cNvPr>
              <p:cNvSpPr/>
              <p:nvPr/>
            </p:nvSpPr>
            <p:spPr>
              <a:xfrm rot="5400000">
                <a:off x="3725336" y="2220242"/>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89" name="正方形/長方形 1488">
                <a:extLst>
                  <a:ext uri="{FF2B5EF4-FFF2-40B4-BE49-F238E27FC236}">
                    <a16:creationId xmlns:a16="http://schemas.microsoft.com/office/drawing/2014/main" id="{99C62829-89B4-4739-A11C-64D1C4EB86CA}"/>
                  </a:ext>
                </a:extLst>
              </p:cNvPr>
              <p:cNvSpPr/>
              <p:nvPr/>
            </p:nvSpPr>
            <p:spPr>
              <a:xfrm rot="5400000">
                <a:off x="39320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0" name="正方形/長方形 1489">
                <a:extLst>
                  <a:ext uri="{FF2B5EF4-FFF2-40B4-BE49-F238E27FC236}">
                    <a16:creationId xmlns:a16="http://schemas.microsoft.com/office/drawing/2014/main" id="{BE6AF26F-8671-4818-B656-8D1AE6169618}"/>
                  </a:ext>
                </a:extLst>
              </p:cNvPr>
              <p:cNvSpPr/>
              <p:nvPr/>
            </p:nvSpPr>
            <p:spPr>
              <a:xfrm rot="5400000">
                <a:off x="3932006" y="180881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1" name="正方形/長方形 1490">
                <a:extLst>
                  <a:ext uri="{FF2B5EF4-FFF2-40B4-BE49-F238E27FC236}">
                    <a16:creationId xmlns:a16="http://schemas.microsoft.com/office/drawing/2014/main" id="{5C35507F-B60F-4470-99AD-D7DB3E793E30}"/>
                  </a:ext>
                </a:extLst>
              </p:cNvPr>
              <p:cNvSpPr/>
              <p:nvPr/>
            </p:nvSpPr>
            <p:spPr>
              <a:xfrm rot="5400000">
                <a:off x="3932006"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2" name="正方形/長方形 1491">
                <a:extLst>
                  <a:ext uri="{FF2B5EF4-FFF2-40B4-BE49-F238E27FC236}">
                    <a16:creationId xmlns:a16="http://schemas.microsoft.com/office/drawing/2014/main" id="{AAFB9722-4237-455E-91D8-601A672795DF}"/>
                  </a:ext>
                </a:extLst>
              </p:cNvPr>
              <p:cNvSpPr/>
              <p:nvPr/>
            </p:nvSpPr>
            <p:spPr>
              <a:xfrm rot="5400000">
                <a:off x="3932006" y="222024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3" name="正方形/長方形 1492">
                <a:extLst>
                  <a:ext uri="{FF2B5EF4-FFF2-40B4-BE49-F238E27FC236}">
                    <a16:creationId xmlns:a16="http://schemas.microsoft.com/office/drawing/2014/main" id="{FAC1388C-65E9-412B-AD91-252806492A24}"/>
                  </a:ext>
                </a:extLst>
              </p:cNvPr>
              <p:cNvSpPr/>
              <p:nvPr/>
            </p:nvSpPr>
            <p:spPr>
              <a:xfrm rot="5400000">
                <a:off x="41378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4" name="正方形/長方形 1493">
                <a:extLst>
                  <a:ext uri="{FF2B5EF4-FFF2-40B4-BE49-F238E27FC236}">
                    <a16:creationId xmlns:a16="http://schemas.microsoft.com/office/drawing/2014/main" id="{6BD08994-C724-49C0-8D3B-56C1AC5909C5}"/>
                  </a:ext>
                </a:extLst>
              </p:cNvPr>
              <p:cNvSpPr/>
              <p:nvPr/>
            </p:nvSpPr>
            <p:spPr>
              <a:xfrm rot="5400000">
                <a:off x="4137875" y="1808813"/>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5" name="正方形/長方形 1494">
                <a:extLst>
                  <a:ext uri="{FF2B5EF4-FFF2-40B4-BE49-F238E27FC236}">
                    <a16:creationId xmlns:a16="http://schemas.microsoft.com/office/drawing/2014/main" id="{B72D63E2-49F3-417A-B796-E953AA9CFC11}"/>
                  </a:ext>
                </a:extLst>
              </p:cNvPr>
              <p:cNvSpPr/>
              <p:nvPr/>
            </p:nvSpPr>
            <p:spPr>
              <a:xfrm rot="5400000">
                <a:off x="4137875" y="201452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6" name="正方形/長方形 1495">
                <a:extLst>
                  <a:ext uri="{FF2B5EF4-FFF2-40B4-BE49-F238E27FC236}">
                    <a16:creationId xmlns:a16="http://schemas.microsoft.com/office/drawing/2014/main" id="{BD588C28-BE0C-47E2-8DBC-7193D29C3799}"/>
                  </a:ext>
                </a:extLst>
              </p:cNvPr>
              <p:cNvSpPr/>
              <p:nvPr/>
            </p:nvSpPr>
            <p:spPr>
              <a:xfrm rot="5400000">
                <a:off x="4137875" y="2220242"/>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7" name="正方形/長方形 1496">
                <a:extLst>
                  <a:ext uri="{FF2B5EF4-FFF2-40B4-BE49-F238E27FC236}">
                    <a16:creationId xmlns:a16="http://schemas.microsoft.com/office/drawing/2014/main" id="{591FE4A4-BA5F-46A2-B72A-A1051DAF8579}"/>
                  </a:ext>
                </a:extLst>
              </p:cNvPr>
              <p:cNvSpPr/>
              <p:nvPr/>
            </p:nvSpPr>
            <p:spPr>
              <a:xfrm rot="5400000">
                <a:off x="5168117" y="15982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8" name="正方形/長方形 1497">
                <a:extLst>
                  <a:ext uri="{FF2B5EF4-FFF2-40B4-BE49-F238E27FC236}">
                    <a16:creationId xmlns:a16="http://schemas.microsoft.com/office/drawing/2014/main" id="{35CBB061-79EE-4257-8AD0-0FD57CF28C62}"/>
                  </a:ext>
                </a:extLst>
              </p:cNvPr>
              <p:cNvSpPr/>
              <p:nvPr/>
            </p:nvSpPr>
            <p:spPr>
              <a:xfrm rot="5400000">
                <a:off x="5168117" y="1803937"/>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9" name="正方形/長方形 1498">
                <a:extLst>
                  <a:ext uri="{FF2B5EF4-FFF2-40B4-BE49-F238E27FC236}">
                    <a16:creationId xmlns:a16="http://schemas.microsoft.com/office/drawing/2014/main" id="{E1629EEE-DF3C-4534-8E55-E2E040D6E2B8}"/>
                  </a:ext>
                </a:extLst>
              </p:cNvPr>
              <p:cNvSpPr/>
              <p:nvPr/>
            </p:nvSpPr>
            <p:spPr>
              <a:xfrm rot="5400000">
                <a:off x="5168117" y="2009651"/>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0" name="正方形/長方形 1499">
                <a:extLst>
                  <a:ext uri="{FF2B5EF4-FFF2-40B4-BE49-F238E27FC236}">
                    <a16:creationId xmlns:a16="http://schemas.microsoft.com/office/drawing/2014/main" id="{2628DEA5-E7E5-4DA6-8539-791C3946DEA6}"/>
                  </a:ext>
                </a:extLst>
              </p:cNvPr>
              <p:cNvSpPr/>
              <p:nvPr/>
            </p:nvSpPr>
            <p:spPr>
              <a:xfrm rot="5400000">
                <a:off x="5168117" y="221536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1" name="正方形/長方形 1500">
                <a:extLst>
                  <a:ext uri="{FF2B5EF4-FFF2-40B4-BE49-F238E27FC236}">
                    <a16:creationId xmlns:a16="http://schemas.microsoft.com/office/drawing/2014/main" id="{B27480B7-FBA3-41B4-A80E-AFEF5AB9D1DF}"/>
                  </a:ext>
                </a:extLst>
              </p:cNvPr>
              <p:cNvSpPr/>
              <p:nvPr/>
            </p:nvSpPr>
            <p:spPr>
              <a:xfrm rot="5400000">
                <a:off x="5374120" y="159822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2" name="正方形/長方形 1501">
                <a:extLst>
                  <a:ext uri="{FF2B5EF4-FFF2-40B4-BE49-F238E27FC236}">
                    <a16:creationId xmlns:a16="http://schemas.microsoft.com/office/drawing/2014/main" id="{2FBAEE33-7C01-4EA5-A498-71D652A06F9C}"/>
                  </a:ext>
                </a:extLst>
              </p:cNvPr>
              <p:cNvSpPr/>
              <p:nvPr/>
            </p:nvSpPr>
            <p:spPr>
              <a:xfrm rot="5400000">
                <a:off x="5374120" y="1803936"/>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3" name="正方形/長方形 1502">
                <a:extLst>
                  <a:ext uri="{FF2B5EF4-FFF2-40B4-BE49-F238E27FC236}">
                    <a16:creationId xmlns:a16="http://schemas.microsoft.com/office/drawing/2014/main" id="{FC1E9881-48EA-40E1-BC81-C9AB3E0E7399}"/>
                  </a:ext>
                </a:extLst>
              </p:cNvPr>
              <p:cNvSpPr/>
              <p:nvPr/>
            </p:nvSpPr>
            <p:spPr>
              <a:xfrm rot="5400000">
                <a:off x="5374120" y="200965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4" name="正方形/長方形 1503">
                <a:extLst>
                  <a:ext uri="{FF2B5EF4-FFF2-40B4-BE49-F238E27FC236}">
                    <a16:creationId xmlns:a16="http://schemas.microsoft.com/office/drawing/2014/main" id="{80FF4187-5C78-411D-B707-B8F256599D55}"/>
                  </a:ext>
                </a:extLst>
              </p:cNvPr>
              <p:cNvSpPr/>
              <p:nvPr/>
            </p:nvSpPr>
            <p:spPr>
              <a:xfrm rot="5400000">
                <a:off x="5374120" y="2215364"/>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5" name="正方形/長方形 1504">
                <a:extLst>
                  <a:ext uri="{FF2B5EF4-FFF2-40B4-BE49-F238E27FC236}">
                    <a16:creationId xmlns:a16="http://schemas.microsoft.com/office/drawing/2014/main" id="{76E4C2E7-2D47-4641-9783-CDF3AC6051E3}"/>
                  </a:ext>
                </a:extLst>
              </p:cNvPr>
              <p:cNvSpPr/>
              <p:nvPr/>
            </p:nvSpPr>
            <p:spPr>
              <a:xfrm rot="5400000">
                <a:off x="4342035"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6" name="正方形/長方形 1505">
                <a:extLst>
                  <a:ext uri="{FF2B5EF4-FFF2-40B4-BE49-F238E27FC236}">
                    <a16:creationId xmlns:a16="http://schemas.microsoft.com/office/drawing/2014/main" id="{9F31289C-89EA-4132-94C1-BA725F92C9CB}"/>
                  </a:ext>
                </a:extLst>
              </p:cNvPr>
              <p:cNvSpPr/>
              <p:nvPr/>
            </p:nvSpPr>
            <p:spPr>
              <a:xfrm rot="5400000">
                <a:off x="4342035"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7" name="正方形/長方形 1506">
                <a:extLst>
                  <a:ext uri="{FF2B5EF4-FFF2-40B4-BE49-F238E27FC236}">
                    <a16:creationId xmlns:a16="http://schemas.microsoft.com/office/drawing/2014/main" id="{DA1C7494-C9F5-4434-8266-9A930421770D}"/>
                  </a:ext>
                </a:extLst>
              </p:cNvPr>
              <p:cNvSpPr/>
              <p:nvPr/>
            </p:nvSpPr>
            <p:spPr>
              <a:xfrm rot="5400000">
                <a:off x="4342035"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8" name="正方形/長方形 1507">
                <a:extLst>
                  <a:ext uri="{FF2B5EF4-FFF2-40B4-BE49-F238E27FC236}">
                    <a16:creationId xmlns:a16="http://schemas.microsoft.com/office/drawing/2014/main" id="{4E674CBE-A2C7-4E16-B011-0274582AE1DF}"/>
                  </a:ext>
                </a:extLst>
              </p:cNvPr>
              <p:cNvSpPr/>
              <p:nvPr/>
            </p:nvSpPr>
            <p:spPr>
              <a:xfrm rot="5400000">
                <a:off x="4342035"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09" name="正方形/長方形 1508">
                <a:extLst>
                  <a:ext uri="{FF2B5EF4-FFF2-40B4-BE49-F238E27FC236}">
                    <a16:creationId xmlns:a16="http://schemas.microsoft.com/office/drawing/2014/main" id="{A14A4943-2CA7-40EF-83D7-42F6ED949327}"/>
                  </a:ext>
                </a:extLst>
              </p:cNvPr>
              <p:cNvSpPr/>
              <p:nvPr/>
            </p:nvSpPr>
            <p:spPr>
              <a:xfrm rot="5400000">
                <a:off x="454790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0" name="正方形/長方形 1509">
                <a:extLst>
                  <a:ext uri="{FF2B5EF4-FFF2-40B4-BE49-F238E27FC236}">
                    <a16:creationId xmlns:a16="http://schemas.microsoft.com/office/drawing/2014/main" id="{7761A708-5E56-46DA-87A9-8B1E8E1BCE2A}"/>
                  </a:ext>
                </a:extLst>
              </p:cNvPr>
              <p:cNvSpPr/>
              <p:nvPr/>
            </p:nvSpPr>
            <p:spPr>
              <a:xfrm rot="5400000">
                <a:off x="4547904" y="1808809"/>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1" name="正方形/長方形 1510">
                <a:extLst>
                  <a:ext uri="{FF2B5EF4-FFF2-40B4-BE49-F238E27FC236}">
                    <a16:creationId xmlns:a16="http://schemas.microsoft.com/office/drawing/2014/main" id="{3EE10538-73A6-4833-A7D4-24F1A4D0E87B}"/>
                  </a:ext>
                </a:extLst>
              </p:cNvPr>
              <p:cNvSpPr/>
              <p:nvPr/>
            </p:nvSpPr>
            <p:spPr>
              <a:xfrm rot="5400000">
                <a:off x="454790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2" name="正方形/長方形 1511">
                <a:extLst>
                  <a:ext uri="{FF2B5EF4-FFF2-40B4-BE49-F238E27FC236}">
                    <a16:creationId xmlns:a16="http://schemas.microsoft.com/office/drawing/2014/main" id="{9590FF9A-2C2C-4F3F-8C8D-5585E05F4355}"/>
                  </a:ext>
                </a:extLst>
              </p:cNvPr>
              <p:cNvSpPr/>
              <p:nvPr/>
            </p:nvSpPr>
            <p:spPr>
              <a:xfrm rot="5400000">
                <a:off x="4547904" y="2220238"/>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3" name="正方形/長方形 1512">
                <a:extLst>
                  <a:ext uri="{FF2B5EF4-FFF2-40B4-BE49-F238E27FC236}">
                    <a16:creationId xmlns:a16="http://schemas.microsoft.com/office/drawing/2014/main" id="{C73F97C5-38EA-4290-ABCE-D6C1ECD85D80}"/>
                  </a:ext>
                </a:extLst>
              </p:cNvPr>
              <p:cNvSpPr/>
              <p:nvPr/>
            </p:nvSpPr>
            <p:spPr>
              <a:xfrm rot="5400000">
                <a:off x="475457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4" name="正方形/長方形 1513">
                <a:extLst>
                  <a:ext uri="{FF2B5EF4-FFF2-40B4-BE49-F238E27FC236}">
                    <a16:creationId xmlns:a16="http://schemas.microsoft.com/office/drawing/2014/main" id="{162E7526-0ACE-4E93-A930-F88186B0DEE8}"/>
                  </a:ext>
                </a:extLst>
              </p:cNvPr>
              <p:cNvSpPr/>
              <p:nvPr/>
            </p:nvSpPr>
            <p:spPr>
              <a:xfrm rot="5400000">
                <a:off x="4754574" y="180880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5" name="正方形/長方形 1514">
                <a:extLst>
                  <a:ext uri="{FF2B5EF4-FFF2-40B4-BE49-F238E27FC236}">
                    <a16:creationId xmlns:a16="http://schemas.microsoft.com/office/drawing/2014/main" id="{03F08ABA-5224-4F58-9E13-FAA06D0E5D59}"/>
                  </a:ext>
                </a:extLst>
              </p:cNvPr>
              <p:cNvSpPr/>
              <p:nvPr/>
            </p:nvSpPr>
            <p:spPr>
              <a:xfrm rot="5400000">
                <a:off x="4754574"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6" name="正方形/長方形 1515">
                <a:extLst>
                  <a:ext uri="{FF2B5EF4-FFF2-40B4-BE49-F238E27FC236}">
                    <a16:creationId xmlns:a16="http://schemas.microsoft.com/office/drawing/2014/main" id="{0A8B6C5F-947F-482B-BEF0-25679FDF11F4}"/>
                  </a:ext>
                </a:extLst>
              </p:cNvPr>
              <p:cNvSpPr/>
              <p:nvPr/>
            </p:nvSpPr>
            <p:spPr>
              <a:xfrm rot="5400000">
                <a:off x="4754574" y="2220238"/>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7" name="正方形/長方形 1516">
                <a:extLst>
                  <a:ext uri="{FF2B5EF4-FFF2-40B4-BE49-F238E27FC236}">
                    <a16:creationId xmlns:a16="http://schemas.microsoft.com/office/drawing/2014/main" id="{D7F1966C-F425-468B-A390-B6F9D333B6E7}"/>
                  </a:ext>
                </a:extLst>
              </p:cNvPr>
              <p:cNvSpPr/>
              <p:nvPr/>
            </p:nvSpPr>
            <p:spPr>
              <a:xfrm rot="5400000">
                <a:off x="4960443"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8" name="正方形/長方形 1517">
                <a:extLst>
                  <a:ext uri="{FF2B5EF4-FFF2-40B4-BE49-F238E27FC236}">
                    <a16:creationId xmlns:a16="http://schemas.microsoft.com/office/drawing/2014/main" id="{3E7D9E97-0BCE-4631-A7B2-74681BDCD56A}"/>
                  </a:ext>
                </a:extLst>
              </p:cNvPr>
              <p:cNvSpPr/>
              <p:nvPr/>
            </p:nvSpPr>
            <p:spPr>
              <a:xfrm rot="5400000">
                <a:off x="4960443" y="1808809"/>
                <a:ext cx="205714" cy="20586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19" name="正方形/長方形 1518">
                <a:extLst>
                  <a:ext uri="{FF2B5EF4-FFF2-40B4-BE49-F238E27FC236}">
                    <a16:creationId xmlns:a16="http://schemas.microsoft.com/office/drawing/2014/main" id="{616154A7-7C91-4B3A-8447-17304DC9AFED}"/>
                  </a:ext>
                </a:extLst>
              </p:cNvPr>
              <p:cNvSpPr/>
              <p:nvPr/>
            </p:nvSpPr>
            <p:spPr>
              <a:xfrm rot="5400000">
                <a:off x="4960443" y="2014524"/>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20" name="正方形/長方形 1519">
                <a:extLst>
                  <a:ext uri="{FF2B5EF4-FFF2-40B4-BE49-F238E27FC236}">
                    <a16:creationId xmlns:a16="http://schemas.microsoft.com/office/drawing/2014/main" id="{6A59599C-8756-46D8-AF83-A72EB17075A2}"/>
                  </a:ext>
                </a:extLst>
              </p:cNvPr>
              <p:cNvSpPr/>
              <p:nvPr/>
            </p:nvSpPr>
            <p:spPr>
              <a:xfrm rot="5400000">
                <a:off x="4960443" y="2220238"/>
                <a:ext cx="205714" cy="205869"/>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522" name="グループ化 1521">
              <a:extLst>
                <a:ext uri="{FF2B5EF4-FFF2-40B4-BE49-F238E27FC236}">
                  <a16:creationId xmlns:a16="http://schemas.microsoft.com/office/drawing/2014/main" id="{733E5432-C64C-41FE-AC7E-28B8C43E52C9}"/>
                </a:ext>
              </a:extLst>
            </p:cNvPr>
            <p:cNvGrpSpPr/>
            <p:nvPr/>
          </p:nvGrpSpPr>
          <p:grpSpPr>
            <a:xfrm>
              <a:off x="850493" y="5709075"/>
              <a:ext cx="4730496" cy="210592"/>
              <a:chOff x="849415" y="1598300"/>
              <a:chExt cx="4730496" cy="210592"/>
            </a:xfrm>
          </p:grpSpPr>
          <p:sp>
            <p:nvSpPr>
              <p:cNvPr id="1523" name="正方形/長方形 1522">
                <a:extLst>
                  <a:ext uri="{FF2B5EF4-FFF2-40B4-BE49-F238E27FC236}">
                    <a16:creationId xmlns:a16="http://schemas.microsoft.com/office/drawing/2014/main" id="{A9797552-28C8-43A9-8729-84E99EFE7AD2}"/>
                  </a:ext>
                </a:extLst>
              </p:cNvPr>
              <p:cNvSpPr/>
              <p:nvPr/>
            </p:nvSpPr>
            <p:spPr>
              <a:xfrm rot="5400000">
                <a:off x="849493"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24" name="正方形/長方形 1523">
                <a:extLst>
                  <a:ext uri="{FF2B5EF4-FFF2-40B4-BE49-F238E27FC236}">
                    <a16:creationId xmlns:a16="http://schemas.microsoft.com/office/drawing/2014/main" id="{215AD98C-2412-4F5A-97CC-7996ABC63766}"/>
                  </a:ext>
                </a:extLst>
              </p:cNvPr>
              <p:cNvSpPr/>
              <p:nvPr/>
            </p:nvSpPr>
            <p:spPr>
              <a:xfrm rot="5400000">
                <a:off x="187775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25" name="正方形/長方形 1524">
                <a:extLst>
                  <a:ext uri="{FF2B5EF4-FFF2-40B4-BE49-F238E27FC236}">
                    <a16:creationId xmlns:a16="http://schemas.microsoft.com/office/drawing/2014/main" id="{1A87F35B-5DE4-4578-8229-7D7B90A91EB4}"/>
                  </a:ext>
                </a:extLst>
              </p:cNvPr>
              <p:cNvSpPr/>
              <p:nvPr/>
            </p:nvSpPr>
            <p:spPr>
              <a:xfrm rot="5400000">
                <a:off x="105536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26" name="正方形/長方形 1525">
                <a:extLst>
                  <a:ext uri="{FF2B5EF4-FFF2-40B4-BE49-F238E27FC236}">
                    <a16:creationId xmlns:a16="http://schemas.microsoft.com/office/drawing/2014/main" id="{9D1042A0-55CB-46AE-A639-6F6E3106F289}"/>
                  </a:ext>
                </a:extLst>
              </p:cNvPr>
              <p:cNvSpPr/>
              <p:nvPr/>
            </p:nvSpPr>
            <p:spPr>
              <a:xfrm rot="5400000">
                <a:off x="2083624"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27" name="正方形/長方形 1526">
                <a:extLst>
                  <a:ext uri="{FF2B5EF4-FFF2-40B4-BE49-F238E27FC236}">
                    <a16:creationId xmlns:a16="http://schemas.microsoft.com/office/drawing/2014/main" id="{AC4DC780-F886-4D99-9BE5-890B355FDDF1}"/>
                  </a:ext>
                </a:extLst>
              </p:cNvPr>
              <p:cNvSpPr/>
              <p:nvPr/>
            </p:nvSpPr>
            <p:spPr>
              <a:xfrm rot="5400000">
                <a:off x="1262032"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28" name="正方形/長方形 1527">
                <a:extLst>
                  <a:ext uri="{FF2B5EF4-FFF2-40B4-BE49-F238E27FC236}">
                    <a16:creationId xmlns:a16="http://schemas.microsoft.com/office/drawing/2014/main" id="{777729B3-C60A-4EFC-AF03-C9047AD996FA}"/>
                  </a:ext>
                </a:extLst>
              </p:cNvPr>
              <p:cNvSpPr/>
              <p:nvPr/>
            </p:nvSpPr>
            <p:spPr>
              <a:xfrm rot="5400000">
                <a:off x="1467901"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29" name="正方形/長方形 1528">
                <a:extLst>
                  <a:ext uri="{FF2B5EF4-FFF2-40B4-BE49-F238E27FC236}">
                    <a16:creationId xmlns:a16="http://schemas.microsoft.com/office/drawing/2014/main" id="{F17471AC-E020-40B3-82A5-D231186029FE}"/>
                  </a:ext>
                </a:extLst>
              </p:cNvPr>
              <p:cNvSpPr/>
              <p:nvPr/>
            </p:nvSpPr>
            <p:spPr>
              <a:xfrm rot="5400000">
                <a:off x="1673106" y="16031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0" name="正方形/長方形 1529">
                <a:extLst>
                  <a:ext uri="{FF2B5EF4-FFF2-40B4-BE49-F238E27FC236}">
                    <a16:creationId xmlns:a16="http://schemas.microsoft.com/office/drawing/2014/main" id="{CC7E09E7-ACCB-42D4-9E4F-E9DB7C043D30}"/>
                  </a:ext>
                </a:extLst>
              </p:cNvPr>
              <p:cNvSpPr/>
              <p:nvPr/>
            </p:nvSpPr>
            <p:spPr>
              <a:xfrm rot="5400000">
                <a:off x="22876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1" name="正方形/長方形 1530">
                <a:extLst>
                  <a:ext uri="{FF2B5EF4-FFF2-40B4-BE49-F238E27FC236}">
                    <a16:creationId xmlns:a16="http://schemas.microsoft.com/office/drawing/2014/main" id="{3C074567-FFDF-4ED8-A505-563A5E16E074}"/>
                  </a:ext>
                </a:extLst>
              </p:cNvPr>
              <p:cNvSpPr/>
              <p:nvPr/>
            </p:nvSpPr>
            <p:spPr>
              <a:xfrm rot="5400000">
                <a:off x="24934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2" name="正方形/長方形 1531">
                <a:extLst>
                  <a:ext uri="{FF2B5EF4-FFF2-40B4-BE49-F238E27FC236}">
                    <a16:creationId xmlns:a16="http://schemas.microsoft.com/office/drawing/2014/main" id="{3F362D92-B44D-4DF9-824C-43DF47F2FFF6}"/>
                  </a:ext>
                </a:extLst>
              </p:cNvPr>
              <p:cNvSpPr/>
              <p:nvPr/>
            </p:nvSpPr>
            <p:spPr>
              <a:xfrm rot="5400000">
                <a:off x="270014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3" name="正方形/長方形 1532">
                <a:extLst>
                  <a:ext uri="{FF2B5EF4-FFF2-40B4-BE49-F238E27FC236}">
                    <a16:creationId xmlns:a16="http://schemas.microsoft.com/office/drawing/2014/main" id="{3D09CF7C-C7C4-47C8-A4D9-8762C1217EA2}"/>
                  </a:ext>
                </a:extLst>
              </p:cNvPr>
              <p:cNvSpPr/>
              <p:nvPr/>
            </p:nvSpPr>
            <p:spPr>
              <a:xfrm rot="5400000">
                <a:off x="310584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4" name="正方形/長方形 1533">
                <a:extLst>
                  <a:ext uri="{FF2B5EF4-FFF2-40B4-BE49-F238E27FC236}">
                    <a16:creationId xmlns:a16="http://schemas.microsoft.com/office/drawing/2014/main" id="{1D4C9A3D-7044-4678-B8F4-0ABEBEEF8540}"/>
                  </a:ext>
                </a:extLst>
              </p:cNvPr>
              <p:cNvSpPr/>
              <p:nvPr/>
            </p:nvSpPr>
            <p:spPr>
              <a:xfrm rot="5400000">
                <a:off x="3311710"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5" name="正方形/長方形 1534">
                <a:extLst>
                  <a:ext uri="{FF2B5EF4-FFF2-40B4-BE49-F238E27FC236}">
                    <a16:creationId xmlns:a16="http://schemas.microsoft.com/office/drawing/2014/main" id="{B42CB378-5CED-437D-8123-6B556C5461A4}"/>
                  </a:ext>
                </a:extLst>
              </p:cNvPr>
              <p:cNvSpPr/>
              <p:nvPr/>
            </p:nvSpPr>
            <p:spPr>
              <a:xfrm rot="5400000">
                <a:off x="2901192"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6" name="正方形/長方形 1535">
                <a:extLst>
                  <a:ext uri="{FF2B5EF4-FFF2-40B4-BE49-F238E27FC236}">
                    <a16:creationId xmlns:a16="http://schemas.microsoft.com/office/drawing/2014/main" id="{4C152FFF-FEED-44F5-A43D-B610A19C78EA}"/>
                  </a:ext>
                </a:extLst>
              </p:cNvPr>
              <p:cNvSpPr/>
              <p:nvPr/>
            </p:nvSpPr>
            <p:spPr>
              <a:xfrm rot="5400000">
                <a:off x="3519467"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7" name="正方形/長方形 1536">
                <a:extLst>
                  <a:ext uri="{FF2B5EF4-FFF2-40B4-BE49-F238E27FC236}">
                    <a16:creationId xmlns:a16="http://schemas.microsoft.com/office/drawing/2014/main" id="{B8E50D53-DAA4-469B-B60E-E502DF6F3977}"/>
                  </a:ext>
                </a:extLst>
              </p:cNvPr>
              <p:cNvSpPr/>
              <p:nvPr/>
            </p:nvSpPr>
            <p:spPr>
              <a:xfrm rot="5400000">
                <a:off x="372533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8" name="正方形/長方形 1537">
                <a:extLst>
                  <a:ext uri="{FF2B5EF4-FFF2-40B4-BE49-F238E27FC236}">
                    <a16:creationId xmlns:a16="http://schemas.microsoft.com/office/drawing/2014/main" id="{A26416DA-2A9D-4DC3-BE29-78090A5BE337}"/>
                  </a:ext>
                </a:extLst>
              </p:cNvPr>
              <p:cNvSpPr/>
              <p:nvPr/>
            </p:nvSpPr>
            <p:spPr>
              <a:xfrm rot="5400000">
                <a:off x="3932006"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9" name="正方形/長方形 1538">
                <a:extLst>
                  <a:ext uri="{FF2B5EF4-FFF2-40B4-BE49-F238E27FC236}">
                    <a16:creationId xmlns:a16="http://schemas.microsoft.com/office/drawing/2014/main" id="{815191EC-91C0-41F9-872F-C01C556F0F9C}"/>
                  </a:ext>
                </a:extLst>
              </p:cNvPr>
              <p:cNvSpPr/>
              <p:nvPr/>
            </p:nvSpPr>
            <p:spPr>
              <a:xfrm rot="5400000">
                <a:off x="4137875" y="16030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0" name="正方形/長方形 1539">
                <a:extLst>
                  <a:ext uri="{FF2B5EF4-FFF2-40B4-BE49-F238E27FC236}">
                    <a16:creationId xmlns:a16="http://schemas.microsoft.com/office/drawing/2014/main" id="{F8904260-FCEC-4A35-AFE7-3C3675832585}"/>
                  </a:ext>
                </a:extLst>
              </p:cNvPr>
              <p:cNvSpPr/>
              <p:nvPr/>
            </p:nvSpPr>
            <p:spPr>
              <a:xfrm rot="5400000">
                <a:off x="5168117" y="15982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1" name="正方形/長方形 1540">
                <a:extLst>
                  <a:ext uri="{FF2B5EF4-FFF2-40B4-BE49-F238E27FC236}">
                    <a16:creationId xmlns:a16="http://schemas.microsoft.com/office/drawing/2014/main" id="{0136E74B-1586-4897-9796-13B19527D70F}"/>
                  </a:ext>
                </a:extLst>
              </p:cNvPr>
              <p:cNvSpPr/>
              <p:nvPr/>
            </p:nvSpPr>
            <p:spPr>
              <a:xfrm rot="5400000">
                <a:off x="5374120" y="1598222"/>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2" name="正方形/長方形 1541">
                <a:extLst>
                  <a:ext uri="{FF2B5EF4-FFF2-40B4-BE49-F238E27FC236}">
                    <a16:creationId xmlns:a16="http://schemas.microsoft.com/office/drawing/2014/main" id="{41E2E35E-4B6F-4497-BB78-3F6343B3CF8B}"/>
                  </a:ext>
                </a:extLst>
              </p:cNvPr>
              <p:cNvSpPr/>
              <p:nvPr/>
            </p:nvSpPr>
            <p:spPr>
              <a:xfrm rot="5400000">
                <a:off x="4342035"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3" name="正方形/長方形 1542">
                <a:extLst>
                  <a:ext uri="{FF2B5EF4-FFF2-40B4-BE49-F238E27FC236}">
                    <a16:creationId xmlns:a16="http://schemas.microsoft.com/office/drawing/2014/main" id="{C10D5873-56F5-4481-A53F-FBD781CAD081}"/>
                  </a:ext>
                </a:extLst>
              </p:cNvPr>
              <p:cNvSpPr/>
              <p:nvPr/>
            </p:nvSpPr>
            <p:spPr>
              <a:xfrm rot="5400000">
                <a:off x="454790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4" name="正方形/長方形 1543">
                <a:extLst>
                  <a:ext uri="{FF2B5EF4-FFF2-40B4-BE49-F238E27FC236}">
                    <a16:creationId xmlns:a16="http://schemas.microsoft.com/office/drawing/2014/main" id="{39D1B091-7136-4C4C-B01A-90173452883B}"/>
                  </a:ext>
                </a:extLst>
              </p:cNvPr>
              <p:cNvSpPr/>
              <p:nvPr/>
            </p:nvSpPr>
            <p:spPr>
              <a:xfrm rot="5400000">
                <a:off x="4754574"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5" name="正方形/長方形 1544">
                <a:extLst>
                  <a:ext uri="{FF2B5EF4-FFF2-40B4-BE49-F238E27FC236}">
                    <a16:creationId xmlns:a16="http://schemas.microsoft.com/office/drawing/2014/main" id="{10DA4368-3F41-4D34-9413-CAF5683ACF5D}"/>
                  </a:ext>
                </a:extLst>
              </p:cNvPr>
              <p:cNvSpPr/>
              <p:nvPr/>
            </p:nvSpPr>
            <p:spPr>
              <a:xfrm rot="5400000">
                <a:off x="4960443" y="16030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546" name="グループ化 1545">
              <a:extLst>
                <a:ext uri="{FF2B5EF4-FFF2-40B4-BE49-F238E27FC236}">
                  <a16:creationId xmlns:a16="http://schemas.microsoft.com/office/drawing/2014/main" id="{CD0C6F77-66E3-463A-9B55-31464B8B6F46}"/>
                </a:ext>
              </a:extLst>
            </p:cNvPr>
            <p:cNvGrpSpPr/>
            <p:nvPr/>
          </p:nvGrpSpPr>
          <p:grpSpPr>
            <a:xfrm>
              <a:off x="856199" y="5915752"/>
              <a:ext cx="4730141" cy="212726"/>
              <a:chOff x="848949" y="1387101"/>
              <a:chExt cx="4730141" cy="212726"/>
            </a:xfrm>
          </p:grpSpPr>
          <p:sp>
            <p:nvSpPr>
              <p:cNvPr id="1547" name="正方形/長方形 1546">
                <a:extLst>
                  <a:ext uri="{FF2B5EF4-FFF2-40B4-BE49-F238E27FC236}">
                    <a16:creationId xmlns:a16="http://schemas.microsoft.com/office/drawing/2014/main" id="{BBF88EEF-2FBF-4B55-9853-4DAE30B4DD0C}"/>
                  </a:ext>
                </a:extLst>
              </p:cNvPr>
              <p:cNvSpPr/>
              <p:nvPr/>
            </p:nvSpPr>
            <p:spPr>
              <a:xfrm rot="5400000">
                <a:off x="1877178" y="13919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8" name="正方形/長方形 1547">
                <a:extLst>
                  <a:ext uri="{FF2B5EF4-FFF2-40B4-BE49-F238E27FC236}">
                    <a16:creationId xmlns:a16="http://schemas.microsoft.com/office/drawing/2014/main" id="{37121F5D-C0E3-4C28-83E3-0B9784CC8895}"/>
                  </a:ext>
                </a:extLst>
              </p:cNvPr>
              <p:cNvSpPr/>
              <p:nvPr/>
            </p:nvSpPr>
            <p:spPr>
              <a:xfrm rot="5400000">
                <a:off x="1054786" y="13919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9" name="正方形/長方形 1548">
                <a:extLst>
                  <a:ext uri="{FF2B5EF4-FFF2-40B4-BE49-F238E27FC236}">
                    <a16:creationId xmlns:a16="http://schemas.microsoft.com/office/drawing/2014/main" id="{B785F320-E8CE-4E5B-8BB7-7D362290AEA3}"/>
                  </a:ext>
                </a:extLst>
              </p:cNvPr>
              <p:cNvSpPr/>
              <p:nvPr/>
            </p:nvSpPr>
            <p:spPr>
              <a:xfrm rot="5400000">
                <a:off x="2083048" y="1391900"/>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0" name="正方形/長方形 1549">
                <a:extLst>
                  <a:ext uri="{FF2B5EF4-FFF2-40B4-BE49-F238E27FC236}">
                    <a16:creationId xmlns:a16="http://schemas.microsoft.com/office/drawing/2014/main" id="{A21615E3-A5E2-43E4-B280-9285CE582459}"/>
                  </a:ext>
                </a:extLst>
              </p:cNvPr>
              <p:cNvSpPr/>
              <p:nvPr/>
            </p:nvSpPr>
            <p:spPr>
              <a:xfrm rot="5400000">
                <a:off x="1261456" y="1391900"/>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1" name="正方形/長方形 1550">
                <a:extLst>
                  <a:ext uri="{FF2B5EF4-FFF2-40B4-BE49-F238E27FC236}">
                    <a16:creationId xmlns:a16="http://schemas.microsoft.com/office/drawing/2014/main" id="{F7E30F4D-2D4C-4446-B0E2-5C5390574B6C}"/>
                  </a:ext>
                </a:extLst>
              </p:cNvPr>
              <p:cNvSpPr/>
              <p:nvPr/>
            </p:nvSpPr>
            <p:spPr>
              <a:xfrm rot="5400000">
                <a:off x="1467325" y="1391900"/>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2" name="正方形/長方形 1551">
                <a:extLst>
                  <a:ext uri="{FF2B5EF4-FFF2-40B4-BE49-F238E27FC236}">
                    <a16:creationId xmlns:a16="http://schemas.microsoft.com/office/drawing/2014/main" id="{FCB5486B-7A4C-4EDA-A498-F0F0EB68E573}"/>
                  </a:ext>
                </a:extLst>
              </p:cNvPr>
              <p:cNvSpPr/>
              <p:nvPr/>
            </p:nvSpPr>
            <p:spPr>
              <a:xfrm rot="5400000">
                <a:off x="1672530" y="1391900"/>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3" name="正方形/長方形 1552">
                <a:extLst>
                  <a:ext uri="{FF2B5EF4-FFF2-40B4-BE49-F238E27FC236}">
                    <a16:creationId xmlns:a16="http://schemas.microsoft.com/office/drawing/2014/main" id="{2A7062F1-257C-44F2-BB70-0A9261763B90}"/>
                  </a:ext>
                </a:extLst>
              </p:cNvPr>
              <p:cNvSpPr/>
              <p:nvPr/>
            </p:nvSpPr>
            <p:spPr>
              <a:xfrm rot="5400000">
                <a:off x="2287030"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4" name="正方形/長方形 1553">
                <a:extLst>
                  <a:ext uri="{FF2B5EF4-FFF2-40B4-BE49-F238E27FC236}">
                    <a16:creationId xmlns:a16="http://schemas.microsoft.com/office/drawing/2014/main" id="{D48FDF3D-FF68-4052-9E01-A5673B18A100}"/>
                  </a:ext>
                </a:extLst>
              </p:cNvPr>
              <p:cNvSpPr/>
              <p:nvPr/>
            </p:nvSpPr>
            <p:spPr>
              <a:xfrm rot="5400000">
                <a:off x="2492899"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5" name="正方形/長方形 1554">
                <a:extLst>
                  <a:ext uri="{FF2B5EF4-FFF2-40B4-BE49-F238E27FC236}">
                    <a16:creationId xmlns:a16="http://schemas.microsoft.com/office/drawing/2014/main" id="{1096FE08-3891-4A25-ABF8-EEEC4B6D9D14}"/>
                  </a:ext>
                </a:extLst>
              </p:cNvPr>
              <p:cNvSpPr/>
              <p:nvPr/>
            </p:nvSpPr>
            <p:spPr>
              <a:xfrm rot="5400000">
                <a:off x="2699569"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6" name="正方形/長方形 1555">
                <a:extLst>
                  <a:ext uri="{FF2B5EF4-FFF2-40B4-BE49-F238E27FC236}">
                    <a16:creationId xmlns:a16="http://schemas.microsoft.com/office/drawing/2014/main" id="{98767D1E-A7F2-4226-8BB1-D7AC5DFA94F4}"/>
                  </a:ext>
                </a:extLst>
              </p:cNvPr>
              <p:cNvSpPr/>
              <p:nvPr/>
            </p:nvSpPr>
            <p:spPr>
              <a:xfrm rot="5400000">
                <a:off x="3105264"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7" name="正方形/長方形 1556">
                <a:extLst>
                  <a:ext uri="{FF2B5EF4-FFF2-40B4-BE49-F238E27FC236}">
                    <a16:creationId xmlns:a16="http://schemas.microsoft.com/office/drawing/2014/main" id="{07FB31FA-EBD3-4892-9145-DB74790C55F9}"/>
                  </a:ext>
                </a:extLst>
              </p:cNvPr>
              <p:cNvSpPr/>
              <p:nvPr/>
            </p:nvSpPr>
            <p:spPr>
              <a:xfrm rot="5400000">
                <a:off x="3311134"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8" name="正方形/長方形 1557">
                <a:extLst>
                  <a:ext uri="{FF2B5EF4-FFF2-40B4-BE49-F238E27FC236}">
                    <a16:creationId xmlns:a16="http://schemas.microsoft.com/office/drawing/2014/main" id="{58C1C7F2-0986-4FCF-AF74-C2BE0787D677}"/>
                  </a:ext>
                </a:extLst>
              </p:cNvPr>
              <p:cNvSpPr/>
              <p:nvPr/>
            </p:nvSpPr>
            <p:spPr>
              <a:xfrm rot="5400000">
                <a:off x="2900616"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59" name="正方形/長方形 1558">
                <a:extLst>
                  <a:ext uri="{FF2B5EF4-FFF2-40B4-BE49-F238E27FC236}">
                    <a16:creationId xmlns:a16="http://schemas.microsoft.com/office/drawing/2014/main" id="{3544089A-9F66-4115-9A29-70FE550FDB2C}"/>
                  </a:ext>
                </a:extLst>
              </p:cNvPr>
              <p:cNvSpPr/>
              <p:nvPr/>
            </p:nvSpPr>
            <p:spPr>
              <a:xfrm rot="5400000">
                <a:off x="3518891"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0" name="正方形/長方形 1559">
                <a:extLst>
                  <a:ext uri="{FF2B5EF4-FFF2-40B4-BE49-F238E27FC236}">
                    <a16:creationId xmlns:a16="http://schemas.microsoft.com/office/drawing/2014/main" id="{2B2DCCEB-EAB9-47FC-B47A-904F65CB2AF3}"/>
                  </a:ext>
                </a:extLst>
              </p:cNvPr>
              <p:cNvSpPr/>
              <p:nvPr/>
            </p:nvSpPr>
            <p:spPr>
              <a:xfrm rot="5400000">
                <a:off x="3724760"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1" name="正方形/長方形 1560">
                <a:extLst>
                  <a:ext uri="{FF2B5EF4-FFF2-40B4-BE49-F238E27FC236}">
                    <a16:creationId xmlns:a16="http://schemas.microsoft.com/office/drawing/2014/main" id="{B4CD2DBD-09AB-4E65-99D1-4D1A7509F1C0}"/>
                  </a:ext>
                </a:extLst>
              </p:cNvPr>
              <p:cNvSpPr/>
              <p:nvPr/>
            </p:nvSpPr>
            <p:spPr>
              <a:xfrm rot="5400000">
                <a:off x="3931430" y="1391899"/>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2" name="正方形/長方形 1561">
                <a:extLst>
                  <a:ext uri="{FF2B5EF4-FFF2-40B4-BE49-F238E27FC236}">
                    <a16:creationId xmlns:a16="http://schemas.microsoft.com/office/drawing/2014/main" id="{048747DD-D1CD-4521-B99B-FA47554110DE}"/>
                  </a:ext>
                </a:extLst>
              </p:cNvPr>
              <p:cNvSpPr/>
              <p:nvPr/>
            </p:nvSpPr>
            <p:spPr>
              <a:xfrm rot="5400000">
                <a:off x="4137299" y="1391899"/>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3" name="正方形/長方形 1562">
                <a:extLst>
                  <a:ext uri="{FF2B5EF4-FFF2-40B4-BE49-F238E27FC236}">
                    <a16:creationId xmlns:a16="http://schemas.microsoft.com/office/drawing/2014/main" id="{671D01D7-E4EE-4B11-9B7D-CBB8FFE343F3}"/>
                  </a:ext>
                </a:extLst>
              </p:cNvPr>
              <p:cNvSpPr/>
              <p:nvPr/>
            </p:nvSpPr>
            <p:spPr>
              <a:xfrm rot="5400000">
                <a:off x="5167541" y="1387023"/>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4" name="正方形/長方形 1563">
                <a:extLst>
                  <a:ext uri="{FF2B5EF4-FFF2-40B4-BE49-F238E27FC236}">
                    <a16:creationId xmlns:a16="http://schemas.microsoft.com/office/drawing/2014/main" id="{BEB50DF5-D925-4719-9894-01F1E88E9F90}"/>
                  </a:ext>
                </a:extLst>
              </p:cNvPr>
              <p:cNvSpPr/>
              <p:nvPr/>
            </p:nvSpPr>
            <p:spPr>
              <a:xfrm rot="5400000">
                <a:off x="4341459" y="13918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5" name="正方形/長方形 1564">
                <a:extLst>
                  <a:ext uri="{FF2B5EF4-FFF2-40B4-BE49-F238E27FC236}">
                    <a16:creationId xmlns:a16="http://schemas.microsoft.com/office/drawing/2014/main" id="{A693C4E5-1224-47C7-8EB8-EB9292212A2C}"/>
                  </a:ext>
                </a:extLst>
              </p:cNvPr>
              <p:cNvSpPr/>
              <p:nvPr/>
            </p:nvSpPr>
            <p:spPr>
              <a:xfrm rot="5400000">
                <a:off x="4547328" y="1391895"/>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6" name="正方形/長方形 1565">
                <a:extLst>
                  <a:ext uri="{FF2B5EF4-FFF2-40B4-BE49-F238E27FC236}">
                    <a16:creationId xmlns:a16="http://schemas.microsoft.com/office/drawing/2014/main" id="{23322DF6-148D-4563-A6F8-5EC6B8F01A41}"/>
                  </a:ext>
                </a:extLst>
              </p:cNvPr>
              <p:cNvSpPr/>
              <p:nvPr/>
            </p:nvSpPr>
            <p:spPr>
              <a:xfrm rot="5400000">
                <a:off x="4753998" y="139189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7" name="正方形/長方形 1566">
                <a:extLst>
                  <a:ext uri="{FF2B5EF4-FFF2-40B4-BE49-F238E27FC236}">
                    <a16:creationId xmlns:a16="http://schemas.microsoft.com/office/drawing/2014/main" id="{069B21D0-55E6-4819-AA33-3A031889ED7D}"/>
                  </a:ext>
                </a:extLst>
              </p:cNvPr>
              <p:cNvSpPr/>
              <p:nvPr/>
            </p:nvSpPr>
            <p:spPr>
              <a:xfrm rot="5400000">
                <a:off x="4959867" y="1391895"/>
                <a:ext cx="205714" cy="20586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8" name="正方形/長方形 1567">
                <a:extLst>
                  <a:ext uri="{FF2B5EF4-FFF2-40B4-BE49-F238E27FC236}">
                    <a16:creationId xmlns:a16="http://schemas.microsoft.com/office/drawing/2014/main" id="{1B75BABF-EA3E-4A22-AC14-C6D5825F5A1D}"/>
                  </a:ext>
                </a:extLst>
              </p:cNvPr>
              <p:cNvSpPr/>
              <p:nvPr/>
            </p:nvSpPr>
            <p:spPr>
              <a:xfrm rot="5400000">
                <a:off x="849027" y="1394035"/>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69" name="正方形/長方形 1568">
                <a:extLst>
                  <a:ext uri="{FF2B5EF4-FFF2-40B4-BE49-F238E27FC236}">
                    <a16:creationId xmlns:a16="http://schemas.microsoft.com/office/drawing/2014/main" id="{1D342989-8B47-45FA-9055-9CD9E0935F27}"/>
                  </a:ext>
                </a:extLst>
              </p:cNvPr>
              <p:cNvSpPr/>
              <p:nvPr/>
            </p:nvSpPr>
            <p:spPr>
              <a:xfrm rot="5400000">
                <a:off x="5373299" y="1388956"/>
                <a:ext cx="205714" cy="205869"/>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pic>
        <p:nvPicPr>
          <p:cNvPr id="553" name="図 552">
            <a:extLst>
              <a:ext uri="{FF2B5EF4-FFF2-40B4-BE49-F238E27FC236}">
                <a16:creationId xmlns:a16="http://schemas.microsoft.com/office/drawing/2014/main" id="{DA4C832C-5B8E-4BAF-9169-88CF490FFC05}"/>
              </a:ext>
            </a:extLst>
          </p:cNvPr>
          <p:cNvPicPr>
            <a:picLocks noChangeAspect="1"/>
          </p:cNvPicPr>
          <p:nvPr/>
        </p:nvPicPr>
        <p:blipFill>
          <a:blip r:embed="rId2"/>
          <a:stretch>
            <a:fillRect/>
          </a:stretch>
        </p:blipFill>
        <p:spPr>
          <a:xfrm>
            <a:off x="7870832" y="6014267"/>
            <a:ext cx="233194" cy="331918"/>
          </a:xfrm>
          <a:prstGeom prst="rect">
            <a:avLst/>
          </a:prstGeom>
        </p:spPr>
      </p:pic>
      <p:sp>
        <p:nvSpPr>
          <p:cNvPr id="555" name="楕円 554">
            <a:extLst>
              <a:ext uri="{FF2B5EF4-FFF2-40B4-BE49-F238E27FC236}">
                <a16:creationId xmlns:a16="http://schemas.microsoft.com/office/drawing/2014/main" id="{80ED1EA9-C192-484D-80EF-CEBBEB463F69}"/>
              </a:ext>
            </a:extLst>
          </p:cNvPr>
          <p:cNvSpPr/>
          <p:nvPr/>
        </p:nvSpPr>
        <p:spPr>
          <a:xfrm>
            <a:off x="7721586" y="5889824"/>
            <a:ext cx="515914" cy="515914"/>
          </a:xfrm>
          <a:prstGeom prst="ellipse">
            <a:avLst/>
          </a:prstGeom>
          <a:noFill/>
          <a:ln w="381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556" name="楕円 555">
            <a:extLst>
              <a:ext uri="{FF2B5EF4-FFF2-40B4-BE49-F238E27FC236}">
                <a16:creationId xmlns:a16="http://schemas.microsoft.com/office/drawing/2014/main" id="{7414F4E6-5F83-483A-B079-2C7FA4FEB4BC}"/>
              </a:ext>
            </a:extLst>
          </p:cNvPr>
          <p:cNvSpPr/>
          <p:nvPr/>
        </p:nvSpPr>
        <p:spPr>
          <a:xfrm>
            <a:off x="3598693" y="2102158"/>
            <a:ext cx="510890" cy="51089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557" name="テキスト ボックス 556">
            <a:extLst>
              <a:ext uri="{FF2B5EF4-FFF2-40B4-BE49-F238E27FC236}">
                <a16:creationId xmlns:a16="http://schemas.microsoft.com/office/drawing/2014/main" id="{628F8785-D406-4D90-BC44-45234078E8D8}"/>
              </a:ext>
            </a:extLst>
          </p:cNvPr>
          <p:cNvSpPr txBox="1"/>
          <p:nvPr/>
        </p:nvSpPr>
        <p:spPr>
          <a:xfrm>
            <a:off x="7398661" y="6583612"/>
            <a:ext cx="1177536" cy="307777"/>
          </a:xfrm>
          <a:prstGeom prst="rect">
            <a:avLst/>
          </a:prstGeom>
          <a:noFill/>
        </p:spPr>
        <p:txBody>
          <a:bodyPr wrap="square" rtlCol="0">
            <a:spAutoFit/>
          </a:bodyPr>
          <a:lstStyle/>
          <a:p>
            <a:pPr algn="ctr"/>
            <a:r>
              <a:rPr lang="ja-JP" altLang="en-US" sz="1400" b="1" dirty="0">
                <a:solidFill>
                  <a:srgbClr val="808080"/>
                </a:solidFill>
                <a:latin typeface="メイリオ" panose="020B0604030504040204" pitchFamily="50" charset="-128"/>
                <a:ea typeface="メイリオ" panose="020B0604030504040204" pitchFamily="50" charset="-128"/>
              </a:rPr>
              <a:t>スタート</a:t>
            </a:r>
            <a:endParaRPr kumimoji="1" lang="ja-JP" altLang="en-US" sz="1400" b="1" dirty="0">
              <a:solidFill>
                <a:srgbClr val="808080"/>
              </a:solidFill>
              <a:latin typeface="メイリオ" panose="020B0604030504040204" pitchFamily="50" charset="-128"/>
              <a:ea typeface="メイリオ" panose="020B0604030504040204" pitchFamily="50" charset="-128"/>
            </a:endParaRPr>
          </a:p>
        </p:txBody>
      </p:sp>
      <p:sp>
        <p:nvSpPr>
          <p:cNvPr id="558" name="テキスト ボックス 557">
            <a:extLst>
              <a:ext uri="{FF2B5EF4-FFF2-40B4-BE49-F238E27FC236}">
                <a16:creationId xmlns:a16="http://schemas.microsoft.com/office/drawing/2014/main" id="{854B0569-C4CC-4050-A4FF-3640416FBAEB}"/>
              </a:ext>
            </a:extLst>
          </p:cNvPr>
          <p:cNvSpPr txBox="1"/>
          <p:nvPr/>
        </p:nvSpPr>
        <p:spPr>
          <a:xfrm>
            <a:off x="2607821" y="2210367"/>
            <a:ext cx="1177536" cy="307777"/>
          </a:xfrm>
          <a:prstGeom prst="rect">
            <a:avLst/>
          </a:prstGeom>
          <a:noFill/>
        </p:spPr>
        <p:txBody>
          <a:bodyPr wrap="square" rtlCol="0">
            <a:spAutoFit/>
          </a:bodyPr>
          <a:lstStyle/>
          <a:p>
            <a:pPr algn="ctr"/>
            <a:r>
              <a:rPr lang="ja-JP" altLang="en-US" sz="1400" b="1" dirty="0">
                <a:solidFill>
                  <a:srgbClr val="808080"/>
                </a:solidFill>
                <a:latin typeface="メイリオ" panose="020B0604030504040204" pitchFamily="50" charset="-128"/>
                <a:ea typeface="メイリオ" panose="020B0604030504040204" pitchFamily="50" charset="-128"/>
              </a:rPr>
              <a:t>ゴール</a:t>
            </a:r>
            <a:endParaRPr kumimoji="1" lang="ja-JP" altLang="en-US" sz="1400" b="1" dirty="0">
              <a:solidFill>
                <a:srgbClr val="808080"/>
              </a:solidFill>
              <a:latin typeface="メイリオ" panose="020B0604030504040204" pitchFamily="50" charset="-128"/>
              <a:ea typeface="メイリオ" panose="020B0604030504040204" pitchFamily="50" charset="-128"/>
            </a:endParaRPr>
          </a:p>
        </p:txBody>
      </p:sp>
      <p:sp>
        <p:nvSpPr>
          <p:cNvPr id="559" name="テキスト ボックス 558">
            <a:extLst>
              <a:ext uri="{FF2B5EF4-FFF2-40B4-BE49-F238E27FC236}">
                <a16:creationId xmlns:a16="http://schemas.microsoft.com/office/drawing/2014/main" id="{39B28F88-2798-4D84-B61C-FD5A8C589540}"/>
              </a:ext>
            </a:extLst>
          </p:cNvPr>
          <p:cNvSpPr txBox="1"/>
          <p:nvPr/>
        </p:nvSpPr>
        <p:spPr>
          <a:xfrm>
            <a:off x="1187316" y="3150254"/>
            <a:ext cx="529117" cy="248913"/>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いち</a:t>
            </a:r>
          </a:p>
        </p:txBody>
      </p:sp>
      <p:sp>
        <p:nvSpPr>
          <p:cNvPr id="560" name="テキスト ボックス 559">
            <a:extLst>
              <a:ext uri="{FF2B5EF4-FFF2-40B4-BE49-F238E27FC236}">
                <a16:creationId xmlns:a16="http://schemas.microsoft.com/office/drawing/2014/main" id="{D622391B-1422-44E0-9C2F-357659E4448A}"/>
              </a:ext>
            </a:extLst>
          </p:cNvPr>
          <p:cNvSpPr txBox="1"/>
          <p:nvPr/>
        </p:nvSpPr>
        <p:spPr>
          <a:xfrm>
            <a:off x="290717" y="3150254"/>
            <a:ext cx="8587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ひだりうえ</a:t>
            </a:r>
          </a:p>
        </p:txBody>
      </p:sp>
      <p:sp>
        <p:nvSpPr>
          <p:cNvPr id="561" name="テキスト ボックス 560">
            <a:extLst>
              <a:ext uri="{FF2B5EF4-FFF2-40B4-BE49-F238E27FC236}">
                <a16:creationId xmlns:a16="http://schemas.microsoft.com/office/drawing/2014/main" id="{D71B7C6E-87C2-41AA-8E6D-B118EB28187B}"/>
              </a:ext>
            </a:extLst>
          </p:cNvPr>
          <p:cNvSpPr txBox="1"/>
          <p:nvPr/>
        </p:nvSpPr>
        <p:spPr>
          <a:xfrm>
            <a:off x="1823677" y="3150254"/>
            <a:ext cx="6396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566" name="テキスト ボックス 565">
            <a:extLst>
              <a:ext uri="{FF2B5EF4-FFF2-40B4-BE49-F238E27FC236}">
                <a16:creationId xmlns:a16="http://schemas.microsoft.com/office/drawing/2014/main" id="{62606E6B-339C-441A-90BB-21B49078BE5A}"/>
              </a:ext>
            </a:extLst>
          </p:cNvPr>
          <p:cNvSpPr txBox="1"/>
          <p:nvPr/>
        </p:nvSpPr>
        <p:spPr>
          <a:xfrm>
            <a:off x="1735295" y="3682338"/>
            <a:ext cx="5291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つく</a:t>
            </a:r>
          </a:p>
        </p:txBody>
      </p:sp>
    </p:spTree>
    <p:extLst>
      <p:ext uri="{BB962C8B-B14F-4D97-AF65-F5344CB8AC3E}">
        <p14:creationId xmlns:p14="http://schemas.microsoft.com/office/powerpoint/2010/main" val="14535392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166" name="テキスト ボックス 165">
            <a:extLst>
              <a:ext uri="{FF2B5EF4-FFF2-40B4-BE49-F238E27FC236}">
                <a16:creationId xmlns:a16="http://schemas.microsoft.com/office/drawing/2014/main" id="{92BA565B-99B2-4A60-8EC9-BB280A142102}"/>
              </a:ext>
            </a:extLst>
          </p:cNvPr>
          <p:cNvSpPr txBox="1"/>
          <p:nvPr/>
        </p:nvSpPr>
        <p:spPr>
          <a:xfrm>
            <a:off x="5646302" y="3259067"/>
            <a:ext cx="3497698" cy="1685077"/>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足元が石のブロックになるまで繰り返す。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67" name="テキスト ボックス 166">
            <a:extLst>
              <a:ext uri="{FF2B5EF4-FFF2-40B4-BE49-F238E27FC236}">
                <a16:creationId xmlns:a16="http://schemas.microsoft.com/office/drawing/2014/main" id="{56FAAAD7-6CA7-42C6-9FBB-27E88E991577}"/>
              </a:ext>
            </a:extLst>
          </p:cNvPr>
          <p:cNvSpPr txBox="1"/>
          <p:nvPr/>
        </p:nvSpPr>
        <p:spPr>
          <a:xfrm>
            <a:off x="889385" y="2094535"/>
            <a:ext cx="4364723" cy="3347070"/>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1-1</a:t>
            </a:r>
            <a:r>
              <a:rPr lang="ja-JP" altLang="en-US" dirty="0">
                <a:solidFill>
                  <a:srgbClr val="575E75"/>
                </a:solidFill>
                <a:latin typeface="メイリオ" panose="020B0604030504040204" pitchFamily="50" charset="-128"/>
                <a:ea typeface="メイリオ" panose="020B0604030504040204" pitchFamily="50" charset="-128"/>
              </a:rPr>
              <a:t>．前に</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ブロック分進む。</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1-2</a:t>
            </a:r>
            <a:r>
              <a:rPr lang="ja-JP" altLang="en-US" dirty="0">
                <a:solidFill>
                  <a:srgbClr val="575E75"/>
                </a:solidFill>
                <a:latin typeface="メイリオ" panose="020B0604030504040204" pitchFamily="50" charset="-128"/>
                <a:ea typeface="メイリオ" panose="020B0604030504040204" pitchFamily="50" charset="-128"/>
              </a:rPr>
              <a:t>．足元にあるブロックを確認する。</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＜条件＞金色ブロックだったとき</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　　　　・向きを左に変える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＜条件＞鉄のブロックだったとき</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　　　　・向きを右に変える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68" name="テキスト ボックス 167">
            <a:extLst>
              <a:ext uri="{FF2B5EF4-FFF2-40B4-BE49-F238E27FC236}">
                <a16:creationId xmlns:a16="http://schemas.microsoft.com/office/drawing/2014/main" id="{77CD6A1F-1A16-4535-9D34-AD940697A9A8}"/>
              </a:ext>
            </a:extLst>
          </p:cNvPr>
          <p:cNvSpPr txBox="1"/>
          <p:nvPr/>
        </p:nvSpPr>
        <p:spPr>
          <a:xfrm>
            <a:off x="547868" y="1334721"/>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169" name="テキスト ボックス 168">
            <a:extLst>
              <a:ext uri="{FF2B5EF4-FFF2-40B4-BE49-F238E27FC236}">
                <a16:creationId xmlns:a16="http://schemas.microsoft.com/office/drawing/2014/main" id="{8D3B56E5-C0B0-4583-A369-DE444DAB38BC}"/>
              </a:ext>
            </a:extLst>
          </p:cNvPr>
          <p:cNvSpPr txBox="1"/>
          <p:nvPr/>
        </p:nvSpPr>
        <p:spPr>
          <a:xfrm>
            <a:off x="5225761" y="1403359"/>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170" name="テキスト ボックス 169">
            <a:extLst>
              <a:ext uri="{FF2B5EF4-FFF2-40B4-BE49-F238E27FC236}">
                <a16:creationId xmlns:a16="http://schemas.microsoft.com/office/drawing/2014/main" id="{5E4885FD-E56F-4D21-9B1D-56D3245C00CF}"/>
              </a:ext>
            </a:extLst>
          </p:cNvPr>
          <p:cNvSpPr txBox="1"/>
          <p:nvPr/>
        </p:nvSpPr>
        <p:spPr>
          <a:xfrm>
            <a:off x="3799928" y="139387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171" name="テキスト ボックス 170">
            <a:extLst>
              <a:ext uri="{FF2B5EF4-FFF2-40B4-BE49-F238E27FC236}">
                <a16:creationId xmlns:a16="http://schemas.microsoft.com/office/drawing/2014/main" id="{6ADBA51C-4F7F-4555-9B37-5C9B38B635A8}"/>
              </a:ext>
            </a:extLst>
          </p:cNvPr>
          <p:cNvSpPr txBox="1"/>
          <p:nvPr/>
        </p:nvSpPr>
        <p:spPr>
          <a:xfrm>
            <a:off x="5855517" y="140225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172" name="テキスト ボックス 171">
            <a:extLst>
              <a:ext uri="{FF2B5EF4-FFF2-40B4-BE49-F238E27FC236}">
                <a16:creationId xmlns:a16="http://schemas.microsoft.com/office/drawing/2014/main" id="{7778BE6D-DF5C-426C-827D-BD51BB7DC9E2}"/>
              </a:ext>
            </a:extLst>
          </p:cNvPr>
          <p:cNvSpPr txBox="1"/>
          <p:nvPr/>
        </p:nvSpPr>
        <p:spPr>
          <a:xfrm>
            <a:off x="1370789" y="2171026"/>
            <a:ext cx="679517" cy="40011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まえ</a:t>
            </a:r>
            <a:endParaRPr kumimoji="1" lang="en-US" altLang="ja-JP" sz="1000" dirty="0">
              <a:solidFill>
                <a:srgbClr val="575E75"/>
              </a:solidFill>
              <a:latin typeface="メイリオ" panose="020B0604030504040204" pitchFamily="50" charset="-128"/>
              <a:ea typeface="メイリオ" panose="020B0604030504040204" pitchFamily="50" charset="-128"/>
            </a:endParaRPr>
          </a:p>
          <a:p>
            <a:pPr algn="ctr"/>
            <a:endParaRPr kumimoji="1" lang="ja-JP" altLang="en-US" sz="1000" dirty="0">
              <a:solidFill>
                <a:srgbClr val="575E75"/>
              </a:solidFill>
              <a:latin typeface="メイリオ" panose="020B0604030504040204" pitchFamily="50" charset="-128"/>
              <a:ea typeface="メイリオ" panose="020B0604030504040204" pitchFamily="50" charset="-128"/>
            </a:endParaRPr>
          </a:p>
        </p:txBody>
      </p:sp>
      <p:sp>
        <p:nvSpPr>
          <p:cNvPr id="173" name="テキスト ボックス 172">
            <a:extLst>
              <a:ext uri="{FF2B5EF4-FFF2-40B4-BE49-F238E27FC236}">
                <a16:creationId xmlns:a16="http://schemas.microsoft.com/office/drawing/2014/main" id="{9F11E091-8D58-4EE6-BF88-CBAF276AAA2F}"/>
              </a:ext>
            </a:extLst>
          </p:cNvPr>
          <p:cNvSpPr txBox="1"/>
          <p:nvPr/>
        </p:nvSpPr>
        <p:spPr>
          <a:xfrm>
            <a:off x="2934180" y="2179730"/>
            <a:ext cx="8350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
        <p:nvSpPr>
          <p:cNvPr id="174" name="テキスト ボックス 173">
            <a:extLst>
              <a:ext uri="{FF2B5EF4-FFF2-40B4-BE49-F238E27FC236}">
                <a16:creationId xmlns:a16="http://schemas.microsoft.com/office/drawing/2014/main" id="{12F361A2-7412-4343-8ACB-CA27629D1533}"/>
              </a:ext>
            </a:extLst>
          </p:cNvPr>
          <p:cNvSpPr txBox="1"/>
          <p:nvPr/>
        </p:nvSpPr>
        <p:spPr>
          <a:xfrm>
            <a:off x="2379246" y="3271758"/>
            <a:ext cx="8142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きんいろ</a:t>
            </a:r>
          </a:p>
        </p:txBody>
      </p:sp>
      <p:sp>
        <p:nvSpPr>
          <p:cNvPr id="175" name="テキスト ボックス 174">
            <a:extLst>
              <a:ext uri="{FF2B5EF4-FFF2-40B4-BE49-F238E27FC236}">
                <a16:creationId xmlns:a16="http://schemas.microsoft.com/office/drawing/2014/main" id="{124A8D89-280C-4F10-8D4A-61433238FBB5}"/>
              </a:ext>
            </a:extLst>
          </p:cNvPr>
          <p:cNvSpPr txBox="1"/>
          <p:nvPr/>
        </p:nvSpPr>
        <p:spPr>
          <a:xfrm>
            <a:off x="1482727" y="2720746"/>
            <a:ext cx="72197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176" name="テキスト ボックス 175">
            <a:extLst>
              <a:ext uri="{FF2B5EF4-FFF2-40B4-BE49-F238E27FC236}">
                <a16:creationId xmlns:a16="http://schemas.microsoft.com/office/drawing/2014/main" id="{3D964A18-BB42-4DB6-BEA5-16E0DF52D4E4}"/>
              </a:ext>
            </a:extLst>
          </p:cNvPr>
          <p:cNvSpPr txBox="1"/>
          <p:nvPr/>
        </p:nvSpPr>
        <p:spPr>
          <a:xfrm>
            <a:off x="3150537" y="380798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77" name="テキスト ボックス 176">
            <a:extLst>
              <a:ext uri="{FF2B5EF4-FFF2-40B4-BE49-F238E27FC236}">
                <a16:creationId xmlns:a16="http://schemas.microsoft.com/office/drawing/2014/main" id="{A82CDB8B-D900-4D1C-B274-3525BFEF6130}"/>
              </a:ext>
            </a:extLst>
          </p:cNvPr>
          <p:cNvSpPr txBox="1"/>
          <p:nvPr/>
        </p:nvSpPr>
        <p:spPr>
          <a:xfrm>
            <a:off x="6790184" y="3331475"/>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178" name="テキスト ボックス 177">
            <a:extLst>
              <a:ext uri="{FF2B5EF4-FFF2-40B4-BE49-F238E27FC236}">
                <a16:creationId xmlns:a16="http://schemas.microsoft.com/office/drawing/2014/main" id="{60522656-367E-49F3-AEC8-2306E7C28BCA}"/>
              </a:ext>
            </a:extLst>
          </p:cNvPr>
          <p:cNvSpPr txBox="1"/>
          <p:nvPr/>
        </p:nvSpPr>
        <p:spPr>
          <a:xfrm>
            <a:off x="5646302" y="4409793"/>
            <a:ext cx="3930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 </a:t>
            </a:r>
          </a:p>
        </p:txBody>
      </p:sp>
      <p:sp>
        <p:nvSpPr>
          <p:cNvPr id="179" name="テキスト ボックス 178">
            <a:extLst>
              <a:ext uri="{FF2B5EF4-FFF2-40B4-BE49-F238E27FC236}">
                <a16:creationId xmlns:a16="http://schemas.microsoft.com/office/drawing/2014/main" id="{5329B0E6-E9BF-42C7-9965-4C058E88E962}"/>
              </a:ext>
            </a:extLst>
          </p:cNvPr>
          <p:cNvSpPr txBox="1"/>
          <p:nvPr/>
        </p:nvSpPr>
        <p:spPr>
          <a:xfrm>
            <a:off x="6079009" y="440979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180" name="正方形/長方形 179">
            <a:extLst>
              <a:ext uri="{FF2B5EF4-FFF2-40B4-BE49-F238E27FC236}">
                <a16:creationId xmlns:a16="http://schemas.microsoft.com/office/drawing/2014/main" id="{B72DD9A2-CF1D-4750-9460-ADF20FD03F27}"/>
              </a:ext>
            </a:extLst>
          </p:cNvPr>
          <p:cNvSpPr/>
          <p:nvPr/>
        </p:nvSpPr>
        <p:spPr>
          <a:xfrm>
            <a:off x="5756958" y="3396166"/>
            <a:ext cx="873024"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1" name="テキスト ボックス 180">
            <a:extLst>
              <a:ext uri="{FF2B5EF4-FFF2-40B4-BE49-F238E27FC236}">
                <a16:creationId xmlns:a16="http://schemas.microsoft.com/office/drawing/2014/main" id="{887724B2-0A87-4263-9D3C-6E45E41E500A}"/>
              </a:ext>
            </a:extLst>
          </p:cNvPr>
          <p:cNvSpPr txBox="1"/>
          <p:nvPr/>
        </p:nvSpPr>
        <p:spPr>
          <a:xfrm>
            <a:off x="3752092" y="2719277"/>
            <a:ext cx="72197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182" name="テキスト ボックス 181">
            <a:extLst>
              <a:ext uri="{FF2B5EF4-FFF2-40B4-BE49-F238E27FC236}">
                <a16:creationId xmlns:a16="http://schemas.microsoft.com/office/drawing/2014/main" id="{45A84B2C-8E9F-4920-AAD4-BE307207F063}"/>
              </a:ext>
            </a:extLst>
          </p:cNvPr>
          <p:cNvSpPr txBox="1"/>
          <p:nvPr/>
        </p:nvSpPr>
        <p:spPr>
          <a:xfrm>
            <a:off x="1686293" y="3271758"/>
            <a:ext cx="8465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p>
        </p:txBody>
      </p:sp>
      <p:sp>
        <p:nvSpPr>
          <p:cNvPr id="183" name="正方形/長方形 182">
            <a:extLst>
              <a:ext uri="{FF2B5EF4-FFF2-40B4-BE49-F238E27FC236}">
                <a16:creationId xmlns:a16="http://schemas.microsoft.com/office/drawing/2014/main" id="{1BDC7C4D-F125-4341-8CF3-1DE3E34CC4C8}"/>
              </a:ext>
            </a:extLst>
          </p:cNvPr>
          <p:cNvSpPr/>
          <p:nvPr/>
        </p:nvSpPr>
        <p:spPr>
          <a:xfrm>
            <a:off x="889385" y="2157572"/>
            <a:ext cx="4535189" cy="328403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4" name="テキスト ボックス 183">
            <a:extLst>
              <a:ext uri="{FF2B5EF4-FFF2-40B4-BE49-F238E27FC236}">
                <a16:creationId xmlns:a16="http://schemas.microsoft.com/office/drawing/2014/main" id="{936FCCA4-F4F8-45B2-A8CF-860952759995}"/>
              </a:ext>
            </a:extLst>
          </p:cNvPr>
          <p:cNvSpPr txBox="1"/>
          <p:nvPr/>
        </p:nvSpPr>
        <p:spPr>
          <a:xfrm>
            <a:off x="2034896" y="3807984"/>
            <a:ext cx="39006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185" name="テキスト ボックス 184">
            <a:extLst>
              <a:ext uri="{FF2B5EF4-FFF2-40B4-BE49-F238E27FC236}">
                <a16:creationId xmlns:a16="http://schemas.microsoft.com/office/drawing/2014/main" id="{AE10E15F-C7B1-4080-97D2-08E6C3CD30FD}"/>
              </a:ext>
            </a:extLst>
          </p:cNvPr>
          <p:cNvSpPr txBox="1"/>
          <p:nvPr/>
        </p:nvSpPr>
        <p:spPr>
          <a:xfrm>
            <a:off x="2641261" y="3807984"/>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sp>
        <p:nvSpPr>
          <p:cNvPr id="186" name="テキスト ボックス 185">
            <a:extLst>
              <a:ext uri="{FF2B5EF4-FFF2-40B4-BE49-F238E27FC236}">
                <a16:creationId xmlns:a16="http://schemas.microsoft.com/office/drawing/2014/main" id="{F1EC333E-3572-448B-8D26-5532C8FB465F}"/>
              </a:ext>
            </a:extLst>
          </p:cNvPr>
          <p:cNvSpPr txBox="1"/>
          <p:nvPr/>
        </p:nvSpPr>
        <p:spPr>
          <a:xfrm>
            <a:off x="2416207" y="4353363"/>
            <a:ext cx="5549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てつ</a:t>
            </a:r>
          </a:p>
        </p:txBody>
      </p:sp>
      <p:sp>
        <p:nvSpPr>
          <p:cNvPr id="187" name="テキスト ボックス 186">
            <a:extLst>
              <a:ext uri="{FF2B5EF4-FFF2-40B4-BE49-F238E27FC236}">
                <a16:creationId xmlns:a16="http://schemas.microsoft.com/office/drawing/2014/main" id="{1395B9C3-530A-487B-BC55-EE5CA79D268B}"/>
              </a:ext>
            </a:extLst>
          </p:cNvPr>
          <p:cNvSpPr txBox="1"/>
          <p:nvPr/>
        </p:nvSpPr>
        <p:spPr>
          <a:xfrm>
            <a:off x="1686293" y="4353363"/>
            <a:ext cx="8465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p>
        </p:txBody>
      </p:sp>
      <p:sp>
        <p:nvSpPr>
          <p:cNvPr id="188" name="テキスト ボックス 187">
            <a:extLst>
              <a:ext uri="{FF2B5EF4-FFF2-40B4-BE49-F238E27FC236}">
                <a16:creationId xmlns:a16="http://schemas.microsoft.com/office/drawing/2014/main" id="{5A73E732-1DAE-46E4-9483-2ED9D91356F7}"/>
              </a:ext>
            </a:extLst>
          </p:cNvPr>
          <p:cNvSpPr txBox="1"/>
          <p:nvPr/>
        </p:nvSpPr>
        <p:spPr>
          <a:xfrm>
            <a:off x="3150537" y="490934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89" name="テキスト ボックス 188">
            <a:extLst>
              <a:ext uri="{FF2B5EF4-FFF2-40B4-BE49-F238E27FC236}">
                <a16:creationId xmlns:a16="http://schemas.microsoft.com/office/drawing/2014/main" id="{CC1EF80B-09AC-4FA9-B2B8-1D6B8AF50822}"/>
              </a:ext>
            </a:extLst>
          </p:cNvPr>
          <p:cNvSpPr txBox="1"/>
          <p:nvPr/>
        </p:nvSpPr>
        <p:spPr>
          <a:xfrm>
            <a:off x="2034896" y="4909343"/>
            <a:ext cx="39006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190" name="テキスト ボックス 189">
            <a:extLst>
              <a:ext uri="{FF2B5EF4-FFF2-40B4-BE49-F238E27FC236}">
                <a16:creationId xmlns:a16="http://schemas.microsoft.com/office/drawing/2014/main" id="{8932CFED-F7BB-461D-B41D-B718619F206A}"/>
              </a:ext>
            </a:extLst>
          </p:cNvPr>
          <p:cNvSpPr txBox="1"/>
          <p:nvPr/>
        </p:nvSpPr>
        <p:spPr>
          <a:xfrm>
            <a:off x="2631930" y="4909343"/>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191" name="テキスト ボックス 190">
            <a:extLst>
              <a:ext uri="{FF2B5EF4-FFF2-40B4-BE49-F238E27FC236}">
                <a16:creationId xmlns:a16="http://schemas.microsoft.com/office/drawing/2014/main" id="{AB71BAA0-C07B-4A39-A453-441EE654CE68}"/>
              </a:ext>
            </a:extLst>
          </p:cNvPr>
          <p:cNvSpPr txBox="1"/>
          <p:nvPr/>
        </p:nvSpPr>
        <p:spPr>
          <a:xfrm>
            <a:off x="5595625" y="3878717"/>
            <a:ext cx="72197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192" name="テキスト ボックス 191">
            <a:extLst>
              <a:ext uri="{FF2B5EF4-FFF2-40B4-BE49-F238E27FC236}">
                <a16:creationId xmlns:a16="http://schemas.microsoft.com/office/drawing/2014/main" id="{A714C2FA-085D-4510-9C61-43D7BCA410EC}"/>
              </a:ext>
            </a:extLst>
          </p:cNvPr>
          <p:cNvSpPr txBox="1"/>
          <p:nvPr/>
        </p:nvSpPr>
        <p:spPr>
          <a:xfrm>
            <a:off x="6245253" y="3875442"/>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p>
        </p:txBody>
      </p:sp>
    </p:spTree>
    <p:extLst>
      <p:ext uri="{BB962C8B-B14F-4D97-AF65-F5344CB8AC3E}">
        <p14:creationId xmlns:p14="http://schemas.microsoft.com/office/powerpoint/2010/main" val="29262721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pic>
        <p:nvPicPr>
          <p:cNvPr id="3" name="図 2">
            <a:extLst>
              <a:ext uri="{FF2B5EF4-FFF2-40B4-BE49-F238E27FC236}">
                <a16:creationId xmlns:a16="http://schemas.microsoft.com/office/drawing/2014/main" id="{421FA59F-66FB-4F43-84F1-945DC10461E1}"/>
              </a:ext>
            </a:extLst>
          </p:cNvPr>
          <p:cNvPicPr>
            <a:picLocks noChangeAspect="1"/>
          </p:cNvPicPr>
          <p:nvPr/>
        </p:nvPicPr>
        <p:blipFill>
          <a:blip r:embed="rId2"/>
          <a:stretch>
            <a:fillRect/>
          </a:stretch>
        </p:blipFill>
        <p:spPr>
          <a:xfrm>
            <a:off x="1066706" y="1153081"/>
            <a:ext cx="6065822" cy="3972623"/>
          </a:xfrm>
          <a:prstGeom prst="rect">
            <a:avLst/>
          </a:prstGeom>
        </p:spPr>
      </p:pic>
      <p:sp>
        <p:nvSpPr>
          <p:cNvPr id="84" name="正方形/長方形 83">
            <a:extLst>
              <a:ext uri="{FF2B5EF4-FFF2-40B4-BE49-F238E27FC236}">
                <a16:creationId xmlns:a16="http://schemas.microsoft.com/office/drawing/2014/main" id="{C39A31A9-1696-4B77-B7AC-D22F75103D24}"/>
              </a:ext>
            </a:extLst>
          </p:cNvPr>
          <p:cNvSpPr/>
          <p:nvPr/>
        </p:nvSpPr>
        <p:spPr>
          <a:xfrm>
            <a:off x="1242506" y="1553216"/>
            <a:ext cx="5973997" cy="333084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93" name="図 92">
            <a:extLst>
              <a:ext uri="{FF2B5EF4-FFF2-40B4-BE49-F238E27FC236}">
                <a16:creationId xmlns:a16="http://schemas.microsoft.com/office/drawing/2014/main" id="{A0E4DD0A-F8FE-45DC-9F61-0DE6C403A0B6}"/>
              </a:ext>
            </a:extLst>
          </p:cNvPr>
          <p:cNvPicPr>
            <a:picLocks noChangeAspect="1"/>
          </p:cNvPicPr>
          <p:nvPr/>
        </p:nvPicPr>
        <p:blipFill>
          <a:blip r:embed="rId3"/>
          <a:srcRect/>
          <a:stretch/>
        </p:blipFill>
        <p:spPr>
          <a:xfrm>
            <a:off x="334735" y="1186252"/>
            <a:ext cx="514082" cy="514082"/>
          </a:xfrm>
          <a:prstGeom prst="rect">
            <a:avLst/>
          </a:prstGeom>
          <a:ln w="28575">
            <a:solidFill>
              <a:schemeClr val="accent5"/>
            </a:solidFill>
          </a:ln>
        </p:spPr>
      </p:pic>
      <p:cxnSp>
        <p:nvCxnSpPr>
          <p:cNvPr id="94" name="直線矢印コネクタ 93">
            <a:extLst>
              <a:ext uri="{FF2B5EF4-FFF2-40B4-BE49-F238E27FC236}">
                <a16:creationId xmlns:a16="http://schemas.microsoft.com/office/drawing/2014/main" id="{36E1D069-A0C3-4EC3-9E97-FA4C96344E9B}"/>
              </a:ext>
            </a:extLst>
          </p:cNvPr>
          <p:cNvCxnSpPr>
            <a:cxnSpLocks/>
            <a:stCxn id="93" idx="3"/>
          </p:cNvCxnSpPr>
          <p:nvPr/>
        </p:nvCxnSpPr>
        <p:spPr>
          <a:xfrm>
            <a:off x="848817" y="1443293"/>
            <a:ext cx="26716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95" name="グループ化 94">
            <a:extLst>
              <a:ext uri="{FF2B5EF4-FFF2-40B4-BE49-F238E27FC236}">
                <a16:creationId xmlns:a16="http://schemas.microsoft.com/office/drawing/2014/main" id="{6D8D9B21-43D2-4B1B-AAE8-6951ADB243A1}"/>
              </a:ext>
            </a:extLst>
          </p:cNvPr>
          <p:cNvGrpSpPr/>
          <p:nvPr/>
        </p:nvGrpSpPr>
        <p:grpSpPr>
          <a:xfrm>
            <a:off x="1539267" y="5177396"/>
            <a:ext cx="5971576" cy="1280565"/>
            <a:chOff x="340447" y="4267586"/>
            <a:chExt cx="5971576" cy="1280565"/>
          </a:xfrm>
        </p:grpSpPr>
        <p:sp>
          <p:nvSpPr>
            <p:cNvPr id="96" name="テキスト ボックス 95">
              <a:extLst>
                <a:ext uri="{FF2B5EF4-FFF2-40B4-BE49-F238E27FC236}">
                  <a16:creationId xmlns:a16="http://schemas.microsoft.com/office/drawing/2014/main" id="{29D23660-8649-4264-8201-E700E2BDF5B0}"/>
                </a:ext>
              </a:extLst>
            </p:cNvPr>
            <p:cNvSpPr txBox="1"/>
            <p:nvPr/>
          </p:nvSpPr>
          <p:spPr>
            <a:xfrm>
              <a:off x="340447" y="4417072"/>
              <a:ext cx="597157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プレイヤー</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run</a:t>
              </a:r>
              <a:r>
                <a:rPr lang="ja-JP" altLang="en-US" dirty="0">
                  <a:solidFill>
                    <a:srgbClr val="575E75"/>
                  </a:solidFill>
                  <a:latin typeface="メイリオ" panose="020B0604030504040204" pitchFamily="50" charset="-128"/>
                  <a:ea typeface="メイリオ" panose="020B0604030504040204" pitchFamily="50" charset="-128"/>
                </a:rPr>
                <a:t>」と半角小文字で入力する。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7" name="テキスト ボックス 96">
              <a:extLst>
                <a:ext uri="{FF2B5EF4-FFF2-40B4-BE49-F238E27FC236}">
                  <a16:creationId xmlns:a16="http://schemas.microsoft.com/office/drawing/2014/main" id="{D9520848-D0B1-4F2C-9DFA-BD528BB7E630}"/>
                </a:ext>
              </a:extLst>
            </p:cNvPr>
            <p:cNvSpPr txBox="1"/>
            <p:nvPr/>
          </p:nvSpPr>
          <p:spPr>
            <a:xfrm>
              <a:off x="5086780" y="447694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98" name="図 97">
              <a:extLst>
                <a:ext uri="{FF2B5EF4-FFF2-40B4-BE49-F238E27FC236}">
                  <a16:creationId xmlns:a16="http://schemas.microsoft.com/office/drawing/2014/main" id="{0E456F18-5A67-4EDB-B83C-027E6643A048}"/>
                </a:ext>
              </a:extLst>
            </p:cNvPr>
            <p:cNvPicPr>
              <a:picLocks noChangeAspect="1"/>
            </p:cNvPicPr>
            <p:nvPr/>
          </p:nvPicPr>
          <p:blipFill>
            <a:blip r:embed="rId4"/>
            <a:stretch>
              <a:fillRect/>
            </a:stretch>
          </p:blipFill>
          <p:spPr>
            <a:xfrm>
              <a:off x="2609825" y="4267586"/>
              <a:ext cx="2326034" cy="840130"/>
            </a:xfrm>
            <a:prstGeom prst="rect">
              <a:avLst/>
            </a:prstGeom>
          </p:spPr>
        </p:pic>
        <p:sp>
          <p:nvSpPr>
            <p:cNvPr id="99" name="テキスト ボックス 98">
              <a:extLst>
                <a:ext uri="{FF2B5EF4-FFF2-40B4-BE49-F238E27FC236}">
                  <a16:creationId xmlns:a16="http://schemas.microsoft.com/office/drawing/2014/main" id="{D0BE8A73-9D87-4257-AA29-12C8256EC923}"/>
                </a:ext>
              </a:extLst>
            </p:cNvPr>
            <p:cNvSpPr txBox="1"/>
            <p:nvPr/>
          </p:nvSpPr>
          <p:spPr>
            <a:xfrm>
              <a:off x="1487313" y="5040871"/>
              <a:ext cx="1180730"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はんかくこもじ</a:t>
              </a:r>
              <a:endParaRPr kumimoji="1" lang="ja-JP" altLang="en-US" sz="1000" dirty="0">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8935B736-A7DA-4A44-B9B8-61E80AF792C5}"/>
                </a:ext>
              </a:extLst>
            </p:cNvPr>
            <p:cNvSpPr txBox="1"/>
            <p:nvPr/>
          </p:nvSpPr>
          <p:spPr>
            <a:xfrm>
              <a:off x="2641632" y="5042290"/>
              <a:ext cx="10029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grpSp>
      <p:sp>
        <p:nvSpPr>
          <p:cNvPr id="109" name="四角形: 角を丸くする 108">
            <a:extLst>
              <a:ext uri="{FF2B5EF4-FFF2-40B4-BE49-F238E27FC236}">
                <a16:creationId xmlns:a16="http://schemas.microsoft.com/office/drawing/2014/main" id="{C33F49D9-D820-4E2A-9963-42FE95D5BE0E}"/>
              </a:ext>
            </a:extLst>
          </p:cNvPr>
          <p:cNvSpPr/>
          <p:nvPr/>
        </p:nvSpPr>
        <p:spPr>
          <a:xfrm>
            <a:off x="1863706" y="1255055"/>
            <a:ext cx="534264" cy="255800"/>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テキスト ボックス 18">
            <a:extLst>
              <a:ext uri="{FF2B5EF4-FFF2-40B4-BE49-F238E27FC236}">
                <a16:creationId xmlns:a16="http://schemas.microsoft.com/office/drawing/2014/main" id="{07F71473-FA7A-AF07-4C01-61CE793AB763}"/>
              </a:ext>
            </a:extLst>
          </p:cNvPr>
          <p:cNvSpPr txBox="1"/>
          <p:nvPr/>
        </p:nvSpPr>
        <p:spPr>
          <a:xfrm>
            <a:off x="2411890" y="1195090"/>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0" name="テキスト ボックス 19">
            <a:extLst>
              <a:ext uri="{FF2B5EF4-FFF2-40B4-BE49-F238E27FC236}">
                <a16:creationId xmlns:a16="http://schemas.microsoft.com/office/drawing/2014/main" id="{1B9C03C6-DE7E-47CE-FAE9-CA09A6B7FB91}"/>
              </a:ext>
            </a:extLst>
          </p:cNvPr>
          <p:cNvSpPr txBox="1"/>
          <p:nvPr/>
        </p:nvSpPr>
        <p:spPr>
          <a:xfrm>
            <a:off x="2856416" y="119509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1" name="テキスト ボックス 20">
            <a:extLst>
              <a:ext uri="{FF2B5EF4-FFF2-40B4-BE49-F238E27FC236}">
                <a16:creationId xmlns:a16="http://schemas.microsoft.com/office/drawing/2014/main" id="{8CD76AE9-ECDB-C733-1B4E-A269F059C9D7}"/>
              </a:ext>
            </a:extLst>
          </p:cNvPr>
          <p:cNvSpPr txBox="1"/>
          <p:nvPr/>
        </p:nvSpPr>
        <p:spPr>
          <a:xfrm>
            <a:off x="5128814" y="5177396"/>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2" name="テキスト ボックス 21">
            <a:extLst>
              <a:ext uri="{FF2B5EF4-FFF2-40B4-BE49-F238E27FC236}">
                <a16:creationId xmlns:a16="http://schemas.microsoft.com/office/drawing/2014/main" id="{4086539D-0617-5006-DECA-CECCBC5424FD}"/>
              </a:ext>
            </a:extLst>
          </p:cNvPr>
          <p:cNvSpPr txBox="1"/>
          <p:nvPr/>
        </p:nvSpPr>
        <p:spPr>
          <a:xfrm>
            <a:off x="5573340" y="517739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Tree>
    <p:extLst>
      <p:ext uri="{BB962C8B-B14F-4D97-AF65-F5344CB8AC3E}">
        <p14:creationId xmlns:p14="http://schemas.microsoft.com/office/powerpoint/2010/main" val="2929246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pic>
        <p:nvPicPr>
          <p:cNvPr id="3" name="図 2">
            <a:extLst>
              <a:ext uri="{FF2B5EF4-FFF2-40B4-BE49-F238E27FC236}">
                <a16:creationId xmlns:a16="http://schemas.microsoft.com/office/drawing/2014/main" id="{421FA59F-66FB-4F43-84F1-945DC10461E1}"/>
              </a:ext>
            </a:extLst>
          </p:cNvPr>
          <p:cNvPicPr>
            <a:picLocks noChangeAspect="1"/>
          </p:cNvPicPr>
          <p:nvPr/>
        </p:nvPicPr>
        <p:blipFill>
          <a:blip r:embed="rId2"/>
          <a:stretch>
            <a:fillRect/>
          </a:stretch>
        </p:blipFill>
        <p:spPr>
          <a:xfrm>
            <a:off x="1066706" y="1153081"/>
            <a:ext cx="6065822" cy="3972623"/>
          </a:xfrm>
          <a:prstGeom prst="rect">
            <a:avLst/>
          </a:prstGeom>
        </p:spPr>
      </p:pic>
      <p:sp>
        <p:nvSpPr>
          <p:cNvPr id="84" name="正方形/長方形 83">
            <a:extLst>
              <a:ext uri="{FF2B5EF4-FFF2-40B4-BE49-F238E27FC236}">
                <a16:creationId xmlns:a16="http://schemas.microsoft.com/office/drawing/2014/main" id="{C39A31A9-1696-4B77-B7AC-D22F75103D24}"/>
              </a:ext>
            </a:extLst>
          </p:cNvPr>
          <p:cNvSpPr/>
          <p:nvPr/>
        </p:nvSpPr>
        <p:spPr>
          <a:xfrm>
            <a:off x="1324947" y="2034073"/>
            <a:ext cx="5891556" cy="263123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2" name="図 21">
            <a:extLst>
              <a:ext uri="{FF2B5EF4-FFF2-40B4-BE49-F238E27FC236}">
                <a16:creationId xmlns:a16="http://schemas.microsoft.com/office/drawing/2014/main" id="{BD66C993-9EFC-4C10-A81D-B4CD3658A9A6}"/>
              </a:ext>
            </a:extLst>
          </p:cNvPr>
          <p:cNvPicPr>
            <a:picLocks noChangeAspect="1"/>
          </p:cNvPicPr>
          <p:nvPr/>
        </p:nvPicPr>
        <p:blipFill>
          <a:blip r:embed="rId3"/>
          <a:srcRect/>
          <a:stretch/>
        </p:blipFill>
        <p:spPr>
          <a:xfrm>
            <a:off x="334735" y="1569700"/>
            <a:ext cx="472343" cy="448726"/>
          </a:xfrm>
          <a:prstGeom prst="rect">
            <a:avLst/>
          </a:prstGeom>
          <a:ln w="28575">
            <a:solidFill>
              <a:schemeClr val="accent2"/>
            </a:solidFill>
          </a:ln>
        </p:spPr>
      </p:pic>
      <p:cxnSp>
        <p:nvCxnSpPr>
          <p:cNvPr id="24" name="直線矢印コネクタ 23">
            <a:extLst>
              <a:ext uri="{FF2B5EF4-FFF2-40B4-BE49-F238E27FC236}">
                <a16:creationId xmlns:a16="http://schemas.microsoft.com/office/drawing/2014/main" id="{61D5F3BE-DBD8-49F1-B29F-E377A702C763}"/>
              </a:ext>
            </a:extLst>
          </p:cNvPr>
          <p:cNvCxnSpPr>
            <a:cxnSpLocks/>
          </p:cNvCxnSpPr>
          <p:nvPr/>
        </p:nvCxnSpPr>
        <p:spPr>
          <a:xfrm>
            <a:off x="807078" y="1768704"/>
            <a:ext cx="37900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1F79F83D-8E39-468E-9848-CBA2A33E1B18}"/>
              </a:ext>
            </a:extLst>
          </p:cNvPr>
          <p:cNvSpPr txBox="1"/>
          <p:nvPr/>
        </p:nvSpPr>
        <p:spPr>
          <a:xfrm>
            <a:off x="1651069" y="5316489"/>
            <a:ext cx="475666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ループ</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65A46B3F-41AA-4561-9320-552DF047B3FA}"/>
              </a:ext>
            </a:extLst>
          </p:cNvPr>
          <p:cNvSpPr txBox="1"/>
          <p:nvPr/>
        </p:nvSpPr>
        <p:spPr>
          <a:xfrm>
            <a:off x="5490567" y="538572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27" name="図 26">
            <a:extLst>
              <a:ext uri="{FF2B5EF4-FFF2-40B4-BE49-F238E27FC236}">
                <a16:creationId xmlns:a16="http://schemas.microsoft.com/office/drawing/2014/main" id="{0A1396BC-157D-4548-B2EA-F85065F2D7FE}"/>
              </a:ext>
            </a:extLst>
          </p:cNvPr>
          <p:cNvPicPr>
            <a:picLocks noChangeAspect="1"/>
          </p:cNvPicPr>
          <p:nvPr/>
        </p:nvPicPr>
        <p:blipFill>
          <a:blip r:embed="rId4"/>
          <a:stretch>
            <a:fillRect/>
          </a:stretch>
        </p:blipFill>
        <p:spPr>
          <a:xfrm>
            <a:off x="3356755" y="5082038"/>
            <a:ext cx="2057578" cy="1089754"/>
          </a:xfrm>
          <a:prstGeom prst="rect">
            <a:avLst/>
          </a:prstGeom>
        </p:spPr>
      </p:pic>
      <p:sp>
        <p:nvSpPr>
          <p:cNvPr id="41" name="六角形 40">
            <a:extLst>
              <a:ext uri="{FF2B5EF4-FFF2-40B4-BE49-F238E27FC236}">
                <a16:creationId xmlns:a16="http://schemas.microsoft.com/office/drawing/2014/main" id="{FEC9A582-1B0F-40C8-945B-C5652BB33CA3}"/>
              </a:ext>
            </a:extLst>
          </p:cNvPr>
          <p:cNvSpPr/>
          <p:nvPr/>
        </p:nvSpPr>
        <p:spPr>
          <a:xfrm>
            <a:off x="1548882" y="1569700"/>
            <a:ext cx="4777273" cy="458055"/>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ボックス 15">
            <a:extLst>
              <a:ext uri="{FF2B5EF4-FFF2-40B4-BE49-F238E27FC236}">
                <a16:creationId xmlns:a16="http://schemas.microsoft.com/office/drawing/2014/main" id="{EED7E66E-9CCE-6560-02ED-FC35A01EC13A}"/>
              </a:ext>
            </a:extLst>
          </p:cNvPr>
          <p:cNvSpPr txBox="1"/>
          <p:nvPr/>
        </p:nvSpPr>
        <p:spPr>
          <a:xfrm>
            <a:off x="2411890" y="1195090"/>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17" name="テキスト ボックス 16">
            <a:extLst>
              <a:ext uri="{FF2B5EF4-FFF2-40B4-BE49-F238E27FC236}">
                <a16:creationId xmlns:a16="http://schemas.microsoft.com/office/drawing/2014/main" id="{900BA4CD-B908-A164-540C-1E16A5EB8830}"/>
              </a:ext>
            </a:extLst>
          </p:cNvPr>
          <p:cNvSpPr txBox="1"/>
          <p:nvPr/>
        </p:nvSpPr>
        <p:spPr>
          <a:xfrm>
            <a:off x="2856416" y="119509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18" name="テキスト ボックス 17">
            <a:extLst>
              <a:ext uri="{FF2B5EF4-FFF2-40B4-BE49-F238E27FC236}">
                <a16:creationId xmlns:a16="http://schemas.microsoft.com/office/drawing/2014/main" id="{3E90B38E-FD3C-6BC7-4742-ED86D550F933}"/>
              </a:ext>
            </a:extLst>
          </p:cNvPr>
          <p:cNvSpPr txBox="1"/>
          <p:nvPr/>
        </p:nvSpPr>
        <p:spPr>
          <a:xfrm>
            <a:off x="3930340" y="514089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ぎ</a:t>
            </a:r>
          </a:p>
        </p:txBody>
      </p:sp>
    </p:spTree>
    <p:extLst>
      <p:ext uri="{BB962C8B-B14F-4D97-AF65-F5344CB8AC3E}">
        <p14:creationId xmlns:p14="http://schemas.microsoft.com/office/powerpoint/2010/main" val="1251374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pic>
        <p:nvPicPr>
          <p:cNvPr id="3" name="図 2">
            <a:extLst>
              <a:ext uri="{FF2B5EF4-FFF2-40B4-BE49-F238E27FC236}">
                <a16:creationId xmlns:a16="http://schemas.microsoft.com/office/drawing/2014/main" id="{421FA59F-66FB-4F43-84F1-945DC10461E1}"/>
              </a:ext>
            </a:extLst>
          </p:cNvPr>
          <p:cNvPicPr>
            <a:picLocks noChangeAspect="1"/>
          </p:cNvPicPr>
          <p:nvPr/>
        </p:nvPicPr>
        <p:blipFill>
          <a:blip r:embed="rId2"/>
          <a:stretch>
            <a:fillRect/>
          </a:stretch>
        </p:blipFill>
        <p:spPr>
          <a:xfrm>
            <a:off x="1066706" y="1153081"/>
            <a:ext cx="6065822" cy="3972623"/>
          </a:xfrm>
          <a:prstGeom prst="rect">
            <a:avLst/>
          </a:prstGeom>
        </p:spPr>
      </p:pic>
      <p:sp>
        <p:nvSpPr>
          <p:cNvPr id="84" name="正方形/長方形 83">
            <a:extLst>
              <a:ext uri="{FF2B5EF4-FFF2-40B4-BE49-F238E27FC236}">
                <a16:creationId xmlns:a16="http://schemas.microsoft.com/office/drawing/2014/main" id="{C39A31A9-1696-4B77-B7AC-D22F75103D24}"/>
              </a:ext>
            </a:extLst>
          </p:cNvPr>
          <p:cNvSpPr/>
          <p:nvPr/>
        </p:nvSpPr>
        <p:spPr>
          <a:xfrm>
            <a:off x="1324947" y="2034073"/>
            <a:ext cx="5891556" cy="263123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9" name="図 28">
            <a:extLst>
              <a:ext uri="{FF2B5EF4-FFF2-40B4-BE49-F238E27FC236}">
                <a16:creationId xmlns:a16="http://schemas.microsoft.com/office/drawing/2014/main" id="{23DE3586-B3A6-4682-80C3-4AD9BC044BD8}"/>
              </a:ext>
            </a:extLst>
          </p:cNvPr>
          <p:cNvPicPr>
            <a:picLocks noChangeAspect="1"/>
          </p:cNvPicPr>
          <p:nvPr/>
        </p:nvPicPr>
        <p:blipFill>
          <a:blip r:embed="rId3"/>
          <a:srcRect/>
          <a:stretch/>
        </p:blipFill>
        <p:spPr>
          <a:xfrm>
            <a:off x="4934132" y="998667"/>
            <a:ext cx="460535" cy="448726"/>
          </a:xfrm>
          <a:prstGeom prst="rect">
            <a:avLst/>
          </a:prstGeom>
          <a:ln w="28575">
            <a:solidFill>
              <a:schemeClr val="accent5"/>
            </a:solidFill>
          </a:ln>
        </p:spPr>
      </p:pic>
      <p:cxnSp>
        <p:nvCxnSpPr>
          <p:cNvPr id="30" name="直線矢印コネクタ 29">
            <a:extLst>
              <a:ext uri="{FF2B5EF4-FFF2-40B4-BE49-F238E27FC236}">
                <a16:creationId xmlns:a16="http://schemas.microsoft.com/office/drawing/2014/main" id="{01A6D80F-A5D0-4C77-A94F-F5A17BB12BF7}"/>
              </a:ext>
            </a:extLst>
          </p:cNvPr>
          <p:cNvCxnSpPr>
            <a:cxnSpLocks/>
          </p:cNvCxnSpPr>
          <p:nvPr/>
        </p:nvCxnSpPr>
        <p:spPr>
          <a:xfrm>
            <a:off x="5170731" y="1447393"/>
            <a:ext cx="0" cy="204125"/>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四角形: 角を丸くする 37">
            <a:extLst>
              <a:ext uri="{FF2B5EF4-FFF2-40B4-BE49-F238E27FC236}">
                <a16:creationId xmlns:a16="http://schemas.microsoft.com/office/drawing/2014/main" id="{B2AD2EC2-0231-4EDA-A274-DF8FE7618974}"/>
              </a:ext>
            </a:extLst>
          </p:cNvPr>
          <p:cNvSpPr/>
          <p:nvPr/>
        </p:nvSpPr>
        <p:spPr>
          <a:xfrm>
            <a:off x="1772817" y="1654292"/>
            <a:ext cx="3189307" cy="322303"/>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9" name="四角形: 角を丸くする 38">
            <a:extLst>
              <a:ext uri="{FF2B5EF4-FFF2-40B4-BE49-F238E27FC236}">
                <a16:creationId xmlns:a16="http://schemas.microsoft.com/office/drawing/2014/main" id="{AD78788F-DE8F-4D8A-BAA2-82772A72A346}"/>
              </a:ext>
            </a:extLst>
          </p:cNvPr>
          <p:cNvSpPr/>
          <p:nvPr/>
        </p:nvSpPr>
        <p:spPr>
          <a:xfrm>
            <a:off x="5414333" y="1619516"/>
            <a:ext cx="678554" cy="380248"/>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四角形: 角を丸くする 39">
            <a:extLst>
              <a:ext uri="{FF2B5EF4-FFF2-40B4-BE49-F238E27FC236}">
                <a16:creationId xmlns:a16="http://schemas.microsoft.com/office/drawing/2014/main" id="{FE412032-CD15-4546-BAAF-FAC71F847547}"/>
              </a:ext>
            </a:extLst>
          </p:cNvPr>
          <p:cNvSpPr/>
          <p:nvPr/>
        </p:nvSpPr>
        <p:spPr>
          <a:xfrm>
            <a:off x="4964578" y="1670181"/>
            <a:ext cx="412608" cy="294312"/>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20" name="グループ化 19">
            <a:extLst>
              <a:ext uri="{FF2B5EF4-FFF2-40B4-BE49-F238E27FC236}">
                <a16:creationId xmlns:a16="http://schemas.microsoft.com/office/drawing/2014/main" id="{5C2A6E02-DFCA-4EA2-99DD-A98592E8D091}"/>
              </a:ext>
            </a:extLst>
          </p:cNvPr>
          <p:cNvGrpSpPr/>
          <p:nvPr/>
        </p:nvGrpSpPr>
        <p:grpSpPr>
          <a:xfrm>
            <a:off x="1537002" y="5268376"/>
            <a:ext cx="5728668" cy="1368267"/>
            <a:chOff x="1284691" y="5111929"/>
            <a:chExt cx="5728668" cy="1368267"/>
          </a:xfrm>
        </p:grpSpPr>
        <p:sp>
          <p:nvSpPr>
            <p:cNvPr id="21" name="テキスト ボックス 20">
              <a:extLst>
                <a:ext uri="{FF2B5EF4-FFF2-40B4-BE49-F238E27FC236}">
                  <a16:creationId xmlns:a16="http://schemas.microsoft.com/office/drawing/2014/main" id="{F55814BC-7C45-496F-BBA7-15114A6CEAAC}"/>
                </a:ext>
              </a:extLst>
            </p:cNvPr>
            <p:cNvSpPr txBox="1"/>
            <p:nvPr/>
          </p:nvSpPr>
          <p:spPr>
            <a:xfrm>
              <a:off x="1284691" y="5111929"/>
              <a:ext cx="572866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▼を押して「</a:t>
              </a:r>
              <a:r>
                <a:rPr lang="ja-JP" altLang="en-US" b="1" dirty="0">
                  <a:solidFill>
                    <a:srgbClr val="575E75"/>
                  </a:solidFill>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」に変更し、</a:t>
              </a:r>
              <a:r>
                <a:rPr lang="ja-JP" altLang="en-US" i="0" dirty="0">
                  <a:solidFill>
                    <a:srgbClr val="575E75"/>
                  </a:solidFill>
                  <a:effectLst/>
                  <a:latin typeface="メイリオ" panose="020B0604030504040204" pitchFamily="50" charset="-128"/>
                  <a:ea typeface="メイリオ" panose="020B0604030504040204" pitchFamily="50" charset="-128"/>
                </a:rPr>
                <a:t>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9B357AFF-0D8A-4845-A1DB-D06EFA5FDC2C}"/>
                </a:ext>
              </a:extLst>
            </p:cNvPr>
            <p:cNvSpPr txBox="1"/>
            <p:nvPr/>
          </p:nvSpPr>
          <p:spPr>
            <a:xfrm>
              <a:off x="1487275" y="5189760"/>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551F5DA0-CA56-447D-AC6D-2FF272CC3974}"/>
                </a:ext>
              </a:extLst>
            </p:cNvPr>
            <p:cNvSpPr txBox="1"/>
            <p:nvPr/>
          </p:nvSpPr>
          <p:spPr>
            <a:xfrm>
              <a:off x="4427324" y="518436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2" name="図 31">
              <a:extLst>
                <a:ext uri="{FF2B5EF4-FFF2-40B4-BE49-F238E27FC236}">
                  <a16:creationId xmlns:a16="http://schemas.microsoft.com/office/drawing/2014/main" id="{C3DDAFE0-BAB8-4219-A7B5-BF05C020B0C3}"/>
                </a:ext>
              </a:extLst>
            </p:cNvPr>
            <p:cNvPicPr>
              <a:picLocks noChangeAspect="1"/>
            </p:cNvPicPr>
            <p:nvPr/>
          </p:nvPicPr>
          <p:blipFill>
            <a:blip r:embed="rId4"/>
            <a:stretch>
              <a:fillRect/>
            </a:stretch>
          </p:blipFill>
          <p:spPr>
            <a:xfrm>
              <a:off x="4224064" y="5589831"/>
              <a:ext cx="1681109" cy="890365"/>
            </a:xfrm>
            <a:prstGeom prst="rect">
              <a:avLst/>
            </a:prstGeom>
          </p:spPr>
        </p:pic>
        <p:sp>
          <p:nvSpPr>
            <p:cNvPr id="33" name="テキスト ボックス 32">
              <a:extLst>
                <a:ext uri="{FF2B5EF4-FFF2-40B4-BE49-F238E27FC236}">
                  <a16:creationId xmlns:a16="http://schemas.microsoft.com/office/drawing/2014/main" id="{E4B99A78-9092-41FA-9655-8BCE546E2749}"/>
                </a:ext>
              </a:extLst>
            </p:cNvPr>
            <p:cNvSpPr txBox="1"/>
            <p:nvPr/>
          </p:nvSpPr>
          <p:spPr>
            <a:xfrm>
              <a:off x="5972376" y="573552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34" name="図 33">
              <a:extLst>
                <a:ext uri="{FF2B5EF4-FFF2-40B4-BE49-F238E27FC236}">
                  <a16:creationId xmlns:a16="http://schemas.microsoft.com/office/drawing/2014/main" id="{A3CA1AAF-4C4F-4822-9DB3-8EAF6E5BF62E}"/>
                </a:ext>
              </a:extLst>
            </p:cNvPr>
            <p:cNvPicPr>
              <a:picLocks noChangeAspect="1"/>
            </p:cNvPicPr>
            <p:nvPr/>
          </p:nvPicPr>
          <p:blipFill>
            <a:blip r:embed="rId5"/>
            <a:stretch>
              <a:fillRect/>
            </a:stretch>
          </p:blipFill>
          <p:spPr>
            <a:xfrm>
              <a:off x="2756782" y="5277358"/>
              <a:ext cx="1585097" cy="396274"/>
            </a:xfrm>
            <a:prstGeom prst="rect">
              <a:avLst/>
            </a:prstGeom>
          </p:spPr>
        </p:pic>
        <p:sp>
          <p:nvSpPr>
            <p:cNvPr id="35" name="テキスト ボックス 34">
              <a:extLst>
                <a:ext uri="{FF2B5EF4-FFF2-40B4-BE49-F238E27FC236}">
                  <a16:creationId xmlns:a16="http://schemas.microsoft.com/office/drawing/2014/main" id="{373358F4-D6E7-4E8F-9D17-351E8A88B243}"/>
                </a:ext>
              </a:extLst>
            </p:cNvPr>
            <p:cNvSpPr txBox="1"/>
            <p:nvPr/>
          </p:nvSpPr>
          <p:spPr>
            <a:xfrm>
              <a:off x="3213717" y="5735525"/>
              <a:ext cx="77856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B2C4C4E7-4F9D-49CD-9502-B2069F93306B}"/>
                </a:ext>
              </a:extLst>
            </p:cNvPr>
            <p:cNvSpPr txBox="1"/>
            <p:nvPr/>
          </p:nvSpPr>
          <p:spPr>
            <a:xfrm>
              <a:off x="1674701" y="572867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grpSp>
      <p:sp>
        <p:nvSpPr>
          <p:cNvPr id="24" name="テキスト ボックス 23">
            <a:extLst>
              <a:ext uri="{FF2B5EF4-FFF2-40B4-BE49-F238E27FC236}">
                <a16:creationId xmlns:a16="http://schemas.microsoft.com/office/drawing/2014/main" id="{FD71EB3D-2EBB-0072-93A4-13D24AE78A06}"/>
              </a:ext>
            </a:extLst>
          </p:cNvPr>
          <p:cNvSpPr txBox="1"/>
          <p:nvPr/>
        </p:nvSpPr>
        <p:spPr>
          <a:xfrm>
            <a:off x="2411890" y="1195090"/>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5" name="テキスト ボックス 24">
            <a:extLst>
              <a:ext uri="{FF2B5EF4-FFF2-40B4-BE49-F238E27FC236}">
                <a16:creationId xmlns:a16="http://schemas.microsoft.com/office/drawing/2014/main" id="{F2395FB5-2C8E-1A03-05BE-5973E8BC7EAE}"/>
              </a:ext>
            </a:extLst>
          </p:cNvPr>
          <p:cNvSpPr txBox="1"/>
          <p:nvPr/>
        </p:nvSpPr>
        <p:spPr>
          <a:xfrm>
            <a:off x="2856416" y="119509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6" name="テキスト ボックス 25">
            <a:extLst>
              <a:ext uri="{FF2B5EF4-FFF2-40B4-BE49-F238E27FC236}">
                <a16:creationId xmlns:a16="http://schemas.microsoft.com/office/drawing/2014/main" id="{7947410A-F4EF-9613-4D87-565D752E44E6}"/>
              </a:ext>
            </a:extLst>
          </p:cNvPr>
          <p:cNvSpPr txBox="1"/>
          <p:nvPr/>
        </p:nvSpPr>
        <p:spPr>
          <a:xfrm>
            <a:off x="4909272" y="576700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ぎ</a:t>
            </a:r>
          </a:p>
        </p:txBody>
      </p:sp>
    </p:spTree>
    <p:extLst>
      <p:ext uri="{BB962C8B-B14F-4D97-AF65-F5344CB8AC3E}">
        <p14:creationId xmlns:p14="http://schemas.microsoft.com/office/powerpoint/2010/main" val="24388516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pic>
        <p:nvPicPr>
          <p:cNvPr id="3" name="図 2">
            <a:extLst>
              <a:ext uri="{FF2B5EF4-FFF2-40B4-BE49-F238E27FC236}">
                <a16:creationId xmlns:a16="http://schemas.microsoft.com/office/drawing/2014/main" id="{421FA59F-66FB-4F43-84F1-945DC10461E1}"/>
              </a:ext>
            </a:extLst>
          </p:cNvPr>
          <p:cNvPicPr>
            <a:picLocks noChangeAspect="1"/>
          </p:cNvPicPr>
          <p:nvPr/>
        </p:nvPicPr>
        <p:blipFill>
          <a:blip r:embed="rId2"/>
          <a:stretch>
            <a:fillRect/>
          </a:stretch>
        </p:blipFill>
        <p:spPr>
          <a:xfrm>
            <a:off x="1066706" y="1153081"/>
            <a:ext cx="6065822" cy="3972623"/>
          </a:xfrm>
          <a:prstGeom prst="rect">
            <a:avLst/>
          </a:prstGeom>
        </p:spPr>
      </p:pic>
      <p:sp>
        <p:nvSpPr>
          <p:cNvPr id="84" name="正方形/長方形 83">
            <a:extLst>
              <a:ext uri="{FF2B5EF4-FFF2-40B4-BE49-F238E27FC236}">
                <a16:creationId xmlns:a16="http://schemas.microsoft.com/office/drawing/2014/main" id="{C39A31A9-1696-4B77-B7AC-D22F75103D24}"/>
              </a:ext>
            </a:extLst>
          </p:cNvPr>
          <p:cNvSpPr/>
          <p:nvPr/>
        </p:nvSpPr>
        <p:spPr>
          <a:xfrm>
            <a:off x="1324947" y="2397119"/>
            <a:ext cx="5891556" cy="2268187"/>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4" name="図 23">
            <a:extLst>
              <a:ext uri="{FF2B5EF4-FFF2-40B4-BE49-F238E27FC236}">
                <a16:creationId xmlns:a16="http://schemas.microsoft.com/office/drawing/2014/main" id="{C44910D2-ECA6-45A1-A222-F09D0BDCD8ED}"/>
              </a:ext>
            </a:extLst>
          </p:cNvPr>
          <p:cNvPicPr>
            <a:picLocks noChangeAspect="1"/>
          </p:cNvPicPr>
          <p:nvPr/>
        </p:nvPicPr>
        <p:blipFill>
          <a:blip r:embed="rId3"/>
          <a:stretch>
            <a:fillRect/>
          </a:stretch>
        </p:blipFill>
        <p:spPr>
          <a:xfrm>
            <a:off x="4140614" y="1022818"/>
            <a:ext cx="494313" cy="472343"/>
          </a:xfrm>
          <a:prstGeom prst="rect">
            <a:avLst/>
          </a:prstGeom>
          <a:ln w="28575">
            <a:solidFill>
              <a:schemeClr val="accent1"/>
            </a:solidFill>
          </a:ln>
        </p:spPr>
      </p:pic>
      <p:cxnSp>
        <p:nvCxnSpPr>
          <p:cNvPr id="25" name="直線矢印コネクタ 24">
            <a:extLst>
              <a:ext uri="{FF2B5EF4-FFF2-40B4-BE49-F238E27FC236}">
                <a16:creationId xmlns:a16="http://schemas.microsoft.com/office/drawing/2014/main" id="{6B84126A-731E-4B7A-9272-1BE7E486CAC0}"/>
              </a:ext>
            </a:extLst>
          </p:cNvPr>
          <p:cNvCxnSpPr>
            <a:cxnSpLocks/>
          </p:cNvCxnSpPr>
          <p:nvPr/>
        </p:nvCxnSpPr>
        <p:spPr>
          <a:xfrm>
            <a:off x="4387771" y="1508545"/>
            <a:ext cx="0" cy="25745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26" name="図 25">
            <a:extLst>
              <a:ext uri="{FF2B5EF4-FFF2-40B4-BE49-F238E27FC236}">
                <a16:creationId xmlns:a16="http://schemas.microsoft.com/office/drawing/2014/main" id="{4274B6CC-F162-4292-8C06-5A0B6B4FC3F0}"/>
              </a:ext>
            </a:extLst>
          </p:cNvPr>
          <p:cNvPicPr>
            <a:picLocks noChangeAspect="1"/>
          </p:cNvPicPr>
          <p:nvPr/>
        </p:nvPicPr>
        <p:blipFill>
          <a:blip r:embed="rId4"/>
          <a:stretch>
            <a:fillRect/>
          </a:stretch>
        </p:blipFill>
        <p:spPr>
          <a:xfrm>
            <a:off x="5831531" y="982964"/>
            <a:ext cx="466725" cy="457200"/>
          </a:xfrm>
          <a:prstGeom prst="rect">
            <a:avLst/>
          </a:prstGeom>
          <a:ln w="28575">
            <a:solidFill>
              <a:schemeClr val="accent2">
                <a:lumMod val="75000"/>
              </a:schemeClr>
            </a:solidFill>
          </a:ln>
        </p:spPr>
      </p:pic>
      <p:cxnSp>
        <p:nvCxnSpPr>
          <p:cNvPr id="27" name="直線矢印コネクタ 26">
            <a:extLst>
              <a:ext uri="{FF2B5EF4-FFF2-40B4-BE49-F238E27FC236}">
                <a16:creationId xmlns:a16="http://schemas.microsoft.com/office/drawing/2014/main" id="{E4B1AB8D-856E-4635-A4BA-70E4A1A3E8A9}"/>
              </a:ext>
            </a:extLst>
          </p:cNvPr>
          <p:cNvCxnSpPr>
            <a:cxnSpLocks/>
          </p:cNvCxnSpPr>
          <p:nvPr/>
        </p:nvCxnSpPr>
        <p:spPr>
          <a:xfrm>
            <a:off x="6064894" y="1441490"/>
            <a:ext cx="0" cy="25745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0A3E5314-DF49-4506-B87B-2BBC1F3108CC}"/>
              </a:ext>
            </a:extLst>
          </p:cNvPr>
          <p:cNvSpPr txBox="1"/>
          <p:nvPr/>
        </p:nvSpPr>
        <p:spPr>
          <a:xfrm>
            <a:off x="716710" y="5105715"/>
            <a:ext cx="5889422"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石</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16255FA4-9EF2-4BC0-AC0C-4BD60E36B7A8}"/>
              </a:ext>
            </a:extLst>
          </p:cNvPr>
          <p:cNvSpPr txBox="1"/>
          <p:nvPr/>
        </p:nvSpPr>
        <p:spPr>
          <a:xfrm>
            <a:off x="2264529" y="5736837"/>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42" name="テキスト ボックス 41">
            <a:extLst>
              <a:ext uri="{FF2B5EF4-FFF2-40B4-BE49-F238E27FC236}">
                <a16:creationId xmlns:a16="http://schemas.microsoft.com/office/drawing/2014/main" id="{38191EEA-C50D-4703-8672-966CB30C75DC}"/>
              </a:ext>
            </a:extLst>
          </p:cNvPr>
          <p:cNvSpPr txBox="1"/>
          <p:nvPr/>
        </p:nvSpPr>
        <p:spPr>
          <a:xfrm>
            <a:off x="5011109" y="516583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B0C733AC-FD5B-4AA0-AED7-5BFD477F5EB3}"/>
              </a:ext>
            </a:extLst>
          </p:cNvPr>
          <p:cNvSpPr txBox="1"/>
          <p:nvPr/>
        </p:nvSpPr>
        <p:spPr>
          <a:xfrm>
            <a:off x="670877" y="5726312"/>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pic>
        <p:nvPicPr>
          <p:cNvPr id="44" name="図 43">
            <a:extLst>
              <a:ext uri="{FF2B5EF4-FFF2-40B4-BE49-F238E27FC236}">
                <a16:creationId xmlns:a16="http://schemas.microsoft.com/office/drawing/2014/main" id="{6CAEB0D2-5EA6-419E-B477-54B2FDD81E23}"/>
              </a:ext>
            </a:extLst>
          </p:cNvPr>
          <p:cNvPicPr>
            <a:picLocks noChangeAspect="1"/>
          </p:cNvPicPr>
          <p:nvPr/>
        </p:nvPicPr>
        <p:blipFill>
          <a:blip r:embed="rId5"/>
          <a:stretch>
            <a:fillRect/>
          </a:stretch>
        </p:blipFill>
        <p:spPr>
          <a:xfrm>
            <a:off x="2722910" y="5195903"/>
            <a:ext cx="922100" cy="533446"/>
          </a:xfrm>
          <a:prstGeom prst="rect">
            <a:avLst/>
          </a:prstGeom>
        </p:spPr>
      </p:pic>
      <p:grpSp>
        <p:nvGrpSpPr>
          <p:cNvPr id="45" name="グループ化 44">
            <a:extLst>
              <a:ext uri="{FF2B5EF4-FFF2-40B4-BE49-F238E27FC236}">
                <a16:creationId xmlns:a16="http://schemas.microsoft.com/office/drawing/2014/main" id="{EDBAE875-1B26-47FA-ADBC-DCC375DFAA20}"/>
              </a:ext>
            </a:extLst>
          </p:cNvPr>
          <p:cNvGrpSpPr/>
          <p:nvPr/>
        </p:nvGrpSpPr>
        <p:grpSpPr>
          <a:xfrm>
            <a:off x="4183370" y="2975128"/>
            <a:ext cx="4845523" cy="1685077"/>
            <a:chOff x="3677039" y="3866836"/>
            <a:chExt cx="4845523" cy="1685077"/>
          </a:xfrm>
        </p:grpSpPr>
        <p:sp>
          <p:nvSpPr>
            <p:cNvPr id="46" name="テキスト ボックス 45">
              <a:extLst>
                <a:ext uri="{FF2B5EF4-FFF2-40B4-BE49-F238E27FC236}">
                  <a16:creationId xmlns:a16="http://schemas.microsoft.com/office/drawing/2014/main" id="{B749B07A-C1A0-49CD-AB58-7014BF6A16B7}"/>
                </a:ext>
              </a:extLst>
            </p:cNvPr>
            <p:cNvSpPr txBox="1"/>
            <p:nvPr/>
          </p:nvSpPr>
          <p:spPr>
            <a:xfrm>
              <a:off x="3677039" y="3866836"/>
              <a:ext cx="4845523" cy="1685077"/>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の</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ブロックを選び、向きを「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AA2FED48-2BB5-4C0D-90AF-C387552321AA}"/>
                </a:ext>
              </a:extLst>
            </p:cNvPr>
            <p:cNvSpPr txBox="1"/>
            <p:nvPr/>
          </p:nvSpPr>
          <p:spPr>
            <a:xfrm>
              <a:off x="4765413" y="503977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48" name="図 47">
              <a:extLst>
                <a:ext uri="{FF2B5EF4-FFF2-40B4-BE49-F238E27FC236}">
                  <a16:creationId xmlns:a16="http://schemas.microsoft.com/office/drawing/2014/main" id="{1825DA54-B9F9-4537-9097-6701B8FDFF7C}"/>
                </a:ext>
              </a:extLst>
            </p:cNvPr>
            <p:cNvPicPr>
              <a:picLocks noChangeAspect="1"/>
            </p:cNvPicPr>
            <p:nvPr/>
          </p:nvPicPr>
          <p:blipFill>
            <a:blip r:embed="rId6"/>
            <a:stretch>
              <a:fillRect/>
            </a:stretch>
          </p:blipFill>
          <p:spPr>
            <a:xfrm>
              <a:off x="3745798" y="4597455"/>
              <a:ext cx="3810330" cy="403895"/>
            </a:xfrm>
            <a:prstGeom prst="rect">
              <a:avLst/>
            </a:prstGeom>
          </p:spPr>
        </p:pic>
        <p:sp>
          <p:nvSpPr>
            <p:cNvPr id="49" name="テキスト ボックス 48">
              <a:extLst>
                <a:ext uri="{FF2B5EF4-FFF2-40B4-BE49-F238E27FC236}">
                  <a16:creationId xmlns:a16="http://schemas.microsoft.com/office/drawing/2014/main" id="{7380D98D-B5DD-4EBA-AC39-FFCA4DD7F3AC}"/>
                </a:ext>
              </a:extLst>
            </p:cNvPr>
            <p:cNvSpPr txBox="1"/>
            <p:nvPr/>
          </p:nvSpPr>
          <p:spPr>
            <a:xfrm>
              <a:off x="6352099" y="503005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821DDF5C-3BC3-4E74-8DC8-CD05A2A5C1C7}"/>
                </a:ext>
              </a:extLst>
            </p:cNvPr>
            <p:cNvSpPr txBox="1"/>
            <p:nvPr/>
          </p:nvSpPr>
          <p:spPr>
            <a:xfrm>
              <a:off x="5439452" y="503005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57B68E7A-346E-493F-9059-5C6A77646B64}"/>
                </a:ext>
              </a:extLst>
            </p:cNvPr>
            <p:cNvSpPr txBox="1"/>
            <p:nvPr/>
          </p:nvSpPr>
          <p:spPr>
            <a:xfrm>
              <a:off x="7047680" y="5030058"/>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sp>
        <p:nvSpPr>
          <p:cNvPr id="52" name="四角形: 角を丸くする 51">
            <a:extLst>
              <a:ext uri="{FF2B5EF4-FFF2-40B4-BE49-F238E27FC236}">
                <a16:creationId xmlns:a16="http://schemas.microsoft.com/office/drawing/2014/main" id="{35226FEE-6E01-4BBA-9AAD-0B67870A0409}"/>
              </a:ext>
            </a:extLst>
          </p:cNvPr>
          <p:cNvSpPr/>
          <p:nvPr/>
        </p:nvSpPr>
        <p:spPr>
          <a:xfrm>
            <a:off x="5404363" y="1624967"/>
            <a:ext cx="660531" cy="380474"/>
          </a:xfrm>
          <a:prstGeom prst="roundRect">
            <a:avLst>
              <a:gd name="adj" fmla="val 40443"/>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3" name="図 52">
            <a:extLst>
              <a:ext uri="{FF2B5EF4-FFF2-40B4-BE49-F238E27FC236}">
                <a16:creationId xmlns:a16="http://schemas.microsoft.com/office/drawing/2014/main" id="{2F694DE6-5611-4138-B6E0-145A41E5EADA}"/>
              </a:ext>
            </a:extLst>
          </p:cNvPr>
          <p:cNvPicPr>
            <a:picLocks noChangeAspect="1"/>
          </p:cNvPicPr>
          <p:nvPr/>
        </p:nvPicPr>
        <p:blipFill>
          <a:blip r:embed="rId7"/>
          <a:srcRect/>
          <a:stretch/>
        </p:blipFill>
        <p:spPr>
          <a:xfrm>
            <a:off x="5785698" y="4933016"/>
            <a:ext cx="2766955" cy="1272354"/>
          </a:xfrm>
          <a:prstGeom prst="rect">
            <a:avLst/>
          </a:prstGeom>
        </p:spPr>
      </p:pic>
      <p:sp>
        <p:nvSpPr>
          <p:cNvPr id="54" name="テキスト ボックス 53">
            <a:extLst>
              <a:ext uri="{FF2B5EF4-FFF2-40B4-BE49-F238E27FC236}">
                <a16:creationId xmlns:a16="http://schemas.microsoft.com/office/drawing/2014/main" id="{0E2D2A2B-5A02-4C3F-B2E9-DD71AC289676}"/>
              </a:ext>
            </a:extLst>
          </p:cNvPr>
          <p:cNvSpPr txBox="1"/>
          <p:nvPr/>
        </p:nvSpPr>
        <p:spPr>
          <a:xfrm>
            <a:off x="1521241" y="5726312"/>
            <a:ext cx="6248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p>
        </p:txBody>
      </p:sp>
      <p:sp>
        <p:nvSpPr>
          <p:cNvPr id="55" name="テキスト ボックス 54">
            <a:extLst>
              <a:ext uri="{FF2B5EF4-FFF2-40B4-BE49-F238E27FC236}">
                <a16:creationId xmlns:a16="http://schemas.microsoft.com/office/drawing/2014/main" id="{C79FF558-5AFA-4100-AF52-B81856E889F0}"/>
              </a:ext>
            </a:extLst>
          </p:cNvPr>
          <p:cNvSpPr txBox="1"/>
          <p:nvPr/>
        </p:nvSpPr>
        <p:spPr>
          <a:xfrm>
            <a:off x="726260" y="6166132"/>
            <a:ext cx="677302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r>
              <a:rPr kumimoji="1"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1361C253-85BF-406F-92C4-5F9E668BC7A0}"/>
              </a:ext>
            </a:extLst>
          </p:cNvPr>
          <p:cNvSpPr txBox="1"/>
          <p:nvPr/>
        </p:nvSpPr>
        <p:spPr>
          <a:xfrm>
            <a:off x="6397278" y="624615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57" name="図 56">
            <a:extLst>
              <a:ext uri="{FF2B5EF4-FFF2-40B4-BE49-F238E27FC236}">
                <a16:creationId xmlns:a16="http://schemas.microsoft.com/office/drawing/2014/main" id="{FBEF0F10-19D8-41FD-A2CA-A32264DB7455}"/>
              </a:ext>
            </a:extLst>
          </p:cNvPr>
          <p:cNvPicPr>
            <a:picLocks noChangeAspect="1"/>
          </p:cNvPicPr>
          <p:nvPr/>
        </p:nvPicPr>
        <p:blipFill>
          <a:blip r:embed="rId8"/>
          <a:stretch>
            <a:fillRect/>
          </a:stretch>
        </p:blipFill>
        <p:spPr>
          <a:xfrm>
            <a:off x="3162187" y="6229599"/>
            <a:ext cx="3132091" cy="579170"/>
          </a:xfrm>
          <a:prstGeom prst="rect">
            <a:avLst/>
          </a:prstGeom>
        </p:spPr>
      </p:pic>
      <p:sp>
        <p:nvSpPr>
          <p:cNvPr id="58" name="四角形: 角を丸くする 57">
            <a:extLst>
              <a:ext uri="{FF2B5EF4-FFF2-40B4-BE49-F238E27FC236}">
                <a16:creationId xmlns:a16="http://schemas.microsoft.com/office/drawing/2014/main" id="{FCD9C081-2DF4-4A07-B094-F94689C9B14D}"/>
              </a:ext>
            </a:extLst>
          </p:cNvPr>
          <p:cNvSpPr/>
          <p:nvPr/>
        </p:nvSpPr>
        <p:spPr>
          <a:xfrm>
            <a:off x="3711644" y="1654501"/>
            <a:ext cx="458541" cy="302209"/>
          </a:xfrm>
          <a:prstGeom prst="roundRect">
            <a:avLst>
              <a:gd name="adj" fmla="val 27149"/>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テキスト ボックス 33">
            <a:extLst>
              <a:ext uri="{FF2B5EF4-FFF2-40B4-BE49-F238E27FC236}">
                <a16:creationId xmlns:a16="http://schemas.microsoft.com/office/drawing/2014/main" id="{9A3EDCE1-CCC2-514B-8A3B-7931F1289350}"/>
              </a:ext>
            </a:extLst>
          </p:cNvPr>
          <p:cNvSpPr txBox="1"/>
          <p:nvPr/>
        </p:nvSpPr>
        <p:spPr>
          <a:xfrm>
            <a:off x="2411890" y="1195090"/>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5" name="テキスト ボックス 34">
            <a:extLst>
              <a:ext uri="{FF2B5EF4-FFF2-40B4-BE49-F238E27FC236}">
                <a16:creationId xmlns:a16="http://schemas.microsoft.com/office/drawing/2014/main" id="{88D91BAA-737F-1F9E-FD33-49AB553BDE2D}"/>
              </a:ext>
            </a:extLst>
          </p:cNvPr>
          <p:cNvSpPr txBox="1"/>
          <p:nvPr/>
        </p:nvSpPr>
        <p:spPr>
          <a:xfrm>
            <a:off x="2856416" y="119509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6" name="テキスト ボックス 35">
            <a:extLst>
              <a:ext uri="{FF2B5EF4-FFF2-40B4-BE49-F238E27FC236}">
                <a16:creationId xmlns:a16="http://schemas.microsoft.com/office/drawing/2014/main" id="{5A590B38-00B7-82A4-4369-A9737C59413F}"/>
              </a:ext>
            </a:extLst>
          </p:cNvPr>
          <p:cNvSpPr txBox="1"/>
          <p:nvPr/>
        </p:nvSpPr>
        <p:spPr>
          <a:xfrm>
            <a:off x="3753755" y="163131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8" name="テキスト ボックス 37">
            <a:extLst>
              <a:ext uri="{FF2B5EF4-FFF2-40B4-BE49-F238E27FC236}">
                <a16:creationId xmlns:a16="http://schemas.microsoft.com/office/drawing/2014/main" id="{66D0BE77-0A10-804C-12BD-150CC973469A}"/>
              </a:ext>
            </a:extLst>
          </p:cNvPr>
          <p:cNvSpPr txBox="1"/>
          <p:nvPr/>
        </p:nvSpPr>
        <p:spPr>
          <a:xfrm>
            <a:off x="4273959" y="1634669"/>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9" name="テキスト ボックス 38">
            <a:extLst>
              <a:ext uri="{FF2B5EF4-FFF2-40B4-BE49-F238E27FC236}">
                <a16:creationId xmlns:a16="http://schemas.microsoft.com/office/drawing/2014/main" id="{2743A023-AAFD-3F08-AED3-5696D39ADDA2}"/>
              </a:ext>
            </a:extLst>
          </p:cNvPr>
          <p:cNvSpPr txBox="1"/>
          <p:nvPr/>
        </p:nvSpPr>
        <p:spPr>
          <a:xfrm>
            <a:off x="2030566" y="203546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0" name="テキスト ボックス 39">
            <a:extLst>
              <a:ext uri="{FF2B5EF4-FFF2-40B4-BE49-F238E27FC236}">
                <a16:creationId xmlns:a16="http://schemas.microsoft.com/office/drawing/2014/main" id="{7F3B1B6B-1229-A92C-BA0A-E650D0CF1181}"/>
              </a:ext>
            </a:extLst>
          </p:cNvPr>
          <p:cNvSpPr txBox="1"/>
          <p:nvPr/>
        </p:nvSpPr>
        <p:spPr>
          <a:xfrm>
            <a:off x="3254926" y="203707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9" name="テキスト ボックス 58">
            <a:extLst>
              <a:ext uri="{FF2B5EF4-FFF2-40B4-BE49-F238E27FC236}">
                <a16:creationId xmlns:a16="http://schemas.microsoft.com/office/drawing/2014/main" id="{3470F753-F7B2-8E25-6BB1-7623E4611EA4}"/>
              </a:ext>
            </a:extLst>
          </p:cNvPr>
          <p:cNvSpPr txBox="1"/>
          <p:nvPr/>
        </p:nvSpPr>
        <p:spPr>
          <a:xfrm>
            <a:off x="6599563" y="369638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0" name="テキスト ボックス 59">
            <a:extLst>
              <a:ext uri="{FF2B5EF4-FFF2-40B4-BE49-F238E27FC236}">
                <a16:creationId xmlns:a16="http://schemas.microsoft.com/office/drawing/2014/main" id="{766DC92B-1DE7-D6BE-5E07-FA9126AE0310}"/>
              </a:ext>
            </a:extLst>
          </p:cNvPr>
          <p:cNvSpPr txBox="1"/>
          <p:nvPr/>
        </p:nvSpPr>
        <p:spPr>
          <a:xfrm>
            <a:off x="7216503" y="370574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61" name="テキスト ボックス 60">
            <a:extLst>
              <a:ext uri="{FF2B5EF4-FFF2-40B4-BE49-F238E27FC236}">
                <a16:creationId xmlns:a16="http://schemas.microsoft.com/office/drawing/2014/main" id="{A316BAED-20A8-7AB6-9A43-610DE655A5AD}"/>
              </a:ext>
            </a:extLst>
          </p:cNvPr>
          <p:cNvSpPr txBox="1"/>
          <p:nvPr/>
        </p:nvSpPr>
        <p:spPr>
          <a:xfrm>
            <a:off x="4047384" y="625941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2" name="テキスト ボックス 61">
            <a:extLst>
              <a:ext uri="{FF2B5EF4-FFF2-40B4-BE49-F238E27FC236}">
                <a16:creationId xmlns:a16="http://schemas.microsoft.com/office/drawing/2014/main" id="{A39ADAAE-00DF-3145-C3D2-0B2C2519F14A}"/>
              </a:ext>
            </a:extLst>
          </p:cNvPr>
          <p:cNvSpPr txBox="1"/>
          <p:nvPr/>
        </p:nvSpPr>
        <p:spPr>
          <a:xfrm>
            <a:off x="5526879" y="6269310"/>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Tree>
    <p:extLst>
      <p:ext uri="{BB962C8B-B14F-4D97-AF65-F5344CB8AC3E}">
        <p14:creationId xmlns:p14="http://schemas.microsoft.com/office/powerpoint/2010/main" val="20107964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pic>
        <p:nvPicPr>
          <p:cNvPr id="3" name="図 2">
            <a:extLst>
              <a:ext uri="{FF2B5EF4-FFF2-40B4-BE49-F238E27FC236}">
                <a16:creationId xmlns:a16="http://schemas.microsoft.com/office/drawing/2014/main" id="{421FA59F-66FB-4F43-84F1-945DC10461E1}"/>
              </a:ext>
            </a:extLst>
          </p:cNvPr>
          <p:cNvPicPr>
            <a:picLocks noChangeAspect="1"/>
          </p:cNvPicPr>
          <p:nvPr/>
        </p:nvPicPr>
        <p:blipFill>
          <a:blip r:embed="rId2"/>
          <a:stretch>
            <a:fillRect/>
          </a:stretch>
        </p:blipFill>
        <p:spPr>
          <a:xfrm>
            <a:off x="1066706" y="1153081"/>
            <a:ext cx="6065822" cy="3972623"/>
          </a:xfrm>
          <a:prstGeom prst="rect">
            <a:avLst/>
          </a:prstGeom>
        </p:spPr>
      </p:pic>
      <p:sp>
        <p:nvSpPr>
          <p:cNvPr id="84" name="正方形/長方形 83">
            <a:extLst>
              <a:ext uri="{FF2B5EF4-FFF2-40B4-BE49-F238E27FC236}">
                <a16:creationId xmlns:a16="http://schemas.microsoft.com/office/drawing/2014/main" id="{C39A31A9-1696-4B77-B7AC-D22F75103D24}"/>
              </a:ext>
            </a:extLst>
          </p:cNvPr>
          <p:cNvSpPr/>
          <p:nvPr/>
        </p:nvSpPr>
        <p:spPr>
          <a:xfrm>
            <a:off x="1324947" y="3498979"/>
            <a:ext cx="5891556" cy="1166327"/>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正方形/長方形 28">
            <a:extLst>
              <a:ext uri="{FF2B5EF4-FFF2-40B4-BE49-F238E27FC236}">
                <a16:creationId xmlns:a16="http://schemas.microsoft.com/office/drawing/2014/main" id="{41558A79-9895-448E-8EBE-AC9884F55E11}"/>
              </a:ext>
            </a:extLst>
          </p:cNvPr>
          <p:cNvSpPr/>
          <p:nvPr/>
        </p:nvSpPr>
        <p:spPr>
          <a:xfrm>
            <a:off x="1430694" y="2921992"/>
            <a:ext cx="1974979" cy="437029"/>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四角形: 角を丸くする 29">
            <a:extLst>
              <a:ext uri="{FF2B5EF4-FFF2-40B4-BE49-F238E27FC236}">
                <a16:creationId xmlns:a16="http://schemas.microsoft.com/office/drawing/2014/main" id="{FBD52C7F-FBF6-445E-8E27-3FE8073A4CF5}"/>
              </a:ext>
            </a:extLst>
          </p:cNvPr>
          <p:cNvSpPr/>
          <p:nvPr/>
        </p:nvSpPr>
        <p:spPr>
          <a:xfrm>
            <a:off x="1903446" y="2522364"/>
            <a:ext cx="3189307" cy="322303"/>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四角形: 角を丸くする 30">
            <a:extLst>
              <a:ext uri="{FF2B5EF4-FFF2-40B4-BE49-F238E27FC236}">
                <a16:creationId xmlns:a16="http://schemas.microsoft.com/office/drawing/2014/main" id="{DFC8FFC3-83C1-4C79-AEA0-9722EBE0E34C}"/>
              </a:ext>
            </a:extLst>
          </p:cNvPr>
          <p:cNvSpPr/>
          <p:nvPr/>
        </p:nvSpPr>
        <p:spPr>
          <a:xfrm>
            <a:off x="5544962" y="2487588"/>
            <a:ext cx="678554" cy="380248"/>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テキスト ボックス 31">
            <a:extLst>
              <a:ext uri="{FF2B5EF4-FFF2-40B4-BE49-F238E27FC236}">
                <a16:creationId xmlns:a16="http://schemas.microsoft.com/office/drawing/2014/main" id="{04633E7F-E80A-4D9C-B465-284E2F95F66C}"/>
              </a:ext>
            </a:extLst>
          </p:cNvPr>
          <p:cNvSpPr txBox="1"/>
          <p:nvPr/>
        </p:nvSpPr>
        <p:spPr>
          <a:xfrm>
            <a:off x="1164611" y="5190565"/>
            <a:ext cx="438035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を選</a:t>
            </a:r>
            <a:r>
              <a:rPr lang="ja-JP" altLang="en-US" dirty="0">
                <a:solidFill>
                  <a:srgbClr val="575E75"/>
                </a:solidFill>
                <a:latin typeface="メイリオ" panose="020B0604030504040204" pitchFamily="50" charset="-128"/>
                <a:ea typeface="メイリオ" panose="020B0604030504040204" pitchFamily="50" charset="-128"/>
              </a:rPr>
              <a:t>ぶ</a:t>
            </a:r>
            <a:r>
              <a:rPr kumimoji="1"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17E226F5-D01D-47C1-8F85-065F2D3118EF}"/>
              </a:ext>
            </a:extLst>
          </p:cNvPr>
          <p:cNvSpPr txBox="1"/>
          <p:nvPr/>
        </p:nvSpPr>
        <p:spPr>
          <a:xfrm>
            <a:off x="4317287" y="524618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1CBCE29F-18B6-4112-9B4A-0F10869773CD}"/>
              </a:ext>
            </a:extLst>
          </p:cNvPr>
          <p:cNvSpPr txBox="1"/>
          <p:nvPr/>
        </p:nvSpPr>
        <p:spPr>
          <a:xfrm>
            <a:off x="1393978" y="5246186"/>
            <a:ext cx="6443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pic>
        <p:nvPicPr>
          <p:cNvPr id="35" name="図 34">
            <a:extLst>
              <a:ext uri="{FF2B5EF4-FFF2-40B4-BE49-F238E27FC236}">
                <a16:creationId xmlns:a16="http://schemas.microsoft.com/office/drawing/2014/main" id="{7E6573AD-CFA1-402A-BB14-5F7373A388B0}"/>
              </a:ext>
            </a:extLst>
          </p:cNvPr>
          <p:cNvPicPr>
            <a:picLocks noChangeAspect="1"/>
          </p:cNvPicPr>
          <p:nvPr/>
        </p:nvPicPr>
        <p:blipFill>
          <a:blip r:embed="rId3"/>
          <a:stretch>
            <a:fillRect/>
          </a:stretch>
        </p:blipFill>
        <p:spPr>
          <a:xfrm>
            <a:off x="2624638" y="5035813"/>
            <a:ext cx="1508891" cy="1044030"/>
          </a:xfrm>
          <a:prstGeom prst="rect">
            <a:avLst/>
          </a:prstGeom>
        </p:spPr>
      </p:pic>
      <p:sp>
        <p:nvSpPr>
          <p:cNvPr id="36" name="テキスト ボックス 35">
            <a:extLst>
              <a:ext uri="{FF2B5EF4-FFF2-40B4-BE49-F238E27FC236}">
                <a16:creationId xmlns:a16="http://schemas.microsoft.com/office/drawing/2014/main" id="{DB96B3C1-9291-4530-A954-85C1E89CFA54}"/>
              </a:ext>
            </a:extLst>
          </p:cNvPr>
          <p:cNvSpPr txBox="1"/>
          <p:nvPr/>
        </p:nvSpPr>
        <p:spPr>
          <a:xfrm>
            <a:off x="1167812" y="6069954"/>
            <a:ext cx="685988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a:t>
            </a:r>
            <a:r>
              <a:rPr lang="ja-JP" altLang="en-US" dirty="0">
                <a:solidFill>
                  <a:srgbClr val="575E75"/>
                </a:solidFill>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F385E5D3-958D-4CF7-9AED-B2770C29DCC0}"/>
              </a:ext>
            </a:extLst>
          </p:cNvPr>
          <p:cNvSpPr txBox="1"/>
          <p:nvPr/>
        </p:nvSpPr>
        <p:spPr>
          <a:xfrm>
            <a:off x="1379274" y="6138907"/>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60837950-BB96-41B7-A86A-27E3485F14DE}"/>
              </a:ext>
            </a:extLst>
          </p:cNvPr>
          <p:cNvSpPr txBox="1"/>
          <p:nvPr/>
        </p:nvSpPr>
        <p:spPr>
          <a:xfrm>
            <a:off x="4310445" y="614239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F78DC2B9-584A-4134-9077-5AF0716E3A97}"/>
              </a:ext>
            </a:extLst>
          </p:cNvPr>
          <p:cNvSpPr txBox="1"/>
          <p:nvPr/>
        </p:nvSpPr>
        <p:spPr>
          <a:xfrm>
            <a:off x="6810612" y="614968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55" name="図 54">
            <a:extLst>
              <a:ext uri="{FF2B5EF4-FFF2-40B4-BE49-F238E27FC236}">
                <a16:creationId xmlns:a16="http://schemas.microsoft.com/office/drawing/2014/main" id="{B3D159AC-362D-4A60-8194-CE48C57DF013}"/>
              </a:ext>
            </a:extLst>
          </p:cNvPr>
          <p:cNvPicPr>
            <a:picLocks noChangeAspect="1"/>
          </p:cNvPicPr>
          <p:nvPr/>
        </p:nvPicPr>
        <p:blipFill>
          <a:blip r:embed="rId4"/>
          <a:stretch>
            <a:fillRect/>
          </a:stretch>
        </p:blipFill>
        <p:spPr>
          <a:xfrm>
            <a:off x="2639903" y="6235383"/>
            <a:ext cx="1585097" cy="396274"/>
          </a:xfrm>
          <a:prstGeom prst="rect">
            <a:avLst/>
          </a:prstGeom>
        </p:spPr>
      </p:pic>
      <p:pic>
        <p:nvPicPr>
          <p:cNvPr id="56" name="図 55">
            <a:extLst>
              <a:ext uri="{FF2B5EF4-FFF2-40B4-BE49-F238E27FC236}">
                <a16:creationId xmlns:a16="http://schemas.microsoft.com/office/drawing/2014/main" id="{B6E37388-2D5A-4D88-896F-90F6F9B1AAEE}"/>
              </a:ext>
            </a:extLst>
          </p:cNvPr>
          <p:cNvPicPr>
            <a:picLocks noChangeAspect="1"/>
          </p:cNvPicPr>
          <p:nvPr/>
        </p:nvPicPr>
        <p:blipFill>
          <a:blip r:embed="rId3"/>
          <a:stretch>
            <a:fillRect/>
          </a:stretch>
        </p:blipFill>
        <p:spPr>
          <a:xfrm>
            <a:off x="5129793" y="5785671"/>
            <a:ext cx="1508891" cy="1044030"/>
          </a:xfrm>
          <a:prstGeom prst="rect">
            <a:avLst/>
          </a:prstGeom>
        </p:spPr>
      </p:pic>
      <p:pic>
        <p:nvPicPr>
          <p:cNvPr id="57" name="図 56">
            <a:extLst>
              <a:ext uri="{FF2B5EF4-FFF2-40B4-BE49-F238E27FC236}">
                <a16:creationId xmlns:a16="http://schemas.microsoft.com/office/drawing/2014/main" id="{8CDDA5C9-44A3-4237-A41C-31B08B691C2F}"/>
              </a:ext>
            </a:extLst>
          </p:cNvPr>
          <p:cNvPicPr>
            <a:picLocks noChangeAspect="1"/>
          </p:cNvPicPr>
          <p:nvPr/>
        </p:nvPicPr>
        <p:blipFill>
          <a:blip r:embed="rId5"/>
          <a:srcRect/>
          <a:stretch/>
        </p:blipFill>
        <p:spPr>
          <a:xfrm>
            <a:off x="424177" y="2473266"/>
            <a:ext cx="460535" cy="448726"/>
          </a:xfrm>
          <a:prstGeom prst="rect">
            <a:avLst/>
          </a:prstGeom>
          <a:ln w="28575">
            <a:solidFill>
              <a:schemeClr val="accent5"/>
            </a:solidFill>
          </a:ln>
        </p:spPr>
      </p:pic>
      <p:cxnSp>
        <p:nvCxnSpPr>
          <p:cNvPr id="58" name="直線矢印コネクタ 57">
            <a:extLst>
              <a:ext uri="{FF2B5EF4-FFF2-40B4-BE49-F238E27FC236}">
                <a16:creationId xmlns:a16="http://schemas.microsoft.com/office/drawing/2014/main" id="{6525F0FB-E307-49D0-A1F6-2BD102BC307E}"/>
              </a:ext>
            </a:extLst>
          </p:cNvPr>
          <p:cNvCxnSpPr>
            <a:cxnSpLocks/>
            <a:stCxn id="57" idx="3"/>
          </p:cNvCxnSpPr>
          <p:nvPr/>
        </p:nvCxnSpPr>
        <p:spPr>
          <a:xfrm>
            <a:off x="884712" y="2697629"/>
            <a:ext cx="41978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3DA670EB-0E92-3133-94A9-7E0C0684D690}"/>
              </a:ext>
            </a:extLst>
          </p:cNvPr>
          <p:cNvSpPr txBox="1"/>
          <p:nvPr/>
        </p:nvSpPr>
        <p:spPr>
          <a:xfrm>
            <a:off x="2411890" y="1195090"/>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6" name="テキスト ボックス 25">
            <a:extLst>
              <a:ext uri="{FF2B5EF4-FFF2-40B4-BE49-F238E27FC236}">
                <a16:creationId xmlns:a16="http://schemas.microsoft.com/office/drawing/2014/main" id="{D4973E57-D885-D553-E0DA-715AFE2A385C}"/>
              </a:ext>
            </a:extLst>
          </p:cNvPr>
          <p:cNvSpPr txBox="1"/>
          <p:nvPr/>
        </p:nvSpPr>
        <p:spPr>
          <a:xfrm>
            <a:off x="2856416" y="119509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7" name="テキスト ボックス 26">
            <a:extLst>
              <a:ext uri="{FF2B5EF4-FFF2-40B4-BE49-F238E27FC236}">
                <a16:creationId xmlns:a16="http://schemas.microsoft.com/office/drawing/2014/main" id="{91D809B9-10FD-EF1E-4D0F-65F57BC25BB2}"/>
              </a:ext>
            </a:extLst>
          </p:cNvPr>
          <p:cNvSpPr txBox="1"/>
          <p:nvPr/>
        </p:nvSpPr>
        <p:spPr>
          <a:xfrm>
            <a:off x="3753755" y="163131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8" name="テキスト ボックス 27">
            <a:extLst>
              <a:ext uri="{FF2B5EF4-FFF2-40B4-BE49-F238E27FC236}">
                <a16:creationId xmlns:a16="http://schemas.microsoft.com/office/drawing/2014/main" id="{FAAC2180-0B62-246C-E3BD-AAA6660DEF41}"/>
              </a:ext>
            </a:extLst>
          </p:cNvPr>
          <p:cNvSpPr txBox="1"/>
          <p:nvPr/>
        </p:nvSpPr>
        <p:spPr>
          <a:xfrm>
            <a:off x="4273959" y="1634669"/>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7" name="テキスト ボックス 36">
            <a:extLst>
              <a:ext uri="{FF2B5EF4-FFF2-40B4-BE49-F238E27FC236}">
                <a16:creationId xmlns:a16="http://schemas.microsoft.com/office/drawing/2014/main" id="{E0C56BC1-CD4A-47B1-206B-4C64DBBEBB91}"/>
              </a:ext>
            </a:extLst>
          </p:cNvPr>
          <p:cNvSpPr txBox="1"/>
          <p:nvPr/>
        </p:nvSpPr>
        <p:spPr>
          <a:xfrm>
            <a:off x="2030566" y="203546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1" name="テキスト ボックス 40">
            <a:extLst>
              <a:ext uri="{FF2B5EF4-FFF2-40B4-BE49-F238E27FC236}">
                <a16:creationId xmlns:a16="http://schemas.microsoft.com/office/drawing/2014/main" id="{5D6E9A64-6E65-DFFC-3E30-7BBCCECE2AD3}"/>
              </a:ext>
            </a:extLst>
          </p:cNvPr>
          <p:cNvSpPr txBox="1"/>
          <p:nvPr/>
        </p:nvSpPr>
        <p:spPr>
          <a:xfrm>
            <a:off x="3254926" y="203707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2" name="テキスト ボックス 41">
            <a:extLst>
              <a:ext uri="{FF2B5EF4-FFF2-40B4-BE49-F238E27FC236}">
                <a16:creationId xmlns:a16="http://schemas.microsoft.com/office/drawing/2014/main" id="{4971FEC9-D7E6-97B0-6CA6-9F7E772DBF9C}"/>
              </a:ext>
            </a:extLst>
          </p:cNvPr>
          <p:cNvSpPr txBox="1"/>
          <p:nvPr/>
        </p:nvSpPr>
        <p:spPr>
          <a:xfrm>
            <a:off x="3113452" y="506152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しん</a:t>
            </a:r>
          </a:p>
        </p:txBody>
      </p:sp>
      <p:sp>
        <p:nvSpPr>
          <p:cNvPr id="43" name="テキスト ボックス 42">
            <a:extLst>
              <a:ext uri="{FF2B5EF4-FFF2-40B4-BE49-F238E27FC236}">
                <a16:creationId xmlns:a16="http://schemas.microsoft.com/office/drawing/2014/main" id="{509264D6-2F94-8BFE-1E24-A5E953D502DA}"/>
              </a:ext>
            </a:extLst>
          </p:cNvPr>
          <p:cNvSpPr txBox="1"/>
          <p:nvPr/>
        </p:nvSpPr>
        <p:spPr>
          <a:xfrm>
            <a:off x="5602543" y="579495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しん</a:t>
            </a:r>
          </a:p>
        </p:txBody>
      </p:sp>
    </p:spTree>
    <p:extLst>
      <p:ext uri="{BB962C8B-B14F-4D97-AF65-F5344CB8AC3E}">
        <p14:creationId xmlns:p14="http://schemas.microsoft.com/office/powerpoint/2010/main" val="17393530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pic>
        <p:nvPicPr>
          <p:cNvPr id="3" name="図 2">
            <a:extLst>
              <a:ext uri="{FF2B5EF4-FFF2-40B4-BE49-F238E27FC236}">
                <a16:creationId xmlns:a16="http://schemas.microsoft.com/office/drawing/2014/main" id="{421FA59F-66FB-4F43-84F1-945DC10461E1}"/>
              </a:ext>
            </a:extLst>
          </p:cNvPr>
          <p:cNvPicPr>
            <a:picLocks noChangeAspect="1"/>
          </p:cNvPicPr>
          <p:nvPr/>
        </p:nvPicPr>
        <p:blipFill>
          <a:blip r:embed="rId2"/>
          <a:stretch>
            <a:fillRect/>
          </a:stretch>
        </p:blipFill>
        <p:spPr>
          <a:xfrm>
            <a:off x="1066706" y="1153081"/>
            <a:ext cx="6065822" cy="3972623"/>
          </a:xfrm>
          <a:prstGeom prst="rect">
            <a:avLst/>
          </a:prstGeom>
        </p:spPr>
      </p:pic>
      <p:sp>
        <p:nvSpPr>
          <p:cNvPr id="84" name="正方形/長方形 83">
            <a:extLst>
              <a:ext uri="{FF2B5EF4-FFF2-40B4-BE49-F238E27FC236}">
                <a16:creationId xmlns:a16="http://schemas.microsoft.com/office/drawing/2014/main" id="{C39A31A9-1696-4B77-B7AC-D22F75103D24}"/>
              </a:ext>
            </a:extLst>
          </p:cNvPr>
          <p:cNvSpPr/>
          <p:nvPr/>
        </p:nvSpPr>
        <p:spPr>
          <a:xfrm>
            <a:off x="1324947" y="3498979"/>
            <a:ext cx="5891556" cy="1166327"/>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正方形/長方形 28">
            <a:extLst>
              <a:ext uri="{FF2B5EF4-FFF2-40B4-BE49-F238E27FC236}">
                <a16:creationId xmlns:a16="http://schemas.microsoft.com/office/drawing/2014/main" id="{41558A79-9895-448E-8EBE-AC9884F55E11}"/>
              </a:ext>
            </a:extLst>
          </p:cNvPr>
          <p:cNvSpPr/>
          <p:nvPr/>
        </p:nvSpPr>
        <p:spPr>
          <a:xfrm>
            <a:off x="1430694" y="2921992"/>
            <a:ext cx="1974979" cy="437029"/>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58" name="直線矢印コネクタ 57">
            <a:extLst>
              <a:ext uri="{FF2B5EF4-FFF2-40B4-BE49-F238E27FC236}">
                <a16:creationId xmlns:a16="http://schemas.microsoft.com/office/drawing/2014/main" id="{6525F0FB-E307-49D0-A1F6-2BD102BC307E}"/>
              </a:ext>
            </a:extLst>
          </p:cNvPr>
          <p:cNvCxnSpPr>
            <a:cxnSpLocks/>
          </p:cNvCxnSpPr>
          <p:nvPr/>
        </p:nvCxnSpPr>
        <p:spPr>
          <a:xfrm>
            <a:off x="884712" y="2697629"/>
            <a:ext cx="106538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3A18D732-AB0B-4598-B5DC-999A13502A42}"/>
              </a:ext>
            </a:extLst>
          </p:cNvPr>
          <p:cNvSpPr txBox="1"/>
          <p:nvPr/>
        </p:nvSpPr>
        <p:spPr>
          <a:xfrm>
            <a:off x="539108" y="5269552"/>
            <a:ext cx="5889422"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金のブロック</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D6649989-586A-4474-8DD6-5DD1D97598A3}"/>
              </a:ext>
            </a:extLst>
          </p:cNvPr>
          <p:cNvSpPr txBox="1"/>
          <p:nvPr/>
        </p:nvSpPr>
        <p:spPr>
          <a:xfrm>
            <a:off x="3246776" y="5900687"/>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41" name="テキスト ボックス 40">
            <a:extLst>
              <a:ext uri="{FF2B5EF4-FFF2-40B4-BE49-F238E27FC236}">
                <a16:creationId xmlns:a16="http://schemas.microsoft.com/office/drawing/2014/main" id="{5ADC1A3D-270F-48E9-9FEF-960A5F458E74}"/>
              </a:ext>
            </a:extLst>
          </p:cNvPr>
          <p:cNvSpPr txBox="1"/>
          <p:nvPr/>
        </p:nvSpPr>
        <p:spPr>
          <a:xfrm>
            <a:off x="4842385" y="534742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D8D3DF14-3F7C-437E-929D-CFCFFAC6B73D}"/>
              </a:ext>
            </a:extLst>
          </p:cNvPr>
          <p:cNvSpPr txBox="1"/>
          <p:nvPr/>
        </p:nvSpPr>
        <p:spPr>
          <a:xfrm>
            <a:off x="493275" y="5888839"/>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pic>
        <p:nvPicPr>
          <p:cNvPr id="43" name="図 42">
            <a:extLst>
              <a:ext uri="{FF2B5EF4-FFF2-40B4-BE49-F238E27FC236}">
                <a16:creationId xmlns:a16="http://schemas.microsoft.com/office/drawing/2014/main" id="{B1A0B171-49F5-4225-89F3-238A80BC7FAA}"/>
              </a:ext>
            </a:extLst>
          </p:cNvPr>
          <p:cNvPicPr>
            <a:picLocks noChangeAspect="1"/>
          </p:cNvPicPr>
          <p:nvPr/>
        </p:nvPicPr>
        <p:blipFill>
          <a:blip r:embed="rId3"/>
          <a:stretch>
            <a:fillRect/>
          </a:stretch>
        </p:blipFill>
        <p:spPr>
          <a:xfrm>
            <a:off x="2545308" y="5359740"/>
            <a:ext cx="922100" cy="533446"/>
          </a:xfrm>
          <a:prstGeom prst="rect">
            <a:avLst/>
          </a:prstGeom>
        </p:spPr>
      </p:pic>
      <p:sp>
        <p:nvSpPr>
          <p:cNvPr id="44" name="テキスト ボックス 43">
            <a:extLst>
              <a:ext uri="{FF2B5EF4-FFF2-40B4-BE49-F238E27FC236}">
                <a16:creationId xmlns:a16="http://schemas.microsoft.com/office/drawing/2014/main" id="{F64EAA2D-A79C-4967-8867-BB4FBEA31C78}"/>
              </a:ext>
            </a:extLst>
          </p:cNvPr>
          <p:cNvSpPr txBox="1"/>
          <p:nvPr/>
        </p:nvSpPr>
        <p:spPr>
          <a:xfrm>
            <a:off x="1412898" y="5900687"/>
            <a:ext cx="4988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きん</a:t>
            </a:r>
            <a:endParaRPr kumimoji="1" lang="ja-JP" altLang="en-US" sz="1000" dirty="0">
              <a:latin typeface="メイリオ" panose="020B0604030504040204" pitchFamily="50" charset="-128"/>
              <a:ea typeface="メイリオ" panose="020B0604030504040204" pitchFamily="50" charset="-128"/>
            </a:endParaRPr>
          </a:p>
        </p:txBody>
      </p:sp>
      <p:grpSp>
        <p:nvGrpSpPr>
          <p:cNvPr id="49" name="グループ化 48">
            <a:extLst>
              <a:ext uri="{FF2B5EF4-FFF2-40B4-BE49-F238E27FC236}">
                <a16:creationId xmlns:a16="http://schemas.microsoft.com/office/drawing/2014/main" id="{178367E5-2E9B-40C4-925E-93741C294A55}"/>
              </a:ext>
            </a:extLst>
          </p:cNvPr>
          <p:cNvGrpSpPr/>
          <p:nvPr/>
        </p:nvGrpSpPr>
        <p:grpSpPr>
          <a:xfrm>
            <a:off x="4270725" y="3498979"/>
            <a:ext cx="4845523" cy="1685077"/>
            <a:chOff x="3677039" y="3866836"/>
            <a:chExt cx="4845523" cy="1685077"/>
          </a:xfrm>
        </p:grpSpPr>
        <p:sp>
          <p:nvSpPr>
            <p:cNvPr id="50" name="テキスト ボックス 49">
              <a:extLst>
                <a:ext uri="{FF2B5EF4-FFF2-40B4-BE49-F238E27FC236}">
                  <a16:creationId xmlns:a16="http://schemas.microsoft.com/office/drawing/2014/main" id="{8C3E123D-2CF7-4B5D-A042-957D7CF01D3B}"/>
                </a:ext>
              </a:extLst>
            </p:cNvPr>
            <p:cNvSpPr txBox="1"/>
            <p:nvPr/>
          </p:nvSpPr>
          <p:spPr>
            <a:xfrm>
              <a:off x="3677039" y="3866836"/>
              <a:ext cx="4845523" cy="1685077"/>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の</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ブロックを選び、向きを「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A1A24E10-D16C-4568-8AE8-A6BD60C3107D}"/>
                </a:ext>
              </a:extLst>
            </p:cNvPr>
            <p:cNvSpPr txBox="1"/>
            <p:nvPr/>
          </p:nvSpPr>
          <p:spPr>
            <a:xfrm>
              <a:off x="4765413" y="503977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52" name="図 51">
              <a:extLst>
                <a:ext uri="{FF2B5EF4-FFF2-40B4-BE49-F238E27FC236}">
                  <a16:creationId xmlns:a16="http://schemas.microsoft.com/office/drawing/2014/main" id="{8038667F-4547-4D93-BCA9-278BBBD73FAA}"/>
                </a:ext>
              </a:extLst>
            </p:cNvPr>
            <p:cNvPicPr>
              <a:picLocks noChangeAspect="1"/>
            </p:cNvPicPr>
            <p:nvPr/>
          </p:nvPicPr>
          <p:blipFill>
            <a:blip r:embed="rId4"/>
            <a:stretch>
              <a:fillRect/>
            </a:stretch>
          </p:blipFill>
          <p:spPr>
            <a:xfrm>
              <a:off x="3745798" y="4597455"/>
              <a:ext cx="3810330" cy="403895"/>
            </a:xfrm>
            <a:prstGeom prst="rect">
              <a:avLst/>
            </a:prstGeom>
          </p:spPr>
        </p:pic>
        <p:sp>
          <p:nvSpPr>
            <p:cNvPr id="53" name="テキスト ボックス 52">
              <a:extLst>
                <a:ext uri="{FF2B5EF4-FFF2-40B4-BE49-F238E27FC236}">
                  <a16:creationId xmlns:a16="http://schemas.microsoft.com/office/drawing/2014/main" id="{C1DBB0EA-02BD-4BD1-BA98-035C6D70D56C}"/>
                </a:ext>
              </a:extLst>
            </p:cNvPr>
            <p:cNvSpPr txBox="1"/>
            <p:nvPr/>
          </p:nvSpPr>
          <p:spPr>
            <a:xfrm>
              <a:off x="6352099" y="503005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3746E89F-1B3B-4895-AF2C-62DDC2F98C1B}"/>
                </a:ext>
              </a:extLst>
            </p:cNvPr>
            <p:cNvSpPr txBox="1"/>
            <p:nvPr/>
          </p:nvSpPr>
          <p:spPr>
            <a:xfrm>
              <a:off x="5439452" y="503005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EAB83A98-FD54-4973-934B-D1DCBFB3BE49}"/>
                </a:ext>
              </a:extLst>
            </p:cNvPr>
            <p:cNvSpPr txBox="1"/>
            <p:nvPr/>
          </p:nvSpPr>
          <p:spPr>
            <a:xfrm>
              <a:off x="7047680" y="5030058"/>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pic>
        <p:nvPicPr>
          <p:cNvPr id="60" name="図 59">
            <a:extLst>
              <a:ext uri="{FF2B5EF4-FFF2-40B4-BE49-F238E27FC236}">
                <a16:creationId xmlns:a16="http://schemas.microsoft.com/office/drawing/2014/main" id="{CB43D60A-832D-429D-8CF2-EF379AFC8E01}"/>
              </a:ext>
            </a:extLst>
          </p:cNvPr>
          <p:cNvPicPr>
            <a:picLocks noChangeAspect="1"/>
          </p:cNvPicPr>
          <p:nvPr/>
        </p:nvPicPr>
        <p:blipFill>
          <a:blip r:embed="rId5"/>
          <a:stretch>
            <a:fillRect/>
          </a:stretch>
        </p:blipFill>
        <p:spPr>
          <a:xfrm>
            <a:off x="375874" y="2461457"/>
            <a:ext cx="494313" cy="472343"/>
          </a:xfrm>
          <a:prstGeom prst="rect">
            <a:avLst/>
          </a:prstGeom>
          <a:ln w="28575">
            <a:solidFill>
              <a:schemeClr val="accent1"/>
            </a:solidFill>
          </a:ln>
        </p:spPr>
      </p:pic>
      <p:pic>
        <p:nvPicPr>
          <p:cNvPr id="62" name="図 61">
            <a:extLst>
              <a:ext uri="{FF2B5EF4-FFF2-40B4-BE49-F238E27FC236}">
                <a16:creationId xmlns:a16="http://schemas.microsoft.com/office/drawing/2014/main" id="{2F5C0D8E-7DF1-444C-9A6D-FF135D4CEB90}"/>
              </a:ext>
            </a:extLst>
          </p:cNvPr>
          <p:cNvPicPr>
            <a:picLocks noChangeAspect="1"/>
          </p:cNvPicPr>
          <p:nvPr/>
        </p:nvPicPr>
        <p:blipFill>
          <a:blip r:embed="rId6"/>
          <a:stretch>
            <a:fillRect/>
          </a:stretch>
        </p:blipFill>
        <p:spPr>
          <a:xfrm>
            <a:off x="6881937" y="2418432"/>
            <a:ext cx="466725" cy="457200"/>
          </a:xfrm>
          <a:prstGeom prst="rect">
            <a:avLst/>
          </a:prstGeom>
          <a:ln w="28575">
            <a:solidFill>
              <a:schemeClr val="accent2">
                <a:lumMod val="75000"/>
              </a:schemeClr>
            </a:solidFill>
          </a:ln>
        </p:spPr>
      </p:pic>
      <p:cxnSp>
        <p:nvCxnSpPr>
          <p:cNvPr id="63" name="直線矢印コネクタ 62">
            <a:extLst>
              <a:ext uri="{FF2B5EF4-FFF2-40B4-BE49-F238E27FC236}">
                <a16:creationId xmlns:a16="http://schemas.microsoft.com/office/drawing/2014/main" id="{80F3F108-6CEC-41FD-B03C-F7DB8892B54E}"/>
              </a:ext>
            </a:extLst>
          </p:cNvPr>
          <p:cNvCxnSpPr>
            <a:cxnSpLocks/>
          </p:cNvCxnSpPr>
          <p:nvPr/>
        </p:nvCxnSpPr>
        <p:spPr>
          <a:xfrm flipH="1">
            <a:off x="6173633" y="2530771"/>
            <a:ext cx="708304"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64" name="四角形: 角を丸くする 63">
            <a:extLst>
              <a:ext uri="{FF2B5EF4-FFF2-40B4-BE49-F238E27FC236}">
                <a16:creationId xmlns:a16="http://schemas.microsoft.com/office/drawing/2014/main" id="{C3156D0F-7F4A-4942-B18B-A0F54AE5546B}"/>
              </a:ext>
            </a:extLst>
          </p:cNvPr>
          <p:cNvSpPr/>
          <p:nvPr/>
        </p:nvSpPr>
        <p:spPr>
          <a:xfrm>
            <a:off x="5530686" y="2465587"/>
            <a:ext cx="660531" cy="380474"/>
          </a:xfrm>
          <a:prstGeom prst="roundRect">
            <a:avLst>
              <a:gd name="adj" fmla="val 40443"/>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5" name="四角形: 角を丸くする 64">
            <a:extLst>
              <a:ext uri="{FF2B5EF4-FFF2-40B4-BE49-F238E27FC236}">
                <a16:creationId xmlns:a16="http://schemas.microsoft.com/office/drawing/2014/main" id="{B6A9AD5C-E8B5-4BF5-94CB-729BD26C1F5C}"/>
              </a:ext>
            </a:extLst>
          </p:cNvPr>
          <p:cNvSpPr/>
          <p:nvPr/>
        </p:nvSpPr>
        <p:spPr>
          <a:xfrm>
            <a:off x="3851192" y="2509390"/>
            <a:ext cx="458541" cy="302209"/>
          </a:xfrm>
          <a:prstGeom prst="roundRect">
            <a:avLst>
              <a:gd name="adj" fmla="val 27149"/>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9" name="図 8">
            <a:extLst>
              <a:ext uri="{FF2B5EF4-FFF2-40B4-BE49-F238E27FC236}">
                <a16:creationId xmlns:a16="http://schemas.microsoft.com/office/drawing/2014/main" id="{3EA93A82-6587-44BA-A14A-1553E94EB4C9}"/>
              </a:ext>
            </a:extLst>
          </p:cNvPr>
          <p:cNvPicPr>
            <a:picLocks noChangeAspect="1"/>
          </p:cNvPicPr>
          <p:nvPr/>
        </p:nvPicPr>
        <p:blipFill>
          <a:blip r:embed="rId7"/>
          <a:stretch>
            <a:fillRect/>
          </a:stretch>
        </p:blipFill>
        <p:spPr>
          <a:xfrm>
            <a:off x="5562568" y="5327016"/>
            <a:ext cx="2766434" cy="1300224"/>
          </a:xfrm>
          <a:prstGeom prst="rect">
            <a:avLst/>
          </a:prstGeom>
        </p:spPr>
      </p:pic>
      <p:sp>
        <p:nvSpPr>
          <p:cNvPr id="31" name="テキスト ボックス 30">
            <a:extLst>
              <a:ext uri="{FF2B5EF4-FFF2-40B4-BE49-F238E27FC236}">
                <a16:creationId xmlns:a16="http://schemas.microsoft.com/office/drawing/2014/main" id="{2A3F258E-2D87-7100-BB20-C4B008233E73}"/>
              </a:ext>
            </a:extLst>
          </p:cNvPr>
          <p:cNvSpPr txBox="1"/>
          <p:nvPr/>
        </p:nvSpPr>
        <p:spPr>
          <a:xfrm>
            <a:off x="2411890" y="1195090"/>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2" name="テキスト ボックス 31">
            <a:extLst>
              <a:ext uri="{FF2B5EF4-FFF2-40B4-BE49-F238E27FC236}">
                <a16:creationId xmlns:a16="http://schemas.microsoft.com/office/drawing/2014/main" id="{9AF41A5B-CFC3-89EB-017A-4E55164F7F3B}"/>
              </a:ext>
            </a:extLst>
          </p:cNvPr>
          <p:cNvSpPr txBox="1"/>
          <p:nvPr/>
        </p:nvSpPr>
        <p:spPr>
          <a:xfrm>
            <a:off x="2856416" y="119509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3" name="テキスト ボックス 32">
            <a:extLst>
              <a:ext uri="{FF2B5EF4-FFF2-40B4-BE49-F238E27FC236}">
                <a16:creationId xmlns:a16="http://schemas.microsoft.com/office/drawing/2014/main" id="{2D2634A4-2078-A4CB-752D-65768E656EEC}"/>
              </a:ext>
            </a:extLst>
          </p:cNvPr>
          <p:cNvSpPr txBox="1"/>
          <p:nvPr/>
        </p:nvSpPr>
        <p:spPr>
          <a:xfrm>
            <a:off x="3753755" y="163131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4" name="テキスト ボックス 33">
            <a:extLst>
              <a:ext uri="{FF2B5EF4-FFF2-40B4-BE49-F238E27FC236}">
                <a16:creationId xmlns:a16="http://schemas.microsoft.com/office/drawing/2014/main" id="{9C95F5AD-8E1C-C7C5-1312-8C4C20F5A8C4}"/>
              </a:ext>
            </a:extLst>
          </p:cNvPr>
          <p:cNvSpPr txBox="1"/>
          <p:nvPr/>
        </p:nvSpPr>
        <p:spPr>
          <a:xfrm>
            <a:off x="4273959" y="1634669"/>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5" name="テキスト ボックス 34">
            <a:extLst>
              <a:ext uri="{FF2B5EF4-FFF2-40B4-BE49-F238E27FC236}">
                <a16:creationId xmlns:a16="http://schemas.microsoft.com/office/drawing/2014/main" id="{87AB4FFF-6EAB-7750-89B2-A44D7693A22E}"/>
              </a:ext>
            </a:extLst>
          </p:cNvPr>
          <p:cNvSpPr txBox="1"/>
          <p:nvPr/>
        </p:nvSpPr>
        <p:spPr>
          <a:xfrm>
            <a:off x="2030566" y="203546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36" name="テキスト ボックス 35">
            <a:extLst>
              <a:ext uri="{FF2B5EF4-FFF2-40B4-BE49-F238E27FC236}">
                <a16:creationId xmlns:a16="http://schemas.microsoft.com/office/drawing/2014/main" id="{4181F2F3-4E06-22F0-4BEC-D5A520227868}"/>
              </a:ext>
            </a:extLst>
          </p:cNvPr>
          <p:cNvSpPr txBox="1"/>
          <p:nvPr/>
        </p:nvSpPr>
        <p:spPr>
          <a:xfrm>
            <a:off x="3254926" y="203707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38" name="テキスト ボックス 37">
            <a:extLst>
              <a:ext uri="{FF2B5EF4-FFF2-40B4-BE49-F238E27FC236}">
                <a16:creationId xmlns:a16="http://schemas.microsoft.com/office/drawing/2014/main" id="{AA48B428-62B0-9D72-5C21-57B74F1D9F7E}"/>
              </a:ext>
            </a:extLst>
          </p:cNvPr>
          <p:cNvSpPr txBox="1"/>
          <p:nvPr/>
        </p:nvSpPr>
        <p:spPr>
          <a:xfrm>
            <a:off x="3853023" y="248684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9" name="テキスト ボックス 38">
            <a:extLst>
              <a:ext uri="{FF2B5EF4-FFF2-40B4-BE49-F238E27FC236}">
                <a16:creationId xmlns:a16="http://schemas.microsoft.com/office/drawing/2014/main" id="{A0F76D6F-E64C-FD45-2316-25D1FF5EF49B}"/>
              </a:ext>
            </a:extLst>
          </p:cNvPr>
          <p:cNvSpPr txBox="1"/>
          <p:nvPr/>
        </p:nvSpPr>
        <p:spPr>
          <a:xfrm>
            <a:off x="4373227" y="2490203"/>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0" name="テキスト ボックス 39">
            <a:extLst>
              <a:ext uri="{FF2B5EF4-FFF2-40B4-BE49-F238E27FC236}">
                <a16:creationId xmlns:a16="http://schemas.microsoft.com/office/drawing/2014/main" id="{5F12CF59-8FC0-3A8F-C249-987B5D3D5B96}"/>
              </a:ext>
            </a:extLst>
          </p:cNvPr>
          <p:cNvSpPr txBox="1"/>
          <p:nvPr/>
        </p:nvSpPr>
        <p:spPr>
          <a:xfrm>
            <a:off x="6697582" y="421213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5" name="テキスト ボックス 44">
            <a:extLst>
              <a:ext uri="{FF2B5EF4-FFF2-40B4-BE49-F238E27FC236}">
                <a16:creationId xmlns:a16="http://schemas.microsoft.com/office/drawing/2014/main" id="{29D98B3C-34D6-41F6-B765-0471738DE136}"/>
              </a:ext>
            </a:extLst>
          </p:cNvPr>
          <p:cNvSpPr txBox="1"/>
          <p:nvPr/>
        </p:nvSpPr>
        <p:spPr>
          <a:xfrm>
            <a:off x="7314522" y="422149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Tree>
    <p:extLst>
      <p:ext uri="{BB962C8B-B14F-4D97-AF65-F5344CB8AC3E}">
        <p14:creationId xmlns:p14="http://schemas.microsoft.com/office/powerpoint/2010/main" val="32506034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pic>
        <p:nvPicPr>
          <p:cNvPr id="3" name="図 2">
            <a:extLst>
              <a:ext uri="{FF2B5EF4-FFF2-40B4-BE49-F238E27FC236}">
                <a16:creationId xmlns:a16="http://schemas.microsoft.com/office/drawing/2014/main" id="{421FA59F-66FB-4F43-84F1-945DC10461E1}"/>
              </a:ext>
            </a:extLst>
          </p:cNvPr>
          <p:cNvPicPr>
            <a:picLocks noChangeAspect="1"/>
          </p:cNvPicPr>
          <p:nvPr/>
        </p:nvPicPr>
        <p:blipFill>
          <a:blip r:embed="rId2"/>
          <a:stretch>
            <a:fillRect/>
          </a:stretch>
        </p:blipFill>
        <p:spPr>
          <a:xfrm>
            <a:off x="1066706" y="1153081"/>
            <a:ext cx="6065822" cy="3972623"/>
          </a:xfrm>
          <a:prstGeom prst="rect">
            <a:avLst/>
          </a:prstGeom>
        </p:spPr>
      </p:pic>
      <p:sp>
        <p:nvSpPr>
          <p:cNvPr id="84" name="正方形/長方形 83">
            <a:extLst>
              <a:ext uri="{FF2B5EF4-FFF2-40B4-BE49-F238E27FC236}">
                <a16:creationId xmlns:a16="http://schemas.microsoft.com/office/drawing/2014/main" id="{C39A31A9-1696-4B77-B7AC-D22F75103D24}"/>
              </a:ext>
            </a:extLst>
          </p:cNvPr>
          <p:cNvSpPr/>
          <p:nvPr/>
        </p:nvSpPr>
        <p:spPr>
          <a:xfrm>
            <a:off x="1324947" y="3498979"/>
            <a:ext cx="5891556" cy="1166327"/>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58" name="直線矢印コネクタ 57">
            <a:extLst>
              <a:ext uri="{FF2B5EF4-FFF2-40B4-BE49-F238E27FC236}">
                <a16:creationId xmlns:a16="http://schemas.microsoft.com/office/drawing/2014/main" id="{6525F0FB-E307-49D0-A1F6-2BD102BC307E}"/>
              </a:ext>
            </a:extLst>
          </p:cNvPr>
          <p:cNvCxnSpPr>
            <a:cxnSpLocks/>
          </p:cNvCxnSpPr>
          <p:nvPr/>
        </p:nvCxnSpPr>
        <p:spPr>
          <a:xfrm>
            <a:off x="884712" y="3108177"/>
            <a:ext cx="52818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60" name="図 59">
            <a:extLst>
              <a:ext uri="{FF2B5EF4-FFF2-40B4-BE49-F238E27FC236}">
                <a16:creationId xmlns:a16="http://schemas.microsoft.com/office/drawing/2014/main" id="{CB43D60A-832D-429D-8CF2-EF379AFC8E01}"/>
              </a:ext>
            </a:extLst>
          </p:cNvPr>
          <p:cNvPicPr>
            <a:picLocks noChangeAspect="1"/>
          </p:cNvPicPr>
          <p:nvPr/>
        </p:nvPicPr>
        <p:blipFill>
          <a:blip r:embed="rId3"/>
          <a:stretch>
            <a:fillRect/>
          </a:stretch>
        </p:blipFill>
        <p:spPr>
          <a:xfrm>
            <a:off x="375874" y="2872005"/>
            <a:ext cx="494313" cy="472343"/>
          </a:xfrm>
          <a:prstGeom prst="rect">
            <a:avLst/>
          </a:prstGeom>
          <a:ln w="28575">
            <a:solidFill>
              <a:schemeClr val="accent1"/>
            </a:solidFill>
          </a:ln>
        </p:spPr>
      </p:pic>
      <p:sp>
        <p:nvSpPr>
          <p:cNvPr id="32" name="テキスト ボックス 31">
            <a:extLst>
              <a:ext uri="{FF2B5EF4-FFF2-40B4-BE49-F238E27FC236}">
                <a16:creationId xmlns:a16="http://schemas.microsoft.com/office/drawing/2014/main" id="{337C6207-6410-4698-B873-8ABCAA4AC2FC}"/>
              </a:ext>
            </a:extLst>
          </p:cNvPr>
          <p:cNvSpPr txBox="1"/>
          <p:nvPr/>
        </p:nvSpPr>
        <p:spPr>
          <a:xfrm>
            <a:off x="1169685" y="5500978"/>
            <a:ext cx="5716307"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0B4C0DE8-D707-4361-9DFE-712AD6FD8F1F}"/>
              </a:ext>
            </a:extLst>
          </p:cNvPr>
          <p:cNvSpPr txBox="1"/>
          <p:nvPr/>
        </p:nvSpPr>
        <p:spPr>
          <a:xfrm>
            <a:off x="6157790" y="558180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4" name="図 33">
            <a:extLst>
              <a:ext uri="{FF2B5EF4-FFF2-40B4-BE49-F238E27FC236}">
                <a16:creationId xmlns:a16="http://schemas.microsoft.com/office/drawing/2014/main" id="{46B823A2-4F37-4DE5-827D-DCC496CD9681}"/>
              </a:ext>
            </a:extLst>
          </p:cNvPr>
          <p:cNvPicPr>
            <a:picLocks noChangeAspect="1"/>
          </p:cNvPicPr>
          <p:nvPr/>
        </p:nvPicPr>
        <p:blipFill>
          <a:blip r:embed="rId4"/>
          <a:stretch>
            <a:fillRect/>
          </a:stretch>
        </p:blipFill>
        <p:spPr>
          <a:xfrm>
            <a:off x="3648271" y="5616545"/>
            <a:ext cx="2339543" cy="548688"/>
          </a:xfrm>
          <a:prstGeom prst="rect">
            <a:avLst/>
          </a:prstGeom>
        </p:spPr>
      </p:pic>
      <p:sp>
        <p:nvSpPr>
          <p:cNvPr id="15" name="テキスト ボックス 14">
            <a:extLst>
              <a:ext uri="{FF2B5EF4-FFF2-40B4-BE49-F238E27FC236}">
                <a16:creationId xmlns:a16="http://schemas.microsoft.com/office/drawing/2014/main" id="{52787A55-42D2-B8ED-D824-9CBE1047EA9A}"/>
              </a:ext>
            </a:extLst>
          </p:cNvPr>
          <p:cNvSpPr txBox="1"/>
          <p:nvPr/>
        </p:nvSpPr>
        <p:spPr>
          <a:xfrm>
            <a:off x="2411890" y="1195090"/>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16" name="テキスト ボックス 15">
            <a:extLst>
              <a:ext uri="{FF2B5EF4-FFF2-40B4-BE49-F238E27FC236}">
                <a16:creationId xmlns:a16="http://schemas.microsoft.com/office/drawing/2014/main" id="{AF169069-C528-5A26-AE90-A38FECD33767}"/>
              </a:ext>
            </a:extLst>
          </p:cNvPr>
          <p:cNvSpPr txBox="1"/>
          <p:nvPr/>
        </p:nvSpPr>
        <p:spPr>
          <a:xfrm>
            <a:off x="2856416" y="119509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17" name="テキスト ボックス 16">
            <a:extLst>
              <a:ext uri="{FF2B5EF4-FFF2-40B4-BE49-F238E27FC236}">
                <a16:creationId xmlns:a16="http://schemas.microsoft.com/office/drawing/2014/main" id="{7FD62DE5-EABF-0440-DD14-E394EAD6CA23}"/>
              </a:ext>
            </a:extLst>
          </p:cNvPr>
          <p:cNvSpPr txBox="1"/>
          <p:nvPr/>
        </p:nvSpPr>
        <p:spPr>
          <a:xfrm>
            <a:off x="3753755" y="163131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18" name="テキスト ボックス 17">
            <a:extLst>
              <a:ext uri="{FF2B5EF4-FFF2-40B4-BE49-F238E27FC236}">
                <a16:creationId xmlns:a16="http://schemas.microsoft.com/office/drawing/2014/main" id="{999043E4-77FD-5891-8586-A5CBCBFE176F}"/>
              </a:ext>
            </a:extLst>
          </p:cNvPr>
          <p:cNvSpPr txBox="1"/>
          <p:nvPr/>
        </p:nvSpPr>
        <p:spPr>
          <a:xfrm>
            <a:off x="4273959" y="1634669"/>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19" name="テキスト ボックス 18">
            <a:extLst>
              <a:ext uri="{FF2B5EF4-FFF2-40B4-BE49-F238E27FC236}">
                <a16:creationId xmlns:a16="http://schemas.microsoft.com/office/drawing/2014/main" id="{757033A3-E4B2-6A84-D3EA-C2026636DFFA}"/>
              </a:ext>
            </a:extLst>
          </p:cNvPr>
          <p:cNvSpPr txBox="1"/>
          <p:nvPr/>
        </p:nvSpPr>
        <p:spPr>
          <a:xfrm>
            <a:off x="2030566" y="203546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20" name="テキスト ボックス 19">
            <a:extLst>
              <a:ext uri="{FF2B5EF4-FFF2-40B4-BE49-F238E27FC236}">
                <a16:creationId xmlns:a16="http://schemas.microsoft.com/office/drawing/2014/main" id="{33AAA172-7E2F-1D8B-63EC-FAABA028313A}"/>
              </a:ext>
            </a:extLst>
          </p:cNvPr>
          <p:cNvSpPr txBox="1"/>
          <p:nvPr/>
        </p:nvSpPr>
        <p:spPr>
          <a:xfrm>
            <a:off x="3254926" y="203707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21" name="テキスト ボックス 20">
            <a:extLst>
              <a:ext uri="{FF2B5EF4-FFF2-40B4-BE49-F238E27FC236}">
                <a16:creationId xmlns:a16="http://schemas.microsoft.com/office/drawing/2014/main" id="{39F10BC9-6251-2DA0-071F-8D28A0CA7FFC}"/>
              </a:ext>
            </a:extLst>
          </p:cNvPr>
          <p:cNvSpPr txBox="1"/>
          <p:nvPr/>
        </p:nvSpPr>
        <p:spPr>
          <a:xfrm>
            <a:off x="3853023" y="248684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2" name="テキスト ボックス 21">
            <a:extLst>
              <a:ext uri="{FF2B5EF4-FFF2-40B4-BE49-F238E27FC236}">
                <a16:creationId xmlns:a16="http://schemas.microsoft.com/office/drawing/2014/main" id="{26541B62-9CC0-F4EF-CC36-E3365AF54F65}"/>
              </a:ext>
            </a:extLst>
          </p:cNvPr>
          <p:cNvSpPr txBox="1"/>
          <p:nvPr/>
        </p:nvSpPr>
        <p:spPr>
          <a:xfrm>
            <a:off x="4373227" y="2490203"/>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24" name="テキスト ボックス 23">
            <a:extLst>
              <a:ext uri="{FF2B5EF4-FFF2-40B4-BE49-F238E27FC236}">
                <a16:creationId xmlns:a16="http://schemas.microsoft.com/office/drawing/2014/main" id="{D3130FC5-7D52-8F25-7564-343E868AE42B}"/>
              </a:ext>
            </a:extLst>
          </p:cNvPr>
          <p:cNvSpPr txBox="1"/>
          <p:nvPr/>
        </p:nvSpPr>
        <p:spPr>
          <a:xfrm>
            <a:off x="2425726" y="289784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25" name="テキスト ボックス 24">
            <a:extLst>
              <a:ext uri="{FF2B5EF4-FFF2-40B4-BE49-F238E27FC236}">
                <a16:creationId xmlns:a16="http://schemas.microsoft.com/office/drawing/2014/main" id="{D0FDB24A-5171-B6D9-5BDE-06D5CFE306DD}"/>
              </a:ext>
            </a:extLst>
          </p:cNvPr>
          <p:cNvSpPr txBox="1"/>
          <p:nvPr/>
        </p:nvSpPr>
        <p:spPr>
          <a:xfrm>
            <a:off x="2904811" y="289784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endParaRPr kumimoji="1" lang="en-US" altLang="ja-JP" sz="600" dirty="0">
              <a:solidFill>
                <a:schemeClr val="bg1"/>
              </a:solidFill>
              <a:latin typeface="Meiryo" panose="020B0604030504040204" pitchFamily="34" charset="-128"/>
              <a:ea typeface="Meiryo" panose="020B0604030504040204" pitchFamily="34" charset="-128"/>
            </a:endParaRPr>
          </a:p>
        </p:txBody>
      </p:sp>
      <p:sp>
        <p:nvSpPr>
          <p:cNvPr id="26" name="テキスト ボックス 25">
            <a:extLst>
              <a:ext uri="{FF2B5EF4-FFF2-40B4-BE49-F238E27FC236}">
                <a16:creationId xmlns:a16="http://schemas.microsoft.com/office/drawing/2014/main" id="{B315C597-DB67-D88A-CA63-81DF6AD17672}"/>
              </a:ext>
            </a:extLst>
          </p:cNvPr>
          <p:cNvSpPr txBox="1"/>
          <p:nvPr/>
        </p:nvSpPr>
        <p:spPr>
          <a:xfrm>
            <a:off x="2030566" y="289784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endParaRPr kumimoji="1" lang="en-US" altLang="ja-JP" sz="600" dirty="0">
              <a:solidFill>
                <a:schemeClr val="bg1"/>
              </a:solidFill>
              <a:latin typeface="Meiryo" panose="020B0604030504040204" pitchFamily="34" charset="-128"/>
              <a:ea typeface="Meiryo" panose="020B0604030504040204" pitchFamily="34" charset="-128"/>
            </a:endParaRPr>
          </a:p>
        </p:txBody>
      </p:sp>
      <p:sp>
        <p:nvSpPr>
          <p:cNvPr id="27" name="テキスト ボックス 26">
            <a:extLst>
              <a:ext uri="{FF2B5EF4-FFF2-40B4-BE49-F238E27FC236}">
                <a16:creationId xmlns:a16="http://schemas.microsoft.com/office/drawing/2014/main" id="{774B80F1-0BE9-5521-8EE7-9EAC252915C7}"/>
              </a:ext>
            </a:extLst>
          </p:cNvPr>
          <p:cNvSpPr txBox="1"/>
          <p:nvPr/>
        </p:nvSpPr>
        <p:spPr>
          <a:xfrm>
            <a:off x="4772873" y="564336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28" name="テキスト ボックス 27">
            <a:extLst>
              <a:ext uri="{FF2B5EF4-FFF2-40B4-BE49-F238E27FC236}">
                <a16:creationId xmlns:a16="http://schemas.microsoft.com/office/drawing/2014/main" id="{B41ADDB7-96FF-5F1B-17DF-6401ACEB81D4}"/>
              </a:ext>
            </a:extLst>
          </p:cNvPr>
          <p:cNvSpPr txBox="1"/>
          <p:nvPr/>
        </p:nvSpPr>
        <p:spPr>
          <a:xfrm>
            <a:off x="5457287" y="5643363"/>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endParaRPr kumimoji="1" lang="en-US" altLang="ja-JP" sz="600" dirty="0">
              <a:solidFill>
                <a:schemeClr val="bg1"/>
              </a:solidFill>
              <a:latin typeface="Meiryo" panose="020B0604030504040204" pitchFamily="34" charset="-128"/>
              <a:ea typeface="Meiryo" panose="020B0604030504040204" pitchFamily="34" charset="-128"/>
            </a:endParaRPr>
          </a:p>
        </p:txBody>
      </p:sp>
      <p:sp>
        <p:nvSpPr>
          <p:cNvPr id="29" name="テキスト ボックス 28">
            <a:extLst>
              <a:ext uri="{FF2B5EF4-FFF2-40B4-BE49-F238E27FC236}">
                <a16:creationId xmlns:a16="http://schemas.microsoft.com/office/drawing/2014/main" id="{1665FC4E-12C0-F307-CD08-963FCD479042}"/>
              </a:ext>
            </a:extLst>
          </p:cNvPr>
          <p:cNvSpPr txBox="1"/>
          <p:nvPr/>
        </p:nvSpPr>
        <p:spPr>
          <a:xfrm>
            <a:off x="4377713" y="5643363"/>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endParaRPr kumimoji="1" lang="en-US" altLang="ja-JP" sz="600" dirty="0">
              <a:solidFill>
                <a:schemeClr val="bg1"/>
              </a:solidFill>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29976636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16" name="テキスト ボックス 15">
            <a:extLst>
              <a:ext uri="{FF2B5EF4-FFF2-40B4-BE49-F238E27FC236}">
                <a16:creationId xmlns:a16="http://schemas.microsoft.com/office/drawing/2014/main" id="{BDCD7EF5-7AD3-4DD7-A7DA-B8A27D05E80F}"/>
              </a:ext>
            </a:extLst>
          </p:cNvPr>
          <p:cNvSpPr txBox="1"/>
          <p:nvPr/>
        </p:nvSpPr>
        <p:spPr>
          <a:xfrm>
            <a:off x="539108" y="5269552"/>
            <a:ext cx="5889422"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鉄のブロック</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B2CB4F51-F981-4FB9-82A2-C945B98405BF}"/>
              </a:ext>
            </a:extLst>
          </p:cNvPr>
          <p:cNvSpPr txBox="1"/>
          <p:nvPr/>
        </p:nvSpPr>
        <p:spPr>
          <a:xfrm>
            <a:off x="3246776" y="5900687"/>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18" name="テキスト ボックス 17">
            <a:extLst>
              <a:ext uri="{FF2B5EF4-FFF2-40B4-BE49-F238E27FC236}">
                <a16:creationId xmlns:a16="http://schemas.microsoft.com/office/drawing/2014/main" id="{BA1538F7-C854-4024-9955-400F437EF76C}"/>
              </a:ext>
            </a:extLst>
          </p:cNvPr>
          <p:cNvSpPr txBox="1"/>
          <p:nvPr/>
        </p:nvSpPr>
        <p:spPr>
          <a:xfrm>
            <a:off x="4842385" y="534742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97CE5102-FAC4-4529-B37C-680279870F86}"/>
              </a:ext>
            </a:extLst>
          </p:cNvPr>
          <p:cNvSpPr txBox="1"/>
          <p:nvPr/>
        </p:nvSpPr>
        <p:spPr>
          <a:xfrm>
            <a:off x="493275" y="5888839"/>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pic>
        <p:nvPicPr>
          <p:cNvPr id="20" name="図 19">
            <a:extLst>
              <a:ext uri="{FF2B5EF4-FFF2-40B4-BE49-F238E27FC236}">
                <a16:creationId xmlns:a16="http://schemas.microsoft.com/office/drawing/2014/main" id="{2C293EC0-13CB-4CF3-B43F-AC61757C71DD}"/>
              </a:ext>
            </a:extLst>
          </p:cNvPr>
          <p:cNvPicPr>
            <a:picLocks noChangeAspect="1"/>
          </p:cNvPicPr>
          <p:nvPr/>
        </p:nvPicPr>
        <p:blipFill>
          <a:blip r:embed="rId2"/>
          <a:stretch>
            <a:fillRect/>
          </a:stretch>
        </p:blipFill>
        <p:spPr>
          <a:xfrm>
            <a:off x="2545308" y="5359740"/>
            <a:ext cx="922100" cy="533446"/>
          </a:xfrm>
          <a:prstGeom prst="rect">
            <a:avLst/>
          </a:prstGeom>
        </p:spPr>
      </p:pic>
      <p:sp>
        <p:nvSpPr>
          <p:cNvPr id="21" name="テキスト ボックス 20">
            <a:extLst>
              <a:ext uri="{FF2B5EF4-FFF2-40B4-BE49-F238E27FC236}">
                <a16:creationId xmlns:a16="http://schemas.microsoft.com/office/drawing/2014/main" id="{C61DED56-1F19-4AA0-87E6-1EEE191BD254}"/>
              </a:ext>
            </a:extLst>
          </p:cNvPr>
          <p:cNvSpPr txBox="1"/>
          <p:nvPr/>
        </p:nvSpPr>
        <p:spPr>
          <a:xfrm>
            <a:off x="1412898" y="5900687"/>
            <a:ext cx="4988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てつ</a:t>
            </a:r>
            <a:endParaRPr kumimoji="1" lang="ja-JP" altLang="en-US" sz="1000" dirty="0">
              <a:latin typeface="メイリオ" panose="020B0604030504040204" pitchFamily="50" charset="-128"/>
              <a:ea typeface="メイリオ" panose="020B0604030504040204" pitchFamily="50" charset="-128"/>
            </a:endParaRPr>
          </a:p>
        </p:txBody>
      </p:sp>
      <p:grpSp>
        <p:nvGrpSpPr>
          <p:cNvPr id="22" name="グループ化 21">
            <a:extLst>
              <a:ext uri="{FF2B5EF4-FFF2-40B4-BE49-F238E27FC236}">
                <a16:creationId xmlns:a16="http://schemas.microsoft.com/office/drawing/2014/main" id="{609EBC96-FB48-4C07-8937-3A9D51F3B164}"/>
              </a:ext>
            </a:extLst>
          </p:cNvPr>
          <p:cNvGrpSpPr/>
          <p:nvPr/>
        </p:nvGrpSpPr>
        <p:grpSpPr>
          <a:xfrm>
            <a:off x="5930947" y="1830306"/>
            <a:ext cx="3213054" cy="2239074"/>
            <a:chOff x="3677039" y="3866836"/>
            <a:chExt cx="4845523" cy="2239074"/>
          </a:xfrm>
        </p:grpSpPr>
        <p:sp>
          <p:nvSpPr>
            <p:cNvPr id="24" name="テキスト ボックス 23">
              <a:extLst>
                <a:ext uri="{FF2B5EF4-FFF2-40B4-BE49-F238E27FC236}">
                  <a16:creationId xmlns:a16="http://schemas.microsoft.com/office/drawing/2014/main" id="{712E4D0E-A838-41D5-BC22-DF057330DF8A}"/>
                </a:ext>
              </a:extLst>
            </p:cNvPr>
            <p:cNvSpPr txBox="1"/>
            <p:nvPr/>
          </p:nvSpPr>
          <p:spPr>
            <a:xfrm>
              <a:off x="3677039" y="3866836"/>
              <a:ext cx="4845523" cy="2239074"/>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a:solidFill>
                    <a:srgbClr val="575E75"/>
                  </a:solidFill>
                  <a:effectLst/>
                  <a:latin typeface="メイリオ" panose="020B0604030504040204" pitchFamily="50" charset="-128"/>
                  <a:ea typeface="メイリオ" panose="020B0604030504040204" pitchFamily="50" charset="-128"/>
                </a:rPr>
                <a:t>　　　　　　　　　　　　　　　　　のブロック</a:t>
              </a:r>
              <a:r>
                <a:rPr lang="ja-JP" altLang="en-US" i="0" dirty="0">
                  <a:solidFill>
                    <a:srgbClr val="575E75"/>
                  </a:solidFill>
                  <a:effectLst/>
                  <a:latin typeface="メイリオ" panose="020B0604030504040204" pitchFamily="50" charset="-128"/>
                  <a:ea typeface="メイリオ" panose="020B0604030504040204" pitchFamily="50" charset="-128"/>
                </a:rPr>
                <a:t>を</a:t>
              </a:r>
              <a:r>
                <a:rPr lang="ja-JP" altLang="en-US" i="0">
                  <a:solidFill>
                    <a:srgbClr val="575E75"/>
                  </a:solidFill>
                  <a:effectLst/>
                  <a:latin typeface="メイリオ" panose="020B0604030504040204" pitchFamily="50" charset="-128"/>
                  <a:ea typeface="メイリオ" panose="020B0604030504040204" pitchFamily="50" charset="-128"/>
                </a:rPr>
                <a:t>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a:solidFill>
                    <a:srgbClr val="575E75"/>
                  </a:solidFill>
                  <a:effectLst/>
                  <a:latin typeface="メイリオ" panose="020B0604030504040204" pitchFamily="50" charset="-128"/>
                  <a:ea typeface="メイリオ" panose="020B0604030504040204" pitchFamily="50" charset="-128"/>
                </a:rPr>
                <a:t>向き</a:t>
              </a:r>
              <a:r>
                <a:rPr lang="ja-JP" altLang="en-US" i="0" dirty="0">
                  <a:solidFill>
                    <a:srgbClr val="575E75"/>
                  </a:solidFill>
                  <a:effectLst/>
                  <a:latin typeface="メイリオ" panose="020B0604030504040204" pitchFamily="50" charset="-128"/>
                  <a:ea typeface="メイリオ" panose="020B0604030504040204" pitchFamily="50" charset="-128"/>
                </a:rPr>
                <a:t>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80076CB0-1A7B-4F32-851B-82F7CD091614}"/>
                </a:ext>
              </a:extLst>
            </p:cNvPr>
            <p:cNvSpPr txBox="1"/>
            <p:nvPr/>
          </p:nvSpPr>
          <p:spPr>
            <a:xfrm>
              <a:off x="5601723" y="5024374"/>
              <a:ext cx="928391" cy="255938"/>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26" name="図 25">
              <a:extLst>
                <a:ext uri="{FF2B5EF4-FFF2-40B4-BE49-F238E27FC236}">
                  <a16:creationId xmlns:a16="http://schemas.microsoft.com/office/drawing/2014/main" id="{03003CD5-D0FC-4A56-8F19-38FB586BCA30}"/>
                </a:ext>
              </a:extLst>
            </p:cNvPr>
            <p:cNvPicPr>
              <a:picLocks noChangeAspect="1"/>
            </p:cNvPicPr>
            <p:nvPr/>
          </p:nvPicPr>
          <p:blipFill>
            <a:blip r:embed="rId3"/>
            <a:stretch>
              <a:fillRect/>
            </a:stretch>
          </p:blipFill>
          <p:spPr>
            <a:xfrm>
              <a:off x="3745798" y="4597455"/>
              <a:ext cx="3810330" cy="403895"/>
            </a:xfrm>
            <a:prstGeom prst="rect">
              <a:avLst/>
            </a:prstGeom>
          </p:spPr>
        </p:pic>
        <p:sp>
          <p:nvSpPr>
            <p:cNvPr id="27" name="テキスト ボックス 26">
              <a:extLst>
                <a:ext uri="{FF2B5EF4-FFF2-40B4-BE49-F238E27FC236}">
                  <a16:creationId xmlns:a16="http://schemas.microsoft.com/office/drawing/2014/main" id="{6CD0974D-342E-4D46-9CE4-2DC7843D924F}"/>
                </a:ext>
              </a:extLst>
            </p:cNvPr>
            <p:cNvSpPr txBox="1"/>
            <p:nvPr/>
          </p:nvSpPr>
          <p:spPr>
            <a:xfrm>
              <a:off x="4906431" y="5583552"/>
              <a:ext cx="928391" cy="255938"/>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9A11F2FF-399F-4B51-B8B9-8966FA4317DD}"/>
                </a:ext>
              </a:extLst>
            </p:cNvPr>
            <p:cNvSpPr txBox="1"/>
            <p:nvPr/>
          </p:nvSpPr>
          <p:spPr>
            <a:xfrm>
              <a:off x="3709702" y="561904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FBEEF001-6F9E-4200-AB6C-926CF5236873}"/>
                </a:ext>
              </a:extLst>
            </p:cNvPr>
            <p:cNvSpPr txBox="1"/>
            <p:nvPr/>
          </p:nvSpPr>
          <p:spPr>
            <a:xfrm>
              <a:off x="6065919" y="5596381"/>
              <a:ext cx="1084931" cy="255938"/>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pic>
        <p:nvPicPr>
          <p:cNvPr id="38" name="図 37">
            <a:extLst>
              <a:ext uri="{FF2B5EF4-FFF2-40B4-BE49-F238E27FC236}">
                <a16:creationId xmlns:a16="http://schemas.microsoft.com/office/drawing/2014/main" id="{23947D0F-7AB3-4D92-9ABD-BAC600559795}"/>
              </a:ext>
            </a:extLst>
          </p:cNvPr>
          <p:cNvPicPr>
            <a:picLocks noChangeAspect="1"/>
          </p:cNvPicPr>
          <p:nvPr/>
        </p:nvPicPr>
        <p:blipFill>
          <a:blip r:embed="rId4"/>
          <a:srcRect/>
          <a:stretch/>
        </p:blipFill>
        <p:spPr>
          <a:xfrm>
            <a:off x="5571184" y="5327016"/>
            <a:ext cx="2749202" cy="1300224"/>
          </a:xfrm>
          <a:prstGeom prst="rect">
            <a:avLst/>
          </a:prstGeom>
        </p:spPr>
      </p:pic>
      <p:pic>
        <p:nvPicPr>
          <p:cNvPr id="3" name="図 2">
            <a:extLst>
              <a:ext uri="{FF2B5EF4-FFF2-40B4-BE49-F238E27FC236}">
                <a16:creationId xmlns:a16="http://schemas.microsoft.com/office/drawing/2014/main" id="{421FA59F-66FB-4F43-84F1-945DC10461E1}"/>
              </a:ext>
            </a:extLst>
          </p:cNvPr>
          <p:cNvPicPr>
            <a:picLocks noChangeAspect="1"/>
          </p:cNvPicPr>
          <p:nvPr/>
        </p:nvPicPr>
        <p:blipFill>
          <a:blip r:embed="rId5"/>
          <a:stretch>
            <a:fillRect/>
          </a:stretch>
        </p:blipFill>
        <p:spPr>
          <a:xfrm>
            <a:off x="140051" y="1381728"/>
            <a:ext cx="5484418" cy="3570417"/>
          </a:xfrm>
          <a:prstGeom prst="rect">
            <a:avLst/>
          </a:prstGeom>
        </p:spPr>
      </p:pic>
      <p:sp>
        <p:nvSpPr>
          <p:cNvPr id="84" name="正方形/長方形 83">
            <a:extLst>
              <a:ext uri="{FF2B5EF4-FFF2-40B4-BE49-F238E27FC236}">
                <a16:creationId xmlns:a16="http://schemas.microsoft.com/office/drawing/2014/main" id="{C39A31A9-1696-4B77-B7AC-D22F75103D24}"/>
              </a:ext>
            </a:extLst>
          </p:cNvPr>
          <p:cNvSpPr/>
          <p:nvPr/>
        </p:nvSpPr>
        <p:spPr>
          <a:xfrm>
            <a:off x="453061" y="3934574"/>
            <a:ext cx="1835515" cy="41907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15" name="直線矢印コネクタ 14">
            <a:extLst>
              <a:ext uri="{FF2B5EF4-FFF2-40B4-BE49-F238E27FC236}">
                <a16:creationId xmlns:a16="http://schemas.microsoft.com/office/drawing/2014/main" id="{49A47CAD-7C98-4EA0-8674-14D51CE97364}"/>
              </a:ext>
            </a:extLst>
          </p:cNvPr>
          <p:cNvCxnSpPr>
            <a:cxnSpLocks/>
          </p:cNvCxnSpPr>
          <p:nvPr/>
        </p:nvCxnSpPr>
        <p:spPr>
          <a:xfrm>
            <a:off x="449628" y="3730809"/>
            <a:ext cx="963270"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0" name="図 29">
            <a:extLst>
              <a:ext uri="{FF2B5EF4-FFF2-40B4-BE49-F238E27FC236}">
                <a16:creationId xmlns:a16="http://schemas.microsoft.com/office/drawing/2014/main" id="{593B36D9-0F3D-434C-8989-719BB6CDA531}"/>
              </a:ext>
            </a:extLst>
          </p:cNvPr>
          <p:cNvPicPr>
            <a:picLocks noChangeAspect="1"/>
          </p:cNvPicPr>
          <p:nvPr/>
        </p:nvPicPr>
        <p:blipFill>
          <a:blip r:embed="rId6"/>
          <a:stretch>
            <a:fillRect/>
          </a:stretch>
        </p:blipFill>
        <p:spPr>
          <a:xfrm>
            <a:off x="52460" y="3569459"/>
            <a:ext cx="384392" cy="365115"/>
          </a:xfrm>
          <a:prstGeom prst="rect">
            <a:avLst/>
          </a:prstGeom>
          <a:ln w="28575">
            <a:solidFill>
              <a:schemeClr val="accent1"/>
            </a:solidFill>
          </a:ln>
        </p:spPr>
      </p:pic>
      <p:pic>
        <p:nvPicPr>
          <p:cNvPr id="31" name="図 30">
            <a:extLst>
              <a:ext uri="{FF2B5EF4-FFF2-40B4-BE49-F238E27FC236}">
                <a16:creationId xmlns:a16="http://schemas.microsoft.com/office/drawing/2014/main" id="{289336CB-1FFD-45A7-B51A-C2F536D58396}"/>
              </a:ext>
            </a:extLst>
          </p:cNvPr>
          <p:cNvPicPr>
            <a:picLocks noChangeAspect="1"/>
          </p:cNvPicPr>
          <p:nvPr/>
        </p:nvPicPr>
        <p:blipFill>
          <a:blip r:embed="rId7"/>
          <a:stretch>
            <a:fillRect/>
          </a:stretch>
        </p:blipFill>
        <p:spPr>
          <a:xfrm>
            <a:off x="5407451" y="3506728"/>
            <a:ext cx="421990" cy="410911"/>
          </a:xfrm>
          <a:prstGeom prst="rect">
            <a:avLst/>
          </a:prstGeom>
          <a:ln w="28575">
            <a:solidFill>
              <a:schemeClr val="accent2">
                <a:lumMod val="75000"/>
              </a:schemeClr>
            </a:solidFill>
          </a:ln>
        </p:spPr>
      </p:pic>
      <p:cxnSp>
        <p:nvCxnSpPr>
          <p:cNvPr id="35" name="直線矢印コネクタ 34">
            <a:extLst>
              <a:ext uri="{FF2B5EF4-FFF2-40B4-BE49-F238E27FC236}">
                <a16:creationId xmlns:a16="http://schemas.microsoft.com/office/drawing/2014/main" id="{9099767A-3E77-409E-88FB-1AC96FE23F55}"/>
              </a:ext>
            </a:extLst>
          </p:cNvPr>
          <p:cNvCxnSpPr>
            <a:cxnSpLocks/>
          </p:cNvCxnSpPr>
          <p:nvPr/>
        </p:nvCxnSpPr>
        <p:spPr>
          <a:xfrm flipH="1">
            <a:off x="4767038" y="3607693"/>
            <a:ext cx="640414"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6" name="四角形: 角を丸くする 35">
            <a:extLst>
              <a:ext uri="{FF2B5EF4-FFF2-40B4-BE49-F238E27FC236}">
                <a16:creationId xmlns:a16="http://schemas.microsoft.com/office/drawing/2014/main" id="{CFA01205-CA9B-4CD7-9B51-6D032B1AD72F}"/>
              </a:ext>
            </a:extLst>
          </p:cNvPr>
          <p:cNvSpPr/>
          <p:nvPr/>
        </p:nvSpPr>
        <p:spPr>
          <a:xfrm>
            <a:off x="4169818" y="3541207"/>
            <a:ext cx="597220" cy="341953"/>
          </a:xfrm>
          <a:prstGeom prst="roundRect">
            <a:avLst>
              <a:gd name="adj" fmla="val 40443"/>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7" name="四角形: 角を丸くする 36">
            <a:extLst>
              <a:ext uri="{FF2B5EF4-FFF2-40B4-BE49-F238E27FC236}">
                <a16:creationId xmlns:a16="http://schemas.microsoft.com/office/drawing/2014/main" id="{28B75C3C-21D5-44C0-B37A-5F79552FCCB3}"/>
              </a:ext>
            </a:extLst>
          </p:cNvPr>
          <p:cNvSpPr/>
          <p:nvPr/>
        </p:nvSpPr>
        <p:spPr>
          <a:xfrm>
            <a:off x="2667201" y="3588477"/>
            <a:ext cx="414590" cy="271612"/>
          </a:xfrm>
          <a:prstGeom prst="roundRect">
            <a:avLst>
              <a:gd name="adj" fmla="val 27149"/>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テキスト ボックス 31">
            <a:extLst>
              <a:ext uri="{FF2B5EF4-FFF2-40B4-BE49-F238E27FC236}">
                <a16:creationId xmlns:a16="http://schemas.microsoft.com/office/drawing/2014/main" id="{F0EEED20-6144-1A50-389C-8DEBEC2D135F}"/>
              </a:ext>
            </a:extLst>
          </p:cNvPr>
          <p:cNvSpPr txBox="1"/>
          <p:nvPr/>
        </p:nvSpPr>
        <p:spPr>
          <a:xfrm>
            <a:off x="1356301" y="1419484"/>
            <a:ext cx="584381"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3" name="テキスト ボックス 32">
            <a:extLst>
              <a:ext uri="{FF2B5EF4-FFF2-40B4-BE49-F238E27FC236}">
                <a16:creationId xmlns:a16="http://schemas.microsoft.com/office/drawing/2014/main" id="{676BC851-8F66-20F3-674A-4D02D0502DD1}"/>
              </a:ext>
            </a:extLst>
          </p:cNvPr>
          <p:cNvSpPr txBox="1"/>
          <p:nvPr/>
        </p:nvSpPr>
        <p:spPr>
          <a:xfrm>
            <a:off x="1758219" y="1419484"/>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4" name="テキスト ボックス 33">
            <a:extLst>
              <a:ext uri="{FF2B5EF4-FFF2-40B4-BE49-F238E27FC236}">
                <a16:creationId xmlns:a16="http://schemas.microsoft.com/office/drawing/2014/main" id="{992496F3-2987-BE7A-75F5-4DF8DC918DA2}"/>
              </a:ext>
            </a:extLst>
          </p:cNvPr>
          <p:cNvSpPr txBox="1"/>
          <p:nvPr/>
        </p:nvSpPr>
        <p:spPr>
          <a:xfrm>
            <a:off x="2569549" y="1811543"/>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9" name="テキスト ボックス 38">
            <a:extLst>
              <a:ext uri="{FF2B5EF4-FFF2-40B4-BE49-F238E27FC236}">
                <a16:creationId xmlns:a16="http://schemas.microsoft.com/office/drawing/2014/main" id="{84F4D993-A7A9-C8DC-E99A-C291FBC9575D}"/>
              </a:ext>
            </a:extLst>
          </p:cNvPr>
          <p:cNvSpPr txBox="1"/>
          <p:nvPr/>
        </p:nvSpPr>
        <p:spPr>
          <a:xfrm>
            <a:off x="3039892" y="1814558"/>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0" name="テキスト ボックス 39">
            <a:extLst>
              <a:ext uri="{FF2B5EF4-FFF2-40B4-BE49-F238E27FC236}">
                <a16:creationId xmlns:a16="http://schemas.microsoft.com/office/drawing/2014/main" id="{552DA1A1-64D4-7A4E-062C-CBD3E96DF9F5}"/>
              </a:ext>
            </a:extLst>
          </p:cNvPr>
          <p:cNvSpPr txBox="1"/>
          <p:nvPr/>
        </p:nvSpPr>
        <p:spPr>
          <a:xfrm>
            <a:off x="1011526" y="2174774"/>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1" name="テキスト ボックス 40">
            <a:extLst>
              <a:ext uri="{FF2B5EF4-FFF2-40B4-BE49-F238E27FC236}">
                <a16:creationId xmlns:a16="http://schemas.microsoft.com/office/drawing/2014/main" id="{B31A7BDE-E2ED-7054-50D8-106AF0CFA1FF}"/>
              </a:ext>
            </a:extLst>
          </p:cNvPr>
          <p:cNvSpPr txBox="1"/>
          <p:nvPr/>
        </p:nvSpPr>
        <p:spPr>
          <a:xfrm>
            <a:off x="2118532" y="2176223"/>
            <a:ext cx="37567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2" name="テキスト ボックス 41">
            <a:extLst>
              <a:ext uri="{FF2B5EF4-FFF2-40B4-BE49-F238E27FC236}">
                <a16:creationId xmlns:a16="http://schemas.microsoft.com/office/drawing/2014/main" id="{4D152158-DD12-F45C-7516-18BB8403C9F4}"/>
              </a:ext>
            </a:extLst>
          </p:cNvPr>
          <p:cNvSpPr txBox="1"/>
          <p:nvPr/>
        </p:nvSpPr>
        <p:spPr>
          <a:xfrm>
            <a:off x="2659302" y="2580459"/>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3" name="テキスト ボックス 42">
            <a:extLst>
              <a:ext uri="{FF2B5EF4-FFF2-40B4-BE49-F238E27FC236}">
                <a16:creationId xmlns:a16="http://schemas.microsoft.com/office/drawing/2014/main" id="{D97E4102-5E50-4177-08CA-2A9AFC914545}"/>
              </a:ext>
            </a:extLst>
          </p:cNvPr>
          <p:cNvSpPr txBox="1"/>
          <p:nvPr/>
        </p:nvSpPr>
        <p:spPr>
          <a:xfrm>
            <a:off x="3129645" y="2583474"/>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4" name="テキスト ボックス 43">
            <a:extLst>
              <a:ext uri="{FF2B5EF4-FFF2-40B4-BE49-F238E27FC236}">
                <a16:creationId xmlns:a16="http://schemas.microsoft.com/office/drawing/2014/main" id="{81AEBC0D-38A6-D704-3529-D6EAC04E79F2}"/>
              </a:ext>
            </a:extLst>
          </p:cNvPr>
          <p:cNvSpPr txBox="1"/>
          <p:nvPr/>
        </p:nvSpPr>
        <p:spPr>
          <a:xfrm>
            <a:off x="1368810" y="2949843"/>
            <a:ext cx="37567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45" name="テキスト ボックス 44">
            <a:extLst>
              <a:ext uri="{FF2B5EF4-FFF2-40B4-BE49-F238E27FC236}">
                <a16:creationId xmlns:a16="http://schemas.microsoft.com/office/drawing/2014/main" id="{5B8857AF-D9CA-FED4-F406-CE40A5E3F493}"/>
              </a:ext>
            </a:extLst>
          </p:cNvPr>
          <p:cNvSpPr txBox="1"/>
          <p:nvPr/>
        </p:nvSpPr>
        <p:spPr>
          <a:xfrm>
            <a:off x="1801975" y="2949843"/>
            <a:ext cx="236535"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endParaRPr kumimoji="1" lang="en-US" altLang="ja-JP" sz="600" dirty="0">
              <a:solidFill>
                <a:schemeClr val="bg1"/>
              </a:solidFill>
              <a:latin typeface="Meiryo" panose="020B0604030504040204" pitchFamily="34" charset="-128"/>
              <a:ea typeface="Meiryo" panose="020B0604030504040204" pitchFamily="34" charset="-128"/>
            </a:endParaRPr>
          </a:p>
        </p:txBody>
      </p:sp>
      <p:sp>
        <p:nvSpPr>
          <p:cNvPr id="46" name="テキスト ボックス 45">
            <a:extLst>
              <a:ext uri="{FF2B5EF4-FFF2-40B4-BE49-F238E27FC236}">
                <a16:creationId xmlns:a16="http://schemas.microsoft.com/office/drawing/2014/main" id="{49752BE8-E4C9-5327-DEE3-C00D8DC33848}"/>
              </a:ext>
            </a:extLst>
          </p:cNvPr>
          <p:cNvSpPr txBox="1"/>
          <p:nvPr/>
        </p:nvSpPr>
        <p:spPr>
          <a:xfrm>
            <a:off x="1011526" y="2949843"/>
            <a:ext cx="236535"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endParaRPr kumimoji="1" lang="en-US" altLang="ja-JP" sz="600" dirty="0">
              <a:solidFill>
                <a:schemeClr val="bg1"/>
              </a:solidFill>
              <a:latin typeface="Meiryo" panose="020B0604030504040204" pitchFamily="34" charset="-128"/>
              <a:ea typeface="Meiryo" panose="020B0604030504040204" pitchFamily="34" charset="-128"/>
            </a:endParaRPr>
          </a:p>
        </p:txBody>
      </p:sp>
      <p:sp>
        <p:nvSpPr>
          <p:cNvPr id="47" name="テキスト ボックス 46">
            <a:extLst>
              <a:ext uri="{FF2B5EF4-FFF2-40B4-BE49-F238E27FC236}">
                <a16:creationId xmlns:a16="http://schemas.microsoft.com/office/drawing/2014/main" id="{F5EC0545-750D-E3A3-8E1B-21037C2E12A5}"/>
              </a:ext>
            </a:extLst>
          </p:cNvPr>
          <p:cNvSpPr txBox="1"/>
          <p:nvPr/>
        </p:nvSpPr>
        <p:spPr>
          <a:xfrm>
            <a:off x="2667201" y="3530978"/>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8" name="テキスト ボックス 47">
            <a:extLst>
              <a:ext uri="{FF2B5EF4-FFF2-40B4-BE49-F238E27FC236}">
                <a16:creationId xmlns:a16="http://schemas.microsoft.com/office/drawing/2014/main" id="{818480B4-A070-7154-B2AE-21EA07CC5B86}"/>
              </a:ext>
            </a:extLst>
          </p:cNvPr>
          <p:cNvSpPr txBox="1"/>
          <p:nvPr/>
        </p:nvSpPr>
        <p:spPr>
          <a:xfrm>
            <a:off x="3137544" y="3533993"/>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0" name="テキスト ボックス 49">
            <a:extLst>
              <a:ext uri="{FF2B5EF4-FFF2-40B4-BE49-F238E27FC236}">
                <a16:creationId xmlns:a16="http://schemas.microsoft.com/office/drawing/2014/main" id="{80C963E9-6327-01E8-9688-4F1133BE538F}"/>
              </a:ext>
            </a:extLst>
          </p:cNvPr>
          <p:cNvSpPr txBox="1"/>
          <p:nvPr/>
        </p:nvSpPr>
        <p:spPr>
          <a:xfrm>
            <a:off x="7472446" y="2543146"/>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1" name="テキスト ボックス 50">
            <a:extLst>
              <a:ext uri="{FF2B5EF4-FFF2-40B4-BE49-F238E27FC236}">
                <a16:creationId xmlns:a16="http://schemas.microsoft.com/office/drawing/2014/main" id="{03250903-4884-F4CA-6C1B-DB2D2DEA58D8}"/>
              </a:ext>
            </a:extLst>
          </p:cNvPr>
          <p:cNvSpPr txBox="1"/>
          <p:nvPr/>
        </p:nvSpPr>
        <p:spPr>
          <a:xfrm>
            <a:off x="7921098" y="2543146"/>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Tree>
    <p:extLst>
      <p:ext uri="{BB962C8B-B14F-4D97-AF65-F5344CB8AC3E}">
        <p14:creationId xmlns:p14="http://schemas.microsoft.com/office/powerpoint/2010/main" val="38614572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pic>
        <p:nvPicPr>
          <p:cNvPr id="3" name="図 2">
            <a:extLst>
              <a:ext uri="{FF2B5EF4-FFF2-40B4-BE49-F238E27FC236}">
                <a16:creationId xmlns:a16="http://schemas.microsoft.com/office/drawing/2014/main" id="{421FA59F-66FB-4F43-84F1-945DC10461E1}"/>
              </a:ext>
            </a:extLst>
          </p:cNvPr>
          <p:cNvPicPr>
            <a:picLocks noChangeAspect="1"/>
          </p:cNvPicPr>
          <p:nvPr/>
        </p:nvPicPr>
        <p:blipFill>
          <a:blip r:embed="rId2"/>
          <a:stretch>
            <a:fillRect/>
          </a:stretch>
        </p:blipFill>
        <p:spPr>
          <a:xfrm>
            <a:off x="1066706" y="1153081"/>
            <a:ext cx="6065822" cy="3972623"/>
          </a:xfrm>
          <a:prstGeom prst="rect">
            <a:avLst/>
          </a:prstGeom>
        </p:spPr>
      </p:pic>
      <p:cxnSp>
        <p:nvCxnSpPr>
          <p:cNvPr id="32" name="直線矢印コネクタ 31">
            <a:extLst>
              <a:ext uri="{FF2B5EF4-FFF2-40B4-BE49-F238E27FC236}">
                <a16:creationId xmlns:a16="http://schemas.microsoft.com/office/drawing/2014/main" id="{ACAA0AF4-EDFD-4AD1-91B3-F8FB824430AB}"/>
              </a:ext>
            </a:extLst>
          </p:cNvPr>
          <p:cNvCxnSpPr>
            <a:cxnSpLocks/>
          </p:cNvCxnSpPr>
          <p:nvPr/>
        </p:nvCxnSpPr>
        <p:spPr>
          <a:xfrm>
            <a:off x="884712" y="4162538"/>
            <a:ext cx="528186"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3" name="図 32">
            <a:extLst>
              <a:ext uri="{FF2B5EF4-FFF2-40B4-BE49-F238E27FC236}">
                <a16:creationId xmlns:a16="http://schemas.microsoft.com/office/drawing/2014/main" id="{7AAE482D-43DB-4005-9022-EEF2FAA70EEF}"/>
              </a:ext>
            </a:extLst>
          </p:cNvPr>
          <p:cNvPicPr>
            <a:picLocks noChangeAspect="1"/>
          </p:cNvPicPr>
          <p:nvPr/>
        </p:nvPicPr>
        <p:blipFill>
          <a:blip r:embed="rId3"/>
          <a:stretch>
            <a:fillRect/>
          </a:stretch>
        </p:blipFill>
        <p:spPr>
          <a:xfrm>
            <a:off x="375874" y="3926366"/>
            <a:ext cx="494313" cy="472343"/>
          </a:xfrm>
          <a:prstGeom prst="rect">
            <a:avLst/>
          </a:prstGeom>
          <a:ln w="28575">
            <a:solidFill>
              <a:schemeClr val="accent1"/>
            </a:solidFill>
          </a:ln>
        </p:spPr>
      </p:pic>
      <p:sp>
        <p:nvSpPr>
          <p:cNvPr id="34" name="テキスト ボックス 33">
            <a:extLst>
              <a:ext uri="{FF2B5EF4-FFF2-40B4-BE49-F238E27FC236}">
                <a16:creationId xmlns:a16="http://schemas.microsoft.com/office/drawing/2014/main" id="{F3A8A69A-167B-4CD2-A3EE-400443463A12}"/>
              </a:ext>
            </a:extLst>
          </p:cNvPr>
          <p:cNvSpPr txBox="1"/>
          <p:nvPr/>
        </p:nvSpPr>
        <p:spPr>
          <a:xfrm>
            <a:off x="1169685" y="5305033"/>
            <a:ext cx="5716307"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右</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4F4BF912-A720-4590-BED0-F41BC89195B7}"/>
              </a:ext>
            </a:extLst>
          </p:cNvPr>
          <p:cNvSpPr txBox="1"/>
          <p:nvPr/>
        </p:nvSpPr>
        <p:spPr>
          <a:xfrm>
            <a:off x="5930269" y="537653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40" name="図 39">
            <a:extLst>
              <a:ext uri="{FF2B5EF4-FFF2-40B4-BE49-F238E27FC236}">
                <a16:creationId xmlns:a16="http://schemas.microsoft.com/office/drawing/2014/main" id="{80BA0321-D8E8-4038-8B26-64933BB6C296}"/>
              </a:ext>
            </a:extLst>
          </p:cNvPr>
          <p:cNvPicPr>
            <a:picLocks noChangeAspect="1"/>
          </p:cNvPicPr>
          <p:nvPr/>
        </p:nvPicPr>
        <p:blipFill>
          <a:blip r:embed="rId4"/>
          <a:stretch>
            <a:fillRect/>
          </a:stretch>
        </p:blipFill>
        <p:spPr>
          <a:xfrm>
            <a:off x="3648271" y="5420600"/>
            <a:ext cx="2339543" cy="548688"/>
          </a:xfrm>
          <a:prstGeom prst="rect">
            <a:avLst/>
          </a:prstGeom>
        </p:spPr>
      </p:pic>
      <p:sp>
        <p:nvSpPr>
          <p:cNvPr id="41" name="テキスト ボックス 40">
            <a:extLst>
              <a:ext uri="{FF2B5EF4-FFF2-40B4-BE49-F238E27FC236}">
                <a16:creationId xmlns:a16="http://schemas.microsoft.com/office/drawing/2014/main" id="{4B731646-746A-4909-AC94-2686A67AE606}"/>
              </a:ext>
            </a:extLst>
          </p:cNvPr>
          <p:cNvSpPr txBox="1"/>
          <p:nvPr/>
        </p:nvSpPr>
        <p:spPr>
          <a:xfrm>
            <a:off x="1107146" y="591721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774933E7-D5BD-4792-9F64-F5815BC66D18}"/>
              </a:ext>
            </a:extLst>
          </p:cNvPr>
          <p:cNvSpPr txBox="1"/>
          <p:nvPr/>
        </p:nvSpPr>
        <p:spPr>
          <a:xfrm>
            <a:off x="2015581" y="593046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ja-JP" altLang="en-US"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9556EEEC-EDE8-476F-9A66-561AFE43ABB7}"/>
              </a:ext>
            </a:extLst>
          </p:cNvPr>
          <p:cNvSpPr txBox="1"/>
          <p:nvPr/>
        </p:nvSpPr>
        <p:spPr>
          <a:xfrm>
            <a:off x="2739836" y="5917217"/>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44" name="四角形: 角を丸くする 43">
            <a:extLst>
              <a:ext uri="{FF2B5EF4-FFF2-40B4-BE49-F238E27FC236}">
                <a16:creationId xmlns:a16="http://schemas.microsoft.com/office/drawing/2014/main" id="{70F448D3-F5B3-4759-84D6-AA6725026D56}"/>
              </a:ext>
            </a:extLst>
          </p:cNvPr>
          <p:cNvSpPr/>
          <p:nvPr/>
        </p:nvSpPr>
        <p:spPr>
          <a:xfrm>
            <a:off x="2406183" y="4011432"/>
            <a:ext cx="458541" cy="302209"/>
          </a:xfrm>
          <a:prstGeom prst="roundRect">
            <a:avLst>
              <a:gd name="adj" fmla="val 27149"/>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45" name="グループ化 44">
            <a:extLst>
              <a:ext uri="{FF2B5EF4-FFF2-40B4-BE49-F238E27FC236}">
                <a16:creationId xmlns:a16="http://schemas.microsoft.com/office/drawing/2014/main" id="{8363372E-5EEF-4C4D-A60F-B0A506CB5F12}"/>
              </a:ext>
            </a:extLst>
          </p:cNvPr>
          <p:cNvGrpSpPr/>
          <p:nvPr/>
        </p:nvGrpSpPr>
        <p:grpSpPr>
          <a:xfrm>
            <a:off x="7128419" y="5420600"/>
            <a:ext cx="1215452" cy="1215452"/>
            <a:chOff x="5638108" y="5543188"/>
            <a:chExt cx="1215452" cy="1215452"/>
          </a:xfrm>
        </p:grpSpPr>
        <p:sp>
          <p:nvSpPr>
            <p:cNvPr id="46" name="楕円 45">
              <a:extLst>
                <a:ext uri="{FF2B5EF4-FFF2-40B4-BE49-F238E27FC236}">
                  <a16:creationId xmlns:a16="http://schemas.microsoft.com/office/drawing/2014/main" id="{F0450757-73E2-4CFF-BA57-49C6A16F240F}"/>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47" name="図 46">
              <a:extLst>
                <a:ext uri="{FF2B5EF4-FFF2-40B4-BE49-F238E27FC236}">
                  <a16:creationId xmlns:a16="http://schemas.microsoft.com/office/drawing/2014/main" id="{EA472024-27D2-436D-B545-A427091B2A0C}"/>
                </a:ext>
              </a:extLst>
            </p:cNvPr>
            <p:cNvPicPr>
              <a:picLocks noChangeAspect="1"/>
            </p:cNvPicPr>
            <p:nvPr/>
          </p:nvPicPr>
          <p:blipFill rotWithShape="1">
            <a:blip r:embed="rId5"/>
            <a:srcRect l="9416" t="9912" r="9339" b="10536"/>
            <a:stretch/>
          </p:blipFill>
          <p:spPr>
            <a:xfrm>
              <a:off x="5938259" y="5686636"/>
              <a:ext cx="613737" cy="572336"/>
            </a:xfrm>
            <a:prstGeom prst="rect">
              <a:avLst/>
            </a:prstGeom>
          </p:spPr>
        </p:pic>
        <p:sp>
          <p:nvSpPr>
            <p:cNvPr id="48" name="テキスト ボックス 47">
              <a:extLst>
                <a:ext uri="{FF2B5EF4-FFF2-40B4-BE49-F238E27FC236}">
                  <a16:creationId xmlns:a16="http://schemas.microsoft.com/office/drawing/2014/main" id="{A5380030-8D64-48EE-A664-AF5639433683}"/>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460F1EC4-0CC9-4510-A9B0-8771F4270032}"/>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24" name="テキスト ボックス 23">
            <a:extLst>
              <a:ext uri="{FF2B5EF4-FFF2-40B4-BE49-F238E27FC236}">
                <a16:creationId xmlns:a16="http://schemas.microsoft.com/office/drawing/2014/main" id="{56EC0229-F13F-8E84-BCE7-2CEA5CD3B3EA}"/>
              </a:ext>
            </a:extLst>
          </p:cNvPr>
          <p:cNvSpPr txBox="1"/>
          <p:nvPr/>
        </p:nvSpPr>
        <p:spPr>
          <a:xfrm>
            <a:off x="2432387" y="1186252"/>
            <a:ext cx="584381"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5" name="テキスト ボックス 24">
            <a:extLst>
              <a:ext uri="{FF2B5EF4-FFF2-40B4-BE49-F238E27FC236}">
                <a16:creationId xmlns:a16="http://schemas.microsoft.com/office/drawing/2014/main" id="{6924DA14-5F7D-E62B-761F-AFED62BCDE52}"/>
              </a:ext>
            </a:extLst>
          </p:cNvPr>
          <p:cNvSpPr txBox="1"/>
          <p:nvPr/>
        </p:nvSpPr>
        <p:spPr>
          <a:xfrm>
            <a:off x="2834305" y="1186252"/>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6" name="テキスト ボックス 25">
            <a:extLst>
              <a:ext uri="{FF2B5EF4-FFF2-40B4-BE49-F238E27FC236}">
                <a16:creationId xmlns:a16="http://schemas.microsoft.com/office/drawing/2014/main" id="{7FA819CD-48A7-2121-1B43-84ED28E92471}"/>
              </a:ext>
            </a:extLst>
          </p:cNvPr>
          <p:cNvSpPr txBox="1"/>
          <p:nvPr/>
        </p:nvSpPr>
        <p:spPr>
          <a:xfrm>
            <a:off x="3743287" y="1584184"/>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7" name="テキスト ボックス 26">
            <a:extLst>
              <a:ext uri="{FF2B5EF4-FFF2-40B4-BE49-F238E27FC236}">
                <a16:creationId xmlns:a16="http://schemas.microsoft.com/office/drawing/2014/main" id="{2DAAF2C3-86B8-199D-BFA2-2243BE6DB081}"/>
              </a:ext>
            </a:extLst>
          </p:cNvPr>
          <p:cNvSpPr txBox="1"/>
          <p:nvPr/>
        </p:nvSpPr>
        <p:spPr>
          <a:xfrm>
            <a:off x="4245910" y="1609357"/>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28" name="テキスト ボックス 27">
            <a:extLst>
              <a:ext uri="{FF2B5EF4-FFF2-40B4-BE49-F238E27FC236}">
                <a16:creationId xmlns:a16="http://schemas.microsoft.com/office/drawing/2014/main" id="{DD75B5C4-1AEA-DFC3-C9C1-90115283D3FB}"/>
              </a:ext>
            </a:extLst>
          </p:cNvPr>
          <p:cNvSpPr txBox="1"/>
          <p:nvPr/>
        </p:nvSpPr>
        <p:spPr>
          <a:xfrm>
            <a:off x="2008247" y="2052922"/>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29" name="テキスト ボックス 28">
            <a:extLst>
              <a:ext uri="{FF2B5EF4-FFF2-40B4-BE49-F238E27FC236}">
                <a16:creationId xmlns:a16="http://schemas.microsoft.com/office/drawing/2014/main" id="{73C0275E-162B-AB36-DE3D-F64FCCF6AD2B}"/>
              </a:ext>
            </a:extLst>
          </p:cNvPr>
          <p:cNvSpPr txBox="1"/>
          <p:nvPr/>
        </p:nvSpPr>
        <p:spPr>
          <a:xfrm>
            <a:off x="3255892" y="2024527"/>
            <a:ext cx="37567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30" name="テキスト ボックス 29">
            <a:extLst>
              <a:ext uri="{FF2B5EF4-FFF2-40B4-BE49-F238E27FC236}">
                <a16:creationId xmlns:a16="http://schemas.microsoft.com/office/drawing/2014/main" id="{C116C4BE-76BC-34A3-F59A-37F729F676EA}"/>
              </a:ext>
            </a:extLst>
          </p:cNvPr>
          <p:cNvSpPr txBox="1"/>
          <p:nvPr/>
        </p:nvSpPr>
        <p:spPr>
          <a:xfrm>
            <a:off x="3832090" y="2451025"/>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1" name="テキスト ボックス 30">
            <a:extLst>
              <a:ext uri="{FF2B5EF4-FFF2-40B4-BE49-F238E27FC236}">
                <a16:creationId xmlns:a16="http://schemas.microsoft.com/office/drawing/2014/main" id="{9A8F5226-844F-3A2B-78E1-7BB454100355}"/>
              </a:ext>
            </a:extLst>
          </p:cNvPr>
          <p:cNvSpPr txBox="1"/>
          <p:nvPr/>
        </p:nvSpPr>
        <p:spPr>
          <a:xfrm>
            <a:off x="4349378" y="2451025"/>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5" name="テキスト ボックス 34">
            <a:extLst>
              <a:ext uri="{FF2B5EF4-FFF2-40B4-BE49-F238E27FC236}">
                <a16:creationId xmlns:a16="http://schemas.microsoft.com/office/drawing/2014/main" id="{35D1FAC2-E336-A265-1BB3-FA0B24322B5C}"/>
              </a:ext>
            </a:extLst>
          </p:cNvPr>
          <p:cNvSpPr txBox="1"/>
          <p:nvPr/>
        </p:nvSpPr>
        <p:spPr>
          <a:xfrm>
            <a:off x="2440919" y="2858626"/>
            <a:ext cx="37567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36" name="テキスト ボックス 35">
            <a:extLst>
              <a:ext uri="{FF2B5EF4-FFF2-40B4-BE49-F238E27FC236}">
                <a16:creationId xmlns:a16="http://schemas.microsoft.com/office/drawing/2014/main" id="{C4EB9FF5-8ED9-CC6B-B3D1-A3C2A5B2350A}"/>
              </a:ext>
            </a:extLst>
          </p:cNvPr>
          <p:cNvSpPr txBox="1"/>
          <p:nvPr/>
        </p:nvSpPr>
        <p:spPr>
          <a:xfrm>
            <a:off x="2903874" y="2858626"/>
            <a:ext cx="236535"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endParaRPr kumimoji="1" lang="en-US" altLang="ja-JP" sz="600" dirty="0">
              <a:solidFill>
                <a:schemeClr val="bg1"/>
              </a:solidFill>
              <a:latin typeface="Meiryo" panose="020B0604030504040204" pitchFamily="34" charset="-128"/>
              <a:ea typeface="Meiryo" panose="020B0604030504040204" pitchFamily="34" charset="-128"/>
            </a:endParaRPr>
          </a:p>
        </p:txBody>
      </p:sp>
      <p:sp>
        <p:nvSpPr>
          <p:cNvPr id="37" name="テキスト ボックス 36">
            <a:extLst>
              <a:ext uri="{FF2B5EF4-FFF2-40B4-BE49-F238E27FC236}">
                <a16:creationId xmlns:a16="http://schemas.microsoft.com/office/drawing/2014/main" id="{A158DBAF-64B2-A03C-E1E2-C72CDFD46809}"/>
              </a:ext>
            </a:extLst>
          </p:cNvPr>
          <p:cNvSpPr txBox="1"/>
          <p:nvPr/>
        </p:nvSpPr>
        <p:spPr>
          <a:xfrm>
            <a:off x="2083635" y="2858626"/>
            <a:ext cx="236535"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endParaRPr kumimoji="1" lang="en-US" altLang="ja-JP" sz="600" dirty="0">
              <a:solidFill>
                <a:schemeClr val="bg1"/>
              </a:solidFill>
              <a:latin typeface="Meiryo" panose="020B0604030504040204" pitchFamily="34" charset="-128"/>
              <a:ea typeface="Meiryo" panose="020B0604030504040204" pitchFamily="34" charset="-128"/>
            </a:endParaRPr>
          </a:p>
        </p:txBody>
      </p:sp>
      <p:sp>
        <p:nvSpPr>
          <p:cNvPr id="38" name="テキスト ボックス 37">
            <a:extLst>
              <a:ext uri="{FF2B5EF4-FFF2-40B4-BE49-F238E27FC236}">
                <a16:creationId xmlns:a16="http://schemas.microsoft.com/office/drawing/2014/main" id="{2CA18A99-1553-3190-573D-A967CDF3B436}"/>
              </a:ext>
            </a:extLst>
          </p:cNvPr>
          <p:cNvSpPr txBox="1"/>
          <p:nvPr/>
        </p:nvSpPr>
        <p:spPr>
          <a:xfrm>
            <a:off x="3879034" y="3507953"/>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0" name="テキスト ボックス 49">
            <a:extLst>
              <a:ext uri="{FF2B5EF4-FFF2-40B4-BE49-F238E27FC236}">
                <a16:creationId xmlns:a16="http://schemas.microsoft.com/office/drawing/2014/main" id="{6A0FC8D3-E0FB-D027-9F58-03C13CE4E641}"/>
              </a:ext>
            </a:extLst>
          </p:cNvPr>
          <p:cNvSpPr txBox="1"/>
          <p:nvPr/>
        </p:nvSpPr>
        <p:spPr>
          <a:xfrm>
            <a:off x="4381182" y="3507953"/>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1" name="テキスト ボックス 50">
            <a:extLst>
              <a:ext uri="{FF2B5EF4-FFF2-40B4-BE49-F238E27FC236}">
                <a16:creationId xmlns:a16="http://schemas.microsoft.com/office/drawing/2014/main" id="{F3F5FFC5-30F2-3064-7E45-5F528FCC790A}"/>
              </a:ext>
            </a:extLst>
          </p:cNvPr>
          <p:cNvSpPr txBox="1"/>
          <p:nvPr/>
        </p:nvSpPr>
        <p:spPr>
          <a:xfrm>
            <a:off x="2401140" y="39921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52" name="テキスト ボックス 51">
            <a:extLst>
              <a:ext uri="{FF2B5EF4-FFF2-40B4-BE49-F238E27FC236}">
                <a16:creationId xmlns:a16="http://schemas.microsoft.com/office/drawing/2014/main" id="{81182C41-E459-A401-ED95-16DC0BFB6AFC}"/>
              </a:ext>
            </a:extLst>
          </p:cNvPr>
          <p:cNvSpPr txBox="1"/>
          <p:nvPr/>
        </p:nvSpPr>
        <p:spPr>
          <a:xfrm>
            <a:off x="2921688" y="3992165"/>
            <a:ext cx="236535"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endParaRPr kumimoji="1" lang="en-US" altLang="ja-JP" sz="600" dirty="0">
              <a:solidFill>
                <a:schemeClr val="bg1"/>
              </a:solidFill>
              <a:latin typeface="Meiryo" panose="020B0604030504040204" pitchFamily="34" charset="-128"/>
              <a:ea typeface="Meiryo" panose="020B0604030504040204" pitchFamily="34" charset="-128"/>
            </a:endParaRPr>
          </a:p>
        </p:txBody>
      </p:sp>
      <p:sp>
        <p:nvSpPr>
          <p:cNvPr id="53" name="テキスト ボックス 52">
            <a:extLst>
              <a:ext uri="{FF2B5EF4-FFF2-40B4-BE49-F238E27FC236}">
                <a16:creationId xmlns:a16="http://schemas.microsoft.com/office/drawing/2014/main" id="{B7F5D8E8-1BD6-C7F9-FB7F-50268CDD480F}"/>
              </a:ext>
            </a:extLst>
          </p:cNvPr>
          <p:cNvSpPr txBox="1"/>
          <p:nvPr/>
        </p:nvSpPr>
        <p:spPr>
          <a:xfrm>
            <a:off x="2043856" y="3992165"/>
            <a:ext cx="236535"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endParaRPr kumimoji="1" lang="en-US" altLang="ja-JP" sz="600" dirty="0">
              <a:solidFill>
                <a:schemeClr val="bg1"/>
              </a:solidFill>
              <a:latin typeface="Meiryo" panose="020B0604030504040204" pitchFamily="34" charset="-128"/>
              <a:ea typeface="Meiryo" panose="020B0604030504040204" pitchFamily="34" charset="-128"/>
            </a:endParaRPr>
          </a:p>
        </p:txBody>
      </p:sp>
      <p:sp>
        <p:nvSpPr>
          <p:cNvPr id="54" name="テキスト ボックス 53">
            <a:extLst>
              <a:ext uri="{FF2B5EF4-FFF2-40B4-BE49-F238E27FC236}">
                <a16:creationId xmlns:a16="http://schemas.microsoft.com/office/drawing/2014/main" id="{B692CE2C-A394-A5B8-6CCC-B35026B9C3D4}"/>
              </a:ext>
            </a:extLst>
          </p:cNvPr>
          <p:cNvSpPr txBox="1"/>
          <p:nvPr/>
        </p:nvSpPr>
        <p:spPr>
          <a:xfrm>
            <a:off x="4777275" y="5440335"/>
            <a:ext cx="37567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55" name="テキスト ボックス 54">
            <a:extLst>
              <a:ext uri="{FF2B5EF4-FFF2-40B4-BE49-F238E27FC236}">
                <a16:creationId xmlns:a16="http://schemas.microsoft.com/office/drawing/2014/main" id="{8DD7BD25-72DB-C008-E816-C6281D3DEFEA}"/>
              </a:ext>
            </a:extLst>
          </p:cNvPr>
          <p:cNvSpPr txBox="1"/>
          <p:nvPr/>
        </p:nvSpPr>
        <p:spPr>
          <a:xfrm>
            <a:off x="5433847" y="5445696"/>
            <a:ext cx="236535"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endParaRPr kumimoji="1" lang="en-US" altLang="ja-JP" sz="600" dirty="0">
              <a:solidFill>
                <a:schemeClr val="bg1"/>
              </a:solidFill>
              <a:latin typeface="Meiryo" panose="020B0604030504040204" pitchFamily="34" charset="-128"/>
              <a:ea typeface="Meiryo" panose="020B0604030504040204" pitchFamily="34" charset="-128"/>
            </a:endParaRPr>
          </a:p>
        </p:txBody>
      </p:sp>
      <p:sp>
        <p:nvSpPr>
          <p:cNvPr id="56" name="テキスト ボックス 55">
            <a:extLst>
              <a:ext uri="{FF2B5EF4-FFF2-40B4-BE49-F238E27FC236}">
                <a16:creationId xmlns:a16="http://schemas.microsoft.com/office/drawing/2014/main" id="{FBA7928C-C80B-40BA-BA83-359968F8D864}"/>
              </a:ext>
            </a:extLst>
          </p:cNvPr>
          <p:cNvSpPr txBox="1"/>
          <p:nvPr/>
        </p:nvSpPr>
        <p:spPr>
          <a:xfrm>
            <a:off x="4419991" y="5440335"/>
            <a:ext cx="236535"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endParaRPr kumimoji="1" lang="en-US" altLang="ja-JP" sz="600" dirty="0">
              <a:solidFill>
                <a:schemeClr val="bg1"/>
              </a:solidFill>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30454576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pic>
        <p:nvPicPr>
          <p:cNvPr id="26" name="図 25">
            <a:extLst>
              <a:ext uri="{FF2B5EF4-FFF2-40B4-BE49-F238E27FC236}">
                <a16:creationId xmlns:a16="http://schemas.microsoft.com/office/drawing/2014/main" id="{CC95CF61-F4EC-4135-8DF0-D10AD142E64F}"/>
              </a:ext>
            </a:extLst>
          </p:cNvPr>
          <p:cNvPicPr>
            <a:picLocks noChangeAspect="1"/>
          </p:cNvPicPr>
          <p:nvPr/>
        </p:nvPicPr>
        <p:blipFill>
          <a:blip r:embed="rId2"/>
          <a:srcRect/>
          <a:stretch/>
        </p:blipFill>
        <p:spPr>
          <a:xfrm>
            <a:off x="942625" y="2169264"/>
            <a:ext cx="7107729" cy="4580648"/>
          </a:xfrm>
          <a:prstGeom prst="rect">
            <a:avLst/>
          </a:prstGeom>
        </p:spPr>
      </p:pic>
      <p:sp>
        <p:nvSpPr>
          <p:cNvPr id="27" name="テキスト ボックス 26">
            <a:extLst>
              <a:ext uri="{FF2B5EF4-FFF2-40B4-BE49-F238E27FC236}">
                <a16:creationId xmlns:a16="http://schemas.microsoft.com/office/drawing/2014/main" id="{E0B3032A-BCB3-484A-B631-5D96D5CDDBD8}"/>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run</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5E27C098-78F2-43D7-8C1A-A91F29192302}"/>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29" name="テキスト ボックス 28">
            <a:extLst>
              <a:ext uri="{FF2B5EF4-FFF2-40B4-BE49-F238E27FC236}">
                <a16:creationId xmlns:a16="http://schemas.microsoft.com/office/drawing/2014/main" id="{1C77858C-9398-4C92-ABE6-C6F8074F76B6}"/>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30" name="テキスト ボックス 29">
            <a:extLst>
              <a:ext uri="{FF2B5EF4-FFF2-40B4-BE49-F238E27FC236}">
                <a16:creationId xmlns:a16="http://schemas.microsoft.com/office/drawing/2014/main" id="{04C575EA-020D-408B-87FD-80D31261216E}"/>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1" name="正方形/長方形 30">
            <a:extLst>
              <a:ext uri="{FF2B5EF4-FFF2-40B4-BE49-F238E27FC236}">
                <a16:creationId xmlns:a16="http://schemas.microsoft.com/office/drawing/2014/main" id="{80707677-6202-42B6-9B69-3704E457F4E8}"/>
              </a:ext>
            </a:extLst>
          </p:cNvPr>
          <p:cNvSpPr/>
          <p:nvPr/>
        </p:nvSpPr>
        <p:spPr>
          <a:xfrm>
            <a:off x="2143541" y="6347533"/>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正方形/長方形 31">
            <a:extLst>
              <a:ext uri="{FF2B5EF4-FFF2-40B4-BE49-F238E27FC236}">
                <a16:creationId xmlns:a16="http://schemas.microsoft.com/office/drawing/2014/main" id="{8E42FF39-61BC-4AE9-B584-9DDC25B937A8}"/>
              </a:ext>
            </a:extLst>
          </p:cNvPr>
          <p:cNvSpPr/>
          <p:nvPr/>
        </p:nvSpPr>
        <p:spPr>
          <a:xfrm>
            <a:off x="7208668" y="6347533"/>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吹き出し: 角を丸めた四角形 32">
            <a:extLst>
              <a:ext uri="{FF2B5EF4-FFF2-40B4-BE49-F238E27FC236}">
                <a16:creationId xmlns:a16="http://schemas.microsoft.com/office/drawing/2014/main" id="{8CBE60DB-621B-4441-963B-CF32245E6812}"/>
              </a:ext>
            </a:extLst>
          </p:cNvPr>
          <p:cNvSpPr/>
          <p:nvPr/>
        </p:nvSpPr>
        <p:spPr>
          <a:xfrm>
            <a:off x="2266605" y="5682644"/>
            <a:ext cx="1360277"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4" name="テキスト ボックス 33">
            <a:extLst>
              <a:ext uri="{FF2B5EF4-FFF2-40B4-BE49-F238E27FC236}">
                <a16:creationId xmlns:a16="http://schemas.microsoft.com/office/drawing/2014/main" id="{6A6E75DE-A708-4F8F-9881-371E96DFC969}"/>
              </a:ext>
            </a:extLst>
          </p:cNvPr>
          <p:cNvSpPr txBox="1"/>
          <p:nvPr/>
        </p:nvSpPr>
        <p:spPr>
          <a:xfrm>
            <a:off x="2289965" y="5676170"/>
            <a:ext cx="1336918"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run</a:t>
            </a:r>
            <a:r>
              <a:rPr kumimoji="1" lang="en-US" altLang="ja-JP" sz="1600"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7254E478-0C41-43D1-8F8E-D7C45E4AF7CF}"/>
              </a:ext>
            </a:extLst>
          </p:cNvPr>
          <p:cNvSpPr txBox="1"/>
          <p:nvPr/>
        </p:nvSpPr>
        <p:spPr>
          <a:xfrm>
            <a:off x="2745917"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36" name="テキスト ボックス 35">
            <a:extLst>
              <a:ext uri="{FF2B5EF4-FFF2-40B4-BE49-F238E27FC236}">
                <a16:creationId xmlns:a16="http://schemas.microsoft.com/office/drawing/2014/main" id="{86A1DBDB-21AA-4197-9B35-D9DABF352413}"/>
              </a:ext>
            </a:extLst>
          </p:cNvPr>
          <p:cNvSpPr txBox="1"/>
          <p:nvPr/>
        </p:nvSpPr>
        <p:spPr>
          <a:xfrm>
            <a:off x="4055182"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37" name="テキスト ボックス 36">
            <a:extLst>
              <a:ext uri="{FF2B5EF4-FFF2-40B4-BE49-F238E27FC236}">
                <a16:creationId xmlns:a16="http://schemas.microsoft.com/office/drawing/2014/main" id="{FBE978BC-4662-4F7B-9484-B5A169C7904C}"/>
              </a:ext>
            </a:extLst>
          </p:cNvPr>
          <p:cNvSpPr txBox="1"/>
          <p:nvPr/>
        </p:nvSpPr>
        <p:spPr>
          <a:xfrm>
            <a:off x="5503284"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8" name="テキスト ボックス 37">
            <a:extLst>
              <a:ext uri="{FF2B5EF4-FFF2-40B4-BE49-F238E27FC236}">
                <a16:creationId xmlns:a16="http://schemas.microsoft.com/office/drawing/2014/main" id="{15F8CF0A-523E-44B7-B736-C0A07941E57F}"/>
              </a:ext>
            </a:extLst>
          </p:cNvPr>
          <p:cNvSpPr txBox="1"/>
          <p:nvPr/>
        </p:nvSpPr>
        <p:spPr>
          <a:xfrm>
            <a:off x="2795829" y="5757793"/>
            <a:ext cx="83105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24091291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5</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pic>
        <p:nvPicPr>
          <p:cNvPr id="4" name="図 3">
            <a:extLst>
              <a:ext uri="{FF2B5EF4-FFF2-40B4-BE49-F238E27FC236}">
                <a16:creationId xmlns:a16="http://schemas.microsoft.com/office/drawing/2014/main" id="{EE2B0421-A519-4EDC-B4EB-B2566906D88E}"/>
              </a:ext>
            </a:extLst>
          </p:cNvPr>
          <p:cNvPicPr>
            <a:picLocks noChangeAspect="1"/>
          </p:cNvPicPr>
          <p:nvPr/>
        </p:nvPicPr>
        <p:blipFill>
          <a:blip r:embed="rId2"/>
          <a:srcRect/>
          <a:stretch/>
        </p:blipFill>
        <p:spPr>
          <a:xfrm>
            <a:off x="997377" y="1688051"/>
            <a:ext cx="7149246" cy="4607404"/>
          </a:xfrm>
          <a:prstGeom prst="rect">
            <a:avLst/>
          </a:prstGeom>
        </p:spPr>
      </p:pic>
      <p:sp>
        <p:nvSpPr>
          <p:cNvPr id="11" name="テキスト ボックス 10">
            <a:extLst>
              <a:ext uri="{FF2B5EF4-FFF2-40B4-BE49-F238E27FC236}">
                <a16:creationId xmlns:a16="http://schemas.microsoft.com/office/drawing/2014/main" id="{01F9813F-B325-4A6D-AD40-F7D7B0A46D7A}"/>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ゴールまで移動できました！頑張った点を先生に伝えましょう！</a:t>
            </a:r>
            <a:endParaRPr kumimoji="1" lang="ja-JP" altLang="en-US" dirty="0">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F13A7230-B783-4036-BBBE-F8DEDF7CFD4E}"/>
              </a:ext>
            </a:extLst>
          </p:cNvPr>
          <p:cNvSpPr txBox="1"/>
          <p:nvPr/>
        </p:nvSpPr>
        <p:spPr>
          <a:xfrm>
            <a:off x="3648180" y="1086891"/>
            <a:ext cx="7192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がんば</a:t>
            </a:r>
          </a:p>
        </p:txBody>
      </p:sp>
      <p:sp>
        <p:nvSpPr>
          <p:cNvPr id="14" name="テキスト ボックス 13">
            <a:extLst>
              <a:ext uri="{FF2B5EF4-FFF2-40B4-BE49-F238E27FC236}">
                <a16:creationId xmlns:a16="http://schemas.microsoft.com/office/drawing/2014/main" id="{73396EE9-4EA7-49D2-988B-2F77AC13965D}"/>
              </a:ext>
            </a:extLst>
          </p:cNvPr>
          <p:cNvSpPr txBox="1"/>
          <p:nvPr/>
        </p:nvSpPr>
        <p:spPr>
          <a:xfrm>
            <a:off x="4558818" y="1086891"/>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てん</a:t>
            </a:r>
          </a:p>
        </p:txBody>
      </p:sp>
      <p:sp>
        <p:nvSpPr>
          <p:cNvPr id="15" name="テキスト ボックス 14">
            <a:extLst>
              <a:ext uri="{FF2B5EF4-FFF2-40B4-BE49-F238E27FC236}">
                <a16:creationId xmlns:a16="http://schemas.microsoft.com/office/drawing/2014/main" id="{A656B895-E54F-42EF-A0BF-2A72ABCBD225}"/>
              </a:ext>
            </a:extLst>
          </p:cNvPr>
          <p:cNvSpPr txBox="1"/>
          <p:nvPr/>
        </p:nvSpPr>
        <p:spPr>
          <a:xfrm>
            <a:off x="1882240" y="1086890"/>
            <a:ext cx="6088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16" name="テキスト ボックス 15">
            <a:extLst>
              <a:ext uri="{FF2B5EF4-FFF2-40B4-BE49-F238E27FC236}">
                <a16:creationId xmlns:a16="http://schemas.microsoft.com/office/drawing/2014/main" id="{F9AF18BE-E22F-4E75-BF80-A4B42F7CC7ED}"/>
              </a:ext>
            </a:extLst>
          </p:cNvPr>
          <p:cNvSpPr txBox="1"/>
          <p:nvPr/>
        </p:nvSpPr>
        <p:spPr>
          <a:xfrm>
            <a:off x="5005474" y="1086891"/>
            <a:ext cx="7192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せんせい</a:t>
            </a:r>
          </a:p>
        </p:txBody>
      </p:sp>
      <p:sp>
        <p:nvSpPr>
          <p:cNvPr id="17" name="テキスト ボックス 16">
            <a:extLst>
              <a:ext uri="{FF2B5EF4-FFF2-40B4-BE49-F238E27FC236}">
                <a16:creationId xmlns:a16="http://schemas.microsoft.com/office/drawing/2014/main" id="{6B06E363-EC62-49A6-B790-289782B6A168}"/>
              </a:ext>
            </a:extLst>
          </p:cNvPr>
          <p:cNvSpPr txBox="1"/>
          <p:nvPr/>
        </p:nvSpPr>
        <p:spPr>
          <a:xfrm>
            <a:off x="5724765" y="1086891"/>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つた</a:t>
            </a:r>
          </a:p>
        </p:txBody>
      </p:sp>
      <p:sp>
        <p:nvSpPr>
          <p:cNvPr id="18" name="楕円 17">
            <a:extLst>
              <a:ext uri="{FF2B5EF4-FFF2-40B4-BE49-F238E27FC236}">
                <a16:creationId xmlns:a16="http://schemas.microsoft.com/office/drawing/2014/main" id="{76EC4B0D-5D88-4331-8033-4A3A6DB9F08C}"/>
              </a:ext>
            </a:extLst>
          </p:cNvPr>
          <p:cNvSpPr/>
          <p:nvPr/>
        </p:nvSpPr>
        <p:spPr>
          <a:xfrm>
            <a:off x="2829859" y="2382077"/>
            <a:ext cx="818321" cy="818321"/>
          </a:xfrm>
          <a:prstGeom prst="ellipse">
            <a:avLst/>
          </a:prstGeom>
          <a:noFill/>
          <a:ln w="381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22392588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課題の終了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639192" y="1406171"/>
            <a:ext cx="843379"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かだい</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9" name="テキスト ボックス 8">
            <a:extLst>
              <a:ext uri="{FF2B5EF4-FFF2-40B4-BE49-F238E27FC236}">
                <a16:creationId xmlns:a16="http://schemas.microsoft.com/office/drawing/2014/main" id="{163985ED-B7C1-440B-9BFA-927D0E77D886}"/>
              </a:ext>
            </a:extLst>
          </p:cNvPr>
          <p:cNvSpPr txBox="1"/>
          <p:nvPr/>
        </p:nvSpPr>
        <p:spPr>
          <a:xfrm>
            <a:off x="1830278" y="1406170"/>
            <a:ext cx="992820"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Tree>
    <p:extLst>
      <p:ext uri="{BB962C8B-B14F-4D97-AF65-F5344CB8AC3E}">
        <p14:creationId xmlns:p14="http://schemas.microsoft.com/office/powerpoint/2010/main" val="8853295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課題の終了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1263342" y="392129"/>
            <a:ext cx="97040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1" name="テキスト ボックス 20">
            <a:extLst>
              <a:ext uri="{FF2B5EF4-FFF2-40B4-BE49-F238E27FC236}">
                <a16:creationId xmlns:a16="http://schemas.microsoft.com/office/drawing/2014/main" id="{53513E87-365D-4BC5-BFC4-EA7432BBC1AA}"/>
              </a:ext>
            </a:extLst>
          </p:cNvPr>
          <p:cNvSpPr txBox="1"/>
          <p:nvPr/>
        </p:nvSpPr>
        <p:spPr>
          <a:xfrm>
            <a:off x="379124" y="393594"/>
            <a:ext cx="7838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かだい</a:t>
            </a:r>
          </a:p>
        </p:txBody>
      </p:sp>
      <p:pic>
        <p:nvPicPr>
          <p:cNvPr id="4" name="図 3">
            <a:extLst>
              <a:ext uri="{FF2B5EF4-FFF2-40B4-BE49-F238E27FC236}">
                <a16:creationId xmlns:a16="http://schemas.microsoft.com/office/drawing/2014/main" id="{43D6B741-EED1-46BF-A9B6-694A1ED1C971}"/>
              </a:ext>
            </a:extLst>
          </p:cNvPr>
          <p:cNvPicPr>
            <a:picLocks noChangeAspect="1"/>
          </p:cNvPicPr>
          <p:nvPr/>
        </p:nvPicPr>
        <p:blipFill>
          <a:blip r:embed="rId2"/>
          <a:srcRect/>
          <a:stretch/>
        </p:blipFill>
        <p:spPr>
          <a:xfrm>
            <a:off x="730663" y="1621900"/>
            <a:ext cx="7682673" cy="4951176"/>
          </a:xfrm>
          <a:prstGeom prst="rect">
            <a:avLst/>
          </a:prstGeom>
        </p:spPr>
      </p:pic>
      <p:sp>
        <p:nvSpPr>
          <p:cNvPr id="24" name="テキスト ボックス 23">
            <a:extLst>
              <a:ext uri="{FF2B5EF4-FFF2-40B4-BE49-F238E27FC236}">
                <a16:creationId xmlns:a16="http://schemas.microsoft.com/office/drawing/2014/main" id="{D66547B5-5BF3-41E2-80D7-9269AC973E42}"/>
              </a:ext>
            </a:extLst>
          </p:cNvPr>
          <p:cNvSpPr txBox="1"/>
          <p:nvPr/>
        </p:nvSpPr>
        <p:spPr>
          <a:xfrm>
            <a:off x="428625" y="950630"/>
            <a:ext cx="7339336"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Esc</a:t>
            </a:r>
            <a:r>
              <a:rPr lang="ja-JP" altLang="en-US" i="0" dirty="0">
                <a:solidFill>
                  <a:srgbClr val="575E75"/>
                </a:solidFill>
                <a:effectLst/>
                <a:latin typeface="メイリオ" panose="020B0604030504040204" pitchFamily="50" charset="-128"/>
                <a:ea typeface="メイリオ" panose="020B0604030504040204" pitchFamily="50" charset="-128"/>
              </a:rPr>
              <a:t>キーを押し、「セーブして終了」ボタンを押します。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DEDD1C4C-9E62-41C2-9082-A02051553F26}"/>
              </a:ext>
            </a:extLst>
          </p:cNvPr>
          <p:cNvSpPr txBox="1"/>
          <p:nvPr/>
        </p:nvSpPr>
        <p:spPr>
          <a:xfrm>
            <a:off x="1524483" y="1011783"/>
            <a:ext cx="3949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6A0103EF-0467-4A36-87CD-1AEEA32205DF}"/>
              </a:ext>
            </a:extLst>
          </p:cNvPr>
          <p:cNvSpPr txBox="1"/>
          <p:nvPr/>
        </p:nvSpPr>
        <p:spPr>
          <a:xfrm>
            <a:off x="5159895" y="1011783"/>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1" name="テキスト ボックス 30">
            <a:extLst>
              <a:ext uri="{FF2B5EF4-FFF2-40B4-BE49-F238E27FC236}">
                <a16:creationId xmlns:a16="http://schemas.microsoft.com/office/drawing/2014/main" id="{25B37E05-D4A0-4625-A03C-C953C69B8E7D}"/>
              </a:ext>
            </a:extLst>
          </p:cNvPr>
          <p:cNvSpPr txBox="1"/>
          <p:nvPr/>
        </p:nvSpPr>
        <p:spPr>
          <a:xfrm>
            <a:off x="3355506" y="1011783"/>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32" name="正方形/長方形 31">
            <a:extLst>
              <a:ext uri="{FF2B5EF4-FFF2-40B4-BE49-F238E27FC236}">
                <a16:creationId xmlns:a16="http://schemas.microsoft.com/office/drawing/2014/main" id="{B24861BC-0403-4ED7-8051-5A47485F8241}"/>
              </a:ext>
            </a:extLst>
          </p:cNvPr>
          <p:cNvSpPr/>
          <p:nvPr/>
        </p:nvSpPr>
        <p:spPr>
          <a:xfrm>
            <a:off x="1398429" y="3648722"/>
            <a:ext cx="2481113" cy="26751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40039815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2B120EE-5A00-4D2C-B7E6-246AC32298FA}"/>
              </a:ext>
            </a:extLst>
          </p:cNvPr>
          <p:cNvPicPr>
            <a:picLocks noChangeAspect="1"/>
          </p:cNvPicPr>
          <p:nvPr/>
        </p:nvPicPr>
        <p:blipFill>
          <a:blip r:embed="rId2"/>
          <a:stretch>
            <a:fillRect/>
          </a:stretch>
        </p:blipFill>
        <p:spPr>
          <a:xfrm>
            <a:off x="1919464" y="1871245"/>
            <a:ext cx="4656596" cy="3822471"/>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課題の終了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1263342" y="392129"/>
            <a:ext cx="97040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4" name="テキスト ボックス 23">
            <a:extLst>
              <a:ext uri="{FF2B5EF4-FFF2-40B4-BE49-F238E27FC236}">
                <a16:creationId xmlns:a16="http://schemas.microsoft.com/office/drawing/2014/main" id="{D66547B5-5BF3-41E2-80D7-9269AC973E42}"/>
              </a:ext>
            </a:extLst>
          </p:cNvPr>
          <p:cNvSpPr txBox="1"/>
          <p:nvPr/>
        </p:nvSpPr>
        <p:spPr>
          <a:xfrm>
            <a:off x="428625" y="977634"/>
            <a:ext cx="733933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もう一度「セーブして終了」ボタンを押すと、課題が終了します。</a:t>
            </a:r>
            <a:endParaRPr kumimoji="1" lang="ja-JP" altLang="en-US"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DEDD1C4C-9E62-41C2-9082-A02051553F26}"/>
              </a:ext>
            </a:extLst>
          </p:cNvPr>
          <p:cNvSpPr txBox="1"/>
          <p:nvPr/>
        </p:nvSpPr>
        <p:spPr>
          <a:xfrm>
            <a:off x="4319822" y="1027476"/>
            <a:ext cx="3949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6A0103EF-0467-4A36-87CD-1AEEA32205DF}"/>
              </a:ext>
            </a:extLst>
          </p:cNvPr>
          <p:cNvSpPr txBox="1"/>
          <p:nvPr/>
        </p:nvSpPr>
        <p:spPr>
          <a:xfrm>
            <a:off x="906164" y="1027476"/>
            <a:ext cx="5718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いちど</a:t>
            </a:r>
          </a:p>
        </p:txBody>
      </p:sp>
      <p:sp>
        <p:nvSpPr>
          <p:cNvPr id="31" name="テキスト ボックス 30">
            <a:extLst>
              <a:ext uri="{FF2B5EF4-FFF2-40B4-BE49-F238E27FC236}">
                <a16:creationId xmlns:a16="http://schemas.microsoft.com/office/drawing/2014/main" id="{25B37E05-D4A0-4625-A03C-C953C69B8E7D}"/>
              </a:ext>
            </a:extLst>
          </p:cNvPr>
          <p:cNvSpPr txBox="1"/>
          <p:nvPr/>
        </p:nvSpPr>
        <p:spPr>
          <a:xfrm>
            <a:off x="2509714" y="1027476"/>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32" name="正方形/長方形 31">
            <a:extLst>
              <a:ext uri="{FF2B5EF4-FFF2-40B4-BE49-F238E27FC236}">
                <a16:creationId xmlns:a16="http://schemas.microsoft.com/office/drawing/2014/main" id="{B24861BC-0403-4ED7-8051-5A47485F8241}"/>
              </a:ext>
            </a:extLst>
          </p:cNvPr>
          <p:cNvSpPr/>
          <p:nvPr/>
        </p:nvSpPr>
        <p:spPr>
          <a:xfrm>
            <a:off x="2090887" y="4145872"/>
            <a:ext cx="4336546" cy="69245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テキスト ボックス 12">
            <a:extLst>
              <a:ext uri="{FF2B5EF4-FFF2-40B4-BE49-F238E27FC236}">
                <a16:creationId xmlns:a16="http://schemas.microsoft.com/office/drawing/2014/main" id="{14F1E224-5362-4B02-81B0-CC0278D20130}"/>
              </a:ext>
            </a:extLst>
          </p:cNvPr>
          <p:cNvSpPr txBox="1"/>
          <p:nvPr/>
        </p:nvSpPr>
        <p:spPr>
          <a:xfrm>
            <a:off x="5744574" y="1027476"/>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14" name="テキスト ボックス 13">
            <a:extLst>
              <a:ext uri="{FF2B5EF4-FFF2-40B4-BE49-F238E27FC236}">
                <a16:creationId xmlns:a16="http://schemas.microsoft.com/office/drawing/2014/main" id="{ED99F94B-20EE-4F28-8B45-37E0C8D4F5D8}"/>
              </a:ext>
            </a:extLst>
          </p:cNvPr>
          <p:cNvSpPr txBox="1"/>
          <p:nvPr/>
        </p:nvSpPr>
        <p:spPr>
          <a:xfrm>
            <a:off x="5247217" y="1027476"/>
            <a:ext cx="59480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かだい</a:t>
            </a:r>
          </a:p>
        </p:txBody>
      </p:sp>
      <p:sp>
        <p:nvSpPr>
          <p:cNvPr id="15" name="テキスト ボックス 14">
            <a:extLst>
              <a:ext uri="{FF2B5EF4-FFF2-40B4-BE49-F238E27FC236}">
                <a16:creationId xmlns:a16="http://schemas.microsoft.com/office/drawing/2014/main" id="{DCAF973D-125A-4C68-8595-DB96FB6FCAE7}"/>
              </a:ext>
            </a:extLst>
          </p:cNvPr>
          <p:cNvSpPr txBox="1"/>
          <p:nvPr/>
        </p:nvSpPr>
        <p:spPr>
          <a:xfrm>
            <a:off x="379124" y="393594"/>
            <a:ext cx="7838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かだい</a:t>
            </a:r>
          </a:p>
        </p:txBody>
      </p:sp>
    </p:spTree>
    <p:extLst>
      <p:ext uri="{BB962C8B-B14F-4D97-AF65-F5344CB8AC3E}">
        <p14:creationId xmlns:p14="http://schemas.microsoft.com/office/powerpoint/2010/main" val="19922341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プレースホルダー 8">
            <a:extLst>
              <a:ext uri="{FF2B5EF4-FFF2-40B4-BE49-F238E27FC236}">
                <a16:creationId xmlns:a16="http://schemas.microsoft.com/office/drawing/2014/main" id="{F6678825-25B7-4A39-8619-0B753A1099A2}"/>
              </a:ext>
            </a:extLst>
          </p:cNvPr>
          <p:cNvPicPr>
            <a:picLocks noGrp="1" noChangeAspect="1"/>
          </p:cNvPicPr>
          <p:nvPr>
            <p:ph type="pic" sz="quarter" idx="13"/>
          </p:nvPr>
        </p:nvPicPr>
        <p:blipFill rotWithShape="1">
          <a:blip r:embed="rId2"/>
          <a:srcRect t="-47681" r="-233" b="-47681"/>
          <a:stretch/>
        </p:blipFill>
        <p:spPr>
          <a:xfrm>
            <a:off x="0" y="0"/>
            <a:ext cx="9144000" cy="6858000"/>
          </a:xfrm>
        </p:spPr>
      </p:pic>
      <p:sp>
        <p:nvSpPr>
          <p:cNvPr id="4" name="タイトル 3">
            <a:extLst>
              <a:ext uri="{FF2B5EF4-FFF2-40B4-BE49-F238E27FC236}">
                <a16:creationId xmlns:a16="http://schemas.microsoft.com/office/drawing/2014/main" id="{E3F15753-9A70-41A7-8148-3C77FC4D7C4E}"/>
              </a:ext>
            </a:extLst>
          </p:cNvPr>
          <p:cNvSpPr>
            <a:spLocks noGrp="1"/>
          </p:cNvSpPr>
          <p:nvPr>
            <p:ph type="ctrTitle"/>
          </p:nvPr>
        </p:nvSpPr>
        <p:spPr>
          <a:xfrm>
            <a:off x="2015231" y="2507643"/>
            <a:ext cx="5113538" cy="1311128"/>
          </a:xfrm>
        </p:spPr>
        <p:txBody>
          <a:bodyPr/>
          <a:lstStyle/>
          <a:p>
            <a:r>
              <a:rPr lang="ja-JP" altLang="en-US" sz="4400" dirty="0"/>
              <a:t>おつかれさまでした！</a:t>
            </a:r>
            <a:br>
              <a:rPr lang="en-US" altLang="ja-JP" sz="4400" dirty="0"/>
            </a:br>
            <a:r>
              <a:rPr lang="ja-JP" altLang="en-US" sz="4400" dirty="0"/>
              <a:t>がんばったね！</a:t>
            </a:r>
          </a:p>
        </p:txBody>
      </p:sp>
    </p:spTree>
    <p:extLst>
      <p:ext uri="{BB962C8B-B14F-4D97-AF65-F5344CB8AC3E}">
        <p14:creationId xmlns:p14="http://schemas.microsoft.com/office/powerpoint/2010/main" val="854458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32EB86F2-64B6-44A7-8837-7ABBB9DA89B6}"/>
              </a:ext>
            </a:extLst>
          </p:cNvPr>
          <p:cNvSpPr txBox="1"/>
          <p:nvPr/>
        </p:nvSpPr>
        <p:spPr>
          <a:xfrm>
            <a:off x="479565" y="1123793"/>
            <a:ext cx="1997306" cy="369332"/>
          </a:xfrm>
          <a:prstGeom prst="rect">
            <a:avLst/>
          </a:prstGeom>
          <a:noFill/>
        </p:spPr>
        <p:txBody>
          <a:bodyPr wrap="square" rtlCol="0">
            <a:spAutoFit/>
          </a:bodyPr>
          <a:lstStyle/>
          <a:p>
            <a:r>
              <a:rPr lang="ja-JP" altLang="en-US" b="1" dirty="0">
                <a:solidFill>
                  <a:srgbClr val="575E75"/>
                </a:solidFill>
                <a:latin typeface="メイリオ" panose="020B0604030504040204" pitchFamily="50" charset="-128"/>
                <a:ea typeface="メイリオ" panose="020B0604030504040204" pitchFamily="50" charset="-128"/>
              </a:rPr>
              <a:t>画像引用サイト</a:t>
            </a:r>
            <a:endParaRPr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27F4920B-8A80-43B4-995A-EC5AAD6E6A69}"/>
              </a:ext>
            </a:extLst>
          </p:cNvPr>
          <p:cNvSpPr txBox="1"/>
          <p:nvPr/>
        </p:nvSpPr>
        <p:spPr>
          <a:xfrm>
            <a:off x="720741" y="2279370"/>
            <a:ext cx="5031989" cy="369332"/>
          </a:xfrm>
          <a:prstGeom prst="rect">
            <a:avLst/>
          </a:prstGeom>
          <a:noFill/>
        </p:spPr>
        <p:txBody>
          <a:bodyPr wrap="square" rtlCol="0">
            <a:spAutoFit/>
          </a:bodyPr>
          <a:lstStyle/>
          <a:p>
            <a:r>
              <a:rPr lang="ja-JP" altLang="en-US" dirty="0">
                <a:solidFill>
                  <a:srgbClr val="575E75"/>
                </a:solidFill>
                <a:latin typeface="メイリオ" panose="020B0604030504040204" pitchFamily="50" charset="-128"/>
                <a:ea typeface="メイリオ" panose="020B0604030504040204" pitchFamily="50" charset="-128"/>
              </a:rPr>
              <a:t>公式リファレンス（</a:t>
            </a:r>
            <a:r>
              <a:rPr lang="en-US" altLang="ja-JP" dirty="0">
                <a:solidFill>
                  <a:srgbClr val="575E75"/>
                </a:solidFill>
                <a:latin typeface="メイリオ" panose="020B0604030504040204" pitchFamily="50" charset="-128"/>
                <a:ea typeface="メイリオ" panose="020B0604030504040204" pitchFamily="50" charset="-128"/>
              </a:rPr>
              <a:t>P22,31,47,54</a:t>
            </a:r>
            <a:r>
              <a:rPr lang="ja-JP" altLang="en-US" dirty="0">
                <a:solidFill>
                  <a:srgbClr val="575E75"/>
                </a:solidFill>
                <a:latin typeface="メイリオ" panose="020B0604030504040204" pitchFamily="50" charset="-128"/>
                <a:ea typeface="メイリオ" panose="020B0604030504040204" pitchFamily="50" charset="-128"/>
              </a:rPr>
              <a:t>）</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E48AF3B8-7A4D-4EA2-81B5-33268F259854}"/>
              </a:ext>
            </a:extLst>
          </p:cNvPr>
          <p:cNvSpPr txBox="1"/>
          <p:nvPr/>
        </p:nvSpPr>
        <p:spPr>
          <a:xfrm>
            <a:off x="1102481" y="2745443"/>
            <a:ext cx="7544369" cy="738664"/>
          </a:xfrm>
          <a:prstGeom prst="rect">
            <a:avLst/>
          </a:prstGeom>
          <a:noFill/>
        </p:spPr>
        <p:txBody>
          <a:bodyPr wrap="square" rtlCol="0">
            <a:spAutoFit/>
          </a:bodyPr>
          <a:lstStyle/>
          <a:p>
            <a:r>
              <a:rPr lang="en-US" altLang="ja-JP" sz="1400" dirty="0">
                <a:solidFill>
                  <a:srgbClr val="575E75"/>
                </a:solidFill>
                <a:latin typeface="メイリオ" panose="020B0604030504040204" pitchFamily="50" charset="-128"/>
                <a:ea typeface="メイリオ" panose="020B0604030504040204" pitchFamily="50" charset="-128"/>
                <a:hlinkClick r:id="rId2"/>
              </a:rPr>
              <a:t>https://meedownloads.blob.core.windows.net/learning-experience/Coding_Fundamentals/Block%202/Block%202%20Lesson%203%20Coding%20Fundamentals%20Teacher%20Guide.pdf</a:t>
            </a:r>
            <a:endParaRPr lang="en-US" altLang="ja-JP" sz="1400" dirty="0">
              <a:solidFill>
                <a:srgbClr val="575E75"/>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470530016"/>
      </p:ext>
    </p:extLst>
  </p:cSld>
  <p:clrMapOvr>
    <a:masterClrMapping/>
  </p:clrMapOvr>
</p:sld>
</file>

<file path=ppt/theme/theme1.xml><?xml version="1.0" encoding="utf-8"?>
<a:theme xmlns:a="http://schemas.openxmlformats.org/drawingml/2006/main" name="曲線">
  <a:themeElements>
    <a:clrScheme name="マインクラフト（リンク）">
      <a:dk1>
        <a:srgbClr val="777777"/>
      </a:dk1>
      <a:lt1>
        <a:sysClr val="window" lastClr="FFFFFF"/>
      </a:lt1>
      <a:dk2>
        <a:srgbClr val="5F5F5F"/>
      </a:dk2>
      <a:lt2>
        <a:srgbClr val="EEECE1"/>
      </a:lt2>
      <a:accent1>
        <a:srgbClr val="DA6272"/>
      </a:accent1>
      <a:accent2>
        <a:srgbClr val="A4C516"/>
      </a:accent2>
      <a:accent3>
        <a:srgbClr val="9BBB59"/>
      </a:accent3>
      <a:accent4>
        <a:srgbClr val="8064A2"/>
      </a:accent4>
      <a:accent5>
        <a:srgbClr val="4BACC6"/>
      </a:accent5>
      <a:accent6>
        <a:srgbClr val="F79646"/>
      </a:accent6>
      <a:hlink>
        <a:srgbClr val="4BACC6"/>
      </a:hlink>
      <a:folHlink>
        <a:srgbClr val="7B9310"/>
      </a:folHlink>
    </a:clrScheme>
    <a:fontScheme name="MSFT_0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33_TF89715846" id="{D02933C7-5B70-486F-96EA-AD9386C0B23E}" vid="{8E1BD739-95C8-4D6D-B1D5-95D4DC66B59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67D8A4B1-1036-4F2B-9C1A-A86F68D314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23BE856-B6C2-4675-AE16-47A27D415D46}">
  <ds:schemaRefs>
    <ds:schemaRef ds:uri="http://schemas.microsoft.com/sharepoint/v3/contenttype/forms"/>
  </ds:schemaRefs>
</ds:datastoreItem>
</file>

<file path=customXml/itemProps3.xml><?xml version="1.0" encoding="utf-8"?>
<ds:datastoreItem xmlns:ds="http://schemas.openxmlformats.org/officeDocument/2006/customXml" ds:itemID="{450439D9-8631-4FC1-BCE0-1BDB23425EE1}">
  <ds:schemaRefs>
    <ds:schemaRef ds:uri="http://schemas.microsoft.com/office/2006/metadata/properties"/>
    <ds:schemaRef ds:uri="http://purl.org/dc/dcmitype/"/>
    <ds:schemaRef ds:uri="http://schemas.microsoft.com/office/2006/documentManagement/types"/>
    <ds:schemaRef ds:uri="http://purl.org/dc/terms/"/>
    <ds:schemaRef ds:uri="http://schemas.openxmlformats.org/package/2006/metadata/core-properties"/>
    <ds:schemaRef ds:uri="fb0879af-3eba-417a-a55a-ffe6dcd6ca77"/>
    <ds:schemaRef ds:uri="http://schemas.microsoft.com/sharepoint/v3"/>
    <ds:schemaRef ds:uri="http://www.w3.org/XML/1998/namespace"/>
    <ds:schemaRef ds:uri="http://schemas.microsoft.com/office/infopath/2007/PartnerControls"/>
    <ds:schemaRef ds:uri="6dc4bcd6-49db-4c07-9060-8acfc67cef9f"/>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海をモチーフにしたプレゼンテーション</Template>
  <TotalTime>0</TotalTime>
  <Words>4284</Words>
  <Application>Microsoft Office PowerPoint</Application>
  <PresentationFormat>画面に合わせる (4:3)</PresentationFormat>
  <Paragraphs>1429</Paragraphs>
  <Slides>91</Slides>
  <Notes>9</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91</vt:i4>
      </vt:variant>
    </vt:vector>
  </HeadingPairs>
  <TitlesOfParts>
    <vt:vector size="98" baseType="lpstr">
      <vt:lpstr>Meiryo UI</vt:lpstr>
      <vt:lpstr>UD デジタル 教科書体 NP-R</vt:lpstr>
      <vt:lpstr>メイリオ</vt:lpstr>
      <vt:lpstr>メイリオ</vt:lpstr>
      <vt:lpstr>Arial</vt:lpstr>
      <vt:lpstr>Century Gothic</vt:lpstr>
      <vt:lpstr>曲線</vt:lpstr>
      <vt:lpstr>第9回　月と火星を探索しよう！</vt:lpstr>
      <vt:lpstr>目次</vt:lpstr>
      <vt:lpstr>本日のミッション！</vt:lpstr>
      <vt:lpstr>ミッション：月と火星を探索しよう！</vt:lpstr>
      <vt:lpstr>プログラミングの準備</vt:lpstr>
      <vt:lpstr>Minecraft: Education Editionの起動</vt:lpstr>
      <vt:lpstr>Minecraft: Education Editionへのログイン</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ミッション1：【月】月の石を探そう</vt:lpstr>
      <vt:lpstr>世界の作成</vt:lpstr>
      <vt:lpstr>ストーリーの確認</vt:lpstr>
      <vt:lpstr>ストーリーの確認</vt:lpstr>
      <vt:lpstr>1．【月】月の石を探そう</vt:lpstr>
      <vt:lpstr>1．【月】月の石を探そう</vt:lpstr>
      <vt:lpstr>1．【月】月の石を探そう</vt:lpstr>
      <vt:lpstr>1．【月】月の石を探そう</vt:lpstr>
      <vt:lpstr>1．【月】月の石を探そう</vt:lpstr>
      <vt:lpstr>1．【月】月の石を探そう</vt:lpstr>
      <vt:lpstr>1．【月】月の石を探そう</vt:lpstr>
      <vt:lpstr>1．【月】月の石を探そう</vt:lpstr>
      <vt:lpstr>【参考】ミッションをやり直したい時は？</vt:lpstr>
      <vt:lpstr>ミッション2：【月】金塊を探そう</vt:lpstr>
      <vt:lpstr>2．【月】金塊を探そう</vt:lpstr>
      <vt:lpstr>2．【月】金塊を探そう</vt:lpstr>
      <vt:lpstr>2．【月】金塊を探そう</vt:lpstr>
      <vt:lpstr>2．【月】金塊を探そう</vt:lpstr>
      <vt:lpstr>2．【月】金塊を探そう</vt:lpstr>
      <vt:lpstr>2．【月】金塊を探そう</vt:lpstr>
      <vt:lpstr>2．【月】金塊を探そう</vt:lpstr>
      <vt:lpstr>2．【月】金塊を探そう</vt:lpstr>
      <vt:lpstr>2．【月】金塊を探そう</vt:lpstr>
      <vt:lpstr>2．【月】金塊を探そう</vt:lpstr>
      <vt:lpstr>2．【月】金塊を探そう</vt:lpstr>
      <vt:lpstr>2．【月】金塊を探そう</vt:lpstr>
      <vt:lpstr>2．【月】金塊を探そう</vt:lpstr>
      <vt:lpstr>ミッション3：【火星】探査機を探そう</vt:lpstr>
      <vt:lpstr>ストーリーの確認</vt:lpstr>
      <vt:lpstr>ストーリーの確認</vt:lpstr>
      <vt:lpstr>3．【火星】探査機を探そう</vt:lpstr>
      <vt:lpstr>3．【火星】探査機を探そう</vt:lpstr>
      <vt:lpstr>3．【火星】探査機を探そう</vt:lpstr>
      <vt:lpstr>3．【火星】探査機を探そう</vt:lpstr>
      <vt:lpstr>3．【火星】探査機を探そう</vt:lpstr>
      <vt:lpstr>3．【火星】探査機を探そう</vt:lpstr>
      <vt:lpstr>ミッション4：【火星】探査機を修理しよう</vt:lpstr>
      <vt:lpstr>4．【火星】探査機を修理しよう</vt:lpstr>
      <vt:lpstr>4．【火星】探査機を修理しよう</vt:lpstr>
      <vt:lpstr>4．【火星】探査機を修理しよう</vt:lpstr>
      <vt:lpstr>4．【火星】探査機を修理しよう</vt:lpstr>
      <vt:lpstr>4．【火星】探査機を修理しよう</vt:lpstr>
      <vt:lpstr>4．【火星】探査機を修理しよう</vt:lpstr>
      <vt:lpstr>4．【火星】探査機を修理しよう</vt:lpstr>
      <vt:lpstr>4．【火星】探査機を修理しよう</vt:lpstr>
      <vt:lpstr>4．【火星】探査機を修理しよう</vt:lpstr>
      <vt:lpstr>4．【火星】探査機を修理しよう</vt:lpstr>
      <vt:lpstr>4．【火星】探査機を修理しよう</vt:lpstr>
      <vt:lpstr>4．【火星】探査機を修理しよう</vt:lpstr>
      <vt:lpstr>4．【火星】探査機を修理しよう</vt:lpstr>
      <vt:lpstr>ミッション5： 　　　シミュレーションルームで活動しよう</vt:lpstr>
      <vt:lpstr>ストーリーの確認</vt:lpstr>
      <vt:lpstr>ストーリーの確認</vt:lpstr>
      <vt:lpstr>5．シミュレーションルームで活動しよう</vt:lpstr>
      <vt:lpstr>5．シミュレーションルームで活動しよう</vt:lpstr>
      <vt:lpstr>5．シミュレーションルームで活動しよう</vt:lpstr>
      <vt:lpstr>5．シミュレーションルームで活動しよう</vt:lpstr>
      <vt:lpstr>5．シミュレーションルームで活動しよう</vt:lpstr>
      <vt:lpstr>5．シミュレーションルームで活動しよう</vt:lpstr>
      <vt:lpstr>5．シミュレーションルームで活動しよう</vt:lpstr>
      <vt:lpstr>5．シミュレーションルームで活動しよう</vt:lpstr>
      <vt:lpstr>5．シミュレーションルームで活動しよう</vt:lpstr>
      <vt:lpstr>5．シミュレーションルームで活動しよう</vt:lpstr>
      <vt:lpstr>5．シミュレーションルームで活動しよう</vt:lpstr>
      <vt:lpstr>5．シミュレーションルームで活動しよう</vt:lpstr>
      <vt:lpstr>5．シミュレーションルームで活動しよう</vt:lpstr>
      <vt:lpstr>5．シミュレーションルームで活動しよう</vt:lpstr>
      <vt:lpstr>5．シミュレーションルームで活動しよう</vt:lpstr>
      <vt:lpstr>5．シミュレーションルームで活動しよう</vt:lpstr>
      <vt:lpstr>5．シミュレーションルームで活動しよう</vt:lpstr>
      <vt:lpstr>5．シミュレーションルームで活動しよう</vt:lpstr>
      <vt:lpstr>課題の終了</vt:lpstr>
      <vt:lpstr>課題の終了</vt:lpstr>
      <vt:lpstr>課題の終了</vt:lpstr>
      <vt:lpstr>おつかれさまでした！ がんばったね！</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2020-06-23T05:32:10Z</dcterms:created>
  <dcterms:modified xsi:type="dcterms:W3CDTF">2023-01-23T00:40:49Z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