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10"/>
  </p:notesMasterIdLst>
  <p:handoutMasterIdLst>
    <p:handoutMasterId r:id="rId111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878" r:id="rId22"/>
    <p:sldId id="949" r:id="rId23"/>
    <p:sldId id="1165" r:id="rId24"/>
    <p:sldId id="1167" r:id="rId25"/>
    <p:sldId id="1166" r:id="rId26"/>
    <p:sldId id="1168" r:id="rId27"/>
    <p:sldId id="1170" r:id="rId28"/>
    <p:sldId id="1171" r:id="rId29"/>
    <p:sldId id="1169" r:id="rId30"/>
    <p:sldId id="1172" r:id="rId31"/>
    <p:sldId id="1173" r:id="rId32"/>
    <p:sldId id="1246" r:id="rId33"/>
    <p:sldId id="1011" r:id="rId34"/>
    <p:sldId id="956" r:id="rId35"/>
    <p:sldId id="1174" r:id="rId36"/>
    <p:sldId id="1175" r:id="rId37"/>
    <p:sldId id="1176" r:id="rId38"/>
    <p:sldId id="1177" r:id="rId39"/>
    <p:sldId id="1178" r:id="rId40"/>
    <p:sldId id="1179" r:id="rId41"/>
    <p:sldId id="1181" r:id="rId42"/>
    <p:sldId id="1180" r:id="rId43"/>
    <p:sldId id="1183" r:id="rId44"/>
    <p:sldId id="1184" r:id="rId45"/>
    <p:sldId id="1185" r:id="rId46"/>
    <p:sldId id="1186" r:id="rId47"/>
    <p:sldId id="1187" r:id="rId48"/>
    <p:sldId id="1189" r:id="rId49"/>
    <p:sldId id="1188" r:id="rId50"/>
    <p:sldId id="1244" r:id="rId51"/>
    <p:sldId id="1012" r:id="rId52"/>
    <p:sldId id="1190" r:id="rId53"/>
    <p:sldId id="1191" r:id="rId54"/>
    <p:sldId id="965" r:id="rId55"/>
    <p:sldId id="1192" r:id="rId56"/>
    <p:sldId id="1193" r:id="rId57"/>
    <p:sldId id="1194" r:id="rId58"/>
    <p:sldId id="1195" r:id="rId59"/>
    <p:sldId id="1196" r:id="rId60"/>
    <p:sldId id="1197" r:id="rId61"/>
    <p:sldId id="1198" r:id="rId62"/>
    <p:sldId id="1199" r:id="rId63"/>
    <p:sldId id="1200" r:id="rId64"/>
    <p:sldId id="979" r:id="rId65"/>
    <p:sldId id="1201" r:id="rId66"/>
    <p:sldId id="1202" r:id="rId67"/>
    <p:sldId id="1203" r:id="rId68"/>
    <p:sldId id="1204" r:id="rId69"/>
    <p:sldId id="1205" r:id="rId70"/>
    <p:sldId id="1206" r:id="rId71"/>
    <p:sldId id="1207" r:id="rId72"/>
    <p:sldId id="1208" r:id="rId73"/>
    <p:sldId id="1209" r:id="rId74"/>
    <p:sldId id="1210" r:id="rId75"/>
    <p:sldId id="1211" r:id="rId76"/>
    <p:sldId id="1219" r:id="rId77"/>
    <p:sldId id="1220" r:id="rId78"/>
    <p:sldId id="1221" r:id="rId79"/>
    <p:sldId id="1222" r:id="rId80"/>
    <p:sldId id="1223" r:id="rId81"/>
    <p:sldId id="1224" r:id="rId82"/>
    <p:sldId id="1245" r:id="rId83"/>
    <p:sldId id="1144" r:id="rId84"/>
    <p:sldId id="1225" r:id="rId85"/>
    <p:sldId id="1226" r:id="rId86"/>
    <p:sldId id="1145" r:id="rId87"/>
    <p:sldId id="1227" r:id="rId88"/>
    <p:sldId id="1228" r:id="rId89"/>
    <p:sldId id="1229" r:id="rId90"/>
    <p:sldId id="1231" r:id="rId91"/>
    <p:sldId id="1230" r:id="rId92"/>
    <p:sldId id="1234" r:id="rId93"/>
    <p:sldId id="1235" r:id="rId94"/>
    <p:sldId id="1236" r:id="rId95"/>
    <p:sldId id="1237" r:id="rId96"/>
    <p:sldId id="1238" r:id="rId97"/>
    <p:sldId id="1239" r:id="rId98"/>
    <p:sldId id="1240" r:id="rId99"/>
    <p:sldId id="1241" r:id="rId100"/>
    <p:sldId id="1242" r:id="rId101"/>
    <p:sldId id="1243" r:id="rId102"/>
    <p:sldId id="1232" r:id="rId103"/>
    <p:sldId id="1233" r:id="rId104"/>
    <p:sldId id="943" r:id="rId105"/>
    <p:sldId id="931" r:id="rId106"/>
    <p:sldId id="1010" r:id="rId107"/>
    <p:sldId id="335" r:id="rId108"/>
    <p:sldId id="833" r:id="rId10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4E7"/>
    <a:srgbClr val="A5BB4B"/>
    <a:srgbClr val="575E75"/>
    <a:srgbClr val="C55A11"/>
    <a:srgbClr val="79AE02"/>
    <a:srgbClr val="067F9C"/>
    <a:srgbClr val="03556D"/>
    <a:srgbClr val="145C72"/>
    <a:srgbClr val="0C596D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90" autoAdjust="0"/>
    <p:restoredTop sz="95244" autoAdjust="0"/>
  </p:normalViewPr>
  <p:slideViewPr>
    <p:cSldViewPr snapToGrid="0">
      <p:cViewPr varScale="1">
        <p:scale>
          <a:sx n="125" d="100"/>
          <a:sy n="125" d="100"/>
        </p:scale>
        <p:origin x="208" y="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commentAuthors" Target="commentAuthors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presProps" Target="presProp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notesMaster" Target="notesMasters/notesMaster1.xml"/><Relationship Id="rId115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2023/1/23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2023/1/23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97293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144157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71766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72668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101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56.PN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5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4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image" Target="../media/image5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3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3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02.PNG"/><Relationship Id="rId7" Type="http://schemas.openxmlformats.org/officeDocument/2006/relationships/image" Target="../media/image31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02.PNG"/><Relationship Id="rId7" Type="http://schemas.openxmlformats.org/officeDocument/2006/relationships/image" Target="../media/image4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53.png"/><Relationship Id="rId4" Type="http://schemas.openxmlformats.org/officeDocument/2006/relationships/image" Target="../media/image33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33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03.PNG"/><Relationship Id="rId7" Type="http://schemas.openxmlformats.org/officeDocument/2006/relationships/image" Target="../media/image109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4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07.png"/><Relationship Id="rId7" Type="http://schemas.openxmlformats.org/officeDocument/2006/relationships/image" Target="../media/image35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3.PNG"/><Relationship Id="rId4" Type="http://schemas.openxmlformats.org/officeDocument/2006/relationships/image" Target="../media/image108.png"/><Relationship Id="rId9" Type="http://schemas.openxmlformats.org/officeDocument/2006/relationships/image" Target="../media/image2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08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hyperlink" Target="https://meedownloads.blob.core.windows.net/learning-experience/Coding_Fundamentals/Block%202/Block%202%20Lesson%202%20Coding%20Fundamentals%20Teacher%20Guide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8</a:t>
            </a:r>
            <a:r>
              <a:rPr lang="ja-JP" altLang="en-US" dirty="0"/>
              <a:t>回　水星と金星を探索しよう！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78" r="8278"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52089-FE8D-40B1-919D-4E6E2E1C92FE}"/>
              </a:ext>
            </a:extLst>
          </p:cNvPr>
          <p:cNvSpPr txBox="1"/>
          <p:nvPr/>
        </p:nvSpPr>
        <p:spPr>
          <a:xfrm>
            <a:off x="1974491" y="4855604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7B0A38-F202-4F9F-8946-615F66D80705}"/>
              </a:ext>
            </a:extLst>
          </p:cNvPr>
          <p:cNvSpPr txBox="1"/>
          <p:nvPr/>
        </p:nvSpPr>
        <p:spPr>
          <a:xfrm>
            <a:off x="3085678" y="4855604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17AFD4E-B6E8-4068-A16B-87B54B8789EA}"/>
              </a:ext>
            </a:extLst>
          </p:cNvPr>
          <p:cNvSpPr txBox="1"/>
          <p:nvPr/>
        </p:nvSpPr>
        <p:spPr>
          <a:xfrm>
            <a:off x="4293705" y="4855603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たんさく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F5DE8829-D921-490E-84EA-94FDD8D24F4C}"/>
              </a:ext>
            </a:extLst>
          </p:cNvPr>
          <p:cNvSpPr txBox="1">
            <a:spLocks/>
          </p:cNvSpPr>
          <p:nvPr/>
        </p:nvSpPr>
        <p:spPr>
          <a:xfrm>
            <a:off x="4818747" y="1461264"/>
            <a:ext cx="4147187" cy="4770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6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16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</a:t>
            </a:r>
            <a:br>
              <a:rPr lang="en-US" altLang="ja-JP" dirty="0"/>
            </a:br>
            <a:r>
              <a:rPr lang="ja-JP" altLang="en-US" dirty="0"/>
              <a:t>　 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</a:t>
            </a:r>
            <a:br>
              <a:rPr lang="en-US" altLang="ja-JP" dirty="0"/>
            </a:br>
            <a:r>
              <a:rPr lang="ja-JP" altLang="en-US" dirty="0"/>
              <a:t>　シミュレーションルームで活動しよう</a:t>
            </a:r>
            <a:endParaRPr lang="en-US" altLang="ja-JP" dirty="0"/>
          </a:p>
          <a:p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8" y="1463040"/>
            <a:ext cx="4503591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 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 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 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4DBC3A7-9B6B-4BF3-8544-5AF0EF0CC98F}"/>
              </a:ext>
            </a:extLst>
          </p:cNvPr>
          <p:cNvSpPr txBox="1"/>
          <p:nvPr/>
        </p:nvSpPr>
        <p:spPr>
          <a:xfrm>
            <a:off x="3356523" y="4682401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D03C535-8276-4CDC-A0DF-62F7457EAD0A}"/>
              </a:ext>
            </a:extLst>
          </p:cNvPr>
          <p:cNvSpPr txBox="1"/>
          <p:nvPr/>
        </p:nvSpPr>
        <p:spPr>
          <a:xfrm>
            <a:off x="5387921" y="2157375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5032813" y="4351727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5671168" y="4350412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C38CA1C-0B35-406B-8E39-04432D312681}"/>
              </a:ext>
            </a:extLst>
          </p:cNvPr>
          <p:cNvSpPr txBox="1"/>
          <p:nvPr/>
        </p:nvSpPr>
        <p:spPr>
          <a:xfrm>
            <a:off x="6022755" y="2157375"/>
            <a:ext cx="8635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765EC91-4D74-4017-9ECB-41B08EE08486}"/>
              </a:ext>
            </a:extLst>
          </p:cNvPr>
          <p:cNvSpPr txBox="1"/>
          <p:nvPr/>
        </p:nvSpPr>
        <p:spPr>
          <a:xfrm>
            <a:off x="6929292" y="2157375"/>
            <a:ext cx="721818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4C3C5B5-8D56-4896-BA81-D78250EFED99}"/>
              </a:ext>
            </a:extLst>
          </p:cNvPr>
          <p:cNvSpPr txBox="1"/>
          <p:nvPr/>
        </p:nvSpPr>
        <p:spPr>
          <a:xfrm>
            <a:off x="7437399" y="3571884"/>
            <a:ext cx="721818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2592C76-AE25-48BA-8765-BF8135245124}"/>
              </a:ext>
            </a:extLst>
          </p:cNvPr>
          <p:cNvSpPr txBox="1"/>
          <p:nvPr/>
        </p:nvSpPr>
        <p:spPr>
          <a:xfrm>
            <a:off x="1990809" y="4682401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28231BF-DBBB-429B-BE22-85CC550F61E2}"/>
              </a:ext>
            </a:extLst>
          </p:cNvPr>
          <p:cNvSpPr txBox="1"/>
          <p:nvPr/>
        </p:nvSpPr>
        <p:spPr>
          <a:xfrm>
            <a:off x="3471933" y="3905910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E9D9917-7B3B-457C-9127-D50641CBB917}"/>
              </a:ext>
            </a:extLst>
          </p:cNvPr>
          <p:cNvSpPr txBox="1"/>
          <p:nvPr/>
        </p:nvSpPr>
        <p:spPr>
          <a:xfrm>
            <a:off x="1990809" y="3905910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9B21378-AB1B-4766-9D0D-8D466A559393}"/>
              </a:ext>
            </a:extLst>
          </p:cNvPr>
          <p:cNvSpPr txBox="1"/>
          <p:nvPr/>
        </p:nvSpPr>
        <p:spPr>
          <a:xfrm>
            <a:off x="2558761" y="3905910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D989D49-A53A-41B6-B9B4-620E6B11583E}"/>
              </a:ext>
            </a:extLst>
          </p:cNvPr>
          <p:cNvSpPr txBox="1"/>
          <p:nvPr/>
        </p:nvSpPr>
        <p:spPr>
          <a:xfrm>
            <a:off x="3019418" y="3905910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760C0E-3ADB-41AD-918C-E43D072896E1}"/>
              </a:ext>
            </a:extLst>
          </p:cNvPr>
          <p:cNvSpPr txBox="1"/>
          <p:nvPr/>
        </p:nvSpPr>
        <p:spPr>
          <a:xfrm>
            <a:off x="3723428" y="3122969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E830F4A-0573-4323-BD16-24D0EB09F3BC}"/>
              </a:ext>
            </a:extLst>
          </p:cNvPr>
          <p:cNvSpPr txBox="1"/>
          <p:nvPr/>
        </p:nvSpPr>
        <p:spPr>
          <a:xfrm>
            <a:off x="1990809" y="3122969"/>
            <a:ext cx="63987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1" t="31085" r="21" b="33707"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ミッション：水星と金星を探索しよう！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1947855" y="377164"/>
            <a:ext cx="75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744226" y="943517"/>
            <a:ext cx="806503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ストーリーに沿って、</a:t>
            </a:r>
            <a:endParaRPr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条件によって繰り返しや命令を変える方法を学ぼう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6" y="5056031"/>
            <a:ext cx="6853561" cy="1384278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801210" y="5167526"/>
            <a:ext cx="66020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今回は「水星＆金星」のストーリーにチャレンジするよ！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さまざまなミッションをクリアしながら、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プログラミングの仕方を学ぼう！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AA7A5C5-33A5-4838-8B73-8FAA06256100}"/>
              </a:ext>
            </a:extLst>
          </p:cNvPr>
          <p:cNvSpPr txBox="1"/>
          <p:nvPr/>
        </p:nvSpPr>
        <p:spPr>
          <a:xfrm>
            <a:off x="6596836" y="1641956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801210" y="5149795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469D6B9-C887-4BE5-A239-4145AFCE5CE9}"/>
              </a:ext>
            </a:extLst>
          </p:cNvPr>
          <p:cNvSpPr txBox="1"/>
          <p:nvPr/>
        </p:nvSpPr>
        <p:spPr>
          <a:xfrm>
            <a:off x="5138086" y="1646602"/>
            <a:ext cx="28692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2244719" y="1012205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2266120" y="2447091"/>
            <a:ext cx="2264295" cy="211433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3374511" y="5881781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3978193" y="5872287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8B26364-BC26-40BE-9F2E-BF1A75A2BC86}"/>
              </a:ext>
            </a:extLst>
          </p:cNvPr>
          <p:cNvSpPr txBox="1"/>
          <p:nvPr/>
        </p:nvSpPr>
        <p:spPr>
          <a:xfrm>
            <a:off x="5834501" y="1641956"/>
            <a:ext cx="737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B0457F-65A5-4064-A45F-56B31DA33D57}"/>
              </a:ext>
            </a:extLst>
          </p:cNvPr>
          <p:cNvSpPr txBox="1"/>
          <p:nvPr/>
        </p:nvSpPr>
        <p:spPr>
          <a:xfrm>
            <a:off x="1420302" y="1646603"/>
            <a:ext cx="8876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4EC242E-B035-4433-8340-7C3D2667512E}"/>
              </a:ext>
            </a:extLst>
          </p:cNvPr>
          <p:cNvSpPr txBox="1"/>
          <p:nvPr/>
        </p:nvSpPr>
        <p:spPr>
          <a:xfrm>
            <a:off x="4271322" y="1646602"/>
            <a:ext cx="7371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494AC84-7893-4B7D-AD56-21003CFCB4FB}"/>
              </a:ext>
            </a:extLst>
          </p:cNvPr>
          <p:cNvSpPr txBox="1"/>
          <p:nvPr/>
        </p:nvSpPr>
        <p:spPr>
          <a:xfrm>
            <a:off x="2581641" y="5149795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A81D-E294-49E8-AFEF-72DB1403D402}"/>
              </a:ext>
            </a:extLst>
          </p:cNvPr>
          <p:cNvSpPr txBox="1"/>
          <p:nvPr/>
        </p:nvSpPr>
        <p:spPr>
          <a:xfrm>
            <a:off x="3197119" y="5149795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6FAAF1D-429D-4C9B-8472-C4B3315E2787}"/>
              </a:ext>
            </a:extLst>
          </p:cNvPr>
          <p:cNvSpPr txBox="1"/>
          <p:nvPr/>
        </p:nvSpPr>
        <p:spPr>
          <a:xfrm>
            <a:off x="2855330" y="377164"/>
            <a:ext cx="75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FDA0C3B-43B8-4BD6-8B61-4674395344C2}"/>
              </a:ext>
            </a:extLst>
          </p:cNvPr>
          <p:cNvSpPr txBox="1"/>
          <p:nvPr/>
        </p:nvSpPr>
        <p:spPr>
          <a:xfrm>
            <a:off x="3817398" y="377164"/>
            <a:ext cx="75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たんさく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DAEA0C9-4172-47AB-B32B-3863E0C0AA59}"/>
              </a:ext>
            </a:extLst>
          </p:cNvPr>
          <p:cNvSpPr txBox="1"/>
          <p:nvPr/>
        </p:nvSpPr>
        <p:spPr>
          <a:xfrm>
            <a:off x="3108437" y="1641008"/>
            <a:ext cx="286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16EC2E4-C809-4ADC-94AF-9317AF8354B3}"/>
              </a:ext>
            </a:extLst>
          </p:cNvPr>
          <p:cNvSpPr txBox="1"/>
          <p:nvPr/>
        </p:nvSpPr>
        <p:spPr>
          <a:xfrm>
            <a:off x="3553204" y="1641956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50650"/>
            <a:ext cx="7637285" cy="4921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7" y="2299318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32153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50651"/>
            <a:ext cx="7637281" cy="49219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水星＆金星」をクリックします。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2658188" y="3246038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2239729" y="1088009"/>
            <a:ext cx="707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すいせい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6263A5D-50AD-4D15-9B84-635D57655452}"/>
              </a:ext>
            </a:extLst>
          </p:cNvPr>
          <p:cNvSpPr txBox="1"/>
          <p:nvPr/>
        </p:nvSpPr>
        <p:spPr>
          <a:xfrm>
            <a:off x="2921876" y="1088860"/>
            <a:ext cx="707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きんせい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128417" y="1385543"/>
            <a:ext cx="884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677E26-7426-4D9A-976E-16389648CA51}"/>
              </a:ext>
            </a:extLst>
          </p:cNvPr>
          <p:cNvSpPr txBox="1"/>
          <p:nvPr/>
        </p:nvSpPr>
        <p:spPr>
          <a:xfrm>
            <a:off x="6377178" y="1385543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73827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59808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50650"/>
            <a:ext cx="7637281" cy="492192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29569" y="2210542"/>
            <a:ext cx="2106564" cy="3728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4975" y="1615477"/>
            <a:ext cx="7514048" cy="484250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画面中央にいる司令官に話を聞いてみましょう。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16799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325022" y="1072506"/>
            <a:ext cx="856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しれいかん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3755349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8801" y="2832185"/>
            <a:ext cx="6394824" cy="32674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365959" y="1028826"/>
            <a:ext cx="877804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宇宙空間へようこそ！私たちは</a:t>
            </a:r>
            <a:r>
              <a:rPr lang="en-US" altLang="ja-JP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つの惑星全てを探索し、資源を収集したいと思っています。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最初は水星。太陽に一番近い惑星なのに一番熱くないことを知っていますか？暗い部分は華氏マイナス</a:t>
            </a:r>
            <a:r>
              <a:rPr lang="en-US" altLang="ja-JP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300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度にも達します。科学者たちはクレーターの底に青い氷があるかもしれないと信じています。さっそく水星の表面に向かい、青い氷があるクレーターを探してみましょう！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7CABE16-F42A-4045-A1B2-0D3C5922311C}"/>
              </a:ext>
            </a:extLst>
          </p:cNvPr>
          <p:cNvSpPr txBox="1"/>
          <p:nvPr/>
        </p:nvSpPr>
        <p:spPr>
          <a:xfrm>
            <a:off x="5640554" y="1740155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62C811A-C143-439E-8B42-4B4DFE49D4F2}"/>
              </a:ext>
            </a:extLst>
          </p:cNvPr>
          <p:cNvSpPr txBox="1"/>
          <p:nvPr/>
        </p:nvSpPr>
        <p:spPr>
          <a:xfrm>
            <a:off x="3699044" y="2101536"/>
            <a:ext cx="2199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BB148EF-7CA4-4060-B423-9653DDCF2A6C}"/>
              </a:ext>
            </a:extLst>
          </p:cNvPr>
          <p:cNvSpPr txBox="1"/>
          <p:nvPr/>
        </p:nvSpPr>
        <p:spPr>
          <a:xfrm>
            <a:off x="1591353" y="1740155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7480607" y="1378247"/>
            <a:ext cx="395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くら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9EE1093-47B7-4850-82D8-B26DC99D6F2F}"/>
              </a:ext>
            </a:extLst>
          </p:cNvPr>
          <p:cNvSpPr txBox="1"/>
          <p:nvPr/>
        </p:nvSpPr>
        <p:spPr>
          <a:xfrm>
            <a:off x="374218" y="137824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4EE8753-6207-498E-AEC9-D4F26D3B436B}"/>
              </a:ext>
            </a:extLst>
          </p:cNvPr>
          <p:cNvSpPr txBox="1"/>
          <p:nvPr/>
        </p:nvSpPr>
        <p:spPr>
          <a:xfrm>
            <a:off x="6048545" y="1019246"/>
            <a:ext cx="8704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しゅうしゅう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AD7FA53-F1F1-4DEC-AA35-760F28762E33}"/>
              </a:ext>
            </a:extLst>
          </p:cNvPr>
          <p:cNvSpPr txBox="1"/>
          <p:nvPr/>
        </p:nvSpPr>
        <p:spPr>
          <a:xfrm>
            <a:off x="5597255" y="1019246"/>
            <a:ext cx="5460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5AAB0F3-87D3-41DB-9E18-E10AA0A91A6B}"/>
              </a:ext>
            </a:extLst>
          </p:cNvPr>
          <p:cNvSpPr txBox="1"/>
          <p:nvPr/>
        </p:nvSpPr>
        <p:spPr>
          <a:xfrm>
            <a:off x="7922163" y="1378247"/>
            <a:ext cx="497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FCAC804-6646-40E4-9482-0D7BF196F1DA}"/>
              </a:ext>
            </a:extLst>
          </p:cNvPr>
          <p:cNvSpPr/>
          <p:nvPr/>
        </p:nvSpPr>
        <p:spPr>
          <a:xfrm>
            <a:off x="1417733" y="5488601"/>
            <a:ext cx="1886463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D4F43C9-12CC-4AEF-9EC8-B9E59AA34DBB}"/>
              </a:ext>
            </a:extLst>
          </p:cNvPr>
          <p:cNvSpPr txBox="1"/>
          <p:nvPr/>
        </p:nvSpPr>
        <p:spPr>
          <a:xfrm>
            <a:off x="1275655" y="6211101"/>
            <a:ext cx="64481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I’m ready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A399381-538E-450B-8970-EF60EFFCAA02}"/>
              </a:ext>
            </a:extLst>
          </p:cNvPr>
          <p:cNvSpPr txBox="1"/>
          <p:nvPr/>
        </p:nvSpPr>
        <p:spPr>
          <a:xfrm>
            <a:off x="5764497" y="6254640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3F6DAE5-BBEF-4367-85B9-7A13E371729A}"/>
              </a:ext>
            </a:extLst>
          </p:cNvPr>
          <p:cNvSpPr txBox="1"/>
          <p:nvPr/>
        </p:nvSpPr>
        <p:spPr>
          <a:xfrm>
            <a:off x="3739365" y="6262107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0C31BC3-D739-437F-B420-2285189C6163}"/>
              </a:ext>
            </a:extLst>
          </p:cNvPr>
          <p:cNvSpPr txBox="1"/>
          <p:nvPr/>
        </p:nvSpPr>
        <p:spPr>
          <a:xfrm>
            <a:off x="3276161" y="1740155"/>
            <a:ext cx="7489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かがくしゃ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BBF73AA-013B-4F04-967E-2D00637D564F}"/>
              </a:ext>
            </a:extLst>
          </p:cNvPr>
          <p:cNvSpPr txBox="1"/>
          <p:nvPr/>
        </p:nvSpPr>
        <p:spPr>
          <a:xfrm>
            <a:off x="5821004" y="1378247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CFB1CBD-9516-4007-BDC4-346F2EA70C59}"/>
              </a:ext>
            </a:extLst>
          </p:cNvPr>
          <p:cNvSpPr txBox="1"/>
          <p:nvPr/>
        </p:nvSpPr>
        <p:spPr>
          <a:xfrm>
            <a:off x="2346132" y="1019246"/>
            <a:ext cx="5142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わたし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6ED868C-60E4-431B-A553-FDAC4DAFE8AA}"/>
              </a:ext>
            </a:extLst>
          </p:cNvPr>
          <p:cNvSpPr txBox="1"/>
          <p:nvPr/>
        </p:nvSpPr>
        <p:spPr>
          <a:xfrm>
            <a:off x="321569" y="1019246"/>
            <a:ext cx="10517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うちゅうくうかん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5F5B556-BDD8-4FDE-AD6B-1A169E6EA13D}"/>
              </a:ext>
            </a:extLst>
          </p:cNvPr>
          <p:cNvSpPr txBox="1"/>
          <p:nvPr/>
        </p:nvSpPr>
        <p:spPr>
          <a:xfrm>
            <a:off x="2181203" y="1740155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たっ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8564173" y="1378247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かし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6161202-13F0-4E06-A70E-D1BA9B0E3D11}"/>
              </a:ext>
            </a:extLst>
          </p:cNvPr>
          <p:cNvSpPr txBox="1"/>
          <p:nvPr/>
        </p:nvSpPr>
        <p:spPr>
          <a:xfrm>
            <a:off x="7408103" y="1019246"/>
            <a:ext cx="40449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952B22-5B5F-4BAE-976D-D4408AB02F54}"/>
              </a:ext>
            </a:extLst>
          </p:cNvPr>
          <p:cNvSpPr txBox="1"/>
          <p:nvPr/>
        </p:nvSpPr>
        <p:spPr>
          <a:xfrm>
            <a:off x="3681627" y="1019246"/>
            <a:ext cx="9008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わくせい すべ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4311250-368A-4153-8D6E-B04FA79DFC35}"/>
              </a:ext>
            </a:extLst>
          </p:cNvPr>
          <p:cNvSpPr txBox="1"/>
          <p:nvPr/>
        </p:nvSpPr>
        <p:spPr>
          <a:xfrm>
            <a:off x="4757204" y="1019246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5023176-AD5D-40DA-BE86-4E7B3BD8197E}"/>
              </a:ext>
            </a:extLst>
          </p:cNvPr>
          <p:cNvSpPr txBox="1"/>
          <p:nvPr/>
        </p:nvSpPr>
        <p:spPr>
          <a:xfrm>
            <a:off x="957688" y="137824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すいせい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DBE8691-413D-46F5-8342-D65A7F942DFF}"/>
              </a:ext>
            </a:extLst>
          </p:cNvPr>
          <p:cNvSpPr txBox="1"/>
          <p:nvPr/>
        </p:nvSpPr>
        <p:spPr>
          <a:xfrm>
            <a:off x="1573597" y="137824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たいよう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8D30C73-9497-44D5-8B8A-FDE83F7F99E2}"/>
              </a:ext>
            </a:extLst>
          </p:cNvPr>
          <p:cNvSpPr txBox="1"/>
          <p:nvPr/>
        </p:nvSpPr>
        <p:spPr>
          <a:xfrm>
            <a:off x="2162634" y="1378247"/>
            <a:ext cx="8716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 ちか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C042219-4043-4970-B931-118885730248}"/>
              </a:ext>
            </a:extLst>
          </p:cNvPr>
          <p:cNvSpPr txBox="1"/>
          <p:nvPr/>
        </p:nvSpPr>
        <p:spPr>
          <a:xfrm>
            <a:off x="2978081" y="1378247"/>
            <a:ext cx="627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わくせい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FBC515E-7A06-49D2-A447-57F317A3BB1C}"/>
              </a:ext>
            </a:extLst>
          </p:cNvPr>
          <p:cNvSpPr txBox="1"/>
          <p:nvPr/>
        </p:nvSpPr>
        <p:spPr>
          <a:xfrm>
            <a:off x="3968815" y="1378247"/>
            <a:ext cx="8716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いちばん あつ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22A6CF8-A171-49C7-A476-2828A23FE5A9}"/>
              </a:ext>
            </a:extLst>
          </p:cNvPr>
          <p:cNvSpPr txBox="1"/>
          <p:nvPr/>
        </p:nvSpPr>
        <p:spPr>
          <a:xfrm>
            <a:off x="6048545" y="1740155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5D22386-0D73-4948-A35A-66E20F1C24CE}"/>
              </a:ext>
            </a:extLst>
          </p:cNvPr>
          <p:cNvSpPr txBox="1"/>
          <p:nvPr/>
        </p:nvSpPr>
        <p:spPr>
          <a:xfrm>
            <a:off x="6394352" y="1740155"/>
            <a:ext cx="497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F70EA3C-70BD-419A-9331-6F45EA50AA5B}"/>
              </a:ext>
            </a:extLst>
          </p:cNvPr>
          <p:cNvSpPr txBox="1"/>
          <p:nvPr/>
        </p:nvSpPr>
        <p:spPr>
          <a:xfrm>
            <a:off x="8677962" y="1740155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098554B-D3DD-428B-A221-9FD0BC3F53EC}"/>
              </a:ext>
            </a:extLst>
          </p:cNvPr>
          <p:cNvSpPr txBox="1"/>
          <p:nvPr/>
        </p:nvSpPr>
        <p:spPr>
          <a:xfrm>
            <a:off x="2395949" y="2101536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すいせい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BB26B11-86DC-48CC-9D72-0F7897EFF81C}"/>
              </a:ext>
            </a:extLst>
          </p:cNvPr>
          <p:cNvSpPr txBox="1"/>
          <p:nvPr/>
        </p:nvSpPr>
        <p:spPr>
          <a:xfrm>
            <a:off x="2953807" y="2101536"/>
            <a:ext cx="7007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ひょうめん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078DBA9-93FF-44C5-8B72-F42C5815D757}"/>
              </a:ext>
            </a:extLst>
          </p:cNvPr>
          <p:cNvSpPr txBox="1"/>
          <p:nvPr/>
        </p:nvSpPr>
        <p:spPr>
          <a:xfrm>
            <a:off x="4411397" y="2101536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4757204" y="2101536"/>
            <a:ext cx="497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47435F-2FD7-4F04-99E7-74333E3DC851}"/>
              </a:ext>
            </a:extLst>
          </p:cNvPr>
          <p:cNvSpPr txBox="1"/>
          <p:nvPr/>
        </p:nvSpPr>
        <p:spPr>
          <a:xfrm>
            <a:off x="6852162" y="2101536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さが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485ECD1-1DEC-4F8D-8129-219617E67E70}"/>
              </a:ext>
            </a:extLst>
          </p:cNvPr>
          <p:cNvSpPr txBox="1"/>
          <p:nvPr/>
        </p:nvSpPr>
        <p:spPr>
          <a:xfrm>
            <a:off x="5651193" y="2388163"/>
            <a:ext cx="327278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 </a:t>
            </a:r>
            <a:r>
              <a:rPr lang="zh-TW" altLang="en-US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華氏 </a:t>
            </a:r>
            <a:r>
              <a:rPr lang="en-US" altLang="zh-TW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-300</a:t>
            </a:r>
            <a:r>
              <a:rPr lang="zh-TW" altLang="en-US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（℉）</a:t>
            </a:r>
            <a:r>
              <a:rPr lang="en-US" altLang="zh-TW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= </a:t>
            </a:r>
            <a:r>
              <a:rPr lang="zh-TW" altLang="en-US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摂氏 </a:t>
            </a:r>
            <a:r>
              <a:rPr lang="en-US" altLang="zh-TW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-185</a:t>
            </a:r>
            <a:r>
              <a:rPr lang="zh-TW" altLang="en-US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（℃）</a:t>
            </a:r>
            <a:endParaRPr kumimoji="1" lang="ja-JP" altLang="en-US" sz="14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1B05FCE-6EDC-4B3F-9088-5B36A8474DEF}"/>
              </a:ext>
            </a:extLst>
          </p:cNvPr>
          <p:cNvSpPr txBox="1"/>
          <p:nvPr/>
        </p:nvSpPr>
        <p:spPr>
          <a:xfrm>
            <a:off x="5925637" y="2434112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かし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C8DD949-6FD0-4522-A785-B7A2FFF97696}"/>
              </a:ext>
            </a:extLst>
          </p:cNvPr>
          <p:cNvSpPr txBox="1"/>
          <p:nvPr/>
        </p:nvSpPr>
        <p:spPr>
          <a:xfrm>
            <a:off x="7437532" y="2434112"/>
            <a:ext cx="5370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せっし</a:t>
            </a:r>
          </a:p>
        </p:txBody>
      </p:sp>
    </p:spTree>
    <p:extLst>
      <p:ext uri="{BB962C8B-B14F-4D97-AF65-F5344CB8AC3E}">
        <p14:creationId xmlns:p14="http://schemas.microsoft.com/office/powerpoint/2010/main" val="1140681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0236" y="1646836"/>
            <a:ext cx="6863432" cy="442320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水星の地表にエージェントを送り、クレーターを探そう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6943169" y="1070535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さが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4904125" y="1079413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5FFCAE4-93E8-44D3-924B-255B3DD34850}"/>
              </a:ext>
            </a:extLst>
          </p:cNvPr>
          <p:cNvSpPr txBox="1"/>
          <p:nvPr/>
        </p:nvSpPr>
        <p:spPr>
          <a:xfrm>
            <a:off x="1921881" y="1079413"/>
            <a:ext cx="714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3601169" y="40298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C1FC5A6-2CA2-4C91-85BE-88B47C5A687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86BA9F0-F2D1-4CC3-993A-4CDBA4B50859}"/>
              </a:ext>
            </a:extLst>
          </p:cNvPr>
          <p:cNvSpPr txBox="1"/>
          <p:nvPr/>
        </p:nvSpPr>
        <p:spPr>
          <a:xfrm>
            <a:off x="4962595" y="6225088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160368-62BD-45A1-9839-3E0767BAFD2E}"/>
              </a:ext>
            </a:extLst>
          </p:cNvPr>
          <p:cNvSpPr txBox="1"/>
          <p:nvPr/>
        </p:nvSpPr>
        <p:spPr>
          <a:xfrm>
            <a:off x="5591639" y="622285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9717A5F-DBD2-4EA1-AA0B-A9B9A9A65B91}"/>
              </a:ext>
            </a:extLst>
          </p:cNvPr>
          <p:cNvSpPr txBox="1"/>
          <p:nvPr/>
        </p:nvSpPr>
        <p:spPr>
          <a:xfrm>
            <a:off x="2430623" y="6210709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658D136-EC08-4F67-8C5B-4E9315EB8929}"/>
              </a:ext>
            </a:extLst>
          </p:cNvPr>
          <p:cNvSpPr txBox="1"/>
          <p:nvPr/>
        </p:nvSpPr>
        <p:spPr>
          <a:xfrm>
            <a:off x="2605676" y="1079413"/>
            <a:ext cx="7147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ちひょう</a:t>
            </a:r>
          </a:p>
        </p:txBody>
      </p:sp>
    </p:spTree>
    <p:extLst>
      <p:ext uri="{BB962C8B-B14F-4D97-AF65-F5344CB8AC3E}">
        <p14:creationId xmlns:p14="http://schemas.microsoft.com/office/powerpoint/2010/main" val="1249852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3601169" y="40298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A1874BA-6F74-4BDD-BF10-42E77B691A9C}"/>
              </a:ext>
            </a:extLst>
          </p:cNvPr>
          <p:cNvSpPr txBox="1"/>
          <p:nvPr/>
        </p:nvSpPr>
        <p:spPr>
          <a:xfrm>
            <a:off x="839511" y="2325876"/>
            <a:ext cx="78758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エージェントは下を確認し、ブロックがある間は前方に進みます。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18A6F4-3350-4909-9E59-567161768605}"/>
              </a:ext>
            </a:extLst>
          </p:cNvPr>
          <p:cNvSpPr txBox="1"/>
          <p:nvPr/>
        </p:nvSpPr>
        <p:spPr>
          <a:xfrm>
            <a:off x="2821769" y="2405527"/>
            <a:ext cx="794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5BF5B94-4811-46FA-A1C1-5C1D2A6FB284}"/>
              </a:ext>
            </a:extLst>
          </p:cNvPr>
          <p:cNvSpPr txBox="1"/>
          <p:nvPr/>
        </p:nvSpPr>
        <p:spPr>
          <a:xfrm>
            <a:off x="5297677" y="2405527"/>
            <a:ext cx="6149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806002E-5530-430D-A375-3A1ADC1298EF}"/>
              </a:ext>
            </a:extLst>
          </p:cNvPr>
          <p:cNvSpPr txBox="1"/>
          <p:nvPr/>
        </p:nvSpPr>
        <p:spPr>
          <a:xfrm>
            <a:off x="5795772" y="2405527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B930BD1-5010-4763-B6FE-3DD624DA6A3A}"/>
              </a:ext>
            </a:extLst>
          </p:cNvPr>
          <p:cNvSpPr txBox="1"/>
          <p:nvPr/>
        </p:nvSpPr>
        <p:spPr>
          <a:xfrm>
            <a:off x="2421113" y="240552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3EC1D55C-0B56-4296-94CE-3C0A5A19F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1" y="2259598"/>
            <a:ext cx="739603" cy="739603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9A04B49F-4AD1-4400-B765-F7DA90111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51900"/>
            <a:ext cx="9144000" cy="553575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E3B66FC-3C36-424B-B55C-AC1DC5348EEA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018E818-628A-41D7-8ED0-192FA40EC3F1}"/>
              </a:ext>
            </a:extLst>
          </p:cNvPr>
          <p:cNvSpPr txBox="1"/>
          <p:nvPr/>
        </p:nvSpPr>
        <p:spPr>
          <a:xfrm>
            <a:off x="6542707" y="2405527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90D0C53-27A0-4EC6-99D5-9321466B2196}"/>
              </a:ext>
            </a:extLst>
          </p:cNvPr>
          <p:cNvSpPr txBox="1"/>
          <p:nvPr/>
        </p:nvSpPr>
        <p:spPr>
          <a:xfrm>
            <a:off x="839511" y="3118456"/>
            <a:ext cx="78758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下に空気をみつけたら、「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Crater found!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」とメッセージを送信します。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DC0B354-3C82-44CF-9567-59C7A48397ED}"/>
              </a:ext>
            </a:extLst>
          </p:cNvPr>
          <p:cNvSpPr txBox="1"/>
          <p:nvPr/>
        </p:nvSpPr>
        <p:spPr>
          <a:xfrm>
            <a:off x="1271640" y="3197806"/>
            <a:ext cx="614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くうき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4B18B09-0C8F-4A44-B275-1DFF11295612}"/>
              </a:ext>
            </a:extLst>
          </p:cNvPr>
          <p:cNvSpPr txBox="1"/>
          <p:nvPr/>
        </p:nvSpPr>
        <p:spPr>
          <a:xfrm>
            <a:off x="6854925" y="3197806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BEA586C-0868-4517-A47E-8EC517AF7779}"/>
              </a:ext>
            </a:extLst>
          </p:cNvPr>
          <p:cNvSpPr txBox="1"/>
          <p:nvPr/>
        </p:nvSpPr>
        <p:spPr>
          <a:xfrm>
            <a:off x="812877" y="319780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9F0A6418-BDBD-4538-ADD7-8F718AA00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41" y="3052178"/>
            <a:ext cx="739603" cy="739603"/>
          </a:xfrm>
          <a:prstGeom prst="rect">
            <a:avLst/>
          </a:prstGeom>
        </p:spPr>
      </p:pic>
      <p:sp>
        <p:nvSpPr>
          <p:cNvPr id="61" name="吹き出し: 角を丸めた四角形 60">
            <a:extLst>
              <a:ext uri="{FF2B5EF4-FFF2-40B4-BE49-F238E27FC236}">
                <a16:creationId xmlns:a16="http://schemas.microsoft.com/office/drawing/2014/main" id="{CEF1C134-5E86-430F-BD44-37302F0DF421}"/>
              </a:ext>
            </a:extLst>
          </p:cNvPr>
          <p:cNvSpPr/>
          <p:nvPr/>
        </p:nvSpPr>
        <p:spPr>
          <a:xfrm>
            <a:off x="456801" y="4162040"/>
            <a:ext cx="7727965" cy="1545647"/>
          </a:xfrm>
          <a:prstGeom prst="wedgeRoundRectCallout">
            <a:avLst>
              <a:gd name="adj1" fmla="val 39677"/>
              <a:gd name="adj2" fmla="val 58440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A7137925-C3DB-427D-90CB-F89631924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386" y="5420477"/>
            <a:ext cx="900331" cy="1434773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2AEEDAD-2E6E-4419-ACFF-8F0C7AE72537}"/>
              </a:ext>
            </a:extLst>
          </p:cNvPr>
          <p:cNvSpPr txBox="1"/>
          <p:nvPr/>
        </p:nvSpPr>
        <p:spPr>
          <a:xfrm>
            <a:off x="521142" y="4181150"/>
            <a:ext cx="759928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水星の大気は人間には危険なので、エージェントを使って調査するよ。</a:t>
            </a: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プレイヤーの場所からは遠すぎるので、ブロックの数は数えることができないよ。</a:t>
            </a: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どんなプログラムにしたらいいか考えてみよう！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36A6126-1CD6-452E-BB51-1FF431362D2B}"/>
              </a:ext>
            </a:extLst>
          </p:cNvPr>
          <p:cNvSpPr txBox="1"/>
          <p:nvPr/>
        </p:nvSpPr>
        <p:spPr>
          <a:xfrm>
            <a:off x="5772343" y="4246033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47F384B-2ED1-4D0A-B07A-04C1FCFD93A5}"/>
              </a:ext>
            </a:extLst>
          </p:cNvPr>
          <p:cNvSpPr txBox="1"/>
          <p:nvPr/>
        </p:nvSpPr>
        <p:spPr>
          <a:xfrm>
            <a:off x="2569243" y="4246033"/>
            <a:ext cx="5774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きけん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FD3EA14-ECF2-4426-81B4-31AF1E521548}"/>
              </a:ext>
            </a:extLst>
          </p:cNvPr>
          <p:cNvSpPr txBox="1"/>
          <p:nvPr/>
        </p:nvSpPr>
        <p:spPr>
          <a:xfrm>
            <a:off x="1736598" y="4246033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30D474E-439D-41E5-8289-AD8AC191BA32}"/>
              </a:ext>
            </a:extLst>
          </p:cNvPr>
          <p:cNvSpPr txBox="1"/>
          <p:nvPr/>
        </p:nvSpPr>
        <p:spPr>
          <a:xfrm>
            <a:off x="5172330" y="4737514"/>
            <a:ext cx="411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4970A77-4736-42F8-82FF-DFF5D0E6F10F}"/>
              </a:ext>
            </a:extLst>
          </p:cNvPr>
          <p:cNvSpPr txBox="1"/>
          <p:nvPr/>
        </p:nvSpPr>
        <p:spPr>
          <a:xfrm>
            <a:off x="5585642" y="4737514"/>
            <a:ext cx="411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かぞ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9410CF3-D32F-48B7-A2B7-BCC9FA22FB53}"/>
              </a:ext>
            </a:extLst>
          </p:cNvPr>
          <p:cNvSpPr txBox="1"/>
          <p:nvPr/>
        </p:nvSpPr>
        <p:spPr>
          <a:xfrm>
            <a:off x="5193122" y="4246033"/>
            <a:ext cx="411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734439D-B9E5-46E8-BE1A-003F54A19524}"/>
              </a:ext>
            </a:extLst>
          </p:cNvPr>
          <p:cNvSpPr txBox="1"/>
          <p:nvPr/>
        </p:nvSpPr>
        <p:spPr>
          <a:xfrm>
            <a:off x="1131246" y="4246033"/>
            <a:ext cx="5774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たいき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06FDD1C-1D6D-447B-A1B8-A042180A1780}"/>
              </a:ext>
            </a:extLst>
          </p:cNvPr>
          <p:cNvSpPr txBox="1"/>
          <p:nvPr/>
        </p:nvSpPr>
        <p:spPr>
          <a:xfrm>
            <a:off x="521142" y="4246033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42DC512-9FB9-4ED8-B6E2-4BE85B5135BC}"/>
              </a:ext>
            </a:extLst>
          </p:cNvPr>
          <p:cNvSpPr txBox="1"/>
          <p:nvPr/>
        </p:nvSpPr>
        <p:spPr>
          <a:xfrm>
            <a:off x="1718842" y="4737514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9E24364-E473-40E6-89B9-F0597E2D7481}"/>
              </a:ext>
            </a:extLst>
          </p:cNvPr>
          <p:cNvSpPr txBox="1"/>
          <p:nvPr/>
        </p:nvSpPr>
        <p:spPr>
          <a:xfrm>
            <a:off x="2734897" y="4737514"/>
            <a:ext cx="411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8EBD4F2-A334-4A44-861A-DAD4459B3778}"/>
              </a:ext>
            </a:extLst>
          </p:cNvPr>
          <p:cNvSpPr txBox="1"/>
          <p:nvPr/>
        </p:nvSpPr>
        <p:spPr>
          <a:xfrm>
            <a:off x="3502666" y="5223399"/>
            <a:ext cx="521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9725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3601169" y="40298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2A13175D-6463-4D50-8B3A-FCF001A19826}"/>
              </a:ext>
            </a:extLst>
          </p:cNvPr>
          <p:cNvSpPr txBox="1"/>
          <p:nvPr/>
        </p:nvSpPr>
        <p:spPr>
          <a:xfrm>
            <a:off x="259976" y="990668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B5FC065-7980-4960-9208-259C4F256303}"/>
              </a:ext>
            </a:extLst>
          </p:cNvPr>
          <p:cNvSpPr txBox="1"/>
          <p:nvPr/>
        </p:nvSpPr>
        <p:spPr>
          <a:xfrm>
            <a:off x="852731" y="1061344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EB66759-0528-4985-B72D-C844C4C3F4A5}"/>
              </a:ext>
            </a:extLst>
          </p:cNvPr>
          <p:cNvSpPr txBox="1"/>
          <p:nvPr/>
        </p:nvSpPr>
        <p:spPr>
          <a:xfrm>
            <a:off x="3193506" y="106134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FFAEA2A-E1A4-4D60-B42A-E3E1FC415844}"/>
              </a:ext>
            </a:extLst>
          </p:cNvPr>
          <p:cNvSpPr txBox="1"/>
          <p:nvPr/>
        </p:nvSpPr>
        <p:spPr>
          <a:xfrm>
            <a:off x="4957990" y="1061344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79DD376-33E2-416C-AD77-79AD4449E74F}"/>
              </a:ext>
            </a:extLst>
          </p:cNvPr>
          <p:cNvSpPr txBox="1"/>
          <p:nvPr/>
        </p:nvSpPr>
        <p:spPr>
          <a:xfrm>
            <a:off x="889387" y="4321867"/>
            <a:ext cx="34156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．前に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ブロック分進む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2646FD4-53C0-419D-98A1-47AB66E3B8B9}"/>
              </a:ext>
            </a:extLst>
          </p:cNvPr>
          <p:cNvSpPr txBox="1"/>
          <p:nvPr/>
        </p:nvSpPr>
        <p:spPr>
          <a:xfrm>
            <a:off x="547869" y="3748667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4428F490-5C4F-44E1-BABA-3F8F3D86468D}"/>
              </a:ext>
            </a:extLst>
          </p:cNvPr>
          <p:cNvSpPr txBox="1"/>
          <p:nvPr/>
        </p:nvSpPr>
        <p:spPr>
          <a:xfrm>
            <a:off x="5225762" y="3817305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7B23623-1492-45FF-8194-26DA1E2FDE2A}"/>
              </a:ext>
            </a:extLst>
          </p:cNvPr>
          <p:cNvSpPr txBox="1"/>
          <p:nvPr/>
        </p:nvSpPr>
        <p:spPr>
          <a:xfrm>
            <a:off x="3799929" y="3807823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3B12380-0232-4E65-A70A-24DFED5C67AE}"/>
              </a:ext>
            </a:extLst>
          </p:cNvPr>
          <p:cNvSpPr txBox="1"/>
          <p:nvPr/>
        </p:nvSpPr>
        <p:spPr>
          <a:xfrm>
            <a:off x="5855518" y="381620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AD17052D-D406-4E78-A254-376D21463746}"/>
              </a:ext>
            </a:extLst>
          </p:cNvPr>
          <p:cNvSpPr txBox="1"/>
          <p:nvPr/>
        </p:nvSpPr>
        <p:spPr>
          <a:xfrm>
            <a:off x="1370790" y="4398358"/>
            <a:ext cx="6795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40221955-884A-44CD-AF19-84822039DD0C}"/>
              </a:ext>
            </a:extLst>
          </p:cNvPr>
          <p:cNvSpPr txBox="1"/>
          <p:nvPr/>
        </p:nvSpPr>
        <p:spPr>
          <a:xfrm>
            <a:off x="2934181" y="4407062"/>
            <a:ext cx="8350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 すす</a:t>
            </a:r>
          </a:p>
        </p:txBody>
      </p:sp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30B0AA1C-3EFA-40E9-ADFA-5A8BE1D5D573}"/>
              </a:ext>
            </a:extLst>
          </p:cNvPr>
          <p:cNvSpPr/>
          <p:nvPr/>
        </p:nvSpPr>
        <p:spPr>
          <a:xfrm>
            <a:off x="889387" y="4358270"/>
            <a:ext cx="3567204" cy="58706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57AB3C89-EE40-422F-B344-DE9CB6D30980}"/>
              </a:ext>
            </a:extLst>
          </p:cNvPr>
          <p:cNvSpPr txBox="1"/>
          <p:nvPr/>
        </p:nvSpPr>
        <p:spPr>
          <a:xfrm>
            <a:off x="5378478" y="4340949"/>
            <a:ext cx="366786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の部分を、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足元がブロックである間繰り返す。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B271DFE1-66AF-459D-8CE0-259FA9F8ECB2}"/>
              </a:ext>
            </a:extLst>
          </p:cNvPr>
          <p:cNvSpPr txBox="1"/>
          <p:nvPr/>
        </p:nvSpPr>
        <p:spPr>
          <a:xfrm>
            <a:off x="6522360" y="4413357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EB9ABC2B-D702-46F0-B220-5CACB75FCEDA}"/>
              </a:ext>
            </a:extLst>
          </p:cNvPr>
          <p:cNvSpPr txBox="1"/>
          <p:nvPr/>
        </p:nvSpPr>
        <p:spPr>
          <a:xfrm>
            <a:off x="7519014" y="4973661"/>
            <a:ext cx="782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 く </a:t>
            </a: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872A91B3-86ED-4F50-A3FB-9DB622224EAC}"/>
              </a:ext>
            </a:extLst>
          </p:cNvPr>
          <p:cNvSpPr txBox="1"/>
          <p:nvPr/>
        </p:nvSpPr>
        <p:spPr>
          <a:xfrm>
            <a:off x="8340742" y="497366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31" name="正方形/長方形 130">
            <a:extLst>
              <a:ext uri="{FF2B5EF4-FFF2-40B4-BE49-F238E27FC236}">
                <a16:creationId xmlns:a16="http://schemas.microsoft.com/office/drawing/2014/main" id="{F1062F77-FE63-4D0C-86F3-A5D05D47EBAB}"/>
              </a:ext>
            </a:extLst>
          </p:cNvPr>
          <p:cNvSpPr/>
          <p:nvPr/>
        </p:nvSpPr>
        <p:spPr>
          <a:xfrm>
            <a:off x="5489134" y="4478048"/>
            <a:ext cx="873024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829B5370-ADF0-4D45-91B6-C4447232BE85}"/>
              </a:ext>
            </a:extLst>
          </p:cNvPr>
          <p:cNvSpPr txBox="1"/>
          <p:nvPr/>
        </p:nvSpPr>
        <p:spPr>
          <a:xfrm>
            <a:off x="5314095" y="4975778"/>
            <a:ext cx="782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42CC6D37-924D-4477-B7E0-679A3076B807}"/>
              </a:ext>
            </a:extLst>
          </p:cNvPr>
          <p:cNvSpPr txBox="1"/>
          <p:nvPr/>
        </p:nvSpPr>
        <p:spPr>
          <a:xfrm>
            <a:off x="547869" y="5057094"/>
            <a:ext cx="41509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エージェントは足元を確認する。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AB022C51-FDEF-4868-99F3-0C22A2267687}"/>
              </a:ext>
            </a:extLst>
          </p:cNvPr>
          <p:cNvSpPr txBox="1"/>
          <p:nvPr/>
        </p:nvSpPr>
        <p:spPr>
          <a:xfrm>
            <a:off x="2409656" y="5119152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934FFC7C-9485-465C-85F2-5EF22A9D43E2}"/>
              </a:ext>
            </a:extLst>
          </p:cNvPr>
          <p:cNvSpPr txBox="1"/>
          <p:nvPr/>
        </p:nvSpPr>
        <p:spPr>
          <a:xfrm>
            <a:off x="3139967" y="5117557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1B43474D-0E4C-40A0-8795-81019F3DB545}"/>
              </a:ext>
            </a:extLst>
          </p:cNvPr>
          <p:cNvSpPr txBox="1"/>
          <p:nvPr/>
        </p:nvSpPr>
        <p:spPr>
          <a:xfrm>
            <a:off x="1008413" y="5610818"/>
            <a:ext cx="530745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＜条件＞空気があったとき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・「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Crater found!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」とメッセージを送信する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402F9E22-8AAA-4FF3-8F96-A629609B2F70}"/>
              </a:ext>
            </a:extLst>
          </p:cNvPr>
          <p:cNvSpPr txBox="1"/>
          <p:nvPr/>
        </p:nvSpPr>
        <p:spPr>
          <a:xfrm>
            <a:off x="1101434" y="5682457"/>
            <a:ext cx="846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4A499B92-E952-4EF4-89BA-722A55C9F88D}"/>
              </a:ext>
            </a:extLst>
          </p:cNvPr>
          <p:cNvSpPr txBox="1"/>
          <p:nvPr/>
        </p:nvSpPr>
        <p:spPr>
          <a:xfrm>
            <a:off x="4957990" y="6241984"/>
            <a:ext cx="740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69DE7ABA-94A1-46AD-8495-B2C707D3CBF2}"/>
              </a:ext>
            </a:extLst>
          </p:cNvPr>
          <p:cNvSpPr txBox="1"/>
          <p:nvPr/>
        </p:nvSpPr>
        <p:spPr>
          <a:xfrm>
            <a:off x="1893051" y="5679838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くうき</a:t>
            </a: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C3E09C8E-935B-4D66-BD35-B54679AC8F57}"/>
              </a:ext>
            </a:extLst>
          </p:cNvPr>
          <p:cNvSpPr txBox="1"/>
          <p:nvPr/>
        </p:nvSpPr>
        <p:spPr>
          <a:xfrm>
            <a:off x="474565" y="1613684"/>
            <a:ext cx="568809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プログラムの一部は既に準備されています。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670852C7-0A53-4B44-A858-3FDCB2C7379E}"/>
              </a:ext>
            </a:extLst>
          </p:cNvPr>
          <p:cNvSpPr txBox="1"/>
          <p:nvPr/>
        </p:nvSpPr>
        <p:spPr>
          <a:xfrm>
            <a:off x="1804363" y="166700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いちぶ</a:t>
            </a: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D99E4092-4C8E-4464-9088-A8AC9E433B96}"/>
              </a:ext>
            </a:extLst>
          </p:cNvPr>
          <p:cNvSpPr txBox="1"/>
          <p:nvPr/>
        </p:nvSpPr>
        <p:spPr>
          <a:xfrm>
            <a:off x="2957768" y="166700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FF700822-C169-4230-9CBF-F6C887B5E5BC}"/>
              </a:ext>
            </a:extLst>
          </p:cNvPr>
          <p:cNvSpPr txBox="1"/>
          <p:nvPr/>
        </p:nvSpPr>
        <p:spPr>
          <a:xfrm>
            <a:off x="2478673" y="1667009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pic>
        <p:nvPicPr>
          <p:cNvPr id="162" name="図 161">
            <a:extLst>
              <a:ext uri="{FF2B5EF4-FFF2-40B4-BE49-F238E27FC236}">
                <a16:creationId xmlns:a16="http://schemas.microsoft.com/office/drawing/2014/main" id="{9579E295-BC06-4722-8964-C8C48AC8D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82" y="2367064"/>
            <a:ext cx="2994920" cy="121930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1094928-040D-4780-918F-83C5FCFE33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84"/>
          <a:stretch/>
        </p:blipFill>
        <p:spPr>
          <a:xfrm flipH="1">
            <a:off x="4571999" y="2257333"/>
            <a:ext cx="4422669" cy="1435348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B8C718B-D0E5-1EC3-E46A-A0FD593C1E76}"/>
              </a:ext>
            </a:extLst>
          </p:cNvPr>
          <p:cNvSpPr txBox="1"/>
          <p:nvPr/>
        </p:nvSpPr>
        <p:spPr>
          <a:xfrm>
            <a:off x="2861513" y="2423447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2B0A5C0-5A77-89DD-F6F0-B1E3454EDF2E}"/>
              </a:ext>
            </a:extLst>
          </p:cNvPr>
          <p:cNvSpPr txBox="1"/>
          <p:nvPr/>
        </p:nvSpPr>
        <p:spPr>
          <a:xfrm>
            <a:off x="3312919" y="242344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D09EFC1-3C91-97A4-FA8F-322310542392}"/>
              </a:ext>
            </a:extLst>
          </p:cNvPr>
          <p:cNvSpPr txBox="1"/>
          <p:nvPr/>
        </p:nvSpPr>
        <p:spPr>
          <a:xfrm>
            <a:off x="3307486" y="282977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そうしん</a:t>
            </a:r>
          </a:p>
        </p:txBody>
      </p:sp>
    </p:spTree>
    <p:extLst>
      <p:ext uri="{BB962C8B-B14F-4D97-AF65-F5344CB8AC3E}">
        <p14:creationId xmlns:p14="http://schemas.microsoft.com/office/powerpoint/2010/main" val="4293994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3601169" y="40298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F95C863-4F47-49EE-8E50-8274AEEB2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00" y="1114676"/>
            <a:ext cx="6614733" cy="3154953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7E12A46E-A0E5-4A3C-8405-1ECBAE851755}"/>
              </a:ext>
            </a:extLst>
          </p:cNvPr>
          <p:cNvSpPr/>
          <p:nvPr/>
        </p:nvSpPr>
        <p:spPr>
          <a:xfrm>
            <a:off x="1103311" y="1950615"/>
            <a:ext cx="3779407" cy="48408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442A2A61-7B41-4537-A1CE-4D4DD29C209D}"/>
              </a:ext>
            </a:extLst>
          </p:cNvPr>
          <p:cNvSpPr/>
          <p:nvPr/>
        </p:nvSpPr>
        <p:spPr>
          <a:xfrm>
            <a:off x="985422" y="2626036"/>
            <a:ext cx="6439543" cy="64460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512243C3-742E-4ACE-B370-2BB28309C17B}"/>
              </a:ext>
            </a:extLst>
          </p:cNvPr>
          <p:cNvSpPr/>
          <p:nvPr/>
        </p:nvSpPr>
        <p:spPr>
          <a:xfrm>
            <a:off x="985422" y="3634398"/>
            <a:ext cx="6439543" cy="39606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ABAC26FD-48E0-400A-AA7E-9E9655FD2220}"/>
              </a:ext>
            </a:extLst>
          </p:cNvPr>
          <p:cNvSpPr/>
          <p:nvPr/>
        </p:nvSpPr>
        <p:spPr>
          <a:xfrm>
            <a:off x="985422" y="3267551"/>
            <a:ext cx="183571" cy="36375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FA7CE44D-E615-4CF8-B3E8-217F808FE5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7340" y="1555525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10C78696-F7BB-4FCA-A064-701C2B0963F6}"/>
              </a:ext>
            </a:extLst>
          </p:cNvPr>
          <p:cNvCxnSpPr>
            <a:cxnSpLocks/>
          </p:cNvCxnSpPr>
          <p:nvPr/>
        </p:nvCxnSpPr>
        <p:spPr>
          <a:xfrm>
            <a:off x="659683" y="1754529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8C83F3F-A586-4501-8E82-CE5045DFCCE1}"/>
              </a:ext>
            </a:extLst>
          </p:cNvPr>
          <p:cNvSpPr txBox="1"/>
          <p:nvPr/>
        </p:nvSpPr>
        <p:spPr>
          <a:xfrm>
            <a:off x="836400" y="4541531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338FA0D-3233-434D-BBDB-E5773F765704}"/>
              </a:ext>
            </a:extLst>
          </p:cNvPr>
          <p:cNvSpPr txBox="1"/>
          <p:nvPr/>
        </p:nvSpPr>
        <p:spPr>
          <a:xfrm>
            <a:off x="4675898" y="461076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0D4142A3-2792-45AE-B334-4BED35C46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699" y="4303179"/>
            <a:ext cx="2057578" cy="1089754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3036CC6-D058-4D0D-91CD-22938829B61F}"/>
              </a:ext>
            </a:extLst>
          </p:cNvPr>
          <p:cNvSpPr txBox="1"/>
          <p:nvPr/>
        </p:nvSpPr>
        <p:spPr>
          <a:xfrm>
            <a:off x="836400" y="5279606"/>
            <a:ext cx="72245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　　　　　　　の条件に入れる。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5A36CB5-3F94-4C63-958A-FC7DA2988296}"/>
              </a:ext>
            </a:extLst>
          </p:cNvPr>
          <p:cNvSpPr txBox="1"/>
          <p:nvPr/>
        </p:nvSpPr>
        <p:spPr>
          <a:xfrm>
            <a:off x="7175525" y="535298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2ECB6C8-9577-4D29-88E9-89A4F24468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914" y="5403259"/>
            <a:ext cx="3756986" cy="434378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1A99E6B-078A-40DD-89E9-180935E4333A}"/>
              </a:ext>
            </a:extLst>
          </p:cNvPr>
          <p:cNvSpPr txBox="1"/>
          <p:nvPr/>
        </p:nvSpPr>
        <p:spPr>
          <a:xfrm>
            <a:off x="5789734" y="58910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F01877A1-74C2-4F1A-A77C-EF32B1D9AA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1922" y="1641081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FC621423-F0C2-46D0-97CB-7F06CD6F53FC}"/>
              </a:ext>
            </a:extLst>
          </p:cNvPr>
          <p:cNvCxnSpPr>
            <a:cxnSpLocks/>
          </p:cNvCxnSpPr>
          <p:nvPr/>
        </p:nvCxnSpPr>
        <p:spPr>
          <a:xfrm flipH="1">
            <a:off x="5109963" y="1900332"/>
            <a:ext cx="128195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B75B977-9105-467E-9FBF-518F0917E550}"/>
              </a:ext>
            </a:extLst>
          </p:cNvPr>
          <p:cNvSpPr txBox="1"/>
          <p:nvPr/>
        </p:nvSpPr>
        <p:spPr>
          <a:xfrm>
            <a:off x="5067804" y="5891077"/>
            <a:ext cx="827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360B25B-DE18-4B2A-9C87-4B23EC82BA00}"/>
              </a:ext>
            </a:extLst>
          </p:cNvPr>
          <p:cNvSpPr txBox="1"/>
          <p:nvPr/>
        </p:nvSpPr>
        <p:spPr>
          <a:xfrm>
            <a:off x="1157887" y="5891077"/>
            <a:ext cx="232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4BF69D4-C8CB-4CA8-9251-6F8FC8611DC7}"/>
              </a:ext>
            </a:extLst>
          </p:cNvPr>
          <p:cNvSpPr txBox="1"/>
          <p:nvPr/>
        </p:nvSpPr>
        <p:spPr>
          <a:xfrm>
            <a:off x="1903668" y="58910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6C4969D-EDED-4E45-A783-47EAF21BD14A}"/>
              </a:ext>
            </a:extLst>
          </p:cNvPr>
          <p:cNvSpPr txBox="1"/>
          <p:nvPr/>
        </p:nvSpPr>
        <p:spPr>
          <a:xfrm>
            <a:off x="2601555" y="5891077"/>
            <a:ext cx="753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6DE83D77-A9F6-488A-8FA7-C9C3C9F615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454" y="5819674"/>
            <a:ext cx="1634741" cy="865807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371B755-E3D8-7E39-7285-F2B416AB70D3}"/>
              </a:ext>
            </a:extLst>
          </p:cNvPr>
          <p:cNvSpPr txBox="1"/>
          <p:nvPr/>
        </p:nvSpPr>
        <p:spPr>
          <a:xfrm>
            <a:off x="2664583" y="1114676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0153F04-3079-DEE9-9A35-F10DD68B69DF}"/>
              </a:ext>
            </a:extLst>
          </p:cNvPr>
          <p:cNvSpPr txBox="1"/>
          <p:nvPr/>
        </p:nvSpPr>
        <p:spPr>
          <a:xfrm>
            <a:off x="3115989" y="11146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8AE6228-0B47-2D98-77B2-80F2443BDB26}"/>
              </a:ext>
            </a:extLst>
          </p:cNvPr>
          <p:cNvSpPr txBox="1"/>
          <p:nvPr/>
        </p:nvSpPr>
        <p:spPr>
          <a:xfrm>
            <a:off x="3754513" y="153752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1F50258-1F91-F326-1EE6-F4C7037484EF}"/>
              </a:ext>
            </a:extLst>
          </p:cNvPr>
          <p:cNvSpPr txBox="1"/>
          <p:nvPr/>
        </p:nvSpPr>
        <p:spPr>
          <a:xfrm>
            <a:off x="4269784" y="155839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35B488B-C4C7-92B2-BCD2-006D90CB9A28}"/>
              </a:ext>
            </a:extLst>
          </p:cNvPr>
          <p:cNvSpPr txBox="1"/>
          <p:nvPr/>
        </p:nvSpPr>
        <p:spPr>
          <a:xfrm>
            <a:off x="3240046" y="3231747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そうしん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C5F18EA-6695-2A8B-976A-4A64F80A1845}"/>
              </a:ext>
            </a:extLst>
          </p:cNvPr>
          <p:cNvSpPr txBox="1"/>
          <p:nvPr/>
        </p:nvSpPr>
        <p:spPr>
          <a:xfrm>
            <a:off x="3083925" y="436647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5C27C5C-8373-8242-7B0A-85379E68B466}"/>
              </a:ext>
            </a:extLst>
          </p:cNvPr>
          <p:cNvSpPr txBox="1"/>
          <p:nvPr/>
        </p:nvSpPr>
        <p:spPr>
          <a:xfrm>
            <a:off x="5622213" y="541740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DE5D546-D999-4A32-78DE-5B81138DA253}"/>
              </a:ext>
            </a:extLst>
          </p:cNvPr>
          <p:cNvSpPr txBox="1"/>
          <p:nvPr/>
        </p:nvSpPr>
        <p:spPr>
          <a:xfrm>
            <a:off x="6084351" y="541740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BBDD20B-DAFC-F3D5-DD6D-40672D8EE7D7}"/>
              </a:ext>
            </a:extLst>
          </p:cNvPr>
          <p:cNvSpPr txBox="1"/>
          <p:nvPr/>
        </p:nvSpPr>
        <p:spPr>
          <a:xfrm>
            <a:off x="3804730" y="584031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1600065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3601169" y="40298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F95C863-4F47-49EE-8E50-8274AEEB2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00" y="1114676"/>
            <a:ext cx="6614733" cy="3154953"/>
          </a:xfrm>
          <a:prstGeom prst="rect">
            <a:avLst/>
          </a:prstGeom>
        </p:spPr>
      </p:pic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10C78696-F7BB-4FCA-A064-701C2B0963F6}"/>
              </a:ext>
            </a:extLst>
          </p:cNvPr>
          <p:cNvCxnSpPr>
            <a:cxnSpLocks/>
          </p:cNvCxnSpPr>
          <p:nvPr/>
        </p:nvCxnSpPr>
        <p:spPr>
          <a:xfrm>
            <a:off x="684939" y="2192472"/>
            <a:ext cx="47079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図 46">
            <a:extLst>
              <a:ext uri="{FF2B5EF4-FFF2-40B4-BE49-F238E27FC236}">
                <a16:creationId xmlns:a16="http://schemas.microsoft.com/office/drawing/2014/main" id="{F01877A1-74C2-4F1A-A77C-EF32B1D9A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26" y="197448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4259517-7E38-48B5-8689-C5796FF9138C}"/>
              </a:ext>
            </a:extLst>
          </p:cNvPr>
          <p:cNvSpPr txBox="1"/>
          <p:nvPr/>
        </p:nvSpPr>
        <p:spPr>
          <a:xfrm>
            <a:off x="883382" y="4337173"/>
            <a:ext cx="65812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1EF3AAA-341E-4E8A-9E98-306C0E1566B9}"/>
              </a:ext>
            </a:extLst>
          </p:cNvPr>
          <p:cNvSpPr txBox="1"/>
          <p:nvPr/>
        </p:nvSpPr>
        <p:spPr>
          <a:xfrm>
            <a:off x="6549660" y="441381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235CAE3C-DFE0-415F-AC3A-789A44A4E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831" y="4416162"/>
            <a:ext cx="3132091" cy="579170"/>
          </a:xfrm>
          <a:prstGeom prst="rect">
            <a:avLst/>
          </a:prstGeom>
        </p:spPr>
      </p:pic>
      <p:sp>
        <p:nvSpPr>
          <p:cNvPr id="44" name="六角形 43">
            <a:extLst>
              <a:ext uri="{FF2B5EF4-FFF2-40B4-BE49-F238E27FC236}">
                <a16:creationId xmlns:a16="http://schemas.microsoft.com/office/drawing/2014/main" id="{96FB367F-4359-4E3E-8548-2E7628228490}"/>
              </a:ext>
            </a:extLst>
          </p:cNvPr>
          <p:cNvSpPr/>
          <p:nvPr/>
        </p:nvSpPr>
        <p:spPr>
          <a:xfrm>
            <a:off x="1411550" y="2692151"/>
            <a:ext cx="5661193" cy="521565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90A71B66-E2A9-40A6-9970-E77E5D21C089}"/>
              </a:ext>
            </a:extLst>
          </p:cNvPr>
          <p:cNvSpPr txBox="1"/>
          <p:nvPr/>
        </p:nvSpPr>
        <p:spPr>
          <a:xfrm>
            <a:off x="906850" y="5229966"/>
            <a:ext cx="68522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のブロックを囲む。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702263A-417C-479A-BECE-CC157DB86A0B}"/>
              </a:ext>
            </a:extLst>
          </p:cNvPr>
          <p:cNvSpPr txBox="1"/>
          <p:nvPr/>
        </p:nvSpPr>
        <p:spPr>
          <a:xfrm>
            <a:off x="4059526" y="528558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2B82B07-C729-4664-B375-3DE5D71BC964}"/>
              </a:ext>
            </a:extLst>
          </p:cNvPr>
          <p:cNvSpPr txBox="1"/>
          <p:nvPr/>
        </p:nvSpPr>
        <p:spPr>
          <a:xfrm>
            <a:off x="1136217" y="5285587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D3576A2-7857-4963-AC03-4B5471F19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0383" y="4946693"/>
            <a:ext cx="1508891" cy="104403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D0D3AEF-9564-48E5-86DA-69C7CE8686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044" y="5963377"/>
            <a:ext cx="2888230" cy="533446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655DF07-9048-4C55-9CAF-782D2901C859}"/>
              </a:ext>
            </a:extLst>
          </p:cNvPr>
          <p:cNvSpPr txBox="1"/>
          <p:nvPr/>
        </p:nvSpPr>
        <p:spPr>
          <a:xfrm>
            <a:off x="5190240" y="584914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FB7F82C8-1859-4E14-A282-CB7E2C3730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04032" y="2764990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BA4358E9-3C24-407F-A1EF-D1260C0A7511}"/>
              </a:ext>
            </a:extLst>
          </p:cNvPr>
          <p:cNvCxnSpPr>
            <a:cxnSpLocks/>
          </p:cNvCxnSpPr>
          <p:nvPr/>
        </p:nvCxnSpPr>
        <p:spPr>
          <a:xfrm>
            <a:off x="681456" y="2998988"/>
            <a:ext cx="3128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8875614-BC72-D10D-4C91-B8809DAF02A2}"/>
              </a:ext>
            </a:extLst>
          </p:cNvPr>
          <p:cNvSpPr txBox="1"/>
          <p:nvPr/>
        </p:nvSpPr>
        <p:spPr>
          <a:xfrm>
            <a:off x="2664583" y="1114676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26B3E98-0747-51B1-7345-913C0649A3D0}"/>
              </a:ext>
            </a:extLst>
          </p:cNvPr>
          <p:cNvSpPr txBox="1"/>
          <p:nvPr/>
        </p:nvSpPr>
        <p:spPr>
          <a:xfrm>
            <a:off x="3754513" y="153752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2411F30-4954-A6A4-4BED-C1430238FD57}"/>
              </a:ext>
            </a:extLst>
          </p:cNvPr>
          <p:cNvSpPr txBox="1"/>
          <p:nvPr/>
        </p:nvSpPr>
        <p:spPr>
          <a:xfrm>
            <a:off x="4269784" y="155839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C071506-25A1-1E37-007D-A8D2EAAFF0B5}"/>
              </a:ext>
            </a:extLst>
          </p:cNvPr>
          <p:cNvSpPr txBox="1"/>
          <p:nvPr/>
        </p:nvSpPr>
        <p:spPr>
          <a:xfrm>
            <a:off x="3240046" y="3231747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そうしん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13C8A5F-7673-767F-C63E-D8E62BEA0C0B}"/>
              </a:ext>
            </a:extLst>
          </p:cNvPr>
          <p:cNvSpPr txBox="1"/>
          <p:nvPr/>
        </p:nvSpPr>
        <p:spPr>
          <a:xfrm>
            <a:off x="1981289" y="193017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4E99963-C943-E332-D045-57EA77F61495}"/>
              </a:ext>
            </a:extLst>
          </p:cNvPr>
          <p:cNvSpPr txBox="1"/>
          <p:nvPr/>
        </p:nvSpPr>
        <p:spPr>
          <a:xfrm>
            <a:off x="3431347" y="194060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862FDC0-3EB5-136E-FF0E-3C1FB015A875}"/>
              </a:ext>
            </a:extLst>
          </p:cNvPr>
          <p:cNvSpPr txBox="1"/>
          <p:nvPr/>
        </p:nvSpPr>
        <p:spPr>
          <a:xfrm>
            <a:off x="4129934" y="446493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E2D89A4-9754-C873-ED93-595E1975E95F}"/>
              </a:ext>
            </a:extLst>
          </p:cNvPr>
          <p:cNvSpPr txBox="1"/>
          <p:nvPr/>
        </p:nvSpPr>
        <p:spPr>
          <a:xfrm>
            <a:off x="5579992" y="447537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6CAF3F3-0835-5144-177B-928C79682F9D}"/>
              </a:ext>
            </a:extLst>
          </p:cNvPr>
          <p:cNvSpPr txBox="1"/>
          <p:nvPr/>
        </p:nvSpPr>
        <p:spPr>
          <a:xfrm>
            <a:off x="2997687" y="495471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91ECB2D-8C21-6FF3-E291-154855734F61}"/>
              </a:ext>
            </a:extLst>
          </p:cNvPr>
          <p:cNvSpPr txBox="1"/>
          <p:nvPr/>
        </p:nvSpPr>
        <p:spPr>
          <a:xfrm>
            <a:off x="3259831" y="597604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そうしん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DAD70FA-CC54-18D2-9349-3A0B0CCB8A4B}"/>
              </a:ext>
            </a:extLst>
          </p:cNvPr>
          <p:cNvSpPr txBox="1"/>
          <p:nvPr/>
        </p:nvSpPr>
        <p:spPr>
          <a:xfrm>
            <a:off x="3115989" y="11146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39132656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3601169" y="40298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F95C863-4F47-49EE-8E50-8274AEEB2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00" y="1114676"/>
            <a:ext cx="6614733" cy="3154953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D890238-BA23-468F-95F1-602619C23BBC}"/>
              </a:ext>
            </a:extLst>
          </p:cNvPr>
          <p:cNvSpPr txBox="1"/>
          <p:nvPr/>
        </p:nvSpPr>
        <p:spPr>
          <a:xfrm>
            <a:off x="768490" y="4825063"/>
            <a:ext cx="6682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を選び、　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67CA422-20F9-4FD7-851A-04A4808DCE00}"/>
              </a:ext>
            </a:extLst>
          </p:cNvPr>
          <p:cNvSpPr txBox="1"/>
          <p:nvPr/>
        </p:nvSpPr>
        <p:spPr>
          <a:xfrm>
            <a:off x="997708" y="4894016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369F6AF-AD1C-42FC-BD61-14CFA845C1A9}"/>
              </a:ext>
            </a:extLst>
          </p:cNvPr>
          <p:cNvSpPr txBox="1"/>
          <p:nvPr/>
        </p:nvSpPr>
        <p:spPr>
          <a:xfrm>
            <a:off x="3928879" y="489750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F80110B-3B2C-4CC1-9D7D-81E08C13EB51}"/>
              </a:ext>
            </a:extLst>
          </p:cNvPr>
          <p:cNvSpPr txBox="1"/>
          <p:nvPr/>
        </p:nvSpPr>
        <p:spPr>
          <a:xfrm>
            <a:off x="6197057" y="488833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DB1EE5CF-4E08-48C3-ABB7-619C58EE9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581" y="4990492"/>
            <a:ext cx="1585097" cy="396274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4D6A4DE1-6335-4289-BB9C-2FC616008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410" y="4591588"/>
            <a:ext cx="1508891" cy="104403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6490364-4A9B-411D-81BD-EA92741AE2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04032" y="2764990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5C83088C-D2E5-45CB-85E8-D7E8538A5181}"/>
              </a:ext>
            </a:extLst>
          </p:cNvPr>
          <p:cNvCxnSpPr>
            <a:cxnSpLocks/>
          </p:cNvCxnSpPr>
          <p:nvPr/>
        </p:nvCxnSpPr>
        <p:spPr>
          <a:xfrm>
            <a:off x="681456" y="2998988"/>
            <a:ext cx="7478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15814C8E-3E5B-4C0A-86C4-EA0CD9CD9F87}"/>
              </a:ext>
            </a:extLst>
          </p:cNvPr>
          <p:cNvSpPr/>
          <p:nvPr/>
        </p:nvSpPr>
        <p:spPr>
          <a:xfrm>
            <a:off x="1666233" y="2752237"/>
            <a:ext cx="3793534" cy="397669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633B3A54-017B-412E-8EC8-17501C24B822}"/>
              </a:ext>
            </a:extLst>
          </p:cNvPr>
          <p:cNvSpPr/>
          <p:nvPr/>
        </p:nvSpPr>
        <p:spPr>
          <a:xfrm>
            <a:off x="5925869" y="2719861"/>
            <a:ext cx="877848" cy="465558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A8DA9EA-E32A-78F4-CC4C-7A369BEC20FC}"/>
              </a:ext>
            </a:extLst>
          </p:cNvPr>
          <p:cNvSpPr txBox="1"/>
          <p:nvPr/>
        </p:nvSpPr>
        <p:spPr>
          <a:xfrm>
            <a:off x="2664583" y="1114676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AB7BE6F-5017-D100-8BE8-09117C1351E3}"/>
              </a:ext>
            </a:extLst>
          </p:cNvPr>
          <p:cNvSpPr txBox="1"/>
          <p:nvPr/>
        </p:nvSpPr>
        <p:spPr>
          <a:xfrm>
            <a:off x="3754513" y="153752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680C51-ECDD-38CA-074F-7ADD6D191048}"/>
              </a:ext>
            </a:extLst>
          </p:cNvPr>
          <p:cNvSpPr txBox="1"/>
          <p:nvPr/>
        </p:nvSpPr>
        <p:spPr>
          <a:xfrm>
            <a:off x="4269784" y="155839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30B1FD4-EF29-D407-B3C7-3006CD6598AB}"/>
              </a:ext>
            </a:extLst>
          </p:cNvPr>
          <p:cNvSpPr txBox="1"/>
          <p:nvPr/>
        </p:nvSpPr>
        <p:spPr>
          <a:xfrm>
            <a:off x="3240046" y="3231747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そうしん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B938939-DF42-EA31-9C20-7E2F0CC434DB}"/>
              </a:ext>
            </a:extLst>
          </p:cNvPr>
          <p:cNvSpPr txBox="1"/>
          <p:nvPr/>
        </p:nvSpPr>
        <p:spPr>
          <a:xfrm>
            <a:off x="1981289" y="193017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04DDEB3-18EB-6EBF-2B45-6034668EB7BE}"/>
              </a:ext>
            </a:extLst>
          </p:cNvPr>
          <p:cNvSpPr txBox="1"/>
          <p:nvPr/>
        </p:nvSpPr>
        <p:spPr>
          <a:xfrm>
            <a:off x="3431347" y="194060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F831559-4F13-1D87-F620-15EFFD4789A8}"/>
              </a:ext>
            </a:extLst>
          </p:cNvPr>
          <p:cNvSpPr txBox="1"/>
          <p:nvPr/>
        </p:nvSpPr>
        <p:spPr>
          <a:xfrm>
            <a:off x="3115989" y="11146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AE434C9-417F-FA3A-027E-67AAB2058FB0}"/>
              </a:ext>
            </a:extLst>
          </p:cNvPr>
          <p:cNvSpPr txBox="1"/>
          <p:nvPr/>
        </p:nvSpPr>
        <p:spPr>
          <a:xfrm>
            <a:off x="5255578" y="460815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9008737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3601169" y="40298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F95C863-4F47-49EE-8E50-8274AEEB2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00" y="1114676"/>
            <a:ext cx="6614733" cy="3154953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DD9262F-4B36-4E54-8D28-CE103C38F566}"/>
              </a:ext>
            </a:extLst>
          </p:cNvPr>
          <p:cNvSpPr txBox="1"/>
          <p:nvPr/>
        </p:nvSpPr>
        <p:spPr>
          <a:xfrm>
            <a:off x="399272" y="4174195"/>
            <a:ext cx="843166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3FC3A03-63C6-4418-9690-882F822CBB37}"/>
              </a:ext>
            </a:extLst>
          </p:cNvPr>
          <p:cNvSpPr txBox="1"/>
          <p:nvPr/>
        </p:nvSpPr>
        <p:spPr>
          <a:xfrm>
            <a:off x="7895654" y="425676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7E6F4447-E8C3-4F96-89F7-3067875EA0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0914" y="4346700"/>
            <a:ext cx="3810330" cy="403895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0FAD4B92-ACC2-4EDC-98B1-EAAC42498E73}"/>
              </a:ext>
            </a:extLst>
          </p:cNvPr>
          <p:cNvSpPr txBox="1"/>
          <p:nvPr/>
        </p:nvSpPr>
        <p:spPr>
          <a:xfrm>
            <a:off x="380568" y="5293636"/>
            <a:ext cx="58894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空気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E90B653-764E-4BFC-9066-6FD9E47D73DD}"/>
              </a:ext>
            </a:extLst>
          </p:cNvPr>
          <p:cNvSpPr txBox="1"/>
          <p:nvPr/>
        </p:nvSpPr>
        <p:spPr>
          <a:xfrm>
            <a:off x="2187008" y="5912923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4425819A-393A-4D4C-A91A-4D6063C036BF}"/>
              </a:ext>
            </a:extLst>
          </p:cNvPr>
          <p:cNvSpPr txBox="1"/>
          <p:nvPr/>
        </p:nvSpPr>
        <p:spPr>
          <a:xfrm>
            <a:off x="4683845" y="536263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141D9FED-27D6-4280-B36A-94472DACF693}"/>
              </a:ext>
            </a:extLst>
          </p:cNvPr>
          <p:cNvSpPr txBox="1"/>
          <p:nvPr/>
        </p:nvSpPr>
        <p:spPr>
          <a:xfrm>
            <a:off x="334735" y="5912923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13434A35-E6D6-4092-A666-6A8E05444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768" y="5383824"/>
            <a:ext cx="922100" cy="533446"/>
          </a:xfrm>
          <a:prstGeom prst="rect">
            <a:avLst/>
          </a:prstGeom>
        </p:spPr>
      </p:pic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E86E3846-CE57-4B21-8A16-E229DBA40508}"/>
              </a:ext>
            </a:extLst>
          </p:cNvPr>
          <p:cNvSpPr txBox="1"/>
          <p:nvPr/>
        </p:nvSpPr>
        <p:spPr>
          <a:xfrm>
            <a:off x="1230893" y="5912923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くうき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982999A-5CF1-47CD-881D-7D528BFFAE2A}"/>
              </a:ext>
            </a:extLst>
          </p:cNvPr>
          <p:cNvSpPr txBox="1"/>
          <p:nvPr/>
        </p:nvSpPr>
        <p:spPr>
          <a:xfrm>
            <a:off x="1250495" y="48004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EA7782B-FFBC-4019-B39B-8D8E0689A2F7}"/>
              </a:ext>
            </a:extLst>
          </p:cNvPr>
          <p:cNvSpPr txBox="1"/>
          <p:nvPr/>
        </p:nvSpPr>
        <p:spPr>
          <a:xfrm>
            <a:off x="337848" y="48004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18E3AEA-4831-4031-95D6-27C83249F5B1}"/>
              </a:ext>
            </a:extLst>
          </p:cNvPr>
          <p:cNvSpPr txBox="1"/>
          <p:nvPr/>
        </p:nvSpPr>
        <p:spPr>
          <a:xfrm>
            <a:off x="1946076" y="480042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486ADB2D-0898-4BCB-A5CB-B99ABC135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257" y="5763969"/>
            <a:ext cx="2166696" cy="1011125"/>
          </a:xfrm>
          <a:prstGeom prst="rect">
            <a:avLst/>
          </a:prstGeom>
        </p:spPr>
      </p:pic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8473F5C2-CB36-49A5-A972-B38130341A25}"/>
              </a:ext>
            </a:extLst>
          </p:cNvPr>
          <p:cNvGrpSpPr/>
          <p:nvPr/>
        </p:nvGrpSpPr>
        <p:grpSpPr>
          <a:xfrm>
            <a:off x="7302274" y="5493330"/>
            <a:ext cx="1215452" cy="1215452"/>
            <a:chOff x="5638108" y="5543188"/>
            <a:chExt cx="1215452" cy="1215452"/>
          </a:xfrm>
        </p:grpSpPr>
        <p:sp>
          <p:nvSpPr>
            <p:cNvPr id="83" name="楕円 82">
              <a:extLst>
                <a:ext uri="{FF2B5EF4-FFF2-40B4-BE49-F238E27FC236}">
                  <a16:creationId xmlns:a16="http://schemas.microsoft.com/office/drawing/2014/main" id="{342EF203-EAAD-4ECB-971A-9C818F526FCE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63AFA1A5-E855-447F-9933-05CBF4E51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CB31545D-8659-43A6-87DF-9CDB882C52CE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274DA288-3D7E-4C65-AA85-B877DA689075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4F91B0C-2EA1-0390-B79A-9F5FCDE51E0C}"/>
              </a:ext>
            </a:extLst>
          </p:cNvPr>
          <p:cNvSpPr txBox="1"/>
          <p:nvPr/>
        </p:nvSpPr>
        <p:spPr>
          <a:xfrm>
            <a:off x="2664583" y="1114676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A66ED21-988A-8431-9EA6-0188512FFA00}"/>
              </a:ext>
            </a:extLst>
          </p:cNvPr>
          <p:cNvSpPr txBox="1"/>
          <p:nvPr/>
        </p:nvSpPr>
        <p:spPr>
          <a:xfrm>
            <a:off x="3754513" y="153752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90975E3-3A7E-C47D-36E1-C007B948E464}"/>
              </a:ext>
            </a:extLst>
          </p:cNvPr>
          <p:cNvSpPr txBox="1"/>
          <p:nvPr/>
        </p:nvSpPr>
        <p:spPr>
          <a:xfrm>
            <a:off x="4269784" y="155839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7DA38F3-F3C9-6500-6C77-E63B7D1D7539}"/>
              </a:ext>
            </a:extLst>
          </p:cNvPr>
          <p:cNvSpPr txBox="1"/>
          <p:nvPr/>
        </p:nvSpPr>
        <p:spPr>
          <a:xfrm>
            <a:off x="3240046" y="3231747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そうしん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8B33C1D-35D0-32EE-E930-CBFB6AD7A37F}"/>
              </a:ext>
            </a:extLst>
          </p:cNvPr>
          <p:cNvSpPr txBox="1"/>
          <p:nvPr/>
        </p:nvSpPr>
        <p:spPr>
          <a:xfrm>
            <a:off x="1981289" y="193017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1A5DCE9-AFCE-B277-3695-C73DE562E904}"/>
              </a:ext>
            </a:extLst>
          </p:cNvPr>
          <p:cNvSpPr txBox="1"/>
          <p:nvPr/>
        </p:nvSpPr>
        <p:spPr>
          <a:xfrm>
            <a:off x="3431347" y="194060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3423EB8-EB9D-3535-F7E4-5693886112ED}"/>
              </a:ext>
            </a:extLst>
          </p:cNvPr>
          <p:cNvSpPr txBox="1"/>
          <p:nvPr/>
        </p:nvSpPr>
        <p:spPr>
          <a:xfrm>
            <a:off x="3115989" y="11146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3198ECC-E9D0-1229-1BA0-9DFD78EA83F2}"/>
              </a:ext>
            </a:extLst>
          </p:cNvPr>
          <p:cNvSpPr txBox="1"/>
          <p:nvPr/>
        </p:nvSpPr>
        <p:spPr>
          <a:xfrm>
            <a:off x="4000734" y="273221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2A6ACAE-0685-3058-2C08-D4136416A02F}"/>
              </a:ext>
            </a:extLst>
          </p:cNvPr>
          <p:cNvSpPr txBox="1"/>
          <p:nvPr/>
        </p:nvSpPr>
        <p:spPr>
          <a:xfrm>
            <a:off x="4683845" y="274614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975AD0D-30DC-EE01-1CA0-AF3177537127}"/>
              </a:ext>
            </a:extLst>
          </p:cNvPr>
          <p:cNvSpPr txBox="1"/>
          <p:nvPr/>
        </p:nvSpPr>
        <p:spPr>
          <a:xfrm>
            <a:off x="5176288" y="433241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F37B850-22F9-B622-D700-743B3CF8B2E7}"/>
              </a:ext>
            </a:extLst>
          </p:cNvPr>
          <p:cNvSpPr txBox="1"/>
          <p:nvPr/>
        </p:nvSpPr>
        <p:spPr>
          <a:xfrm>
            <a:off x="5852849" y="433195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1764622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3601169" y="40298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42897523-23C7-48C4-8727-B858A4EC1E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2" y="2169263"/>
            <a:ext cx="7107734" cy="4580651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74D3B1-BD10-4AED-9127-1DCC94908879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crater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6EEEE4B-96F0-445E-B4B9-EF30FBC4E6BC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5902B09-672A-426D-9AD6-B47331CAE91B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DC9AB2F-8FCE-4861-BE48-11FF369E880B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D9C892CC-A028-4DDE-A62B-EDCDF372456C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8723C2D9-AE2D-46B5-9273-DC353D477339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吹き出し: 角を丸めた四角形 31">
            <a:extLst>
              <a:ext uri="{FF2B5EF4-FFF2-40B4-BE49-F238E27FC236}">
                <a16:creationId xmlns:a16="http://schemas.microsoft.com/office/drawing/2014/main" id="{F909E14B-485E-4B24-BD45-705CBBB01A92}"/>
              </a:ext>
            </a:extLst>
          </p:cNvPr>
          <p:cNvSpPr/>
          <p:nvPr/>
        </p:nvSpPr>
        <p:spPr>
          <a:xfrm>
            <a:off x="2266606" y="5682644"/>
            <a:ext cx="1712286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4A059E6-6AAC-4651-97A7-3CD4F6438A12}"/>
              </a:ext>
            </a:extLst>
          </p:cNvPr>
          <p:cNvSpPr txBox="1"/>
          <p:nvPr/>
        </p:nvSpPr>
        <p:spPr>
          <a:xfrm>
            <a:off x="2307719" y="5676170"/>
            <a:ext cx="1671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crater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5849E7A-D694-41CC-8111-B0C0DA38D964}"/>
              </a:ext>
            </a:extLst>
          </p:cNvPr>
          <p:cNvSpPr txBox="1"/>
          <p:nvPr/>
        </p:nvSpPr>
        <p:spPr>
          <a:xfrm>
            <a:off x="3033168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77B43FD-B4FD-4AED-B803-0FE4D5473B7A}"/>
              </a:ext>
            </a:extLst>
          </p:cNvPr>
          <p:cNvSpPr txBox="1"/>
          <p:nvPr/>
        </p:nvSpPr>
        <p:spPr>
          <a:xfrm>
            <a:off x="4324677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086CDF0-5EB9-487E-862F-3C1F1FD05F70}"/>
              </a:ext>
            </a:extLst>
          </p:cNvPr>
          <p:cNvSpPr txBox="1"/>
          <p:nvPr/>
        </p:nvSpPr>
        <p:spPr>
          <a:xfrm>
            <a:off x="5790535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0B4D061-F427-41CC-A867-24CB76CA1F3A}"/>
              </a:ext>
            </a:extLst>
          </p:cNvPr>
          <p:cNvSpPr txBox="1"/>
          <p:nvPr/>
        </p:nvSpPr>
        <p:spPr>
          <a:xfrm>
            <a:off x="3010589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27290844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クレーターを探そう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F68E41-C01F-4243-AE31-40C46936F937}"/>
              </a:ext>
            </a:extLst>
          </p:cNvPr>
          <p:cNvSpPr txBox="1"/>
          <p:nvPr/>
        </p:nvSpPr>
        <p:spPr>
          <a:xfrm>
            <a:off x="3601169" y="40298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1566C78-C43B-4331-B14B-89E0B4458B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1" y="1709440"/>
            <a:ext cx="7116057" cy="458601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50F279-63E4-4B1E-B1B3-BDA347D7C2E9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クレーターを発見しました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DF76562-F17D-4195-A57D-A18E4D3D0644}"/>
              </a:ext>
            </a:extLst>
          </p:cNvPr>
          <p:cNvSpPr txBox="1"/>
          <p:nvPr/>
        </p:nvSpPr>
        <p:spPr>
          <a:xfrm>
            <a:off x="3667931" y="108860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D40DB5D-4A13-476F-8588-B762E49066DD}"/>
              </a:ext>
            </a:extLst>
          </p:cNvPr>
          <p:cNvSpPr txBox="1"/>
          <p:nvPr/>
        </p:nvSpPr>
        <p:spPr>
          <a:xfrm>
            <a:off x="1966271" y="1088600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2C6BA77-5439-4E15-85B3-CCA2DE8FF71E}"/>
              </a:ext>
            </a:extLst>
          </p:cNvPr>
          <p:cNvSpPr txBox="1"/>
          <p:nvPr/>
        </p:nvSpPr>
        <p:spPr>
          <a:xfrm>
            <a:off x="5495280" y="108860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1380679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08CDD8-4C7D-4481-82F2-7BAD9C8A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97" y="1772317"/>
            <a:ext cx="4944554" cy="6847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ミッションをやり直したい時は？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A1C047-F355-4735-982E-527AA6730DFC}"/>
              </a:ext>
            </a:extLst>
          </p:cNvPr>
          <p:cNvSpPr txBox="1"/>
          <p:nvPr/>
        </p:nvSpPr>
        <p:spPr>
          <a:xfrm>
            <a:off x="5296665" y="1196314"/>
            <a:ext cx="384733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作成したプログラムでミッションを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クリアできなかった場合や、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動きがおかしくなった場合は、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番目（リモコン）を選択、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回右クリックします。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136C766-AC5D-4298-A1CD-22011E3695F3}"/>
              </a:ext>
            </a:extLst>
          </p:cNvPr>
          <p:cNvSpPr txBox="1"/>
          <p:nvPr/>
        </p:nvSpPr>
        <p:spPr>
          <a:xfrm>
            <a:off x="5243397" y="126973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F6B759-268F-4DFB-9041-DF0FC763D574}"/>
              </a:ext>
            </a:extLst>
          </p:cNvPr>
          <p:cNvSpPr txBox="1"/>
          <p:nvPr/>
        </p:nvSpPr>
        <p:spPr>
          <a:xfrm>
            <a:off x="5397094" y="3212866"/>
            <a:ext cx="686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みぎ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2A8419-0074-419D-9EBE-6B43A3B4CF8B}"/>
              </a:ext>
            </a:extLst>
          </p:cNvPr>
          <p:cNvSpPr txBox="1"/>
          <p:nvPr/>
        </p:nvSpPr>
        <p:spPr>
          <a:xfrm>
            <a:off x="522999" y="391317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99C01-49C3-4EC4-9604-5F1C84B37DA9}"/>
              </a:ext>
            </a:extLst>
          </p:cNvPr>
          <p:cNvSpPr txBox="1"/>
          <p:nvPr/>
        </p:nvSpPr>
        <p:spPr>
          <a:xfrm>
            <a:off x="3327068" y="39131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5C5CB9-B058-4F21-AFA8-352C5F46C5AD}"/>
              </a:ext>
            </a:extLst>
          </p:cNvPr>
          <p:cNvSpPr txBox="1"/>
          <p:nvPr/>
        </p:nvSpPr>
        <p:spPr>
          <a:xfrm>
            <a:off x="4525054" y="39505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D7C964A-2FC9-4924-B1DB-6EE9BF30E828}"/>
              </a:ext>
            </a:extLst>
          </p:cNvPr>
          <p:cNvSpPr txBox="1"/>
          <p:nvPr/>
        </p:nvSpPr>
        <p:spPr>
          <a:xfrm>
            <a:off x="5296665" y="3946738"/>
            <a:ext cx="37133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アクティビティーがリセットされ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再度プログラムを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作成・実行することができます。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3A15FD-2776-4C64-8448-E664B15B1B93}"/>
              </a:ext>
            </a:extLst>
          </p:cNvPr>
          <p:cNvSpPr txBox="1"/>
          <p:nvPr/>
        </p:nvSpPr>
        <p:spPr>
          <a:xfrm>
            <a:off x="7082555" y="17568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74B6B7F-1925-4A86-8950-8FBEA4A99C9A}"/>
              </a:ext>
            </a:extLst>
          </p:cNvPr>
          <p:cNvSpPr txBox="1"/>
          <p:nvPr/>
        </p:nvSpPr>
        <p:spPr>
          <a:xfrm>
            <a:off x="8424230" y="2718440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B286ABE-E254-4AE8-BEA4-F210255A5F0D}"/>
              </a:ext>
            </a:extLst>
          </p:cNvPr>
          <p:cNvSpPr txBox="1"/>
          <p:nvPr/>
        </p:nvSpPr>
        <p:spPr>
          <a:xfrm>
            <a:off x="6667127" y="2718440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4617D50-C388-4FA9-8B2F-7193E9DC9EF1}"/>
              </a:ext>
            </a:extLst>
          </p:cNvPr>
          <p:cNvSpPr txBox="1"/>
          <p:nvPr/>
        </p:nvSpPr>
        <p:spPr>
          <a:xfrm>
            <a:off x="5234519" y="44886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さいど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E6721D8-CA60-4F57-A000-854301699AE8}"/>
              </a:ext>
            </a:extLst>
          </p:cNvPr>
          <p:cNvSpPr txBox="1"/>
          <p:nvPr/>
        </p:nvSpPr>
        <p:spPr>
          <a:xfrm>
            <a:off x="5247568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B0466D-C857-4FA4-85F7-F522550F39A6}"/>
              </a:ext>
            </a:extLst>
          </p:cNvPr>
          <p:cNvSpPr txBox="1"/>
          <p:nvPr/>
        </p:nvSpPr>
        <p:spPr>
          <a:xfrm>
            <a:off x="5840544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31E0410B-8C12-495E-BE3F-2525D1E9A73F}"/>
              </a:ext>
            </a:extLst>
          </p:cNvPr>
          <p:cNvSpPr/>
          <p:nvPr/>
        </p:nvSpPr>
        <p:spPr>
          <a:xfrm rot="5400000">
            <a:off x="2401127" y="257298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5F6C89E-5780-42A9-94C3-E83E0F44E149}"/>
              </a:ext>
            </a:extLst>
          </p:cNvPr>
          <p:cNvSpPr/>
          <p:nvPr/>
        </p:nvSpPr>
        <p:spPr>
          <a:xfrm flipH="1">
            <a:off x="272580" y="1756873"/>
            <a:ext cx="721717" cy="7002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9C4ABA-C098-147F-2FC2-DEDB11CD116B}"/>
              </a:ext>
            </a:extLst>
          </p:cNvPr>
          <p:cNvSpPr txBox="1"/>
          <p:nvPr/>
        </p:nvSpPr>
        <p:spPr>
          <a:xfrm>
            <a:off x="7299788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EB8D78-5808-0EBA-E3D3-65E17BA18B3A}"/>
              </a:ext>
            </a:extLst>
          </p:cNvPr>
          <p:cNvSpPr txBox="1"/>
          <p:nvPr/>
        </p:nvSpPr>
        <p:spPr>
          <a:xfrm>
            <a:off x="5118089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F7AED20-856D-1D5E-A032-1EE9C6EED3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8328" y="3374037"/>
            <a:ext cx="5014166" cy="323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710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DA74F99-4936-4573-A827-979AA5293605}"/>
              </a:ext>
            </a:extLst>
          </p:cNvPr>
          <p:cNvSpPr txBox="1"/>
          <p:nvPr/>
        </p:nvSpPr>
        <p:spPr>
          <a:xfrm>
            <a:off x="3128417" y="1385543"/>
            <a:ext cx="8842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B56D781-8934-4669-923D-F10DD4B03618}"/>
              </a:ext>
            </a:extLst>
          </p:cNvPr>
          <p:cNvSpPr txBox="1"/>
          <p:nvPr/>
        </p:nvSpPr>
        <p:spPr>
          <a:xfrm>
            <a:off x="5832679" y="1385543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8C911FD-15FE-45B7-B442-D61EC307747E}"/>
              </a:ext>
            </a:extLst>
          </p:cNvPr>
          <p:cNvSpPr txBox="1"/>
          <p:nvPr/>
        </p:nvSpPr>
        <p:spPr>
          <a:xfrm>
            <a:off x="4221384" y="1385543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513A4F4-2E93-4486-8C2A-307F06A66669}"/>
              </a:ext>
            </a:extLst>
          </p:cNvPr>
          <p:cNvSpPr txBox="1"/>
          <p:nvPr/>
        </p:nvSpPr>
        <p:spPr>
          <a:xfrm>
            <a:off x="4981903" y="1385543"/>
            <a:ext cx="593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</p:spTree>
    <p:extLst>
      <p:ext uri="{BB962C8B-B14F-4D97-AF65-F5344CB8AC3E}">
        <p14:creationId xmlns:p14="http://schemas.microsoft.com/office/powerpoint/2010/main" val="3105717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クレーターの底にある青い氷を回収しよう！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2C2C51-AC6A-4EC6-A4B4-D023715C2C0F}"/>
              </a:ext>
            </a:extLst>
          </p:cNvPr>
          <p:cNvSpPr txBox="1"/>
          <p:nvPr/>
        </p:nvSpPr>
        <p:spPr>
          <a:xfrm>
            <a:off x="5075492" y="1092429"/>
            <a:ext cx="8370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9FD186C-2804-4756-8D18-139DC00F3D98}"/>
              </a:ext>
            </a:extLst>
          </p:cNvPr>
          <p:cNvSpPr txBox="1"/>
          <p:nvPr/>
        </p:nvSpPr>
        <p:spPr>
          <a:xfrm>
            <a:off x="4572000" y="1092429"/>
            <a:ext cx="613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DD15CB7-0D36-43C6-A651-B6F189538221}"/>
              </a:ext>
            </a:extLst>
          </p:cNvPr>
          <p:cNvSpPr txBox="1"/>
          <p:nvPr/>
        </p:nvSpPr>
        <p:spPr>
          <a:xfrm>
            <a:off x="3299958" y="1092429"/>
            <a:ext cx="448829" cy="25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0617818-205C-4C45-A6CC-F719C229BC3F}"/>
              </a:ext>
            </a:extLst>
          </p:cNvPr>
          <p:cNvSpPr txBox="1"/>
          <p:nvPr/>
        </p:nvSpPr>
        <p:spPr>
          <a:xfrm>
            <a:off x="4210782" y="1092429"/>
            <a:ext cx="448829" cy="253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17EB86FA-4E21-42EC-B285-9E6D7C55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0237" y="1646836"/>
            <a:ext cx="6863430" cy="4423207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4FB0755-5C72-47E5-BE4B-0875DA00211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48488B2-EE57-458B-B341-732EB6BC4EF2}"/>
              </a:ext>
            </a:extLst>
          </p:cNvPr>
          <p:cNvSpPr txBox="1"/>
          <p:nvPr/>
        </p:nvSpPr>
        <p:spPr>
          <a:xfrm>
            <a:off x="4962595" y="6225088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40685-A599-408D-B21C-BCC1655EA1D1}"/>
              </a:ext>
            </a:extLst>
          </p:cNvPr>
          <p:cNvSpPr txBox="1"/>
          <p:nvPr/>
        </p:nvSpPr>
        <p:spPr>
          <a:xfrm>
            <a:off x="5591639" y="622285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0F6BCEC-133C-4B12-9CA5-B10CC0548CBB}"/>
              </a:ext>
            </a:extLst>
          </p:cNvPr>
          <p:cNvSpPr txBox="1"/>
          <p:nvPr/>
        </p:nvSpPr>
        <p:spPr>
          <a:xfrm>
            <a:off x="2430623" y="6210709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1807545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C1DCE84-67E5-4CCA-86D0-0635C5722515}"/>
              </a:ext>
            </a:extLst>
          </p:cNvPr>
          <p:cNvSpPr txBox="1"/>
          <p:nvPr/>
        </p:nvSpPr>
        <p:spPr>
          <a:xfrm>
            <a:off x="259976" y="1106079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B876B9D-7747-4EC9-81F6-F995C2EE80AE}"/>
              </a:ext>
            </a:extLst>
          </p:cNvPr>
          <p:cNvSpPr txBox="1"/>
          <p:nvPr/>
        </p:nvSpPr>
        <p:spPr>
          <a:xfrm>
            <a:off x="852731" y="1176755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4F197AA-9784-4EB9-8060-117DCECD8C98}"/>
              </a:ext>
            </a:extLst>
          </p:cNvPr>
          <p:cNvSpPr txBox="1"/>
          <p:nvPr/>
        </p:nvSpPr>
        <p:spPr>
          <a:xfrm>
            <a:off x="3193506" y="117675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2276F58-14B8-49DE-9E6A-B998EA5F3529}"/>
              </a:ext>
            </a:extLst>
          </p:cNvPr>
          <p:cNvSpPr txBox="1"/>
          <p:nvPr/>
        </p:nvSpPr>
        <p:spPr>
          <a:xfrm>
            <a:off x="4957990" y="1176755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49CFFEE-43A1-4F6D-B0AE-4A9772FDAADC}"/>
              </a:ext>
            </a:extLst>
          </p:cNvPr>
          <p:cNvSpPr txBox="1"/>
          <p:nvPr/>
        </p:nvSpPr>
        <p:spPr>
          <a:xfrm>
            <a:off x="299423" y="1765773"/>
            <a:ext cx="86226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F7FE1F7-7A2A-4D6B-B288-9995EA4AF35D}"/>
              </a:ext>
            </a:extLst>
          </p:cNvPr>
          <p:cNvSpPr txBox="1"/>
          <p:nvPr/>
        </p:nvSpPr>
        <p:spPr>
          <a:xfrm>
            <a:off x="1025848" y="3641833"/>
            <a:ext cx="525057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足元のブロックが青い氷ではない間、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足元のブロックを破壊して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ブロック進みます。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BE1DE580-1C4C-47DE-95B9-0A8D24B33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3" y="3575555"/>
            <a:ext cx="739603" cy="739603"/>
          </a:xfrm>
          <a:prstGeom prst="rect">
            <a:avLst/>
          </a:prstGeom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42A67B0-C022-40A9-B9CB-3A895EDD7693}"/>
              </a:ext>
            </a:extLst>
          </p:cNvPr>
          <p:cNvSpPr txBox="1"/>
          <p:nvPr/>
        </p:nvSpPr>
        <p:spPr>
          <a:xfrm>
            <a:off x="2802712" y="3725779"/>
            <a:ext cx="51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D37CAEC-137B-4796-9D4C-D847A6A85B9A}"/>
              </a:ext>
            </a:extLst>
          </p:cNvPr>
          <p:cNvSpPr txBox="1"/>
          <p:nvPr/>
        </p:nvSpPr>
        <p:spPr>
          <a:xfrm>
            <a:off x="985177" y="3725779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CC16375-8993-4B69-AE2D-DE86F8C6F2D0}"/>
              </a:ext>
            </a:extLst>
          </p:cNvPr>
          <p:cNvSpPr txBox="1"/>
          <p:nvPr/>
        </p:nvSpPr>
        <p:spPr>
          <a:xfrm>
            <a:off x="3237081" y="3726906"/>
            <a:ext cx="59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63EB087-A394-4048-89DD-5C6D22738270}"/>
              </a:ext>
            </a:extLst>
          </p:cNvPr>
          <p:cNvSpPr txBox="1"/>
          <p:nvPr/>
        </p:nvSpPr>
        <p:spPr>
          <a:xfrm>
            <a:off x="4361606" y="3725779"/>
            <a:ext cx="59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593A0C2-025C-40E8-BB1D-523B5D278481}"/>
              </a:ext>
            </a:extLst>
          </p:cNvPr>
          <p:cNvSpPr txBox="1"/>
          <p:nvPr/>
        </p:nvSpPr>
        <p:spPr>
          <a:xfrm>
            <a:off x="2895713" y="4259428"/>
            <a:ext cx="595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DCB767D-E029-4F4C-AC32-58586DE31D2D}"/>
              </a:ext>
            </a:extLst>
          </p:cNvPr>
          <p:cNvSpPr txBox="1"/>
          <p:nvPr/>
        </p:nvSpPr>
        <p:spPr>
          <a:xfrm>
            <a:off x="4803133" y="4286062"/>
            <a:ext cx="4868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090773A-25FD-4225-9AE1-FE8188F02B17}"/>
              </a:ext>
            </a:extLst>
          </p:cNvPr>
          <p:cNvSpPr txBox="1"/>
          <p:nvPr/>
        </p:nvSpPr>
        <p:spPr>
          <a:xfrm>
            <a:off x="1043603" y="4989414"/>
            <a:ext cx="47090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青い氷をみつけたら、破壊して回収します。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92053631-407C-416C-97CB-6C9DB2162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33" y="4923136"/>
            <a:ext cx="739603" cy="739603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E75E54DC-7002-42B5-96AB-67C4473BFE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78" y="2294737"/>
            <a:ext cx="9144000" cy="579317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0126FD7-3C3E-44CE-892B-3B820F39D6AF}"/>
              </a:ext>
            </a:extLst>
          </p:cNvPr>
          <p:cNvSpPr txBox="1"/>
          <p:nvPr/>
        </p:nvSpPr>
        <p:spPr>
          <a:xfrm>
            <a:off x="987503" y="4259428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D9C1C8F-304D-4817-A76B-E70D53F67943}"/>
              </a:ext>
            </a:extLst>
          </p:cNvPr>
          <p:cNvSpPr txBox="1"/>
          <p:nvPr/>
        </p:nvSpPr>
        <p:spPr>
          <a:xfrm>
            <a:off x="1016743" y="5059213"/>
            <a:ext cx="51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EA037F2-3D68-4807-A9C2-60C06D2CBFBC}"/>
              </a:ext>
            </a:extLst>
          </p:cNvPr>
          <p:cNvSpPr txBox="1"/>
          <p:nvPr/>
        </p:nvSpPr>
        <p:spPr>
          <a:xfrm>
            <a:off x="1415600" y="5060340"/>
            <a:ext cx="59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A46BA6F-0888-4095-8DC7-7354C467FA61}"/>
              </a:ext>
            </a:extLst>
          </p:cNvPr>
          <p:cNvSpPr txBox="1"/>
          <p:nvPr/>
        </p:nvSpPr>
        <p:spPr>
          <a:xfrm>
            <a:off x="3389241" y="5054933"/>
            <a:ext cx="595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4DABA49-9BFF-4D6F-AB26-EB7B99AFF70E}"/>
              </a:ext>
            </a:extLst>
          </p:cNvPr>
          <p:cNvSpPr txBox="1"/>
          <p:nvPr/>
        </p:nvSpPr>
        <p:spPr>
          <a:xfrm>
            <a:off x="4158755" y="5051121"/>
            <a:ext cx="874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94A23BB-E694-4FC2-A4FF-FBE4440F5C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67" r="23973"/>
          <a:stretch/>
        </p:blipFill>
        <p:spPr>
          <a:xfrm>
            <a:off x="6233713" y="2954431"/>
            <a:ext cx="2178965" cy="3866482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BFCE4D1-3111-4738-971C-C899F966FD7E}"/>
              </a:ext>
            </a:extLst>
          </p:cNvPr>
          <p:cNvSpPr txBox="1"/>
          <p:nvPr/>
        </p:nvSpPr>
        <p:spPr>
          <a:xfrm>
            <a:off x="7323195" y="3059617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C4E5F7E-B445-43F6-8E32-E0E03857005A}"/>
              </a:ext>
            </a:extLst>
          </p:cNvPr>
          <p:cNvSpPr txBox="1"/>
          <p:nvPr/>
        </p:nvSpPr>
        <p:spPr>
          <a:xfrm>
            <a:off x="7323195" y="6540956"/>
            <a:ext cx="1177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997189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CA478FC4-9B3C-4DB3-B240-10D3C5D73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194756"/>
            <a:ext cx="8578482" cy="3831533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A6806BB-9E3C-4A13-80B3-B9E963535A82}"/>
              </a:ext>
            </a:extLst>
          </p:cNvPr>
          <p:cNvSpPr txBox="1"/>
          <p:nvPr/>
        </p:nvSpPr>
        <p:spPr>
          <a:xfrm>
            <a:off x="428624" y="1028826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FAF070A-828D-4215-8886-8997F39E942D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6CBA425-AFBE-4877-853C-26D0AA41328E}"/>
              </a:ext>
            </a:extLst>
          </p:cNvPr>
          <p:cNvSpPr txBox="1"/>
          <p:nvPr/>
        </p:nvSpPr>
        <p:spPr>
          <a:xfrm>
            <a:off x="2897907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66663B3-349E-48FD-982B-C7DD61D67D12}"/>
              </a:ext>
            </a:extLst>
          </p:cNvPr>
          <p:cNvSpPr txBox="1"/>
          <p:nvPr/>
        </p:nvSpPr>
        <p:spPr>
          <a:xfrm>
            <a:off x="7262183" y="1090104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97EC563-51C5-40DE-8E2C-3EC5F451FE86}"/>
              </a:ext>
            </a:extLst>
          </p:cNvPr>
          <p:cNvSpPr txBox="1"/>
          <p:nvPr/>
        </p:nvSpPr>
        <p:spPr>
          <a:xfrm>
            <a:off x="4765454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AA1FB03-148B-4799-ABEF-F641E9BA7258}"/>
              </a:ext>
            </a:extLst>
          </p:cNvPr>
          <p:cNvSpPr txBox="1"/>
          <p:nvPr/>
        </p:nvSpPr>
        <p:spPr>
          <a:xfrm>
            <a:off x="3134995" y="165603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E197DBFB-EBD8-44E2-8DEC-CB9B77D70BF3}"/>
              </a:ext>
            </a:extLst>
          </p:cNvPr>
          <p:cNvGrpSpPr/>
          <p:nvPr/>
        </p:nvGrpSpPr>
        <p:grpSpPr>
          <a:xfrm>
            <a:off x="2596015" y="4092310"/>
            <a:ext cx="1010358" cy="1010358"/>
            <a:chOff x="1252039" y="3292623"/>
            <a:chExt cx="1604985" cy="1604985"/>
          </a:xfrm>
        </p:grpSpPr>
        <p:sp>
          <p:nvSpPr>
            <p:cNvPr id="48" name="楕円 47">
              <a:extLst>
                <a:ext uri="{FF2B5EF4-FFF2-40B4-BE49-F238E27FC236}">
                  <a16:creationId xmlns:a16="http://schemas.microsoft.com/office/drawing/2014/main" id="{9B905363-509E-4B4E-AFCF-E3F630F47B6F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49" name="グループ化 48">
              <a:extLst>
                <a:ext uri="{FF2B5EF4-FFF2-40B4-BE49-F238E27FC236}">
                  <a16:creationId xmlns:a16="http://schemas.microsoft.com/office/drawing/2014/main" id="{EABB1CDD-B95D-4519-B77E-7FB944F2F761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50" name="図 49">
                <a:extLst>
                  <a:ext uri="{FF2B5EF4-FFF2-40B4-BE49-F238E27FC236}">
                    <a16:creationId xmlns:a16="http://schemas.microsoft.com/office/drawing/2014/main" id="{BD3C0BD3-1CD3-4000-AA5D-E983432EA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51" name="グループ化 50">
                <a:extLst>
                  <a:ext uri="{FF2B5EF4-FFF2-40B4-BE49-F238E27FC236}">
                    <a16:creationId xmlns:a16="http://schemas.microsoft.com/office/drawing/2014/main" id="{FA71E286-874B-4821-BDC8-E14147C82857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52" name="図 51">
                  <a:extLst>
                    <a:ext uri="{FF2B5EF4-FFF2-40B4-BE49-F238E27FC236}">
                      <a16:creationId xmlns:a16="http://schemas.microsoft.com/office/drawing/2014/main" id="{BFE8DD94-8BCA-4508-98DF-E847B702AF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53" name="四角形: 角を丸くする 52">
                  <a:extLst>
                    <a:ext uri="{FF2B5EF4-FFF2-40B4-BE49-F238E27FC236}">
                      <a16:creationId xmlns:a16="http://schemas.microsoft.com/office/drawing/2014/main" id="{55CEF26A-C059-4ED8-806F-F3A46EC7DEC6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54" name="円弧 53">
            <a:extLst>
              <a:ext uri="{FF2B5EF4-FFF2-40B4-BE49-F238E27FC236}">
                <a16:creationId xmlns:a16="http://schemas.microsoft.com/office/drawing/2014/main" id="{DEC2CB6D-CB61-4350-9912-425FE1F6DDDB}"/>
              </a:ext>
            </a:extLst>
          </p:cNvPr>
          <p:cNvSpPr/>
          <p:nvPr/>
        </p:nvSpPr>
        <p:spPr>
          <a:xfrm>
            <a:off x="2246050" y="3753538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FB1B6EB-7CC5-49AB-BBDC-59E43939477C}"/>
              </a:ext>
            </a:extLst>
          </p:cNvPr>
          <p:cNvSpPr/>
          <p:nvPr/>
        </p:nvSpPr>
        <p:spPr>
          <a:xfrm>
            <a:off x="3956338" y="4618904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DB7DE2A-12D3-452F-C6A0-9C43C0E65862}"/>
              </a:ext>
            </a:extLst>
          </p:cNvPr>
          <p:cNvSpPr txBox="1"/>
          <p:nvPr/>
        </p:nvSpPr>
        <p:spPr>
          <a:xfrm>
            <a:off x="7094947" y="2648320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93949BA-1E78-7CD3-D1FF-BAC690550D1B}"/>
              </a:ext>
            </a:extLst>
          </p:cNvPr>
          <p:cNvSpPr txBox="1"/>
          <p:nvPr/>
        </p:nvSpPr>
        <p:spPr>
          <a:xfrm>
            <a:off x="7600690" y="264832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4B2C37E-22FF-F044-1970-8D7E88D9450D}"/>
              </a:ext>
            </a:extLst>
          </p:cNvPr>
          <p:cNvSpPr txBox="1"/>
          <p:nvPr/>
        </p:nvSpPr>
        <p:spPr>
          <a:xfrm>
            <a:off x="2897907" y="267631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B5F93F9-88BC-883A-0A9C-062206F1E1F2}"/>
              </a:ext>
            </a:extLst>
          </p:cNvPr>
          <p:cNvSpPr txBox="1"/>
          <p:nvPr/>
        </p:nvSpPr>
        <p:spPr>
          <a:xfrm>
            <a:off x="4032612" y="308133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ふくせい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9988849-1A9E-B9CE-17C9-AB7699084A9E}"/>
              </a:ext>
            </a:extLst>
          </p:cNvPr>
          <p:cNvSpPr txBox="1"/>
          <p:nvPr/>
        </p:nvSpPr>
        <p:spPr>
          <a:xfrm>
            <a:off x="4633853" y="356887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ついか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3CD1DD7-FD9F-6A76-68E9-00AD36F6E8F3}"/>
              </a:ext>
            </a:extLst>
          </p:cNvPr>
          <p:cNvSpPr txBox="1"/>
          <p:nvPr/>
        </p:nvSpPr>
        <p:spPr>
          <a:xfrm>
            <a:off x="4623976" y="4088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F7DD1EF-0737-24CE-8317-F8290761BA5B}"/>
              </a:ext>
            </a:extLst>
          </p:cNvPr>
          <p:cNvSpPr txBox="1"/>
          <p:nvPr/>
        </p:nvSpPr>
        <p:spPr>
          <a:xfrm>
            <a:off x="4640098" y="444430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33983991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662F82E-360C-475D-BC8E-12CF59C47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04" y="1214764"/>
            <a:ext cx="7163421" cy="3292125"/>
          </a:xfrm>
          <a:prstGeom prst="rect">
            <a:avLst/>
          </a:prstGeom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59BD3AD-60F4-4E26-9DE3-571E941AEBC0}"/>
              </a:ext>
            </a:extLst>
          </p:cNvPr>
          <p:cNvSpPr/>
          <p:nvPr/>
        </p:nvSpPr>
        <p:spPr>
          <a:xfrm>
            <a:off x="1097973" y="2239635"/>
            <a:ext cx="3047900" cy="84979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六角形 25">
            <a:extLst>
              <a:ext uri="{FF2B5EF4-FFF2-40B4-BE49-F238E27FC236}">
                <a16:creationId xmlns:a16="http://schemas.microsoft.com/office/drawing/2014/main" id="{BCD0FDA3-7137-42A5-AACC-4CEE574A7A52}"/>
              </a:ext>
            </a:extLst>
          </p:cNvPr>
          <p:cNvSpPr/>
          <p:nvPr/>
        </p:nvSpPr>
        <p:spPr>
          <a:xfrm>
            <a:off x="1331649" y="1671465"/>
            <a:ext cx="5699464" cy="559292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2D016BF-73FB-4E27-912C-CA20EF0393EE}"/>
              </a:ext>
            </a:extLst>
          </p:cNvPr>
          <p:cNvSpPr/>
          <p:nvPr/>
        </p:nvSpPr>
        <p:spPr>
          <a:xfrm>
            <a:off x="982699" y="3335529"/>
            <a:ext cx="2293159" cy="84979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37878E1-857A-4D2C-B8A5-F5C6E69E9917}"/>
              </a:ext>
            </a:extLst>
          </p:cNvPr>
          <p:cNvSpPr txBox="1"/>
          <p:nvPr/>
        </p:nvSpPr>
        <p:spPr>
          <a:xfrm>
            <a:off x="1168838" y="4705893"/>
            <a:ext cx="6139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blue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6CF1271-4564-4ED7-B350-F2844481A00E}"/>
              </a:ext>
            </a:extLst>
          </p:cNvPr>
          <p:cNvSpPr txBox="1"/>
          <p:nvPr/>
        </p:nvSpPr>
        <p:spPr>
          <a:xfrm>
            <a:off x="5661932" y="4788410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8C6572C3-C2D9-4354-82B7-C8DF356D546E}"/>
              </a:ext>
            </a:extLst>
          </p:cNvPr>
          <p:cNvSpPr/>
          <p:nvPr/>
        </p:nvSpPr>
        <p:spPr>
          <a:xfrm>
            <a:off x="1745070" y="1266049"/>
            <a:ext cx="681474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DAF8E7BD-0A61-4B35-9BFA-6867192033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0744" y="1701574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5AA36F41-F7FB-4268-B8EA-8EE53D087C74}"/>
              </a:ext>
            </a:extLst>
          </p:cNvPr>
          <p:cNvCxnSpPr>
            <a:cxnSpLocks/>
          </p:cNvCxnSpPr>
          <p:nvPr/>
        </p:nvCxnSpPr>
        <p:spPr>
          <a:xfrm>
            <a:off x="633087" y="1900578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81F4068-4F24-4E12-997A-13D169287972}"/>
              </a:ext>
            </a:extLst>
          </p:cNvPr>
          <p:cNvSpPr txBox="1"/>
          <p:nvPr/>
        </p:nvSpPr>
        <p:spPr>
          <a:xfrm>
            <a:off x="1012092" y="5496135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F4CBC86-D583-4BF6-A6D9-9BA5FE578CEF}"/>
              </a:ext>
            </a:extLst>
          </p:cNvPr>
          <p:cNvSpPr txBox="1"/>
          <p:nvPr/>
        </p:nvSpPr>
        <p:spPr>
          <a:xfrm>
            <a:off x="4851590" y="556537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708C1EB0-2F52-47E6-8C4E-F6112B138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6391" y="5257783"/>
            <a:ext cx="2057578" cy="1089754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7196F95-6BC7-32C6-518C-EDC56D98748E}"/>
              </a:ext>
            </a:extLst>
          </p:cNvPr>
          <p:cNvSpPr txBox="1"/>
          <p:nvPr/>
        </p:nvSpPr>
        <p:spPr>
          <a:xfrm>
            <a:off x="2478817" y="1214764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6E0E1A1-7B95-8F3A-15BF-B460ED389129}"/>
              </a:ext>
            </a:extLst>
          </p:cNvPr>
          <p:cNvSpPr txBox="1"/>
          <p:nvPr/>
        </p:nvSpPr>
        <p:spPr>
          <a:xfrm>
            <a:off x="2984560" y="12147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EFED1AB-04D0-7F27-5E0B-D355B5D6C33D}"/>
              </a:ext>
            </a:extLst>
          </p:cNvPr>
          <p:cNvSpPr txBox="1"/>
          <p:nvPr/>
        </p:nvSpPr>
        <p:spPr>
          <a:xfrm>
            <a:off x="3254945" y="532780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669699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662F82E-360C-475D-BC8E-12CF59C47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04" y="1214764"/>
            <a:ext cx="7163421" cy="3292125"/>
          </a:xfrm>
          <a:prstGeom prst="rect">
            <a:avLst/>
          </a:prstGeom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59BD3AD-60F4-4E26-9DE3-571E941AEBC0}"/>
              </a:ext>
            </a:extLst>
          </p:cNvPr>
          <p:cNvSpPr/>
          <p:nvPr/>
        </p:nvSpPr>
        <p:spPr>
          <a:xfrm>
            <a:off x="1097973" y="2239635"/>
            <a:ext cx="3047900" cy="84979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2D016BF-73FB-4E27-912C-CA20EF0393EE}"/>
              </a:ext>
            </a:extLst>
          </p:cNvPr>
          <p:cNvSpPr/>
          <p:nvPr/>
        </p:nvSpPr>
        <p:spPr>
          <a:xfrm>
            <a:off x="982699" y="3335529"/>
            <a:ext cx="2293159" cy="84979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0AA7C605-39F7-4888-8DE6-6D16752610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2045" y="1669611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BB81192D-6DBE-4A16-A3A9-A91376AEF573}"/>
              </a:ext>
            </a:extLst>
          </p:cNvPr>
          <p:cNvCxnSpPr>
            <a:cxnSpLocks/>
          </p:cNvCxnSpPr>
          <p:nvPr/>
        </p:nvCxnSpPr>
        <p:spPr>
          <a:xfrm>
            <a:off x="742245" y="1893974"/>
            <a:ext cx="6515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2CCFBA70-ED01-4660-A610-2BC8A8082C86}"/>
              </a:ext>
            </a:extLst>
          </p:cNvPr>
          <p:cNvGrpSpPr/>
          <p:nvPr/>
        </p:nvGrpSpPr>
        <p:grpSpPr>
          <a:xfrm>
            <a:off x="1393794" y="4927188"/>
            <a:ext cx="5728668" cy="1368267"/>
            <a:chOff x="1284691" y="5111929"/>
            <a:chExt cx="5728668" cy="1368267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108D9CF-F782-4436-B41A-02702D02DB22}"/>
                </a:ext>
              </a:extLst>
            </p:cNvPr>
            <p:cNvSpPr txBox="1"/>
            <p:nvPr/>
          </p:nvSpPr>
          <p:spPr>
            <a:xfrm>
              <a:off x="1284691" y="5111929"/>
              <a:ext cx="57286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▼を押して「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≠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」に変更し、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40947BB-E1BC-457A-892D-B0C4D837966C}"/>
                </a:ext>
              </a:extLst>
            </p:cNvPr>
            <p:cNvSpPr txBox="1"/>
            <p:nvPr/>
          </p:nvSpPr>
          <p:spPr>
            <a:xfrm>
              <a:off x="1496153" y="5180882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E9EB0B1-BD50-4A0E-856E-81E02C0316E5}"/>
                </a:ext>
              </a:extLst>
            </p:cNvPr>
            <p:cNvSpPr txBox="1"/>
            <p:nvPr/>
          </p:nvSpPr>
          <p:spPr>
            <a:xfrm>
              <a:off x="4427324" y="51843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8A6BDBCC-3F5A-4AEB-ABF5-537DC7491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064" y="5589831"/>
              <a:ext cx="1681109" cy="890365"/>
            </a:xfrm>
            <a:prstGeom prst="rect">
              <a:avLst/>
            </a:prstGeom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B3115B2-8F96-4DDB-B646-C2933D791225}"/>
                </a:ext>
              </a:extLst>
            </p:cNvPr>
            <p:cNvSpPr txBox="1"/>
            <p:nvPr/>
          </p:nvSpPr>
          <p:spPr>
            <a:xfrm>
              <a:off x="5972376" y="57355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33387BD5-8675-40DB-BFB8-990BF5A46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56782" y="5277358"/>
              <a:ext cx="1585097" cy="396274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9869C3FE-D1F1-4AA9-805F-5B77FA687D6F}"/>
                </a:ext>
              </a:extLst>
            </p:cNvPr>
            <p:cNvSpPr txBox="1"/>
            <p:nvPr/>
          </p:nvSpPr>
          <p:spPr>
            <a:xfrm>
              <a:off x="3213717" y="5735525"/>
              <a:ext cx="7785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5404C5E-17BC-48EF-A105-EAB9A2AD92B5}"/>
                </a:ext>
              </a:extLst>
            </p:cNvPr>
            <p:cNvSpPr txBox="1"/>
            <p:nvPr/>
          </p:nvSpPr>
          <p:spPr>
            <a:xfrm>
              <a:off x="1674701" y="57286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EA149271-4BC2-4C9C-90C8-41CAFFDE3D9C}"/>
              </a:ext>
            </a:extLst>
          </p:cNvPr>
          <p:cNvSpPr/>
          <p:nvPr/>
        </p:nvSpPr>
        <p:spPr>
          <a:xfrm>
            <a:off x="1630723" y="1749632"/>
            <a:ext cx="3793534" cy="397669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54FB54D-558C-409E-9275-9DF30B8ED7D2}"/>
              </a:ext>
            </a:extLst>
          </p:cNvPr>
          <p:cNvSpPr/>
          <p:nvPr/>
        </p:nvSpPr>
        <p:spPr>
          <a:xfrm>
            <a:off x="5890359" y="1717256"/>
            <a:ext cx="877848" cy="465558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B5D8C6CE-8EC6-40EB-88B8-2F798E5D0975}"/>
              </a:ext>
            </a:extLst>
          </p:cNvPr>
          <p:cNvSpPr/>
          <p:nvPr/>
        </p:nvSpPr>
        <p:spPr>
          <a:xfrm>
            <a:off x="5424257" y="1776906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0EAF70B-BC95-6E3E-18D5-82842CC19B8E}"/>
              </a:ext>
            </a:extLst>
          </p:cNvPr>
          <p:cNvSpPr txBox="1"/>
          <p:nvPr/>
        </p:nvSpPr>
        <p:spPr>
          <a:xfrm>
            <a:off x="2478817" y="1214764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FC44BAC-9095-4D80-ECFF-B068ED4C162A}"/>
              </a:ext>
            </a:extLst>
          </p:cNvPr>
          <p:cNvSpPr txBox="1"/>
          <p:nvPr/>
        </p:nvSpPr>
        <p:spPr>
          <a:xfrm>
            <a:off x="2984560" y="12147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A9F5137-4307-02BC-C580-14962B474E69}"/>
              </a:ext>
            </a:extLst>
          </p:cNvPr>
          <p:cNvSpPr txBox="1"/>
          <p:nvPr/>
        </p:nvSpPr>
        <p:spPr>
          <a:xfrm>
            <a:off x="4743465" y="545160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33891088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662F82E-360C-475D-BC8E-12CF59C47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04" y="1214764"/>
            <a:ext cx="7163421" cy="3292125"/>
          </a:xfrm>
          <a:prstGeom prst="rect">
            <a:avLst/>
          </a:prstGeom>
        </p:spPr>
      </p:pic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659BD3AD-60F4-4E26-9DE3-571E941AEBC0}"/>
              </a:ext>
            </a:extLst>
          </p:cNvPr>
          <p:cNvSpPr/>
          <p:nvPr/>
        </p:nvSpPr>
        <p:spPr>
          <a:xfrm>
            <a:off x="1097973" y="2239635"/>
            <a:ext cx="3047900" cy="84979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2D016BF-73FB-4E27-912C-CA20EF0393EE}"/>
              </a:ext>
            </a:extLst>
          </p:cNvPr>
          <p:cNvSpPr/>
          <p:nvPr/>
        </p:nvSpPr>
        <p:spPr>
          <a:xfrm>
            <a:off x="982699" y="3335529"/>
            <a:ext cx="2293159" cy="84979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5719990F-5D1F-4A72-8306-A5CCF2236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073" y="1023477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95B12077-9245-4711-BA78-60CA44E89AEC}"/>
              </a:ext>
            </a:extLst>
          </p:cNvPr>
          <p:cNvCxnSpPr>
            <a:cxnSpLocks/>
          </p:cNvCxnSpPr>
          <p:nvPr/>
        </p:nvCxnSpPr>
        <p:spPr>
          <a:xfrm>
            <a:off x="4295230" y="1509204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>
            <a:extLst>
              <a:ext uri="{FF2B5EF4-FFF2-40B4-BE49-F238E27FC236}">
                <a16:creationId xmlns:a16="http://schemas.microsoft.com/office/drawing/2014/main" id="{C39471AC-39C5-413F-B02B-FD9FC55E8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67" y="986164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E3B3A43E-BC18-43F3-A7E4-A869B65FA563}"/>
              </a:ext>
            </a:extLst>
          </p:cNvPr>
          <p:cNvCxnSpPr>
            <a:cxnSpLocks/>
          </p:cNvCxnSpPr>
          <p:nvPr/>
        </p:nvCxnSpPr>
        <p:spPr>
          <a:xfrm>
            <a:off x="6326511" y="1468597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11BD0C7-97CE-4D4E-819E-2C9920CC3B80}"/>
              </a:ext>
            </a:extLst>
          </p:cNvPr>
          <p:cNvSpPr txBox="1"/>
          <p:nvPr/>
        </p:nvSpPr>
        <p:spPr>
          <a:xfrm>
            <a:off x="461416" y="4318374"/>
            <a:ext cx="843166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45D6AD4-8939-4303-8E97-AFD6AB55AB9F}"/>
              </a:ext>
            </a:extLst>
          </p:cNvPr>
          <p:cNvSpPr txBox="1"/>
          <p:nvPr/>
        </p:nvSpPr>
        <p:spPr>
          <a:xfrm>
            <a:off x="7957798" y="440094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7AE0C383-0D0F-49C1-8EDD-CC77166E9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3058" y="4490879"/>
            <a:ext cx="3810330" cy="403895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8F739CD-E22C-4594-AB17-E6E59C78F7CE}"/>
              </a:ext>
            </a:extLst>
          </p:cNvPr>
          <p:cNvSpPr txBox="1"/>
          <p:nvPr/>
        </p:nvSpPr>
        <p:spPr>
          <a:xfrm>
            <a:off x="442712" y="5437815"/>
            <a:ext cx="58894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青氷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1ACD9F1-FE65-4C52-9FB9-71FE0BD5F292}"/>
              </a:ext>
            </a:extLst>
          </p:cNvPr>
          <p:cNvSpPr txBox="1"/>
          <p:nvPr/>
        </p:nvSpPr>
        <p:spPr>
          <a:xfrm>
            <a:off x="2239965" y="6058382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4E5B526-97AF-4196-80FC-00CEED8C9D5E}"/>
              </a:ext>
            </a:extLst>
          </p:cNvPr>
          <p:cNvSpPr txBox="1"/>
          <p:nvPr/>
        </p:nvSpPr>
        <p:spPr>
          <a:xfrm>
            <a:off x="4745989" y="551568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C4D2ABB-FA0C-4D5A-9308-FA924DB9000D}"/>
              </a:ext>
            </a:extLst>
          </p:cNvPr>
          <p:cNvSpPr txBox="1"/>
          <p:nvPr/>
        </p:nvSpPr>
        <p:spPr>
          <a:xfrm>
            <a:off x="396879" y="6058382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E9DDFB4B-01E0-4434-8A97-30A8B23771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912" y="5528003"/>
            <a:ext cx="922100" cy="533446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EDBAB67-176C-4868-8469-97D9E3837924}"/>
              </a:ext>
            </a:extLst>
          </p:cNvPr>
          <p:cNvSpPr txBox="1"/>
          <p:nvPr/>
        </p:nvSpPr>
        <p:spPr>
          <a:xfrm>
            <a:off x="1257525" y="6058382"/>
            <a:ext cx="846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あおごおり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D6935BA-A6A0-4AE8-88C9-542190D505E6}"/>
              </a:ext>
            </a:extLst>
          </p:cNvPr>
          <p:cNvSpPr txBox="1"/>
          <p:nvPr/>
        </p:nvSpPr>
        <p:spPr>
          <a:xfrm>
            <a:off x="1312639" y="494460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3659878-7781-4BC3-A2FD-03C06010A67D}"/>
              </a:ext>
            </a:extLst>
          </p:cNvPr>
          <p:cNvSpPr txBox="1"/>
          <p:nvPr/>
        </p:nvSpPr>
        <p:spPr>
          <a:xfrm>
            <a:off x="399992" y="494460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17E9B0A-EC5D-479D-AD90-E503943D30B7}"/>
              </a:ext>
            </a:extLst>
          </p:cNvPr>
          <p:cNvSpPr txBox="1"/>
          <p:nvPr/>
        </p:nvSpPr>
        <p:spPr>
          <a:xfrm>
            <a:off x="2008220" y="4944603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91262A6-E235-4757-8E21-21C8A85F8E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1993" y="5250650"/>
            <a:ext cx="3050042" cy="1347408"/>
          </a:xfrm>
          <a:prstGeom prst="rect">
            <a:avLst/>
          </a:prstGeom>
        </p:spPr>
      </p:pic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24866F55-C5A4-4774-9F8E-A8955B154229}"/>
              </a:ext>
            </a:extLst>
          </p:cNvPr>
          <p:cNvSpPr/>
          <p:nvPr/>
        </p:nvSpPr>
        <p:spPr>
          <a:xfrm>
            <a:off x="3962701" y="1785067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FC2E561-537A-429E-1CD7-44E8C989309A}"/>
              </a:ext>
            </a:extLst>
          </p:cNvPr>
          <p:cNvSpPr txBox="1"/>
          <p:nvPr/>
        </p:nvSpPr>
        <p:spPr>
          <a:xfrm>
            <a:off x="2478817" y="1214764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46A351C-D858-8AE2-6046-7F97A5915960}"/>
              </a:ext>
            </a:extLst>
          </p:cNvPr>
          <p:cNvSpPr txBox="1"/>
          <p:nvPr/>
        </p:nvSpPr>
        <p:spPr>
          <a:xfrm>
            <a:off x="2984560" y="12147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4118920-67AC-878F-0AE5-B6A6510F347D}"/>
              </a:ext>
            </a:extLst>
          </p:cNvPr>
          <p:cNvSpPr txBox="1"/>
          <p:nvPr/>
        </p:nvSpPr>
        <p:spPr>
          <a:xfrm>
            <a:off x="3976596" y="173772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1EC27FA-FB65-36AE-115E-B0E2D9D67900}"/>
              </a:ext>
            </a:extLst>
          </p:cNvPr>
          <p:cNvSpPr txBox="1"/>
          <p:nvPr/>
        </p:nvSpPr>
        <p:spPr>
          <a:xfrm>
            <a:off x="4542386" y="173819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A3E2E1F-02B8-12F2-DB2C-CE256943A3D8}"/>
              </a:ext>
            </a:extLst>
          </p:cNvPr>
          <p:cNvSpPr txBox="1"/>
          <p:nvPr/>
        </p:nvSpPr>
        <p:spPr>
          <a:xfrm>
            <a:off x="5204422" y="448267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AD71BC0-5DC0-94AC-00BA-9B594BAD7813}"/>
              </a:ext>
            </a:extLst>
          </p:cNvPr>
          <p:cNvSpPr txBox="1"/>
          <p:nvPr/>
        </p:nvSpPr>
        <p:spPr>
          <a:xfrm>
            <a:off x="5864548" y="4478450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1884704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662F82E-360C-475D-BC8E-12CF59C47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04" y="1214764"/>
            <a:ext cx="7163421" cy="3292125"/>
          </a:xfrm>
          <a:prstGeom prst="rect">
            <a:avLst/>
          </a:prstGeom>
        </p:spPr>
      </p:pic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2D016BF-73FB-4E27-912C-CA20EF0393EE}"/>
              </a:ext>
            </a:extLst>
          </p:cNvPr>
          <p:cNvSpPr/>
          <p:nvPr/>
        </p:nvSpPr>
        <p:spPr>
          <a:xfrm>
            <a:off x="982699" y="3335529"/>
            <a:ext cx="2293159" cy="84979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FBB0C49-8C1B-4F4F-AC08-FA8B01C3548A}"/>
              </a:ext>
            </a:extLst>
          </p:cNvPr>
          <p:cNvSpPr txBox="1"/>
          <p:nvPr/>
        </p:nvSpPr>
        <p:spPr>
          <a:xfrm>
            <a:off x="546630" y="4689860"/>
            <a:ext cx="85973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8910BF9-24BE-4B01-878E-2001F59720C5}"/>
              </a:ext>
            </a:extLst>
          </p:cNvPr>
          <p:cNvSpPr txBox="1"/>
          <p:nvPr/>
        </p:nvSpPr>
        <p:spPr>
          <a:xfrm>
            <a:off x="5311008" y="47653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5E1AF78E-0707-44FA-AD17-B240198B9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578" y="4771107"/>
            <a:ext cx="2324301" cy="541067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EB1A226-A1B0-4F33-92E0-FE2893349A8F}"/>
              </a:ext>
            </a:extLst>
          </p:cNvPr>
          <p:cNvSpPr txBox="1"/>
          <p:nvPr/>
        </p:nvSpPr>
        <p:spPr>
          <a:xfrm>
            <a:off x="527533" y="5386737"/>
            <a:ext cx="69581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6728E87-4D8C-482C-BA59-2C7E99ACFA1F}"/>
              </a:ext>
            </a:extLst>
          </p:cNvPr>
          <p:cNvSpPr txBox="1"/>
          <p:nvPr/>
        </p:nvSpPr>
        <p:spPr>
          <a:xfrm>
            <a:off x="6201970" y="54598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3DDFB684-E84A-49DA-A71A-F71318EFD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967" y="5461195"/>
            <a:ext cx="3132091" cy="579170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1BA40956-3E81-4B94-B828-C788A56D3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784" y="223962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FCF702A3-C57C-4369-8322-D0BE1432E173}"/>
              </a:ext>
            </a:extLst>
          </p:cNvPr>
          <p:cNvCxnSpPr>
            <a:cxnSpLocks/>
          </p:cNvCxnSpPr>
          <p:nvPr/>
        </p:nvCxnSpPr>
        <p:spPr>
          <a:xfrm>
            <a:off x="726097" y="2475800"/>
            <a:ext cx="3864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F0BFAFF-1785-451E-ABE4-76BAD00A7AE7}"/>
              </a:ext>
            </a:extLst>
          </p:cNvPr>
          <p:cNvSpPr txBox="1"/>
          <p:nvPr/>
        </p:nvSpPr>
        <p:spPr>
          <a:xfrm>
            <a:off x="7584365" y="4765392"/>
            <a:ext cx="710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CC97216-F0A8-4A56-A353-85382C9027DC}"/>
              </a:ext>
            </a:extLst>
          </p:cNvPr>
          <p:cNvSpPr txBox="1"/>
          <p:nvPr/>
        </p:nvSpPr>
        <p:spPr>
          <a:xfrm>
            <a:off x="6879956" y="47653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4944F00-0C7D-4E72-84C2-72F5D0104FF1}"/>
              </a:ext>
            </a:extLst>
          </p:cNvPr>
          <p:cNvSpPr txBox="1"/>
          <p:nvPr/>
        </p:nvSpPr>
        <p:spPr>
          <a:xfrm>
            <a:off x="6049058" y="4765392"/>
            <a:ext cx="378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1F60F516-AD2C-44E7-B124-7C774C29EEF4}"/>
              </a:ext>
            </a:extLst>
          </p:cNvPr>
          <p:cNvSpPr/>
          <p:nvPr/>
        </p:nvSpPr>
        <p:spPr>
          <a:xfrm>
            <a:off x="1939827" y="2304239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5CFA465F-EE5F-4BD1-8E3C-3FA160A68294}"/>
              </a:ext>
            </a:extLst>
          </p:cNvPr>
          <p:cNvSpPr/>
          <p:nvPr/>
        </p:nvSpPr>
        <p:spPr>
          <a:xfrm>
            <a:off x="1939827" y="2687783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87520AF2-A1FD-4216-B5B7-DF95B5E79212}"/>
              </a:ext>
            </a:extLst>
          </p:cNvPr>
          <p:cNvSpPr txBox="1"/>
          <p:nvPr/>
        </p:nvSpPr>
        <p:spPr>
          <a:xfrm>
            <a:off x="2075507" y="6004846"/>
            <a:ext cx="710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A2DB536-C3DF-4599-A940-D8CD841DDC48}"/>
              </a:ext>
            </a:extLst>
          </p:cNvPr>
          <p:cNvSpPr txBox="1"/>
          <p:nvPr/>
        </p:nvSpPr>
        <p:spPr>
          <a:xfrm>
            <a:off x="1371098" y="600484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6D2EBB2-1482-4CBD-A444-3C8BD4BA0A0A}"/>
              </a:ext>
            </a:extLst>
          </p:cNvPr>
          <p:cNvSpPr txBox="1"/>
          <p:nvPr/>
        </p:nvSpPr>
        <p:spPr>
          <a:xfrm>
            <a:off x="540200" y="6004846"/>
            <a:ext cx="378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4880158-0FD1-0D81-43DA-441C7DAD0EEA}"/>
              </a:ext>
            </a:extLst>
          </p:cNvPr>
          <p:cNvSpPr txBox="1"/>
          <p:nvPr/>
        </p:nvSpPr>
        <p:spPr>
          <a:xfrm>
            <a:off x="2478817" y="1214764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E0A9738-93AE-1A37-29D4-5A6E2D164E93}"/>
              </a:ext>
            </a:extLst>
          </p:cNvPr>
          <p:cNvSpPr txBox="1"/>
          <p:nvPr/>
        </p:nvSpPr>
        <p:spPr>
          <a:xfrm>
            <a:off x="2984560" y="12147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F719880-7AA1-03C7-6023-71C0E70CE3EF}"/>
              </a:ext>
            </a:extLst>
          </p:cNvPr>
          <p:cNvSpPr txBox="1"/>
          <p:nvPr/>
        </p:nvSpPr>
        <p:spPr>
          <a:xfrm>
            <a:off x="3976596" y="173772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B10C6FC-A70A-69DB-4990-50ED452541DE}"/>
              </a:ext>
            </a:extLst>
          </p:cNvPr>
          <p:cNvSpPr txBox="1"/>
          <p:nvPr/>
        </p:nvSpPr>
        <p:spPr>
          <a:xfrm>
            <a:off x="4542386" y="173819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F88BA03-D829-2D07-7738-71D707232D0E}"/>
              </a:ext>
            </a:extLst>
          </p:cNvPr>
          <p:cNvSpPr txBox="1"/>
          <p:nvPr/>
        </p:nvSpPr>
        <p:spPr>
          <a:xfrm>
            <a:off x="2651282" y="222588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7F61431-9057-CA28-2690-06B4D21D66E7}"/>
              </a:ext>
            </a:extLst>
          </p:cNvPr>
          <p:cNvSpPr txBox="1"/>
          <p:nvPr/>
        </p:nvSpPr>
        <p:spPr>
          <a:xfrm>
            <a:off x="1938488" y="222794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C000326-DC31-E231-844E-25C91C16D6F4}"/>
              </a:ext>
            </a:extLst>
          </p:cNvPr>
          <p:cNvSpPr txBox="1"/>
          <p:nvPr/>
        </p:nvSpPr>
        <p:spPr>
          <a:xfrm>
            <a:off x="1921881" y="264636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4A87B8A-4402-296D-394E-3E952D887BE5}"/>
              </a:ext>
            </a:extLst>
          </p:cNvPr>
          <p:cNvSpPr txBox="1"/>
          <p:nvPr/>
        </p:nvSpPr>
        <p:spPr>
          <a:xfrm>
            <a:off x="3798105" y="476621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C3EF7D6-A9A2-7CD6-53FF-B425086E9AC2}"/>
              </a:ext>
            </a:extLst>
          </p:cNvPr>
          <p:cNvSpPr txBox="1"/>
          <p:nvPr/>
        </p:nvSpPr>
        <p:spPr>
          <a:xfrm>
            <a:off x="4461625" y="476846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66DC3B2-B06F-8A21-5C18-D55FA98952FA}"/>
              </a:ext>
            </a:extLst>
          </p:cNvPr>
          <p:cNvSpPr txBox="1"/>
          <p:nvPr/>
        </p:nvSpPr>
        <p:spPr>
          <a:xfrm>
            <a:off x="3798105" y="548947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644676A-31C9-BC27-BBB3-A4F576541143}"/>
              </a:ext>
            </a:extLst>
          </p:cNvPr>
          <p:cNvSpPr txBox="1"/>
          <p:nvPr/>
        </p:nvSpPr>
        <p:spPr>
          <a:xfrm>
            <a:off x="5264879" y="550248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7E0EFD5-62B8-1F78-9AD4-77C7F896FCC0}"/>
              </a:ext>
            </a:extLst>
          </p:cNvPr>
          <p:cNvSpPr txBox="1"/>
          <p:nvPr/>
        </p:nvSpPr>
        <p:spPr>
          <a:xfrm>
            <a:off x="3424222" y="261963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37547058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662F82E-360C-475D-BC8E-12CF59C47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704" y="1214764"/>
            <a:ext cx="7163421" cy="3292125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FBB0C49-8C1B-4F4F-AC08-FA8B01C3548A}"/>
              </a:ext>
            </a:extLst>
          </p:cNvPr>
          <p:cNvSpPr txBox="1"/>
          <p:nvPr/>
        </p:nvSpPr>
        <p:spPr>
          <a:xfrm>
            <a:off x="546630" y="4689860"/>
            <a:ext cx="85973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8910BF9-24BE-4B01-878E-2001F59720C5}"/>
              </a:ext>
            </a:extLst>
          </p:cNvPr>
          <p:cNvSpPr txBox="1"/>
          <p:nvPr/>
        </p:nvSpPr>
        <p:spPr>
          <a:xfrm>
            <a:off x="5311008" y="475651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5E1AF78E-0707-44FA-AD17-B240198B9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578" y="4797741"/>
            <a:ext cx="2324301" cy="541067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1BA40956-3E81-4B94-B828-C788A56D3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84" y="3367092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FCF702A3-C57C-4369-8322-D0BE1432E173}"/>
              </a:ext>
            </a:extLst>
          </p:cNvPr>
          <p:cNvCxnSpPr>
            <a:cxnSpLocks/>
          </p:cNvCxnSpPr>
          <p:nvPr/>
        </p:nvCxnSpPr>
        <p:spPr>
          <a:xfrm>
            <a:off x="726097" y="3603264"/>
            <a:ext cx="3541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F0BFAFF-1785-451E-ABE4-76BAD00A7AE7}"/>
              </a:ext>
            </a:extLst>
          </p:cNvPr>
          <p:cNvSpPr txBox="1"/>
          <p:nvPr/>
        </p:nvSpPr>
        <p:spPr>
          <a:xfrm>
            <a:off x="7584365" y="4756514"/>
            <a:ext cx="710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CC97216-F0A8-4A56-A353-85382C9027DC}"/>
              </a:ext>
            </a:extLst>
          </p:cNvPr>
          <p:cNvSpPr txBox="1"/>
          <p:nvPr/>
        </p:nvSpPr>
        <p:spPr>
          <a:xfrm>
            <a:off x="6879956" y="475651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4944F00-0C7D-4E72-84C2-72F5D0104FF1}"/>
              </a:ext>
            </a:extLst>
          </p:cNvPr>
          <p:cNvSpPr txBox="1"/>
          <p:nvPr/>
        </p:nvSpPr>
        <p:spPr>
          <a:xfrm>
            <a:off x="6049058" y="4756514"/>
            <a:ext cx="378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B8F3EEF-89C6-4D48-9772-E453BA574EDB}"/>
              </a:ext>
            </a:extLst>
          </p:cNvPr>
          <p:cNvSpPr txBox="1"/>
          <p:nvPr/>
        </p:nvSpPr>
        <p:spPr>
          <a:xfrm>
            <a:off x="533909" y="5404129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E3C25FC-8244-4F5E-A55D-E05346294172}"/>
              </a:ext>
            </a:extLst>
          </p:cNvPr>
          <p:cNvSpPr txBox="1"/>
          <p:nvPr/>
        </p:nvSpPr>
        <p:spPr>
          <a:xfrm>
            <a:off x="5058589" y="547652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3A9A0DE9-5C81-4B57-BFDD-B50A3F6A0F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0578" y="5485376"/>
            <a:ext cx="1905165" cy="579170"/>
          </a:xfrm>
          <a:prstGeom prst="rect">
            <a:avLst/>
          </a:prstGeom>
        </p:spPr>
      </p:pic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0EE9B341-E1F3-48A2-9BF7-DD972A89D069}"/>
              </a:ext>
            </a:extLst>
          </p:cNvPr>
          <p:cNvSpPr/>
          <p:nvPr/>
        </p:nvSpPr>
        <p:spPr>
          <a:xfrm>
            <a:off x="1799264" y="3367092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3C3A45A2-35D8-4048-8539-35F2297C2070}"/>
              </a:ext>
            </a:extLst>
          </p:cNvPr>
          <p:cNvGrpSpPr/>
          <p:nvPr/>
        </p:nvGrpSpPr>
        <p:grpSpPr>
          <a:xfrm>
            <a:off x="7302274" y="5493330"/>
            <a:ext cx="1215452" cy="1215452"/>
            <a:chOff x="5638108" y="5543188"/>
            <a:chExt cx="1215452" cy="1215452"/>
          </a:xfrm>
        </p:grpSpPr>
        <p:sp>
          <p:nvSpPr>
            <p:cNvPr id="35" name="楕円 34">
              <a:extLst>
                <a:ext uri="{FF2B5EF4-FFF2-40B4-BE49-F238E27FC236}">
                  <a16:creationId xmlns:a16="http://schemas.microsoft.com/office/drawing/2014/main" id="{11B2FCE3-EC43-40EC-943D-7C67D56228FC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0D176455-F98D-4C85-AECD-2107322C5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BC17D8B-81FA-4F64-B997-1D6F487F86E5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47F9A1A-31E3-478C-8EEC-66CF299D99E8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FEFED93-650C-4F64-099A-E90C6CBCFC4B}"/>
              </a:ext>
            </a:extLst>
          </p:cNvPr>
          <p:cNvSpPr txBox="1"/>
          <p:nvPr/>
        </p:nvSpPr>
        <p:spPr>
          <a:xfrm>
            <a:off x="2478817" y="1214764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4DE4D7A-22F3-1EB8-1C73-F7FFEA8AF8AF}"/>
              </a:ext>
            </a:extLst>
          </p:cNvPr>
          <p:cNvSpPr txBox="1"/>
          <p:nvPr/>
        </p:nvSpPr>
        <p:spPr>
          <a:xfrm>
            <a:off x="2984560" y="12147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B4D2D49-A8AE-EE19-AE28-E39E4B56878B}"/>
              </a:ext>
            </a:extLst>
          </p:cNvPr>
          <p:cNvSpPr txBox="1"/>
          <p:nvPr/>
        </p:nvSpPr>
        <p:spPr>
          <a:xfrm>
            <a:off x="3976596" y="173772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26B416A-DE9F-5DD8-892B-B51A2C9F31B0}"/>
              </a:ext>
            </a:extLst>
          </p:cNvPr>
          <p:cNvSpPr txBox="1"/>
          <p:nvPr/>
        </p:nvSpPr>
        <p:spPr>
          <a:xfrm>
            <a:off x="4542386" y="173819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1B1ADAA-7E50-CF9D-5A5D-18A15406A19F}"/>
              </a:ext>
            </a:extLst>
          </p:cNvPr>
          <p:cNvSpPr txBox="1"/>
          <p:nvPr/>
        </p:nvSpPr>
        <p:spPr>
          <a:xfrm>
            <a:off x="2651282" y="222588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32E6C34-20DC-6781-5752-20DE1E9D51C3}"/>
              </a:ext>
            </a:extLst>
          </p:cNvPr>
          <p:cNvSpPr txBox="1"/>
          <p:nvPr/>
        </p:nvSpPr>
        <p:spPr>
          <a:xfrm>
            <a:off x="1938488" y="222794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E1D69C5-940E-EE99-387C-2779C41C4D1C}"/>
              </a:ext>
            </a:extLst>
          </p:cNvPr>
          <p:cNvSpPr txBox="1"/>
          <p:nvPr/>
        </p:nvSpPr>
        <p:spPr>
          <a:xfrm>
            <a:off x="1921881" y="264636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A0275CB-EC5C-34B1-BC6F-84078DF05833}"/>
              </a:ext>
            </a:extLst>
          </p:cNvPr>
          <p:cNvSpPr txBox="1"/>
          <p:nvPr/>
        </p:nvSpPr>
        <p:spPr>
          <a:xfrm>
            <a:off x="3424222" y="261963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042CEFA-D215-E1FE-1D16-192BF18EB618}"/>
              </a:ext>
            </a:extLst>
          </p:cNvPr>
          <p:cNvSpPr txBox="1"/>
          <p:nvPr/>
        </p:nvSpPr>
        <p:spPr>
          <a:xfrm>
            <a:off x="2515528" y="331595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E1A4AE9-D51C-6C8B-F1AB-C0AF4AFDF4B2}"/>
              </a:ext>
            </a:extLst>
          </p:cNvPr>
          <p:cNvSpPr txBox="1"/>
          <p:nvPr/>
        </p:nvSpPr>
        <p:spPr>
          <a:xfrm>
            <a:off x="1802734" y="331801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02EDEAC-9208-6BD7-1798-EC39C1F1FE7A}"/>
              </a:ext>
            </a:extLst>
          </p:cNvPr>
          <p:cNvSpPr txBox="1"/>
          <p:nvPr/>
        </p:nvSpPr>
        <p:spPr>
          <a:xfrm>
            <a:off x="1752604" y="371635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A50B5A7-579A-859B-B485-6A7E8B864625}"/>
              </a:ext>
            </a:extLst>
          </p:cNvPr>
          <p:cNvSpPr txBox="1"/>
          <p:nvPr/>
        </p:nvSpPr>
        <p:spPr>
          <a:xfrm>
            <a:off x="4464300" y="481806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26B5616-2F96-E566-A8B9-7406667F0C00}"/>
              </a:ext>
            </a:extLst>
          </p:cNvPr>
          <p:cNvSpPr txBox="1"/>
          <p:nvPr/>
        </p:nvSpPr>
        <p:spPr>
          <a:xfrm>
            <a:off x="3764796" y="479774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123AAF7-2208-31DD-E5C2-3596653265F6}"/>
              </a:ext>
            </a:extLst>
          </p:cNvPr>
          <p:cNvSpPr txBox="1"/>
          <p:nvPr/>
        </p:nvSpPr>
        <p:spPr>
          <a:xfrm>
            <a:off x="3723883" y="552277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35234995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82F85BBA-F707-4329-B96C-2B604850A8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3" y="2172472"/>
            <a:ext cx="7107733" cy="4574234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01ABB94-442C-4A34-AF08-5D790AFB4372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blue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53AC540-B908-449C-A306-2B096309CABF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630C265-6338-4F54-8B50-05D00217BAF2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3ADE7F6-3125-47AE-8206-D9F5BF60EC5F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77BFC5F-D0BA-47DD-9F14-40531C0DC91E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2342CB68-B32F-463A-A0D1-45D303431920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吹き出し: 角を丸めた四角形 36">
            <a:extLst>
              <a:ext uri="{FF2B5EF4-FFF2-40B4-BE49-F238E27FC236}">
                <a16:creationId xmlns:a16="http://schemas.microsoft.com/office/drawing/2014/main" id="{D52FD3C5-FA22-4505-8404-51E2647CA01A}"/>
              </a:ext>
            </a:extLst>
          </p:cNvPr>
          <p:cNvSpPr/>
          <p:nvPr/>
        </p:nvSpPr>
        <p:spPr>
          <a:xfrm>
            <a:off x="2266606" y="5682644"/>
            <a:ext cx="1441491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80947EF-7706-4D2B-88B4-D4699E37AE95}"/>
              </a:ext>
            </a:extLst>
          </p:cNvPr>
          <p:cNvSpPr txBox="1"/>
          <p:nvPr/>
        </p:nvSpPr>
        <p:spPr>
          <a:xfrm>
            <a:off x="2289965" y="5676170"/>
            <a:ext cx="1361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blue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D7782D7-D7AE-4548-B820-846ED5403F74}"/>
              </a:ext>
            </a:extLst>
          </p:cNvPr>
          <p:cNvSpPr txBox="1"/>
          <p:nvPr/>
        </p:nvSpPr>
        <p:spPr>
          <a:xfrm>
            <a:off x="2864501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AD0F9D9-C37E-4893-9C83-AFE8E7F58607}"/>
              </a:ext>
            </a:extLst>
          </p:cNvPr>
          <p:cNvSpPr txBox="1"/>
          <p:nvPr/>
        </p:nvSpPr>
        <p:spPr>
          <a:xfrm>
            <a:off x="4156010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55A65EE-FF3B-46F0-AFC7-5730A8B63B0D}"/>
              </a:ext>
            </a:extLst>
          </p:cNvPr>
          <p:cNvSpPr txBox="1"/>
          <p:nvPr/>
        </p:nvSpPr>
        <p:spPr>
          <a:xfrm>
            <a:off x="5604112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D26AC39-254F-4915-A83E-4E62B25BDD10}"/>
              </a:ext>
            </a:extLst>
          </p:cNvPr>
          <p:cNvSpPr txBox="1"/>
          <p:nvPr/>
        </p:nvSpPr>
        <p:spPr>
          <a:xfrm>
            <a:off x="2739794" y="5722336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34635226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8ED8EA9-9AEB-474D-9CC6-2A88718964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1" y="1712652"/>
            <a:ext cx="7116057" cy="457959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B0F104-140F-4A19-B8EC-ACB7EEDFD6E2}"/>
              </a:ext>
            </a:extLst>
          </p:cNvPr>
          <p:cNvSpPr txBox="1"/>
          <p:nvPr/>
        </p:nvSpPr>
        <p:spPr>
          <a:xfrm>
            <a:off x="725198" y="1010988"/>
            <a:ext cx="27814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青い氷を回収しました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4CC2E51-EFEB-498D-AE21-A8A110FC5E03}"/>
              </a:ext>
            </a:extLst>
          </p:cNvPr>
          <p:cNvSpPr txBox="1"/>
          <p:nvPr/>
        </p:nvSpPr>
        <p:spPr>
          <a:xfrm>
            <a:off x="1520293" y="1070844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3CB49F1-882B-4AE3-9265-A768826222AA}"/>
              </a:ext>
            </a:extLst>
          </p:cNvPr>
          <p:cNvSpPr txBox="1"/>
          <p:nvPr/>
        </p:nvSpPr>
        <p:spPr>
          <a:xfrm>
            <a:off x="674948" y="1088384"/>
            <a:ext cx="5029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5620E63-2703-4648-B5C7-249671A6E8F7}"/>
              </a:ext>
            </a:extLst>
          </p:cNvPr>
          <p:cNvSpPr txBox="1"/>
          <p:nvPr/>
        </p:nvSpPr>
        <p:spPr>
          <a:xfrm>
            <a:off x="1097621" y="1083235"/>
            <a:ext cx="5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</p:spTree>
    <p:extLst>
      <p:ext uri="{BB962C8B-B14F-4D97-AF65-F5344CB8AC3E}">
        <p14:creationId xmlns:p14="http://schemas.microsoft.com/office/powerpoint/2010/main" val="2374180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8ED8EA9-9AEB-474D-9CC6-2A88718964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1036" y="2063145"/>
            <a:ext cx="6306005" cy="405827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6B0F104-140F-4A19-B8EC-ACB7EEDFD6E2}"/>
              </a:ext>
            </a:extLst>
          </p:cNvPr>
          <p:cNvSpPr txBox="1"/>
          <p:nvPr/>
        </p:nvSpPr>
        <p:spPr>
          <a:xfrm>
            <a:off x="725197" y="1010988"/>
            <a:ext cx="799017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エージェントが宇宙船に戻ってきました。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回収した資源をデジタル化して地球に送ります。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4CC2E51-EFEB-498D-AE21-A8A110FC5E03}"/>
              </a:ext>
            </a:extLst>
          </p:cNvPr>
          <p:cNvSpPr txBox="1"/>
          <p:nvPr/>
        </p:nvSpPr>
        <p:spPr>
          <a:xfrm>
            <a:off x="2293536" y="1071063"/>
            <a:ext cx="9952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うちゅうせん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3CB49F1-882B-4AE3-9265-A768826222AA}"/>
              </a:ext>
            </a:extLst>
          </p:cNvPr>
          <p:cNvSpPr txBox="1"/>
          <p:nvPr/>
        </p:nvSpPr>
        <p:spPr>
          <a:xfrm>
            <a:off x="3176468" y="1623240"/>
            <a:ext cx="5029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5620E63-2703-4648-B5C7-249671A6E8F7}"/>
              </a:ext>
            </a:extLst>
          </p:cNvPr>
          <p:cNvSpPr txBox="1"/>
          <p:nvPr/>
        </p:nvSpPr>
        <p:spPr>
          <a:xfrm>
            <a:off x="3197312" y="1071063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49F29D5-7B81-4A2C-8240-8291B7B9E808}"/>
              </a:ext>
            </a:extLst>
          </p:cNvPr>
          <p:cNvSpPr txBox="1"/>
          <p:nvPr/>
        </p:nvSpPr>
        <p:spPr>
          <a:xfrm>
            <a:off x="628114" y="1623240"/>
            <a:ext cx="851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1D0DF51-CF8A-419C-A794-C127F1E2BBEA}"/>
              </a:ext>
            </a:extLst>
          </p:cNvPr>
          <p:cNvSpPr txBox="1"/>
          <p:nvPr/>
        </p:nvSpPr>
        <p:spPr>
          <a:xfrm>
            <a:off x="1632774" y="1623240"/>
            <a:ext cx="614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D1888D88-5289-412C-B36E-334A1DC07C40}"/>
              </a:ext>
            </a:extLst>
          </p:cNvPr>
          <p:cNvSpPr/>
          <p:nvPr/>
        </p:nvSpPr>
        <p:spPr>
          <a:xfrm>
            <a:off x="2827739" y="3006470"/>
            <a:ext cx="1711838" cy="171183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56E304F-2462-4C31-B93E-7CCE8A9BDE22}"/>
              </a:ext>
            </a:extLst>
          </p:cNvPr>
          <p:cNvSpPr txBox="1"/>
          <p:nvPr/>
        </p:nvSpPr>
        <p:spPr>
          <a:xfrm>
            <a:off x="1921881" y="6162949"/>
            <a:ext cx="46281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エージェントを右クリックしてください。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FA6E0F4-B560-4A86-94F5-4C747D1A1B5D}"/>
              </a:ext>
            </a:extLst>
          </p:cNvPr>
          <p:cNvSpPr txBox="1"/>
          <p:nvPr/>
        </p:nvSpPr>
        <p:spPr>
          <a:xfrm>
            <a:off x="3482786" y="6239464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8A8214-2589-428F-9B39-8A814F613D8D}"/>
              </a:ext>
            </a:extLst>
          </p:cNvPr>
          <p:cNvSpPr txBox="1"/>
          <p:nvPr/>
        </p:nvSpPr>
        <p:spPr>
          <a:xfrm>
            <a:off x="3868564" y="1623240"/>
            <a:ext cx="740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ちきゅう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B3C43EE-B7CB-473F-AF6C-59F4609EE594}"/>
              </a:ext>
            </a:extLst>
          </p:cNvPr>
          <p:cNvSpPr txBox="1"/>
          <p:nvPr/>
        </p:nvSpPr>
        <p:spPr>
          <a:xfrm>
            <a:off x="4562838" y="1623240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</a:p>
        </p:txBody>
      </p:sp>
    </p:spTree>
    <p:extLst>
      <p:ext uri="{BB962C8B-B14F-4D97-AF65-F5344CB8AC3E}">
        <p14:creationId xmlns:p14="http://schemas.microsoft.com/office/powerpoint/2010/main" val="19449611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83036E0-A141-4789-B7A1-4E374025AE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46"/>
          <a:stretch/>
        </p:blipFill>
        <p:spPr>
          <a:xfrm>
            <a:off x="701459" y="2522739"/>
            <a:ext cx="3599328" cy="3411928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B044CAC-3EE5-4755-9952-BA4F7D6A665C}"/>
              </a:ext>
            </a:extLst>
          </p:cNvPr>
          <p:cNvGrpSpPr/>
          <p:nvPr/>
        </p:nvGrpSpPr>
        <p:grpSpPr>
          <a:xfrm>
            <a:off x="1253907" y="3454421"/>
            <a:ext cx="1010358" cy="1010358"/>
            <a:chOff x="1252039" y="3292623"/>
            <a:chExt cx="1604985" cy="1604985"/>
          </a:xfrm>
        </p:grpSpPr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AC111654-1623-4E7F-9CD3-E840569B62D2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F1C687CA-4826-47CC-B8BB-71FF6897DBC0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0C3379B3-9C59-4138-9A2F-4174063D1E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0E2F3DC0-837D-4491-9ECF-22E75041A69F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28" name="図 27">
                  <a:extLst>
                    <a:ext uri="{FF2B5EF4-FFF2-40B4-BE49-F238E27FC236}">
                      <a16:creationId xmlns:a16="http://schemas.microsoft.com/office/drawing/2014/main" id="{30BD2B6C-95DF-4F1C-9FEE-2B6BAA1BBF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29" name="四角形: 角を丸くする 28">
                  <a:extLst>
                    <a:ext uri="{FF2B5EF4-FFF2-40B4-BE49-F238E27FC236}">
                      <a16:creationId xmlns:a16="http://schemas.microsoft.com/office/drawing/2014/main" id="{8D781BB3-451D-4C08-BC12-993C62FFA9E5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0" name="円弧 29">
            <a:extLst>
              <a:ext uri="{FF2B5EF4-FFF2-40B4-BE49-F238E27FC236}">
                <a16:creationId xmlns:a16="http://schemas.microsoft.com/office/drawing/2014/main" id="{DD7BEA43-79B8-44EF-9F45-C0C57A0D5AF1}"/>
              </a:ext>
            </a:extLst>
          </p:cNvPr>
          <p:cNvSpPr/>
          <p:nvPr/>
        </p:nvSpPr>
        <p:spPr>
          <a:xfrm>
            <a:off x="334735" y="3043305"/>
            <a:ext cx="1100158" cy="1439919"/>
          </a:xfrm>
          <a:prstGeom prst="arc">
            <a:avLst>
              <a:gd name="adj1" fmla="val 5143753"/>
              <a:gd name="adj2" fmla="val 16281494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1F7388C-607B-4FBB-A5BF-FE2F2DC96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272" y="2522738"/>
            <a:ext cx="3651723" cy="3411929"/>
          </a:xfrm>
          <a:prstGeom prst="rect">
            <a:avLst/>
          </a:prstGeom>
        </p:spPr>
      </p:pic>
      <p:sp>
        <p:nvSpPr>
          <p:cNvPr id="31" name="楕円 30">
            <a:extLst>
              <a:ext uri="{FF2B5EF4-FFF2-40B4-BE49-F238E27FC236}">
                <a16:creationId xmlns:a16="http://schemas.microsoft.com/office/drawing/2014/main" id="{4E7B6416-6966-4CAE-BB23-03D895FC5C07}"/>
              </a:ext>
            </a:extLst>
          </p:cNvPr>
          <p:cNvSpPr/>
          <p:nvPr/>
        </p:nvSpPr>
        <p:spPr>
          <a:xfrm>
            <a:off x="4975920" y="4054179"/>
            <a:ext cx="821200" cy="8212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7E7899D9-21E0-4B17-B607-54637B59BB79}"/>
              </a:ext>
            </a:extLst>
          </p:cNvPr>
          <p:cNvSpPr/>
          <p:nvPr/>
        </p:nvSpPr>
        <p:spPr>
          <a:xfrm>
            <a:off x="4381446" y="3787948"/>
            <a:ext cx="665700" cy="676831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3AE16A-829E-4749-B18B-99919ED60B3D}"/>
              </a:ext>
            </a:extLst>
          </p:cNvPr>
          <p:cNvSpPr txBox="1"/>
          <p:nvPr/>
        </p:nvSpPr>
        <p:spPr>
          <a:xfrm>
            <a:off x="701459" y="1053687"/>
            <a:ext cx="80139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ドラッグアンドドロップで、エージェントが回収した青の氷を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プレイヤーの持ち物に移動します。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FFF0A86-9DCC-49A8-B07C-4F1CF6C24EDE}"/>
              </a:ext>
            </a:extLst>
          </p:cNvPr>
          <p:cNvSpPr txBox="1"/>
          <p:nvPr/>
        </p:nvSpPr>
        <p:spPr>
          <a:xfrm>
            <a:off x="5227505" y="1120576"/>
            <a:ext cx="835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BB232E5-9EFC-42ED-9483-2DF2C9C44415}"/>
              </a:ext>
            </a:extLst>
          </p:cNvPr>
          <p:cNvSpPr txBox="1"/>
          <p:nvPr/>
        </p:nvSpPr>
        <p:spPr>
          <a:xfrm>
            <a:off x="6149390" y="1120576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4E00ADB-AFDA-4754-8122-C7E0EB5B5823}"/>
              </a:ext>
            </a:extLst>
          </p:cNvPr>
          <p:cNvSpPr txBox="1"/>
          <p:nvPr/>
        </p:nvSpPr>
        <p:spPr>
          <a:xfrm>
            <a:off x="6547665" y="1120576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91A25AF-62B8-43CB-9D8F-D90CE4E8A127}"/>
              </a:ext>
            </a:extLst>
          </p:cNvPr>
          <p:cNvSpPr txBox="1"/>
          <p:nvPr/>
        </p:nvSpPr>
        <p:spPr>
          <a:xfrm>
            <a:off x="2971443" y="1670428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7AEF0BD-90B1-405C-9DC8-0560A30BBF52}"/>
              </a:ext>
            </a:extLst>
          </p:cNvPr>
          <p:cNvSpPr txBox="1"/>
          <p:nvPr/>
        </p:nvSpPr>
        <p:spPr>
          <a:xfrm>
            <a:off x="2118670" y="1670428"/>
            <a:ext cx="2965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3946C0F-2D33-4E6F-879A-833A0DE8D47A}"/>
              </a:ext>
            </a:extLst>
          </p:cNvPr>
          <p:cNvSpPr txBox="1"/>
          <p:nvPr/>
        </p:nvSpPr>
        <p:spPr>
          <a:xfrm>
            <a:off x="2469401" y="1670428"/>
            <a:ext cx="5286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</a:p>
        </p:txBody>
      </p:sp>
    </p:spTree>
    <p:extLst>
      <p:ext uri="{BB962C8B-B14F-4D97-AF65-F5344CB8AC3E}">
        <p14:creationId xmlns:p14="http://schemas.microsoft.com/office/powerpoint/2010/main" val="24376325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35B4571-AA3E-462A-AC7F-A97259950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7146" y="2412142"/>
            <a:ext cx="3730071" cy="349213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7DD1B4-16D5-4F2F-A218-955B29C3A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878" y="2420398"/>
            <a:ext cx="3657588" cy="34119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B044CAC-3EE5-4755-9952-BA4F7D6A665C}"/>
              </a:ext>
            </a:extLst>
          </p:cNvPr>
          <p:cNvGrpSpPr/>
          <p:nvPr/>
        </p:nvGrpSpPr>
        <p:grpSpPr>
          <a:xfrm>
            <a:off x="1661558" y="4666273"/>
            <a:ext cx="1010358" cy="1010358"/>
            <a:chOff x="1252039" y="3292623"/>
            <a:chExt cx="1604985" cy="1604985"/>
          </a:xfrm>
        </p:grpSpPr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AC111654-1623-4E7F-9CD3-E840569B62D2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F1C687CA-4826-47CC-B8BB-71FF6897DBC0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0C3379B3-9C59-4138-9A2F-4174063D1E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0E2F3DC0-837D-4491-9ECF-22E75041A69F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28" name="図 27">
                  <a:extLst>
                    <a:ext uri="{FF2B5EF4-FFF2-40B4-BE49-F238E27FC236}">
                      <a16:creationId xmlns:a16="http://schemas.microsoft.com/office/drawing/2014/main" id="{30BD2B6C-95DF-4F1C-9FEE-2B6BAA1BBF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29" name="四角形: 角を丸くする 28">
                  <a:extLst>
                    <a:ext uri="{FF2B5EF4-FFF2-40B4-BE49-F238E27FC236}">
                      <a16:creationId xmlns:a16="http://schemas.microsoft.com/office/drawing/2014/main" id="{8D781BB3-451D-4C08-BC12-993C62FFA9E5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0" name="円弧 29">
            <a:extLst>
              <a:ext uri="{FF2B5EF4-FFF2-40B4-BE49-F238E27FC236}">
                <a16:creationId xmlns:a16="http://schemas.microsoft.com/office/drawing/2014/main" id="{DD7BEA43-79B8-44EF-9F45-C0C57A0D5AF1}"/>
              </a:ext>
            </a:extLst>
          </p:cNvPr>
          <p:cNvSpPr/>
          <p:nvPr/>
        </p:nvSpPr>
        <p:spPr>
          <a:xfrm>
            <a:off x="347106" y="4341182"/>
            <a:ext cx="1152608" cy="1189402"/>
          </a:xfrm>
          <a:prstGeom prst="arc">
            <a:avLst>
              <a:gd name="adj1" fmla="val 5143753"/>
              <a:gd name="adj2" fmla="val 16281494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4E7B6416-6966-4CAE-BB23-03D895FC5C07}"/>
              </a:ext>
            </a:extLst>
          </p:cNvPr>
          <p:cNvSpPr/>
          <p:nvPr/>
        </p:nvSpPr>
        <p:spPr>
          <a:xfrm>
            <a:off x="4918525" y="5203093"/>
            <a:ext cx="821200" cy="8212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7E7899D9-21E0-4B17-B607-54637B59BB79}"/>
              </a:ext>
            </a:extLst>
          </p:cNvPr>
          <p:cNvSpPr/>
          <p:nvPr/>
        </p:nvSpPr>
        <p:spPr>
          <a:xfrm>
            <a:off x="4381446" y="3787948"/>
            <a:ext cx="665700" cy="676831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73AE16A-829E-4749-B18B-99919ED60B3D}"/>
              </a:ext>
            </a:extLst>
          </p:cNvPr>
          <p:cNvSpPr txBox="1"/>
          <p:nvPr/>
        </p:nvSpPr>
        <p:spPr>
          <a:xfrm>
            <a:off x="701459" y="1053687"/>
            <a:ext cx="80139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キーを押してインベントリ（持ち物一覧）を開きます。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ドラッグアンドドロップで青の氷をホットバーに移動します。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FFF0A86-9DCC-49A8-B07C-4F1CF6C24EDE}"/>
              </a:ext>
            </a:extLst>
          </p:cNvPr>
          <p:cNvSpPr txBox="1"/>
          <p:nvPr/>
        </p:nvSpPr>
        <p:spPr>
          <a:xfrm>
            <a:off x="5739725" y="1679303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BB232E5-9EFC-42ED-9483-2DF2C9C44415}"/>
              </a:ext>
            </a:extLst>
          </p:cNvPr>
          <p:cNvSpPr txBox="1"/>
          <p:nvPr/>
        </p:nvSpPr>
        <p:spPr>
          <a:xfrm>
            <a:off x="3399434" y="1679303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4E00ADB-AFDA-4754-8122-C7E0EB5B5823}"/>
              </a:ext>
            </a:extLst>
          </p:cNvPr>
          <p:cNvSpPr txBox="1"/>
          <p:nvPr/>
        </p:nvSpPr>
        <p:spPr>
          <a:xfrm>
            <a:off x="3797709" y="1679303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7AEF0BD-90B1-405C-9DC8-0560A30BBF52}"/>
              </a:ext>
            </a:extLst>
          </p:cNvPr>
          <p:cNvSpPr txBox="1"/>
          <p:nvPr/>
        </p:nvSpPr>
        <p:spPr>
          <a:xfrm>
            <a:off x="3862767" y="1124646"/>
            <a:ext cx="2965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3946C0F-2D33-4E6F-879A-833A0DE8D47A}"/>
              </a:ext>
            </a:extLst>
          </p:cNvPr>
          <p:cNvSpPr txBox="1"/>
          <p:nvPr/>
        </p:nvSpPr>
        <p:spPr>
          <a:xfrm>
            <a:off x="4213497" y="1124646"/>
            <a:ext cx="101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 いちらん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E503579-04DC-4948-B58F-988A437BF102}"/>
              </a:ext>
            </a:extLst>
          </p:cNvPr>
          <p:cNvSpPr txBox="1"/>
          <p:nvPr/>
        </p:nvSpPr>
        <p:spPr>
          <a:xfrm>
            <a:off x="1589852" y="1124646"/>
            <a:ext cx="2965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FE69396-68E4-45EF-9ADA-EF697667377D}"/>
              </a:ext>
            </a:extLst>
          </p:cNvPr>
          <p:cNvSpPr txBox="1"/>
          <p:nvPr/>
        </p:nvSpPr>
        <p:spPr>
          <a:xfrm>
            <a:off x="5382539" y="1124646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</p:spTree>
    <p:extLst>
      <p:ext uri="{BB962C8B-B14F-4D97-AF65-F5344CB8AC3E}">
        <p14:creationId xmlns:p14="http://schemas.microsoft.com/office/powerpoint/2010/main" val="110699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15134A5F-1125-47F0-B0E0-213F27842C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1" y="1712652"/>
            <a:ext cx="7116056" cy="4579591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77A7A68-6865-4B47-8D38-811B5A9E1CDB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青い氷を選択した状態で、スキャナーを右クリックします。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E4930B0-1F21-45E6-B8BB-564EFE185242}"/>
              </a:ext>
            </a:extLst>
          </p:cNvPr>
          <p:cNvSpPr txBox="1"/>
          <p:nvPr/>
        </p:nvSpPr>
        <p:spPr>
          <a:xfrm>
            <a:off x="1582439" y="1079722"/>
            <a:ext cx="708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ED0F2BF-D50C-4B09-A40A-E7D6A0069D54}"/>
              </a:ext>
            </a:extLst>
          </p:cNvPr>
          <p:cNvSpPr txBox="1"/>
          <p:nvPr/>
        </p:nvSpPr>
        <p:spPr>
          <a:xfrm>
            <a:off x="4794776" y="1079722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3195C87-7723-431B-B3DC-030F2FC30F7D}"/>
              </a:ext>
            </a:extLst>
          </p:cNvPr>
          <p:cNvSpPr txBox="1"/>
          <p:nvPr/>
        </p:nvSpPr>
        <p:spPr>
          <a:xfrm>
            <a:off x="674948" y="1079722"/>
            <a:ext cx="5029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B795ACD-1AEF-4570-B3C3-B38F20F38D53}"/>
              </a:ext>
            </a:extLst>
          </p:cNvPr>
          <p:cNvSpPr txBox="1"/>
          <p:nvPr/>
        </p:nvSpPr>
        <p:spPr>
          <a:xfrm>
            <a:off x="1097621" y="1079722"/>
            <a:ext cx="5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E9CD3F5-FFB1-459D-B178-BE176884CC98}"/>
              </a:ext>
            </a:extLst>
          </p:cNvPr>
          <p:cNvSpPr txBox="1"/>
          <p:nvPr/>
        </p:nvSpPr>
        <p:spPr>
          <a:xfrm>
            <a:off x="2411404" y="1079722"/>
            <a:ext cx="840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じょうたい</a:t>
            </a:r>
          </a:p>
        </p:txBody>
      </p:sp>
      <p:sp>
        <p:nvSpPr>
          <p:cNvPr id="49" name="楕円 48">
            <a:extLst>
              <a:ext uri="{FF2B5EF4-FFF2-40B4-BE49-F238E27FC236}">
                <a16:creationId xmlns:a16="http://schemas.microsoft.com/office/drawing/2014/main" id="{4DAEC5B0-AD6A-400E-90DE-52D3D7C3B7CA}"/>
              </a:ext>
            </a:extLst>
          </p:cNvPr>
          <p:cNvSpPr/>
          <p:nvPr/>
        </p:nvSpPr>
        <p:spPr>
          <a:xfrm>
            <a:off x="3010637" y="5630291"/>
            <a:ext cx="821200" cy="8212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A0C0D278-CA64-4A63-B843-A8CE6ABFEAE8}"/>
              </a:ext>
            </a:extLst>
          </p:cNvPr>
          <p:cNvSpPr/>
          <p:nvPr/>
        </p:nvSpPr>
        <p:spPr>
          <a:xfrm>
            <a:off x="3197312" y="2554550"/>
            <a:ext cx="2304866" cy="230486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9835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FB96A2-4A99-4720-943B-091467297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527" y="2334861"/>
            <a:ext cx="4127754" cy="310732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47E3C336-F9A1-4E47-8DE8-4A9D0B18B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706" y="2334688"/>
            <a:ext cx="4127754" cy="3107497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223BD80F-76F8-4B71-8D22-0692A3D0BAC4}"/>
              </a:ext>
            </a:extLst>
          </p:cNvPr>
          <p:cNvGrpSpPr/>
          <p:nvPr/>
        </p:nvGrpSpPr>
        <p:grpSpPr>
          <a:xfrm>
            <a:off x="1383290" y="3621184"/>
            <a:ext cx="1010358" cy="1010358"/>
            <a:chOff x="1252039" y="3292623"/>
            <a:chExt cx="1604985" cy="1604985"/>
          </a:xfrm>
        </p:grpSpPr>
        <p:sp>
          <p:nvSpPr>
            <p:cNvPr id="24" name="楕円 23">
              <a:extLst>
                <a:ext uri="{FF2B5EF4-FFF2-40B4-BE49-F238E27FC236}">
                  <a16:creationId xmlns:a16="http://schemas.microsoft.com/office/drawing/2014/main" id="{3CABD6B6-FB0E-4C63-A996-244A7A023065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88638652-BEFF-4EDF-9D92-82C2A24621D3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2D3E93AF-8792-4714-AB2B-064FF5DB34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0EACA87D-4BE9-4229-89E8-2249BF20D235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28" name="図 27">
                  <a:extLst>
                    <a:ext uri="{FF2B5EF4-FFF2-40B4-BE49-F238E27FC236}">
                      <a16:creationId xmlns:a16="http://schemas.microsoft.com/office/drawing/2014/main" id="{689726AE-D684-4A85-BCFD-882C8F5610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29" name="四角形: 角を丸くする 28">
                  <a:extLst>
                    <a:ext uri="{FF2B5EF4-FFF2-40B4-BE49-F238E27FC236}">
                      <a16:creationId xmlns:a16="http://schemas.microsoft.com/office/drawing/2014/main" id="{6ABDB0C3-2E67-4D1F-9176-05501DB18D8B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0" name="円弧 29">
            <a:extLst>
              <a:ext uri="{FF2B5EF4-FFF2-40B4-BE49-F238E27FC236}">
                <a16:creationId xmlns:a16="http://schemas.microsoft.com/office/drawing/2014/main" id="{BA575253-1363-428C-A996-6A5D6CCD273F}"/>
              </a:ext>
            </a:extLst>
          </p:cNvPr>
          <p:cNvSpPr/>
          <p:nvPr/>
        </p:nvSpPr>
        <p:spPr>
          <a:xfrm flipV="1">
            <a:off x="620069" y="3024859"/>
            <a:ext cx="1439550" cy="2212966"/>
          </a:xfrm>
          <a:prstGeom prst="arc">
            <a:avLst>
              <a:gd name="adj1" fmla="val 5247327"/>
              <a:gd name="adj2" fmla="val 14045392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806DA3DE-A8AC-4904-8A6B-26E098A50FF6}"/>
              </a:ext>
            </a:extLst>
          </p:cNvPr>
          <p:cNvSpPr/>
          <p:nvPr/>
        </p:nvSpPr>
        <p:spPr>
          <a:xfrm>
            <a:off x="5652848" y="2607800"/>
            <a:ext cx="821200" cy="8212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2" name="矢印: 右 31">
            <a:extLst>
              <a:ext uri="{FF2B5EF4-FFF2-40B4-BE49-F238E27FC236}">
                <a16:creationId xmlns:a16="http://schemas.microsoft.com/office/drawing/2014/main" id="{3FA7C8A8-5361-4041-A07B-90D43A387FAF}"/>
              </a:ext>
            </a:extLst>
          </p:cNvPr>
          <p:cNvSpPr/>
          <p:nvPr/>
        </p:nvSpPr>
        <p:spPr>
          <a:xfrm>
            <a:off x="4381446" y="3787948"/>
            <a:ext cx="665700" cy="676831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F9B212-E3DD-4F76-9E88-DB9CF03AE852}"/>
              </a:ext>
            </a:extLst>
          </p:cNvPr>
          <p:cNvSpPr txBox="1"/>
          <p:nvPr/>
        </p:nvSpPr>
        <p:spPr>
          <a:xfrm>
            <a:off x="701459" y="1053687"/>
            <a:ext cx="80139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ドラッグアンドドロップで、青の氷をアイテムホッパーに移動します。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8642FCF2-035F-45C9-8997-F605FB7312B6}"/>
              </a:ext>
            </a:extLst>
          </p:cNvPr>
          <p:cNvSpPr txBox="1"/>
          <p:nvPr/>
        </p:nvSpPr>
        <p:spPr>
          <a:xfrm>
            <a:off x="3614691" y="1122564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AE1F8BF-B938-4FDF-A38A-BF085E8E34C7}"/>
              </a:ext>
            </a:extLst>
          </p:cNvPr>
          <p:cNvSpPr txBox="1"/>
          <p:nvPr/>
        </p:nvSpPr>
        <p:spPr>
          <a:xfrm>
            <a:off x="4012966" y="1122564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13DF1B2-60F4-466E-A59B-42D9209BE154}"/>
              </a:ext>
            </a:extLst>
          </p:cNvPr>
          <p:cNvSpPr txBox="1"/>
          <p:nvPr/>
        </p:nvSpPr>
        <p:spPr>
          <a:xfrm>
            <a:off x="6653910" y="1124066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4314558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15134A5F-1125-47F0-B0E0-213F27842C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1" y="1712652"/>
            <a:ext cx="7116056" cy="457959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ACCCB62-5965-4F58-AD79-4B5E9A906911}"/>
              </a:ext>
            </a:extLst>
          </p:cNvPr>
          <p:cNvSpPr txBox="1"/>
          <p:nvPr/>
        </p:nvSpPr>
        <p:spPr>
          <a:xfrm>
            <a:off x="725197" y="1010988"/>
            <a:ext cx="80840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水星でのミッションが完了しました！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091CB5F-F710-4BD7-AB8C-4FB53D0FF0A0}"/>
              </a:ext>
            </a:extLst>
          </p:cNvPr>
          <p:cNvSpPr txBox="1"/>
          <p:nvPr/>
        </p:nvSpPr>
        <p:spPr>
          <a:xfrm>
            <a:off x="674948" y="1079506"/>
            <a:ext cx="718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すいせい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111183A-09C9-430D-9534-D47C04A1DC3B}"/>
              </a:ext>
            </a:extLst>
          </p:cNvPr>
          <p:cNvSpPr txBox="1"/>
          <p:nvPr/>
        </p:nvSpPr>
        <p:spPr>
          <a:xfrm>
            <a:off x="2895548" y="1079506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</p:spTree>
    <p:extLst>
      <p:ext uri="{BB962C8B-B14F-4D97-AF65-F5344CB8AC3E}">
        <p14:creationId xmlns:p14="http://schemas.microsoft.com/office/powerpoint/2010/main" val="26026010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水星</a:t>
            </a:r>
            <a:r>
              <a:rPr lang="en-US" altLang="ja-JP" dirty="0"/>
              <a:t>】</a:t>
            </a:r>
            <a:r>
              <a:rPr lang="ja-JP" altLang="en-US" dirty="0"/>
              <a:t>青い氷を探そう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372AB4-6E0F-4D2B-9398-A717405C8760}"/>
              </a:ext>
            </a:extLst>
          </p:cNvPr>
          <p:cNvSpPr txBox="1"/>
          <p:nvPr/>
        </p:nvSpPr>
        <p:spPr>
          <a:xfrm>
            <a:off x="1080216" y="406510"/>
            <a:ext cx="8416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すいせい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E03656-EA67-42DE-A0EE-163BB9B733C8}"/>
              </a:ext>
            </a:extLst>
          </p:cNvPr>
          <p:cNvSpPr txBox="1"/>
          <p:nvPr/>
        </p:nvSpPr>
        <p:spPr>
          <a:xfrm>
            <a:off x="3197312" y="406509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0D126A3-E46A-40E5-9C76-1E1167B30B5E}"/>
              </a:ext>
            </a:extLst>
          </p:cNvPr>
          <p:cNvSpPr txBox="1"/>
          <p:nvPr/>
        </p:nvSpPr>
        <p:spPr>
          <a:xfrm>
            <a:off x="1939827" y="406508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あお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40C6B46-67AE-4493-B3F1-96B628AF8D67}"/>
              </a:ext>
            </a:extLst>
          </p:cNvPr>
          <p:cNvSpPr txBox="1"/>
          <p:nvPr/>
        </p:nvSpPr>
        <p:spPr>
          <a:xfrm>
            <a:off x="2515528" y="406508"/>
            <a:ext cx="551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こおり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15134A5F-1125-47F0-B0E0-213F27842C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7578" y="1712652"/>
            <a:ext cx="7108842" cy="4579591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ACCCB62-5965-4F58-AD79-4B5E9A906911}"/>
              </a:ext>
            </a:extLst>
          </p:cNvPr>
          <p:cNvSpPr txBox="1"/>
          <p:nvPr/>
        </p:nvSpPr>
        <p:spPr>
          <a:xfrm>
            <a:off x="725197" y="1010988"/>
            <a:ext cx="80840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青い氷のデータを地球に送信しました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8016B9C-3565-4443-85B0-942E49108AF6}"/>
              </a:ext>
            </a:extLst>
          </p:cNvPr>
          <p:cNvSpPr txBox="1"/>
          <p:nvPr/>
        </p:nvSpPr>
        <p:spPr>
          <a:xfrm>
            <a:off x="4804270" y="107950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12772FD-68CF-4B09-8DF1-DDB20B75CB8E}"/>
              </a:ext>
            </a:extLst>
          </p:cNvPr>
          <p:cNvSpPr txBox="1"/>
          <p:nvPr/>
        </p:nvSpPr>
        <p:spPr>
          <a:xfrm>
            <a:off x="2438038" y="1079506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ちきゅう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B110E4F-E3EF-4068-8FE4-600DAB368CF6}"/>
              </a:ext>
            </a:extLst>
          </p:cNvPr>
          <p:cNvSpPr txBox="1"/>
          <p:nvPr/>
        </p:nvSpPr>
        <p:spPr>
          <a:xfrm>
            <a:off x="6631619" y="107950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091CB5F-F710-4BD7-AB8C-4FB53D0FF0A0}"/>
              </a:ext>
            </a:extLst>
          </p:cNvPr>
          <p:cNvSpPr txBox="1"/>
          <p:nvPr/>
        </p:nvSpPr>
        <p:spPr>
          <a:xfrm>
            <a:off x="674948" y="1079506"/>
            <a:ext cx="5029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0D4B502-CEC3-4B9F-A135-E00B4144B55E}"/>
              </a:ext>
            </a:extLst>
          </p:cNvPr>
          <p:cNvSpPr txBox="1"/>
          <p:nvPr/>
        </p:nvSpPr>
        <p:spPr>
          <a:xfrm>
            <a:off x="1097621" y="1079506"/>
            <a:ext cx="5713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111183A-09C9-430D-9534-D47C04A1DC3B}"/>
              </a:ext>
            </a:extLst>
          </p:cNvPr>
          <p:cNvSpPr txBox="1"/>
          <p:nvPr/>
        </p:nvSpPr>
        <p:spPr>
          <a:xfrm>
            <a:off x="3135245" y="1079506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</p:spTree>
    <p:extLst>
      <p:ext uri="{BB962C8B-B14F-4D97-AF65-F5344CB8AC3E}">
        <p14:creationId xmlns:p14="http://schemas.microsoft.com/office/powerpoint/2010/main" val="9083729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8284135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5657453" y="1396901"/>
            <a:ext cx="527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C41A31-B971-4E97-BE3E-6F057DDDAB46}"/>
              </a:ext>
            </a:extLst>
          </p:cNvPr>
          <p:cNvSpPr txBox="1"/>
          <p:nvPr/>
        </p:nvSpPr>
        <p:spPr>
          <a:xfrm>
            <a:off x="3062796" y="1404225"/>
            <a:ext cx="1047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</p:spTree>
    <p:extLst>
      <p:ext uri="{BB962C8B-B14F-4D97-AF65-F5344CB8AC3E}">
        <p14:creationId xmlns:p14="http://schemas.microsoft.com/office/powerpoint/2010/main" val="20167267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4975" y="1615477"/>
            <a:ext cx="7514048" cy="484250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画面中央にいる司令官に話を聞いてみましょう。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16799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325022" y="1072506"/>
            <a:ext cx="856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しれいかん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3755349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6795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8801" y="2835320"/>
            <a:ext cx="6394824" cy="326115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365959" y="1028826"/>
            <a:ext cx="877804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次は地球に最も近い惑星、金星です。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金星は有毒な雲で覆われており、華氏</a:t>
            </a:r>
            <a:r>
              <a:rPr lang="en-US" altLang="ja-JP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846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度もある太陽系で最も熱い惑星です。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人間が活動するのは難しいので、エージェントに地表を探索させましょう！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7CABE16-F42A-4045-A1B2-0D3C5922311C}"/>
              </a:ext>
            </a:extLst>
          </p:cNvPr>
          <p:cNvSpPr txBox="1"/>
          <p:nvPr/>
        </p:nvSpPr>
        <p:spPr>
          <a:xfrm>
            <a:off x="6241690" y="1571362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1799179" y="1100432"/>
            <a:ext cx="395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9EE1093-47B7-4850-82D8-B26DC99D6F2F}"/>
              </a:ext>
            </a:extLst>
          </p:cNvPr>
          <p:cNvSpPr txBox="1"/>
          <p:nvPr/>
        </p:nvSpPr>
        <p:spPr>
          <a:xfrm>
            <a:off x="340538" y="1571362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きんせい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AD7FA53-F1F1-4DEC-AA35-760F28762E33}"/>
              </a:ext>
            </a:extLst>
          </p:cNvPr>
          <p:cNvSpPr txBox="1"/>
          <p:nvPr/>
        </p:nvSpPr>
        <p:spPr>
          <a:xfrm>
            <a:off x="5775498" y="1571362"/>
            <a:ext cx="5460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もっと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5AAB0F3-87D3-41DB-9E18-E10AA0A91A6B}"/>
              </a:ext>
            </a:extLst>
          </p:cNvPr>
          <p:cNvSpPr txBox="1"/>
          <p:nvPr/>
        </p:nvSpPr>
        <p:spPr>
          <a:xfrm>
            <a:off x="2150111" y="2059972"/>
            <a:ext cx="497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FCAC804-6646-40E4-9482-0D7BF196F1DA}"/>
              </a:ext>
            </a:extLst>
          </p:cNvPr>
          <p:cNvSpPr/>
          <p:nvPr/>
        </p:nvSpPr>
        <p:spPr>
          <a:xfrm>
            <a:off x="1417733" y="5488601"/>
            <a:ext cx="1886463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D4F43C9-12CC-4AEF-9EC8-B9E59AA34DBB}"/>
              </a:ext>
            </a:extLst>
          </p:cNvPr>
          <p:cNvSpPr txBox="1"/>
          <p:nvPr/>
        </p:nvSpPr>
        <p:spPr>
          <a:xfrm>
            <a:off x="1275655" y="6211101"/>
            <a:ext cx="64481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I’m ready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A399381-538E-450B-8970-EF60EFFCAA02}"/>
              </a:ext>
            </a:extLst>
          </p:cNvPr>
          <p:cNvSpPr txBox="1"/>
          <p:nvPr/>
        </p:nvSpPr>
        <p:spPr>
          <a:xfrm>
            <a:off x="5764497" y="6254640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3F6DAE5-BBEF-4367-85B9-7A13E371729A}"/>
              </a:ext>
            </a:extLst>
          </p:cNvPr>
          <p:cNvSpPr txBox="1"/>
          <p:nvPr/>
        </p:nvSpPr>
        <p:spPr>
          <a:xfrm>
            <a:off x="3739365" y="6262107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0C31BC3-D739-437F-B420-2285189C6163}"/>
              </a:ext>
            </a:extLst>
          </p:cNvPr>
          <p:cNvSpPr txBox="1"/>
          <p:nvPr/>
        </p:nvSpPr>
        <p:spPr>
          <a:xfrm>
            <a:off x="932761" y="2059972"/>
            <a:ext cx="6303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かつどう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BBF73AA-013B-4F04-967E-2D00637D564F}"/>
              </a:ext>
            </a:extLst>
          </p:cNvPr>
          <p:cNvSpPr txBox="1"/>
          <p:nvPr/>
        </p:nvSpPr>
        <p:spPr>
          <a:xfrm>
            <a:off x="4203735" y="1571362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6ED868C-60E4-431B-A553-FDAC4DAFE8AA}"/>
              </a:ext>
            </a:extLst>
          </p:cNvPr>
          <p:cNvSpPr txBox="1"/>
          <p:nvPr/>
        </p:nvSpPr>
        <p:spPr>
          <a:xfrm>
            <a:off x="736469" y="1100432"/>
            <a:ext cx="594932" cy="2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ちきゅう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5F5B556-BDD8-4FDE-AD6B-1A169E6EA13D}"/>
              </a:ext>
            </a:extLst>
          </p:cNvPr>
          <p:cNvSpPr txBox="1"/>
          <p:nvPr/>
        </p:nvSpPr>
        <p:spPr>
          <a:xfrm>
            <a:off x="1551569" y="1571362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くも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3487727" y="1571362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かし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952B22-5B5F-4BAE-976D-D4408AB02F54}"/>
              </a:ext>
            </a:extLst>
          </p:cNvPr>
          <p:cNvSpPr txBox="1"/>
          <p:nvPr/>
        </p:nvSpPr>
        <p:spPr>
          <a:xfrm>
            <a:off x="2188751" y="1100432"/>
            <a:ext cx="594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わくせい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4311250-368A-4153-8D6E-B04FA79DFC35}"/>
              </a:ext>
            </a:extLst>
          </p:cNvPr>
          <p:cNvSpPr txBox="1"/>
          <p:nvPr/>
        </p:nvSpPr>
        <p:spPr>
          <a:xfrm>
            <a:off x="5422328" y="2059972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5023176-AD5D-40DA-BE86-4E7B3BD8197E}"/>
              </a:ext>
            </a:extLst>
          </p:cNvPr>
          <p:cNvSpPr txBox="1"/>
          <p:nvPr/>
        </p:nvSpPr>
        <p:spPr>
          <a:xfrm>
            <a:off x="948032" y="1571362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ゆうどく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DBE8691-413D-46F5-8342-D65A7F942DFF}"/>
              </a:ext>
            </a:extLst>
          </p:cNvPr>
          <p:cNvSpPr txBox="1"/>
          <p:nvPr/>
        </p:nvSpPr>
        <p:spPr>
          <a:xfrm>
            <a:off x="364242" y="2059972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にんげん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8D30C73-9497-44D5-8B8A-FDE83F7F99E2}"/>
              </a:ext>
            </a:extLst>
          </p:cNvPr>
          <p:cNvSpPr txBox="1"/>
          <p:nvPr/>
        </p:nvSpPr>
        <p:spPr>
          <a:xfrm>
            <a:off x="1945270" y="1571362"/>
            <a:ext cx="5142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C042219-4043-4970-B931-118885730248}"/>
              </a:ext>
            </a:extLst>
          </p:cNvPr>
          <p:cNvSpPr txBox="1"/>
          <p:nvPr/>
        </p:nvSpPr>
        <p:spPr>
          <a:xfrm>
            <a:off x="6641600" y="1571362"/>
            <a:ext cx="6274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わくせい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FBC515E-7A06-49D2-A447-57F317A3BB1C}"/>
              </a:ext>
            </a:extLst>
          </p:cNvPr>
          <p:cNvSpPr txBox="1"/>
          <p:nvPr/>
        </p:nvSpPr>
        <p:spPr>
          <a:xfrm>
            <a:off x="5006647" y="1571362"/>
            <a:ext cx="8716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たいようけい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5D22386-0D73-4948-A35A-66E20F1C24CE}"/>
              </a:ext>
            </a:extLst>
          </p:cNvPr>
          <p:cNvSpPr txBox="1"/>
          <p:nvPr/>
        </p:nvSpPr>
        <p:spPr>
          <a:xfrm>
            <a:off x="2775608" y="1100432"/>
            <a:ext cx="6569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きんせい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4825506" y="2059972"/>
            <a:ext cx="6358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ちひょう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47435F-2FD7-4F04-99E7-74333E3DC851}"/>
              </a:ext>
            </a:extLst>
          </p:cNvPr>
          <p:cNvSpPr txBox="1"/>
          <p:nvPr/>
        </p:nvSpPr>
        <p:spPr>
          <a:xfrm>
            <a:off x="328730" y="1100432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485ECD1-1DEC-4F8D-8129-219617E67E70}"/>
              </a:ext>
            </a:extLst>
          </p:cNvPr>
          <p:cNvSpPr txBox="1"/>
          <p:nvPr/>
        </p:nvSpPr>
        <p:spPr>
          <a:xfrm>
            <a:off x="5651193" y="2388163"/>
            <a:ext cx="327278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 </a:t>
            </a:r>
            <a:r>
              <a:rPr lang="zh-TW" altLang="en-US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華氏 </a:t>
            </a:r>
            <a:r>
              <a:rPr lang="en-US" altLang="ja-JP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846</a:t>
            </a:r>
            <a:r>
              <a:rPr lang="zh-TW" altLang="en-US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（℉）</a:t>
            </a:r>
            <a:r>
              <a:rPr lang="en-US" altLang="zh-TW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= </a:t>
            </a:r>
            <a:r>
              <a:rPr lang="zh-TW" altLang="en-US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摂氏 </a:t>
            </a:r>
            <a:r>
              <a:rPr lang="en-US" altLang="ja-JP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452</a:t>
            </a:r>
            <a:r>
              <a:rPr lang="zh-TW" altLang="en-US" sz="1400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（℃）</a:t>
            </a:r>
            <a:endParaRPr kumimoji="1" lang="ja-JP" altLang="en-US" sz="14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1B05FCE-6EDC-4B3F-9088-5B36A8474DEF}"/>
              </a:ext>
            </a:extLst>
          </p:cNvPr>
          <p:cNvSpPr txBox="1"/>
          <p:nvPr/>
        </p:nvSpPr>
        <p:spPr>
          <a:xfrm>
            <a:off x="5925637" y="2434112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かし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C8DD949-6FD0-4522-A785-B7A2FFF97696}"/>
              </a:ext>
            </a:extLst>
          </p:cNvPr>
          <p:cNvSpPr txBox="1"/>
          <p:nvPr/>
        </p:nvSpPr>
        <p:spPr>
          <a:xfrm>
            <a:off x="7366508" y="2434112"/>
            <a:ext cx="53706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せっし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DFD8FC6-98CD-4B36-8597-66B266F7E17B}"/>
              </a:ext>
            </a:extLst>
          </p:cNvPr>
          <p:cNvSpPr txBox="1"/>
          <p:nvPr/>
        </p:nvSpPr>
        <p:spPr>
          <a:xfrm>
            <a:off x="1311663" y="1100432"/>
            <a:ext cx="5460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もっと</a:t>
            </a:r>
          </a:p>
        </p:txBody>
      </p:sp>
    </p:spTree>
    <p:extLst>
      <p:ext uri="{BB962C8B-B14F-4D97-AF65-F5344CB8AC3E}">
        <p14:creationId xmlns:p14="http://schemas.microsoft.com/office/powerpoint/2010/main" val="46574062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20402" y="1009851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地下にマグマがあるかエージェントに探索させよう！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5800382" y="1069926"/>
            <a:ext cx="7070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たんさく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1997475" y="1069926"/>
            <a:ext cx="532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3300EAB-F88D-4FA6-ACFF-4FA6CC83792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956783-68F5-4FD2-8D91-D6CDD2D4A28B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F4FC131-A99D-403C-85EF-95C3EF4177FA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35C8A6-8D49-4139-840F-E9051C571D37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BBAA26-31B2-4913-8665-B753369AB3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25283" y="1634692"/>
            <a:ext cx="7030971" cy="4531180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1056443" y="382945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3066108" y="382945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30479006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1056443" y="382945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3066108" y="382945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E2A1F8E-E072-429E-B081-9ACF9EFA0AB1}"/>
              </a:ext>
            </a:extLst>
          </p:cNvPr>
          <p:cNvSpPr txBox="1"/>
          <p:nvPr/>
        </p:nvSpPr>
        <p:spPr>
          <a:xfrm>
            <a:off x="259976" y="1106079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42CC1F5-247E-43AA-98B4-4D4F7EEE8B82}"/>
              </a:ext>
            </a:extLst>
          </p:cNvPr>
          <p:cNvSpPr txBox="1"/>
          <p:nvPr/>
        </p:nvSpPr>
        <p:spPr>
          <a:xfrm>
            <a:off x="852731" y="1176755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9B6B6BF-9D04-4109-BF46-6957D34C30FF}"/>
              </a:ext>
            </a:extLst>
          </p:cNvPr>
          <p:cNvSpPr txBox="1"/>
          <p:nvPr/>
        </p:nvSpPr>
        <p:spPr>
          <a:xfrm>
            <a:off x="3193506" y="117675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931C5CE-4C71-4534-BF32-952B56D5FAFE}"/>
              </a:ext>
            </a:extLst>
          </p:cNvPr>
          <p:cNvSpPr txBox="1"/>
          <p:nvPr/>
        </p:nvSpPr>
        <p:spPr>
          <a:xfrm>
            <a:off x="4957990" y="1176755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FBFB78D-C2E9-4B8E-ADCB-3630E6A46463}"/>
              </a:ext>
            </a:extLst>
          </p:cNvPr>
          <p:cNvSpPr txBox="1"/>
          <p:nvPr/>
        </p:nvSpPr>
        <p:spPr>
          <a:xfrm>
            <a:off x="299423" y="1765773"/>
            <a:ext cx="86226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0C3A30B-967C-4923-BBF3-8920B5C57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5258"/>
            <a:ext cx="9144000" cy="449943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685C7F4-CEA1-451D-B974-AC7A29C84BA1}"/>
              </a:ext>
            </a:extLst>
          </p:cNvPr>
          <p:cNvSpPr txBox="1"/>
          <p:nvPr/>
        </p:nvSpPr>
        <p:spPr>
          <a:xfrm>
            <a:off x="1031258" y="4041551"/>
            <a:ext cx="68876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足元のブロックがマグマではない間、下へ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ブロック進みます。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CDDDABC6-85BB-42A8-AF4C-E5A8B5400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43" y="3975273"/>
            <a:ext cx="739603" cy="739603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8F61F40-9657-4833-A7AF-7415F29D79F4}"/>
              </a:ext>
            </a:extLst>
          </p:cNvPr>
          <p:cNvSpPr txBox="1"/>
          <p:nvPr/>
        </p:nvSpPr>
        <p:spPr>
          <a:xfrm>
            <a:off x="4866087" y="4114109"/>
            <a:ext cx="51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E7FD0E7-97C0-41FA-BB6E-3D423D4CB01B}"/>
              </a:ext>
            </a:extLst>
          </p:cNvPr>
          <p:cNvSpPr txBox="1"/>
          <p:nvPr/>
        </p:nvSpPr>
        <p:spPr>
          <a:xfrm>
            <a:off x="990587" y="4114109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F8373E7-B8D9-4A36-9341-72DA3E526108}"/>
              </a:ext>
            </a:extLst>
          </p:cNvPr>
          <p:cNvSpPr txBox="1"/>
          <p:nvPr/>
        </p:nvSpPr>
        <p:spPr>
          <a:xfrm>
            <a:off x="4367016" y="4114109"/>
            <a:ext cx="59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200714E3-DC61-47E2-AD87-9705870721A0}"/>
              </a:ext>
            </a:extLst>
          </p:cNvPr>
          <p:cNvSpPr txBox="1"/>
          <p:nvPr/>
        </p:nvSpPr>
        <p:spPr>
          <a:xfrm>
            <a:off x="6406523" y="4114109"/>
            <a:ext cx="4868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78C628A-FF8E-44BD-AB06-85F70B7FFEFA}"/>
              </a:ext>
            </a:extLst>
          </p:cNvPr>
          <p:cNvSpPr txBox="1"/>
          <p:nvPr/>
        </p:nvSpPr>
        <p:spPr>
          <a:xfrm>
            <a:off x="1049013" y="3210984"/>
            <a:ext cx="47090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前方に進むよう命令します。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E475629E-53AA-4126-B477-D3064B259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43" y="3144706"/>
            <a:ext cx="739603" cy="739603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73B161D-B702-4065-BEBE-80DD7F1AEDD0}"/>
              </a:ext>
            </a:extLst>
          </p:cNvPr>
          <p:cNvSpPr txBox="1"/>
          <p:nvPr/>
        </p:nvSpPr>
        <p:spPr>
          <a:xfrm>
            <a:off x="1022152" y="3274188"/>
            <a:ext cx="708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C49C68B-A7F2-4A01-BFA6-11F358297A2B}"/>
              </a:ext>
            </a:extLst>
          </p:cNvPr>
          <p:cNvSpPr txBox="1"/>
          <p:nvPr/>
        </p:nvSpPr>
        <p:spPr>
          <a:xfrm>
            <a:off x="2619067" y="3274188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D00E7E85-C279-4B5A-8E71-A784B1F2C57C}"/>
              </a:ext>
            </a:extLst>
          </p:cNvPr>
          <p:cNvSpPr txBox="1"/>
          <p:nvPr/>
        </p:nvSpPr>
        <p:spPr>
          <a:xfrm>
            <a:off x="1695295" y="3274188"/>
            <a:ext cx="4868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67" name="吹き出し: 角を丸めた四角形 66">
            <a:extLst>
              <a:ext uri="{FF2B5EF4-FFF2-40B4-BE49-F238E27FC236}">
                <a16:creationId xmlns:a16="http://schemas.microsoft.com/office/drawing/2014/main" id="{0CCFB7FC-9489-4939-9048-FF4115C42B0A}"/>
              </a:ext>
            </a:extLst>
          </p:cNvPr>
          <p:cNvSpPr/>
          <p:nvPr/>
        </p:nvSpPr>
        <p:spPr>
          <a:xfrm>
            <a:off x="1992673" y="4917146"/>
            <a:ext cx="5109463" cy="1261712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6055BB8-9BC6-4F61-BC69-28D7C31ECE0E}"/>
              </a:ext>
            </a:extLst>
          </p:cNvPr>
          <p:cNvSpPr txBox="1"/>
          <p:nvPr/>
        </p:nvSpPr>
        <p:spPr>
          <a:xfrm>
            <a:off x="2276567" y="5064415"/>
            <a:ext cx="49676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水星で青い氷を探したミッションを思い出そう！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今回のミッションに活かせるかもしれないよ！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F294D29-BC10-4DCD-86FA-7BAFC7AAC157}"/>
              </a:ext>
            </a:extLst>
          </p:cNvPr>
          <p:cNvSpPr txBox="1"/>
          <p:nvPr/>
        </p:nvSpPr>
        <p:spPr>
          <a:xfrm>
            <a:off x="2848246" y="5111074"/>
            <a:ext cx="465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F989035-E3DE-449F-848F-51BDFD19CF13}"/>
              </a:ext>
            </a:extLst>
          </p:cNvPr>
          <p:cNvSpPr txBox="1"/>
          <p:nvPr/>
        </p:nvSpPr>
        <p:spPr>
          <a:xfrm>
            <a:off x="4076882" y="5616028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06E9C290-8513-4FFF-8798-600887F8D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013" y="4853712"/>
            <a:ext cx="1036176" cy="1755464"/>
          </a:xfrm>
          <a:prstGeom prst="rect">
            <a:avLst/>
          </a:prstGeom>
        </p:spPr>
      </p:pic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F4E3CFB-1BBE-465D-B4AC-3668B70AF72C}"/>
              </a:ext>
            </a:extLst>
          </p:cNvPr>
          <p:cNvSpPr txBox="1"/>
          <p:nvPr/>
        </p:nvSpPr>
        <p:spPr>
          <a:xfrm>
            <a:off x="2217616" y="5610087"/>
            <a:ext cx="7373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D5064B8-2687-46F9-A434-B2457F87C3C2}"/>
              </a:ext>
            </a:extLst>
          </p:cNvPr>
          <p:cNvSpPr txBox="1"/>
          <p:nvPr/>
        </p:nvSpPr>
        <p:spPr>
          <a:xfrm>
            <a:off x="2232463" y="5111074"/>
            <a:ext cx="6869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すいせい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81A3825E-7ED2-4839-8739-656E8B8A7EFA}"/>
              </a:ext>
            </a:extLst>
          </p:cNvPr>
          <p:cNvSpPr txBox="1"/>
          <p:nvPr/>
        </p:nvSpPr>
        <p:spPr>
          <a:xfrm>
            <a:off x="3217449" y="5111074"/>
            <a:ext cx="5322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576537CB-F313-4C84-9A90-F688091CA753}"/>
              </a:ext>
            </a:extLst>
          </p:cNvPr>
          <p:cNvSpPr txBox="1"/>
          <p:nvPr/>
        </p:nvSpPr>
        <p:spPr>
          <a:xfrm>
            <a:off x="3639889" y="5111074"/>
            <a:ext cx="465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E706E518-762F-4952-BF6C-60EA59000297}"/>
              </a:ext>
            </a:extLst>
          </p:cNvPr>
          <p:cNvSpPr txBox="1"/>
          <p:nvPr/>
        </p:nvSpPr>
        <p:spPr>
          <a:xfrm>
            <a:off x="5472233" y="5111074"/>
            <a:ext cx="465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54BE8FB0-1D51-4964-9968-86517A6C472B}"/>
              </a:ext>
            </a:extLst>
          </p:cNvPr>
          <p:cNvSpPr txBox="1"/>
          <p:nvPr/>
        </p:nvSpPr>
        <p:spPr>
          <a:xfrm>
            <a:off x="5866483" y="5111074"/>
            <a:ext cx="4650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75901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1056443" y="382945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3066108" y="382945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569471D4-B242-4064-B4FB-A1C8A1B05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194756"/>
            <a:ext cx="8578482" cy="3831533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7D4545C-01A7-4B3E-ADFF-4B637804A9D5}"/>
              </a:ext>
            </a:extLst>
          </p:cNvPr>
          <p:cNvSpPr txBox="1"/>
          <p:nvPr/>
        </p:nvSpPr>
        <p:spPr>
          <a:xfrm>
            <a:off x="428624" y="1028826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EF66A0E-8A2E-410C-A06A-91CA5B410515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B31A7D0-9806-400A-B160-1DA23C96533F}"/>
              </a:ext>
            </a:extLst>
          </p:cNvPr>
          <p:cNvSpPr txBox="1"/>
          <p:nvPr/>
        </p:nvSpPr>
        <p:spPr>
          <a:xfrm>
            <a:off x="2897907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F87C3E9-4811-4426-8038-B91EB67C480C}"/>
              </a:ext>
            </a:extLst>
          </p:cNvPr>
          <p:cNvSpPr txBox="1"/>
          <p:nvPr/>
        </p:nvSpPr>
        <p:spPr>
          <a:xfrm>
            <a:off x="7262183" y="1090104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7436D46-41CD-4A9B-90DD-7D11395879CC}"/>
              </a:ext>
            </a:extLst>
          </p:cNvPr>
          <p:cNvSpPr txBox="1"/>
          <p:nvPr/>
        </p:nvSpPr>
        <p:spPr>
          <a:xfrm>
            <a:off x="4765454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1BC1D80-7B42-4147-94A7-7079DADE1EE5}"/>
              </a:ext>
            </a:extLst>
          </p:cNvPr>
          <p:cNvSpPr txBox="1"/>
          <p:nvPr/>
        </p:nvSpPr>
        <p:spPr>
          <a:xfrm>
            <a:off x="3134995" y="165603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02D3A9F-EFB5-49D5-A0D8-EB6FAB3D04C5}"/>
              </a:ext>
            </a:extLst>
          </p:cNvPr>
          <p:cNvGrpSpPr/>
          <p:nvPr/>
        </p:nvGrpSpPr>
        <p:grpSpPr>
          <a:xfrm>
            <a:off x="2596015" y="4092310"/>
            <a:ext cx="1010358" cy="1010358"/>
            <a:chOff x="1252039" y="3292623"/>
            <a:chExt cx="1604985" cy="1604985"/>
          </a:xfrm>
        </p:grpSpPr>
        <p:sp>
          <p:nvSpPr>
            <p:cNvPr id="41" name="楕円 40">
              <a:extLst>
                <a:ext uri="{FF2B5EF4-FFF2-40B4-BE49-F238E27FC236}">
                  <a16:creationId xmlns:a16="http://schemas.microsoft.com/office/drawing/2014/main" id="{893B1C74-675A-4027-AB66-1B7188AED95A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B05428B4-6604-40C4-90AD-928EC523960A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DEE93AB8-DB77-4F1D-A61D-141A58071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44" name="グループ化 43">
                <a:extLst>
                  <a:ext uri="{FF2B5EF4-FFF2-40B4-BE49-F238E27FC236}">
                    <a16:creationId xmlns:a16="http://schemas.microsoft.com/office/drawing/2014/main" id="{9A421FA6-6706-41F1-B968-0D5009218597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45" name="図 44">
                  <a:extLst>
                    <a:ext uri="{FF2B5EF4-FFF2-40B4-BE49-F238E27FC236}">
                      <a16:creationId xmlns:a16="http://schemas.microsoft.com/office/drawing/2014/main" id="{A86E3C2F-F26E-4C12-A27B-5C6BBF9BDE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46" name="四角形: 角を丸くする 45">
                  <a:extLst>
                    <a:ext uri="{FF2B5EF4-FFF2-40B4-BE49-F238E27FC236}">
                      <a16:creationId xmlns:a16="http://schemas.microsoft.com/office/drawing/2014/main" id="{3D4204D5-82C9-426D-9A42-5F45DA1C710D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47" name="円弧 46">
            <a:extLst>
              <a:ext uri="{FF2B5EF4-FFF2-40B4-BE49-F238E27FC236}">
                <a16:creationId xmlns:a16="http://schemas.microsoft.com/office/drawing/2014/main" id="{F1026768-0A40-4A9A-B93F-0E4614771916}"/>
              </a:ext>
            </a:extLst>
          </p:cNvPr>
          <p:cNvSpPr/>
          <p:nvPr/>
        </p:nvSpPr>
        <p:spPr>
          <a:xfrm>
            <a:off x="2246050" y="3753538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E12ED848-66CD-465F-8253-535363DA71CE}"/>
              </a:ext>
            </a:extLst>
          </p:cNvPr>
          <p:cNvSpPr/>
          <p:nvPr/>
        </p:nvSpPr>
        <p:spPr>
          <a:xfrm>
            <a:off x="3956338" y="4618904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6AFB46A-B666-6EEE-8F65-577CB5701C33}"/>
              </a:ext>
            </a:extLst>
          </p:cNvPr>
          <p:cNvSpPr txBox="1"/>
          <p:nvPr/>
        </p:nvSpPr>
        <p:spPr>
          <a:xfrm>
            <a:off x="7094947" y="2648320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2C64B00-DAED-3BAA-CB9E-C3F902C38E4C}"/>
              </a:ext>
            </a:extLst>
          </p:cNvPr>
          <p:cNvSpPr txBox="1"/>
          <p:nvPr/>
        </p:nvSpPr>
        <p:spPr>
          <a:xfrm>
            <a:off x="7600690" y="264832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5E311C6-63EE-D38E-8BE3-C27F127E395A}"/>
              </a:ext>
            </a:extLst>
          </p:cNvPr>
          <p:cNvSpPr txBox="1"/>
          <p:nvPr/>
        </p:nvSpPr>
        <p:spPr>
          <a:xfrm>
            <a:off x="2897907" y="267631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1819539-0068-4071-104A-A3A9152BD1D4}"/>
              </a:ext>
            </a:extLst>
          </p:cNvPr>
          <p:cNvSpPr txBox="1"/>
          <p:nvPr/>
        </p:nvSpPr>
        <p:spPr>
          <a:xfrm>
            <a:off x="4032612" y="308133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ふくせい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39408A9-9132-5C12-7933-2F8AC52194F3}"/>
              </a:ext>
            </a:extLst>
          </p:cNvPr>
          <p:cNvSpPr txBox="1"/>
          <p:nvPr/>
        </p:nvSpPr>
        <p:spPr>
          <a:xfrm>
            <a:off x="4633853" y="356887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ついか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00E6BDF-A445-DB13-D229-0FF88C2B93A1}"/>
              </a:ext>
            </a:extLst>
          </p:cNvPr>
          <p:cNvSpPr txBox="1"/>
          <p:nvPr/>
        </p:nvSpPr>
        <p:spPr>
          <a:xfrm>
            <a:off x="4623976" y="4088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C86246C-93AD-35AF-BAF8-E2297999A7C0}"/>
              </a:ext>
            </a:extLst>
          </p:cNvPr>
          <p:cNvSpPr txBox="1"/>
          <p:nvPr/>
        </p:nvSpPr>
        <p:spPr>
          <a:xfrm>
            <a:off x="4640098" y="444430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16987982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1056443" y="382945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3066108" y="382945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360190-EF7C-420A-9DB2-ED8BA4682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86" y="1430974"/>
            <a:ext cx="7117697" cy="2469094"/>
          </a:xfrm>
          <a:prstGeom prst="rect">
            <a:avLst/>
          </a:prstGeom>
        </p:spPr>
      </p:pic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4A52F30D-9CA6-44DD-8268-F93069CBB921}"/>
              </a:ext>
            </a:extLst>
          </p:cNvPr>
          <p:cNvSpPr/>
          <p:nvPr/>
        </p:nvSpPr>
        <p:spPr>
          <a:xfrm>
            <a:off x="1751011" y="1496612"/>
            <a:ext cx="743614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EBB56B5-33C6-41C3-AAA6-6260B9B47D3C}"/>
              </a:ext>
            </a:extLst>
          </p:cNvPr>
          <p:cNvSpPr txBox="1"/>
          <p:nvPr/>
        </p:nvSpPr>
        <p:spPr>
          <a:xfrm>
            <a:off x="800086" y="4013675"/>
            <a:ext cx="6139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magma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43D3F81-F3C9-4DB5-ACAA-54958753E4CF}"/>
              </a:ext>
            </a:extLst>
          </p:cNvPr>
          <p:cNvSpPr txBox="1"/>
          <p:nvPr/>
        </p:nvSpPr>
        <p:spPr>
          <a:xfrm>
            <a:off x="5674921" y="4098067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7CFBCEDF-556E-41AA-B2E3-455D26791B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563" y="2469807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4D5E0E07-8E20-4F68-B57A-0460910D125A}"/>
              </a:ext>
            </a:extLst>
          </p:cNvPr>
          <p:cNvCxnSpPr>
            <a:cxnSpLocks/>
          </p:cNvCxnSpPr>
          <p:nvPr/>
        </p:nvCxnSpPr>
        <p:spPr>
          <a:xfrm>
            <a:off x="570906" y="2668811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4B57A8B-9E0B-43C7-8CF7-B01052CFD2C2}"/>
              </a:ext>
            </a:extLst>
          </p:cNvPr>
          <p:cNvSpPr txBox="1"/>
          <p:nvPr/>
        </p:nvSpPr>
        <p:spPr>
          <a:xfrm>
            <a:off x="696655" y="5742092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8AF12FC-D4D4-404F-9E43-B75BAA26A471}"/>
              </a:ext>
            </a:extLst>
          </p:cNvPr>
          <p:cNvSpPr txBox="1"/>
          <p:nvPr/>
        </p:nvSpPr>
        <p:spPr>
          <a:xfrm>
            <a:off x="4536153" y="581132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D14ABDE3-6459-4011-926E-3C52CDDD4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954" y="5503740"/>
            <a:ext cx="2057578" cy="1089754"/>
          </a:xfrm>
          <a:prstGeom prst="rect">
            <a:avLst/>
          </a:prstGeom>
        </p:spPr>
      </p:pic>
      <p:sp>
        <p:nvSpPr>
          <p:cNvPr id="49" name="六角形 48">
            <a:extLst>
              <a:ext uri="{FF2B5EF4-FFF2-40B4-BE49-F238E27FC236}">
                <a16:creationId xmlns:a16="http://schemas.microsoft.com/office/drawing/2014/main" id="{2B6115F8-B60D-421B-B7D8-5E5DA6854912}"/>
              </a:ext>
            </a:extLst>
          </p:cNvPr>
          <p:cNvSpPr/>
          <p:nvPr/>
        </p:nvSpPr>
        <p:spPr>
          <a:xfrm>
            <a:off x="1349406" y="2308197"/>
            <a:ext cx="5672831" cy="554140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83A0A8D-85AE-4B26-8D96-01475E344C09}"/>
              </a:ext>
            </a:extLst>
          </p:cNvPr>
          <p:cNvSpPr txBox="1"/>
          <p:nvPr/>
        </p:nvSpPr>
        <p:spPr>
          <a:xfrm>
            <a:off x="696655" y="4729439"/>
            <a:ext cx="695815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88F7371-E415-444F-BBEB-0F4C4B027E3E}"/>
              </a:ext>
            </a:extLst>
          </p:cNvPr>
          <p:cNvSpPr txBox="1"/>
          <p:nvPr/>
        </p:nvSpPr>
        <p:spPr>
          <a:xfrm>
            <a:off x="6371092" y="480254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1D33B5C2-8B36-4EB5-BEBC-DAE275489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089" y="4803897"/>
            <a:ext cx="3132091" cy="579170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9856A218-96C4-48F8-874D-0873E659F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19" y="1839731"/>
            <a:ext cx="490256" cy="46846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20819139-B667-4DF6-A212-50F2ACD1CFA6}"/>
              </a:ext>
            </a:extLst>
          </p:cNvPr>
          <p:cNvCxnSpPr>
            <a:cxnSpLocks/>
          </p:cNvCxnSpPr>
          <p:nvPr/>
        </p:nvCxnSpPr>
        <p:spPr>
          <a:xfrm>
            <a:off x="569475" y="2072026"/>
            <a:ext cx="3864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6833A1E0-C79C-478D-9600-A22F1AF2A713}"/>
              </a:ext>
            </a:extLst>
          </p:cNvPr>
          <p:cNvSpPr/>
          <p:nvPr/>
        </p:nvSpPr>
        <p:spPr>
          <a:xfrm>
            <a:off x="1056443" y="2878670"/>
            <a:ext cx="3098307" cy="45213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9C5919B-4E1D-C037-0121-3E637D71C049}"/>
              </a:ext>
            </a:extLst>
          </p:cNvPr>
          <p:cNvSpPr txBox="1"/>
          <p:nvPr/>
        </p:nvSpPr>
        <p:spPr>
          <a:xfrm>
            <a:off x="2576939" y="1455358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A5BA848-69C6-6C85-241D-4D2D7FC5450D}"/>
              </a:ext>
            </a:extLst>
          </p:cNvPr>
          <p:cNvSpPr txBox="1"/>
          <p:nvPr/>
        </p:nvSpPr>
        <p:spPr>
          <a:xfrm>
            <a:off x="3021465" y="145535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4E9396A-F586-5781-6E78-673373B3E26B}"/>
              </a:ext>
            </a:extLst>
          </p:cNvPr>
          <p:cNvSpPr txBox="1"/>
          <p:nvPr/>
        </p:nvSpPr>
        <p:spPr>
          <a:xfrm>
            <a:off x="3305180" y="18778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3E14F66-3FDE-3807-DEF7-AE7B022DC14B}"/>
              </a:ext>
            </a:extLst>
          </p:cNvPr>
          <p:cNvSpPr txBox="1"/>
          <p:nvPr/>
        </p:nvSpPr>
        <p:spPr>
          <a:xfrm>
            <a:off x="3988357" y="48357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607890A-7CB2-D82B-DCED-440AC353FE5E}"/>
              </a:ext>
            </a:extLst>
          </p:cNvPr>
          <p:cNvSpPr txBox="1"/>
          <p:nvPr/>
        </p:nvSpPr>
        <p:spPr>
          <a:xfrm>
            <a:off x="5453316" y="484166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FE0FB1D-5FDF-E387-E69A-3BE7EC495851}"/>
              </a:ext>
            </a:extLst>
          </p:cNvPr>
          <p:cNvSpPr txBox="1"/>
          <p:nvPr/>
        </p:nvSpPr>
        <p:spPr>
          <a:xfrm>
            <a:off x="2932464" y="556412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331FE0C-DECE-075A-F36A-6872CF2F153F}"/>
              </a:ext>
            </a:extLst>
          </p:cNvPr>
          <p:cNvSpPr txBox="1"/>
          <p:nvPr/>
        </p:nvSpPr>
        <p:spPr>
          <a:xfrm>
            <a:off x="1784264" y="187782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</p:spTree>
    <p:extLst>
      <p:ext uri="{BB962C8B-B14F-4D97-AF65-F5344CB8AC3E}">
        <p14:creationId xmlns:p14="http://schemas.microsoft.com/office/powerpoint/2010/main" val="25570701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1056443" y="382945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3066108" y="382945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360190-EF7C-420A-9DB2-ED8BA4682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86" y="1430974"/>
            <a:ext cx="7117697" cy="2469094"/>
          </a:xfrm>
          <a:prstGeom prst="rect">
            <a:avLst/>
          </a:prstGeom>
        </p:spPr>
      </p:pic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6833A1E0-C79C-478D-9600-A22F1AF2A713}"/>
              </a:ext>
            </a:extLst>
          </p:cNvPr>
          <p:cNvSpPr/>
          <p:nvPr/>
        </p:nvSpPr>
        <p:spPr>
          <a:xfrm>
            <a:off x="1056443" y="2878670"/>
            <a:ext cx="3098307" cy="45213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846309EF-38ED-4DE7-92C6-C2C2118B04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4334" y="2320853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624B7B35-BB99-41EE-822E-3FB921E82147}"/>
              </a:ext>
            </a:extLst>
          </p:cNvPr>
          <p:cNvCxnSpPr>
            <a:cxnSpLocks/>
          </p:cNvCxnSpPr>
          <p:nvPr/>
        </p:nvCxnSpPr>
        <p:spPr>
          <a:xfrm>
            <a:off x="734534" y="2545216"/>
            <a:ext cx="6515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6F9585D2-2BD6-47DB-8E94-D119B683DF0E}"/>
              </a:ext>
            </a:extLst>
          </p:cNvPr>
          <p:cNvGrpSpPr/>
          <p:nvPr/>
        </p:nvGrpSpPr>
        <p:grpSpPr>
          <a:xfrm>
            <a:off x="1386083" y="4527693"/>
            <a:ext cx="5728668" cy="1368267"/>
            <a:chOff x="1284691" y="5111929"/>
            <a:chExt cx="5728668" cy="1368267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ACD4189-DD4E-49E1-8CB3-DCCD2CAEE62F}"/>
                </a:ext>
              </a:extLst>
            </p:cNvPr>
            <p:cNvSpPr txBox="1"/>
            <p:nvPr/>
          </p:nvSpPr>
          <p:spPr>
            <a:xfrm>
              <a:off x="1284691" y="5111929"/>
              <a:ext cx="57286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▼を押して「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≠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」に変更し、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E324C07-6B33-4E3E-B7D1-BA4CE3BEFF48}"/>
                </a:ext>
              </a:extLst>
            </p:cNvPr>
            <p:cNvSpPr txBox="1"/>
            <p:nvPr/>
          </p:nvSpPr>
          <p:spPr>
            <a:xfrm>
              <a:off x="1487275" y="5180882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1B02022-7818-4D02-9F80-C4B0C4AF0278}"/>
                </a:ext>
              </a:extLst>
            </p:cNvPr>
            <p:cNvSpPr txBox="1"/>
            <p:nvPr/>
          </p:nvSpPr>
          <p:spPr>
            <a:xfrm>
              <a:off x="4427324" y="51843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B3B907C3-2C68-4C7B-BE9B-CE2CC0639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064" y="5589831"/>
              <a:ext cx="1681109" cy="890365"/>
            </a:xfrm>
            <a:prstGeom prst="rect">
              <a:avLst/>
            </a:prstGeom>
          </p:spPr>
        </p:pic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E3B2259-1797-4734-88C2-EAFEAF6DE8A0}"/>
                </a:ext>
              </a:extLst>
            </p:cNvPr>
            <p:cNvSpPr txBox="1"/>
            <p:nvPr/>
          </p:nvSpPr>
          <p:spPr>
            <a:xfrm>
              <a:off x="5972376" y="57355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2DEBFD5A-C773-4CE1-817E-7CF5479D5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56782" y="5277358"/>
              <a:ext cx="1585097" cy="396274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5768DF6-A592-43C6-BED4-98282195574C}"/>
                </a:ext>
              </a:extLst>
            </p:cNvPr>
            <p:cNvSpPr txBox="1"/>
            <p:nvPr/>
          </p:nvSpPr>
          <p:spPr>
            <a:xfrm>
              <a:off x="3213717" y="5735525"/>
              <a:ext cx="7785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93844C86-47CE-4FC3-B021-BC00A16D814B}"/>
                </a:ext>
              </a:extLst>
            </p:cNvPr>
            <p:cNvSpPr txBox="1"/>
            <p:nvPr/>
          </p:nvSpPr>
          <p:spPr>
            <a:xfrm>
              <a:off x="1674701" y="57286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BFE8EE52-E0BE-4409-87A5-CCB89AB9B912}"/>
              </a:ext>
            </a:extLst>
          </p:cNvPr>
          <p:cNvSpPr/>
          <p:nvPr/>
        </p:nvSpPr>
        <p:spPr>
          <a:xfrm>
            <a:off x="1623012" y="2400874"/>
            <a:ext cx="3793534" cy="397669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745E7BAC-7FCF-4927-8676-D40BBAFA6242}"/>
              </a:ext>
            </a:extLst>
          </p:cNvPr>
          <p:cNvSpPr/>
          <p:nvPr/>
        </p:nvSpPr>
        <p:spPr>
          <a:xfrm>
            <a:off x="5882648" y="2368498"/>
            <a:ext cx="877848" cy="465558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9610AC9A-96F9-4877-8748-53BFA80357D0}"/>
              </a:ext>
            </a:extLst>
          </p:cNvPr>
          <p:cNvSpPr/>
          <p:nvPr/>
        </p:nvSpPr>
        <p:spPr>
          <a:xfrm>
            <a:off x="5416546" y="2428148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DB19C02-8715-7D27-F2FF-4DD22E4C356F}"/>
              </a:ext>
            </a:extLst>
          </p:cNvPr>
          <p:cNvSpPr txBox="1"/>
          <p:nvPr/>
        </p:nvSpPr>
        <p:spPr>
          <a:xfrm>
            <a:off x="2576939" y="1455358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3870E9A-B458-420C-0A52-50BB0F91C552}"/>
              </a:ext>
            </a:extLst>
          </p:cNvPr>
          <p:cNvSpPr txBox="1"/>
          <p:nvPr/>
        </p:nvSpPr>
        <p:spPr>
          <a:xfrm>
            <a:off x="3021465" y="145535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C2C2C0E-A42D-A253-0338-67A532DCDC55}"/>
              </a:ext>
            </a:extLst>
          </p:cNvPr>
          <p:cNvSpPr txBox="1"/>
          <p:nvPr/>
        </p:nvSpPr>
        <p:spPr>
          <a:xfrm>
            <a:off x="3305180" y="18778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489B987-B623-166D-F630-63537303FCFE}"/>
              </a:ext>
            </a:extLst>
          </p:cNvPr>
          <p:cNvSpPr txBox="1"/>
          <p:nvPr/>
        </p:nvSpPr>
        <p:spPr>
          <a:xfrm>
            <a:off x="1784264" y="187782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A0B5B5B-AB4E-BB4E-3C4C-0426C7ABAA1A}"/>
              </a:ext>
            </a:extLst>
          </p:cNvPr>
          <p:cNvSpPr txBox="1"/>
          <p:nvPr/>
        </p:nvSpPr>
        <p:spPr>
          <a:xfrm>
            <a:off x="4735754" y="500559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13746527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1056443" y="382945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3066108" y="382945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360190-EF7C-420A-9DB2-ED8BA4682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86" y="1430974"/>
            <a:ext cx="7117697" cy="2469094"/>
          </a:xfrm>
          <a:prstGeom prst="rect">
            <a:avLst/>
          </a:prstGeom>
        </p:spPr>
      </p:pic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6833A1E0-C79C-478D-9600-A22F1AF2A713}"/>
              </a:ext>
            </a:extLst>
          </p:cNvPr>
          <p:cNvSpPr/>
          <p:nvPr/>
        </p:nvSpPr>
        <p:spPr>
          <a:xfrm>
            <a:off x="1056443" y="2878670"/>
            <a:ext cx="3098307" cy="45213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EA66E527-8BD1-474F-9766-C0371BB63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2777" y="1634042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F896BBB6-A7B8-47FD-BB76-3D751892D4E9}"/>
              </a:ext>
            </a:extLst>
          </p:cNvPr>
          <p:cNvCxnSpPr>
            <a:cxnSpLocks/>
          </p:cNvCxnSpPr>
          <p:nvPr/>
        </p:nvCxnSpPr>
        <p:spPr>
          <a:xfrm>
            <a:off x="4309934" y="2119769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id="{BB408A3D-52B6-49CF-94B2-6AAC2254B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771" y="1596729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58463E28-15D6-4E57-9590-930732AFEEF4}"/>
              </a:ext>
            </a:extLst>
          </p:cNvPr>
          <p:cNvCxnSpPr>
            <a:cxnSpLocks/>
          </p:cNvCxnSpPr>
          <p:nvPr/>
        </p:nvCxnSpPr>
        <p:spPr>
          <a:xfrm>
            <a:off x="6341215" y="2079162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7E02ED0-9562-42B3-93EB-BF66DC89AB53}"/>
              </a:ext>
            </a:extLst>
          </p:cNvPr>
          <p:cNvSpPr txBox="1"/>
          <p:nvPr/>
        </p:nvSpPr>
        <p:spPr>
          <a:xfrm>
            <a:off x="461416" y="4318374"/>
            <a:ext cx="843166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61566CA-94CF-4151-831C-29819AF0B88D}"/>
              </a:ext>
            </a:extLst>
          </p:cNvPr>
          <p:cNvSpPr txBox="1"/>
          <p:nvPr/>
        </p:nvSpPr>
        <p:spPr>
          <a:xfrm>
            <a:off x="7957798" y="440094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5C934B0-7AC4-4289-951B-6FED6BDFA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3058" y="4490879"/>
            <a:ext cx="3810330" cy="403895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DC63FA0-EF06-4C61-857D-F4945B2F9947}"/>
              </a:ext>
            </a:extLst>
          </p:cNvPr>
          <p:cNvSpPr txBox="1"/>
          <p:nvPr/>
        </p:nvSpPr>
        <p:spPr>
          <a:xfrm>
            <a:off x="442712" y="5437815"/>
            <a:ext cx="58894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マグマブロック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AB714D6-07DA-40F3-A8CE-73364C04F24F}"/>
              </a:ext>
            </a:extLst>
          </p:cNvPr>
          <p:cNvSpPr txBox="1"/>
          <p:nvPr/>
        </p:nvSpPr>
        <p:spPr>
          <a:xfrm>
            <a:off x="3371012" y="6068950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F031944-DD12-4F22-BD59-5FD4F2C176C1}"/>
              </a:ext>
            </a:extLst>
          </p:cNvPr>
          <p:cNvSpPr txBox="1"/>
          <p:nvPr/>
        </p:nvSpPr>
        <p:spPr>
          <a:xfrm>
            <a:off x="4728233" y="551568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4C79FA1-146F-4EF1-BB52-4194F4274A70}"/>
              </a:ext>
            </a:extLst>
          </p:cNvPr>
          <p:cNvSpPr txBox="1"/>
          <p:nvPr/>
        </p:nvSpPr>
        <p:spPr>
          <a:xfrm>
            <a:off x="396879" y="6058412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205ED72D-EEE3-4F64-B412-89866381C5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912" y="5528003"/>
            <a:ext cx="922100" cy="533446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C6278BE-2F18-4889-99F2-0A2E079F60CC}"/>
              </a:ext>
            </a:extLst>
          </p:cNvPr>
          <p:cNvSpPr txBox="1"/>
          <p:nvPr/>
        </p:nvSpPr>
        <p:spPr>
          <a:xfrm>
            <a:off x="1312639" y="494460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6DFF21E-D296-4724-B546-2B7E7BD2D1CC}"/>
              </a:ext>
            </a:extLst>
          </p:cNvPr>
          <p:cNvSpPr txBox="1"/>
          <p:nvPr/>
        </p:nvSpPr>
        <p:spPr>
          <a:xfrm>
            <a:off x="399992" y="494460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764D5F9-BBCC-4504-AA61-7710DB921772}"/>
              </a:ext>
            </a:extLst>
          </p:cNvPr>
          <p:cNvSpPr txBox="1"/>
          <p:nvPr/>
        </p:nvSpPr>
        <p:spPr>
          <a:xfrm>
            <a:off x="2008220" y="4944603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B861FAAC-B0B5-4953-8F1B-E4A239940FC5}"/>
              </a:ext>
            </a:extLst>
          </p:cNvPr>
          <p:cNvSpPr/>
          <p:nvPr/>
        </p:nvSpPr>
        <p:spPr>
          <a:xfrm>
            <a:off x="3977405" y="2395632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F17EBB0-63C7-4B99-A433-F3F999FBF0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9014" y="5416335"/>
            <a:ext cx="2999623" cy="1357724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9EAEE5C-89D9-B7AF-3AED-62C95E6BC491}"/>
              </a:ext>
            </a:extLst>
          </p:cNvPr>
          <p:cNvSpPr txBox="1"/>
          <p:nvPr/>
        </p:nvSpPr>
        <p:spPr>
          <a:xfrm>
            <a:off x="2576939" y="1455358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8652F4B-D57F-1901-254D-2D32D10972E8}"/>
              </a:ext>
            </a:extLst>
          </p:cNvPr>
          <p:cNvSpPr txBox="1"/>
          <p:nvPr/>
        </p:nvSpPr>
        <p:spPr>
          <a:xfrm>
            <a:off x="3021465" y="145535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9D71EF7-A24B-1B4E-737C-577FE5DA62E5}"/>
              </a:ext>
            </a:extLst>
          </p:cNvPr>
          <p:cNvSpPr txBox="1"/>
          <p:nvPr/>
        </p:nvSpPr>
        <p:spPr>
          <a:xfrm>
            <a:off x="3305180" y="18778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E855B0D-A2C1-CE3C-51DC-75A5BC02B6E3}"/>
              </a:ext>
            </a:extLst>
          </p:cNvPr>
          <p:cNvSpPr txBox="1"/>
          <p:nvPr/>
        </p:nvSpPr>
        <p:spPr>
          <a:xfrm>
            <a:off x="1784264" y="187782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AD87471-F5FF-9B6F-2093-776BB6691607}"/>
              </a:ext>
            </a:extLst>
          </p:cNvPr>
          <p:cNvSpPr txBox="1"/>
          <p:nvPr/>
        </p:nvSpPr>
        <p:spPr>
          <a:xfrm>
            <a:off x="3961807" y="239773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5679540-7945-95D4-7423-461C5B905887}"/>
              </a:ext>
            </a:extLst>
          </p:cNvPr>
          <p:cNvSpPr txBox="1"/>
          <p:nvPr/>
        </p:nvSpPr>
        <p:spPr>
          <a:xfrm>
            <a:off x="4572000" y="2397735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FAE3A72-3BCE-78F1-FC75-4336ED45D298}"/>
              </a:ext>
            </a:extLst>
          </p:cNvPr>
          <p:cNvSpPr txBox="1"/>
          <p:nvPr/>
        </p:nvSpPr>
        <p:spPr>
          <a:xfrm>
            <a:off x="5241522" y="449087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2B8F34D-FA2C-7800-030C-592DE8CF3A64}"/>
              </a:ext>
            </a:extLst>
          </p:cNvPr>
          <p:cNvSpPr txBox="1"/>
          <p:nvPr/>
        </p:nvSpPr>
        <p:spPr>
          <a:xfrm>
            <a:off x="5891417" y="447227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26039370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1056443" y="382945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3066108" y="382945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E360190-EF7C-420A-9DB2-ED8BA4682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86" y="1430974"/>
            <a:ext cx="7117697" cy="2469094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3A11560-8D1D-4265-82FC-384830D25CA1}"/>
              </a:ext>
            </a:extLst>
          </p:cNvPr>
          <p:cNvSpPr txBox="1"/>
          <p:nvPr/>
        </p:nvSpPr>
        <p:spPr>
          <a:xfrm>
            <a:off x="334735" y="4524649"/>
            <a:ext cx="859737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9EC72E5-41BC-4E46-94F9-F0F7276B1959}"/>
              </a:ext>
            </a:extLst>
          </p:cNvPr>
          <p:cNvSpPr txBox="1"/>
          <p:nvPr/>
        </p:nvSpPr>
        <p:spPr>
          <a:xfrm>
            <a:off x="3705814" y="514326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4BB2E2E9-D295-4CCB-87E1-6232F661D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95" y="284330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2DDF2C53-9C91-41A4-B464-9B6168DD2994}"/>
              </a:ext>
            </a:extLst>
          </p:cNvPr>
          <p:cNvCxnSpPr>
            <a:cxnSpLocks/>
          </p:cNvCxnSpPr>
          <p:nvPr/>
        </p:nvCxnSpPr>
        <p:spPr>
          <a:xfrm>
            <a:off x="681708" y="3079481"/>
            <a:ext cx="3864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CEDACAE-B639-4118-9BF9-D80B066A37A0}"/>
              </a:ext>
            </a:extLst>
          </p:cNvPr>
          <p:cNvSpPr txBox="1"/>
          <p:nvPr/>
        </p:nvSpPr>
        <p:spPr>
          <a:xfrm>
            <a:off x="6014683" y="5143263"/>
            <a:ext cx="710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2C204C5-C3E6-4C3C-849D-16C294605E20}"/>
              </a:ext>
            </a:extLst>
          </p:cNvPr>
          <p:cNvSpPr txBox="1"/>
          <p:nvPr/>
        </p:nvSpPr>
        <p:spPr>
          <a:xfrm>
            <a:off x="5283640" y="514326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83607A2-D6C3-43E2-BAAC-89BCAF3CF0C3}"/>
              </a:ext>
            </a:extLst>
          </p:cNvPr>
          <p:cNvSpPr txBox="1"/>
          <p:nvPr/>
        </p:nvSpPr>
        <p:spPr>
          <a:xfrm>
            <a:off x="4461620" y="5143263"/>
            <a:ext cx="378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F5A842EB-ACB2-4E1E-99FF-6F846B64AC24}"/>
              </a:ext>
            </a:extLst>
          </p:cNvPr>
          <p:cNvSpPr/>
          <p:nvPr/>
        </p:nvSpPr>
        <p:spPr>
          <a:xfrm>
            <a:off x="1895438" y="2907920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0B9E7D3C-C615-4127-B644-54A78E1AD620}"/>
              </a:ext>
            </a:extLst>
          </p:cNvPr>
          <p:cNvGrpSpPr/>
          <p:nvPr/>
        </p:nvGrpSpPr>
        <p:grpSpPr>
          <a:xfrm>
            <a:off x="7180844" y="5413271"/>
            <a:ext cx="1215452" cy="1215452"/>
            <a:chOff x="5638108" y="5543188"/>
            <a:chExt cx="1215452" cy="1215452"/>
          </a:xfrm>
        </p:grpSpPr>
        <p:sp>
          <p:nvSpPr>
            <p:cNvPr id="43" name="楕円 42">
              <a:extLst>
                <a:ext uri="{FF2B5EF4-FFF2-40B4-BE49-F238E27FC236}">
                  <a16:creationId xmlns:a16="http://schemas.microsoft.com/office/drawing/2014/main" id="{9B11D8F2-FDD7-46C9-A587-AD0EEB319E8A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AA490611-784E-4FB1-9AAF-9B899E1067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84C17B1-C679-407B-8419-7B12A65B9B64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6858B892-032F-4D1B-AE41-1E0AA14C0CFF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DACBAA0B-9966-42A7-848E-3D1473E59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809" y="5146319"/>
            <a:ext cx="3132091" cy="57917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1F34403-B369-3D6B-AB62-4605D4F1BD47}"/>
              </a:ext>
            </a:extLst>
          </p:cNvPr>
          <p:cNvSpPr txBox="1"/>
          <p:nvPr/>
        </p:nvSpPr>
        <p:spPr>
          <a:xfrm>
            <a:off x="2576939" y="1455358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17605F9-0434-0377-B0B2-BC154F10A5BE}"/>
              </a:ext>
            </a:extLst>
          </p:cNvPr>
          <p:cNvSpPr txBox="1"/>
          <p:nvPr/>
        </p:nvSpPr>
        <p:spPr>
          <a:xfrm>
            <a:off x="3021465" y="145535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DF6463C-182E-7589-35A4-DF7A4D24AF66}"/>
              </a:ext>
            </a:extLst>
          </p:cNvPr>
          <p:cNvSpPr txBox="1"/>
          <p:nvPr/>
        </p:nvSpPr>
        <p:spPr>
          <a:xfrm>
            <a:off x="3305180" y="18778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759E356-3D45-6C30-E27A-2C3180F82D8D}"/>
              </a:ext>
            </a:extLst>
          </p:cNvPr>
          <p:cNvSpPr txBox="1"/>
          <p:nvPr/>
        </p:nvSpPr>
        <p:spPr>
          <a:xfrm>
            <a:off x="1784264" y="187782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9FE9AF3-1FAF-F6A1-B17F-0B47B9BE26A2}"/>
              </a:ext>
            </a:extLst>
          </p:cNvPr>
          <p:cNvSpPr txBox="1"/>
          <p:nvPr/>
        </p:nvSpPr>
        <p:spPr>
          <a:xfrm>
            <a:off x="3961807" y="239773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325E730-A1A4-5670-F048-2DA8B6026327}"/>
              </a:ext>
            </a:extLst>
          </p:cNvPr>
          <p:cNvSpPr txBox="1"/>
          <p:nvPr/>
        </p:nvSpPr>
        <p:spPr>
          <a:xfrm>
            <a:off x="4572000" y="2397735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8F3130-9B76-1E13-8F03-92D39C43750D}"/>
              </a:ext>
            </a:extLst>
          </p:cNvPr>
          <p:cNvSpPr txBox="1"/>
          <p:nvPr/>
        </p:nvSpPr>
        <p:spPr>
          <a:xfrm>
            <a:off x="1884449" y="288894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5F0AEB9-1B2D-6A70-DC33-423CF0EAAC46}"/>
              </a:ext>
            </a:extLst>
          </p:cNvPr>
          <p:cNvSpPr txBox="1"/>
          <p:nvPr/>
        </p:nvSpPr>
        <p:spPr>
          <a:xfrm>
            <a:off x="3360663" y="284330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BC2DB94-13E8-E0F6-8723-40AE53E306D0}"/>
              </a:ext>
            </a:extLst>
          </p:cNvPr>
          <p:cNvSpPr txBox="1"/>
          <p:nvPr/>
        </p:nvSpPr>
        <p:spPr>
          <a:xfrm>
            <a:off x="2860745" y="520088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7C8EDFC-2916-0B6E-BE2A-7D73F8FA7636}"/>
              </a:ext>
            </a:extLst>
          </p:cNvPr>
          <p:cNvSpPr txBox="1"/>
          <p:nvPr/>
        </p:nvSpPr>
        <p:spPr>
          <a:xfrm>
            <a:off x="1400599" y="519232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</p:spTree>
    <p:extLst>
      <p:ext uri="{BB962C8B-B14F-4D97-AF65-F5344CB8AC3E}">
        <p14:creationId xmlns:p14="http://schemas.microsoft.com/office/powerpoint/2010/main" val="2948546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1056443" y="382945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3066108" y="382945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1555A1F-C2BA-4231-923F-1E0CA8B81A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4" y="2169265"/>
            <a:ext cx="7107731" cy="4580649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DAFB91F-2560-4347-A9EE-182663C70438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magma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27B71FA-1A65-4EF1-BF32-81F88BE2B8AC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E03D2DA-F5A3-4345-8054-C74B2B920D77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2776AFB-BA5C-488A-AFBB-43A5F11F9086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120D59B-5988-4141-A40C-60DF63BFC3BE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D0F34E0-410E-4D85-8402-D788393F15D2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吹き出し: 角を丸めた四角形 27">
            <a:extLst>
              <a:ext uri="{FF2B5EF4-FFF2-40B4-BE49-F238E27FC236}">
                <a16:creationId xmlns:a16="http://schemas.microsoft.com/office/drawing/2014/main" id="{9AA7DBFA-5688-4C94-A9DB-B4BE7185C00F}"/>
              </a:ext>
            </a:extLst>
          </p:cNvPr>
          <p:cNvSpPr/>
          <p:nvPr/>
        </p:nvSpPr>
        <p:spPr>
          <a:xfrm>
            <a:off x="2266605" y="5682644"/>
            <a:ext cx="1817122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BD8B79A-6CE4-4DE3-B1D8-A6FC0D76FF79}"/>
              </a:ext>
            </a:extLst>
          </p:cNvPr>
          <p:cNvSpPr txBox="1"/>
          <p:nvPr/>
        </p:nvSpPr>
        <p:spPr>
          <a:xfrm>
            <a:off x="2289964" y="5676170"/>
            <a:ext cx="1793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magma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B1FA511-D787-434C-AFF9-8253106542EF}"/>
              </a:ext>
            </a:extLst>
          </p:cNvPr>
          <p:cNvSpPr txBox="1"/>
          <p:nvPr/>
        </p:nvSpPr>
        <p:spPr>
          <a:xfrm>
            <a:off x="3273118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70404C9-D3E5-45F8-B2C9-DBFC37A0B0B6}"/>
              </a:ext>
            </a:extLst>
          </p:cNvPr>
          <p:cNvSpPr txBox="1"/>
          <p:nvPr/>
        </p:nvSpPr>
        <p:spPr>
          <a:xfrm>
            <a:off x="4529115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6DF06F2-E5E2-47DA-AB84-5D7F7C021470}"/>
              </a:ext>
            </a:extLst>
          </p:cNvPr>
          <p:cNvSpPr txBox="1"/>
          <p:nvPr/>
        </p:nvSpPr>
        <p:spPr>
          <a:xfrm>
            <a:off x="5994973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461880C-9445-4AF5-A051-D9C4FECC5AF7}"/>
              </a:ext>
            </a:extLst>
          </p:cNvPr>
          <p:cNvSpPr txBox="1"/>
          <p:nvPr/>
        </p:nvSpPr>
        <p:spPr>
          <a:xfrm>
            <a:off x="3175166" y="5748247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21316706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マグマを探そう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1056443" y="382945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6CA21-9799-4425-9B36-81263D120A38}"/>
              </a:ext>
            </a:extLst>
          </p:cNvPr>
          <p:cNvSpPr txBox="1"/>
          <p:nvPr/>
        </p:nvSpPr>
        <p:spPr>
          <a:xfrm>
            <a:off x="3066108" y="382945"/>
            <a:ext cx="478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32EF081-AA23-4AB7-B4FE-E6B2B262FC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1" y="1709440"/>
            <a:ext cx="7116057" cy="458601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395D691-46C0-4FC1-AD9C-BA976EBA2A0A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マグマを発見しました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AAAA27F-0E7C-4822-B2CE-1437273B5FF9}"/>
              </a:ext>
            </a:extLst>
          </p:cNvPr>
          <p:cNvSpPr txBox="1"/>
          <p:nvPr/>
        </p:nvSpPr>
        <p:spPr>
          <a:xfrm>
            <a:off x="3188530" y="107084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ADEA6FE-8E1E-449A-8A4C-3727CD4B2BE1}"/>
              </a:ext>
            </a:extLst>
          </p:cNvPr>
          <p:cNvSpPr txBox="1"/>
          <p:nvPr/>
        </p:nvSpPr>
        <p:spPr>
          <a:xfrm>
            <a:off x="1513504" y="1070844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0808257-8C50-423A-92B2-1A93F0DE64C4}"/>
              </a:ext>
            </a:extLst>
          </p:cNvPr>
          <p:cNvSpPr txBox="1"/>
          <p:nvPr/>
        </p:nvSpPr>
        <p:spPr>
          <a:xfrm>
            <a:off x="5015879" y="107084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36784681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8284135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4216893" y="1404224"/>
            <a:ext cx="1376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C41A31-B971-4E97-BE3E-6F057DDDAB46}"/>
              </a:ext>
            </a:extLst>
          </p:cNvPr>
          <p:cNvSpPr txBox="1"/>
          <p:nvPr/>
        </p:nvSpPr>
        <p:spPr>
          <a:xfrm>
            <a:off x="3062796" y="1404225"/>
            <a:ext cx="10475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C561666-A707-4B0A-BBE4-7943F454FA3C}"/>
              </a:ext>
            </a:extLst>
          </p:cNvPr>
          <p:cNvSpPr txBox="1"/>
          <p:nvPr/>
        </p:nvSpPr>
        <p:spPr>
          <a:xfrm>
            <a:off x="5885895" y="1404224"/>
            <a:ext cx="9410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</p:spTree>
    <p:extLst>
      <p:ext uri="{BB962C8B-B14F-4D97-AF65-F5344CB8AC3E}">
        <p14:creationId xmlns:p14="http://schemas.microsoft.com/office/powerpoint/2010/main" val="39376025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C03F95F7-1367-4CA7-92C0-99F13F5D1E5C}"/>
              </a:ext>
            </a:extLst>
          </p:cNvPr>
          <p:cNvSpPr txBox="1"/>
          <p:nvPr/>
        </p:nvSpPr>
        <p:spPr>
          <a:xfrm>
            <a:off x="1630823" y="6295455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BB367A5-25AD-4E6F-81C3-2E446F2B23E5}"/>
              </a:ext>
            </a:extLst>
          </p:cNvPr>
          <p:cNvSpPr txBox="1"/>
          <p:nvPr/>
        </p:nvSpPr>
        <p:spPr>
          <a:xfrm>
            <a:off x="5003110" y="635759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05F0E3F-EACF-4586-BA22-E8AC60980CCF}"/>
              </a:ext>
            </a:extLst>
          </p:cNvPr>
          <p:cNvSpPr txBox="1"/>
          <p:nvPr/>
        </p:nvSpPr>
        <p:spPr>
          <a:xfrm>
            <a:off x="5632154" y="635535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A6E0550-7298-4BD3-8992-06C6549862D1}"/>
              </a:ext>
            </a:extLst>
          </p:cNvPr>
          <p:cNvSpPr txBox="1"/>
          <p:nvPr/>
        </p:nvSpPr>
        <p:spPr>
          <a:xfrm>
            <a:off x="2471138" y="634321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1BFB4B18-D40A-4D0E-BFB4-AE035FB5E9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95908" y="1606996"/>
            <a:ext cx="7243879" cy="466839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FD3D3AF-0EFE-4B9D-A95F-C18AE7C82B77}"/>
              </a:ext>
            </a:extLst>
          </p:cNvPr>
          <p:cNvSpPr txBox="1"/>
          <p:nvPr/>
        </p:nvSpPr>
        <p:spPr>
          <a:xfrm>
            <a:off x="120402" y="1009851"/>
            <a:ext cx="89436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金星の地表にある鉄鉱石をエージェントに回収させよう！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8499DFD-97BE-4FEA-A089-A0FD5790668F}"/>
              </a:ext>
            </a:extLst>
          </p:cNvPr>
          <p:cNvSpPr txBox="1"/>
          <p:nvPr/>
        </p:nvSpPr>
        <p:spPr>
          <a:xfrm>
            <a:off x="6202325" y="1069926"/>
            <a:ext cx="861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F15F466-8DD2-44F7-96CE-0442A42D8494}"/>
              </a:ext>
            </a:extLst>
          </p:cNvPr>
          <p:cNvSpPr txBox="1"/>
          <p:nvPr/>
        </p:nvSpPr>
        <p:spPr>
          <a:xfrm>
            <a:off x="1897909" y="1069926"/>
            <a:ext cx="747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きんせい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6429F90-B06E-4F32-AEC7-7F8805503CA4}"/>
              </a:ext>
            </a:extLst>
          </p:cNvPr>
          <p:cNvSpPr txBox="1"/>
          <p:nvPr/>
        </p:nvSpPr>
        <p:spPr>
          <a:xfrm>
            <a:off x="2580808" y="1069926"/>
            <a:ext cx="747636" cy="253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ちひょう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C07D08-20BB-4072-ABE7-51537D60B977}"/>
              </a:ext>
            </a:extLst>
          </p:cNvPr>
          <p:cNvSpPr txBox="1"/>
          <p:nvPr/>
        </p:nvSpPr>
        <p:spPr>
          <a:xfrm>
            <a:off x="3708115" y="1069926"/>
            <a:ext cx="987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67C9A45F-8C2B-4064-A1E6-F2D75B59BE52}"/>
              </a:ext>
            </a:extLst>
          </p:cNvPr>
          <p:cNvSpPr/>
          <p:nvPr/>
        </p:nvSpPr>
        <p:spPr>
          <a:xfrm>
            <a:off x="7259193" y="2182185"/>
            <a:ext cx="1093725" cy="1093725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1281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9F565CC-A9A8-4CB7-9EAE-391EE89D76F9}"/>
              </a:ext>
            </a:extLst>
          </p:cNvPr>
          <p:cNvSpPr txBox="1"/>
          <p:nvPr/>
        </p:nvSpPr>
        <p:spPr>
          <a:xfrm>
            <a:off x="259976" y="1106079"/>
            <a:ext cx="69842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どんな順番でエージェントを動かしたらいいか考えてみよう！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E0A3DC6-F261-4AEA-A5FE-1FE9DA56A4E0}"/>
              </a:ext>
            </a:extLst>
          </p:cNvPr>
          <p:cNvSpPr txBox="1"/>
          <p:nvPr/>
        </p:nvSpPr>
        <p:spPr>
          <a:xfrm>
            <a:off x="852731" y="1176755"/>
            <a:ext cx="842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83128E-1F96-4B88-AED7-126380775BDA}"/>
              </a:ext>
            </a:extLst>
          </p:cNvPr>
          <p:cNvSpPr txBox="1"/>
          <p:nvPr/>
        </p:nvSpPr>
        <p:spPr>
          <a:xfrm>
            <a:off x="3193506" y="117675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F011FC3-D630-4061-B3B3-1A4E56B8D56C}"/>
              </a:ext>
            </a:extLst>
          </p:cNvPr>
          <p:cNvSpPr txBox="1"/>
          <p:nvPr/>
        </p:nvSpPr>
        <p:spPr>
          <a:xfrm>
            <a:off x="4957990" y="1176755"/>
            <a:ext cx="64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B65DF43-7D90-4DD6-823D-1409E48D4CFD}"/>
              </a:ext>
            </a:extLst>
          </p:cNvPr>
          <p:cNvSpPr txBox="1"/>
          <p:nvPr/>
        </p:nvSpPr>
        <p:spPr>
          <a:xfrm>
            <a:off x="299423" y="1765773"/>
            <a:ext cx="862263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F7FE7BB-F607-4360-AF0F-D76974345771}"/>
              </a:ext>
            </a:extLst>
          </p:cNvPr>
          <p:cNvSpPr txBox="1"/>
          <p:nvPr/>
        </p:nvSpPr>
        <p:spPr>
          <a:xfrm>
            <a:off x="1265640" y="3072461"/>
            <a:ext cx="62626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足元のブロックが鉄鉱石ではない間、前方へ進みます。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E4E5F4D9-3131-41D8-B7F2-AA3977612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25" y="3006183"/>
            <a:ext cx="739603" cy="739603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3282EF0-FFF6-4DFC-8BF0-F9BD806BC95A}"/>
              </a:ext>
            </a:extLst>
          </p:cNvPr>
          <p:cNvSpPr txBox="1"/>
          <p:nvPr/>
        </p:nvSpPr>
        <p:spPr>
          <a:xfrm>
            <a:off x="4618208" y="3138641"/>
            <a:ext cx="572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7EF5EC0-314E-44E5-A4C7-A1967008F2BC}"/>
              </a:ext>
            </a:extLst>
          </p:cNvPr>
          <p:cNvSpPr txBox="1"/>
          <p:nvPr/>
        </p:nvSpPr>
        <p:spPr>
          <a:xfrm>
            <a:off x="1283395" y="3702644"/>
            <a:ext cx="593338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前方に障害物がある場合は破壊します。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C7B5AC6-1C79-4A3F-99FB-ED3F2B610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25" y="3636366"/>
            <a:ext cx="739603" cy="739603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0B47A91-B568-4FEC-94E4-12D0009438C0}"/>
              </a:ext>
            </a:extLst>
          </p:cNvPr>
          <p:cNvSpPr txBox="1"/>
          <p:nvPr/>
        </p:nvSpPr>
        <p:spPr>
          <a:xfrm>
            <a:off x="1245729" y="3138641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FB13E8F-0EA0-41DA-81C8-CB938AA0D26E}"/>
              </a:ext>
            </a:extLst>
          </p:cNvPr>
          <p:cNvSpPr txBox="1"/>
          <p:nvPr/>
        </p:nvSpPr>
        <p:spPr>
          <a:xfrm>
            <a:off x="5109237" y="3138641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EDE44C5-F673-4C65-B614-CD1607466D8C}"/>
              </a:ext>
            </a:extLst>
          </p:cNvPr>
          <p:cNvSpPr txBox="1"/>
          <p:nvPr/>
        </p:nvSpPr>
        <p:spPr>
          <a:xfrm>
            <a:off x="3021771" y="3138641"/>
            <a:ext cx="1012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37B34F7-36F6-4F4C-9B9E-29A1C31FC10C}"/>
              </a:ext>
            </a:extLst>
          </p:cNvPr>
          <p:cNvSpPr txBox="1"/>
          <p:nvPr/>
        </p:nvSpPr>
        <p:spPr>
          <a:xfrm>
            <a:off x="3342973" y="3768970"/>
            <a:ext cx="677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16F89DB-47E7-4497-898F-A0671D3E5C5E}"/>
              </a:ext>
            </a:extLst>
          </p:cNvPr>
          <p:cNvSpPr txBox="1"/>
          <p:nvPr/>
        </p:nvSpPr>
        <p:spPr>
          <a:xfrm>
            <a:off x="5844027" y="3138641"/>
            <a:ext cx="441964" cy="254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941C7A3-659A-428E-8035-8407CDC8D7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86140"/>
            <a:ext cx="9144000" cy="557399"/>
          </a:xfrm>
          <a:prstGeom prst="rect">
            <a:avLst/>
          </a:prstGeom>
        </p:spPr>
      </p:pic>
      <p:sp>
        <p:nvSpPr>
          <p:cNvPr id="156" name="テキスト ボックス 155">
            <a:extLst>
              <a:ext uri="{FF2B5EF4-FFF2-40B4-BE49-F238E27FC236}">
                <a16:creationId xmlns:a16="http://schemas.microsoft.com/office/drawing/2014/main" id="{9C8F471B-EF5D-4504-A0B2-A656ED631D4D}"/>
              </a:ext>
            </a:extLst>
          </p:cNvPr>
          <p:cNvSpPr txBox="1"/>
          <p:nvPr/>
        </p:nvSpPr>
        <p:spPr>
          <a:xfrm>
            <a:off x="1283395" y="4375804"/>
            <a:ext cx="470903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鉄鉱石をみつけたら、破壊して回収します。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7" name="図 156">
            <a:extLst>
              <a:ext uri="{FF2B5EF4-FFF2-40B4-BE49-F238E27FC236}">
                <a16:creationId xmlns:a16="http://schemas.microsoft.com/office/drawing/2014/main" id="{E071EDEB-3103-4189-8A91-F3A0FEE41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25" y="4309526"/>
            <a:ext cx="739603" cy="739603"/>
          </a:xfrm>
          <a:prstGeom prst="rect">
            <a:avLst/>
          </a:prstGeom>
        </p:spPr>
      </p:pic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247E1114-D684-4461-BF68-4025E96F706A}"/>
              </a:ext>
            </a:extLst>
          </p:cNvPr>
          <p:cNvSpPr txBox="1"/>
          <p:nvPr/>
        </p:nvSpPr>
        <p:spPr>
          <a:xfrm>
            <a:off x="3584643" y="4437511"/>
            <a:ext cx="595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49EB7E48-5E24-4EA4-8CAE-6A4B39E1BA33}"/>
              </a:ext>
            </a:extLst>
          </p:cNvPr>
          <p:cNvSpPr txBox="1"/>
          <p:nvPr/>
        </p:nvSpPr>
        <p:spPr>
          <a:xfrm>
            <a:off x="4398547" y="4437511"/>
            <a:ext cx="874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C59FED56-EF5E-46F9-B045-59536F75CCE7}"/>
              </a:ext>
            </a:extLst>
          </p:cNvPr>
          <p:cNvSpPr txBox="1"/>
          <p:nvPr/>
        </p:nvSpPr>
        <p:spPr>
          <a:xfrm>
            <a:off x="1245728" y="376897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04FC43F1-1937-4599-97C8-04B9ACC50334}"/>
              </a:ext>
            </a:extLst>
          </p:cNvPr>
          <p:cNvSpPr txBox="1"/>
          <p:nvPr/>
        </p:nvSpPr>
        <p:spPr>
          <a:xfrm>
            <a:off x="1824573" y="3768970"/>
            <a:ext cx="1171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F9D98C6D-41FF-4747-99A9-C1AF8ACDD75A}"/>
              </a:ext>
            </a:extLst>
          </p:cNvPr>
          <p:cNvSpPr txBox="1"/>
          <p:nvPr/>
        </p:nvSpPr>
        <p:spPr>
          <a:xfrm>
            <a:off x="4054663" y="3768970"/>
            <a:ext cx="595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123A0BF6-EC8D-4D02-B996-6949DE8BB816}"/>
              </a:ext>
            </a:extLst>
          </p:cNvPr>
          <p:cNvSpPr txBox="1"/>
          <p:nvPr/>
        </p:nvSpPr>
        <p:spPr>
          <a:xfrm>
            <a:off x="1205632" y="4437511"/>
            <a:ext cx="10129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6C60B4F-BA36-4856-961A-95366B149B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623" b="22282"/>
          <a:stretch/>
        </p:blipFill>
        <p:spPr>
          <a:xfrm flipH="1">
            <a:off x="2043028" y="4952885"/>
            <a:ext cx="5028186" cy="1829655"/>
          </a:xfrm>
          <a:prstGeom prst="rect">
            <a:avLst/>
          </a:prstGeom>
        </p:spPr>
      </p:pic>
      <p:cxnSp>
        <p:nvCxnSpPr>
          <p:cNvPr id="166" name="直線矢印コネクタ 165">
            <a:extLst>
              <a:ext uri="{FF2B5EF4-FFF2-40B4-BE49-F238E27FC236}">
                <a16:creationId xmlns:a16="http://schemas.microsoft.com/office/drawing/2014/main" id="{D0E95EC2-A17B-4814-83F1-EA39218A1CAF}"/>
              </a:ext>
            </a:extLst>
          </p:cNvPr>
          <p:cNvCxnSpPr>
            <a:cxnSpLocks/>
          </p:cNvCxnSpPr>
          <p:nvPr/>
        </p:nvCxnSpPr>
        <p:spPr>
          <a:xfrm>
            <a:off x="2609242" y="5915706"/>
            <a:ext cx="4121215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楕円 166">
            <a:extLst>
              <a:ext uri="{FF2B5EF4-FFF2-40B4-BE49-F238E27FC236}">
                <a16:creationId xmlns:a16="http://schemas.microsoft.com/office/drawing/2014/main" id="{0820FA9A-5821-4348-9660-5B9C2C8E4012}"/>
              </a:ext>
            </a:extLst>
          </p:cNvPr>
          <p:cNvSpPr/>
          <p:nvPr/>
        </p:nvSpPr>
        <p:spPr>
          <a:xfrm>
            <a:off x="6460173" y="5645422"/>
            <a:ext cx="540568" cy="540568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7598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8DA760A-59E1-462B-9A48-F6081DA62AB2}"/>
              </a:ext>
            </a:extLst>
          </p:cNvPr>
          <p:cNvSpPr txBox="1"/>
          <p:nvPr/>
        </p:nvSpPr>
        <p:spPr>
          <a:xfrm>
            <a:off x="1087347" y="2473093"/>
            <a:ext cx="404015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＜条件＞ブロックがあるとき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ブロックを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破壊する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28453CE-1A7B-48AA-B02E-CF7E292B8AF3}"/>
              </a:ext>
            </a:extLst>
          </p:cNvPr>
          <p:cNvSpPr txBox="1"/>
          <p:nvPr/>
        </p:nvSpPr>
        <p:spPr>
          <a:xfrm>
            <a:off x="626802" y="1316080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プレイヤーがエージェントを動かすための指令を出す。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DB86BDF-976F-4960-A424-9272AF2FA2A7}"/>
              </a:ext>
            </a:extLst>
          </p:cNvPr>
          <p:cNvSpPr txBox="1"/>
          <p:nvPr/>
        </p:nvSpPr>
        <p:spPr>
          <a:xfrm>
            <a:off x="626803" y="1898585"/>
            <a:ext cx="43269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エージェントは前方を確認する。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474D627-E0BE-4FF8-9FD1-14086A33E777}"/>
              </a:ext>
            </a:extLst>
          </p:cNvPr>
          <p:cNvSpPr txBox="1"/>
          <p:nvPr/>
        </p:nvSpPr>
        <p:spPr>
          <a:xfrm>
            <a:off x="5304695" y="1384718"/>
            <a:ext cx="606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699C76A-59AE-4D24-ADF6-AEF0685AE909}"/>
              </a:ext>
            </a:extLst>
          </p:cNvPr>
          <p:cNvSpPr txBox="1"/>
          <p:nvPr/>
        </p:nvSpPr>
        <p:spPr>
          <a:xfrm>
            <a:off x="3878862" y="137523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07B01EA-DA30-466C-96A3-2F5CD0A234E8}"/>
              </a:ext>
            </a:extLst>
          </p:cNvPr>
          <p:cNvSpPr txBox="1"/>
          <p:nvPr/>
        </p:nvSpPr>
        <p:spPr>
          <a:xfrm>
            <a:off x="5934451" y="138361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C97C51D-97FE-4CB9-ACAE-CFDA68113146}"/>
              </a:ext>
            </a:extLst>
          </p:cNvPr>
          <p:cNvSpPr txBox="1"/>
          <p:nvPr/>
        </p:nvSpPr>
        <p:spPr>
          <a:xfrm>
            <a:off x="2497289" y="1971182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85806F9-4EBC-425E-A642-5A02E100FD50}"/>
              </a:ext>
            </a:extLst>
          </p:cNvPr>
          <p:cNvSpPr txBox="1"/>
          <p:nvPr/>
        </p:nvSpPr>
        <p:spPr>
          <a:xfrm>
            <a:off x="3218900" y="1959048"/>
            <a:ext cx="694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13CDEBD-883D-4BB3-A412-F14D5F5B7FD1}"/>
              </a:ext>
            </a:extLst>
          </p:cNvPr>
          <p:cNvSpPr txBox="1"/>
          <p:nvPr/>
        </p:nvSpPr>
        <p:spPr>
          <a:xfrm>
            <a:off x="2455969" y="3109438"/>
            <a:ext cx="661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AA0ECA6-E8CF-4787-89A0-F700B8FF506B}"/>
              </a:ext>
            </a:extLst>
          </p:cNvPr>
          <p:cNvSpPr txBox="1"/>
          <p:nvPr/>
        </p:nvSpPr>
        <p:spPr>
          <a:xfrm>
            <a:off x="1191797" y="2544732"/>
            <a:ext cx="846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51168A8-1DC4-4A90-A4FC-CE87F633F9FB}"/>
              </a:ext>
            </a:extLst>
          </p:cNvPr>
          <p:cNvSpPr txBox="1"/>
          <p:nvPr/>
        </p:nvSpPr>
        <p:spPr>
          <a:xfrm>
            <a:off x="5700968" y="2640202"/>
            <a:ext cx="313872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の部分を、前方が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鉄鉱石ではない間繰り返す。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6D27538-E664-4B5E-A50B-86C5F986D207}"/>
              </a:ext>
            </a:extLst>
          </p:cNvPr>
          <p:cNvSpPr txBox="1"/>
          <p:nvPr/>
        </p:nvSpPr>
        <p:spPr>
          <a:xfrm>
            <a:off x="6844850" y="2712610"/>
            <a:ext cx="6023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BBCAC2B-CD7C-48ED-8DBA-FC36C3775406}"/>
              </a:ext>
            </a:extLst>
          </p:cNvPr>
          <p:cNvSpPr txBox="1"/>
          <p:nvPr/>
        </p:nvSpPr>
        <p:spPr>
          <a:xfrm>
            <a:off x="7140168" y="3272914"/>
            <a:ext cx="7820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 く 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DE76C7F-9285-4BF7-BAE9-86551ABBA698}"/>
              </a:ext>
            </a:extLst>
          </p:cNvPr>
          <p:cNvSpPr txBox="1"/>
          <p:nvPr/>
        </p:nvSpPr>
        <p:spPr>
          <a:xfrm>
            <a:off x="7926384" y="3272914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5A1FA862-B6A3-44C3-89CC-F07FB33539FB}"/>
              </a:ext>
            </a:extLst>
          </p:cNvPr>
          <p:cNvSpPr/>
          <p:nvPr/>
        </p:nvSpPr>
        <p:spPr>
          <a:xfrm>
            <a:off x="5811624" y="2777301"/>
            <a:ext cx="873024" cy="39867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C45E511-9A85-48FB-B6F3-87E46A5FA29F}"/>
              </a:ext>
            </a:extLst>
          </p:cNvPr>
          <p:cNvSpPr txBox="1"/>
          <p:nvPr/>
        </p:nvSpPr>
        <p:spPr>
          <a:xfrm>
            <a:off x="5620542" y="3272914"/>
            <a:ext cx="9962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C1847E9-9748-4F65-9CF9-AF2E37479D12}"/>
              </a:ext>
            </a:extLst>
          </p:cNvPr>
          <p:cNvSpPr txBox="1"/>
          <p:nvPr/>
        </p:nvSpPr>
        <p:spPr>
          <a:xfrm>
            <a:off x="7714610" y="2706430"/>
            <a:ext cx="782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EFE446D-73B5-43E1-9005-0AE748709BE9}"/>
              </a:ext>
            </a:extLst>
          </p:cNvPr>
          <p:cNvSpPr txBox="1"/>
          <p:nvPr/>
        </p:nvSpPr>
        <p:spPr>
          <a:xfrm>
            <a:off x="626802" y="4528384"/>
            <a:ext cx="45006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4. 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鉄鉱石を壊して全て拾う。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8752B42-8DB9-42ED-9FA4-7F0FC0160009}"/>
              </a:ext>
            </a:extLst>
          </p:cNvPr>
          <p:cNvSpPr txBox="1"/>
          <p:nvPr/>
        </p:nvSpPr>
        <p:spPr>
          <a:xfrm>
            <a:off x="2495488" y="4610979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9763ABC-FD1F-44EB-8A6B-E8986AC51182}"/>
              </a:ext>
            </a:extLst>
          </p:cNvPr>
          <p:cNvSpPr txBox="1"/>
          <p:nvPr/>
        </p:nvSpPr>
        <p:spPr>
          <a:xfrm>
            <a:off x="1842231" y="4602101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4D96425-AB82-4A2D-8852-21C6883F1D55}"/>
              </a:ext>
            </a:extLst>
          </p:cNvPr>
          <p:cNvSpPr txBox="1"/>
          <p:nvPr/>
        </p:nvSpPr>
        <p:spPr>
          <a:xfrm>
            <a:off x="843858" y="4602102"/>
            <a:ext cx="10186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BDC5490-D9D7-40E9-B371-A8BAD54E2179}"/>
              </a:ext>
            </a:extLst>
          </p:cNvPr>
          <p:cNvSpPr txBox="1"/>
          <p:nvPr/>
        </p:nvSpPr>
        <p:spPr>
          <a:xfrm>
            <a:off x="2972180" y="4602101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</a:t>
            </a: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852A693C-86C5-456E-91D4-E7EB8A29472E}"/>
              </a:ext>
            </a:extLst>
          </p:cNvPr>
          <p:cNvSpPr/>
          <p:nvPr/>
        </p:nvSpPr>
        <p:spPr>
          <a:xfrm>
            <a:off x="594303" y="1983439"/>
            <a:ext cx="4744514" cy="24731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70F5DFE-1CFF-4238-8347-F561863C6ECB}"/>
              </a:ext>
            </a:extLst>
          </p:cNvPr>
          <p:cNvSpPr txBox="1"/>
          <p:nvPr/>
        </p:nvSpPr>
        <p:spPr>
          <a:xfrm>
            <a:off x="626802" y="3715554"/>
            <a:ext cx="45006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3. 1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ブロック前に進む。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FDBFCC71-4BB6-4C44-9890-49CEF0E68529}"/>
              </a:ext>
            </a:extLst>
          </p:cNvPr>
          <p:cNvSpPr txBox="1"/>
          <p:nvPr/>
        </p:nvSpPr>
        <p:spPr>
          <a:xfrm>
            <a:off x="2459976" y="3807027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6ECF2B9-CFD3-407C-9F6E-231158F1E64E}"/>
              </a:ext>
            </a:extLst>
          </p:cNvPr>
          <p:cNvSpPr txBox="1"/>
          <p:nvPr/>
        </p:nvSpPr>
        <p:spPr>
          <a:xfrm>
            <a:off x="2002030" y="3798149"/>
            <a:ext cx="4666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1" name="吹き出し: 角を丸めた四角形 80">
            <a:extLst>
              <a:ext uri="{FF2B5EF4-FFF2-40B4-BE49-F238E27FC236}">
                <a16:creationId xmlns:a16="http://schemas.microsoft.com/office/drawing/2014/main" id="{DF1456CF-150B-4B46-B868-1612C0E1CFE2}"/>
              </a:ext>
            </a:extLst>
          </p:cNvPr>
          <p:cNvSpPr/>
          <p:nvPr/>
        </p:nvSpPr>
        <p:spPr>
          <a:xfrm>
            <a:off x="1315373" y="5353557"/>
            <a:ext cx="5154609" cy="1015663"/>
          </a:xfrm>
          <a:prstGeom prst="wedgeRoundRectCallout">
            <a:avLst>
              <a:gd name="adj1" fmla="val 54459"/>
              <a:gd name="adj2" fmla="val -863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25B93167-0932-4DF0-B323-F1A87DC65001}"/>
              </a:ext>
            </a:extLst>
          </p:cNvPr>
          <p:cNvSpPr txBox="1"/>
          <p:nvPr/>
        </p:nvSpPr>
        <p:spPr>
          <a:xfrm>
            <a:off x="1393527" y="5336287"/>
            <a:ext cx="52863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障害物をみつけたときだけに実行する命令があるね！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どのブロックを使えばいいかわかるかな？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B72475F-9506-41E9-B4AE-09BB5764E5B3}"/>
              </a:ext>
            </a:extLst>
          </p:cNvPr>
          <p:cNvSpPr txBox="1"/>
          <p:nvPr/>
        </p:nvSpPr>
        <p:spPr>
          <a:xfrm>
            <a:off x="1298695" y="5412680"/>
            <a:ext cx="10426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95DC5C9E-E1A5-4F40-A96C-D4664A851B2A}"/>
              </a:ext>
            </a:extLst>
          </p:cNvPr>
          <p:cNvSpPr txBox="1"/>
          <p:nvPr/>
        </p:nvSpPr>
        <p:spPr>
          <a:xfrm>
            <a:off x="4787190" y="5412680"/>
            <a:ext cx="703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40E5381-D8D0-42A4-B2EA-1E999778A8B4}"/>
              </a:ext>
            </a:extLst>
          </p:cNvPr>
          <p:cNvSpPr txBox="1"/>
          <p:nvPr/>
        </p:nvSpPr>
        <p:spPr>
          <a:xfrm>
            <a:off x="3952726" y="5412680"/>
            <a:ext cx="7299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916C3F2-0D32-43EB-A443-1FD9394877DA}"/>
              </a:ext>
            </a:extLst>
          </p:cNvPr>
          <p:cNvSpPr txBox="1"/>
          <p:nvPr/>
        </p:nvSpPr>
        <p:spPr>
          <a:xfrm>
            <a:off x="2782952" y="5888043"/>
            <a:ext cx="44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6BC9C75C-BEAE-46EA-B252-2443861D2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199" y="5067272"/>
            <a:ext cx="1001096" cy="159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743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D96434E6-02B4-4CA6-820D-1D6E85A52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194756"/>
            <a:ext cx="8578482" cy="3831533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459F8E0-8C0D-484F-9FE6-D9F9BB1D8264}"/>
              </a:ext>
            </a:extLst>
          </p:cNvPr>
          <p:cNvSpPr txBox="1"/>
          <p:nvPr/>
        </p:nvSpPr>
        <p:spPr>
          <a:xfrm>
            <a:off x="428624" y="1028826"/>
            <a:ext cx="871537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「最初だけ」の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595D64F-F39B-402D-88FD-D05207745129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F1F26AB-1EB1-41AF-B4D4-095147C8D24D}"/>
              </a:ext>
            </a:extLst>
          </p:cNvPr>
          <p:cNvSpPr txBox="1"/>
          <p:nvPr/>
        </p:nvSpPr>
        <p:spPr>
          <a:xfrm>
            <a:off x="2897907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CB256B1-B18E-4C58-B025-2D7A6C94DDCF}"/>
              </a:ext>
            </a:extLst>
          </p:cNvPr>
          <p:cNvSpPr txBox="1"/>
          <p:nvPr/>
        </p:nvSpPr>
        <p:spPr>
          <a:xfrm>
            <a:off x="7262183" y="1090104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01E9F88-FE5B-4D89-9108-5B4F1CE85EEA}"/>
              </a:ext>
            </a:extLst>
          </p:cNvPr>
          <p:cNvSpPr txBox="1"/>
          <p:nvPr/>
        </p:nvSpPr>
        <p:spPr>
          <a:xfrm>
            <a:off x="4765454" y="1090104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C779A3AB-4D94-4772-A6B7-87C19B49264F}"/>
              </a:ext>
            </a:extLst>
          </p:cNvPr>
          <p:cNvSpPr txBox="1"/>
          <p:nvPr/>
        </p:nvSpPr>
        <p:spPr>
          <a:xfrm>
            <a:off x="3134995" y="165603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722115B0-C924-4CB0-9562-76BBB432091A}"/>
              </a:ext>
            </a:extLst>
          </p:cNvPr>
          <p:cNvGrpSpPr/>
          <p:nvPr/>
        </p:nvGrpSpPr>
        <p:grpSpPr>
          <a:xfrm>
            <a:off x="2596015" y="4092310"/>
            <a:ext cx="1010358" cy="1010358"/>
            <a:chOff x="1252039" y="3292623"/>
            <a:chExt cx="1604985" cy="1604985"/>
          </a:xfrm>
        </p:grpSpPr>
        <p:sp>
          <p:nvSpPr>
            <p:cNvPr id="68" name="楕円 67">
              <a:extLst>
                <a:ext uri="{FF2B5EF4-FFF2-40B4-BE49-F238E27FC236}">
                  <a16:creationId xmlns:a16="http://schemas.microsoft.com/office/drawing/2014/main" id="{B3ED8DA8-5E4B-4371-84B5-2B6074050980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7F149543-83BA-48FD-9805-3D38AB2A22D7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A06C8974-CEE2-4311-8CF6-47D12C603A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71" name="グループ化 70">
                <a:extLst>
                  <a:ext uri="{FF2B5EF4-FFF2-40B4-BE49-F238E27FC236}">
                    <a16:creationId xmlns:a16="http://schemas.microsoft.com/office/drawing/2014/main" id="{3D5E334D-D760-4E78-97C0-45A10FB37DC1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72" name="図 71">
                  <a:extLst>
                    <a:ext uri="{FF2B5EF4-FFF2-40B4-BE49-F238E27FC236}">
                      <a16:creationId xmlns:a16="http://schemas.microsoft.com/office/drawing/2014/main" id="{B0B958C6-175F-4B87-97C1-24927D6354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73" name="四角形: 角を丸くする 72">
                  <a:extLst>
                    <a:ext uri="{FF2B5EF4-FFF2-40B4-BE49-F238E27FC236}">
                      <a16:creationId xmlns:a16="http://schemas.microsoft.com/office/drawing/2014/main" id="{D1BDBD5C-C3BB-4C40-81E6-428E9E59BF51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74" name="円弧 73">
            <a:extLst>
              <a:ext uri="{FF2B5EF4-FFF2-40B4-BE49-F238E27FC236}">
                <a16:creationId xmlns:a16="http://schemas.microsoft.com/office/drawing/2014/main" id="{A8C8DA2C-4CFF-46ED-A586-8A1F53DEA97A}"/>
              </a:ext>
            </a:extLst>
          </p:cNvPr>
          <p:cNvSpPr/>
          <p:nvPr/>
        </p:nvSpPr>
        <p:spPr>
          <a:xfrm>
            <a:off x="2246050" y="3753538"/>
            <a:ext cx="1532765" cy="1349130"/>
          </a:xfrm>
          <a:prstGeom prst="arc">
            <a:avLst>
              <a:gd name="adj1" fmla="val 10747760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87E8771F-55B2-4B2D-BB60-EDAD7848CC7C}"/>
              </a:ext>
            </a:extLst>
          </p:cNvPr>
          <p:cNvSpPr/>
          <p:nvPr/>
        </p:nvSpPr>
        <p:spPr>
          <a:xfrm>
            <a:off x="3956338" y="4618904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5745505-E017-1824-F893-FFD2E3C16B67}"/>
              </a:ext>
            </a:extLst>
          </p:cNvPr>
          <p:cNvSpPr txBox="1"/>
          <p:nvPr/>
        </p:nvSpPr>
        <p:spPr>
          <a:xfrm>
            <a:off x="7094947" y="2648320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86C1432-385B-A0FB-BB22-A2C71973A5D7}"/>
              </a:ext>
            </a:extLst>
          </p:cNvPr>
          <p:cNvSpPr txBox="1"/>
          <p:nvPr/>
        </p:nvSpPr>
        <p:spPr>
          <a:xfrm>
            <a:off x="7600690" y="264832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0A932FE-E629-7722-5674-3AF4352B887D}"/>
              </a:ext>
            </a:extLst>
          </p:cNvPr>
          <p:cNvSpPr txBox="1"/>
          <p:nvPr/>
        </p:nvSpPr>
        <p:spPr>
          <a:xfrm>
            <a:off x="2897907" y="267631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B91034A-9991-AB31-DFCF-D899752FC89C}"/>
              </a:ext>
            </a:extLst>
          </p:cNvPr>
          <p:cNvSpPr txBox="1"/>
          <p:nvPr/>
        </p:nvSpPr>
        <p:spPr>
          <a:xfrm>
            <a:off x="4032612" y="308133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ふくせい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8A336DF-1324-223A-9EC6-917A8397E2E4}"/>
              </a:ext>
            </a:extLst>
          </p:cNvPr>
          <p:cNvSpPr txBox="1"/>
          <p:nvPr/>
        </p:nvSpPr>
        <p:spPr>
          <a:xfrm>
            <a:off x="4633853" y="356887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ついか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60A5939-661D-8A95-C84D-842220DF84AE}"/>
              </a:ext>
            </a:extLst>
          </p:cNvPr>
          <p:cNvSpPr txBox="1"/>
          <p:nvPr/>
        </p:nvSpPr>
        <p:spPr>
          <a:xfrm>
            <a:off x="4623976" y="40880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765E1E7-CBC4-1EB2-C9AC-F7EA51569C1B}"/>
              </a:ext>
            </a:extLst>
          </p:cNvPr>
          <p:cNvSpPr txBox="1"/>
          <p:nvPr/>
        </p:nvSpPr>
        <p:spPr>
          <a:xfrm>
            <a:off x="4640098" y="444430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</p:spTree>
    <p:extLst>
      <p:ext uri="{BB962C8B-B14F-4D97-AF65-F5344CB8AC3E}">
        <p14:creationId xmlns:p14="http://schemas.microsoft.com/office/powerpoint/2010/main" val="20600570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DD65F88-889F-4D50-BBF6-403256EA9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2" y="1228724"/>
            <a:ext cx="7209145" cy="40008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696A0BB-CF55-4200-9A49-89D7DB00D08D}"/>
              </a:ext>
            </a:extLst>
          </p:cNvPr>
          <p:cNvSpPr/>
          <p:nvPr/>
        </p:nvSpPr>
        <p:spPr>
          <a:xfrm>
            <a:off x="1245736" y="2262289"/>
            <a:ext cx="4578015" cy="151959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7616FCA-1C1B-4644-A207-D4B5946BB816}"/>
              </a:ext>
            </a:extLst>
          </p:cNvPr>
          <p:cNvSpPr/>
          <p:nvPr/>
        </p:nvSpPr>
        <p:spPr>
          <a:xfrm>
            <a:off x="1122928" y="4040439"/>
            <a:ext cx="2250587" cy="86003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17F9AB13-E56D-43AC-85C7-2D6A58B782B9}"/>
              </a:ext>
            </a:extLst>
          </p:cNvPr>
          <p:cNvSpPr/>
          <p:nvPr/>
        </p:nvSpPr>
        <p:spPr>
          <a:xfrm>
            <a:off x="1919687" y="1294724"/>
            <a:ext cx="629943" cy="31459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C30DFA7-1FA4-4DF3-84DA-D02355D7B0BE}"/>
              </a:ext>
            </a:extLst>
          </p:cNvPr>
          <p:cNvSpPr txBox="1"/>
          <p:nvPr/>
        </p:nvSpPr>
        <p:spPr>
          <a:xfrm>
            <a:off x="1033425" y="5082997"/>
            <a:ext cx="6139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チャットコマンドを「</a:t>
            </a:r>
            <a:r>
              <a:rPr lang="en-US" altLang="ja-JP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iron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86E6FE3-D6C1-48D2-881D-E09647B6201D}"/>
              </a:ext>
            </a:extLst>
          </p:cNvPr>
          <p:cNvSpPr txBox="1"/>
          <p:nvPr/>
        </p:nvSpPr>
        <p:spPr>
          <a:xfrm>
            <a:off x="5499885" y="5167389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393892A3-A6C3-4718-AFBC-8FFDA203E1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9071" y="1679088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0BE45FE7-1F12-47B0-AD35-574FAB3F27F0}"/>
              </a:ext>
            </a:extLst>
          </p:cNvPr>
          <p:cNvCxnSpPr>
            <a:cxnSpLocks/>
          </p:cNvCxnSpPr>
          <p:nvPr/>
        </p:nvCxnSpPr>
        <p:spPr>
          <a:xfrm>
            <a:off x="771414" y="1878092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91CE711-3E84-4FEF-A38D-DC74ECFDA59C}"/>
              </a:ext>
            </a:extLst>
          </p:cNvPr>
          <p:cNvSpPr txBox="1"/>
          <p:nvPr/>
        </p:nvSpPr>
        <p:spPr>
          <a:xfrm>
            <a:off x="928042" y="5977054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5CE753E-165D-4B04-9BBB-7719CD403CF7}"/>
              </a:ext>
            </a:extLst>
          </p:cNvPr>
          <p:cNvSpPr txBox="1"/>
          <p:nvPr/>
        </p:nvSpPr>
        <p:spPr>
          <a:xfrm>
            <a:off x="4767540" y="60462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A4094945-A0B1-414B-9440-67EFFFC843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341" y="5738702"/>
            <a:ext cx="2057578" cy="1089754"/>
          </a:xfrm>
          <a:prstGeom prst="rect">
            <a:avLst/>
          </a:prstGeom>
        </p:spPr>
      </p:pic>
      <p:sp>
        <p:nvSpPr>
          <p:cNvPr id="34" name="六角形 33">
            <a:extLst>
              <a:ext uri="{FF2B5EF4-FFF2-40B4-BE49-F238E27FC236}">
                <a16:creationId xmlns:a16="http://schemas.microsoft.com/office/drawing/2014/main" id="{7BB4A133-F81C-49DD-9CB8-B5C5EFA21147}"/>
              </a:ext>
            </a:extLst>
          </p:cNvPr>
          <p:cNvSpPr/>
          <p:nvPr/>
        </p:nvSpPr>
        <p:spPr>
          <a:xfrm>
            <a:off x="1507991" y="1679088"/>
            <a:ext cx="5672831" cy="554140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F5FCDEB-0132-F390-6AAF-EEB50D7EE173}"/>
              </a:ext>
            </a:extLst>
          </p:cNvPr>
          <p:cNvSpPr txBox="1"/>
          <p:nvPr/>
        </p:nvSpPr>
        <p:spPr>
          <a:xfrm>
            <a:off x="2612341" y="124858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90A3A62-42B7-E62C-1777-21EE068B72F0}"/>
              </a:ext>
            </a:extLst>
          </p:cNvPr>
          <p:cNvSpPr txBox="1"/>
          <p:nvPr/>
        </p:nvSpPr>
        <p:spPr>
          <a:xfrm>
            <a:off x="3118084" y="124858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99BC00D-5161-06D9-CF70-FC6523A9E0B2}"/>
              </a:ext>
            </a:extLst>
          </p:cNvPr>
          <p:cNvSpPr txBox="1"/>
          <p:nvPr/>
        </p:nvSpPr>
        <p:spPr>
          <a:xfrm>
            <a:off x="3195028" y="5792388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4300587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>
            <a:extLst>
              <a:ext uri="{FF2B5EF4-FFF2-40B4-BE49-F238E27FC236}">
                <a16:creationId xmlns:a16="http://schemas.microsoft.com/office/drawing/2014/main" id="{B0A6F1D1-D5FA-4DCC-BD98-420A93025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2" y="1228724"/>
            <a:ext cx="7209145" cy="40008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696A0BB-CF55-4200-9A49-89D7DB00D08D}"/>
              </a:ext>
            </a:extLst>
          </p:cNvPr>
          <p:cNvSpPr/>
          <p:nvPr/>
        </p:nvSpPr>
        <p:spPr>
          <a:xfrm>
            <a:off x="1245736" y="2262289"/>
            <a:ext cx="4578015" cy="151959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7616FCA-1C1B-4644-A207-D4B5946BB816}"/>
              </a:ext>
            </a:extLst>
          </p:cNvPr>
          <p:cNvSpPr/>
          <p:nvPr/>
        </p:nvSpPr>
        <p:spPr>
          <a:xfrm>
            <a:off x="1122928" y="4040439"/>
            <a:ext cx="2250587" cy="86003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EFAEDDEF-B98C-4051-B79E-7B757754CA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5253" y="1676619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EA4A8720-6977-43D5-BA50-7E99EAAF8E7A}"/>
              </a:ext>
            </a:extLst>
          </p:cNvPr>
          <p:cNvCxnSpPr>
            <a:cxnSpLocks/>
          </p:cNvCxnSpPr>
          <p:nvPr/>
        </p:nvCxnSpPr>
        <p:spPr>
          <a:xfrm>
            <a:off x="885453" y="1900982"/>
            <a:ext cx="6515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4BBA95F-A5D0-4A3B-B33D-496E5BFEB65E}"/>
              </a:ext>
            </a:extLst>
          </p:cNvPr>
          <p:cNvGrpSpPr/>
          <p:nvPr/>
        </p:nvGrpSpPr>
        <p:grpSpPr>
          <a:xfrm>
            <a:off x="1537002" y="5268376"/>
            <a:ext cx="5728668" cy="1368267"/>
            <a:chOff x="1284691" y="5111929"/>
            <a:chExt cx="5728668" cy="1368267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67EEDA9-01C1-4F9D-8EAA-ED87A9FAFB28}"/>
                </a:ext>
              </a:extLst>
            </p:cNvPr>
            <p:cNvSpPr txBox="1"/>
            <p:nvPr/>
          </p:nvSpPr>
          <p:spPr>
            <a:xfrm>
              <a:off x="1284691" y="5111929"/>
              <a:ext cx="57286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▼を押して「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≠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」に変更し、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8488DFC6-D7FD-49FC-B5C8-8BD4E6B7EAEA}"/>
                </a:ext>
              </a:extLst>
            </p:cNvPr>
            <p:cNvSpPr txBox="1"/>
            <p:nvPr/>
          </p:nvSpPr>
          <p:spPr>
            <a:xfrm>
              <a:off x="1487275" y="5189760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9F6B79F-7166-4472-91D4-B96489230852}"/>
                </a:ext>
              </a:extLst>
            </p:cNvPr>
            <p:cNvSpPr txBox="1"/>
            <p:nvPr/>
          </p:nvSpPr>
          <p:spPr>
            <a:xfrm>
              <a:off x="4427324" y="51843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FA6C0C7C-8918-4A0C-968A-D58608985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064" y="5589831"/>
              <a:ext cx="1681109" cy="890365"/>
            </a:xfrm>
            <a:prstGeom prst="rect">
              <a:avLst/>
            </a:prstGeom>
          </p:spPr>
        </p:pic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B05B9EE-DC04-42CE-92B1-E1ABE2BCC8F7}"/>
                </a:ext>
              </a:extLst>
            </p:cNvPr>
            <p:cNvSpPr txBox="1"/>
            <p:nvPr/>
          </p:nvSpPr>
          <p:spPr>
            <a:xfrm>
              <a:off x="5972376" y="57355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922C8E63-7B1C-4CC1-9B6B-0594C02CE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56782" y="5277358"/>
              <a:ext cx="1585097" cy="396274"/>
            </a:xfrm>
            <a:prstGeom prst="rect">
              <a:avLst/>
            </a:prstGeom>
          </p:spPr>
        </p:pic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E98B23A-204D-4723-9E0E-D000D7EEE4F8}"/>
                </a:ext>
              </a:extLst>
            </p:cNvPr>
            <p:cNvSpPr txBox="1"/>
            <p:nvPr/>
          </p:nvSpPr>
          <p:spPr>
            <a:xfrm>
              <a:off x="3213717" y="5735525"/>
              <a:ext cx="7785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D2F07795-FAD8-4D3A-AA28-6EF93C617CF3}"/>
                </a:ext>
              </a:extLst>
            </p:cNvPr>
            <p:cNvSpPr txBox="1"/>
            <p:nvPr/>
          </p:nvSpPr>
          <p:spPr>
            <a:xfrm>
              <a:off x="1674701" y="57286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4DF3E3DA-55DA-4181-82CF-689A13B7F59B}"/>
              </a:ext>
            </a:extLst>
          </p:cNvPr>
          <p:cNvSpPr/>
          <p:nvPr/>
        </p:nvSpPr>
        <p:spPr>
          <a:xfrm>
            <a:off x="1773931" y="1756640"/>
            <a:ext cx="3793534" cy="397669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1204C4F3-6EAE-4A94-8E57-5056D4A031F7}"/>
              </a:ext>
            </a:extLst>
          </p:cNvPr>
          <p:cNvSpPr/>
          <p:nvPr/>
        </p:nvSpPr>
        <p:spPr>
          <a:xfrm>
            <a:off x="6033567" y="1724264"/>
            <a:ext cx="877848" cy="465558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C04C5ABF-E370-4BCE-8899-4042BB1D3665}"/>
              </a:ext>
            </a:extLst>
          </p:cNvPr>
          <p:cNvSpPr/>
          <p:nvPr/>
        </p:nvSpPr>
        <p:spPr>
          <a:xfrm>
            <a:off x="5567465" y="1783914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04F6430-3505-67CA-EEEA-5B38D171AA8F}"/>
              </a:ext>
            </a:extLst>
          </p:cNvPr>
          <p:cNvSpPr txBox="1"/>
          <p:nvPr/>
        </p:nvSpPr>
        <p:spPr>
          <a:xfrm>
            <a:off x="2612341" y="124858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40507A3-2CCB-E0E2-F5D7-42B9B9C84376}"/>
              </a:ext>
            </a:extLst>
          </p:cNvPr>
          <p:cNvSpPr txBox="1"/>
          <p:nvPr/>
        </p:nvSpPr>
        <p:spPr>
          <a:xfrm>
            <a:off x="3118084" y="124858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6FAE44B-F157-2E5E-62BB-326C6A97FF06}"/>
              </a:ext>
            </a:extLst>
          </p:cNvPr>
          <p:cNvSpPr txBox="1"/>
          <p:nvPr/>
        </p:nvSpPr>
        <p:spPr>
          <a:xfrm>
            <a:off x="4919504" y="575748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18162772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8A002F18-6035-4C51-AA17-E99E35903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2" y="1228724"/>
            <a:ext cx="7209145" cy="40008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696A0BB-CF55-4200-9A49-89D7DB00D08D}"/>
              </a:ext>
            </a:extLst>
          </p:cNvPr>
          <p:cNvSpPr/>
          <p:nvPr/>
        </p:nvSpPr>
        <p:spPr>
          <a:xfrm>
            <a:off x="1245736" y="2262289"/>
            <a:ext cx="4578015" cy="151959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7616FCA-1C1B-4644-A207-D4B5946BB816}"/>
              </a:ext>
            </a:extLst>
          </p:cNvPr>
          <p:cNvSpPr/>
          <p:nvPr/>
        </p:nvSpPr>
        <p:spPr>
          <a:xfrm>
            <a:off x="1122928" y="4040439"/>
            <a:ext cx="2250587" cy="86003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7891E065-4E78-4064-95F9-0FCF4AAE9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3920" y="102281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E9EA7E71-CE9F-437E-A4FF-F6720F0A648C}"/>
              </a:ext>
            </a:extLst>
          </p:cNvPr>
          <p:cNvCxnSpPr>
            <a:cxnSpLocks/>
          </p:cNvCxnSpPr>
          <p:nvPr/>
        </p:nvCxnSpPr>
        <p:spPr>
          <a:xfrm>
            <a:off x="4481077" y="1508545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図 27">
            <a:extLst>
              <a:ext uri="{FF2B5EF4-FFF2-40B4-BE49-F238E27FC236}">
                <a16:creationId xmlns:a16="http://schemas.microsoft.com/office/drawing/2014/main" id="{E7F18FC5-D4DA-4856-9AB1-E71154D75A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914" y="985505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24963C53-9964-4539-9255-9F26889C123B}"/>
              </a:ext>
            </a:extLst>
          </p:cNvPr>
          <p:cNvCxnSpPr>
            <a:cxnSpLocks/>
          </p:cNvCxnSpPr>
          <p:nvPr/>
        </p:nvCxnSpPr>
        <p:spPr>
          <a:xfrm>
            <a:off x="6512358" y="1467938"/>
            <a:ext cx="0" cy="2574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C9D767D-104F-4D98-874F-550386CA23E4}"/>
              </a:ext>
            </a:extLst>
          </p:cNvPr>
          <p:cNvSpPr txBox="1"/>
          <p:nvPr/>
        </p:nvSpPr>
        <p:spPr>
          <a:xfrm>
            <a:off x="716710" y="5189693"/>
            <a:ext cx="58894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鉄鉱石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C0747A6-69E7-4A19-9164-B396139E6E43}"/>
              </a:ext>
            </a:extLst>
          </p:cNvPr>
          <p:cNvSpPr txBox="1"/>
          <p:nvPr/>
        </p:nvSpPr>
        <p:spPr>
          <a:xfrm>
            <a:off x="2731059" y="5820815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2DD74E4-4FFD-4636-9868-85C41AC1F20C}"/>
              </a:ext>
            </a:extLst>
          </p:cNvPr>
          <p:cNvSpPr txBox="1"/>
          <p:nvPr/>
        </p:nvSpPr>
        <p:spPr>
          <a:xfrm>
            <a:off x="5011109" y="52498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2D268B2-6EDC-4E81-A324-296D374BC694}"/>
              </a:ext>
            </a:extLst>
          </p:cNvPr>
          <p:cNvSpPr txBox="1"/>
          <p:nvPr/>
        </p:nvSpPr>
        <p:spPr>
          <a:xfrm>
            <a:off x="670877" y="5810290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9ABB92B5-F6A2-4269-BB81-99915A99BE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910" y="5279881"/>
            <a:ext cx="922100" cy="53344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6C030EC-8F3C-4749-8EEB-919C8FAE592E}"/>
              </a:ext>
            </a:extLst>
          </p:cNvPr>
          <p:cNvGrpSpPr/>
          <p:nvPr/>
        </p:nvGrpSpPr>
        <p:grpSpPr>
          <a:xfrm>
            <a:off x="4233920" y="2281075"/>
            <a:ext cx="4845523" cy="1685077"/>
            <a:chOff x="3677039" y="3866836"/>
            <a:chExt cx="4845523" cy="1685077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80398981-F839-4F82-8EA4-4029B105ACB1}"/>
                </a:ext>
              </a:extLst>
            </p:cNvPr>
            <p:cNvSpPr txBox="1"/>
            <p:nvPr/>
          </p:nvSpPr>
          <p:spPr>
            <a:xfrm>
              <a:off x="3677039" y="3866836"/>
              <a:ext cx="4845523" cy="16850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「エージェント」から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の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ブロックを選び、向きを「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236CC6D2-AE4D-4AB5-BFA5-D1A50BD36B90}"/>
                </a:ext>
              </a:extLst>
            </p:cNvPr>
            <p:cNvSpPr txBox="1"/>
            <p:nvPr/>
          </p:nvSpPr>
          <p:spPr>
            <a:xfrm>
              <a:off x="4765413" y="503977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03DE4DCC-3307-45AB-87FC-F2304625C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45798" y="4597455"/>
              <a:ext cx="3810330" cy="403895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3DAEC43-3900-4D3B-AB18-C120A164B6CC}"/>
                </a:ext>
              </a:extLst>
            </p:cNvPr>
            <p:cNvSpPr txBox="1"/>
            <p:nvPr/>
          </p:nvSpPr>
          <p:spPr>
            <a:xfrm>
              <a:off x="6352099" y="50300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45E6502-11B6-47F7-B4A8-BCF3A222E62A}"/>
                </a:ext>
              </a:extLst>
            </p:cNvPr>
            <p:cNvSpPr txBox="1"/>
            <p:nvPr/>
          </p:nvSpPr>
          <p:spPr>
            <a:xfrm>
              <a:off x="5439452" y="50300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D8BF878-F2FD-4FA3-8147-12B48B1224B3}"/>
                </a:ext>
              </a:extLst>
            </p:cNvPr>
            <p:cNvSpPr txBox="1"/>
            <p:nvPr/>
          </p:nvSpPr>
          <p:spPr>
            <a:xfrm>
              <a:off x="7047680" y="5030058"/>
              <a:ext cx="7073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FC9D1D2C-0B40-453C-AB5A-58A4C70A47F9}"/>
              </a:ext>
            </a:extLst>
          </p:cNvPr>
          <p:cNvSpPr/>
          <p:nvPr/>
        </p:nvSpPr>
        <p:spPr>
          <a:xfrm>
            <a:off x="4148548" y="1784408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6D6B456-87FB-49D2-8731-3360640B85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5921" y="4900472"/>
            <a:ext cx="2766955" cy="1334649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A1B6C67-05A4-4476-B97B-1515F6391CCA}"/>
              </a:ext>
            </a:extLst>
          </p:cNvPr>
          <p:cNvSpPr txBox="1"/>
          <p:nvPr/>
        </p:nvSpPr>
        <p:spPr>
          <a:xfrm>
            <a:off x="1521241" y="5810290"/>
            <a:ext cx="1059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C5A9F29-93F7-2804-A19C-212F504898F5}"/>
              </a:ext>
            </a:extLst>
          </p:cNvPr>
          <p:cNvSpPr txBox="1"/>
          <p:nvPr/>
        </p:nvSpPr>
        <p:spPr>
          <a:xfrm>
            <a:off x="2612341" y="124858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5243E42-5D9F-F4D6-3C45-50D85B7E21A8}"/>
              </a:ext>
            </a:extLst>
          </p:cNvPr>
          <p:cNvSpPr txBox="1"/>
          <p:nvPr/>
        </p:nvSpPr>
        <p:spPr>
          <a:xfrm>
            <a:off x="3118084" y="124858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7FEDE32-732A-38B8-8E66-8B6466E00CA6}"/>
              </a:ext>
            </a:extLst>
          </p:cNvPr>
          <p:cNvSpPr txBox="1"/>
          <p:nvPr/>
        </p:nvSpPr>
        <p:spPr>
          <a:xfrm>
            <a:off x="4128520" y="175040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372D17A-F662-D4DD-D06B-66335985FE77}"/>
              </a:ext>
            </a:extLst>
          </p:cNvPr>
          <p:cNvSpPr txBox="1"/>
          <p:nvPr/>
        </p:nvSpPr>
        <p:spPr>
          <a:xfrm>
            <a:off x="4744049" y="176376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66E279C-58C1-8E3A-1DF4-369B5733192D}"/>
              </a:ext>
            </a:extLst>
          </p:cNvPr>
          <p:cNvSpPr txBox="1"/>
          <p:nvPr/>
        </p:nvSpPr>
        <p:spPr>
          <a:xfrm>
            <a:off x="6681386" y="299076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FCCC02E-C316-F2DB-4A82-73749223F810}"/>
              </a:ext>
            </a:extLst>
          </p:cNvPr>
          <p:cNvSpPr txBox="1"/>
          <p:nvPr/>
        </p:nvSpPr>
        <p:spPr>
          <a:xfrm>
            <a:off x="7320253" y="301169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717340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8A002F18-6035-4C51-AA17-E99E35903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2" y="1228724"/>
            <a:ext cx="7209145" cy="40008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696A0BB-CF55-4200-9A49-89D7DB00D08D}"/>
              </a:ext>
            </a:extLst>
          </p:cNvPr>
          <p:cNvSpPr/>
          <p:nvPr/>
        </p:nvSpPr>
        <p:spPr>
          <a:xfrm>
            <a:off x="1245736" y="3355759"/>
            <a:ext cx="4578015" cy="42612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7616FCA-1C1B-4644-A207-D4B5946BB816}"/>
              </a:ext>
            </a:extLst>
          </p:cNvPr>
          <p:cNvSpPr/>
          <p:nvPr/>
        </p:nvSpPr>
        <p:spPr>
          <a:xfrm>
            <a:off x="1122928" y="4040439"/>
            <a:ext cx="2250587" cy="86003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B84D430-69A2-4F64-8A22-55502EBFC5C3}"/>
              </a:ext>
            </a:extLst>
          </p:cNvPr>
          <p:cNvSpPr/>
          <p:nvPr/>
        </p:nvSpPr>
        <p:spPr>
          <a:xfrm>
            <a:off x="1398137" y="2662201"/>
            <a:ext cx="2241708" cy="49366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2B734A9-77D7-49A3-ADB0-232BDD4ADB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8847" y="1935936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284F2A83-FA91-4C34-B64B-CA01E127A07B}"/>
              </a:ext>
            </a:extLst>
          </p:cNvPr>
          <p:cNvCxnSpPr>
            <a:cxnSpLocks/>
          </p:cNvCxnSpPr>
          <p:nvPr/>
        </p:nvCxnSpPr>
        <p:spPr>
          <a:xfrm>
            <a:off x="829047" y="2328976"/>
            <a:ext cx="42960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5181B0-76DD-4B37-B713-D48BD4910DB8}"/>
              </a:ext>
            </a:extLst>
          </p:cNvPr>
          <p:cNvSpPr txBox="1"/>
          <p:nvPr/>
        </p:nvSpPr>
        <p:spPr>
          <a:xfrm>
            <a:off x="4237891" y="4379879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FBC44C3-298E-4DEF-B22B-609C75D4919D}"/>
              </a:ext>
            </a:extLst>
          </p:cNvPr>
          <p:cNvSpPr txBox="1"/>
          <p:nvPr/>
        </p:nvSpPr>
        <p:spPr>
          <a:xfrm>
            <a:off x="7390567" y="445325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3FFE79D-57E1-4E57-A0A6-44719A0DE1E4}"/>
              </a:ext>
            </a:extLst>
          </p:cNvPr>
          <p:cNvSpPr txBox="1"/>
          <p:nvPr/>
        </p:nvSpPr>
        <p:spPr>
          <a:xfrm>
            <a:off x="4467258" y="4453256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DC78AF5-1B12-4CCB-BAC3-B488FD504B3C}"/>
              </a:ext>
            </a:extLst>
          </p:cNvPr>
          <p:cNvSpPr txBox="1"/>
          <p:nvPr/>
        </p:nvSpPr>
        <p:spPr>
          <a:xfrm>
            <a:off x="1048423" y="5401636"/>
            <a:ext cx="72091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の条件に入れる。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E27B9C0-D441-495D-B99A-2A5831FC4ED7}"/>
              </a:ext>
            </a:extLst>
          </p:cNvPr>
          <p:cNvSpPr txBox="1"/>
          <p:nvPr/>
        </p:nvSpPr>
        <p:spPr>
          <a:xfrm>
            <a:off x="7398382" y="546761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D8F66725-2E2C-479F-84FF-82B35D2838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8675" y="5539014"/>
            <a:ext cx="3756986" cy="43437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DE4DA38-2AFB-40AB-A126-342D11CD1EFF}"/>
              </a:ext>
            </a:extLst>
          </p:cNvPr>
          <p:cNvSpPr txBox="1"/>
          <p:nvPr/>
        </p:nvSpPr>
        <p:spPr>
          <a:xfrm>
            <a:off x="3267749" y="60134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2BFE421-50CD-40DC-B9D1-22BBBEF619E8}"/>
              </a:ext>
            </a:extLst>
          </p:cNvPr>
          <p:cNvSpPr txBox="1"/>
          <p:nvPr/>
        </p:nvSpPr>
        <p:spPr>
          <a:xfrm>
            <a:off x="2525229" y="6013460"/>
            <a:ext cx="827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2ABB3D4B-54B8-4A78-B0C9-D8E3BF64C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35" y="2460388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439374BC-F907-4ECC-836C-93420991E4D9}"/>
              </a:ext>
            </a:extLst>
          </p:cNvPr>
          <p:cNvCxnSpPr>
            <a:cxnSpLocks/>
          </p:cNvCxnSpPr>
          <p:nvPr/>
        </p:nvCxnSpPr>
        <p:spPr>
          <a:xfrm>
            <a:off x="829047" y="2547886"/>
            <a:ext cx="8202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図 2">
            <a:extLst>
              <a:ext uri="{FF2B5EF4-FFF2-40B4-BE49-F238E27FC236}">
                <a16:creationId xmlns:a16="http://schemas.microsoft.com/office/drawing/2014/main" id="{21CCD467-4E60-488B-9BD3-82C9A0BCA4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7918" y="4225127"/>
            <a:ext cx="1508891" cy="1044030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C2793099-2559-456B-840C-F678B3881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6834" y="5903167"/>
            <a:ext cx="1268124" cy="877439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89CB93-B510-3EEE-D09E-66B5106FA928}"/>
              </a:ext>
            </a:extLst>
          </p:cNvPr>
          <p:cNvSpPr txBox="1"/>
          <p:nvPr/>
        </p:nvSpPr>
        <p:spPr>
          <a:xfrm>
            <a:off x="2612341" y="124858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14A5C2E-7D28-9B3C-96E1-FBBE853D9B08}"/>
              </a:ext>
            </a:extLst>
          </p:cNvPr>
          <p:cNvSpPr txBox="1"/>
          <p:nvPr/>
        </p:nvSpPr>
        <p:spPr>
          <a:xfrm>
            <a:off x="3118084" y="124858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2FC957C-E335-5060-FD06-9A854472D89C}"/>
              </a:ext>
            </a:extLst>
          </p:cNvPr>
          <p:cNvSpPr txBox="1"/>
          <p:nvPr/>
        </p:nvSpPr>
        <p:spPr>
          <a:xfrm>
            <a:off x="4128520" y="175040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F9DA63A-518C-9C01-11C0-96035DAE81B0}"/>
              </a:ext>
            </a:extLst>
          </p:cNvPr>
          <p:cNvSpPr txBox="1"/>
          <p:nvPr/>
        </p:nvSpPr>
        <p:spPr>
          <a:xfrm>
            <a:off x="4744049" y="176376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F7AFABB-C7B9-54A3-ADBF-C16DF7D605EF}"/>
              </a:ext>
            </a:extLst>
          </p:cNvPr>
          <p:cNvSpPr txBox="1"/>
          <p:nvPr/>
        </p:nvSpPr>
        <p:spPr>
          <a:xfrm>
            <a:off x="3977623" y="225921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7154AB2-5948-9A98-0CC1-0C11CB6B81C1}"/>
              </a:ext>
            </a:extLst>
          </p:cNvPr>
          <p:cNvSpPr txBox="1"/>
          <p:nvPr/>
        </p:nvSpPr>
        <p:spPr>
          <a:xfrm>
            <a:off x="4581603" y="227572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D9F3BFF-FDAA-FCF9-83C4-7F3AC6F4E3FC}"/>
              </a:ext>
            </a:extLst>
          </p:cNvPr>
          <p:cNvSpPr txBox="1"/>
          <p:nvPr/>
        </p:nvSpPr>
        <p:spPr>
          <a:xfrm>
            <a:off x="6233037" y="424747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150E8C7-60BC-6F37-DBAD-62BD58983A04}"/>
              </a:ext>
            </a:extLst>
          </p:cNvPr>
          <p:cNvSpPr txBox="1"/>
          <p:nvPr/>
        </p:nvSpPr>
        <p:spPr>
          <a:xfrm>
            <a:off x="5894483" y="553901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21AB9A3-428E-6D2C-4EF0-CBA151EC72DC}"/>
              </a:ext>
            </a:extLst>
          </p:cNvPr>
          <p:cNvSpPr txBox="1"/>
          <p:nvPr/>
        </p:nvSpPr>
        <p:spPr>
          <a:xfrm>
            <a:off x="6414181" y="555495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E8403DB-D213-199F-102C-AE6427FF756A}"/>
              </a:ext>
            </a:extLst>
          </p:cNvPr>
          <p:cNvSpPr txBox="1"/>
          <p:nvPr/>
        </p:nvSpPr>
        <p:spPr>
          <a:xfrm>
            <a:off x="1654501" y="590316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29541336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8A002F18-6035-4C51-AA17-E99E35903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2" y="1228724"/>
            <a:ext cx="7209145" cy="40008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C7616FCA-1C1B-4644-A207-D4B5946BB816}"/>
              </a:ext>
            </a:extLst>
          </p:cNvPr>
          <p:cNvSpPr/>
          <p:nvPr/>
        </p:nvSpPr>
        <p:spPr>
          <a:xfrm>
            <a:off x="1122928" y="4040439"/>
            <a:ext cx="2250587" cy="86003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2ABB3D4B-54B8-4A78-B0C9-D8E3BF64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2708963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439374BC-F907-4ECC-836C-93420991E4D9}"/>
              </a:ext>
            </a:extLst>
          </p:cNvPr>
          <p:cNvCxnSpPr>
            <a:cxnSpLocks/>
          </p:cNvCxnSpPr>
          <p:nvPr/>
        </p:nvCxnSpPr>
        <p:spPr>
          <a:xfrm>
            <a:off x="835623" y="2933326"/>
            <a:ext cx="55817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5F710C8A-111F-4AC8-9694-405CA6541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3275458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4EA94F87-4C19-4750-856B-E0CB1475FD15}"/>
              </a:ext>
            </a:extLst>
          </p:cNvPr>
          <p:cNvCxnSpPr>
            <a:cxnSpLocks/>
          </p:cNvCxnSpPr>
          <p:nvPr/>
        </p:nvCxnSpPr>
        <p:spPr>
          <a:xfrm>
            <a:off x="835623" y="3499821"/>
            <a:ext cx="4161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511BBAC-3869-4F54-8F85-0A5ECAEA8125}"/>
              </a:ext>
            </a:extLst>
          </p:cNvPr>
          <p:cNvSpPr txBox="1"/>
          <p:nvPr/>
        </p:nvSpPr>
        <p:spPr>
          <a:xfrm>
            <a:off x="3882041" y="3993790"/>
            <a:ext cx="445003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条件ブロックの中に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を選んで入れる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FD0EE35-786E-4A64-A45D-581729B8E295}"/>
              </a:ext>
            </a:extLst>
          </p:cNvPr>
          <p:cNvSpPr txBox="1"/>
          <p:nvPr/>
        </p:nvSpPr>
        <p:spPr>
          <a:xfrm>
            <a:off x="6340993" y="517668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AAD0AD4-0A79-4B67-AE97-FDC28461B2EC}"/>
              </a:ext>
            </a:extLst>
          </p:cNvPr>
          <p:cNvSpPr txBox="1"/>
          <p:nvPr/>
        </p:nvSpPr>
        <p:spPr>
          <a:xfrm>
            <a:off x="937589" y="5999497"/>
            <a:ext cx="67730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0454DFE-90A7-43E8-91F8-D6E183403571}"/>
              </a:ext>
            </a:extLst>
          </p:cNvPr>
          <p:cNvSpPr txBox="1"/>
          <p:nvPr/>
        </p:nvSpPr>
        <p:spPr>
          <a:xfrm>
            <a:off x="6608607" y="607952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548AB21B-8451-4709-8AEF-08149B36C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516" y="6062964"/>
            <a:ext cx="3132091" cy="579170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445C571-1C4D-42F7-90AD-9F22C2E125E6}"/>
              </a:ext>
            </a:extLst>
          </p:cNvPr>
          <p:cNvSpPr txBox="1"/>
          <p:nvPr/>
        </p:nvSpPr>
        <p:spPr>
          <a:xfrm>
            <a:off x="7135897" y="5173150"/>
            <a:ext cx="272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F63E306C-1AD1-4B6D-B43E-4DA13CD8E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1604" y="5201267"/>
            <a:ext cx="2324301" cy="541067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7F46E12-4A7E-4759-9395-1C91BC972539}"/>
              </a:ext>
            </a:extLst>
          </p:cNvPr>
          <p:cNvSpPr txBox="1"/>
          <p:nvPr/>
        </p:nvSpPr>
        <p:spPr>
          <a:xfrm>
            <a:off x="5419194" y="408621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4EF4A5-9892-4C8B-A087-300190969F0F}"/>
              </a:ext>
            </a:extLst>
          </p:cNvPr>
          <p:cNvSpPr txBox="1"/>
          <p:nvPr/>
        </p:nvSpPr>
        <p:spPr>
          <a:xfrm>
            <a:off x="3809738" y="4059294"/>
            <a:ext cx="840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7DE592D-680D-3BD2-C38C-A10F34E97315}"/>
              </a:ext>
            </a:extLst>
          </p:cNvPr>
          <p:cNvSpPr txBox="1"/>
          <p:nvPr/>
        </p:nvSpPr>
        <p:spPr>
          <a:xfrm>
            <a:off x="2612341" y="124858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DD2DA53-BA1F-6863-8DD0-8B26E93A28DB}"/>
              </a:ext>
            </a:extLst>
          </p:cNvPr>
          <p:cNvSpPr txBox="1"/>
          <p:nvPr/>
        </p:nvSpPr>
        <p:spPr>
          <a:xfrm>
            <a:off x="3118084" y="124858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4EAF4F-ECD1-1674-94C1-010014776C10}"/>
              </a:ext>
            </a:extLst>
          </p:cNvPr>
          <p:cNvSpPr txBox="1"/>
          <p:nvPr/>
        </p:nvSpPr>
        <p:spPr>
          <a:xfrm>
            <a:off x="4128520" y="175040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B6DDB8D-1254-8859-9220-D516C2FBB1DF}"/>
              </a:ext>
            </a:extLst>
          </p:cNvPr>
          <p:cNvSpPr txBox="1"/>
          <p:nvPr/>
        </p:nvSpPr>
        <p:spPr>
          <a:xfrm>
            <a:off x="4744049" y="176376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D2C23BD-16D9-0A03-2B66-52CB80757854}"/>
              </a:ext>
            </a:extLst>
          </p:cNvPr>
          <p:cNvSpPr txBox="1"/>
          <p:nvPr/>
        </p:nvSpPr>
        <p:spPr>
          <a:xfrm>
            <a:off x="3977623" y="225921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3A2A586-42C3-367C-559D-490B59AB7148}"/>
              </a:ext>
            </a:extLst>
          </p:cNvPr>
          <p:cNvSpPr txBox="1"/>
          <p:nvPr/>
        </p:nvSpPr>
        <p:spPr>
          <a:xfrm>
            <a:off x="4581603" y="227572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62131B9-8752-C8AF-3066-C4DC73A2C198}"/>
              </a:ext>
            </a:extLst>
          </p:cNvPr>
          <p:cNvSpPr txBox="1"/>
          <p:nvPr/>
        </p:nvSpPr>
        <p:spPr>
          <a:xfrm>
            <a:off x="2232278" y="264756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7836A37-76C0-6948-8CB5-52EECD9F24E6}"/>
              </a:ext>
            </a:extLst>
          </p:cNvPr>
          <p:cNvSpPr txBox="1"/>
          <p:nvPr/>
        </p:nvSpPr>
        <p:spPr>
          <a:xfrm>
            <a:off x="2871863" y="267472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CD13795-087F-06AB-B72B-1721BE153195}"/>
              </a:ext>
            </a:extLst>
          </p:cNvPr>
          <p:cNvSpPr txBox="1"/>
          <p:nvPr/>
        </p:nvSpPr>
        <p:spPr>
          <a:xfrm>
            <a:off x="2063001" y="333505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509EBDA-9D14-70BE-2B70-94F1E865F4E1}"/>
              </a:ext>
            </a:extLst>
          </p:cNvPr>
          <p:cNvSpPr txBox="1"/>
          <p:nvPr/>
        </p:nvSpPr>
        <p:spPr>
          <a:xfrm>
            <a:off x="3546106" y="335043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2FFE001-9FF1-3D78-C1FC-07FF2F4C4B60}"/>
              </a:ext>
            </a:extLst>
          </p:cNvPr>
          <p:cNvSpPr txBox="1"/>
          <p:nvPr/>
        </p:nvSpPr>
        <p:spPr>
          <a:xfrm>
            <a:off x="4800724" y="520754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D1B21B6-9200-82BB-B276-B21FE5E818BD}"/>
              </a:ext>
            </a:extLst>
          </p:cNvPr>
          <p:cNvSpPr txBox="1"/>
          <p:nvPr/>
        </p:nvSpPr>
        <p:spPr>
          <a:xfrm>
            <a:off x="5539115" y="523470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9CE0C2D-C9C3-A015-491D-8CA6A6ECC90F}"/>
              </a:ext>
            </a:extLst>
          </p:cNvPr>
          <p:cNvSpPr txBox="1"/>
          <p:nvPr/>
        </p:nvSpPr>
        <p:spPr>
          <a:xfrm>
            <a:off x="4241765" y="610994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0729D1B-D045-14C1-3CDF-EE7EDAFC75C7}"/>
              </a:ext>
            </a:extLst>
          </p:cNvPr>
          <p:cNvSpPr txBox="1"/>
          <p:nvPr/>
        </p:nvSpPr>
        <p:spPr>
          <a:xfrm>
            <a:off x="5724870" y="61253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8473846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図 52">
            <a:extLst>
              <a:ext uri="{FF2B5EF4-FFF2-40B4-BE49-F238E27FC236}">
                <a16:creationId xmlns:a16="http://schemas.microsoft.com/office/drawing/2014/main" id="{8A002F18-6035-4C51-AA17-E99E35903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42" y="1228724"/>
            <a:ext cx="7209145" cy="40008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5F710C8A-111F-4AC8-9694-405CA6541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29" y="4081152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4EA94F87-4C19-4750-856B-E0CB1475FD15}"/>
              </a:ext>
            </a:extLst>
          </p:cNvPr>
          <p:cNvCxnSpPr>
            <a:cxnSpLocks/>
          </p:cNvCxnSpPr>
          <p:nvPr/>
        </p:nvCxnSpPr>
        <p:spPr>
          <a:xfrm>
            <a:off x="843217" y="4305515"/>
            <a:ext cx="2797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4BF1C2A-5784-42B1-B523-1A0500ED8758}"/>
              </a:ext>
            </a:extLst>
          </p:cNvPr>
          <p:cNvSpPr txBox="1"/>
          <p:nvPr/>
        </p:nvSpPr>
        <p:spPr>
          <a:xfrm>
            <a:off x="933371" y="5069454"/>
            <a:ext cx="556245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ABEABAA-820C-469A-A4A0-18A682978A59}"/>
              </a:ext>
            </a:extLst>
          </p:cNvPr>
          <p:cNvSpPr txBox="1"/>
          <p:nvPr/>
        </p:nvSpPr>
        <p:spPr>
          <a:xfrm>
            <a:off x="5697748" y="513610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0984C74B-CBA6-4ABF-96DB-C3AE060D6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7318" y="5150701"/>
            <a:ext cx="2324301" cy="541067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DCC3FE9-3D3A-48C2-97B0-12905CCA9D0E}"/>
              </a:ext>
            </a:extLst>
          </p:cNvPr>
          <p:cNvSpPr txBox="1"/>
          <p:nvPr/>
        </p:nvSpPr>
        <p:spPr>
          <a:xfrm>
            <a:off x="893375" y="6126498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AFCB48C-58A0-466D-801F-E59C3AD07C71}"/>
              </a:ext>
            </a:extLst>
          </p:cNvPr>
          <p:cNvSpPr txBox="1"/>
          <p:nvPr/>
        </p:nvSpPr>
        <p:spPr>
          <a:xfrm>
            <a:off x="5418055" y="619888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69F9FB35-13D5-4B25-BB5C-5103EE109F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0044" y="6207745"/>
            <a:ext cx="1905165" cy="579170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938AAA52-715E-40F2-99FD-AE4682F0369C}"/>
              </a:ext>
            </a:extLst>
          </p:cNvPr>
          <p:cNvGrpSpPr/>
          <p:nvPr/>
        </p:nvGrpSpPr>
        <p:grpSpPr>
          <a:xfrm>
            <a:off x="7107821" y="5421234"/>
            <a:ext cx="1215452" cy="1215452"/>
            <a:chOff x="5638108" y="5543188"/>
            <a:chExt cx="1215452" cy="1215452"/>
          </a:xfrm>
        </p:grpSpPr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3762D885-7AFA-4A2F-95C0-B18CAEB87CCE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6369CE4A-5A6D-4A8C-BDC5-64BBD64F7E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7166709-66C1-43DF-ABD9-6B2A110FA2AA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FAE66A65-403B-4F98-8D03-B507082E7708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65AE737-1162-479E-8E8B-DF08463B4F88}"/>
              </a:ext>
            </a:extLst>
          </p:cNvPr>
          <p:cNvSpPr txBox="1"/>
          <p:nvPr/>
        </p:nvSpPr>
        <p:spPr>
          <a:xfrm>
            <a:off x="1789201" y="56838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5A192E7-1832-434F-8209-39693ABBCE03}"/>
              </a:ext>
            </a:extLst>
          </p:cNvPr>
          <p:cNvSpPr txBox="1"/>
          <p:nvPr/>
        </p:nvSpPr>
        <p:spPr>
          <a:xfrm>
            <a:off x="866742" y="569088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149D48-BE1A-43EF-959C-E80B20775782}"/>
              </a:ext>
            </a:extLst>
          </p:cNvPr>
          <p:cNvSpPr txBox="1"/>
          <p:nvPr/>
        </p:nvSpPr>
        <p:spPr>
          <a:xfrm>
            <a:off x="2473431" y="5691768"/>
            <a:ext cx="717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DE9330-406C-F998-F0BE-27338197894F}"/>
              </a:ext>
            </a:extLst>
          </p:cNvPr>
          <p:cNvSpPr txBox="1"/>
          <p:nvPr/>
        </p:nvSpPr>
        <p:spPr>
          <a:xfrm>
            <a:off x="2612341" y="1248581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0C9A982-68B4-D418-749B-77A10DD214FB}"/>
              </a:ext>
            </a:extLst>
          </p:cNvPr>
          <p:cNvSpPr txBox="1"/>
          <p:nvPr/>
        </p:nvSpPr>
        <p:spPr>
          <a:xfrm>
            <a:off x="3118084" y="124858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9B633D6-2284-202C-A993-A0681B5F103F}"/>
              </a:ext>
            </a:extLst>
          </p:cNvPr>
          <p:cNvSpPr txBox="1"/>
          <p:nvPr/>
        </p:nvSpPr>
        <p:spPr>
          <a:xfrm>
            <a:off x="4128520" y="175040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9F8B28B-8F0D-2B72-F31A-EDA6F6D1C896}"/>
              </a:ext>
            </a:extLst>
          </p:cNvPr>
          <p:cNvSpPr txBox="1"/>
          <p:nvPr/>
        </p:nvSpPr>
        <p:spPr>
          <a:xfrm>
            <a:off x="4744049" y="176376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36464D2-BC9D-E8EF-65BC-A24E1F7B2C45}"/>
              </a:ext>
            </a:extLst>
          </p:cNvPr>
          <p:cNvSpPr txBox="1"/>
          <p:nvPr/>
        </p:nvSpPr>
        <p:spPr>
          <a:xfrm>
            <a:off x="3977623" y="225921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DA4CEDF-F757-10C5-D03C-85197328730A}"/>
              </a:ext>
            </a:extLst>
          </p:cNvPr>
          <p:cNvSpPr txBox="1"/>
          <p:nvPr/>
        </p:nvSpPr>
        <p:spPr>
          <a:xfrm>
            <a:off x="4581603" y="227572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52B358E-41F8-52B7-946A-6569572CDBEC}"/>
              </a:ext>
            </a:extLst>
          </p:cNvPr>
          <p:cNvSpPr txBox="1"/>
          <p:nvPr/>
        </p:nvSpPr>
        <p:spPr>
          <a:xfrm>
            <a:off x="2232278" y="264756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F389E8-F7A1-33F4-1D7B-DEADD164794A}"/>
              </a:ext>
            </a:extLst>
          </p:cNvPr>
          <p:cNvSpPr txBox="1"/>
          <p:nvPr/>
        </p:nvSpPr>
        <p:spPr>
          <a:xfrm>
            <a:off x="2871863" y="267472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1AF9BD7-2C20-8052-85F0-500F69591BB8}"/>
              </a:ext>
            </a:extLst>
          </p:cNvPr>
          <p:cNvSpPr txBox="1"/>
          <p:nvPr/>
        </p:nvSpPr>
        <p:spPr>
          <a:xfrm>
            <a:off x="2063001" y="333505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F38B5F4-732A-1951-D790-C2464C743512}"/>
              </a:ext>
            </a:extLst>
          </p:cNvPr>
          <p:cNvSpPr txBox="1"/>
          <p:nvPr/>
        </p:nvSpPr>
        <p:spPr>
          <a:xfrm>
            <a:off x="3546106" y="335043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2611CE7-F89E-5A77-CF28-C7E53D61FE2A}"/>
              </a:ext>
            </a:extLst>
          </p:cNvPr>
          <p:cNvSpPr txBox="1"/>
          <p:nvPr/>
        </p:nvSpPr>
        <p:spPr>
          <a:xfrm>
            <a:off x="1949916" y="401807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C0C8B3F-7715-0F14-4AB3-AE8B92A6D775}"/>
              </a:ext>
            </a:extLst>
          </p:cNvPr>
          <p:cNvSpPr txBox="1"/>
          <p:nvPr/>
        </p:nvSpPr>
        <p:spPr>
          <a:xfrm>
            <a:off x="2589501" y="404522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39F9CEA-A6E2-99EE-2F07-2E621B6E650E}"/>
              </a:ext>
            </a:extLst>
          </p:cNvPr>
          <p:cNvSpPr txBox="1"/>
          <p:nvPr/>
        </p:nvSpPr>
        <p:spPr>
          <a:xfrm>
            <a:off x="1845954" y="443434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CBF59AC-2CB7-C768-F36F-4292300681D3}"/>
              </a:ext>
            </a:extLst>
          </p:cNvPr>
          <p:cNvSpPr txBox="1"/>
          <p:nvPr/>
        </p:nvSpPr>
        <p:spPr>
          <a:xfrm>
            <a:off x="4186501" y="517890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3EC0F6F-6DC1-B316-CA87-D355F393644F}"/>
              </a:ext>
            </a:extLst>
          </p:cNvPr>
          <p:cNvSpPr txBox="1"/>
          <p:nvPr/>
        </p:nvSpPr>
        <p:spPr>
          <a:xfrm>
            <a:off x="4866297" y="515143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6366385-A425-D218-2F75-586FFF0D7EFC}"/>
              </a:ext>
            </a:extLst>
          </p:cNvPr>
          <p:cNvSpPr txBox="1"/>
          <p:nvPr/>
        </p:nvSpPr>
        <p:spPr>
          <a:xfrm>
            <a:off x="4083349" y="624567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24286719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F3254E15-3EEF-48CD-850F-770A94E747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4" y="2169264"/>
            <a:ext cx="7107731" cy="4580649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405995-B18F-4108-80B4-CD3AD9EDD915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iron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DDE5284-D70B-480D-B8B8-A17258B5D691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F39992C-AEE6-49DF-88C8-93357EE5AF82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018F7A9-A269-427E-9DB4-75EB4C5A6E2A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45EF17C2-2822-4BBE-B33D-953C2680E8E3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E704AD57-AF01-4EEE-BF1B-9644B73C2F09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1972804E-7B21-4E54-BAAD-26A2846880B6}"/>
              </a:ext>
            </a:extLst>
          </p:cNvPr>
          <p:cNvSpPr/>
          <p:nvPr/>
        </p:nvSpPr>
        <p:spPr>
          <a:xfrm>
            <a:off x="2266605" y="5682644"/>
            <a:ext cx="1504222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6D9C281-7906-4D79-A634-8093D0817DF4}"/>
              </a:ext>
            </a:extLst>
          </p:cNvPr>
          <p:cNvSpPr txBox="1"/>
          <p:nvPr/>
        </p:nvSpPr>
        <p:spPr>
          <a:xfrm>
            <a:off x="2289964" y="5676170"/>
            <a:ext cx="1370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iron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A0EDE03-3A86-453B-BDDB-A94C9239A274}"/>
              </a:ext>
            </a:extLst>
          </p:cNvPr>
          <p:cNvSpPr txBox="1"/>
          <p:nvPr/>
        </p:nvSpPr>
        <p:spPr>
          <a:xfrm>
            <a:off x="2811228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A0BE2F5-4677-4AF1-87B5-9E35AAB6A04D}"/>
              </a:ext>
            </a:extLst>
          </p:cNvPr>
          <p:cNvSpPr txBox="1"/>
          <p:nvPr/>
        </p:nvSpPr>
        <p:spPr>
          <a:xfrm>
            <a:off x="4120493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0FA4AAC-FDDA-4411-BD11-28B4F2DE9FFB}"/>
              </a:ext>
            </a:extLst>
          </p:cNvPr>
          <p:cNvSpPr txBox="1"/>
          <p:nvPr/>
        </p:nvSpPr>
        <p:spPr>
          <a:xfrm>
            <a:off x="5568595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17C7C7E-CA22-4F95-8751-F60F4C972AAC}"/>
              </a:ext>
            </a:extLst>
          </p:cNvPr>
          <p:cNvSpPr txBox="1"/>
          <p:nvPr/>
        </p:nvSpPr>
        <p:spPr>
          <a:xfrm>
            <a:off x="2802524" y="5739290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21660098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2FC91A86-3CCA-44E6-BA28-F1643A446C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8955" y="1712652"/>
            <a:ext cx="7106089" cy="457959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316444-A36D-456A-B635-5B6242CF3EB8}"/>
              </a:ext>
            </a:extLst>
          </p:cNvPr>
          <p:cNvSpPr txBox="1"/>
          <p:nvPr/>
        </p:nvSpPr>
        <p:spPr>
          <a:xfrm>
            <a:off x="725198" y="1010988"/>
            <a:ext cx="27814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鉄鉱石を回収しました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D552BA4-7457-4E16-B08D-341D12D51BCC}"/>
              </a:ext>
            </a:extLst>
          </p:cNvPr>
          <p:cNvSpPr txBox="1"/>
          <p:nvPr/>
        </p:nvSpPr>
        <p:spPr>
          <a:xfrm>
            <a:off x="1520293" y="1070844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D435466-D595-4ED2-B222-4E3771C34469}"/>
              </a:ext>
            </a:extLst>
          </p:cNvPr>
          <p:cNvSpPr txBox="1"/>
          <p:nvPr/>
        </p:nvSpPr>
        <p:spPr>
          <a:xfrm>
            <a:off x="656949" y="1070844"/>
            <a:ext cx="1012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</p:spTree>
    <p:extLst>
      <p:ext uri="{BB962C8B-B14F-4D97-AF65-F5344CB8AC3E}">
        <p14:creationId xmlns:p14="http://schemas.microsoft.com/office/powerpoint/2010/main" val="33550155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3AB3E1C-2579-4110-ABD2-595E5971BC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5452" y="2063145"/>
            <a:ext cx="6297173" cy="405827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9D2EE4-42BD-4860-B3C4-7CDBF6B0983A}"/>
              </a:ext>
            </a:extLst>
          </p:cNvPr>
          <p:cNvSpPr txBox="1"/>
          <p:nvPr/>
        </p:nvSpPr>
        <p:spPr>
          <a:xfrm>
            <a:off x="725197" y="1010988"/>
            <a:ext cx="799017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エージェントが宇宙船に戻ってきました。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回収した資源をデジタル化して地球に送ります。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8DF3F9B-C6C4-40AA-9C5E-105F8018AD9B}"/>
              </a:ext>
            </a:extLst>
          </p:cNvPr>
          <p:cNvSpPr txBox="1"/>
          <p:nvPr/>
        </p:nvSpPr>
        <p:spPr>
          <a:xfrm>
            <a:off x="2293536" y="1071063"/>
            <a:ext cx="9952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うちゅうせん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B73FC33-2025-4527-B63D-4665A009528D}"/>
              </a:ext>
            </a:extLst>
          </p:cNvPr>
          <p:cNvSpPr txBox="1"/>
          <p:nvPr/>
        </p:nvSpPr>
        <p:spPr>
          <a:xfrm>
            <a:off x="3176468" y="1632118"/>
            <a:ext cx="5029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DE819FF-D6F8-44D4-8967-1463F9115691}"/>
              </a:ext>
            </a:extLst>
          </p:cNvPr>
          <p:cNvSpPr txBox="1"/>
          <p:nvPr/>
        </p:nvSpPr>
        <p:spPr>
          <a:xfrm>
            <a:off x="3197312" y="1071063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8278958-75BC-47B7-9E18-55599A0D9C08}"/>
              </a:ext>
            </a:extLst>
          </p:cNvPr>
          <p:cNvSpPr txBox="1"/>
          <p:nvPr/>
        </p:nvSpPr>
        <p:spPr>
          <a:xfrm>
            <a:off x="628114" y="1632118"/>
            <a:ext cx="8517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180497E-7518-4ABB-BCFC-411137E59379}"/>
              </a:ext>
            </a:extLst>
          </p:cNvPr>
          <p:cNvSpPr txBox="1"/>
          <p:nvPr/>
        </p:nvSpPr>
        <p:spPr>
          <a:xfrm>
            <a:off x="1632774" y="1632118"/>
            <a:ext cx="6141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96A2D261-4EA5-4C8E-A58A-F7343C317E20}"/>
              </a:ext>
            </a:extLst>
          </p:cNvPr>
          <p:cNvSpPr/>
          <p:nvPr/>
        </p:nvSpPr>
        <p:spPr>
          <a:xfrm>
            <a:off x="2897142" y="3041826"/>
            <a:ext cx="1711838" cy="1711838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41434A1-F2FF-46B9-AA56-846030C02BD8}"/>
              </a:ext>
            </a:extLst>
          </p:cNvPr>
          <p:cNvSpPr txBox="1"/>
          <p:nvPr/>
        </p:nvSpPr>
        <p:spPr>
          <a:xfrm>
            <a:off x="1921881" y="6162949"/>
            <a:ext cx="46281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エージェントを右クリックしてください。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B7ECE1C-B9CF-49C3-A415-9D8389D7AD5D}"/>
              </a:ext>
            </a:extLst>
          </p:cNvPr>
          <p:cNvSpPr txBox="1"/>
          <p:nvPr/>
        </p:nvSpPr>
        <p:spPr>
          <a:xfrm>
            <a:off x="3482786" y="6239464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06DFD-41E7-4098-A43B-56434264792A}"/>
              </a:ext>
            </a:extLst>
          </p:cNvPr>
          <p:cNvSpPr txBox="1"/>
          <p:nvPr/>
        </p:nvSpPr>
        <p:spPr>
          <a:xfrm>
            <a:off x="3868564" y="1632118"/>
            <a:ext cx="740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ちきゅう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5A1A6A8-F8D7-4E2B-8EDC-9BC1BD16CC33}"/>
              </a:ext>
            </a:extLst>
          </p:cNvPr>
          <p:cNvSpPr txBox="1"/>
          <p:nvPr/>
        </p:nvSpPr>
        <p:spPr>
          <a:xfrm>
            <a:off x="4562838" y="1632118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</a:p>
        </p:txBody>
      </p:sp>
    </p:spTree>
    <p:extLst>
      <p:ext uri="{BB962C8B-B14F-4D97-AF65-F5344CB8AC3E}">
        <p14:creationId xmlns:p14="http://schemas.microsoft.com/office/powerpoint/2010/main" val="240693748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18E5182A-5AE9-4C2D-BF14-3B6F50BE1C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" r="251"/>
          <a:stretch/>
        </p:blipFill>
        <p:spPr>
          <a:xfrm>
            <a:off x="701459" y="2522739"/>
            <a:ext cx="3599328" cy="3411928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1764A82D-D541-4ADB-9C87-66BA4297EBCB}"/>
              </a:ext>
            </a:extLst>
          </p:cNvPr>
          <p:cNvGrpSpPr/>
          <p:nvPr/>
        </p:nvGrpSpPr>
        <p:grpSpPr>
          <a:xfrm>
            <a:off x="1253907" y="3454421"/>
            <a:ext cx="1010358" cy="1010358"/>
            <a:chOff x="1252039" y="3292623"/>
            <a:chExt cx="1604985" cy="1604985"/>
          </a:xfrm>
        </p:grpSpPr>
        <p:sp>
          <p:nvSpPr>
            <p:cNvPr id="22" name="楕円 21">
              <a:extLst>
                <a:ext uri="{FF2B5EF4-FFF2-40B4-BE49-F238E27FC236}">
                  <a16:creationId xmlns:a16="http://schemas.microsoft.com/office/drawing/2014/main" id="{40899C0E-3115-4B74-A518-88DF2386EBD1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F83582A6-11A4-4A04-8866-10B45667B581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EF65E776-4288-4382-B4AF-30673728A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29" name="グループ化 28">
                <a:extLst>
                  <a:ext uri="{FF2B5EF4-FFF2-40B4-BE49-F238E27FC236}">
                    <a16:creationId xmlns:a16="http://schemas.microsoft.com/office/drawing/2014/main" id="{14D0563C-0845-4AEE-8786-513E2B5F4867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30" name="図 29">
                  <a:extLst>
                    <a:ext uri="{FF2B5EF4-FFF2-40B4-BE49-F238E27FC236}">
                      <a16:creationId xmlns:a16="http://schemas.microsoft.com/office/drawing/2014/main" id="{73A6D1E8-834C-4A18-9A2A-0D8018EF69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31" name="四角形: 角を丸くする 30">
                  <a:extLst>
                    <a:ext uri="{FF2B5EF4-FFF2-40B4-BE49-F238E27FC236}">
                      <a16:creationId xmlns:a16="http://schemas.microsoft.com/office/drawing/2014/main" id="{1E576167-7744-4678-81A3-44A364FD6474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2" name="円弧 31">
            <a:extLst>
              <a:ext uri="{FF2B5EF4-FFF2-40B4-BE49-F238E27FC236}">
                <a16:creationId xmlns:a16="http://schemas.microsoft.com/office/drawing/2014/main" id="{44A3E1B9-A14F-493E-86A3-19D47FDA1F16}"/>
              </a:ext>
            </a:extLst>
          </p:cNvPr>
          <p:cNvSpPr/>
          <p:nvPr/>
        </p:nvSpPr>
        <p:spPr>
          <a:xfrm>
            <a:off x="334735" y="3043305"/>
            <a:ext cx="1100158" cy="1439919"/>
          </a:xfrm>
          <a:prstGeom prst="arc">
            <a:avLst>
              <a:gd name="adj1" fmla="val 5143753"/>
              <a:gd name="adj2" fmla="val 16281494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02203454-2E04-4590-B4A0-C3DC6B3647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70546" y="2522738"/>
            <a:ext cx="3625175" cy="3411929"/>
          </a:xfrm>
          <a:prstGeom prst="rect">
            <a:avLst/>
          </a:prstGeom>
        </p:spPr>
      </p:pic>
      <p:sp>
        <p:nvSpPr>
          <p:cNvPr id="34" name="楕円 33">
            <a:extLst>
              <a:ext uri="{FF2B5EF4-FFF2-40B4-BE49-F238E27FC236}">
                <a16:creationId xmlns:a16="http://schemas.microsoft.com/office/drawing/2014/main" id="{391AE5A7-3D77-41DE-B2C6-9FE76CDF9DFE}"/>
              </a:ext>
            </a:extLst>
          </p:cNvPr>
          <p:cNvSpPr/>
          <p:nvPr/>
        </p:nvSpPr>
        <p:spPr>
          <a:xfrm>
            <a:off x="4975920" y="4054179"/>
            <a:ext cx="821200" cy="8212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6" name="矢印: 右 35">
            <a:extLst>
              <a:ext uri="{FF2B5EF4-FFF2-40B4-BE49-F238E27FC236}">
                <a16:creationId xmlns:a16="http://schemas.microsoft.com/office/drawing/2014/main" id="{555957CA-AE89-43F1-B216-54DEBAB446C9}"/>
              </a:ext>
            </a:extLst>
          </p:cNvPr>
          <p:cNvSpPr/>
          <p:nvPr/>
        </p:nvSpPr>
        <p:spPr>
          <a:xfrm>
            <a:off x="4381446" y="3787948"/>
            <a:ext cx="665700" cy="676831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12B18F0-CF71-4412-B190-3D9C5520DDED}"/>
              </a:ext>
            </a:extLst>
          </p:cNvPr>
          <p:cNvSpPr txBox="1"/>
          <p:nvPr/>
        </p:nvSpPr>
        <p:spPr>
          <a:xfrm>
            <a:off x="701459" y="1053687"/>
            <a:ext cx="80139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ドラッグアンドドロップで、エージェントが回収した鉄鉱石を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プレイヤーの持ち物に移動します。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44F5EB5-55A4-430D-B321-580A37B2AA4B}"/>
              </a:ext>
            </a:extLst>
          </p:cNvPr>
          <p:cNvSpPr txBox="1"/>
          <p:nvPr/>
        </p:nvSpPr>
        <p:spPr>
          <a:xfrm>
            <a:off x="5227505" y="1120576"/>
            <a:ext cx="835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1A87FA6-B876-4D2A-B462-0CB6099B5DB8}"/>
              </a:ext>
            </a:extLst>
          </p:cNvPr>
          <p:cNvSpPr txBox="1"/>
          <p:nvPr/>
        </p:nvSpPr>
        <p:spPr>
          <a:xfrm>
            <a:off x="6063448" y="1120576"/>
            <a:ext cx="11008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FB9B5AE-6004-4673-9501-6963C41E9714}"/>
              </a:ext>
            </a:extLst>
          </p:cNvPr>
          <p:cNvSpPr txBox="1"/>
          <p:nvPr/>
        </p:nvSpPr>
        <p:spPr>
          <a:xfrm>
            <a:off x="2971443" y="1670428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5C77CE5-E7B4-4F56-A780-FBDD3010823D}"/>
              </a:ext>
            </a:extLst>
          </p:cNvPr>
          <p:cNvSpPr txBox="1"/>
          <p:nvPr/>
        </p:nvSpPr>
        <p:spPr>
          <a:xfrm>
            <a:off x="2118670" y="1670428"/>
            <a:ext cx="2965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5F46D36-94A8-46F5-939C-7DECAFD5A0B1}"/>
              </a:ext>
            </a:extLst>
          </p:cNvPr>
          <p:cNvSpPr txBox="1"/>
          <p:nvPr/>
        </p:nvSpPr>
        <p:spPr>
          <a:xfrm>
            <a:off x="2469401" y="1670428"/>
            <a:ext cx="5286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</a:p>
        </p:txBody>
      </p:sp>
    </p:spTree>
    <p:extLst>
      <p:ext uri="{BB962C8B-B14F-4D97-AF65-F5344CB8AC3E}">
        <p14:creationId xmlns:p14="http://schemas.microsoft.com/office/powerpoint/2010/main" val="261143164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65EDE513-EEC1-4F29-93AB-E378F3A645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56987" y="2412142"/>
            <a:ext cx="3658388" cy="344318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6510ADE1-7AE2-40DF-9983-4B287AA965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1762" y="2420398"/>
            <a:ext cx="3611819" cy="3411929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71FFC6D7-CB5E-4488-9E49-3EF33B7AFDB7}"/>
              </a:ext>
            </a:extLst>
          </p:cNvPr>
          <p:cNvGrpSpPr/>
          <p:nvPr/>
        </p:nvGrpSpPr>
        <p:grpSpPr>
          <a:xfrm>
            <a:off x="1661558" y="4666273"/>
            <a:ext cx="1010358" cy="1010358"/>
            <a:chOff x="1252039" y="3292623"/>
            <a:chExt cx="1604985" cy="1604985"/>
          </a:xfrm>
        </p:grpSpPr>
        <p:sp>
          <p:nvSpPr>
            <p:cNvPr id="44" name="楕円 43">
              <a:extLst>
                <a:ext uri="{FF2B5EF4-FFF2-40B4-BE49-F238E27FC236}">
                  <a16:creationId xmlns:a16="http://schemas.microsoft.com/office/drawing/2014/main" id="{5B01D1B8-8D1C-4079-ABAB-83277E47A07C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E22E9E77-BE0F-4951-B576-BF32B6FEF855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46" name="図 45">
                <a:extLst>
                  <a:ext uri="{FF2B5EF4-FFF2-40B4-BE49-F238E27FC236}">
                    <a16:creationId xmlns:a16="http://schemas.microsoft.com/office/drawing/2014/main" id="{5EF4DC69-DD45-4317-8C59-3E6B4A1F64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47" name="グループ化 46">
                <a:extLst>
                  <a:ext uri="{FF2B5EF4-FFF2-40B4-BE49-F238E27FC236}">
                    <a16:creationId xmlns:a16="http://schemas.microsoft.com/office/drawing/2014/main" id="{B59821CB-B566-4B2D-8E2B-F2E40098F1C3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48" name="図 47">
                  <a:extLst>
                    <a:ext uri="{FF2B5EF4-FFF2-40B4-BE49-F238E27FC236}">
                      <a16:creationId xmlns:a16="http://schemas.microsoft.com/office/drawing/2014/main" id="{2F7C0813-2DE5-4AA6-A28D-CD14A01E08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49" name="四角形: 角を丸くする 48">
                  <a:extLst>
                    <a:ext uri="{FF2B5EF4-FFF2-40B4-BE49-F238E27FC236}">
                      <a16:creationId xmlns:a16="http://schemas.microsoft.com/office/drawing/2014/main" id="{FF0E6F20-9437-4C49-9409-DADE7FBA1302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50" name="円弧 49">
            <a:extLst>
              <a:ext uri="{FF2B5EF4-FFF2-40B4-BE49-F238E27FC236}">
                <a16:creationId xmlns:a16="http://schemas.microsoft.com/office/drawing/2014/main" id="{666BC943-3E9B-4CC2-A2A0-BDECCCD004E4}"/>
              </a:ext>
            </a:extLst>
          </p:cNvPr>
          <p:cNvSpPr/>
          <p:nvPr/>
        </p:nvSpPr>
        <p:spPr>
          <a:xfrm>
            <a:off x="347106" y="4341182"/>
            <a:ext cx="1152608" cy="1189402"/>
          </a:xfrm>
          <a:prstGeom prst="arc">
            <a:avLst>
              <a:gd name="adj1" fmla="val 5143753"/>
              <a:gd name="adj2" fmla="val 16281494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38FEFC21-F422-482E-B783-2BB1CE9A3387}"/>
              </a:ext>
            </a:extLst>
          </p:cNvPr>
          <p:cNvSpPr/>
          <p:nvPr/>
        </p:nvSpPr>
        <p:spPr>
          <a:xfrm>
            <a:off x="4971939" y="5119983"/>
            <a:ext cx="821200" cy="8212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02F7025C-EC63-4A35-9A8A-51872643A462}"/>
              </a:ext>
            </a:extLst>
          </p:cNvPr>
          <p:cNvSpPr/>
          <p:nvPr/>
        </p:nvSpPr>
        <p:spPr>
          <a:xfrm>
            <a:off x="4381446" y="3787948"/>
            <a:ext cx="665700" cy="676831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5F93BA6-C964-4D6F-B031-23D5EDD5A2F7}"/>
              </a:ext>
            </a:extLst>
          </p:cNvPr>
          <p:cNvSpPr txBox="1"/>
          <p:nvPr/>
        </p:nvSpPr>
        <p:spPr>
          <a:xfrm>
            <a:off x="701459" y="1053687"/>
            <a:ext cx="80139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キーを押してインベントリ（持ち物一覧）を開きます。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ドラッグアンドドロップで鉄鉱石をホットバーに移動します。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81F4DF2-D7B1-4FB3-986B-D3D9AB96F1AE}"/>
              </a:ext>
            </a:extLst>
          </p:cNvPr>
          <p:cNvSpPr txBox="1"/>
          <p:nvPr/>
        </p:nvSpPr>
        <p:spPr>
          <a:xfrm>
            <a:off x="5739725" y="1679303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A41F032-A4F5-4E8E-9E2E-46BFA9D2578A}"/>
              </a:ext>
            </a:extLst>
          </p:cNvPr>
          <p:cNvSpPr txBox="1"/>
          <p:nvPr/>
        </p:nvSpPr>
        <p:spPr>
          <a:xfrm>
            <a:off x="3862767" y="1124646"/>
            <a:ext cx="2965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B74EC01-9008-4C6C-B879-9561E4FDD99A}"/>
              </a:ext>
            </a:extLst>
          </p:cNvPr>
          <p:cNvSpPr txBox="1"/>
          <p:nvPr/>
        </p:nvSpPr>
        <p:spPr>
          <a:xfrm>
            <a:off x="4213497" y="1124646"/>
            <a:ext cx="1014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 いちらん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0C9D321-8EA2-4C87-95F1-56FCC4353285}"/>
              </a:ext>
            </a:extLst>
          </p:cNvPr>
          <p:cNvSpPr txBox="1"/>
          <p:nvPr/>
        </p:nvSpPr>
        <p:spPr>
          <a:xfrm>
            <a:off x="1589852" y="1124646"/>
            <a:ext cx="2965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89A9BE2-8C31-4C76-8C1A-DB76AAEABE6D}"/>
              </a:ext>
            </a:extLst>
          </p:cNvPr>
          <p:cNvSpPr txBox="1"/>
          <p:nvPr/>
        </p:nvSpPr>
        <p:spPr>
          <a:xfrm>
            <a:off x="5382539" y="1124646"/>
            <a:ext cx="502924" cy="255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8A2A0A3-C264-4C32-A718-53A81E2F8468}"/>
              </a:ext>
            </a:extLst>
          </p:cNvPr>
          <p:cNvSpPr txBox="1"/>
          <p:nvPr/>
        </p:nvSpPr>
        <p:spPr>
          <a:xfrm>
            <a:off x="3312351" y="1679303"/>
            <a:ext cx="11008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</p:spTree>
    <p:extLst>
      <p:ext uri="{BB962C8B-B14F-4D97-AF65-F5344CB8AC3E}">
        <p14:creationId xmlns:p14="http://schemas.microsoft.com/office/powerpoint/2010/main" val="8484868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25688968-3927-4FE7-95AD-B4DE6FE72E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8954" y="1712652"/>
            <a:ext cx="7106089" cy="4579591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D0B7F92-E61E-4A44-90A3-20056BC56695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鉄鉱石を選択した状態で、スキャナーを右クリックします。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9A752FB-FAE9-40EA-95A2-ED27BF460F79}"/>
              </a:ext>
            </a:extLst>
          </p:cNvPr>
          <p:cNvSpPr txBox="1"/>
          <p:nvPr/>
        </p:nvSpPr>
        <p:spPr>
          <a:xfrm>
            <a:off x="1582439" y="1070844"/>
            <a:ext cx="708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7B935FA-EA37-405A-8DA1-F871405DF813}"/>
              </a:ext>
            </a:extLst>
          </p:cNvPr>
          <p:cNvSpPr txBox="1"/>
          <p:nvPr/>
        </p:nvSpPr>
        <p:spPr>
          <a:xfrm>
            <a:off x="4794776" y="108323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875ED49-20A4-4ABB-B7B2-535A44121485}"/>
              </a:ext>
            </a:extLst>
          </p:cNvPr>
          <p:cNvSpPr txBox="1"/>
          <p:nvPr/>
        </p:nvSpPr>
        <p:spPr>
          <a:xfrm>
            <a:off x="2411404" y="1070844"/>
            <a:ext cx="840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じょうたい</a:t>
            </a: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571FF2F5-307A-418E-9125-8BA57FF079A9}"/>
              </a:ext>
            </a:extLst>
          </p:cNvPr>
          <p:cNvSpPr/>
          <p:nvPr/>
        </p:nvSpPr>
        <p:spPr>
          <a:xfrm>
            <a:off x="3010637" y="5630291"/>
            <a:ext cx="821200" cy="8212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5C67E5F0-FD4B-4301-8466-6DB1B8B7B281}"/>
              </a:ext>
            </a:extLst>
          </p:cNvPr>
          <p:cNvSpPr/>
          <p:nvPr/>
        </p:nvSpPr>
        <p:spPr>
          <a:xfrm>
            <a:off x="3642343" y="2942228"/>
            <a:ext cx="2304866" cy="230486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9A5EF56-BBEB-495A-A584-6F915BF62750}"/>
              </a:ext>
            </a:extLst>
          </p:cNvPr>
          <p:cNvSpPr txBox="1"/>
          <p:nvPr/>
        </p:nvSpPr>
        <p:spPr>
          <a:xfrm>
            <a:off x="603403" y="1070843"/>
            <a:ext cx="11008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</p:spTree>
    <p:extLst>
      <p:ext uri="{BB962C8B-B14F-4D97-AF65-F5344CB8AC3E}">
        <p14:creationId xmlns:p14="http://schemas.microsoft.com/office/powerpoint/2010/main" val="7181999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1B58BCD7-B7AD-43EF-9B65-134134BF30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47527" y="2343541"/>
            <a:ext cx="4127754" cy="308996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BE8CB91A-5B46-473B-8BA2-9D34FC970C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82000" y="2334688"/>
            <a:ext cx="4107165" cy="3107497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6C7387ED-5ACF-4E40-9B18-DD47D1798312}"/>
              </a:ext>
            </a:extLst>
          </p:cNvPr>
          <p:cNvGrpSpPr/>
          <p:nvPr/>
        </p:nvGrpSpPr>
        <p:grpSpPr>
          <a:xfrm>
            <a:off x="1383290" y="3621184"/>
            <a:ext cx="1010358" cy="1010358"/>
            <a:chOff x="1252039" y="3292623"/>
            <a:chExt cx="1604985" cy="1604985"/>
          </a:xfrm>
        </p:grpSpPr>
        <p:sp>
          <p:nvSpPr>
            <p:cNvPr id="19" name="楕円 18">
              <a:extLst>
                <a:ext uri="{FF2B5EF4-FFF2-40B4-BE49-F238E27FC236}">
                  <a16:creationId xmlns:a16="http://schemas.microsoft.com/office/drawing/2014/main" id="{B28AF835-440B-41A6-B8E8-54B4C984E806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CBD54152-A6DA-4C28-BDB7-AF16FB82B613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CC0D463D-FF63-45EB-B915-7DF0B114AD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993B2365-050F-42C3-94B2-ABD6E958D48A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24" name="図 23">
                  <a:extLst>
                    <a:ext uri="{FF2B5EF4-FFF2-40B4-BE49-F238E27FC236}">
                      <a16:creationId xmlns:a16="http://schemas.microsoft.com/office/drawing/2014/main" id="{33C7C0E5-BF33-4373-A627-45B2EBF557D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</a:blip>
                <a:srcRect t="-1" r="50646" b="46918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25" name="四角形: 角を丸くする 24">
                  <a:extLst>
                    <a:ext uri="{FF2B5EF4-FFF2-40B4-BE49-F238E27FC236}">
                      <a16:creationId xmlns:a16="http://schemas.microsoft.com/office/drawing/2014/main" id="{CA5A2588-4D3B-4CCD-B206-34C4B09FBFC9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26" name="円弧 25">
            <a:extLst>
              <a:ext uri="{FF2B5EF4-FFF2-40B4-BE49-F238E27FC236}">
                <a16:creationId xmlns:a16="http://schemas.microsoft.com/office/drawing/2014/main" id="{57B9E36D-5EBF-46BF-9220-F2F7D43E3DDF}"/>
              </a:ext>
            </a:extLst>
          </p:cNvPr>
          <p:cNvSpPr/>
          <p:nvPr/>
        </p:nvSpPr>
        <p:spPr>
          <a:xfrm flipV="1">
            <a:off x="620069" y="3024859"/>
            <a:ext cx="1439550" cy="2212966"/>
          </a:xfrm>
          <a:prstGeom prst="arc">
            <a:avLst>
              <a:gd name="adj1" fmla="val 5247327"/>
              <a:gd name="adj2" fmla="val 14045392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5139496D-80FC-43B8-865F-96CE544ADA86}"/>
              </a:ext>
            </a:extLst>
          </p:cNvPr>
          <p:cNvSpPr/>
          <p:nvPr/>
        </p:nvSpPr>
        <p:spPr>
          <a:xfrm>
            <a:off x="5652848" y="2607800"/>
            <a:ext cx="821200" cy="8212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38" name="矢印: 右 37">
            <a:extLst>
              <a:ext uri="{FF2B5EF4-FFF2-40B4-BE49-F238E27FC236}">
                <a16:creationId xmlns:a16="http://schemas.microsoft.com/office/drawing/2014/main" id="{042C8DBC-A59A-4E1A-90E1-B8912D3EC788}"/>
              </a:ext>
            </a:extLst>
          </p:cNvPr>
          <p:cNvSpPr/>
          <p:nvPr/>
        </p:nvSpPr>
        <p:spPr>
          <a:xfrm>
            <a:off x="4381446" y="3787948"/>
            <a:ext cx="665700" cy="676831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5E95E24-9965-44F7-8D37-5D23C8C2BB3D}"/>
              </a:ext>
            </a:extLst>
          </p:cNvPr>
          <p:cNvSpPr txBox="1"/>
          <p:nvPr/>
        </p:nvSpPr>
        <p:spPr>
          <a:xfrm>
            <a:off x="701459" y="1053687"/>
            <a:ext cx="80139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ドラッグアンドドロップで、鉄鉱石をアイテムホッパーに移動します。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DF7DEA1-21BF-4703-A632-F027EFD63487}"/>
              </a:ext>
            </a:extLst>
          </p:cNvPr>
          <p:cNvSpPr txBox="1"/>
          <p:nvPr/>
        </p:nvSpPr>
        <p:spPr>
          <a:xfrm>
            <a:off x="6662787" y="1124066"/>
            <a:ext cx="6166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FB06ABC-D0F6-4777-97A8-12919A6F468B}"/>
              </a:ext>
            </a:extLst>
          </p:cNvPr>
          <p:cNvSpPr txBox="1"/>
          <p:nvPr/>
        </p:nvSpPr>
        <p:spPr>
          <a:xfrm>
            <a:off x="3548454" y="1115188"/>
            <a:ext cx="11008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</p:spTree>
    <p:extLst>
      <p:ext uri="{BB962C8B-B14F-4D97-AF65-F5344CB8AC3E}">
        <p14:creationId xmlns:p14="http://schemas.microsoft.com/office/powerpoint/2010/main" val="41461059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04CD685E-B973-4F0B-B7D7-1038FA1DEA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8954" y="1712652"/>
            <a:ext cx="7106089" cy="4579591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C16D1F0-8E67-403D-86B6-FC9A71DA38E9}"/>
              </a:ext>
            </a:extLst>
          </p:cNvPr>
          <p:cNvSpPr txBox="1"/>
          <p:nvPr/>
        </p:nvSpPr>
        <p:spPr>
          <a:xfrm>
            <a:off x="725197" y="1010988"/>
            <a:ext cx="80840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金星でのミッションが完了しました！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FC11245-7F96-4B67-8200-9BE750749AB3}"/>
              </a:ext>
            </a:extLst>
          </p:cNvPr>
          <p:cNvSpPr txBox="1"/>
          <p:nvPr/>
        </p:nvSpPr>
        <p:spPr>
          <a:xfrm>
            <a:off x="674948" y="1079506"/>
            <a:ext cx="718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きんせい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DC7EF38-4A93-4E6A-BB65-32EB2CCDE268}"/>
              </a:ext>
            </a:extLst>
          </p:cNvPr>
          <p:cNvSpPr txBox="1"/>
          <p:nvPr/>
        </p:nvSpPr>
        <p:spPr>
          <a:xfrm>
            <a:off x="2895548" y="1079506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</p:spTree>
    <p:extLst>
      <p:ext uri="{BB962C8B-B14F-4D97-AF65-F5344CB8AC3E}">
        <p14:creationId xmlns:p14="http://schemas.microsoft.com/office/powerpoint/2010/main" val="174227581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</a:t>
            </a:r>
            <a:r>
              <a:rPr lang="en-US" altLang="ja-JP" dirty="0"/>
              <a:t>【</a:t>
            </a:r>
            <a:r>
              <a:rPr lang="ja-JP" altLang="en-US" dirty="0"/>
              <a:t>金星</a:t>
            </a:r>
            <a:r>
              <a:rPr lang="en-US" altLang="ja-JP" dirty="0"/>
              <a:t>】</a:t>
            </a:r>
            <a:r>
              <a:rPr lang="ja-JP" altLang="en-US" dirty="0"/>
              <a:t>鉄鉱石を回収しよう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1500D2A-B4E1-4D13-9B92-A4EA7EC1560E}"/>
              </a:ext>
            </a:extLst>
          </p:cNvPr>
          <p:cNvSpPr txBox="1"/>
          <p:nvPr/>
        </p:nvSpPr>
        <p:spPr>
          <a:xfrm>
            <a:off x="3180601" y="400701"/>
            <a:ext cx="85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かいしゅう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88C408D-CADB-4795-94B1-94978380B883}"/>
              </a:ext>
            </a:extLst>
          </p:cNvPr>
          <p:cNvSpPr txBox="1"/>
          <p:nvPr/>
        </p:nvSpPr>
        <p:spPr>
          <a:xfrm>
            <a:off x="2015231" y="400701"/>
            <a:ext cx="989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てっこうせき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585E2F9-C603-43E2-8581-0989A5D50278}"/>
              </a:ext>
            </a:extLst>
          </p:cNvPr>
          <p:cNvSpPr txBox="1"/>
          <p:nvPr/>
        </p:nvSpPr>
        <p:spPr>
          <a:xfrm>
            <a:off x="1056443" y="400701"/>
            <a:ext cx="876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きんせい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04CD685E-B973-4F0B-B7D7-1038FA1DEA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8954" y="1713539"/>
            <a:ext cx="7106089" cy="4577817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995EF57-0276-41F7-906A-D177CC928353}"/>
              </a:ext>
            </a:extLst>
          </p:cNvPr>
          <p:cNvSpPr txBox="1"/>
          <p:nvPr/>
        </p:nvSpPr>
        <p:spPr>
          <a:xfrm>
            <a:off x="725197" y="1010988"/>
            <a:ext cx="80840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鉄鉱石のデータを地球に送信しました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A64B527-7832-4D7F-A3FC-275CC2B31E53}"/>
              </a:ext>
            </a:extLst>
          </p:cNvPr>
          <p:cNvSpPr txBox="1"/>
          <p:nvPr/>
        </p:nvSpPr>
        <p:spPr>
          <a:xfrm>
            <a:off x="4804270" y="107950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74D09F4-320B-464C-84CE-6902CC7F2E6A}"/>
              </a:ext>
            </a:extLst>
          </p:cNvPr>
          <p:cNvSpPr txBox="1"/>
          <p:nvPr/>
        </p:nvSpPr>
        <p:spPr>
          <a:xfrm>
            <a:off x="2438038" y="1079506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ちきゅう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B5C06E1-6FCE-4DF7-AEBC-75110D7F5EC3}"/>
              </a:ext>
            </a:extLst>
          </p:cNvPr>
          <p:cNvSpPr txBox="1"/>
          <p:nvPr/>
        </p:nvSpPr>
        <p:spPr>
          <a:xfrm>
            <a:off x="6631619" y="107950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830F0D3-1307-4392-945A-A1EEAE0FA717}"/>
              </a:ext>
            </a:extLst>
          </p:cNvPr>
          <p:cNvSpPr txBox="1"/>
          <p:nvPr/>
        </p:nvSpPr>
        <p:spPr>
          <a:xfrm>
            <a:off x="3161879" y="1079506"/>
            <a:ext cx="873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13ED360-C8FC-4830-B265-E466929C7356}"/>
              </a:ext>
            </a:extLst>
          </p:cNvPr>
          <p:cNvSpPr txBox="1"/>
          <p:nvPr/>
        </p:nvSpPr>
        <p:spPr>
          <a:xfrm>
            <a:off x="560193" y="1079506"/>
            <a:ext cx="11008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てっこうせき</a:t>
            </a:r>
          </a:p>
        </p:txBody>
      </p:sp>
    </p:spTree>
    <p:extLst>
      <p:ext uri="{BB962C8B-B14F-4D97-AF65-F5344CB8AC3E}">
        <p14:creationId xmlns:p14="http://schemas.microsoft.com/office/powerpoint/2010/main" val="6167769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8284135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</a:t>
            </a:r>
            <a:br>
              <a:rPr lang="en-US" altLang="ja-JP" dirty="0"/>
            </a:br>
            <a:r>
              <a:rPr lang="ja-JP" altLang="en-US" dirty="0"/>
              <a:t>　　　シミュレーションルームで活動しよう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5E87B4-D0A1-4283-91C1-0AA7DB3503E0}"/>
              </a:ext>
            </a:extLst>
          </p:cNvPr>
          <p:cNvSpPr txBox="1"/>
          <p:nvPr/>
        </p:nvSpPr>
        <p:spPr>
          <a:xfrm>
            <a:off x="5647144" y="1901941"/>
            <a:ext cx="940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</p:spTree>
    <p:extLst>
      <p:ext uri="{BB962C8B-B14F-4D97-AF65-F5344CB8AC3E}">
        <p14:creationId xmlns:p14="http://schemas.microsoft.com/office/powerpoint/2010/main" val="29799190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4975" y="1615477"/>
            <a:ext cx="7514048" cy="484250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画面中央にいる司令官に話を聞いてみましょう。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16799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325022" y="1072506"/>
            <a:ext cx="8568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しれいかん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3755349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260211" y="2841734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05655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8801" y="2847251"/>
            <a:ext cx="6394824" cy="323729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365959" y="1028826"/>
            <a:ext cx="877804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資源の回収、お疲れ様でした。仮想収集シミュレーションルームのロックが解除されました。振り向いて後ろの部屋に移動してください。水星表面でのシミュレートができます。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これまでの活動を振り返って青い氷を集めてください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1790301" y="1093036"/>
            <a:ext cx="3958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9EE1093-47B7-4850-82D8-B26DC99D6F2F}"/>
              </a:ext>
            </a:extLst>
          </p:cNvPr>
          <p:cNvSpPr txBox="1"/>
          <p:nvPr/>
        </p:nvSpPr>
        <p:spPr>
          <a:xfrm>
            <a:off x="422862" y="1093036"/>
            <a:ext cx="5117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5AAB0F3-87D3-41DB-9E18-E10AA0A91A6B}"/>
              </a:ext>
            </a:extLst>
          </p:cNvPr>
          <p:cNvSpPr txBox="1"/>
          <p:nvPr/>
        </p:nvSpPr>
        <p:spPr>
          <a:xfrm>
            <a:off x="2087965" y="2063144"/>
            <a:ext cx="2202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D4F43C9-12CC-4AEF-9EC8-B9E59AA34DBB}"/>
              </a:ext>
            </a:extLst>
          </p:cNvPr>
          <p:cNvSpPr txBox="1"/>
          <p:nvPr/>
        </p:nvSpPr>
        <p:spPr>
          <a:xfrm>
            <a:off x="1275655" y="6211101"/>
            <a:ext cx="64481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メッセージを閉じ、後ろの部屋に移動しましょう！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A399381-538E-450B-8970-EF60EFFCAA02}"/>
              </a:ext>
            </a:extLst>
          </p:cNvPr>
          <p:cNvSpPr txBox="1"/>
          <p:nvPr/>
        </p:nvSpPr>
        <p:spPr>
          <a:xfrm>
            <a:off x="3305227" y="6272854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3F6DAE5-BBEF-4367-85B9-7A13E371729A}"/>
              </a:ext>
            </a:extLst>
          </p:cNvPr>
          <p:cNvSpPr txBox="1"/>
          <p:nvPr/>
        </p:nvSpPr>
        <p:spPr>
          <a:xfrm>
            <a:off x="2647717" y="6272854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0C31BC3-D739-437F-B420-2285189C6163}"/>
              </a:ext>
            </a:extLst>
          </p:cNvPr>
          <p:cNvSpPr txBox="1"/>
          <p:nvPr/>
        </p:nvSpPr>
        <p:spPr>
          <a:xfrm>
            <a:off x="1304572" y="2063144"/>
            <a:ext cx="6303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かつどう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BBF73AA-013B-4F04-967E-2D00637D564F}"/>
              </a:ext>
            </a:extLst>
          </p:cNvPr>
          <p:cNvSpPr txBox="1"/>
          <p:nvPr/>
        </p:nvSpPr>
        <p:spPr>
          <a:xfrm>
            <a:off x="419424" y="1577010"/>
            <a:ext cx="288366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6ED868C-60E4-431B-A553-FDAC4DAFE8AA}"/>
              </a:ext>
            </a:extLst>
          </p:cNvPr>
          <p:cNvSpPr txBox="1"/>
          <p:nvPr/>
        </p:nvSpPr>
        <p:spPr>
          <a:xfrm>
            <a:off x="2659699" y="1577010"/>
            <a:ext cx="5080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5F5B556-BDD8-4FDE-AD6B-1A169E6EA13D}"/>
              </a:ext>
            </a:extLst>
          </p:cNvPr>
          <p:cNvSpPr txBox="1"/>
          <p:nvPr/>
        </p:nvSpPr>
        <p:spPr>
          <a:xfrm>
            <a:off x="847455" y="1577010"/>
            <a:ext cx="23971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3952B22-5B5F-4BAE-976D-D4408AB02F54}"/>
              </a:ext>
            </a:extLst>
          </p:cNvPr>
          <p:cNvSpPr txBox="1"/>
          <p:nvPr/>
        </p:nvSpPr>
        <p:spPr>
          <a:xfrm>
            <a:off x="2179873" y="1093036"/>
            <a:ext cx="390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4311250-368A-4153-8D6E-B04FA79DFC35}"/>
              </a:ext>
            </a:extLst>
          </p:cNvPr>
          <p:cNvSpPr txBox="1"/>
          <p:nvPr/>
        </p:nvSpPr>
        <p:spPr>
          <a:xfrm>
            <a:off x="7243659" y="1093036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かいじょ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5023176-AD5D-40DA-BE86-4E7B3BD8197E}"/>
              </a:ext>
            </a:extLst>
          </p:cNvPr>
          <p:cNvSpPr txBox="1"/>
          <p:nvPr/>
        </p:nvSpPr>
        <p:spPr>
          <a:xfrm>
            <a:off x="4394653" y="1577010"/>
            <a:ext cx="11070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すいせいひょうめん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DBE8691-413D-46F5-8342-D65A7F942DFF}"/>
              </a:ext>
            </a:extLst>
          </p:cNvPr>
          <p:cNvSpPr txBox="1"/>
          <p:nvPr/>
        </p:nvSpPr>
        <p:spPr>
          <a:xfrm>
            <a:off x="3300019" y="2063144"/>
            <a:ext cx="6013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8D30C73-9497-44D5-8B8A-FDE83F7F99E2}"/>
              </a:ext>
            </a:extLst>
          </p:cNvPr>
          <p:cNvSpPr txBox="1"/>
          <p:nvPr/>
        </p:nvSpPr>
        <p:spPr>
          <a:xfrm>
            <a:off x="2041859" y="1577010"/>
            <a:ext cx="497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5D22386-0D73-4948-A35A-66E20F1C24CE}"/>
              </a:ext>
            </a:extLst>
          </p:cNvPr>
          <p:cNvSpPr txBox="1"/>
          <p:nvPr/>
        </p:nvSpPr>
        <p:spPr>
          <a:xfrm>
            <a:off x="2398914" y="2063144"/>
            <a:ext cx="4129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3122665" y="1093036"/>
            <a:ext cx="12556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かそうしゅうしゅう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47435F-2FD7-4F04-99E7-74333E3DC851}"/>
              </a:ext>
            </a:extLst>
          </p:cNvPr>
          <p:cNvSpPr txBox="1"/>
          <p:nvPr/>
        </p:nvSpPr>
        <p:spPr>
          <a:xfrm>
            <a:off x="1364055" y="1577010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DFD8FC6-98CD-4B36-8597-66B266F7E17B}"/>
              </a:ext>
            </a:extLst>
          </p:cNvPr>
          <p:cNvSpPr txBox="1"/>
          <p:nvPr/>
        </p:nvSpPr>
        <p:spPr>
          <a:xfrm>
            <a:off x="865664" y="1093036"/>
            <a:ext cx="8485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70B235E-8EB2-4B50-8E80-C28EA7B23359}"/>
              </a:ext>
            </a:extLst>
          </p:cNvPr>
          <p:cNvSpPr txBox="1"/>
          <p:nvPr/>
        </p:nvSpPr>
        <p:spPr>
          <a:xfrm>
            <a:off x="4075670" y="6272854"/>
            <a:ext cx="531842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42CE6CE-0426-4F32-9DEA-F7BEA0882F46}"/>
              </a:ext>
            </a:extLst>
          </p:cNvPr>
          <p:cNvSpPr txBox="1"/>
          <p:nvPr/>
        </p:nvSpPr>
        <p:spPr>
          <a:xfrm>
            <a:off x="2997828" y="2063144"/>
            <a:ext cx="4129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0CCCEF6-26EF-423F-8F0A-84F11DC42711}"/>
              </a:ext>
            </a:extLst>
          </p:cNvPr>
          <p:cNvSpPr txBox="1"/>
          <p:nvPr/>
        </p:nvSpPr>
        <p:spPr>
          <a:xfrm>
            <a:off x="3803705" y="2063144"/>
            <a:ext cx="4129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0BA31E3-0577-44A3-B3F4-BE867D2B8CF0}"/>
              </a:ext>
            </a:extLst>
          </p:cNvPr>
          <p:cNvSpPr txBox="1"/>
          <p:nvPr/>
        </p:nvSpPr>
        <p:spPr>
          <a:xfrm>
            <a:off x="4708946" y="6272854"/>
            <a:ext cx="6046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76697675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119788" y="1020123"/>
            <a:ext cx="88105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宇宙空間のシミュレーション室ですべての資源を回収しよう！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6877969" y="1078804"/>
            <a:ext cx="8611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7A9B669-EEB3-4122-86FD-D1CAA4F6753D}"/>
              </a:ext>
            </a:extLst>
          </p:cNvPr>
          <p:cNvSpPr txBox="1"/>
          <p:nvPr/>
        </p:nvSpPr>
        <p:spPr>
          <a:xfrm>
            <a:off x="1906787" y="1078804"/>
            <a:ext cx="12270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うちゅうくうかん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2C2C51-AC6A-4EC6-A4B4-D023715C2C0F}"/>
              </a:ext>
            </a:extLst>
          </p:cNvPr>
          <p:cNvSpPr txBox="1"/>
          <p:nvPr/>
        </p:nvSpPr>
        <p:spPr>
          <a:xfrm>
            <a:off x="4880498" y="1078804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3300EAB-F88D-4FA6-ACFF-4FA6CC83792C}"/>
              </a:ext>
            </a:extLst>
          </p:cNvPr>
          <p:cNvSpPr txBox="1"/>
          <p:nvPr/>
        </p:nvSpPr>
        <p:spPr>
          <a:xfrm>
            <a:off x="1318557" y="5880880"/>
            <a:ext cx="65266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シミュレーションルーム内を移動しながら観察してみよう！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1956783-68F5-4FD2-8D91-D6CDD2D4A28B}"/>
              </a:ext>
            </a:extLst>
          </p:cNvPr>
          <p:cNvSpPr txBox="1"/>
          <p:nvPr/>
        </p:nvSpPr>
        <p:spPr>
          <a:xfrm>
            <a:off x="4280042" y="5949216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F4FC131-A99D-403C-85EF-95C3EF4177FA}"/>
              </a:ext>
            </a:extLst>
          </p:cNvPr>
          <p:cNvSpPr txBox="1"/>
          <p:nvPr/>
        </p:nvSpPr>
        <p:spPr>
          <a:xfrm>
            <a:off x="5606804" y="594921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35C8A6-8D49-4139-840F-E9051C571D37}"/>
              </a:ext>
            </a:extLst>
          </p:cNvPr>
          <p:cNvSpPr txBox="1"/>
          <p:nvPr/>
        </p:nvSpPr>
        <p:spPr>
          <a:xfrm>
            <a:off x="3768283" y="5944893"/>
            <a:ext cx="5117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4BBAA26-31B2-4913-8665-B753369AB3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57564" y="1554886"/>
            <a:ext cx="6526648" cy="4206163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86F78C6-C436-4D96-AB42-F9D7489ADB91}"/>
              </a:ext>
            </a:extLst>
          </p:cNvPr>
          <p:cNvSpPr txBox="1"/>
          <p:nvPr/>
        </p:nvSpPr>
        <p:spPr>
          <a:xfrm>
            <a:off x="6284520" y="1078804"/>
            <a:ext cx="6198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</p:spTree>
    <p:extLst>
      <p:ext uri="{BB962C8B-B14F-4D97-AF65-F5344CB8AC3E}">
        <p14:creationId xmlns:p14="http://schemas.microsoft.com/office/powerpoint/2010/main" val="42304445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5BCAD61-3975-4DA2-BC05-7804BCA8F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795" y="1619327"/>
            <a:ext cx="6086216" cy="3922324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5B376FD-013A-461F-9CE5-4B37B71D456D}"/>
              </a:ext>
            </a:extLst>
          </p:cNvPr>
          <p:cNvSpPr txBox="1"/>
          <p:nvPr/>
        </p:nvSpPr>
        <p:spPr>
          <a:xfrm>
            <a:off x="466301" y="1105103"/>
            <a:ext cx="65266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青い氷がある場所を発見しました！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F5AD991-6C38-4FA8-ADAA-9271D03E2F6D}"/>
              </a:ext>
            </a:extLst>
          </p:cNvPr>
          <p:cNvSpPr txBox="1"/>
          <p:nvPr/>
        </p:nvSpPr>
        <p:spPr>
          <a:xfrm>
            <a:off x="817751" y="1166765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0A2EE1-22C8-45FD-9308-836E01F4D8AC}"/>
              </a:ext>
            </a:extLst>
          </p:cNvPr>
          <p:cNvSpPr txBox="1"/>
          <p:nvPr/>
        </p:nvSpPr>
        <p:spPr>
          <a:xfrm>
            <a:off x="2481864" y="116676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はっけん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9D150B0-4C40-4496-8525-3D24468058D2}"/>
              </a:ext>
            </a:extLst>
          </p:cNvPr>
          <p:cNvSpPr txBox="1"/>
          <p:nvPr/>
        </p:nvSpPr>
        <p:spPr>
          <a:xfrm>
            <a:off x="414637" y="1166765"/>
            <a:ext cx="5117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07EDB06-E2DE-446F-9913-F00655141D41}"/>
              </a:ext>
            </a:extLst>
          </p:cNvPr>
          <p:cNvSpPr txBox="1"/>
          <p:nvPr/>
        </p:nvSpPr>
        <p:spPr>
          <a:xfrm>
            <a:off x="1796953" y="116676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21" name="吹き出し: 角を丸めた四角形 20">
            <a:extLst>
              <a:ext uri="{FF2B5EF4-FFF2-40B4-BE49-F238E27FC236}">
                <a16:creationId xmlns:a16="http://schemas.microsoft.com/office/drawing/2014/main" id="{86F1EF44-B098-4F6E-97CA-33996BED1E46}"/>
              </a:ext>
            </a:extLst>
          </p:cNvPr>
          <p:cNvSpPr/>
          <p:nvPr/>
        </p:nvSpPr>
        <p:spPr>
          <a:xfrm>
            <a:off x="2784711" y="5873852"/>
            <a:ext cx="3997829" cy="584109"/>
          </a:xfrm>
          <a:prstGeom prst="wedgeRoundRectCallout">
            <a:avLst>
              <a:gd name="adj1" fmla="val -55021"/>
              <a:gd name="adj2" fmla="val -943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37E88F5-AF6F-437E-89B2-73605963E63C}"/>
              </a:ext>
            </a:extLst>
          </p:cNvPr>
          <p:cNvSpPr txBox="1"/>
          <p:nvPr/>
        </p:nvSpPr>
        <p:spPr>
          <a:xfrm>
            <a:off x="2924004" y="5873853"/>
            <a:ext cx="37431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どうやったら資源を回収できるかな？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A84889B-B71B-4E8F-ACC7-03BF80355CD6}"/>
              </a:ext>
            </a:extLst>
          </p:cNvPr>
          <p:cNvSpPr txBox="1"/>
          <p:nvPr/>
        </p:nvSpPr>
        <p:spPr>
          <a:xfrm>
            <a:off x="4668484" y="5934335"/>
            <a:ext cx="7575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9421E25-E121-4E7A-AEA6-440FF3E903F2}"/>
              </a:ext>
            </a:extLst>
          </p:cNvPr>
          <p:cNvSpPr txBox="1"/>
          <p:nvPr/>
        </p:nvSpPr>
        <p:spPr>
          <a:xfrm>
            <a:off x="4157672" y="5928102"/>
            <a:ext cx="5347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97C54129-C253-48B6-A322-4C12B8003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674" y="5501384"/>
            <a:ext cx="744631" cy="126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24310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A9AA5C-52EF-4352-A2C7-02878FB54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99" y="2076186"/>
            <a:ext cx="1568439" cy="226147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A8B6F8E-6C28-4390-8607-D7B503880BAB}"/>
              </a:ext>
            </a:extLst>
          </p:cNvPr>
          <p:cNvSpPr txBox="1"/>
          <p:nvPr/>
        </p:nvSpPr>
        <p:spPr>
          <a:xfrm>
            <a:off x="3098714" y="2074754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F52166A-C2D3-42DA-A7ED-613A0AB98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2056083"/>
            <a:ext cx="739603" cy="739603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F38534E-00DA-4765-A236-D79974BBC801}"/>
              </a:ext>
            </a:extLst>
          </p:cNvPr>
          <p:cNvSpPr txBox="1"/>
          <p:nvPr/>
        </p:nvSpPr>
        <p:spPr>
          <a:xfrm>
            <a:off x="0" y="1436494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A02DE050-4D0B-4CF6-AADB-8FEBB5A810C0}"/>
              </a:ext>
            </a:extLst>
          </p:cNvPr>
          <p:cNvSpPr txBox="1"/>
          <p:nvPr/>
        </p:nvSpPr>
        <p:spPr>
          <a:xfrm>
            <a:off x="3098714" y="3189682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E435E3F8-72A1-4AB8-963E-BE587059B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3189682"/>
            <a:ext cx="739603" cy="73960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E3BD937-46D9-47AD-84B9-12875DF6A25A}"/>
              </a:ext>
            </a:extLst>
          </p:cNvPr>
          <p:cNvSpPr txBox="1"/>
          <p:nvPr/>
        </p:nvSpPr>
        <p:spPr>
          <a:xfrm>
            <a:off x="4120054" y="2135080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380D3CD-A6A4-4D3E-AA79-F44CCE72FF2C}"/>
              </a:ext>
            </a:extLst>
          </p:cNvPr>
          <p:cNvSpPr txBox="1"/>
          <p:nvPr/>
        </p:nvSpPr>
        <p:spPr>
          <a:xfrm>
            <a:off x="4946340" y="2135080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2245D88-9414-437F-A773-A96DE041A532}"/>
              </a:ext>
            </a:extLst>
          </p:cNvPr>
          <p:cNvSpPr txBox="1"/>
          <p:nvPr/>
        </p:nvSpPr>
        <p:spPr>
          <a:xfrm>
            <a:off x="5115325" y="2713293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1467857-5A7A-41A7-B6B0-A0B48ADCA8EB}"/>
              </a:ext>
            </a:extLst>
          </p:cNvPr>
          <p:cNvSpPr txBox="1"/>
          <p:nvPr/>
        </p:nvSpPr>
        <p:spPr>
          <a:xfrm>
            <a:off x="4828833" y="4356048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E694556-45DD-4CEB-A25F-889D074ACC03}"/>
              </a:ext>
            </a:extLst>
          </p:cNvPr>
          <p:cNvSpPr txBox="1"/>
          <p:nvPr/>
        </p:nvSpPr>
        <p:spPr>
          <a:xfrm>
            <a:off x="4178009" y="4356048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D3048AA3-DFDC-4372-B8B9-519B58F33E42}"/>
              </a:ext>
            </a:extLst>
          </p:cNvPr>
          <p:cNvGrpSpPr/>
          <p:nvPr/>
        </p:nvGrpSpPr>
        <p:grpSpPr>
          <a:xfrm>
            <a:off x="1089397" y="5164376"/>
            <a:ext cx="6871316" cy="1131079"/>
            <a:chOff x="1134302" y="5625077"/>
            <a:chExt cx="6871316" cy="1131079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83A9C8E-F5C4-4E23-9471-D79F0268B720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66CE061-FC7F-48D9-91FD-722B497A9A84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449AE02E-8FDA-4381-9030-7AE11470A304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6599968-ADE5-4741-A0A5-BA3C0C152099}"/>
                </a:ext>
              </a:extLst>
            </p:cNvPr>
            <p:cNvSpPr txBox="1"/>
            <p:nvPr/>
          </p:nvSpPr>
          <p:spPr>
            <a:xfrm>
              <a:off x="2349190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2837FAD-18CD-49EE-89F6-DEEF458A85E8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5AFD5A3-6D3D-4163-8A44-C7119BB2627D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DF0988B-70ED-49B9-B322-86B9C75FD4E0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2C31A831-EEEF-46E3-B42B-F06095967596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86ABA02-2AC5-4662-8BEB-696325B1922A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748589FC-ABB8-46B1-ADBF-391B5827CEC7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21279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1596A0AF-5EEE-4828-BF30-3B7ED0C9041A}"/>
              </a:ext>
            </a:extLst>
          </p:cNvPr>
          <p:cNvSpPr/>
          <p:nvPr/>
        </p:nvSpPr>
        <p:spPr>
          <a:xfrm>
            <a:off x="2563528" y="565350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1AB5999-02B1-4C2C-8836-450583B6506A}"/>
              </a:ext>
            </a:extLst>
          </p:cNvPr>
          <p:cNvSpPr txBox="1"/>
          <p:nvPr/>
        </p:nvSpPr>
        <p:spPr>
          <a:xfrm>
            <a:off x="2749575" y="567106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016A12E-12DC-4BBA-A3EA-C91D1B05713C}"/>
              </a:ext>
            </a:extLst>
          </p:cNvPr>
          <p:cNvSpPr txBox="1"/>
          <p:nvPr/>
        </p:nvSpPr>
        <p:spPr>
          <a:xfrm>
            <a:off x="5758821" y="621435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3464A10-0D83-4AB7-AB50-050E62344260}"/>
              </a:ext>
            </a:extLst>
          </p:cNvPr>
          <p:cNvSpPr txBox="1"/>
          <p:nvPr/>
        </p:nvSpPr>
        <p:spPr>
          <a:xfrm>
            <a:off x="4761118" y="621435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5331D09-C5C0-4114-A383-1E2B786B667A}"/>
              </a:ext>
            </a:extLst>
          </p:cNvPr>
          <p:cNvSpPr txBox="1"/>
          <p:nvPr/>
        </p:nvSpPr>
        <p:spPr>
          <a:xfrm>
            <a:off x="3741905" y="572015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7DA3AE6-2770-412E-8A00-F81EA49D1537}"/>
              </a:ext>
            </a:extLst>
          </p:cNvPr>
          <p:cNvSpPr txBox="1"/>
          <p:nvPr/>
        </p:nvSpPr>
        <p:spPr>
          <a:xfrm>
            <a:off x="3863991" y="621435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42F2DA63-EB63-42A2-9EC4-6DCB64F8D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476" y="5362421"/>
            <a:ext cx="869691" cy="1473410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B36A8EB-EB71-4D98-9BEB-B791744BE882}"/>
              </a:ext>
            </a:extLst>
          </p:cNvPr>
          <p:cNvSpPr txBox="1"/>
          <p:nvPr/>
        </p:nvSpPr>
        <p:spPr>
          <a:xfrm>
            <a:off x="5419870" y="572015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7F9F4F2-B039-4DF6-BE3F-10A0CAAE6150}"/>
              </a:ext>
            </a:extLst>
          </p:cNvPr>
          <p:cNvSpPr txBox="1"/>
          <p:nvPr/>
        </p:nvSpPr>
        <p:spPr>
          <a:xfrm>
            <a:off x="5361093" y="621435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79B1F46C-1481-4024-84CB-3B26BD29A240}"/>
              </a:ext>
            </a:extLst>
          </p:cNvPr>
          <p:cNvSpPr txBox="1"/>
          <p:nvPr/>
        </p:nvSpPr>
        <p:spPr>
          <a:xfrm>
            <a:off x="4129843" y="572015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387F3FB7-49BA-4D51-BADF-FC534F8CC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257" y="1391938"/>
            <a:ext cx="4188240" cy="580026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5BDE666-3B71-4292-A816-224D57E3C05E}"/>
              </a:ext>
            </a:extLst>
          </p:cNvPr>
          <p:cNvSpPr txBox="1"/>
          <p:nvPr/>
        </p:nvSpPr>
        <p:spPr>
          <a:xfrm>
            <a:off x="4705164" y="979993"/>
            <a:ext cx="43589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選択して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回右クリックすると、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エージェントがプレイヤーの側に移動します。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A386CBF-B179-4169-8CAA-9ED6AAAE004F}"/>
              </a:ext>
            </a:extLst>
          </p:cNvPr>
          <p:cNvSpPr txBox="1"/>
          <p:nvPr/>
        </p:nvSpPr>
        <p:spPr>
          <a:xfrm>
            <a:off x="7696394" y="199522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BF37367-14F5-4B97-B52D-2B174CBBCDDC}"/>
              </a:ext>
            </a:extLst>
          </p:cNvPr>
          <p:cNvSpPr txBox="1"/>
          <p:nvPr/>
        </p:nvSpPr>
        <p:spPr>
          <a:xfrm>
            <a:off x="4638121" y="153899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7CCB809-93B2-4787-8F7F-E34A057ED64E}"/>
              </a:ext>
            </a:extLst>
          </p:cNvPr>
          <p:cNvSpPr txBox="1"/>
          <p:nvPr/>
        </p:nvSpPr>
        <p:spPr>
          <a:xfrm>
            <a:off x="6032591" y="1037820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6F7F6CE9-8681-4CF7-B693-BA79436E60FE}"/>
              </a:ext>
            </a:extLst>
          </p:cNvPr>
          <p:cNvSpPr/>
          <p:nvPr/>
        </p:nvSpPr>
        <p:spPr>
          <a:xfrm flipH="1">
            <a:off x="382256" y="1391938"/>
            <a:ext cx="613371" cy="60328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B9C9102-9118-4C91-9F13-CFBAB40F7B70}"/>
              </a:ext>
            </a:extLst>
          </p:cNvPr>
          <p:cNvSpPr txBox="1"/>
          <p:nvPr/>
        </p:nvSpPr>
        <p:spPr>
          <a:xfrm>
            <a:off x="7267262" y="2011588"/>
            <a:ext cx="517909" cy="23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C3101D0-8402-41AB-BC61-B260BA4BBD35}"/>
              </a:ext>
            </a:extLst>
          </p:cNvPr>
          <p:cNvSpPr txBox="1"/>
          <p:nvPr/>
        </p:nvSpPr>
        <p:spPr>
          <a:xfrm>
            <a:off x="5588946" y="15348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みぎ</a:t>
            </a: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4A6300E3-5A15-450B-89F2-ED82CF6154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6376" y="2490569"/>
            <a:ext cx="4385624" cy="2826359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A0C910CD-31D8-4B9D-AFBB-2AF7D7BD8B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72000" y="2490569"/>
            <a:ext cx="4385622" cy="2826358"/>
          </a:xfrm>
          <a:prstGeom prst="rect">
            <a:avLst/>
          </a:prstGeom>
        </p:spPr>
      </p:pic>
      <p:sp>
        <p:nvSpPr>
          <p:cNvPr id="55" name="矢印: 右 54">
            <a:extLst>
              <a:ext uri="{FF2B5EF4-FFF2-40B4-BE49-F238E27FC236}">
                <a16:creationId xmlns:a16="http://schemas.microsoft.com/office/drawing/2014/main" id="{7D426258-170F-450C-9CF9-4B22F2B2B702}"/>
              </a:ext>
            </a:extLst>
          </p:cNvPr>
          <p:cNvSpPr/>
          <p:nvPr/>
        </p:nvSpPr>
        <p:spPr>
          <a:xfrm>
            <a:off x="4282441" y="365120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9642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72AB593-0459-4C86-BED0-2F915D0F14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80" t="16651" r="22296" b="13658"/>
          <a:stretch/>
        </p:blipFill>
        <p:spPr>
          <a:xfrm>
            <a:off x="515575" y="2044059"/>
            <a:ext cx="4935984" cy="32048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3275DDB-BCAA-4ABD-AC69-F9C5BF13A80A}"/>
              </a:ext>
            </a:extLst>
          </p:cNvPr>
          <p:cNvGrpSpPr/>
          <p:nvPr/>
        </p:nvGrpSpPr>
        <p:grpSpPr>
          <a:xfrm>
            <a:off x="5765873" y="2484767"/>
            <a:ext cx="2321684" cy="2323427"/>
            <a:chOff x="6272314" y="1135360"/>
            <a:chExt cx="2321684" cy="2323427"/>
          </a:xfrm>
        </p:grpSpPr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EBE82EF7-9DF3-4C7F-B454-9DE62C70D5AA}"/>
                </a:ext>
              </a:extLst>
            </p:cNvPr>
            <p:cNvSpPr/>
            <p:nvPr/>
          </p:nvSpPr>
          <p:spPr>
            <a:xfrm rot="5400000">
              <a:off x="627231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8F585B60-A963-41F3-A23C-C9C9708646EA}"/>
                </a:ext>
              </a:extLst>
            </p:cNvPr>
            <p:cNvSpPr/>
            <p:nvPr/>
          </p:nvSpPr>
          <p:spPr>
            <a:xfrm rot="5400000">
              <a:off x="627231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109466B2-432F-4C01-A4E3-7C2FC8634774}"/>
                </a:ext>
              </a:extLst>
            </p:cNvPr>
            <p:cNvSpPr/>
            <p:nvPr/>
          </p:nvSpPr>
          <p:spPr>
            <a:xfrm rot="5400000">
              <a:off x="6272314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506978D2-7FBD-40D4-B238-3E37FBC058EA}"/>
                </a:ext>
              </a:extLst>
            </p:cNvPr>
            <p:cNvSpPr/>
            <p:nvPr/>
          </p:nvSpPr>
          <p:spPr>
            <a:xfrm rot="5400000">
              <a:off x="6272314" y="213111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8972631F-B8B9-4401-8781-E9573C7E4F61}"/>
                </a:ext>
              </a:extLst>
            </p:cNvPr>
            <p:cNvSpPr/>
            <p:nvPr/>
          </p:nvSpPr>
          <p:spPr>
            <a:xfrm rot="5400000">
              <a:off x="6272314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451098B2-544D-4F2E-AD48-9F3BEB2CC754}"/>
                </a:ext>
              </a:extLst>
            </p:cNvPr>
            <p:cNvSpPr/>
            <p:nvPr/>
          </p:nvSpPr>
          <p:spPr>
            <a:xfrm rot="5400000">
              <a:off x="627231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1BF694CD-79F3-48BD-A31B-025BBD5E3AD7}"/>
                </a:ext>
              </a:extLst>
            </p:cNvPr>
            <p:cNvSpPr/>
            <p:nvPr/>
          </p:nvSpPr>
          <p:spPr>
            <a:xfrm rot="5400000">
              <a:off x="627231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5F4DB562-C661-4140-85B1-0E4722FC24D8}"/>
                </a:ext>
              </a:extLst>
            </p:cNvPr>
            <p:cNvSpPr/>
            <p:nvPr/>
          </p:nvSpPr>
          <p:spPr>
            <a:xfrm rot="5400000">
              <a:off x="793016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06F3D0D0-D9CC-4607-98DE-6DA6E4ED6C76}"/>
                </a:ext>
              </a:extLst>
            </p:cNvPr>
            <p:cNvSpPr/>
            <p:nvPr/>
          </p:nvSpPr>
          <p:spPr>
            <a:xfrm rot="5400000">
              <a:off x="7930161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1DFD233D-0A83-45AC-91D1-8782B479A1D7}"/>
                </a:ext>
              </a:extLst>
            </p:cNvPr>
            <p:cNvSpPr/>
            <p:nvPr/>
          </p:nvSpPr>
          <p:spPr>
            <a:xfrm rot="5400000">
              <a:off x="7930161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E72B6CC5-0B80-4F1A-8C54-6D7FA33DD42B}"/>
                </a:ext>
              </a:extLst>
            </p:cNvPr>
            <p:cNvSpPr/>
            <p:nvPr/>
          </p:nvSpPr>
          <p:spPr>
            <a:xfrm rot="5400000">
              <a:off x="7930161" y="213111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正方形/長方形 58">
              <a:extLst>
                <a:ext uri="{FF2B5EF4-FFF2-40B4-BE49-F238E27FC236}">
                  <a16:creationId xmlns:a16="http://schemas.microsoft.com/office/drawing/2014/main" id="{33098317-E81D-4B3F-8901-A6020B59342D}"/>
                </a:ext>
              </a:extLst>
            </p:cNvPr>
            <p:cNvSpPr/>
            <p:nvPr/>
          </p:nvSpPr>
          <p:spPr>
            <a:xfrm rot="5400000">
              <a:off x="7930161" y="2463031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49701551-7BC2-4AF3-9E3F-45A62E86E2FD}"/>
                </a:ext>
              </a:extLst>
            </p:cNvPr>
            <p:cNvSpPr/>
            <p:nvPr/>
          </p:nvSpPr>
          <p:spPr>
            <a:xfrm rot="5400000">
              <a:off x="7930161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8A8DE218-3106-47C1-8C7B-2807CB85611F}"/>
                </a:ext>
              </a:extLst>
            </p:cNvPr>
            <p:cNvSpPr/>
            <p:nvPr/>
          </p:nvSpPr>
          <p:spPr>
            <a:xfrm rot="5400000">
              <a:off x="7930161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2372D0F0-83D1-4B34-937A-A6DB4B575D5D}"/>
                </a:ext>
              </a:extLst>
            </p:cNvPr>
            <p:cNvSpPr/>
            <p:nvPr/>
          </p:nvSpPr>
          <p:spPr>
            <a:xfrm rot="5400000">
              <a:off x="6604233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9FAB9588-74A7-4D85-8997-4FADFB9350D2}"/>
                </a:ext>
              </a:extLst>
            </p:cNvPr>
            <p:cNvSpPr/>
            <p:nvPr/>
          </p:nvSpPr>
          <p:spPr>
            <a:xfrm rot="5400000">
              <a:off x="6604233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0C43AEE2-5BCD-4946-87A3-42A924C933F8}"/>
                </a:ext>
              </a:extLst>
            </p:cNvPr>
            <p:cNvSpPr/>
            <p:nvPr/>
          </p:nvSpPr>
          <p:spPr>
            <a:xfrm rot="5400000">
              <a:off x="6604233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4698B6B8-6033-4EDB-A39B-28EF7D7F0FD5}"/>
                </a:ext>
              </a:extLst>
            </p:cNvPr>
            <p:cNvSpPr/>
            <p:nvPr/>
          </p:nvSpPr>
          <p:spPr>
            <a:xfrm rot="5400000">
              <a:off x="6604233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07196F2F-E0A9-4713-8579-B08A4EBC1F46}"/>
                </a:ext>
              </a:extLst>
            </p:cNvPr>
            <p:cNvSpPr/>
            <p:nvPr/>
          </p:nvSpPr>
          <p:spPr>
            <a:xfrm rot="5400000">
              <a:off x="6604233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33D72C0A-25F7-4501-A7DB-D6D35A5BA541}"/>
                </a:ext>
              </a:extLst>
            </p:cNvPr>
            <p:cNvSpPr/>
            <p:nvPr/>
          </p:nvSpPr>
          <p:spPr>
            <a:xfrm rot="5400000">
              <a:off x="6604233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E275E9C3-3EC5-4A7A-9425-25555DC1D1B4}"/>
                </a:ext>
              </a:extLst>
            </p:cNvPr>
            <p:cNvSpPr/>
            <p:nvPr/>
          </p:nvSpPr>
          <p:spPr>
            <a:xfrm rot="5400000">
              <a:off x="6604233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5B10DF0E-975F-4C71-9735-DA3057D9EBE4}"/>
                </a:ext>
              </a:extLst>
            </p:cNvPr>
            <p:cNvSpPr/>
            <p:nvPr/>
          </p:nvSpPr>
          <p:spPr>
            <a:xfrm rot="5400000">
              <a:off x="8262080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60D0F06C-4C74-42F2-906F-81719B32CC22}"/>
                </a:ext>
              </a:extLst>
            </p:cNvPr>
            <p:cNvSpPr/>
            <p:nvPr/>
          </p:nvSpPr>
          <p:spPr>
            <a:xfrm rot="5400000">
              <a:off x="8262080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27CD88A5-E4DC-4281-B2B6-425D01DB2638}"/>
                </a:ext>
              </a:extLst>
            </p:cNvPr>
            <p:cNvSpPr/>
            <p:nvPr/>
          </p:nvSpPr>
          <p:spPr>
            <a:xfrm rot="5400000">
              <a:off x="8262080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3EEB865C-3433-43F5-AB7D-650417883720}"/>
                </a:ext>
              </a:extLst>
            </p:cNvPr>
            <p:cNvSpPr/>
            <p:nvPr/>
          </p:nvSpPr>
          <p:spPr>
            <a:xfrm rot="5400000">
              <a:off x="8262080" y="213111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0BD58BF4-A50F-4D79-BC46-C46B09855446}"/>
                </a:ext>
              </a:extLst>
            </p:cNvPr>
            <p:cNvSpPr/>
            <p:nvPr/>
          </p:nvSpPr>
          <p:spPr>
            <a:xfrm rot="5400000">
              <a:off x="8262080" y="246303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3568C371-D551-47ED-80D4-BB2F4BB8F16C}"/>
                </a:ext>
              </a:extLst>
            </p:cNvPr>
            <p:cNvSpPr/>
            <p:nvPr/>
          </p:nvSpPr>
          <p:spPr>
            <a:xfrm rot="5400000">
              <a:off x="8262080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66183084-D2FF-408A-9057-C04B8D0B8873}"/>
                </a:ext>
              </a:extLst>
            </p:cNvPr>
            <p:cNvSpPr/>
            <p:nvPr/>
          </p:nvSpPr>
          <p:spPr>
            <a:xfrm rot="5400000">
              <a:off x="8262080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A9BF1125-FDBA-499B-98A7-CFB9F7C7FC6E}"/>
                </a:ext>
              </a:extLst>
            </p:cNvPr>
            <p:cNvSpPr/>
            <p:nvPr/>
          </p:nvSpPr>
          <p:spPr>
            <a:xfrm rot="5400000">
              <a:off x="693744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1E3C7CC1-2E24-442B-80CF-33737DFDB841}"/>
                </a:ext>
              </a:extLst>
            </p:cNvPr>
            <p:cNvSpPr/>
            <p:nvPr/>
          </p:nvSpPr>
          <p:spPr>
            <a:xfrm rot="5400000">
              <a:off x="693744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C97D58A3-3CDF-49EB-851D-9F3CC3927097}"/>
                </a:ext>
              </a:extLst>
            </p:cNvPr>
            <p:cNvSpPr/>
            <p:nvPr/>
          </p:nvSpPr>
          <p:spPr>
            <a:xfrm rot="5400000">
              <a:off x="6937444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2C036508-CE73-4AEB-9704-70B3C0014AA5}"/>
                </a:ext>
              </a:extLst>
            </p:cNvPr>
            <p:cNvSpPr/>
            <p:nvPr/>
          </p:nvSpPr>
          <p:spPr>
            <a:xfrm rot="5400000">
              <a:off x="6937444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58326FD3-A7B1-42CC-9FA4-BD5B671CF4B5}"/>
                </a:ext>
              </a:extLst>
            </p:cNvPr>
            <p:cNvSpPr/>
            <p:nvPr/>
          </p:nvSpPr>
          <p:spPr>
            <a:xfrm rot="5400000">
              <a:off x="6937444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F4121DA3-660A-4A06-B9DF-6B2EB1EC464C}"/>
                </a:ext>
              </a:extLst>
            </p:cNvPr>
            <p:cNvSpPr/>
            <p:nvPr/>
          </p:nvSpPr>
          <p:spPr>
            <a:xfrm rot="5400000">
              <a:off x="693744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C75C7AFA-B1EF-4CAA-8A40-090008C5FE63}"/>
                </a:ext>
              </a:extLst>
            </p:cNvPr>
            <p:cNvSpPr/>
            <p:nvPr/>
          </p:nvSpPr>
          <p:spPr>
            <a:xfrm rot="5400000">
              <a:off x="693744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正方形/長方形 92">
              <a:extLst>
                <a:ext uri="{FF2B5EF4-FFF2-40B4-BE49-F238E27FC236}">
                  <a16:creationId xmlns:a16="http://schemas.microsoft.com/office/drawing/2014/main" id="{9DDEA2C5-73B1-47EC-8E78-4FBC6C4C4B91}"/>
                </a:ext>
              </a:extLst>
            </p:cNvPr>
            <p:cNvSpPr/>
            <p:nvPr/>
          </p:nvSpPr>
          <p:spPr>
            <a:xfrm rot="5400000">
              <a:off x="7269362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正方形/長方形 93">
              <a:extLst>
                <a:ext uri="{FF2B5EF4-FFF2-40B4-BE49-F238E27FC236}">
                  <a16:creationId xmlns:a16="http://schemas.microsoft.com/office/drawing/2014/main" id="{C6181104-AFB2-44C5-B566-ED9795A4F96F}"/>
                </a:ext>
              </a:extLst>
            </p:cNvPr>
            <p:cNvSpPr/>
            <p:nvPr/>
          </p:nvSpPr>
          <p:spPr>
            <a:xfrm rot="5400000">
              <a:off x="7269362" y="1467278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9CD5C6F6-E08F-40B9-B83B-E605ADF68DF9}"/>
                </a:ext>
              </a:extLst>
            </p:cNvPr>
            <p:cNvSpPr/>
            <p:nvPr/>
          </p:nvSpPr>
          <p:spPr>
            <a:xfrm rot="5400000">
              <a:off x="7269362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正方形/長方形 95">
              <a:extLst>
                <a:ext uri="{FF2B5EF4-FFF2-40B4-BE49-F238E27FC236}">
                  <a16:creationId xmlns:a16="http://schemas.microsoft.com/office/drawing/2014/main" id="{0F37844F-6155-4917-A23B-E09768996152}"/>
                </a:ext>
              </a:extLst>
            </p:cNvPr>
            <p:cNvSpPr/>
            <p:nvPr/>
          </p:nvSpPr>
          <p:spPr>
            <a:xfrm rot="5400000">
              <a:off x="7269362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正方形/長方形 96">
              <a:extLst>
                <a:ext uri="{FF2B5EF4-FFF2-40B4-BE49-F238E27FC236}">
                  <a16:creationId xmlns:a16="http://schemas.microsoft.com/office/drawing/2014/main" id="{D7851833-B603-4D0B-9D75-7194B08C2BD8}"/>
                </a:ext>
              </a:extLst>
            </p:cNvPr>
            <p:cNvSpPr/>
            <p:nvPr/>
          </p:nvSpPr>
          <p:spPr>
            <a:xfrm rot="5400000">
              <a:off x="7269362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正方形/長方形 97">
              <a:extLst>
                <a:ext uri="{FF2B5EF4-FFF2-40B4-BE49-F238E27FC236}">
                  <a16:creationId xmlns:a16="http://schemas.microsoft.com/office/drawing/2014/main" id="{2DEC17A9-186B-4910-9DF8-C0F9A57D1B57}"/>
                </a:ext>
              </a:extLst>
            </p:cNvPr>
            <p:cNvSpPr/>
            <p:nvPr/>
          </p:nvSpPr>
          <p:spPr>
            <a:xfrm rot="5400000">
              <a:off x="7269362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正方形/長方形 98">
              <a:extLst>
                <a:ext uri="{FF2B5EF4-FFF2-40B4-BE49-F238E27FC236}">
                  <a16:creationId xmlns:a16="http://schemas.microsoft.com/office/drawing/2014/main" id="{6C5B4EC3-3ADF-4DD4-B165-489D990E344E}"/>
                </a:ext>
              </a:extLst>
            </p:cNvPr>
            <p:cNvSpPr/>
            <p:nvPr/>
          </p:nvSpPr>
          <p:spPr>
            <a:xfrm rot="5400000">
              <a:off x="7269362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正方形/長方形 107">
              <a:extLst>
                <a:ext uri="{FF2B5EF4-FFF2-40B4-BE49-F238E27FC236}">
                  <a16:creationId xmlns:a16="http://schemas.microsoft.com/office/drawing/2014/main" id="{A5B942B3-F7EB-4187-8802-6D4047C8707A}"/>
                </a:ext>
              </a:extLst>
            </p:cNvPr>
            <p:cNvSpPr/>
            <p:nvPr/>
          </p:nvSpPr>
          <p:spPr>
            <a:xfrm rot="5400000">
              <a:off x="760021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9" name="正方形/長方形 108">
              <a:extLst>
                <a:ext uri="{FF2B5EF4-FFF2-40B4-BE49-F238E27FC236}">
                  <a16:creationId xmlns:a16="http://schemas.microsoft.com/office/drawing/2014/main" id="{14853C75-3877-406A-ACE6-8D55D467F602}"/>
                </a:ext>
              </a:extLst>
            </p:cNvPr>
            <p:cNvSpPr/>
            <p:nvPr/>
          </p:nvSpPr>
          <p:spPr>
            <a:xfrm rot="5400000">
              <a:off x="7600211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正方形/長方形 109">
              <a:extLst>
                <a:ext uri="{FF2B5EF4-FFF2-40B4-BE49-F238E27FC236}">
                  <a16:creationId xmlns:a16="http://schemas.microsoft.com/office/drawing/2014/main" id="{423B63C1-16F9-4363-B234-CB32F1EBC411}"/>
                </a:ext>
              </a:extLst>
            </p:cNvPr>
            <p:cNvSpPr/>
            <p:nvPr/>
          </p:nvSpPr>
          <p:spPr>
            <a:xfrm rot="5400000">
              <a:off x="7600211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BD31EB0E-EB11-48F1-BA67-00C72750274A}"/>
                </a:ext>
              </a:extLst>
            </p:cNvPr>
            <p:cNvSpPr/>
            <p:nvPr/>
          </p:nvSpPr>
          <p:spPr>
            <a:xfrm rot="5400000">
              <a:off x="7600211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E352AEF3-826B-41FD-8C79-D2E59390314D}"/>
                </a:ext>
              </a:extLst>
            </p:cNvPr>
            <p:cNvSpPr/>
            <p:nvPr/>
          </p:nvSpPr>
          <p:spPr>
            <a:xfrm rot="5400000">
              <a:off x="7600211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8F634BEB-7609-4669-829E-5E992CC5513F}"/>
                </a:ext>
              </a:extLst>
            </p:cNvPr>
            <p:cNvSpPr/>
            <p:nvPr/>
          </p:nvSpPr>
          <p:spPr>
            <a:xfrm rot="5400000">
              <a:off x="7600211" y="2794951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4" name="正方形/長方形 113">
              <a:extLst>
                <a:ext uri="{FF2B5EF4-FFF2-40B4-BE49-F238E27FC236}">
                  <a16:creationId xmlns:a16="http://schemas.microsoft.com/office/drawing/2014/main" id="{87FDAEAE-F0CC-4774-8819-A626FDD3662C}"/>
                </a:ext>
              </a:extLst>
            </p:cNvPr>
            <p:cNvSpPr/>
            <p:nvPr/>
          </p:nvSpPr>
          <p:spPr>
            <a:xfrm rot="5400000">
              <a:off x="7600211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23" name="図 122">
              <a:extLst>
                <a:ext uri="{FF2B5EF4-FFF2-40B4-BE49-F238E27FC236}">
                  <a16:creationId xmlns:a16="http://schemas.microsoft.com/office/drawing/2014/main" id="{0A612D59-23AA-475D-AA2D-C8833F40D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11442" y="3126867"/>
              <a:ext cx="233194" cy="331918"/>
            </a:xfrm>
            <a:prstGeom prst="rect">
              <a:avLst/>
            </a:prstGeom>
          </p:spPr>
        </p:pic>
      </p:grp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8B7C6213-6F17-423A-913F-1352E3EC52EB}"/>
              </a:ext>
            </a:extLst>
          </p:cNvPr>
          <p:cNvSpPr txBox="1"/>
          <p:nvPr/>
        </p:nvSpPr>
        <p:spPr>
          <a:xfrm>
            <a:off x="515575" y="1306017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青い氷は図のように配置されています。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C5D99BD6-4904-4058-88B1-86107C6D8368}"/>
              </a:ext>
            </a:extLst>
          </p:cNvPr>
          <p:cNvSpPr txBox="1"/>
          <p:nvPr/>
        </p:nvSpPr>
        <p:spPr>
          <a:xfrm>
            <a:off x="2573770" y="1377816"/>
            <a:ext cx="602928" cy="254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5B66152E-B079-4EBD-A733-8B76CB8ACE14}"/>
              </a:ext>
            </a:extLst>
          </p:cNvPr>
          <p:cNvSpPr txBox="1"/>
          <p:nvPr/>
        </p:nvSpPr>
        <p:spPr>
          <a:xfrm>
            <a:off x="467902" y="1377194"/>
            <a:ext cx="517519" cy="254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EDBA2BEE-CF66-47A9-81FD-8F5D5BF7B679}"/>
              </a:ext>
            </a:extLst>
          </p:cNvPr>
          <p:cNvSpPr txBox="1"/>
          <p:nvPr/>
        </p:nvSpPr>
        <p:spPr>
          <a:xfrm>
            <a:off x="877753" y="1377194"/>
            <a:ext cx="6029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</a:p>
        </p:txBody>
      </p:sp>
      <p:sp>
        <p:nvSpPr>
          <p:cNvPr id="77" name="吹き出し: 角を丸めた四角形 76">
            <a:extLst>
              <a:ext uri="{FF2B5EF4-FFF2-40B4-BE49-F238E27FC236}">
                <a16:creationId xmlns:a16="http://schemas.microsoft.com/office/drawing/2014/main" id="{958A6CDE-034C-4024-9C9D-5DB91E2B3929}"/>
              </a:ext>
            </a:extLst>
          </p:cNvPr>
          <p:cNvSpPr/>
          <p:nvPr/>
        </p:nvSpPr>
        <p:spPr>
          <a:xfrm>
            <a:off x="1373920" y="5481156"/>
            <a:ext cx="5132866" cy="1153850"/>
          </a:xfrm>
          <a:prstGeom prst="wedgeRoundRectCallout">
            <a:avLst>
              <a:gd name="adj1" fmla="val 55119"/>
              <a:gd name="adj2" fmla="val -855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654C110-55F0-41E6-A979-0E03745A40D0}"/>
              </a:ext>
            </a:extLst>
          </p:cNvPr>
          <p:cNvSpPr txBox="1"/>
          <p:nvPr/>
        </p:nvSpPr>
        <p:spPr>
          <a:xfrm>
            <a:off x="1559966" y="5498719"/>
            <a:ext cx="49468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課題として出される氷の形は一人一人違うよ。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今回はこの形でプログラムを説明するよ。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5B7C6F46-C6F2-4634-AC06-0110F1C25D4F}"/>
              </a:ext>
            </a:extLst>
          </p:cNvPr>
          <p:cNvSpPr txBox="1"/>
          <p:nvPr/>
        </p:nvSpPr>
        <p:spPr>
          <a:xfrm>
            <a:off x="1517560" y="5557286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7F657981-FB7F-4060-AC46-5E3320FAB53A}"/>
              </a:ext>
            </a:extLst>
          </p:cNvPr>
          <p:cNvSpPr txBox="1"/>
          <p:nvPr/>
        </p:nvSpPr>
        <p:spPr>
          <a:xfrm>
            <a:off x="2552297" y="555728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7B715E71-964B-42CB-A443-1E250FE7AFF7}"/>
              </a:ext>
            </a:extLst>
          </p:cNvPr>
          <p:cNvSpPr txBox="1"/>
          <p:nvPr/>
        </p:nvSpPr>
        <p:spPr>
          <a:xfrm>
            <a:off x="3709767" y="5557286"/>
            <a:ext cx="566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B061DD80-CA4A-4877-BEFD-47F56528959E}"/>
              </a:ext>
            </a:extLst>
          </p:cNvPr>
          <p:cNvSpPr txBox="1"/>
          <p:nvPr/>
        </p:nvSpPr>
        <p:spPr>
          <a:xfrm>
            <a:off x="3263179" y="5557286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こおり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1" name="図 100">
            <a:extLst>
              <a:ext uri="{FF2B5EF4-FFF2-40B4-BE49-F238E27FC236}">
                <a16:creationId xmlns:a16="http://schemas.microsoft.com/office/drawing/2014/main" id="{53B32376-FA5B-4407-90C1-A0CE60F4B0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0502" y="5140109"/>
            <a:ext cx="1001096" cy="1595353"/>
          </a:xfrm>
          <a:prstGeom prst="rect">
            <a:avLst/>
          </a:prstGeom>
        </p:spPr>
      </p:pic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834E4D0E-7AE8-4709-94D5-CFB35E1C3FCA}"/>
              </a:ext>
            </a:extLst>
          </p:cNvPr>
          <p:cNvSpPr txBox="1"/>
          <p:nvPr/>
        </p:nvSpPr>
        <p:spPr>
          <a:xfrm>
            <a:off x="4185298" y="5557286"/>
            <a:ext cx="124850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ひとりひとり ちが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F65CAB8C-24BD-4AFD-A667-595E76BA3ED8}"/>
              </a:ext>
            </a:extLst>
          </p:cNvPr>
          <p:cNvSpPr txBox="1"/>
          <p:nvPr/>
        </p:nvSpPr>
        <p:spPr>
          <a:xfrm>
            <a:off x="1549295" y="6054235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19B842C3-7C87-48AC-922A-8A943DB29A0B}"/>
              </a:ext>
            </a:extLst>
          </p:cNvPr>
          <p:cNvSpPr txBox="1"/>
          <p:nvPr/>
        </p:nvSpPr>
        <p:spPr>
          <a:xfrm>
            <a:off x="2488662" y="6054235"/>
            <a:ext cx="5665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1F523D39-804B-4688-93B5-A7346F7A7C5E}"/>
              </a:ext>
            </a:extLst>
          </p:cNvPr>
          <p:cNvSpPr txBox="1"/>
          <p:nvPr/>
        </p:nvSpPr>
        <p:spPr>
          <a:xfrm>
            <a:off x="4162751" y="6054235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せつめい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389744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47D2F268-B5E9-4ABC-8F78-BED49F7865A6}"/>
              </a:ext>
            </a:extLst>
          </p:cNvPr>
          <p:cNvGrpSpPr/>
          <p:nvPr/>
        </p:nvGrpSpPr>
        <p:grpSpPr>
          <a:xfrm>
            <a:off x="6563741" y="1986409"/>
            <a:ext cx="2321684" cy="2323427"/>
            <a:chOff x="6272314" y="1135360"/>
            <a:chExt cx="2321684" cy="2323427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27231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27231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272314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272314" y="213111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272314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27231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27231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793016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7930161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7930161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7930161" y="2131113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7930161" y="2463031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7930161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7930161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604233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604233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604233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604233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604233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604233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604233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262080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262080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262080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262080" y="213111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262080" y="246303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262080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262080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693744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693744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6937444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6937444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6937444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693744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693744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269362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269362" y="1467278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269362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269362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269362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269362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269362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60021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600211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600211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600211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600211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600211" y="2794951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600211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7" name="図 156">
              <a:extLst>
                <a:ext uri="{FF2B5EF4-FFF2-40B4-BE49-F238E27FC236}">
                  <a16:creationId xmlns:a16="http://schemas.microsoft.com/office/drawing/2014/main" id="{C00750AE-E240-47AD-B2CF-AF78583E3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1442" y="3126867"/>
              <a:ext cx="233194" cy="331918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E4F5A97A-444E-4FDF-A3E9-7950B3C50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2" y="1763898"/>
            <a:ext cx="5805498" cy="3100364"/>
          </a:xfrm>
          <a:prstGeom prst="rect">
            <a:avLst/>
          </a:prstGeom>
        </p:spPr>
      </p:pic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85B038ED-415B-41C9-A42F-BE0514074FE6}"/>
              </a:ext>
            </a:extLst>
          </p:cNvPr>
          <p:cNvSpPr txBox="1"/>
          <p:nvPr/>
        </p:nvSpPr>
        <p:spPr>
          <a:xfrm>
            <a:off x="330406" y="1125602"/>
            <a:ext cx="65624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１．前に進みながら左側の資源を回収するプログラム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9" name="直線矢印コネクタ 158">
            <a:extLst>
              <a:ext uri="{FF2B5EF4-FFF2-40B4-BE49-F238E27FC236}">
                <a16:creationId xmlns:a16="http://schemas.microsoft.com/office/drawing/2014/main" id="{5E7510D8-722D-45FB-8817-339B617E49C7}"/>
              </a:ext>
            </a:extLst>
          </p:cNvPr>
          <p:cNvCxnSpPr>
            <a:cxnSpLocks/>
          </p:cNvCxnSpPr>
          <p:nvPr/>
        </p:nvCxnSpPr>
        <p:spPr>
          <a:xfrm flipV="1">
            <a:off x="8715375" y="2121763"/>
            <a:ext cx="0" cy="18518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正方形/長方形 159">
            <a:extLst>
              <a:ext uri="{FF2B5EF4-FFF2-40B4-BE49-F238E27FC236}">
                <a16:creationId xmlns:a16="http://schemas.microsoft.com/office/drawing/2014/main" id="{E631EDD7-BAE1-4BAB-80BC-2115B85FD4D5}"/>
              </a:ext>
            </a:extLst>
          </p:cNvPr>
          <p:cNvSpPr/>
          <p:nvPr/>
        </p:nvSpPr>
        <p:spPr>
          <a:xfrm>
            <a:off x="1126598" y="2556770"/>
            <a:ext cx="5418017" cy="177082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1" name="六角形 160">
            <a:extLst>
              <a:ext uri="{FF2B5EF4-FFF2-40B4-BE49-F238E27FC236}">
                <a16:creationId xmlns:a16="http://schemas.microsoft.com/office/drawing/2014/main" id="{C633A3CF-B4C8-4D31-8654-FE734D160909}"/>
              </a:ext>
            </a:extLst>
          </p:cNvPr>
          <p:cNvSpPr/>
          <p:nvPr/>
        </p:nvSpPr>
        <p:spPr>
          <a:xfrm>
            <a:off x="1319452" y="2180500"/>
            <a:ext cx="3856234" cy="367392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EADA8188-E0FC-4537-9645-33F4A607B3DB}"/>
              </a:ext>
            </a:extLst>
          </p:cNvPr>
          <p:cNvSpPr txBox="1"/>
          <p:nvPr/>
        </p:nvSpPr>
        <p:spPr>
          <a:xfrm>
            <a:off x="726637" y="1191807"/>
            <a:ext cx="526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2BAFB46C-ED4B-4E03-984A-3CD000C2E6C5}"/>
              </a:ext>
            </a:extLst>
          </p:cNvPr>
          <p:cNvSpPr txBox="1"/>
          <p:nvPr/>
        </p:nvSpPr>
        <p:spPr>
          <a:xfrm>
            <a:off x="1192084" y="1191807"/>
            <a:ext cx="526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2B9216E7-B803-4D7A-9570-38B20DF87922}"/>
              </a:ext>
            </a:extLst>
          </p:cNvPr>
          <p:cNvSpPr txBox="1"/>
          <p:nvPr/>
        </p:nvSpPr>
        <p:spPr>
          <a:xfrm>
            <a:off x="2281708" y="1191807"/>
            <a:ext cx="834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4F1818AB-EA84-4912-8373-D4F1616CD0DD}"/>
              </a:ext>
            </a:extLst>
          </p:cNvPr>
          <p:cNvSpPr txBox="1"/>
          <p:nvPr/>
        </p:nvSpPr>
        <p:spPr>
          <a:xfrm>
            <a:off x="3061134" y="1191807"/>
            <a:ext cx="663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3D40B00C-4ACA-4D5B-B32C-B37529CC8A27}"/>
              </a:ext>
            </a:extLst>
          </p:cNvPr>
          <p:cNvSpPr txBox="1"/>
          <p:nvPr/>
        </p:nvSpPr>
        <p:spPr>
          <a:xfrm>
            <a:off x="3666785" y="1191807"/>
            <a:ext cx="834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pic>
        <p:nvPicPr>
          <p:cNvPr id="167" name="図 166">
            <a:extLst>
              <a:ext uri="{FF2B5EF4-FFF2-40B4-BE49-F238E27FC236}">
                <a16:creationId xmlns:a16="http://schemas.microsoft.com/office/drawing/2014/main" id="{3AD32DE9-BEA3-4B0D-AAFB-1A57A03169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42395" y="1770903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68" name="直線矢印コネクタ 167">
            <a:extLst>
              <a:ext uri="{FF2B5EF4-FFF2-40B4-BE49-F238E27FC236}">
                <a16:creationId xmlns:a16="http://schemas.microsoft.com/office/drawing/2014/main" id="{FEEF1ABE-EEED-409F-8904-E9A01767BCD9}"/>
              </a:ext>
            </a:extLst>
          </p:cNvPr>
          <p:cNvCxnSpPr>
            <a:cxnSpLocks/>
            <a:stCxn id="167" idx="3"/>
          </p:cNvCxnSpPr>
          <p:nvPr/>
        </p:nvCxnSpPr>
        <p:spPr>
          <a:xfrm>
            <a:off x="656477" y="2027944"/>
            <a:ext cx="26716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2D9FC8AC-81DC-4AA3-988C-F221EAD00C29}"/>
              </a:ext>
            </a:extLst>
          </p:cNvPr>
          <p:cNvGrpSpPr/>
          <p:nvPr/>
        </p:nvGrpSpPr>
        <p:grpSpPr>
          <a:xfrm>
            <a:off x="999896" y="4627816"/>
            <a:ext cx="5971576" cy="1280565"/>
            <a:chOff x="340447" y="4267586"/>
            <a:chExt cx="5971576" cy="1280565"/>
          </a:xfrm>
        </p:grpSpPr>
        <p:sp>
          <p:nvSpPr>
            <p:cNvPr id="170" name="テキスト ボックス 169">
              <a:extLst>
                <a:ext uri="{FF2B5EF4-FFF2-40B4-BE49-F238E27FC236}">
                  <a16:creationId xmlns:a16="http://schemas.microsoft.com/office/drawing/2014/main" id="{FCB1EF7E-29BA-43E7-879E-7A5E3AD2F52D}"/>
                </a:ext>
              </a:extLst>
            </p:cNvPr>
            <p:cNvSpPr txBox="1"/>
            <p:nvPr/>
          </p:nvSpPr>
          <p:spPr>
            <a:xfrm>
              <a:off x="340447" y="4417072"/>
              <a:ext cx="59715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dleft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53966369-AB67-40F5-A21E-AA5BA523320E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2" name="図 171">
              <a:extLst>
                <a:ext uri="{FF2B5EF4-FFF2-40B4-BE49-F238E27FC236}">
                  <a16:creationId xmlns:a16="http://schemas.microsoft.com/office/drawing/2014/main" id="{96EA5F77-A67B-4DD9-BDE0-0827A27B3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173" name="テキスト ボックス 172">
              <a:extLst>
                <a:ext uri="{FF2B5EF4-FFF2-40B4-BE49-F238E27FC236}">
                  <a16:creationId xmlns:a16="http://schemas.microsoft.com/office/drawing/2014/main" id="{A0EC463F-E7BC-413E-8DCC-F98163E54F53}"/>
                </a:ext>
              </a:extLst>
            </p:cNvPr>
            <p:cNvSpPr txBox="1"/>
            <p:nvPr/>
          </p:nvSpPr>
          <p:spPr>
            <a:xfrm>
              <a:off x="1636604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4" name="テキスト ボックス 173">
              <a:extLst>
                <a:ext uri="{FF2B5EF4-FFF2-40B4-BE49-F238E27FC236}">
                  <a16:creationId xmlns:a16="http://schemas.microsoft.com/office/drawing/2014/main" id="{203C2A75-5A6F-4E35-A654-9A35D63E3916}"/>
                </a:ext>
              </a:extLst>
            </p:cNvPr>
            <p:cNvSpPr txBox="1"/>
            <p:nvPr/>
          </p:nvSpPr>
          <p:spPr>
            <a:xfrm>
              <a:off x="2790923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75" name="図 174">
            <a:extLst>
              <a:ext uri="{FF2B5EF4-FFF2-40B4-BE49-F238E27FC236}">
                <a16:creationId xmlns:a16="http://schemas.microsoft.com/office/drawing/2014/main" id="{6F1D88EB-6CC5-4761-A411-CE01C567CE1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70954" y="2425881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176" name="直線矢印コネクタ 175">
            <a:extLst>
              <a:ext uri="{FF2B5EF4-FFF2-40B4-BE49-F238E27FC236}">
                <a16:creationId xmlns:a16="http://schemas.microsoft.com/office/drawing/2014/main" id="{C804781A-A574-409D-8D84-12E71BFD82D5}"/>
              </a:ext>
            </a:extLst>
          </p:cNvPr>
          <p:cNvCxnSpPr>
            <a:cxnSpLocks/>
          </p:cNvCxnSpPr>
          <p:nvPr/>
        </p:nvCxnSpPr>
        <p:spPr>
          <a:xfrm>
            <a:off x="643297" y="2624885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749F0658-F855-4BF1-A21E-1C4343A2D2C2}"/>
              </a:ext>
            </a:extLst>
          </p:cNvPr>
          <p:cNvSpPr txBox="1"/>
          <p:nvPr/>
        </p:nvSpPr>
        <p:spPr>
          <a:xfrm>
            <a:off x="987755" y="6042036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8" name="テキスト ボックス 177">
            <a:extLst>
              <a:ext uri="{FF2B5EF4-FFF2-40B4-BE49-F238E27FC236}">
                <a16:creationId xmlns:a16="http://schemas.microsoft.com/office/drawing/2014/main" id="{93B87769-1DEC-4BDF-A333-74E3AA394DBC}"/>
              </a:ext>
            </a:extLst>
          </p:cNvPr>
          <p:cNvSpPr txBox="1"/>
          <p:nvPr/>
        </p:nvSpPr>
        <p:spPr>
          <a:xfrm>
            <a:off x="4827253" y="611127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9" name="図 178">
            <a:extLst>
              <a:ext uri="{FF2B5EF4-FFF2-40B4-BE49-F238E27FC236}">
                <a16:creationId xmlns:a16="http://schemas.microsoft.com/office/drawing/2014/main" id="{E8BAA99D-4769-480A-B1CB-85B86E1E5E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2054" y="5803684"/>
            <a:ext cx="2057578" cy="1089754"/>
          </a:xfrm>
          <a:prstGeom prst="rect">
            <a:avLst/>
          </a:prstGeom>
        </p:spPr>
      </p:pic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318C1EC-7A02-72AF-7B4C-7E1277A3CDCC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AEE3BF4B-8DFA-3EAE-6258-1ED26C292E95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040052FD-4AD7-928D-422A-2217E490A33F}"/>
              </a:ext>
            </a:extLst>
          </p:cNvPr>
          <p:cNvSpPr txBox="1"/>
          <p:nvPr/>
        </p:nvSpPr>
        <p:spPr>
          <a:xfrm>
            <a:off x="4570551" y="4649477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A69C4B22-BA7B-BEBA-D9D0-45706C65DD9C}"/>
              </a:ext>
            </a:extLst>
          </p:cNvPr>
          <p:cNvSpPr txBox="1"/>
          <p:nvPr/>
        </p:nvSpPr>
        <p:spPr>
          <a:xfrm>
            <a:off x="5029249" y="463917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5C222EF0-F4C1-F5DD-0681-7C6EAC188780}"/>
              </a:ext>
            </a:extLst>
          </p:cNvPr>
          <p:cNvSpPr txBox="1"/>
          <p:nvPr/>
        </p:nvSpPr>
        <p:spPr>
          <a:xfrm>
            <a:off x="3223804" y="585424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2929246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47D2F268-B5E9-4ABC-8F78-BED49F7865A6}"/>
              </a:ext>
            </a:extLst>
          </p:cNvPr>
          <p:cNvGrpSpPr/>
          <p:nvPr/>
        </p:nvGrpSpPr>
        <p:grpSpPr>
          <a:xfrm>
            <a:off x="6563741" y="1986409"/>
            <a:ext cx="2321684" cy="2323427"/>
            <a:chOff x="6272314" y="1135360"/>
            <a:chExt cx="2321684" cy="2323427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27231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27231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272314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272314" y="213111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272314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27231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27231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793016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7930161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7930161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7930161" y="2131113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7930161" y="2463031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7930161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7930161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604233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604233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604233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604233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604233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604233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604233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262080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262080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262080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262080" y="213111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262080" y="246303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262080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262080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693744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693744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6937444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6937444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6937444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693744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693744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269362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269362" y="1467278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269362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269362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269362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269362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269362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60021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600211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600211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600211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600211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600211" y="2794951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600211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7" name="図 156">
              <a:extLst>
                <a:ext uri="{FF2B5EF4-FFF2-40B4-BE49-F238E27FC236}">
                  <a16:creationId xmlns:a16="http://schemas.microsoft.com/office/drawing/2014/main" id="{C00750AE-E240-47AD-B2CF-AF78583E3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1442" y="3126867"/>
              <a:ext cx="233194" cy="331918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E4F5A97A-444E-4FDF-A3E9-7950B3C50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2" y="1763898"/>
            <a:ext cx="5805498" cy="3100364"/>
          </a:xfrm>
          <a:prstGeom prst="rect">
            <a:avLst/>
          </a:prstGeom>
        </p:spPr>
      </p:pic>
      <p:cxnSp>
        <p:nvCxnSpPr>
          <p:cNvPr id="159" name="直線矢印コネクタ 158">
            <a:extLst>
              <a:ext uri="{FF2B5EF4-FFF2-40B4-BE49-F238E27FC236}">
                <a16:creationId xmlns:a16="http://schemas.microsoft.com/office/drawing/2014/main" id="{5E7510D8-722D-45FB-8817-339B617E49C7}"/>
              </a:ext>
            </a:extLst>
          </p:cNvPr>
          <p:cNvCxnSpPr>
            <a:cxnSpLocks/>
          </p:cNvCxnSpPr>
          <p:nvPr/>
        </p:nvCxnSpPr>
        <p:spPr>
          <a:xfrm flipV="1">
            <a:off x="8715375" y="2121763"/>
            <a:ext cx="0" cy="18518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正方形/長方形 159">
            <a:extLst>
              <a:ext uri="{FF2B5EF4-FFF2-40B4-BE49-F238E27FC236}">
                <a16:creationId xmlns:a16="http://schemas.microsoft.com/office/drawing/2014/main" id="{E631EDD7-BAE1-4BAB-80BC-2115B85FD4D5}"/>
              </a:ext>
            </a:extLst>
          </p:cNvPr>
          <p:cNvSpPr/>
          <p:nvPr/>
        </p:nvSpPr>
        <p:spPr>
          <a:xfrm>
            <a:off x="1126598" y="2556770"/>
            <a:ext cx="5418017" cy="177082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2" name="図 81">
            <a:extLst>
              <a:ext uri="{FF2B5EF4-FFF2-40B4-BE49-F238E27FC236}">
                <a16:creationId xmlns:a16="http://schemas.microsoft.com/office/drawing/2014/main" id="{5CDF78E1-975A-464C-A56B-2B6DAAAD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8574" y="2134614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E9AB61E4-33A1-4A44-9454-49BC27F9975E}"/>
              </a:ext>
            </a:extLst>
          </p:cNvPr>
          <p:cNvCxnSpPr>
            <a:cxnSpLocks/>
            <a:stCxn id="82" idx="3"/>
          </p:cNvCxnSpPr>
          <p:nvPr/>
        </p:nvCxnSpPr>
        <p:spPr>
          <a:xfrm>
            <a:off x="719109" y="2358977"/>
            <a:ext cx="71019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B72C7EB7-2D80-4A0B-B7EF-DAB99D0EE779}"/>
              </a:ext>
            </a:extLst>
          </p:cNvPr>
          <p:cNvCxnSpPr>
            <a:cxnSpLocks/>
          </p:cNvCxnSpPr>
          <p:nvPr/>
        </p:nvCxnSpPr>
        <p:spPr>
          <a:xfrm>
            <a:off x="3906139" y="1884453"/>
            <a:ext cx="0" cy="3790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4" name="図 93">
            <a:extLst>
              <a:ext uri="{FF2B5EF4-FFF2-40B4-BE49-F238E27FC236}">
                <a16:creationId xmlns:a16="http://schemas.microsoft.com/office/drawing/2014/main" id="{BE9B902B-8233-4A26-B64D-3431A26256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8983" y="141211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21F95A93-D8F8-4484-92CE-C845B6126B65}"/>
              </a:ext>
            </a:extLst>
          </p:cNvPr>
          <p:cNvGrpSpPr/>
          <p:nvPr/>
        </p:nvGrpSpPr>
        <p:grpSpPr>
          <a:xfrm>
            <a:off x="895906" y="4682937"/>
            <a:ext cx="6818789" cy="906820"/>
            <a:chOff x="895906" y="5121049"/>
            <a:chExt cx="6818789" cy="906820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11DC9226-4DF5-4B76-B082-C5C28EDBFC1D}"/>
                </a:ext>
              </a:extLst>
            </p:cNvPr>
            <p:cNvSpPr txBox="1"/>
            <p:nvPr/>
          </p:nvSpPr>
          <p:spPr>
            <a:xfrm>
              <a:off x="895906" y="5212413"/>
              <a:ext cx="68187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　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0F34524A-479A-4E25-B52B-CB088572FCDB}"/>
                </a:ext>
              </a:extLst>
            </p:cNvPr>
            <p:cNvSpPr txBox="1"/>
            <p:nvPr/>
          </p:nvSpPr>
          <p:spPr>
            <a:xfrm>
              <a:off x="3823107" y="52740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DE704E97-5D75-45F2-AA3F-C94932ACC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09973" y="5357270"/>
              <a:ext cx="1287892" cy="434378"/>
            </a:xfrm>
            <a:prstGeom prst="rect">
              <a:avLst/>
            </a:prstGeom>
          </p:spPr>
        </p:pic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DF39F390-DCF4-44B1-886F-49CF8F0DDF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90048" y="5121049"/>
              <a:ext cx="1712178" cy="906820"/>
            </a:xfrm>
            <a:prstGeom prst="rect">
              <a:avLst/>
            </a:prstGeom>
          </p:spPr>
        </p:pic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0C5FA735-2CB3-43BA-81F8-64AF54482EB8}"/>
                </a:ext>
              </a:extLst>
            </p:cNvPr>
            <p:cNvSpPr txBox="1"/>
            <p:nvPr/>
          </p:nvSpPr>
          <p:spPr>
            <a:xfrm>
              <a:off x="6546990" y="527403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5CBB87AE-F07F-4FED-A578-1227DD1D335A}"/>
                </a:ext>
              </a:extLst>
            </p:cNvPr>
            <p:cNvSpPr txBox="1"/>
            <p:nvPr/>
          </p:nvSpPr>
          <p:spPr>
            <a:xfrm>
              <a:off x="1067710" y="5274037"/>
              <a:ext cx="7071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80C78677-9B78-4637-9F31-07F24CBF1604}"/>
              </a:ext>
            </a:extLst>
          </p:cNvPr>
          <p:cNvSpPr txBox="1"/>
          <p:nvPr/>
        </p:nvSpPr>
        <p:spPr>
          <a:xfrm>
            <a:off x="895906" y="5467859"/>
            <a:ext cx="763523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         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を選び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 　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8" name="図 127">
            <a:extLst>
              <a:ext uri="{FF2B5EF4-FFF2-40B4-BE49-F238E27FC236}">
                <a16:creationId xmlns:a16="http://schemas.microsoft.com/office/drawing/2014/main" id="{7350F3F6-2731-458C-A9EA-3CD27302F3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7710" y="6157755"/>
            <a:ext cx="3756986" cy="434378"/>
          </a:xfrm>
          <a:prstGeom prst="rect">
            <a:avLst/>
          </a:prstGeom>
        </p:spPr>
      </p:pic>
      <p:pic>
        <p:nvPicPr>
          <p:cNvPr id="129" name="図 128">
            <a:extLst>
              <a:ext uri="{FF2B5EF4-FFF2-40B4-BE49-F238E27FC236}">
                <a16:creationId xmlns:a16="http://schemas.microsoft.com/office/drawing/2014/main" id="{DA3F9AC7-C099-4818-861B-FE65D6F803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767" y="6178916"/>
            <a:ext cx="1287892" cy="434378"/>
          </a:xfrm>
          <a:prstGeom prst="rect">
            <a:avLst/>
          </a:prstGeom>
        </p:spPr>
      </p:pic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EDB45C3D-FFB1-4C46-9C35-D86349D215C8}"/>
              </a:ext>
            </a:extLst>
          </p:cNvPr>
          <p:cNvSpPr txBox="1"/>
          <p:nvPr/>
        </p:nvSpPr>
        <p:spPr>
          <a:xfrm>
            <a:off x="6930524" y="608268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D69238CF-082B-46DF-9EA5-3E21DB5F2461}"/>
              </a:ext>
            </a:extLst>
          </p:cNvPr>
          <p:cNvSpPr txBox="1"/>
          <p:nvPr/>
        </p:nvSpPr>
        <p:spPr>
          <a:xfrm>
            <a:off x="4969866" y="609155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D054BF5B-1E65-471C-ACE3-65CCFFB20581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96D2F94A-247B-B135-2458-0540640DF29D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9E0DD7C4-6769-855F-A936-731719771AD8}"/>
              </a:ext>
            </a:extLst>
          </p:cNvPr>
          <p:cNvSpPr txBox="1"/>
          <p:nvPr/>
        </p:nvSpPr>
        <p:spPr>
          <a:xfrm>
            <a:off x="3320480" y="216778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219B52F-88E5-6670-549E-E61D6E1A07CB}"/>
              </a:ext>
            </a:extLst>
          </p:cNvPr>
          <p:cNvSpPr txBox="1"/>
          <p:nvPr/>
        </p:nvSpPr>
        <p:spPr>
          <a:xfrm>
            <a:off x="3840684" y="217113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7FDCDBC8-CCC9-16A5-53F6-E8A01BD8EE4B}"/>
              </a:ext>
            </a:extLst>
          </p:cNvPr>
          <p:cNvSpPr txBox="1"/>
          <p:nvPr/>
        </p:nvSpPr>
        <p:spPr>
          <a:xfrm>
            <a:off x="5041999" y="471328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0B4BD4F8-1267-F500-88EE-53EE1BF81174}"/>
              </a:ext>
            </a:extLst>
          </p:cNvPr>
          <p:cNvSpPr txBox="1"/>
          <p:nvPr/>
        </p:nvSpPr>
        <p:spPr>
          <a:xfrm>
            <a:off x="3424192" y="615440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79DE8427-898B-6D6C-83FF-46A75280B4F9}"/>
              </a:ext>
            </a:extLst>
          </p:cNvPr>
          <p:cNvSpPr txBox="1"/>
          <p:nvPr/>
        </p:nvSpPr>
        <p:spPr>
          <a:xfrm>
            <a:off x="3944396" y="6157755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18033966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47D2F268-B5E9-4ABC-8F78-BED49F7865A6}"/>
              </a:ext>
            </a:extLst>
          </p:cNvPr>
          <p:cNvGrpSpPr/>
          <p:nvPr/>
        </p:nvGrpSpPr>
        <p:grpSpPr>
          <a:xfrm>
            <a:off x="6563741" y="1986409"/>
            <a:ext cx="2321684" cy="2323427"/>
            <a:chOff x="6272314" y="1135360"/>
            <a:chExt cx="2321684" cy="2323427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27231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27231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272314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272314" y="213111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272314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27231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27231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793016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7930161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7930161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7930161" y="2131113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7930161" y="2463031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7930161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7930161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604233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604233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604233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604233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604233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604233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604233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262080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262080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262080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262080" y="213111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262080" y="246303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262080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262080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693744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693744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6937444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6937444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6937444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693744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693744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269362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269362" y="1467278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269362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269362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269362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269362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269362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60021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600211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600211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600211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600211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600211" y="2794951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600211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7" name="図 156">
              <a:extLst>
                <a:ext uri="{FF2B5EF4-FFF2-40B4-BE49-F238E27FC236}">
                  <a16:creationId xmlns:a16="http://schemas.microsoft.com/office/drawing/2014/main" id="{C00750AE-E240-47AD-B2CF-AF78583E3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1442" y="3126867"/>
              <a:ext cx="233194" cy="331918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E4F5A97A-444E-4FDF-A3E9-7950B3C50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2" y="1763898"/>
            <a:ext cx="5805498" cy="3100364"/>
          </a:xfrm>
          <a:prstGeom prst="rect">
            <a:avLst/>
          </a:prstGeom>
        </p:spPr>
      </p:pic>
      <p:cxnSp>
        <p:nvCxnSpPr>
          <p:cNvPr id="159" name="直線矢印コネクタ 158">
            <a:extLst>
              <a:ext uri="{FF2B5EF4-FFF2-40B4-BE49-F238E27FC236}">
                <a16:creationId xmlns:a16="http://schemas.microsoft.com/office/drawing/2014/main" id="{5E7510D8-722D-45FB-8817-339B617E49C7}"/>
              </a:ext>
            </a:extLst>
          </p:cNvPr>
          <p:cNvCxnSpPr>
            <a:cxnSpLocks/>
          </p:cNvCxnSpPr>
          <p:nvPr/>
        </p:nvCxnSpPr>
        <p:spPr>
          <a:xfrm flipV="1">
            <a:off x="8715375" y="2121763"/>
            <a:ext cx="0" cy="18518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正方形/長方形 159">
            <a:extLst>
              <a:ext uri="{FF2B5EF4-FFF2-40B4-BE49-F238E27FC236}">
                <a16:creationId xmlns:a16="http://schemas.microsoft.com/office/drawing/2014/main" id="{E631EDD7-BAE1-4BAB-80BC-2115B85FD4D5}"/>
              </a:ext>
            </a:extLst>
          </p:cNvPr>
          <p:cNvSpPr/>
          <p:nvPr/>
        </p:nvSpPr>
        <p:spPr>
          <a:xfrm>
            <a:off x="1242415" y="3057752"/>
            <a:ext cx="1989057" cy="69859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2" name="図 81">
            <a:extLst>
              <a:ext uri="{FF2B5EF4-FFF2-40B4-BE49-F238E27FC236}">
                <a16:creationId xmlns:a16="http://schemas.microsoft.com/office/drawing/2014/main" id="{5CDF78E1-975A-464C-A56B-2B6DAAADF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58574" y="254298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E9AB61E4-33A1-4A44-9454-49BC27F9975E}"/>
              </a:ext>
            </a:extLst>
          </p:cNvPr>
          <p:cNvCxnSpPr>
            <a:cxnSpLocks/>
            <a:stCxn id="82" idx="3"/>
          </p:cNvCxnSpPr>
          <p:nvPr/>
        </p:nvCxnSpPr>
        <p:spPr>
          <a:xfrm>
            <a:off x="719109" y="2767350"/>
            <a:ext cx="41978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9BD41BDF-DBB2-46DB-9A15-EB489218D26A}"/>
              </a:ext>
            </a:extLst>
          </p:cNvPr>
          <p:cNvSpPr/>
          <p:nvPr/>
        </p:nvSpPr>
        <p:spPr>
          <a:xfrm>
            <a:off x="1138895" y="3965357"/>
            <a:ext cx="2623658" cy="3745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6EC3BB8-8F1A-4B33-A995-1B85335D9641}"/>
              </a:ext>
            </a:extLst>
          </p:cNvPr>
          <p:cNvSpPr txBox="1"/>
          <p:nvPr/>
        </p:nvSpPr>
        <p:spPr>
          <a:xfrm>
            <a:off x="1194599" y="4989374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285C61F3-D8AF-4DA6-88E9-B060AFAE87A0}"/>
              </a:ext>
            </a:extLst>
          </p:cNvPr>
          <p:cNvSpPr txBox="1"/>
          <p:nvPr/>
        </p:nvSpPr>
        <p:spPr>
          <a:xfrm>
            <a:off x="4347275" y="504499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3BB5A1B7-7BE4-4F3B-A4ED-6C3499FC5E9A}"/>
              </a:ext>
            </a:extLst>
          </p:cNvPr>
          <p:cNvSpPr txBox="1"/>
          <p:nvPr/>
        </p:nvSpPr>
        <p:spPr>
          <a:xfrm>
            <a:off x="1423966" y="5044995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2" name="図 111">
            <a:extLst>
              <a:ext uri="{FF2B5EF4-FFF2-40B4-BE49-F238E27FC236}">
                <a16:creationId xmlns:a16="http://schemas.microsoft.com/office/drawing/2014/main" id="{6E341DE0-29B7-4732-B9AD-50DC4587B2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4626" y="4834622"/>
            <a:ext cx="1508891" cy="1044030"/>
          </a:xfrm>
          <a:prstGeom prst="rect">
            <a:avLst/>
          </a:prstGeom>
        </p:spPr>
      </p:pic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2A8671CF-08E3-4D32-8EF7-C682D32C182B}"/>
              </a:ext>
            </a:extLst>
          </p:cNvPr>
          <p:cNvSpPr txBox="1"/>
          <p:nvPr/>
        </p:nvSpPr>
        <p:spPr>
          <a:xfrm>
            <a:off x="1197800" y="5868763"/>
            <a:ext cx="68598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F9614174-F627-40EE-BAE5-01CD9148CC1F}"/>
              </a:ext>
            </a:extLst>
          </p:cNvPr>
          <p:cNvSpPr txBox="1"/>
          <p:nvPr/>
        </p:nvSpPr>
        <p:spPr>
          <a:xfrm>
            <a:off x="1409262" y="5937716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C40758A5-B768-49CB-B3FD-4D72B3B1CE19}"/>
              </a:ext>
            </a:extLst>
          </p:cNvPr>
          <p:cNvSpPr txBox="1"/>
          <p:nvPr/>
        </p:nvSpPr>
        <p:spPr>
          <a:xfrm>
            <a:off x="4340433" y="594120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4F60CA62-AAA5-4BB5-9C3D-9C940BC6DD6B}"/>
              </a:ext>
            </a:extLst>
          </p:cNvPr>
          <p:cNvSpPr txBox="1"/>
          <p:nvPr/>
        </p:nvSpPr>
        <p:spPr>
          <a:xfrm>
            <a:off x="6840600" y="594849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3" name="図 162">
            <a:extLst>
              <a:ext uri="{FF2B5EF4-FFF2-40B4-BE49-F238E27FC236}">
                <a16:creationId xmlns:a16="http://schemas.microsoft.com/office/drawing/2014/main" id="{ECA5E276-4EA3-4772-A1AA-AC2C8B31BE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9891" y="6034192"/>
            <a:ext cx="1585097" cy="396274"/>
          </a:xfrm>
          <a:prstGeom prst="rect">
            <a:avLst/>
          </a:prstGeom>
        </p:spPr>
      </p:pic>
      <p:sp>
        <p:nvSpPr>
          <p:cNvPr id="166" name="四角形: 角を丸くする 165">
            <a:extLst>
              <a:ext uri="{FF2B5EF4-FFF2-40B4-BE49-F238E27FC236}">
                <a16:creationId xmlns:a16="http://schemas.microsoft.com/office/drawing/2014/main" id="{C11A2D40-479D-4B32-9BD5-ED2A0513CA99}"/>
              </a:ext>
            </a:extLst>
          </p:cNvPr>
          <p:cNvSpPr/>
          <p:nvPr/>
        </p:nvSpPr>
        <p:spPr>
          <a:xfrm>
            <a:off x="1675830" y="2656775"/>
            <a:ext cx="3153622" cy="303024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7" name="四角形: 角を丸くする 166">
            <a:extLst>
              <a:ext uri="{FF2B5EF4-FFF2-40B4-BE49-F238E27FC236}">
                <a16:creationId xmlns:a16="http://schemas.microsoft.com/office/drawing/2014/main" id="{FC55CE6C-EB8A-4DB9-AF6F-F40546A028C2}"/>
              </a:ext>
            </a:extLst>
          </p:cNvPr>
          <p:cNvSpPr/>
          <p:nvPr/>
        </p:nvSpPr>
        <p:spPr>
          <a:xfrm>
            <a:off x="5255202" y="2609950"/>
            <a:ext cx="692838" cy="399519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68" name="図 167">
            <a:extLst>
              <a:ext uri="{FF2B5EF4-FFF2-40B4-BE49-F238E27FC236}">
                <a16:creationId xmlns:a16="http://schemas.microsoft.com/office/drawing/2014/main" id="{FF3C2878-D0CC-402C-AED3-F0AD4E7A8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7253" y="5710314"/>
            <a:ext cx="1508891" cy="1044030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4651F8D-08C3-01D1-67F7-CF9FFEC46737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A65D08A-DC35-A592-770E-AE12B6F12521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6CEEB594-B082-4126-F3AD-15D61BBB22F9}"/>
              </a:ext>
            </a:extLst>
          </p:cNvPr>
          <p:cNvSpPr txBox="1"/>
          <p:nvPr/>
        </p:nvSpPr>
        <p:spPr>
          <a:xfrm>
            <a:off x="3320480" y="216778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D415A73F-C5D8-6AB3-216E-29EE6AB49B85}"/>
              </a:ext>
            </a:extLst>
          </p:cNvPr>
          <p:cNvSpPr txBox="1"/>
          <p:nvPr/>
        </p:nvSpPr>
        <p:spPr>
          <a:xfrm>
            <a:off x="3840684" y="217113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9E1AB1E4-FB4B-71D3-64DA-C3E5DEB1E5A4}"/>
              </a:ext>
            </a:extLst>
          </p:cNvPr>
          <p:cNvSpPr txBox="1"/>
          <p:nvPr/>
        </p:nvSpPr>
        <p:spPr>
          <a:xfrm>
            <a:off x="3202080" y="484502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8F5917B6-8383-28D0-2373-5F3E1EFC517C}"/>
              </a:ext>
            </a:extLst>
          </p:cNvPr>
          <p:cNvSpPr txBox="1"/>
          <p:nvPr/>
        </p:nvSpPr>
        <p:spPr>
          <a:xfrm>
            <a:off x="5690175" y="572291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11040399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47D2F268-B5E9-4ABC-8F78-BED49F7865A6}"/>
              </a:ext>
            </a:extLst>
          </p:cNvPr>
          <p:cNvGrpSpPr/>
          <p:nvPr/>
        </p:nvGrpSpPr>
        <p:grpSpPr>
          <a:xfrm>
            <a:off x="6563741" y="1986409"/>
            <a:ext cx="2321684" cy="2323427"/>
            <a:chOff x="6272314" y="1135360"/>
            <a:chExt cx="2321684" cy="2323427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27231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27231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272314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272314" y="213111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272314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27231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27231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793016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7930161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7930161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7930161" y="2131113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7930161" y="2463031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7930161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7930161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604233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604233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604233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604233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604233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604233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604233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262080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262080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262080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262080" y="213111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262080" y="246303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262080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262080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693744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693744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6937444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6937444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6937444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693744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693744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269362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269362" y="1467278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269362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269362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269362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269362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269362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60021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600211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600211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600211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600211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600211" y="2794951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600211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7" name="図 156">
              <a:extLst>
                <a:ext uri="{FF2B5EF4-FFF2-40B4-BE49-F238E27FC236}">
                  <a16:creationId xmlns:a16="http://schemas.microsoft.com/office/drawing/2014/main" id="{C00750AE-E240-47AD-B2CF-AF78583E3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1442" y="3126867"/>
              <a:ext cx="233194" cy="331918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E4F5A97A-444E-4FDF-A3E9-7950B3C50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2" y="1763898"/>
            <a:ext cx="5805498" cy="3100364"/>
          </a:xfrm>
          <a:prstGeom prst="rect">
            <a:avLst/>
          </a:prstGeom>
        </p:spPr>
      </p:pic>
      <p:cxnSp>
        <p:nvCxnSpPr>
          <p:cNvPr id="159" name="直線矢印コネクタ 158">
            <a:extLst>
              <a:ext uri="{FF2B5EF4-FFF2-40B4-BE49-F238E27FC236}">
                <a16:creationId xmlns:a16="http://schemas.microsoft.com/office/drawing/2014/main" id="{5E7510D8-722D-45FB-8817-339B617E49C7}"/>
              </a:ext>
            </a:extLst>
          </p:cNvPr>
          <p:cNvCxnSpPr>
            <a:cxnSpLocks/>
          </p:cNvCxnSpPr>
          <p:nvPr/>
        </p:nvCxnSpPr>
        <p:spPr>
          <a:xfrm flipV="1">
            <a:off x="8715375" y="2121763"/>
            <a:ext cx="0" cy="18518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正方形/長方形 159">
            <a:extLst>
              <a:ext uri="{FF2B5EF4-FFF2-40B4-BE49-F238E27FC236}">
                <a16:creationId xmlns:a16="http://schemas.microsoft.com/office/drawing/2014/main" id="{E631EDD7-BAE1-4BAB-80BC-2115B85FD4D5}"/>
              </a:ext>
            </a:extLst>
          </p:cNvPr>
          <p:cNvSpPr/>
          <p:nvPr/>
        </p:nvSpPr>
        <p:spPr>
          <a:xfrm>
            <a:off x="1242415" y="3057752"/>
            <a:ext cx="1989057" cy="69859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9BD41BDF-DBB2-46DB-9A15-EB489218D26A}"/>
              </a:ext>
            </a:extLst>
          </p:cNvPr>
          <p:cNvSpPr/>
          <p:nvPr/>
        </p:nvSpPr>
        <p:spPr>
          <a:xfrm>
            <a:off x="1138895" y="3965357"/>
            <a:ext cx="2623658" cy="3745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F83D53BB-0C02-4133-A4AE-C955E4B36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2" y="3211491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D43D9180-132C-410A-8753-99A193B20FD1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3923979" y="2982162"/>
            <a:ext cx="0" cy="22932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図 71">
            <a:extLst>
              <a:ext uri="{FF2B5EF4-FFF2-40B4-BE49-F238E27FC236}">
                <a16:creationId xmlns:a16="http://schemas.microsoft.com/office/drawing/2014/main" id="{48AE18E6-17C7-41A8-B0F5-6A2DCDF744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283" y="3226634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02433FB8-08BE-47BD-92CB-8F71A3F7F457}"/>
              </a:ext>
            </a:extLst>
          </p:cNvPr>
          <p:cNvCxnSpPr>
            <a:cxnSpLocks/>
            <a:stCxn id="72" idx="0"/>
          </p:cNvCxnSpPr>
          <p:nvPr/>
        </p:nvCxnSpPr>
        <p:spPr>
          <a:xfrm flipV="1">
            <a:off x="5579646" y="2991713"/>
            <a:ext cx="9081" cy="2349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7C6E973-7E97-437D-A7D6-2A3A36084664}"/>
              </a:ext>
            </a:extLst>
          </p:cNvPr>
          <p:cNvSpPr txBox="1"/>
          <p:nvPr/>
        </p:nvSpPr>
        <p:spPr>
          <a:xfrm>
            <a:off x="453756" y="4690250"/>
            <a:ext cx="843166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F6AA3947-D842-434A-80F2-A2A31E5A54B8}"/>
              </a:ext>
            </a:extLst>
          </p:cNvPr>
          <p:cNvSpPr txBox="1"/>
          <p:nvPr/>
        </p:nvSpPr>
        <p:spPr>
          <a:xfrm>
            <a:off x="7950138" y="477281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A392073F-70C4-417D-8C62-E0E9B8D65C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5398" y="4862755"/>
            <a:ext cx="3810330" cy="403895"/>
          </a:xfrm>
          <a:prstGeom prst="rect">
            <a:avLst/>
          </a:prstGeom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39BF65A4-47DB-494C-B628-1F7227EF3096}"/>
              </a:ext>
            </a:extLst>
          </p:cNvPr>
          <p:cNvSpPr txBox="1"/>
          <p:nvPr/>
        </p:nvSpPr>
        <p:spPr>
          <a:xfrm>
            <a:off x="435052" y="5667646"/>
            <a:ext cx="58894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青氷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F5CB484D-125B-490A-8497-6C6FA21DB6B7}"/>
              </a:ext>
            </a:extLst>
          </p:cNvPr>
          <p:cNvSpPr txBox="1"/>
          <p:nvPr/>
        </p:nvSpPr>
        <p:spPr>
          <a:xfrm>
            <a:off x="2232305" y="6286933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0C7ACB79-486E-44A3-80DB-3DF955E44280}"/>
              </a:ext>
            </a:extLst>
          </p:cNvPr>
          <p:cNvSpPr txBox="1"/>
          <p:nvPr/>
        </p:nvSpPr>
        <p:spPr>
          <a:xfrm>
            <a:off x="4738329" y="574551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F5C5E392-5791-43FF-B2D4-5742338699CA}"/>
              </a:ext>
            </a:extLst>
          </p:cNvPr>
          <p:cNvSpPr txBox="1"/>
          <p:nvPr/>
        </p:nvSpPr>
        <p:spPr>
          <a:xfrm>
            <a:off x="389219" y="6286933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6" name="図 95">
            <a:extLst>
              <a:ext uri="{FF2B5EF4-FFF2-40B4-BE49-F238E27FC236}">
                <a16:creationId xmlns:a16="http://schemas.microsoft.com/office/drawing/2014/main" id="{F39F41F0-DFF8-4152-9C7C-8FF066740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1252" y="5757834"/>
            <a:ext cx="922100" cy="533446"/>
          </a:xfrm>
          <a:prstGeom prst="rect">
            <a:avLst/>
          </a:prstGeom>
        </p:spPr>
      </p:pic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9E4F6003-08EE-4362-AC22-B040F6CCA6E8}"/>
              </a:ext>
            </a:extLst>
          </p:cNvPr>
          <p:cNvSpPr txBox="1"/>
          <p:nvPr/>
        </p:nvSpPr>
        <p:spPr>
          <a:xfrm>
            <a:off x="1249865" y="6286933"/>
            <a:ext cx="846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あおごおり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74873577-4D1C-42FD-8F5D-DCA266614B00}"/>
              </a:ext>
            </a:extLst>
          </p:cNvPr>
          <p:cNvSpPr txBox="1"/>
          <p:nvPr/>
        </p:nvSpPr>
        <p:spPr>
          <a:xfrm>
            <a:off x="1260589" y="5316479"/>
            <a:ext cx="6125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646C703-1BF2-4ED1-9F77-84E2392F477C}"/>
              </a:ext>
            </a:extLst>
          </p:cNvPr>
          <p:cNvSpPr txBox="1"/>
          <p:nvPr/>
        </p:nvSpPr>
        <p:spPr>
          <a:xfrm>
            <a:off x="392332" y="531647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859DE5B8-E70D-4BBA-BBED-884BD405D2F7}"/>
              </a:ext>
            </a:extLst>
          </p:cNvPr>
          <p:cNvSpPr txBox="1"/>
          <p:nvPr/>
        </p:nvSpPr>
        <p:spPr>
          <a:xfrm>
            <a:off x="2000560" y="5316479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9" name="図 108">
            <a:extLst>
              <a:ext uri="{FF2B5EF4-FFF2-40B4-BE49-F238E27FC236}">
                <a16:creationId xmlns:a16="http://schemas.microsoft.com/office/drawing/2014/main" id="{7EC54E0C-7C7E-4DFF-9127-655173DE75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4333" y="5480481"/>
            <a:ext cx="3050042" cy="1347408"/>
          </a:xfrm>
          <a:prstGeom prst="rect">
            <a:avLst/>
          </a:prstGeom>
        </p:spPr>
      </p:pic>
      <p:sp>
        <p:nvSpPr>
          <p:cNvPr id="111" name="四角形: 角を丸くする 110">
            <a:extLst>
              <a:ext uri="{FF2B5EF4-FFF2-40B4-BE49-F238E27FC236}">
                <a16:creationId xmlns:a16="http://schemas.microsoft.com/office/drawing/2014/main" id="{D132B3BA-731C-40FD-8D9F-8452ACA17788}"/>
              </a:ext>
            </a:extLst>
          </p:cNvPr>
          <p:cNvSpPr/>
          <p:nvPr/>
        </p:nvSpPr>
        <p:spPr>
          <a:xfrm>
            <a:off x="3618267" y="2653556"/>
            <a:ext cx="466102" cy="3062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16FCC3F-B291-A589-9262-580D9EBEF806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E4AC093F-3F4B-B4F7-D5D6-F7E410832D2D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EBA3C529-5925-99AB-1191-73127665398E}"/>
              </a:ext>
            </a:extLst>
          </p:cNvPr>
          <p:cNvSpPr txBox="1"/>
          <p:nvPr/>
        </p:nvSpPr>
        <p:spPr>
          <a:xfrm>
            <a:off x="3320480" y="216778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09DE84D-0D7C-B2AB-C855-19781197238F}"/>
              </a:ext>
            </a:extLst>
          </p:cNvPr>
          <p:cNvSpPr txBox="1"/>
          <p:nvPr/>
        </p:nvSpPr>
        <p:spPr>
          <a:xfrm>
            <a:off x="3840684" y="217113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468B1770-AD32-4F18-F4C3-93E62D63E18D}"/>
              </a:ext>
            </a:extLst>
          </p:cNvPr>
          <p:cNvSpPr txBox="1"/>
          <p:nvPr/>
        </p:nvSpPr>
        <p:spPr>
          <a:xfrm>
            <a:off x="5229745" y="485241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9039C26F-5DCA-7602-BDF4-138F3EC31D16}"/>
              </a:ext>
            </a:extLst>
          </p:cNvPr>
          <p:cNvSpPr txBox="1"/>
          <p:nvPr/>
        </p:nvSpPr>
        <p:spPr>
          <a:xfrm>
            <a:off x="5871672" y="4840573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6E32F33C-7D39-AC82-B884-B277ED90C475}"/>
              </a:ext>
            </a:extLst>
          </p:cNvPr>
          <p:cNvSpPr txBox="1"/>
          <p:nvPr/>
        </p:nvSpPr>
        <p:spPr>
          <a:xfrm>
            <a:off x="4164267" y="260751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01FC0E51-385D-6A2A-CC71-10343AD6F38D}"/>
              </a:ext>
            </a:extLst>
          </p:cNvPr>
          <p:cNvSpPr txBox="1"/>
          <p:nvPr/>
        </p:nvSpPr>
        <p:spPr>
          <a:xfrm>
            <a:off x="3611535" y="262993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</p:spTree>
    <p:extLst>
      <p:ext uri="{BB962C8B-B14F-4D97-AF65-F5344CB8AC3E}">
        <p14:creationId xmlns:p14="http://schemas.microsoft.com/office/powerpoint/2010/main" val="4836912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47D2F268-B5E9-4ABC-8F78-BED49F7865A6}"/>
              </a:ext>
            </a:extLst>
          </p:cNvPr>
          <p:cNvGrpSpPr/>
          <p:nvPr/>
        </p:nvGrpSpPr>
        <p:grpSpPr>
          <a:xfrm>
            <a:off x="6563741" y="1986409"/>
            <a:ext cx="2321684" cy="2323427"/>
            <a:chOff x="6272314" y="1135360"/>
            <a:chExt cx="2321684" cy="2323427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27231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27231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272314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272314" y="213111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272314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27231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27231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793016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7930161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7930161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7930161" y="2131113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7930161" y="2463031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7930161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7930161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604233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604233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604233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604233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604233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604233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604233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262080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262080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262080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262080" y="213111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262080" y="246303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262080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262080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693744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693744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6937444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6937444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6937444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693744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693744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269362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269362" y="1467278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269362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269362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269362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269362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269362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60021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600211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600211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600211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600211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600211" y="2794951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600211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7" name="図 156">
              <a:extLst>
                <a:ext uri="{FF2B5EF4-FFF2-40B4-BE49-F238E27FC236}">
                  <a16:creationId xmlns:a16="http://schemas.microsoft.com/office/drawing/2014/main" id="{C00750AE-E240-47AD-B2CF-AF78583E3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1442" y="3126867"/>
              <a:ext cx="233194" cy="331918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E4F5A97A-444E-4FDF-A3E9-7950B3C50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2" y="1763898"/>
            <a:ext cx="5805498" cy="3100364"/>
          </a:xfrm>
          <a:prstGeom prst="rect">
            <a:avLst/>
          </a:prstGeom>
        </p:spPr>
      </p:pic>
      <p:cxnSp>
        <p:nvCxnSpPr>
          <p:cNvPr id="159" name="直線矢印コネクタ 158">
            <a:extLst>
              <a:ext uri="{FF2B5EF4-FFF2-40B4-BE49-F238E27FC236}">
                <a16:creationId xmlns:a16="http://schemas.microsoft.com/office/drawing/2014/main" id="{5E7510D8-722D-45FB-8817-339B617E49C7}"/>
              </a:ext>
            </a:extLst>
          </p:cNvPr>
          <p:cNvCxnSpPr>
            <a:cxnSpLocks/>
          </p:cNvCxnSpPr>
          <p:nvPr/>
        </p:nvCxnSpPr>
        <p:spPr>
          <a:xfrm flipV="1">
            <a:off x="8715375" y="2121763"/>
            <a:ext cx="0" cy="18518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9BD41BDF-DBB2-46DB-9A15-EB489218D26A}"/>
              </a:ext>
            </a:extLst>
          </p:cNvPr>
          <p:cNvSpPr/>
          <p:nvPr/>
        </p:nvSpPr>
        <p:spPr>
          <a:xfrm>
            <a:off x="1138895" y="3965357"/>
            <a:ext cx="2623658" cy="3745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F83D53BB-0C02-4133-A4AE-C955E4B36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75" y="307821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D43D9180-132C-410A-8753-99A193B20FD1}"/>
              </a:ext>
            </a:extLst>
          </p:cNvPr>
          <p:cNvCxnSpPr>
            <a:cxnSpLocks/>
          </p:cNvCxnSpPr>
          <p:nvPr/>
        </p:nvCxnSpPr>
        <p:spPr>
          <a:xfrm>
            <a:off x="782163" y="3290777"/>
            <a:ext cx="4607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四角形: 角を丸くする 110">
            <a:extLst>
              <a:ext uri="{FF2B5EF4-FFF2-40B4-BE49-F238E27FC236}">
                <a16:creationId xmlns:a16="http://schemas.microsoft.com/office/drawing/2014/main" id="{D132B3BA-731C-40FD-8D9F-8452ACA17788}"/>
              </a:ext>
            </a:extLst>
          </p:cNvPr>
          <p:cNvSpPr/>
          <p:nvPr/>
        </p:nvSpPr>
        <p:spPr>
          <a:xfrm>
            <a:off x="1915417" y="3079193"/>
            <a:ext cx="466102" cy="3062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A7EEED08-AAD7-454D-B839-F891175D6100}"/>
              </a:ext>
            </a:extLst>
          </p:cNvPr>
          <p:cNvSpPr txBox="1"/>
          <p:nvPr/>
        </p:nvSpPr>
        <p:spPr>
          <a:xfrm>
            <a:off x="935311" y="4734992"/>
            <a:ext cx="556245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16BA6AD-14C3-42EC-ADB7-61A040940358}"/>
              </a:ext>
            </a:extLst>
          </p:cNvPr>
          <p:cNvSpPr txBox="1"/>
          <p:nvPr/>
        </p:nvSpPr>
        <p:spPr>
          <a:xfrm>
            <a:off x="5699688" y="480164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0" name="図 109">
            <a:extLst>
              <a:ext uri="{FF2B5EF4-FFF2-40B4-BE49-F238E27FC236}">
                <a16:creationId xmlns:a16="http://schemas.microsoft.com/office/drawing/2014/main" id="{866EADBF-36F1-4C3E-93DA-E5FA302D87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9258" y="4816239"/>
            <a:ext cx="2324301" cy="541067"/>
          </a:xfrm>
          <a:prstGeom prst="rect">
            <a:avLst/>
          </a:prstGeom>
        </p:spPr>
      </p:pic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F76D85A5-D350-4EC5-8CA2-DB09CB3EF3FA}"/>
              </a:ext>
            </a:extLst>
          </p:cNvPr>
          <p:cNvSpPr txBox="1"/>
          <p:nvPr/>
        </p:nvSpPr>
        <p:spPr>
          <a:xfrm>
            <a:off x="895315" y="5792036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B98CD5EE-46AD-4532-BAB4-F1BE8E5F3050}"/>
              </a:ext>
            </a:extLst>
          </p:cNvPr>
          <p:cNvSpPr txBox="1"/>
          <p:nvPr/>
        </p:nvSpPr>
        <p:spPr>
          <a:xfrm>
            <a:off x="5419995" y="586442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4" name="図 113">
            <a:extLst>
              <a:ext uri="{FF2B5EF4-FFF2-40B4-BE49-F238E27FC236}">
                <a16:creationId xmlns:a16="http://schemas.microsoft.com/office/drawing/2014/main" id="{9FA20B2C-3971-4A98-9023-7F8E5CFA71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1984" y="5873283"/>
            <a:ext cx="1905165" cy="579170"/>
          </a:xfrm>
          <a:prstGeom prst="rect">
            <a:avLst/>
          </a:prstGeom>
        </p:spPr>
      </p:pic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FBA4E5BD-5586-4707-A10E-D08D13D39255}"/>
              </a:ext>
            </a:extLst>
          </p:cNvPr>
          <p:cNvSpPr txBox="1"/>
          <p:nvPr/>
        </p:nvSpPr>
        <p:spPr>
          <a:xfrm>
            <a:off x="1718212" y="5348282"/>
            <a:ext cx="638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26336003-6053-447A-A9FB-C144BEAC1F5C}"/>
              </a:ext>
            </a:extLst>
          </p:cNvPr>
          <p:cNvSpPr txBox="1"/>
          <p:nvPr/>
        </p:nvSpPr>
        <p:spPr>
          <a:xfrm>
            <a:off x="868682" y="53564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58B7301D-831C-4151-B236-B96170AA8F27}"/>
              </a:ext>
            </a:extLst>
          </p:cNvPr>
          <p:cNvSpPr txBox="1"/>
          <p:nvPr/>
        </p:nvSpPr>
        <p:spPr>
          <a:xfrm>
            <a:off x="2475371" y="5357306"/>
            <a:ext cx="717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43A4C0D7-E55C-2E53-9DDD-2C25F89A80EF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A2380B5-B88E-A912-47FA-78FA8D4953F1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883A93D-58D7-51EC-8F3E-22FDA7C21AAC}"/>
              </a:ext>
            </a:extLst>
          </p:cNvPr>
          <p:cNvSpPr txBox="1"/>
          <p:nvPr/>
        </p:nvSpPr>
        <p:spPr>
          <a:xfrm>
            <a:off x="3320480" y="216778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903FB4F-4F55-8F81-01B8-D41EB84753FE}"/>
              </a:ext>
            </a:extLst>
          </p:cNvPr>
          <p:cNvSpPr txBox="1"/>
          <p:nvPr/>
        </p:nvSpPr>
        <p:spPr>
          <a:xfrm>
            <a:off x="3840684" y="217113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0589145C-7438-2CA4-BD62-6D671F2053E0}"/>
              </a:ext>
            </a:extLst>
          </p:cNvPr>
          <p:cNvSpPr txBox="1"/>
          <p:nvPr/>
        </p:nvSpPr>
        <p:spPr>
          <a:xfrm>
            <a:off x="4164267" y="260751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F209F8D-8722-79CD-CC89-B5D4C7FDE0FB}"/>
              </a:ext>
            </a:extLst>
          </p:cNvPr>
          <p:cNvSpPr txBox="1"/>
          <p:nvPr/>
        </p:nvSpPr>
        <p:spPr>
          <a:xfrm>
            <a:off x="3611535" y="262993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097271C-782E-E768-6EC3-846F4054CDC1}"/>
              </a:ext>
            </a:extLst>
          </p:cNvPr>
          <p:cNvSpPr txBox="1"/>
          <p:nvPr/>
        </p:nvSpPr>
        <p:spPr>
          <a:xfrm>
            <a:off x="1884798" y="304768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A80F186-C7E3-0B56-559E-CFCC9C9E19C7}"/>
              </a:ext>
            </a:extLst>
          </p:cNvPr>
          <p:cNvSpPr txBox="1"/>
          <p:nvPr/>
        </p:nvSpPr>
        <p:spPr>
          <a:xfrm>
            <a:off x="2439489" y="303758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F55A1E44-7DA7-08D4-3BB3-5E903D447C96}"/>
              </a:ext>
            </a:extLst>
          </p:cNvPr>
          <p:cNvSpPr txBox="1"/>
          <p:nvPr/>
        </p:nvSpPr>
        <p:spPr>
          <a:xfrm>
            <a:off x="1829513" y="336997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8FD50E16-A460-190D-E35F-B34D9E5EE2A2}"/>
              </a:ext>
            </a:extLst>
          </p:cNvPr>
          <p:cNvSpPr txBox="1"/>
          <p:nvPr/>
        </p:nvSpPr>
        <p:spPr>
          <a:xfrm>
            <a:off x="4194941" y="482208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7A9F7196-C8A4-1CE2-E06F-01E7E754DAC9}"/>
              </a:ext>
            </a:extLst>
          </p:cNvPr>
          <p:cNvSpPr txBox="1"/>
          <p:nvPr/>
        </p:nvSpPr>
        <p:spPr>
          <a:xfrm>
            <a:off x="4870144" y="483978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559A7DAF-8B69-EEDD-4C8A-E23188E73709}"/>
              </a:ext>
            </a:extLst>
          </p:cNvPr>
          <p:cNvSpPr txBox="1"/>
          <p:nvPr/>
        </p:nvSpPr>
        <p:spPr>
          <a:xfrm>
            <a:off x="4071934" y="589602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401544125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47D2F268-B5E9-4ABC-8F78-BED49F7865A6}"/>
              </a:ext>
            </a:extLst>
          </p:cNvPr>
          <p:cNvGrpSpPr/>
          <p:nvPr/>
        </p:nvGrpSpPr>
        <p:grpSpPr>
          <a:xfrm>
            <a:off x="6563741" y="1986409"/>
            <a:ext cx="2321684" cy="2323427"/>
            <a:chOff x="6272314" y="1135360"/>
            <a:chExt cx="2321684" cy="2323427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27231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27231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272314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272314" y="213111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272314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27231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27231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793016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7930161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7930161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7930161" y="2131113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7930161" y="2463031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7930161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7930161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604233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604233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604233" y="179919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604233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604233" y="246303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604233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604233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262080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262080" y="146727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262080" y="179919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262080" y="213111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262080" y="246303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262080" y="279495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262080" y="312686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6937444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6937444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6937444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6937444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6937444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6937444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6937444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269362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269362" y="1467278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269362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269362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269362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269362" y="2794951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269362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600211" y="113536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600211" y="146727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600211" y="1799196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600211" y="2131114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600211" y="246303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600211" y="2794951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600211" y="312686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7" name="図 156">
              <a:extLst>
                <a:ext uri="{FF2B5EF4-FFF2-40B4-BE49-F238E27FC236}">
                  <a16:creationId xmlns:a16="http://schemas.microsoft.com/office/drawing/2014/main" id="{C00750AE-E240-47AD-B2CF-AF78583E3F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1442" y="3126867"/>
              <a:ext cx="233194" cy="331918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E4F5A97A-444E-4FDF-A3E9-7950B3C508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2" y="1763898"/>
            <a:ext cx="5805498" cy="3100364"/>
          </a:xfrm>
          <a:prstGeom prst="rect">
            <a:avLst/>
          </a:prstGeom>
        </p:spPr>
      </p:pic>
      <p:cxnSp>
        <p:nvCxnSpPr>
          <p:cNvPr id="159" name="直線矢印コネクタ 158">
            <a:extLst>
              <a:ext uri="{FF2B5EF4-FFF2-40B4-BE49-F238E27FC236}">
                <a16:creationId xmlns:a16="http://schemas.microsoft.com/office/drawing/2014/main" id="{5E7510D8-722D-45FB-8817-339B617E49C7}"/>
              </a:ext>
            </a:extLst>
          </p:cNvPr>
          <p:cNvCxnSpPr>
            <a:cxnSpLocks/>
          </p:cNvCxnSpPr>
          <p:nvPr/>
        </p:nvCxnSpPr>
        <p:spPr>
          <a:xfrm flipV="1">
            <a:off x="8715375" y="2121763"/>
            <a:ext cx="0" cy="185183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図 69">
            <a:extLst>
              <a:ext uri="{FF2B5EF4-FFF2-40B4-BE49-F238E27FC236}">
                <a16:creationId xmlns:a16="http://schemas.microsoft.com/office/drawing/2014/main" id="{F83D53BB-0C02-4133-A4AE-C955E4B36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212" y="3958551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D43D9180-132C-410A-8753-99A193B20FD1}"/>
              </a:ext>
            </a:extLst>
          </p:cNvPr>
          <p:cNvCxnSpPr>
            <a:cxnSpLocks/>
          </p:cNvCxnSpPr>
          <p:nvPr/>
        </p:nvCxnSpPr>
        <p:spPr>
          <a:xfrm>
            <a:off x="765800" y="4171109"/>
            <a:ext cx="38829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6CD4AB19-0C36-4BB0-8EDC-6B6959FE5A91}"/>
              </a:ext>
            </a:extLst>
          </p:cNvPr>
          <p:cNvSpPr txBox="1"/>
          <p:nvPr/>
        </p:nvSpPr>
        <p:spPr>
          <a:xfrm>
            <a:off x="932159" y="5326790"/>
            <a:ext cx="67730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0F39793-E179-412F-8412-6D4364467CBF}"/>
              </a:ext>
            </a:extLst>
          </p:cNvPr>
          <p:cNvSpPr txBox="1"/>
          <p:nvPr/>
        </p:nvSpPr>
        <p:spPr>
          <a:xfrm>
            <a:off x="6603177" y="540681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FB23868B-2C50-4076-9A17-243F861A8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086" y="5390257"/>
            <a:ext cx="3132091" cy="579170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D872646-5B2D-1B11-CE36-56ADA2CC457E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F6BBAA5-3B2A-3CE7-9E5F-5DF830A19C17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AE367DF-B706-383E-D156-DEA3C0904107}"/>
              </a:ext>
            </a:extLst>
          </p:cNvPr>
          <p:cNvSpPr txBox="1"/>
          <p:nvPr/>
        </p:nvSpPr>
        <p:spPr>
          <a:xfrm>
            <a:off x="3320480" y="216778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7432B4C-00B9-379B-3433-9A729A48136C}"/>
              </a:ext>
            </a:extLst>
          </p:cNvPr>
          <p:cNvSpPr txBox="1"/>
          <p:nvPr/>
        </p:nvSpPr>
        <p:spPr>
          <a:xfrm>
            <a:off x="3840684" y="2171136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618F50D-C497-7B5F-5316-2F3F02505D84}"/>
              </a:ext>
            </a:extLst>
          </p:cNvPr>
          <p:cNvSpPr txBox="1"/>
          <p:nvPr/>
        </p:nvSpPr>
        <p:spPr>
          <a:xfrm>
            <a:off x="4164267" y="260751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AEBC0BE-0E4B-DB05-2B7F-9DD2BD65AC05}"/>
              </a:ext>
            </a:extLst>
          </p:cNvPr>
          <p:cNvSpPr txBox="1"/>
          <p:nvPr/>
        </p:nvSpPr>
        <p:spPr>
          <a:xfrm>
            <a:off x="3611535" y="262993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E9681BDF-8FCA-B8C3-EC5D-D57D31C5EF37}"/>
              </a:ext>
            </a:extLst>
          </p:cNvPr>
          <p:cNvSpPr txBox="1"/>
          <p:nvPr/>
        </p:nvSpPr>
        <p:spPr>
          <a:xfrm>
            <a:off x="1884798" y="304768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67FE21B5-E164-CA11-C5B5-1E9A9B1C995F}"/>
              </a:ext>
            </a:extLst>
          </p:cNvPr>
          <p:cNvSpPr txBox="1"/>
          <p:nvPr/>
        </p:nvSpPr>
        <p:spPr>
          <a:xfrm>
            <a:off x="2439489" y="303758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518DE0EE-55FC-A007-DEA1-529CA2317A93}"/>
              </a:ext>
            </a:extLst>
          </p:cNvPr>
          <p:cNvSpPr txBox="1"/>
          <p:nvPr/>
        </p:nvSpPr>
        <p:spPr>
          <a:xfrm>
            <a:off x="1829513" y="336997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5DFD1D62-0700-A764-ACAD-A3A75E88CB1D}"/>
              </a:ext>
            </a:extLst>
          </p:cNvPr>
          <p:cNvSpPr txBox="1"/>
          <p:nvPr/>
        </p:nvSpPr>
        <p:spPr>
          <a:xfrm>
            <a:off x="1814630" y="393003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7E343814-2A1A-31AE-3AAC-ED5CD93B9C62}"/>
              </a:ext>
            </a:extLst>
          </p:cNvPr>
          <p:cNvSpPr txBox="1"/>
          <p:nvPr/>
        </p:nvSpPr>
        <p:spPr>
          <a:xfrm>
            <a:off x="3038990" y="393164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8334134-D474-F6B3-765E-ECDB055F14F1}"/>
              </a:ext>
            </a:extLst>
          </p:cNvPr>
          <p:cNvSpPr txBox="1"/>
          <p:nvPr/>
        </p:nvSpPr>
        <p:spPr>
          <a:xfrm>
            <a:off x="4233446" y="545945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1EBA14D-73DF-EDC0-218B-4C695ADD245D}"/>
              </a:ext>
            </a:extLst>
          </p:cNvPr>
          <p:cNvSpPr txBox="1"/>
          <p:nvPr/>
        </p:nvSpPr>
        <p:spPr>
          <a:xfrm>
            <a:off x="5726761" y="545945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45888652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EA41E2-D5AB-4113-9F23-B37A820AE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34" y="1790287"/>
            <a:ext cx="4212805" cy="260253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74B38B11-D739-47A0-B303-F7B3D90329F0}"/>
              </a:ext>
            </a:extLst>
          </p:cNvPr>
          <p:cNvSpPr/>
          <p:nvPr/>
        </p:nvSpPr>
        <p:spPr>
          <a:xfrm rot="5400000">
            <a:off x="6563741" y="1986409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CE640066-645A-45EE-8BEE-09CEE3E8BA6B}"/>
              </a:ext>
            </a:extLst>
          </p:cNvPr>
          <p:cNvSpPr/>
          <p:nvPr/>
        </p:nvSpPr>
        <p:spPr>
          <a:xfrm rot="5400000">
            <a:off x="6563741" y="2318327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C1650F43-D2AC-4A1D-A9BE-E1D779E7C653}"/>
              </a:ext>
            </a:extLst>
          </p:cNvPr>
          <p:cNvSpPr/>
          <p:nvPr/>
        </p:nvSpPr>
        <p:spPr>
          <a:xfrm rot="5400000">
            <a:off x="6563741" y="2650245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正方形/長方形 87">
            <a:extLst>
              <a:ext uri="{FF2B5EF4-FFF2-40B4-BE49-F238E27FC236}">
                <a16:creationId xmlns:a16="http://schemas.microsoft.com/office/drawing/2014/main" id="{56329B21-6D4E-47E7-BAA8-E0224715507E}"/>
              </a:ext>
            </a:extLst>
          </p:cNvPr>
          <p:cNvSpPr/>
          <p:nvPr/>
        </p:nvSpPr>
        <p:spPr>
          <a:xfrm rot="5400000">
            <a:off x="6563741" y="2982163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正方形/長方形 88">
            <a:extLst>
              <a:ext uri="{FF2B5EF4-FFF2-40B4-BE49-F238E27FC236}">
                <a16:creationId xmlns:a16="http://schemas.microsoft.com/office/drawing/2014/main" id="{7129A9ED-2BE1-42C1-ACCE-6A76D418E1A2}"/>
              </a:ext>
            </a:extLst>
          </p:cNvPr>
          <p:cNvSpPr/>
          <p:nvPr/>
        </p:nvSpPr>
        <p:spPr>
          <a:xfrm rot="5400000">
            <a:off x="6563741" y="3314082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0" name="正方形/長方形 89">
            <a:extLst>
              <a:ext uri="{FF2B5EF4-FFF2-40B4-BE49-F238E27FC236}">
                <a16:creationId xmlns:a16="http://schemas.microsoft.com/office/drawing/2014/main" id="{068EAADC-2F16-4BD9-86C7-2349C6F4FD25}"/>
              </a:ext>
            </a:extLst>
          </p:cNvPr>
          <p:cNvSpPr/>
          <p:nvPr/>
        </p:nvSpPr>
        <p:spPr>
          <a:xfrm rot="5400000">
            <a:off x="6563741" y="3646000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55D587AD-86D4-4602-827C-C3AFBFE0EF57}"/>
              </a:ext>
            </a:extLst>
          </p:cNvPr>
          <p:cNvSpPr/>
          <p:nvPr/>
        </p:nvSpPr>
        <p:spPr>
          <a:xfrm rot="5400000">
            <a:off x="6563741" y="3977918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B5361F29-6CF6-4C38-BE59-39E49FE3B432}"/>
              </a:ext>
            </a:extLst>
          </p:cNvPr>
          <p:cNvSpPr/>
          <p:nvPr/>
        </p:nvSpPr>
        <p:spPr>
          <a:xfrm rot="5400000">
            <a:off x="8221588" y="1986409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正方形/長方形 99">
            <a:extLst>
              <a:ext uri="{FF2B5EF4-FFF2-40B4-BE49-F238E27FC236}">
                <a16:creationId xmlns:a16="http://schemas.microsoft.com/office/drawing/2014/main" id="{2EB95017-529C-43F5-85A0-0EB043CEB086}"/>
              </a:ext>
            </a:extLst>
          </p:cNvPr>
          <p:cNvSpPr/>
          <p:nvPr/>
        </p:nvSpPr>
        <p:spPr>
          <a:xfrm rot="5400000">
            <a:off x="8221588" y="2318326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1" name="正方形/長方形 100">
            <a:extLst>
              <a:ext uri="{FF2B5EF4-FFF2-40B4-BE49-F238E27FC236}">
                <a16:creationId xmlns:a16="http://schemas.microsoft.com/office/drawing/2014/main" id="{5E1F594A-6E89-4133-9001-E3B026789F7B}"/>
              </a:ext>
            </a:extLst>
          </p:cNvPr>
          <p:cNvSpPr/>
          <p:nvPr/>
        </p:nvSpPr>
        <p:spPr>
          <a:xfrm rot="5400000">
            <a:off x="8221588" y="2650244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E0F6217A-7B8F-472A-A8B5-8A06CCC373A8}"/>
              </a:ext>
            </a:extLst>
          </p:cNvPr>
          <p:cNvSpPr/>
          <p:nvPr/>
        </p:nvSpPr>
        <p:spPr>
          <a:xfrm rot="5400000">
            <a:off x="8221588" y="2982162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3" name="正方形/長方形 102">
            <a:extLst>
              <a:ext uri="{FF2B5EF4-FFF2-40B4-BE49-F238E27FC236}">
                <a16:creationId xmlns:a16="http://schemas.microsoft.com/office/drawing/2014/main" id="{43868CC7-C163-465C-ABCB-DB399A5F9153}"/>
              </a:ext>
            </a:extLst>
          </p:cNvPr>
          <p:cNvSpPr/>
          <p:nvPr/>
        </p:nvSpPr>
        <p:spPr>
          <a:xfrm rot="5400000">
            <a:off x="8221588" y="3314080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D2BB8692-8B03-4110-BCE0-BE824A07D4B1}"/>
              </a:ext>
            </a:extLst>
          </p:cNvPr>
          <p:cNvSpPr/>
          <p:nvPr/>
        </p:nvSpPr>
        <p:spPr>
          <a:xfrm rot="5400000">
            <a:off x="8221588" y="3645999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9F5D45D8-B57D-4060-B62F-8E60B31CED83}"/>
              </a:ext>
            </a:extLst>
          </p:cNvPr>
          <p:cNvSpPr/>
          <p:nvPr/>
        </p:nvSpPr>
        <p:spPr>
          <a:xfrm rot="5400000">
            <a:off x="8221588" y="3977917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2720C803-E56B-45FB-A413-C94B5CADC614}"/>
              </a:ext>
            </a:extLst>
          </p:cNvPr>
          <p:cNvSpPr/>
          <p:nvPr/>
        </p:nvSpPr>
        <p:spPr>
          <a:xfrm rot="5400000">
            <a:off x="6895660" y="1986409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正方形/長方形 106">
            <a:extLst>
              <a:ext uri="{FF2B5EF4-FFF2-40B4-BE49-F238E27FC236}">
                <a16:creationId xmlns:a16="http://schemas.microsoft.com/office/drawing/2014/main" id="{B98AA354-E9B6-4CEE-99D9-DEBB3E0927A7}"/>
              </a:ext>
            </a:extLst>
          </p:cNvPr>
          <p:cNvSpPr/>
          <p:nvPr/>
        </p:nvSpPr>
        <p:spPr>
          <a:xfrm rot="5400000">
            <a:off x="6895660" y="2318327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C65B85CA-DA3E-4958-9252-E13AFD9B0183}"/>
              </a:ext>
            </a:extLst>
          </p:cNvPr>
          <p:cNvSpPr/>
          <p:nvPr/>
        </p:nvSpPr>
        <p:spPr>
          <a:xfrm rot="5400000">
            <a:off x="6895660" y="2650245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0DE1C8E3-7F8B-4900-9F6C-74A596589424}"/>
              </a:ext>
            </a:extLst>
          </p:cNvPr>
          <p:cNvSpPr/>
          <p:nvPr/>
        </p:nvSpPr>
        <p:spPr>
          <a:xfrm rot="5400000">
            <a:off x="6895660" y="2982163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D9A5950A-5D2F-4001-A322-0DD58421A23F}"/>
              </a:ext>
            </a:extLst>
          </p:cNvPr>
          <p:cNvSpPr/>
          <p:nvPr/>
        </p:nvSpPr>
        <p:spPr>
          <a:xfrm rot="5400000">
            <a:off x="6895660" y="3314082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8" name="正方形/長方形 117">
            <a:extLst>
              <a:ext uri="{FF2B5EF4-FFF2-40B4-BE49-F238E27FC236}">
                <a16:creationId xmlns:a16="http://schemas.microsoft.com/office/drawing/2014/main" id="{294A9A33-90C3-4B51-9FB0-5E9AEE08EB30}"/>
              </a:ext>
            </a:extLst>
          </p:cNvPr>
          <p:cNvSpPr/>
          <p:nvPr/>
        </p:nvSpPr>
        <p:spPr>
          <a:xfrm rot="5400000">
            <a:off x="6895660" y="3646000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9" name="正方形/長方形 118">
            <a:extLst>
              <a:ext uri="{FF2B5EF4-FFF2-40B4-BE49-F238E27FC236}">
                <a16:creationId xmlns:a16="http://schemas.microsoft.com/office/drawing/2014/main" id="{0E6A653B-D86A-4060-B5DD-0EFFDB74DE3E}"/>
              </a:ext>
            </a:extLst>
          </p:cNvPr>
          <p:cNvSpPr/>
          <p:nvPr/>
        </p:nvSpPr>
        <p:spPr>
          <a:xfrm rot="5400000">
            <a:off x="6895660" y="3977918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0" name="正方形/長方形 119">
            <a:extLst>
              <a:ext uri="{FF2B5EF4-FFF2-40B4-BE49-F238E27FC236}">
                <a16:creationId xmlns:a16="http://schemas.microsoft.com/office/drawing/2014/main" id="{6021971A-1BBA-4D75-A915-D1C876E44831}"/>
              </a:ext>
            </a:extLst>
          </p:cNvPr>
          <p:cNvSpPr/>
          <p:nvPr/>
        </p:nvSpPr>
        <p:spPr>
          <a:xfrm rot="5400000">
            <a:off x="8553507" y="1986409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1" name="正方形/長方形 120">
            <a:extLst>
              <a:ext uri="{FF2B5EF4-FFF2-40B4-BE49-F238E27FC236}">
                <a16:creationId xmlns:a16="http://schemas.microsoft.com/office/drawing/2014/main" id="{687ACAFE-08ED-41DC-893F-DDAE0D97CA8E}"/>
              </a:ext>
            </a:extLst>
          </p:cNvPr>
          <p:cNvSpPr/>
          <p:nvPr/>
        </p:nvSpPr>
        <p:spPr>
          <a:xfrm rot="5400000">
            <a:off x="8553507" y="2318326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2" name="正方形/長方形 121">
            <a:extLst>
              <a:ext uri="{FF2B5EF4-FFF2-40B4-BE49-F238E27FC236}">
                <a16:creationId xmlns:a16="http://schemas.microsoft.com/office/drawing/2014/main" id="{0B595730-CDDC-4311-BEF6-3F34CBB27926}"/>
              </a:ext>
            </a:extLst>
          </p:cNvPr>
          <p:cNvSpPr/>
          <p:nvPr/>
        </p:nvSpPr>
        <p:spPr>
          <a:xfrm rot="5400000">
            <a:off x="8553507" y="2650244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2" name="正方形/長方形 131">
            <a:extLst>
              <a:ext uri="{FF2B5EF4-FFF2-40B4-BE49-F238E27FC236}">
                <a16:creationId xmlns:a16="http://schemas.microsoft.com/office/drawing/2014/main" id="{705F76BF-1926-4BED-A5A1-0791D1696872}"/>
              </a:ext>
            </a:extLst>
          </p:cNvPr>
          <p:cNvSpPr/>
          <p:nvPr/>
        </p:nvSpPr>
        <p:spPr>
          <a:xfrm rot="5400000">
            <a:off x="8553507" y="2982162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3" name="正方形/長方形 132">
            <a:extLst>
              <a:ext uri="{FF2B5EF4-FFF2-40B4-BE49-F238E27FC236}">
                <a16:creationId xmlns:a16="http://schemas.microsoft.com/office/drawing/2014/main" id="{39689DE0-8AAD-4CCE-9D49-C19E0A47DEED}"/>
              </a:ext>
            </a:extLst>
          </p:cNvPr>
          <p:cNvSpPr/>
          <p:nvPr/>
        </p:nvSpPr>
        <p:spPr>
          <a:xfrm rot="5400000">
            <a:off x="8553507" y="3314080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13703F69-E612-468F-8648-8A17C4454748}"/>
              </a:ext>
            </a:extLst>
          </p:cNvPr>
          <p:cNvSpPr/>
          <p:nvPr/>
        </p:nvSpPr>
        <p:spPr>
          <a:xfrm rot="5400000">
            <a:off x="8553507" y="3645999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012A64B7-45F1-4CB7-915F-C6FC302B25FA}"/>
              </a:ext>
            </a:extLst>
          </p:cNvPr>
          <p:cNvSpPr/>
          <p:nvPr/>
        </p:nvSpPr>
        <p:spPr>
          <a:xfrm rot="5400000">
            <a:off x="8553507" y="3977917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6" name="正方形/長方形 135">
            <a:extLst>
              <a:ext uri="{FF2B5EF4-FFF2-40B4-BE49-F238E27FC236}">
                <a16:creationId xmlns:a16="http://schemas.microsoft.com/office/drawing/2014/main" id="{FDAE2892-7749-4117-A409-D72767BC360C}"/>
              </a:ext>
            </a:extLst>
          </p:cNvPr>
          <p:cNvSpPr/>
          <p:nvPr/>
        </p:nvSpPr>
        <p:spPr>
          <a:xfrm rot="5400000">
            <a:off x="7228871" y="1986409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7" name="正方形/長方形 136">
            <a:extLst>
              <a:ext uri="{FF2B5EF4-FFF2-40B4-BE49-F238E27FC236}">
                <a16:creationId xmlns:a16="http://schemas.microsoft.com/office/drawing/2014/main" id="{8B2D04B9-9588-4E21-9DC2-DF3289A88A29}"/>
              </a:ext>
            </a:extLst>
          </p:cNvPr>
          <p:cNvSpPr/>
          <p:nvPr/>
        </p:nvSpPr>
        <p:spPr>
          <a:xfrm rot="5400000">
            <a:off x="7228871" y="2318327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8" name="正方形/長方形 137">
            <a:extLst>
              <a:ext uri="{FF2B5EF4-FFF2-40B4-BE49-F238E27FC236}">
                <a16:creationId xmlns:a16="http://schemas.microsoft.com/office/drawing/2014/main" id="{272CEC44-E7BA-4F1F-9EE5-8213E4FC6579}"/>
              </a:ext>
            </a:extLst>
          </p:cNvPr>
          <p:cNvSpPr/>
          <p:nvPr/>
        </p:nvSpPr>
        <p:spPr>
          <a:xfrm rot="5400000">
            <a:off x="7228871" y="2650245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9" name="正方形/長方形 138">
            <a:extLst>
              <a:ext uri="{FF2B5EF4-FFF2-40B4-BE49-F238E27FC236}">
                <a16:creationId xmlns:a16="http://schemas.microsoft.com/office/drawing/2014/main" id="{7A82BC51-B301-4A28-91C8-16E25D080925}"/>
              </a:ext>
            </a:extLst>
          </p:cNvPr>
          <p:cNvSpPr/>
          <p:nvPr/>
        </p:nvSpPr>
        <p:spPr>
          <a:xfrm rot="5400000">
            <a:off x="7228871" y="2982163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0" name="正方形/長方形 139">
            <a:extLst>
              <a:ext uri="{FF2B5EF4-FFF2-40B4-BE49-F238E27FC236}">
                <a16:creationId xmlns:a16="http://schemas.microsoft.com/office/drawing/2014/main" id="{298A305F-05B0-41DC-83AB-92D773ADDA38}"/>
              </a:ext>
            </a:extLst>
          </p:cNvPr>
          <p:cNvSpPr/>
          <p:nvPr/>
        </p:nvSpPr>
        <p:spPr>
          <a:xfrm rot="5400000">
            <a:off x="7228871" y="3314082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1" name="正方形/長方形 140">
            <a:extLst>
              <a:ext uri="{FF2B5EF4-FFF2-40B4-BE49-F238E27FC236}">
                <a16:creationId xmlns:a16="http://schemas.microsoft.com/office/drawing/2014/main" id="{1D3DBB13-FE9B-443A-A4AC-A28C91C2FE99}"/>
              </a:ext>
            </a:extLst>
          </p:cNvPr>
          <p:cNvSpPr/>
          <p:nvPr/>
        </p:nvSpPr>
        <p:spPr>
          <a:xfrm rot="5400000">
            <a:off x="7228871" y="3646000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2" name="正方形/長方形 141">
            <a:extLst>
              <a:ext uri="{FF2B5EF4-FFF2-40B4-BE49-F238E27FC236}">
                <a16:creationId xmlns:a16="http://schemas.microsoft.com/office/drawing/2014/main" id="{521C987D-70FE-401B-8EB8-B73C13D70B0D}"/>
              </a:ext>
            </a:extLst>
          </p:cNvPr>
          <p:cNvSpPr/>
          <p:nvPr/>
        </p:nvSpPr>
        <p:spPr>
          <a:xfrm rot="5400000">
            <a:off x="7228871" y="3977918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3" name="正方形/長方形 142">
            <a:extLst>
              <a:ext uri="{FF2B5EF4-FFF2-40B4-BE49-F238E27FC236}">
                <a16:creationId xmlns:a16="http://schemas.microsoft.com/office/drawing/2014/main" id="{8E96503A-C199-4721-ABE1-E748259ECC6C}"/>
              </a:ext>
            </a:extLst>
          </p:cNvPr>
          <p:cNvSpPr/>
          <p:nvPr/>
        </p:nvSpPr>
        <p:spPr>
          <a:xfrm rot="5400000">
            <a:off x="7560789" y="1986409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4" name="正方形/長方形 143">
            <a:extLst>
              <a:ext uri="{FF2B5EF4-FFF2-40B4-BE49-F238E27FC236}">
                <a16:creationId xmlns:a16="http://schemas.microsoft.com/office/drawing/2014/main" id="{D173B7B3-6D95-44DE-8278-4EB99A20F70F}"/>
              </a:ext>
            </a:extLst>
          </p:cNvPr>
          <p:cNvSpPr/>
          <p:nvPr/>
        </p:nvSpPr>
        <p:spPr>
          <a:xfrm rot="5400000">
            <a:off x="7560789" y="2318327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5" name="正方形/長方形 144">
            <a:extLst>
              <a:ext uri="{FF2B5EF4-FFF2-40B4-BE49-F238E27FC236}">
                <a16:creationId xmlns:a16="http://schemas.microsoft.com/office/drawing/2014/main" id="{1D46D50C-7622-4270-8846-CA1A4D2134B3}"/>
              </a:ext>
            </a:extLst>
          </p:cNvPr>
          <p:cNvSpPr/>
          <p:nvPr/>
        </p:nvSpPr>
        <p:spPr>
          <a:xfrm rot="5400000">
            <a:off x="7560789" y="2650245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6" name="正方形/長方形 145">
            <a:extLst>
              <a:ext uri="{FF2B5EF4-FFF2-40B4-BE49-F238E27FC236}">
                <a16:creationId xmlns:a16="http://schemas.microsoft.com/office/drawing/2014/main" id="{21BA26FC-BD67-4172-A249-292583E55CD5}"/>
              </a:ext>
            </a:extLst>
          </p:cNvPr>
          <p:cNvSpPr/>
          <p:nvPr/>
        </p:nvSpPr>
        <p:spPr>
          <a:xfrm rot="5400000">
            <a:off x="7560789" y="2982163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7" name="正方形/長方形 146">
            <a:extLst>
              <a:ext uri="{FF2B5EF4-FFF2-40B4-BE49-F238E27FC236}">
                <a16:creationId xmlns:a16="http://schemas.microsoft.com/office/drawing/2014/main" id="{53D5EBFB-8897-454B-AE24-B42218B8FD69}"/>
              </a:ext>
            </a:extLst>
          </p:cNvPr>
          <p:cNvSpPr/>
          <p:nvPr/>
        </p:nvSpPr>
        <p:spPr>
          <a:xfrm rot="5400000">
            <a:off x="7560789" y="3314082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8" name="正方形/長方形 147">
            <a:extLst>
              <a:ext uri="{FF2B5EF4-FFF2-40B4-BE49-F238E27FC236}">
                <a16:creationId xmlns:a16="http://schemas.microsoft.com/office/drawing/2014/main" id="{A795DAB4-2532-455D-9359-706C6256BCA1}"/>
              </a:ext>
            </a:extLst>
          </p:cNvPr>
          <p:cNvSpPr/>
          <p:nvPr/>
        </p:nvSpPr>
        <p:spPr>
          <a:xfrm rot="5400000">
            <a:off x="7560789" y="3646000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9" name="正方形/長方形 148">
            <a:extLst>
              <a:ext uri="{FF2B5EF4-FFF2-40B4-BE49-F238E27FC236}">
                <a16:creationId xmlns:a16="http://schemas.microsoft.com/office/drawing/2014/main" id="{77186E9C-D98C-4DA9-90B1-D7F94A850227}"/>
              </a:ext>
            </a:extLst>
          </p:cNvPr>
          <p:cNvSpPr/>
          <p:nvPr/>
        </p:nvSpPr>
        <p:spPr>
          <a:xfrm rot="5400000">
            <a:off x="7560789" y="3977918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0" name="正方形/長方形 149">
            <a:extLst>
              <a:ext uri="{FF2B5EF4-FFF2-40B4-BE49-F238E27FC236}">
                <a16:creationId xmlns:a16="http://schemas.microsoft.com/office/drawing/2014/main" id="{497250CC-4B2E-4CD0-8C3E-A35969681908}"/>
              </a:ext>
            </a:extLst>
          </p:cNvPr>
          <p:cNvSpPr/>
          <p:nvPr/>
        </p:nvSpPr>
        <p:spPr>
          <a:xfrm rot="5400000">
            <a:off x="7891638" y="1986409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1" name="正方形/長方形 150">
            <a:extLst>
              <a:ext uri="{FF2B5EF4-FFF2-40B4-BE49-F238E27FC236}">
                <a16:creationId xmlns:a16="http://schemas.microsoft.com/office/drawing/2014/main" id="{95444DE1-9B5E-4886-9CF1-B8A25475DF5C}"/>
              </a:ext>
            </a:extLst>
          </p:cNvPr>
          <p:cNvSpPr/>
          <p:nvPr/>
        </p:nvSpPr>
        <p:spPr>
          <a:xfrm rot="5400000">
            <a:off x="7891638" y="2318327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2" name="正方形/長方形 151">
            <a:extLst>
              <a:ext uri="{FF2B5EF4-FFF2-40B4-BE49-F238E27FC236}">
                <a16:creationId xmlns:a16="http://schemas.microsoft.com/office/drawing/2014/main" id="{93C41A14-9103-4186-B2C1-858709ED3BF4}"/>
              </a:ext>
            </a:extLst>
          </p:cNvPr>
          <p:cNvSpPr/>
          <p:nvPr/>
        </p:nvSpPr>
        <p:spPr>
          <a:xfrm rot="5400000">
            <a:off x="7891638" y="2650245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3" name="正方形/長方形 152">
            <a:extLst>
              <a:ext uri="{FF2B5EF4-FFF2-40B4-BE49-F238E27FC236}">
                <a16:creationId xmlns:a16="http://schemas.microsoft.com/office/drawing/2014/main" id="{000C9AB8-00FD-4A15-9F0D-CF993931EEE9}"/>
              </a:ext>
            </a:extLst>
          </p:cNvPr>
          <p:cNvSpPr/>
          <p:nvPr/>
        </p:nvSpPr>
        <p:spPr>
          <a:xfrm rot="5400000">
            <a:off x="7891638" y="2982163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4" name="正方形/長方形 153">
            <a:extLst>
              <a:ext uri="{FF2B5EF4-FFF2-40B4-BE49-F238E27FC236}">
                <a16:creationId xmlns:a16="http://schemas.microsoft.com/office/drawing/2014/main" id="{C68DE7B9-9C38-4352-8A80-2E21B3A0AA9A}"/>
              </a:ext>
            </a:extLst>
          </p:cNvPr>
          <p:cNvSpPr/>
          <p:nvPr/>
        </p:nvSpPr>
        <p:spPr>
          <a:xfrm rot="5400000">
            <a:off x="7891638" y="3314082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5" name="正方形/長方形 154">
            <a:extLst>
              <a:ext uri="{FF2B5EF4-FFF2-40B4-BE49-F238E27FC236}">
                <a16:creationId xmlns:a16="http://schemas.microsoft.com/office/drawing/2014/main" id="{88320380-4B2F-4AE0-AF7C-73B8C8B5E3F6}"/>
              </a:ext>
            </a:extLst>
          </p:cNvPr>
          <p:cNvSpPr/>
          <p:nvPr/>
        </p:nvSpPr>
        <p:spPr>
          <a:xfrm rot="5400000">
            <a:off x="7891638" y="3646000"/>
            <a:ext cx="331918" cy="331918"/>
          </a:xfrm>
          <a:prstGeom prst="rect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6" name="正方形/長方形 155">
            <a:extLst>
              <a:ext uri="{FF2B5EF4-FFF2-40B4-BE49-F238E27FC236}">
                <a16:creationId xmlns:a16="http://schemas.microsoft.com/office/drawing/2014/main" id="{F2041B9B-4D28-4450-8B9D-555603F3F002}"/>
              </a:ext>
            </a:extLst>
          </p:cNvPr>
          <p:cNvSpPr/>
          <p:nvPr/>
        </p:nvSpPr>
        <p:spPr>
          <a:xfrm rot="5400000">
            <a:off x="7891638" y="3977918"/>
            <a:ext cx="331918" cy="3319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85B038ED-415B-41C9-A42F-BE0514074FE6}"/>
              </a:ext>
            </a:extLst>
          </p:cNvPr>
          <p:cNvSpPr txBox="1"/>
          <p:nvPr/>
        </p:nvSpPr>
        <p:spPr>
          <a:xfrm>
            <a:off x="330406" y="1125602"/>
            <a:ext cx="65624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２．左回転で向きを変えるプログラム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9" name="直線矢印コネクタ 158">
            <a:extLst>
              <a:ext uri="{FF2B5EF4-FFF2-40B4-BE49-F238E27FC236}">
                <a16:creationId xmlns:a16="http://schemas.microsoft.com/office/drawing/2014/main" id="{5E7510D8-722D-45FB-8817-339B617E49C7}"/>
              </a:ext>
            </a:extLst>
          </p:cNvPr>
          <p:cNvCxnSpPr>
            <a:cxnSpLocks/>
          </p:cNvCxnSpPr>
          <p:nvPr/>
        </p:nvCxnSpPr>
        <p:spPr>
          <a:xfrm flipH="1" flipV="1">
            <a:off x="8416372" y="1847094"/>
            <a:ext cx="355107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正方形/長方形 159">
            <a:extLst>
              <a:ext uri="{FF2B5EF4-FFF2-40B4-BE49-F238E27FC236}">
                <a16:creationId xmlns:a16="http://schemas.microsoft.com/office/drawing/2014/main" id="{E631EDD7-BAE1-4BAB-80BC-2115B85FD4D5}"/>
              </a:ext>
            </a:extLst>
          </p:cNvPr>
          <p:cNvSpPr/>
          <p:nvPr/>
        </p:nvSpPr>
        <p:spPr>
          <a:xfrm>
            <a:off x="1022302" y="2847938"/>
            <a:ext cx="3856235" cy="13492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EADA8188-E0FC-4537-9645-33F4A607B3DB}"/>
              </a:ext>
            </a:extLst>
          </p:cNvPr>
          <p:cNvSpPr txBox="1"/>
          <p:nvPr/>
        </p:nvSpPr>
        <p:spPr>
          <a:xfrm>
            <a:off x="2428329" y="1194819"/>
            <a:ext cx="310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2B9216E7-B803-4D7A-9570-38B20DF87922}"/>
              </a:ext>
            </a:extLst>
          </p:cNvPr>
          <p:cNvSpPr txBox="1"/>
          <p:nvPr/>
        </p:nvSpPr>
        <p:spPr>
          <a:xfrm>
            <a:off x="721558" y="1194819"/>
            <a:ext cx="1089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ひだりかいてん</a:t>
            </a: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4F1818AB-EA84-4912-8373-D4F1616CD0DD}"/>
              </a:ext>
            </a:extLst>
          </p:cNvPr>
          <p:cNvSpPr txBox="1"/>
          <p:nvPr/>
        </p:nvSpPr>
        <p:spPr>
          <a:xfrm>
            <a:off x="1703860" y="1194819"/>
            <a:ext cx="389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pic>
        <p:nvPicPr>
          <p:cNvPr id="167" name="図 166">
            <a:extLst>
              <a:ext uri="{FF2B5EF4-FFF2-40B4-BE49-F238E27FC236}">
                <a16:creationId xmlns:a16="http://schemas.microsoft.com/office/drawing/2014/main" id="{3AD32DE9-BEA3-4B0D-AAFB-1A57A03169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2395" y="1770903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68" name="直線矢印コネクタ 167">
            <a:extLst>
              <a:ext uri="{FF2B5EF4-FFF2-40B4-BE49-F238E27FC236}">
                <a16:creationId xmlns:a16="http://schemas.microsoft.com/office/drawing/2014/main" id="{FEEF1ABE-EEED-409F-8904-E9A01767BCD9}"/>
              </a:ext>
            </a:extLst>
          </p:cNvPr>
          <p:cNvCxnSpPr>
            <a:cxnSpLocks/>
            <a:stCxn id="167" idx="3"/>
          </p:cNvCxnSpPr>
          <p:nvPr/>
        </p:nvCxnSpPr>
        <p:spPr>
          <a:xfrm>
            <a:off x="656477" y="2027944"/>
            <a:ext cx="26716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2D9FC8AC-81DC-4AA3-988C-F221EAD00C29}"/>
              </a:ext>
            </a:extLst>
          </p:cNvPr>
          <p:cNvGrpSpPr/>
          <p:nvPr/>
        </p:nvGrpSpPr>
        <p:grpSpPr>
          <a:xfrm>
            <a:off x="923642" y="4370241"/>
            <a:ext cx="5971576" cy="1280565"/>
            <a:chOff x="340447" y="4267586"/>
            <a:chExt cx="5971576" cy="1280565"/>
          </a:xfrm>
        </p:grpSpPr>
        <p:sp>
          <p:nvSpPr>
            <p:cNvPr id="170" name="テキスト ボックス 169">
              <a:extLst>
                <a:ext uri="{FF2B5EF4-FFF2-40B4-BE49-F238E27FC236}">
                  <a16:creationId xmlns:a16="http://schemas.microsoft.com/office/drawing/2014/main" id="{FCB1EF7E-29BA-43E7-879E-7A5E3AD2F52D}"/>
                </a:ext>
              </a:extLst>
            </p:cNvPr>
            <p:cNvSpPr txBox="1"/>
            <p:nvPr/>
          </p:nvSpPr>
          <p:spPr>
            <a:xfrm>
              <a:off x="340447" y="4417072"/>
              <a:ext cx="59715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tleft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1" name="テキスト ボックス 170">
              <a:extLst>
                <a:ext uri="{FF2B5EF4-FFF2-40B4-BE49-F238E27FC236}">
                  <a16:creationId xmlns:a16="http://schemas.microsoft.com/office/drawing/2014/main" id="{53966369-AB67-40F5-A21E-AA5BA523320E}"/>
                </a:ext>
              </a:extLst>
            </p:cNvPr>
            <p:cNvSpPr txBox="1"/>
            <p:nvPr/>
          </p:nvSpPr>
          <p:spPr>
            <a:xfrm>
              <a:off x="5086780" y="449469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2" name="図 171">
              <a:extLst>
                <a:ext uri="{FF2B5EF4-FFF2-40B4-BE49-F238E27FC236}">
                  <a16:creationId xmlns:a16="http://schemas.microsoft.com/office/drawing/2014/main" id="{96EA5F77-A67B-4DD9-BDE0-0827A27B36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173" name="テキスト ボックス 172">
              <a:extLst>
                <a:ext uri="{FF2B5EF4-FFF2-40B4-BE49-F238E27FC236}">
                  <a16:creationId xmlns:a16="http://schemas.microsoft.com/office/drawing/2014/main" id="{A0EC463F-E7BC-413E-8DCC-F98163E54F53}"/>
                </a:ext>
              </a:extLst>
            </p:cNvPr>
            <p:cNvSpPr txBox="1"/>
            <p:nvPr/>
          </p:nvSpPr>
          <p:spPr>
            <a:xfrm>
              <a:off x="1636604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4" name="テキスト ボックス 173">
              <a:extLst>
                <a:ext uri="{FF2B5EF4-FFF2-40B4-BE49-F238E27FC236}">
                  <a16:creationId xmlns:a16="http://schemas.microsoft.com/office/drawing/2014/main" id="{203C2A75-5A6F-4E35-A654-9A35D63E3916}"/>
                </a:ext>
              </a:extLst>
            </p:cNvPr>
            <p:cNvSpPr txBox="1"/>
            <p:nvPr/>
          </p:nvSpPr>
          <p:spPr>
            <a:xfrm>
              <a:off x="2790923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40B1D2F3-A278-4C8F-9850-C260F2B1B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0715" y="1872979"/>
            <a:ext cx="287777" cy="40961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4A50299-E45F-4166-A0D5-F3101F8E81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593926" y="1862130"/>
            <a:ext cx="310560" cy="467967"/>
          </a:xfrm>
          <a:prstGeom prst="rect">
            <a:avLst/>
          </a:prstGeom>
        </p:spPr>
      </p:pic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772BDE0E-B696-4D82-8C0E-1FEA9C2073E2}"/>
              </a:ext>
            </a:extLst>
          </p:cNvPr>
          <p:cNvSpPr txBox="1"/>
          <p:nvPr/>
        </p:nvSpPr>
        <p:spPr>
          <a:xfrm>
            <a:off x="923642" y="5847398"/>
            <a:ext cx="642706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を２つ選ぶ。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45E313F6-78A6-4AD4-9C04-B4E07A06C87F}"/>
              </a:ext>
            </a:extLst>
          </p:cNvPr>
          <p:cNvSpPr txBox="1"/>
          <p:nvPr/>
        </p:nvSpPr>
        <p:spPr>
          <a:xfrm>
            <a:off x="6356030" y="591635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4" name="図 113">
            <a:extLst>
              <a:ext uri="{FF2B5EF4-FFF2-40B4-BE49-F238E27FC236}">
                <a16:creationId xmlns:a16="http://schemas.microsoft.com/office/drawing/2014/main" id="{7C0D1D7E-1B03-45CE-9003-CB00D54AD1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228" y="5962965"/>
            <a:ext cx="2339543" cy="548688"/>
          </a:xfrm>
          <a:prstGeom prst="rect">
            <a:avLst/>
          </a:prstGeom>
        </p:spPr>
      </p:pic>
      <p:pic>
        <p:nvPicPr>
          <p:cNvPr id="123" name="図 122">
            <a:extLst>
              <a:ext uri="{FF2B5EF4-FFF2-40B4-BE49-F238E27FC236}">
                <a16:creationId xmlns:a16="http://schemas.microsoft.com/office/drawing/2014/main" id="{59172442-D381-4627-85C7-D61F63DB81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164" y="237559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28" name="直線矢印コネクタ 127">
            <a:extLst>
              <a:ext uri="{FF2B5EF4-FFF2-40B4-BE49-F238E27FC236}">
                <a16:creationId xmlns:a16="http://schemas.microsoft.com/office/drawing/2014/main" id="{27D62BA7-D920-4FF9-8D33-2FEA515B9120}"/>
              </a:ext>
            </a:extLst>
          </p:cNvPr>
          <p:cNvCxnSpPr>
            <a:cxnSpLocks/>
          </p:cNvCxnSpPr>
          <p:nvPr/>
        </p:nvCxnSpPr>
        <p:spPr>
          <a:xfrm>
            <a:off x="670385" y="2446110"/>
            <a:ext cx="35191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6F39998E-F12B-4B73-3A59-44C6E11EF4E4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49025EDD-C473-41A3-E1ED-AC5612F79BE3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A1D7A409-59F8-719F-90C6-6D65036E1DDA}"/>
              </a:ext>
            </a:extLst>
          </p:cNvPr>
          <p:cNvSpPr txBox="1"/>
          <p:nvPr/>
        </p:nvSpPr>
        <p:spPr>
          <a:xfrm>
            <a:off x="1957778" y="214896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25886343-9C83-70CF-CD58-175CE417B565}"/>
              </a:ext>
            </a:extLst>
          </p:cNvPr>
          <p:cNvSpPr txBox="1"/>
          <p:nvPr/>
        </p:nvSpPr>
        <p:spPr>
          <a:xfrm>
            <a:off x="2477304" y="214017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09D47E18-D00E-9F17-A17B-72F93F0F9752}"/>
              </a:ext>
            </a:extLst>
          </p:cNvPr>
          <p:cNvSpPr txBox="1"/>
          <p:nvPr/>
        </p:nvSpPr>
        <p:spPr>
          <a:xfrm>
            <a:off x="1603059" y="214017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6B31109A-3F81-5C43-1485-C1B2DAD39ABD}"/>
              </a:ext>
            </a:extLst>
          </p:cNvPr>
          <p:cNvSpPr txBox="1"/>
          <p:nvPr/>
        </p:nvSpPr>
        <p:spPr>
          <a:xfrm>
            <a:off x="1965276" y="249020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95B15DE2-5A5C-453C-6A34-F15486E77D9C}"/>
              </a:ext>
            </a:extLst>
          </p:cNvPr>
          <p:cNvSpPr txBox="1"/>
          <p:nvPr/>
        </p:nvSpPr>
        <p:spPr>
          <a:xfrm>
            <a:off x="2484802" y="248141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80B079DC-3A15-0198-8519-75299DF5B601}"/>
              </a:ext>
            </a:extLst>
          </p:cNvPr>
          <p:cNvSpPr txBox="1"/>
          <p:nvPr/>
        </p:nvSpPr>
        <p:spPr>
          <a:xfrm>
            <a:off x="1610557" y="248141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CFF7DE34-8678-02F7-C5FC-79D31B801716}"/>
              </a:ext>
            </a:extLst>
          </p:cNvPr>
          <p:cNvSpPr txBox="1"/>
          <p:nvPr/>
        </p:nvSpPr>
        <p:spPr>
          <a:xfrm>
            <a:off x="4504875" y="4379024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363DD604-F1CC-B39A-086B-19657B955274}"/>
              </a:ext>
            </a:extLst>
          </p:cNvPr>
          <p:cNvSpPr txBox="1"/>
          <p:nvPr/>
        </p:nvSpPr>
        <p:spPr>
          <a:xfrm>
            <a:off x="4949401" y="437902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09335B5-FA46-E8F3-26BF-A78D8B16A9DB}"/>
              </a:ext>
            </a:extLst>
          </p:cNvPr>
          <p:cNvSpPr txBox="1"/>
          <p:nvPr/>
        </p:nvSpPr>
        <p:spPr>
          <a:xfrm>
            <a:off x="4500835" y="598669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531CB4BA-D7A6-B007-8D49-95955FBC3345}"/>
              </a:ext>
            </a:extLst>
          </p:cNvPr>
          <p:cNvSpPr txBox="1"/>
          <p:nvPr/>
        </p:nvSpPr>
        <p:spPr>
          <a:xfrm>
            <a:off x="5198247" y="598669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1EF6E100-E1DA-CC82-C0EF-03C80DC7CBE6}"/>
              </a:ext>
            </a:extLst>
          </p:cNvPr>
          <p:cNvSpPr txBox="1"/>
          <p:nvPr/>
        </p:nvSpPr>
        <p:spPr>
          <a:xfrm>
            <a:off x="4146116" y="597790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34339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452FB9BC-ECD7-4074-903C-0F3508569F56}"/>
              </a:ext>
            </a:extLst>
          </p:cNvPr>
          <p:cNvSpPr txBox="1"/>
          <p:nvPr/>
        </p:nvSpPr>
        <p:spPr>
          <a:xfrm>
            <a:off x="5003852" y="4392122"/>
            <a:ext cx="286359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このような場所　　　　に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エージェントがいるかどうか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確認する条件だね！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9EA41E2-D5AB-4113-9F23-B37A820AE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34" y="1790287"/>
            <a:ext cx="4212805" cy="260253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60" name="正方形/長方形 159">
            <a:extLst>
              <a:ext uri="{FF2B5EF4-FFF2-40B4-BE49-F238E27FC236}">
                <a16:creationId xmlns:a16="http://schemas.microsoft.com/office/drawing/2014/main" id="{E631EDD7-BAE1-4BAB-80BC-2115B85FD4D5}"/>
              </a:ext>
            </a:extLst>
          </p:cNvPr>
          <p:cNvSpPr/>
          <p:nvPr/>
        </p:nvSpPr>
        <p:spPr>
          <a:xfrm>
            <a:off x="1113981" y="3178935"/>
            <a:ext cx="2712295" cy="44159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AB04AFD-7DCB-44BF-8B66-1010AAEFB9D2}"/>
              </a:ext>
            </a:extLst>
          </p:cNvPr>
          <p:cNvGrpSpPr/>
          <p:nvPr/>
        </p:nvGrpSpPr>
        <p:grpSpPr>
          <a:xfrm>
            <a:off x="6563741" y="1847094"/>
            <a:ext cx="2340745" cy="2462742"/>
            <a:chOff x="6563741" y="1847094"/>
            <a:chExt cx="2340745" cy="2462742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563741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563741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563741" y="265024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563741" y="298216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563741" y="331408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563741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563741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8221588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8221588" y="231832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8221588" y="265024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8221588" y="298216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8221588" y="331408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8221588" y="364599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8221588" y="397791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895660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895660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895660" y="265024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895660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895660" y="331408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895660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895660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553507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553507" y="231832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553507" y="265024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553507" y="298216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553507" y="331408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553507" y="364599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553507" y="397791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7228871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7228871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7228871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7228871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7228871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7228871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7228871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560789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560789" y="2318327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560789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560789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560789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560789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560789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891638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891638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891638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891638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891638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891638" y="3646000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891638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159" name="直線矢印コネクタ 158">
              <a:extLst>
                <a:ext uri="{FF2B5EF4-FFF2-40B4-BE49-F238E27FC236}">
                  <a16:creationId xmlns:a16="http://schemas.microsoft.com/office/drawing/2014/main" id="{5E7510D8-722D-45FB-8817-339B617E49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6372" y="1847094"/>
              <a:ext cx="355107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0B1D2F3-A278-4C8F-9850-C260F2B1B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0715" y="1872979"/>
              <a:ext cx="287777" cy="40961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4A50299-E45F-4166-A0D5-F3101F8E8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8593926" y="1862130"/>
              <a:ext cx="310560" cy="467967"/>
            </a:xfrm>
            <a:prstGeom prst="rect">
              <a:avLst/>
            </a:prstGeom>
          </p:spPr>
        </p:pic>
      </p:grpSp>
      <p:pic>
        <p:nvPicPr>
          <p:cNvPr id="123" name="図 122">
            <a:extLst>
              <a:ext uri="{FF2B5EF4-FFF2-40B4-BE49-F238E27FC236}">
                <a16:creationId xmlns:a16="http://schemas.microsoft.com/office/drawing/2014/main" id="{59172442-D381-4627-85C7-D61F63DB8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963" y="2096113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28" name="直線矢印コネクタ 127">
            <a:extLst>
              <a:ext uri="{FF2B5EF4-FFF2-40B4-BE49-F238E27FC236}">
                <a16:creationId xmlns:a16="http://schemas.microsoft.com/office/drawing/2014/main" id="{27D62BA7-D920-4FF9-8D33-2FEA515B9120}"/>
              </a:ext>
            </a:extLst>
          </p:cNvPr>
          <p:cNvCxnSpPr>
            <a:cxnSpLocks/>
          </p:cNvCxnSpPr>
          <p:nvPr/>
        </p:nvCxnSpPr>
        <p:spPr>
          <a:xfrm>
            <a:off x="3560013" y="2566268"/>
            <a:ext cx="0" cy="3036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図 80">
            <a:extLst>
              <a:ext uri="{FF2B5EF4-FFF2-40B4-BE49-F238E27FC236}">
                <a16:creationId xmlns:a16="http://schemas.microsoft.com/office/drawing/2014/main" id="{69ACAA23-77F7-498B-BF9B-A4041F783A7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37393" y="278473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EE0493BF-2EE0-4D8E-B7C5-D07978469E08}"/>
              </a:ext>
            </a:extLst>
          </p:cNvPr>
          <p:cNvCxnSpPr>
            <a:cxnSpLocks/>
            <a:stCxn id="81" idx="3"/>
          </p:cNvCxnSpPr>
          <p:nvPr/>
        </p:nvCxnSpPr>
        <p:spPr>
          <a:xfrm>
            <a:off x="697928" y="3009100"/>
            <a:ext cx="32300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04B2911C-A421-4B79-B287-F962DE4C99A4}"/>
              </a:ext>
            </a:extLst>
          </p:cNvPr>
          <p:cNvSpPr txBox="1"/>
          <p:nvPr/>
        </p:nvSpPr>
        <p:spPr>
          <a:xfrm>
            <a:off x="500549" y="4636040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50256346-8732-4E68-ADF6-C26FBB598F51}"/>
              </a:ext>
            </a:extLst>
          </p:cNvPr>
          <p:cNvSpPr txBox="1"/>
          <p:nvPr/>
        </p:nvSpPr>
        <p:spPr>
          <a:xfrm>
            <a:off x="3653225" y="470053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E1D180E8-9AC1-480E-922C-A30AB1878D23}"/>
              </a:ext>
            </a:extLst>
          </p:cNvPr>
          <p:cNvSpPr txBox="1"/>
          <p:nvPr/>
        </p:nvSpPr>
        <p:spPr>
          <a:xfrm>
            <a:off x="729916" y="4691661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4" name="図 93">
            <a:extLst>
              <a:ext uri="{FF2B5EF4-FFF2-40B4-BE49-F238E27FC236}">
                <a16:creationId xmlns:a16="http://schemas.microsoft.com/office/drawing/2014/main" id="{97F914FD-2988-4353-9D6F-C44E4AE44C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0576" y="4481288"/>
            <a:ext cx="1508891" cy="1044030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1E9DCD8-A92B-45E9-B3DC-5B9BA7B31F7F}"/>
              </a:ext>
            </a:extLst>
          </p:cNvPr>
          <p:cNvGrpSpPr/>
          <p:nvPr/>
        </p:nvGrpSpPr>
        <p:grpSpPr>
          <a:xfrm>
            <a:off x="549271" y="5444901"/>
            <a:ext cx="7635236" cy="1131079"/>
            <a:chOff x="913256" y="5444901"/>
            <a:chExt cx="7635236" cy="1131079"/>
          </a:xfrm>
        </p:grpSpPr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0C9D478D-582E-4878-A4F5-AD84EEEBD3A4}"/>
                </a:ext>
              </a:extLst>
            </p:cNvPr>
            <p:cNvSpPr txBox="1"/>
            <p:nvPr/>
          </p:nvSpPr>
          <p:spPr>
            <a:xfrm>
              <a:off x="913256" y="5444901"/>
              <a:ext cx="763523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エージェント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を選び、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向きを「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D374A371-971F-4713-8647-923F886B6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3422" y="6103982"/>
              <a:ext cx="3756986" cy="434378"/>
            </a:xfrm>
            <a:prstGeom prst="rect">
              <a:avLst/>
            </a:prstGeom>
          </p:spPr>
        </p:pic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93125483-3D40-4782-BE0D-371091CAE87E}"/>
                </a:ext>
              </a:extLst>
            </p:cNvPr>
            <p:cNvSpPr txBox="1"/>
            <p:nvPr/>
          </p:nvSpPr>
          <p:spPr>
            <a:xfrm>
              <a:off x="4990573" y="60615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11747961-5544-4CD0-8718-E04BF3DD4E89}"/>
                </a:ext>
              </a:extLst>
            </p:cNvPr>
            <p:cNvSpPr txBox="1"/>
            <p:nvPr/>
          </p:nvSpPr>
          <p:spPr>
            <a:xfrm>
              <a:off x="5647811" y="607495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6D75CD5D-E9A5-4E84-BD13-3E99AC259517}"/>
                </a:ext>
              </a:extLst>
            </p:cNvPr>
            <p:cNvSpPr txBox="1"/>
            <p:nvPr/>
          </p:nvSpPr>
          <p:spPr>
            <a:xfrm>
              <a:off x="6484126" y="6074950"/>
              <a:ext cx="6443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E446D69A-584A-417A-B786-DBA20290CC37}"/>
                </a:ext>
              </a:extLst>
            </p:cNvPr>
            <p:cNvSpPr txBox="1"/>
            <p:nvPr/>
          </p:nvSpPr>
          <p:spPr>
            <a:xfrm>
              <a:off x="7229850" y="6058112"/>
              <a:ext cx="7608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24A9926-119B-472B-8DCB-F14A190CDB24}"/>
              </a:ext>
            </a:extLst>
          </p:cNvPr>
          <p:cNvGrpSpPr/>
          <p:nvPr/>
        </p:nvGrpSpPr>
        <p:grpSpPr>
          <a:xfrm>
            <a:off x="6553973" y="4450494"/>
            <a:ext cx="743710" cy="495163"/>
            <a:chOff x="5343879" y="4684712"/>
            <a:chExt cx="997048" cy="663836"/>
          </a:xfrm>
        </p:grpSpPr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D2AF54B2-FE28-4891-B601-3EAE59E44A0D}"/>
                </a:ext>
              </a:extLst>
            </p:cNvPr>
            <p:cNvSpPr/>
            <p:nvPr/>
          </p:nvSpPr>
          <p:spPr>
            <a:xfrm rot="5400000">
              <a:off x="5343879" y="468471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5DA1EF90-7BF6-4163-B390-FFE3609D07D2}"/>
                </a:ext>
              </a:extLst>
            </p:cNvPr>
            <p:cNvSpPr/>
            <p:nvPr/>
          </p:nvSpPr>
          <p:spPr>
            <a:xfrm rot="5400000">
              <a:off x="5343879" y="501663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A6E97493-FD6D-457A-A62C-2B162824CA4A}"/>
                </a:ext>
              </a:extLst>
            </p:cNvPr>
            <p:cNvSpPr/>
            <p:nvPr/>
          </p:nvSpPr>
          <p:spPr>
            <a:xfrm rot="5400000">
              <a:off x="5675798" y="468471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DD7885CB-39DC-468A-A0F1-F576EE8FD06E}"/>
                </a:ext>
              </a:extLst>
            </p:cNvPr>
            <p:cNvSpPr/>
            <p:nvPr/>
          </p:nvSpPr>
          <p:spPr>
            <a:xfrm rot="5400000">
              <a:off x="6009009" y="468471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7" name="正方形/長方形 156">
              <a:extLst>
                <a:ext uri="{FF2B5EF4-FFF2-40B4-BE49-F238E27FC236}">
                  <a16:creationId xmlns:a16="http://schemas.microsoft.com/office/drawing/2014/main" id="{1CDB25CE-9035-4B3F-874E-DADFFF37136A}"/>
                </a:ext>
              </a:extLst>
            </p:cNvPr>
            <p:cNvSpPr/>
            <p:nvPr/>
          </p:nvSpPr>
          <p:spPr>
            <a:xfrm rot="5400000">
              <a:off x="6009009" y="501663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61" name="図 160">
              <a:extLst>
                <a:ext uri="{FF2B5EF4-FFF2-40B4-BE49-F238E27FC236}">
                  <a16:creationId xmlns:a16="http://schemas.microsoft.com/office/drawing/2014/main" id="{D7DE2F05-8406-45FA-A02B-5A01DB9D7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98514" y="4850671"/>
              <a:ext cx="287777" cy="409610"/>
            </a:xfrm>
            <a:prstGeom prst="rect">
              <a:avLst/>
            </a:prstGeom>
          </p:spPr>
        </p:pic>
      </p:grpSp>
      <p:sp>
        <p:nvSpPr>
          <p:cNvPr id="163" name="吹き出し: 角を丸めた四角形 162">
            <a:extLst>
              <a:ext uri="{FF2B5EF4-FFF2-40B4-BE49-F238E27FC236}">
                <a16:creationId xmlns:a16="http://schemas.microsoft.com/office/drawing/2014/main" id="{F43E7ACD-956D-42D8-B1D0-3DE9D8A4281B}"/>
              </a:ext>
            </a:extLst>
          </p:cNvPr>
          <p:cNvSpPr/>
          <p:nvPr/>
        </p:nvSpPr>
        <p:spPr>
          <a:xfrm>
            <a:off x="4962329" y="4410700"/>
            <a:ext cx="2988587" cy="1596548"/>
          </a:xfrm>
          <a:prstGeom prst="wedgeRoundRectCallout">
            <a:avLst>
              <a:gd name="adj1" fmla="val 54577"/>
              <a:gd name="adj2" fmla="val -1143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B30F4410-4C1A-4279-99DB-1CD6FEC71A4B}"/>
              </a:ext>
            </a:extLst>
          </p:cNvPr>
          <p:cNvSpPr txBox="1"/>
          <p:nvPr/>
        </p:nvSpPr>
        <p:spPr>
          <a:xfrm>
            <a:off x="4962329" y="5423852"/>
            <a:ext cx="70383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6" name="テキスト ボックス 175">
            <a:extLst>
              <a:ext uri="{FF2B5EF4-FFF2-40B4-BE49-F238E27FC236}">
                <a16:creationId xmlns:a16="http://schemas.microsoft.com/office/drawing/2014/main" id="{5075EA24-230C-45CB-9948-96A1280DDCA8}"/>
              </a:ext>
            </a:extLst>
          </p:cNvPr>
          <p:cNvSpPr txBox="1"/>
          <p:nvPr/>
        </p:nvSpPr>
        <p:spPr>
          <a:xfrm>
            <a:off x="5700470" y="5418780"/>
            <a:ext cx="8237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0" name="図 179">
            <a:extLst>
              <a:ext uri="{FF2B5EF4-FFF2-40B4-BE49-F238E27FC236}">
                <a16:creationId xmlns:a16="http://schemas.microsoft.com/office/drawing/2014/main" id="{BD1A2579-746A-4A1E-8E57-52DE683FDB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22565" y="4698074"/>
            <a:ext cx="833005" cy="1327483"/>
          </a:xfrm>
          <a:prstGeom prst="rect">
            <a:avLst/>
          </a:prstGeom>
        </p:spPr>
      </p:pic>
      <p:sp>
        <p:nvSpPr>
          <p:cNvPr id="181" name="テキスト ボックス 180">
            <a:extLst>
              <a:ext uri="{FF2B5EF4-FFF2-40B4-BE49-F238E27FC236}">
                <a16:creationId xmlns:a16="http://schemas.microsoft.com/office/drawing/2014/main" id="{A1259409-FC78-4BD1-A6C0-A454B6D9D4D3}"/>
              </a:ext>
            </a:extLst>
          </p:cNvPr>
          <p:cNvSpPr txBox="1"/>
          <p:nvPr/>
        </p:nvSpPr>
        <p:spPr>
          <a:xfrm>
            <a:off x="6040672" y="4457143"/>
            <a:ext cx="5730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2" name="正方形/長方形 181">
            <a:extLst>
              <a:ext uri="{FF2B5EF4-FFF2-40B4-BE49-F238E27FC236}">
                <a16:creationId xmlns:a16="http://schemas.microsoft.com/office/drawing/2014/main" id="{70C5A125-FCA5-43C7-9DAC-BD55512DF155}"/>
              </a:ext>
            </a:extLst>
          </p:cNvPr>
          <p:cNvSpPr/>
          <p:nvPr/>
        </p:nvSpPr>
        <p:spPr>
          <a:xfrm>
            <a:off x="1008897" y="3749238"/>
            <a:ext cx="2712295" cy="44159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006085AB-320A-E5E4-5CE8-36E3498166C3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9A40D40A-4A7E-8BFD-FB74-597EBAA934A3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B8094EC7-6008-A204-CE8C-BEA427E08E72}"/>
              </a:ext>
            </a:extLst>
          </p:cNvPr>
          <p:cNvSpPr txBox="1"/>
          <p:nvPr/>
        </p:nvSpPr>
        <p:spPr>
          <a:xfrm>
            <a:off x="1957778" y="214896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4AD488B4-2CCA-4872-CB4C-6977CBC37C37}"/>
              </a:ext>
            </a:extLst>
          </p:cNvPr>
          <p:cNvSpPr txBox="1"/>
          <p:nvPr/>
        </p:nvSpPr>
        <p:spPr>
          <a:xfrm>
            <a:off x="2477304" y="214017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5A0126C2-9DCC-55DB-734A-9B1EE2DC003F}"/>
              </a:ext>
            </a:extLst>
          </p:cNvPr>
          <p:cNvSpPr txBox="1"/>
          <p:nvPr/>
        </p:nvSpPr>
        <p:spPr>
          <a:xfrm>
            <a:off x="1603059" y="214017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079541FD-E894-47E5-3208-7FB4FE617823}"/>
              </a:ext>
            </a:extLst>
          </p:cNvPr>
          <p:cNvSpPr txBox="1"/>
          <p:nvPr/>
        </p:nvSpPr>
        <p:spPr>
          <a:xfrm>
            <a:off x="1965276" y="249020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38F9723F-D32B-91BE-136A-0643A1FE7CEB}"/>
              </a:ext>
            </a:extLst>
          </p:cNvPr>
          <p:cNvSpPr txBox="1"/>
          <p:nvPr/>
        </p:nvSpPr>
        <p:spPr>
          <a:xfrm>
            <a:off x="2484802" y="248141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81FB3243-6B5F-1618-911B-84E6160382B2}"/>
              </a:ext>
            </a:extLst>
          </p:cNvPr>
          <p:cNvSpPr txBox="1"/>
          <p:nvPr/>
        </p:nvSpPr>
        <p:spPr>
          <a:xfrm>
            <a:off x="1610557" y="248141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6221A7E5-AC78-CD3C-BC4B-CDC308BD1F2E}"/>
              </a:ext>
            </a:extLst>
          </p:cNvPr>
          <p:cNvSpPr txBox="1"/>
          <p:nvPr/>
        </p:nvSpPr>
        <p:spPr>
          <a:xfrm>
            <a:off x="3049418" y="609422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2BE60F9E-7E12-5447-0F08-CFB477046BA8}"/>
              </a:ext>
            </a:extLst>
          </p:cNvPr>
          <p:cNvSpPr txBox="1"/>
          <p:nvPr/>
        </p:nvSpPr>
        <p:spPr>
          <a:xfrm>
            <a:off x="3569622" y="609757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75FBC794-033A-CD38-5DB0-238F23A89632}"/>
              </a:ext>
            </a:extLst>
          </p:cNvPr>
          <p:cNvSpPr txBox="1"/>
          <p:nvPr/>
        </p:nvSpPr>
        <p:spPr>
          <a:xfrm>
            <a:off x="3781795" y="282024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E9609754-DFC6-7A9B-4660-37DE4868041F}"/>
              </a:ext>
            </a:extLst>
          </p:cNvPr>
          <p:cNvSpPr txBox="1"/>
          <p:nvPr/>
        </p:nvSpPr>
        <p:spPr>
          <a:xfrm>
            <a:off x="3235659" y="285394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AABE73D4-3EC6-BEF1-6D6F-A319C46EC1B5}"/>
              </a:ext>
            </a:extLst>
          </p:cNvPr>
          <p:cNvSpPr txBox="1"/>
          <p:nvPr/>
        </p:nvSpPr>
        <p:spPr>
          <a:xfrm>
            <a:off x="2451586" y="451852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235424575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EA41E2-D5AB-4113-9F23-B37A820AE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34" y="1790287"/>
            <a:ext cx="4212805" cy="260253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AB04AFD-7DCB-44BF-8B66-1010AAEFB9D2}"/>
              </a:ext>
            </a:extLst>
          </p:cNvPr>
          <p:cNvGrpSpPr/>
          <p:nvPr/>
        </p:nvGrpSpPr>
        <p:grpSpPr>
          <a:xfrm>
            <a:off x="6563741" y="1847094"/>
            <a:ext cx="2340745" cy="2462742"/>
            <a:chOff x="6563741" y="1847094"/>
            <a:chExt cx="2340745" cy="2462742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563741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563741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563741" y="265024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563741" y="298216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563741" y="331408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563741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563741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8221588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8221588" y="231832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8221588" y="265024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8221588" y="298216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8221588" y="331408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8221588" y="364599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8221588" y="397791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895660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895660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895660" y="265024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895660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895660" y="331408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895660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895660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553507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553507" y="231832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553507" y="265024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553507" y="298216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553507" y="331408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553507" y="364599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553507" y="397791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7228871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7228871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7228871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7228871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7228871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7228871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7228871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560789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560789" y="2318327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560789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560789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560789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560789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560789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891638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891638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891638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891638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891638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891638" y="3646000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891638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159" name="直線矢印コネクタ 158">
              <a:extLst>
                <a:ext uri="{FF2B5EF4-FFF2-40B4-BE49-F238E27FC236}">
                  <a16:creationId xmlns:a16="http://schemas.microsoft.com/office/drawing/2014/main" id="{5E7510D8-722D-45FB-8817-339B617E49C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416372" y="1847094"/>
              <a:ext cx="355107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0B1D2F3-A278-4C8F-9850-C260F2B1B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0715" y="1872979"/>
              <a:ext cx="287777" cy="40961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04A50299-E45F-4166-A0D5-F3101F8E81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8593926" y="1862130"/>
              <a:ext cx="310560" cy="467967"/>
            </a:xfrm>
            <a:prstGeom prst="rect">
              <a:avLst/>
            </a:prstGeom>
          </p:spPr>
        </p:pic>
      </p:grpSp>
      <p:pic>
        <p:nvPicPr>
          <p:cNvPr id="110" name="図 109">
            <a:extLst>
              <a:ext uri="{FF2B5EF4-FFF2-40B4-BE49-F238E27FC236}">
                <a16:creationId xmlns:a16="http://schemas.microsoft.com/office/drawing/2014/main" id="{CAF17EB4-7EA4-4274-9D25-6E1DFF52D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75" y="3100332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11" name="直線矢印コネクタ 110">
            <a:extLst>
              <a:ext uri="{FF2B5EF4-FFF2-40B4-BE49-F238E27FC236}">
                <a16:creationId xmlns:a16="http://schemas.microsoft.com/office/drawing/2014/main" id="{2051B940-883F-4F2C-ACD7-030724C25F9C}"/>
              </a:ext>
            </a:extLst>
          </p:cNvPr>
          <p:cNvCxnSpPr>
            <a:cxnSpLocks/>
          </p:cNvCxnSpPr>
          <p:nvPr/>
        </p:nvCxnSpPr>
        <p:spPr>
          <a:xfrm>
            <a:off x="741707" y="3324695"/>
            <a:ext cx="4161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4" name="図 113">
            <a:extLst>
              <a:ext uri="{FF2B5EF4-FFF2-40B4-BE49-F238E27FC236}">
                <a16:creationId xmlns:a16="http://schemas.microsoft.com/office/drawing/2014/main" id="{F4AFCD8E-B189-4D7F-BA9F-BAA307A77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75" y="3666827"/>
            <a:ext cx="469598" cy="448726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30" name="直線矢印コネクタ 129">
            <a:extLst>
              <a:ext uri="{FF2B5EF4-FFF2-40B4-BE49-F238E27FC236}">
                <a16:creationId xmlns:a16="http://schemas.microsoft.com/office/drawing/2014/main" id="{C0045B39-1E90-4AB5-9E15-B007C1331B24}"/>
              </a:ext>
            </a:extLst>
          </p:cNvPr>
          <p:cNvCxnSpPr>
            <a:cxnSpLocks/>
          </p:cNvCxnSpPr>
          <p:nvPr/>
        </p:nvCxnSpPr>
        <p:spPr>
          <a:xfrm>
            <a:off x="750585" y="3891190"/>
            <a:ext cx="29698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E000DFBB-AA1B-4E16-BDFC-2E922E7718FF}"/>
              </a:ext>
            </a:extLst>
          </p:cNvPr>
          <p:cNvSpPr txBox="1"/>
          <p:nvPr/>
        </p:nvSpPr>
        <p:spPr>
          <a:xfrm>
            <a:off x="864533" y="4250953"/>
            <a:ext cx="851028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条件ブロックの中に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を選んで入れる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D58FEB24-866D-4066-8581-15399E571E6F}"/>
              </a:ext>
            </a:extLst>
          </p:cNvPr>
          <p:cNvSpPr txBox="1"/>
          <p:nvPr/>
        </p:nvSpPr>
        <p:spPr>
          <a:xfrm>
            <a:off x="6519001" y="486822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C92900E8-3470-4AF3-96D6-BE398293F039}"/>
              </a:ext>
            </a:extLst>
          </p:cNvPr>
          <p:cNvSpPr txBox="1"/>
          <p:nvPr/>
        </p:nvSpPr>
        <p:spPr>
          <a:xfrm>
            <a:off x="750585" y="5674937"/>
            <a:ext cx="67730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向きを「右」に変更する。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9514DC6D-3CB8-4357-B173-F3C69F6C6BA3}"/>
              </a:ext>
            </a:extLst>
          </p:cNvPr>
          <p:cNvSpPr txBox="1"/>
          <p:nvPr/>
        </p:nvSpPr>
        <p:spPr>
          <a:xfrm>
            <a:off x="6421603" y="57549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7" name="図 166">
            <a:extLst>
              <a:ext uri="{FF2B5EF4-FFF2-40B4-BE49-F238E27FC236}">
                <a16:creationId xmlns:a16="http://schemas.microsoft.com/office/drawing/2014/main" id="{BD1F723C-6590-4889-97BA-34A9421797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4608" y="4864701"/>
            <a:ext cx="3132091" cy="579170"/>
          </a:xfrm>
          <a:prstGeom prst="rect">
            <a:avLst/>
          </a:prstGeom>
        </p:spPr>
      </p:pic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662243DE-1EFC-401D-9BD7-D3BCF115D113}"/>
              </a:ext>
            </a:extLst>
          </p:cNvPr>
          <p:cNvSpPr txBox="1"/>
          <p:nvPr/>
        </p:nvSpPr>
        <p:spPr>
          <a:xfrm>
            <a:off x="7313905" y="4864690"/>
            <a:ext cx="2721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78E75E5F-4215-44D7-B1B0-064C66C155BB}"/>
              </a:ext>
            </a:extLst>
          </p:cNvPr>
          <p:cNvSpPr txBox="1"/>
          <p:nvPr/>
        </p:nvSpPr>
        <p:spPr>
          <a:xfrm>
            <a:off x="2401687" y="434337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0B7A5797-0028-4653-A3A7-622137AE717E}"/>
              </a:ext>
            </a:extLst>
          </p:cNvPr>
          <p:cNvSpPr txBox="1"/>
          <p:nvPr/>
        </p:nvSpPr>
        <p:spPr>
          <a:xfrm>
            <a:off x="792231" y="4316457"/>
            <a:ext cx="840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2" name="図 171">
            <a:extLst>
              <a:ext uri="{FF2B5EF4-FFF2-40B4-BE49-F238E27FC236}">
                <a16:creationId xmlns:a16="http://schemas.microsoft.com/office/drawing/2014/main" id="{628E5B8D-58C6-44E9-B743-6058F7D7ED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6053" y="5771098"/>
            <a:ext cx="3132091" cy="579170"/>
          </a:xfrm>
          <a:prstGeom prst="rect">
            <a:avLst/>
          </a:prstGeom>
        </p:spPr>
      </p:pic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6C2C10DA-94D5-4480-864C-0D3994CCA9E4}"/>
              </a:ext>
            </a:extLst>
          </p:cNvPr>
          <p:cNvSpPr txBox="1"/>
          <p:nvPr/>
        </p:nvSpPr>
        <p:spPr>
          <a:xfrm>
            <a:off x="692661" y="62917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8CE44A04-067A-466D-B15B-E42D9C69D21A}"/>
              </a:ext>
            </a:extLst>
          </p:cNvPr>
          <p:cNvSpPr txBox="1"/>
          <p:nvPr/>
        </p:nvSpPr>
        <p:spPr>
          <a:xfrm>
            <a:off x="1528976" y="6291724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AC83741D-2CF9-4B1D-9FD6-BCD007920DC7}"/>
              </a:ext>
            </a:extLst>
          </p:cNvPr>
          <p:cNvSpPr txBox="1"/>
          <p:nvPr/>
        </p:nvSpPr>
        <p:spPr>
          <a:xfrm>
            <a:off x="2274700" y="6274886"/>
            <a:ext cx="7608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15FF0EF3-A2A5-4AD7-72C9-533A99465A1A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CB57BCB-DB84-7E6B-C20B-016425AED6BA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3FFA71B4-3BF1-99C3-D7F4-8D2EBFB0B78C}"/>
              </a:ext>
            </a:extLst>
          </p:cNvPr>
          <p:cNvSpPr txBox="1"/>
          <p:nvPr/>
        </p:nvSpPr>
        <p:spPr>
          <a:xfrm>
            <a:off x="1957778" y="214896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8C48A0A-8EA7-9430-13A1-38C4745443E6}"/>
              </a:ext>
            </a:extLst>
          </p:cNvPr>
          <p:cNvSpPr txBox="1"/>
          <p:nvPr/>
        </p:nvSpPr>
        <p:spPr>
          <a:xfrm>
            <a:off x="2477304" y="214017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2F88152-9F1C-A8C1-EB57-10F3EE7DB249}"/>
              </a:ext>
            </a:extLst>
          </p:cNvPr>
          <p:cNvSpPr txBox="1"/>
          <p:nvPr/>
        </p:nvSpPr>
        <p:spPr>
          <a:xfrm>
            <a:off x="1603059" y="214017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78C4272-F431-5159-FCF6-650EC6D6A77E}"/>
              </a:ext>
            </a:extLst>
          </p:cNvPr>
          <p:cNvSpPr txBox="1"/>
          <p:nvPr/>
        </p:nvSpPr>
        <p:spPr>
          <a:xfrm>
            <a:off x="1965276" y="249020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67E26AF-D899-E5FC-DC09-1F9A831D8604}"/>
              </a:ext>
            </a:extLst>
          </p:cNvPr>
          <p:cNvSpPr txBox="1"/>
          <p:nvPr/>
        </p:nvSpPr>
        <p:spPr>
          <a:xfrm>
            <a:off x="2484802" y="248141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46F913A-06C1-D95C-9FA7-D4073490338C}"/>
              </a:ext>
            </a:extLst>
          </p:cNvPr>
          <p:cNvSpPr txBox="1"/>
          <p:nvPr/>
        </p:nvSpPr>
        <p:spPr>
          <a:xfrm>
            <a:off x="1610557" y="248141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E22F3F7D-61ED-950E-70B2-4243E490A6B5}"/>
              </a:ext>
            </a:extLst>
          </p:cNvPr>
          <p:cNvSpPr txBox="1"/>
          <p:nvPr/>
        </p:nvSpPr>
        <p:spPr>
          <a:xfrm>
            <a:off x="3781795" y="282024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DE3EE4B7-1D69-B6F1-515C-8465DF7FE34D}"/>
              </a:ext>
            </a:extLst>
          </p:cNvPr>
          <p:cNvSpPr txBox="1"/>
          <p:nvPr/>
        </p:nvSpPr>
        <p:spPr>
          <a:xfrm>
            <a:off x="3235659" y="285394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0147CF28-10BB-2B08-5F75-53F80E3EA3A5}"/>
              </a:ext>
            </a:extLst>
          </p:cNvPr>
          <p:cNvSpPr txBox="1"/>
          <p:nvPr/>
        </p:nvSpPr>
        <p:spPr>
          <a:xfrm>
            <a:off x="1788501" y="316755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6F419C5C-6226-BBFF-C118-BDF58D5EDDE2}"/>
              </a:ext>
            </a:extLst>
          </p:cNvPr>
          <p:cNvSpPr txBox="1"/>
          <p:nvPr/>
        </p:nvSpPr>
        <p:spPr>
          <a:xfrm>
            <a:off x="3005807" y="315664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AB99D1D1-530D-2051-758C-FCEFDCC0315D}"/>
              </a:ext>
            </a:extLst>
          </p:cNvPr>
          <p:cNvSpPr txBox="1"/>
          <p:nvPr/>
        </p:nvSpPr>
        <p:spPr>
          <a:xfrm>
            <a:off x="1692418" y="372716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B5766CC-92ED-F328-9B66-B1B8C431389B}"/>
              </a:ext>
            </a:extLst>
          </p:cNvPr>
          <p:cNvSpPr txBox="1"/>
          <p:nvPr/>
        </p:nvSpPr>
        <p:spPr>
          <a:xfrm>
            <a:off x="2909724" y="371625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CAA5DBE1-A946-7D0C-D7B3-6DB0529C73A3}"/>
              </a:ext>
            </a:extLst>
          </p:cNvPr>
          <p:cNvSpPr txBox="1"/>
          <p:nvPr/>
        </p:nvSpPr>
        <p:spPr>
          <a:xfrm>
            <a:off x="4205243" y="491634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E6584EFD-BF23-749F-59F5-7F36AC5A511B}"/>
              </a:ext>
            </a:extLst>
          </p:cNvPr>
          <p:cNvSpPr txBox="1"/>
          <p:nvPr/>
        </p:nvSpPr>
        <p:spPr>
          <a:xfrm>
            <a:off x="5669900" y="491634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CDFDD7C5-ECF0-8617-9917-E246ED72D882}"/>
              </a:ext>
            </a:extLst>
          </p:cNvPr>
          <p:cNvSpPr txBox="1"/>
          <p:nvPr/>
        </p:nvSpPr>
        <p:spPr>
          <a:xfrm>
            <a:off x="3987907" y="581651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D21FF69D-E819-F92D-8071-CF4C13A56485}"/>
              </a:ext>
            </a:extLst>
          </p:cNvPr>
          <p:cNvSpPr txBox="1"/>
          <p:nvPr/>
        </p:nvSpPr>
        <p:spPr>
          <a:xfrm>
            <a:off x="5452564" y="581651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218271920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0D22A170-E12E-436D-A6D6-7CBDD04AD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23" y="1739974"/>
            <a:ext cx="5788610" cy="31242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85B038ED-415B-41C9-A42F-BE0514074FE6}"/>
              </a:ext>
            </a:extLst>
          </p:cNvPr>
          <p:cNvSpPr txBox="1"/>
          <p:nvPr/>
        </p:nvSpPr>
        <p:spPr>
          <a:xfrm>
            <a:off x="330406" y="1125602"/>
            <a:ext cx="65624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３．前に進みながら右側の資源を回収するプログラム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25718DA-E53F-4C87-BA4B-E811836C58E3}"/>
              </a:ext>
            </a:extLst>
          </p:cNvPr>
          <p:cNvGrpSpPr/>
          <p:nvPr/>
        </p:nvGrpSpPr>
        <p:grpSpPr>
          <a:xfrm>
            <a:off x="6563741" y="1872979"/>
            <a:ext cx="2321684" cy="2436857"/>
            <a:chOff x="6563741" y="1872979"/>
            <a:chExt cx="2321684" cy="2436857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563741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563741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563741" y="265024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563741" y="298216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563741" y="331408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563741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563741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8221588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8221588" y="231832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8221588" y="265024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8221588" y="298216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8221588" y="331408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8221588" y="364599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8221588" y="397791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895660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895660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895660" y="265024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895660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895660" y="331408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895660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895660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553507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553507" y="231832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553507" y="265024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553507" y="298216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553507" y="331408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553507" y="364599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553507" y="397791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7228871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7228871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7228871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7228871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7228871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7228871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7228871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560789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560789" y="2318327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560789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560789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560789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560789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560789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891638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891638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891638" y="2650245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891638" y="2982163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891638" y="3314082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891638" y="3646000"/>
              <a:ext cx="331918" cy="33191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891638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159" name="直線矢印コネクタ 158">
              <a:extLst>
                <a:ext uri="{FF2B5EF4-FFF2-40B4-BE49-F238E27FC236}">
                  <a16:creationId xmlns:a16="http://schemas.microsoft.com/office/drawing/2014/main" id="{5E7510D8-722D-45FB-8817-339B617E49C7}"/>
                </a:ext>
              </a:extLst>
            </p:cNvPr>
            <p:cNvCxnSpPr>
              <a:cxnSpLocks/>
              <a:stCxn id="100" idx="1"/>
              <a:endCxn id="105" idx="3"/>
            </p:cNvCxnSpPr>
            <p:nvPr/>
          </p:nvCxnSpPr>
          <p:spPr>
            <a:xfrm>
              <a:off x="8387547" y="2318326"/>
              <a:ext cx="0" cy="199150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0B1D2F3-A278-4C8F-9850-C260F2B1B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60715" y="1872979"/>
              <a:ext cx="287777" cy="409610"/>
            </a:xfrm>
            <a:prstGeom prst="rect">
              <a:avLst/>
            </a:prstGeom>
          </p:spPr>
        </p:pic>
      </p:grp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97C21E25-5CAC-422D-BFE3-9F31FA1F51D9}"/>
              </a:ext>
            </a:extLst>
          </p:cNvPr>
          <p:cNvSpPr txBox="1"/>
          <p:nvPr/>
        </p:nvSpPr>
        <p:spPr>
          <a:xfrm>
            <a:off x="726637" y="1191807"/>
            <a:ext cx="526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AC02548-8A3C-479B-BB6B-0C2140411D43}"/>
              </a:ext>
            </a:extLst>
          </p:cNvPr>
          <p:cNvSpPr txBox="1"/>
          <p:nvPr/>
        </p:nvSpPr>
        <p:spPr>
          <a:xfrm>
            <a:off x="1192084" y="1191807"/>
            <a:ext cx="526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1FA90ACD-04E0-4503-AB21-413FA4B7BFA5}"/>
              </a:ext>
            </a:extLst>
          </p:cNvPr>
          <p:cNvSpPr txBox="1"/>
          <p:nvPr/>
        </p:nvSpPr>
        <p:spPr>
          <a:xfrm>
            <a:off x="2281708" y="1191807"/>
            <a:ext cx="834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みぎがわ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713562F-1289-4F8F-B5F3-579255F2D40C}"/>
              </a:ext>
            </a:extLst>
          </p:cNvPr>
          <p:cNvSpPr txBox="1"/>
          <p:nvPr/>
        </p:nvSpPr>
        <p:spPr>
          <a:xfrm>
            <a:off x="3061134" y="1191807"/>
            <a:ext cx="6638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156A12F-BE13-4FC0-A04C-4733955B993B}"/>
              </a:ext>
            </a:extLst>
          </p:cNvPr>
          <p:cNvSpPr txBox="1"/>
          <p:nvPr/>
        </p:nvSpPr>
        <p:spPr>
          <a:xfrm>
            <a:off x="3666785" y="1191807"/>
            <a:ext cx="8343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97" name="四角形: 角を丸くする 96">
            <a:extLst>
              <a:ext uri="{FF2B5EF4-FFF2-40B4-BE49-F238E27FC236}">
                <a16:creationId xmlns:a16="http://schemas.microsoft.com/office/drawing/2014/main" id="{924DC488-0A26-4619-A748-712CC696853A}"/>
              </a:ext>
            </a:extLst>
          </p:cNvPr>
          <p:cNvSpPr/>
          <p:nvPr/>
        </p:nvSpPr>
        <p:spPr>
          <a:xfrm>
            <a:off x="1651765" y="1829112"/>
            <a:ext cx="700818" cy="31459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76725D62-9D63-4A49-8D7C-35A1F529794C}"/>
              </a:ext>
            </a:extLst>
          </p:cNvPr>
          <p:cNvSpPr txBox="1"/>
          <p:nvPr/>
        </p:nvSpPr>
        <p:spPr>
          <a:xfrm>
            <a:off x="971281" y="5305591"/>
            <a:ext cx="6139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チャットコマンドを「</a:t>
            </a:r>
            <a:r>
              <a:rPr lang="en-US" altLang="ja-JP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dleft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dright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AEEAEF6D-6AD6-4B6A-B156-A1A63E8E4C2C}"/>
              </a:ext>
            </a:extLst>
          </p:cNvPr>
          <p:cNvSpPr txBox="1"/>
          <p:nvPr/>
        </p:nvSpPr>
        <p:spPr>
          <a:xfrm>
            <a:off x="5822326" y="5399202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1A8C08C6-658E-41A7-98FF-3983BBCDCBBB}"/>
              </a:ext>
            </a:extLst>
          </p:cNvPr>
          <p:cNvSpPr txBox="1"/>
          <p:nvPr/>
        </p:nvSpPr>
        <p:spPr>
          <a:xfrm>
            <a:off x="971281" y="4740713"/>
            <a:ext cx="6139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１のプログラムを複製する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2DAA2258-A34C-4AA0-A237-ADDFFC0DAC1E}"/>
              </a:ext>
            </a:extLst>
          </p:cNvPr>
          <p:cNvSpPr txBox="1"/>
          <p:nvPr/>
        </p:nvSpPr>
        <p:spPr>
          <a:xfrm>
            <a:off x="2754231" y="4814395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四角形: 角を丸くする 111">
            <a:extLst>
              <a:ext uri="{FF2B5EF4-FFF2-40B4-BE49-F238E27FC236}">
                <a16:creationId xmlns:a16="http://schemas.microsoft.com/office/drawing/2014/main" id="{E5B08629-7DE6-4B1D-84A5-C50FE63655EA}"/>
              </a:ext>
            </a:extLst>
          </p:cNvPr>
          <p:cNvSpPr/>
          <p:nvPr/>
        </p:nvSpPr>
        <p:spPr>
          <a:xfrm>
            <a:off x="3573877" y="2653556"/>
            <a:ext cx="466102" cy="3062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3" name="四角形: 角を丸くする 112">
            <a:extLst>
              <a:ext uri="{FF2B5EF4-FFF2-40B4-BE49-F238E27FC236}">
                <a16:creationId xmlns:a16="http://schemas.microsoft.com/office/drawing/2014/main" id="{8648F556-1D6B-44D0-BBB3-5E409AC5EBAD}"/>
              </a:ext>
            </a:extLst>
          </p:cNvPr>
          <p:cNvSpPr/>
          <p:nvPr/>
        </p:nvSpPr>
        <p:spPr>
          <a:xfrm>
            <a:off x="1886481" y="3070192"/>
            <a:ext cx="466102" cy="3062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E252D7BA-051E-479C-A71D-ADFB851C6220}"/>
              </a:ext>
            </a:extLst>
          </p:cNvPr>
          <p:cNvSpPr txBox="1"/>
          <p:nvPr/>
        </p:nvSpPr>
        <p:spPr>
          <a:xfrm>
            <a:off x="971281" y="5903394"/>
            <a:ext cx="6139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確認、破壊ブロックの向きを「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913F6DC0-9E6B-40EB-932F-CB8394FA63AD}"/>
              </a:ext>
            </a:extLst>
          </p:cNvPr>
          <p:cNvSpPr txBox="1"/>
          <p:nvPr/>
        </p:nvSpPr>
        <p:spPr>
          <a:xfrm>
            <a:off x="4801392" y="5982343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9CA889B9-D8ED-427D-805A-E3EB1F1C3139}"/>
              </a:ext>
            </a:extLst>
          </p:cNvPr>
          <p:cNvSpPr txBox="1"/>
          <p:nvPr/>
        </p:nvSpPr>
        <p:spPr>
          <a:xfrm>
            <a:off x="928106" y="5982343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B9E1764A-2B89-4A62-9624-6C1F9D7EA324}"/>
              </a:ext>
            </a:extLst>
          </p:cNvPr>
          <p:cNvSpPr txBox="1"/>
          <p:nvPr/>
        </p:nvSpPr>
        <p:spPr>
          <a:xfrm>
            <a:off x="1613710" y="5982343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8392D8A6-546F-4660-B33F-47CFCC9C83A2}"/>
              </a:ext>
            </a:extLst>
          </p:cNvPr>
          <p:cNvSpPr txBox="1"/>
          <p:nvPr/>
        </p:nvSpPr>
        <p:spPr>
          <a:xfrm>
            <a:off x="3304733" y="5982343"/>
            <a:ext cx="300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E1DE1D36-3A85-4427-9D07-5BA899741DC7}"/>
              </a:ext>
            </a:extLst>
          </p:cNvPr>
          <p:cNvSpPr txBox="1"/>
          <p:nvPr/>
        </p:nvSpPr>
        <p:spPr>
          <a:xfrm>
            <a:off x="4151649" y="5982343"/>
            <a:ext cx="462247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817A52D0-EEEF-B072-944A-8C23475B6EB4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3464D0E5-50A5-7CBA-C00B-0CD96765CCF7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5193B0BC-0098-5A8C-837F-88BED25770B8}"/>
              </a:ext>
            </a:extLst>
          </p:cNvPr>
          <p:cNvSpPr txBox="1"/>
          <p:nvPr/>
        </p:nvSpPr>
        <p:spPr>
          <a:xfrm>
            <a:off x="3304733" y="218645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69" name="テキスト ボックス 168">
            <a:extLst>
              <a:ext uri="{FF2B5EF4-FFF2-40B4-BE49-F238E27FC236}">
                <a16:creationId xmlns:a16="http://schemas.microsoft.com/office/drawing/2014/main" id="{94069042-86DF-407B-D854-4D25CE01583B}"/>
              </a:ext>
            </a:extLst>
          </p:cNvPr>
          <p:cNvSpPr txBox="1"/>
          <p:nvPr/>
        </p:nvSpPr>
        <p:spPr>
          <a:xfrm>
            <a:off x="3765073" y="218645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70" name="テキスト ボックス 169">
            <a:extLst>
              <a:ext uri="{FF2B5EF4-FFF2-40B4-BE49-F238E27FC236}">
                <a16:creationId xmlns:a16="http://schemas.microsoft.com/office/drawing/2014/main" id="{9D9284D2-2BD5-0EBE-5635-9D05A9F2F611}"/>
              </a:ext>
            </a:extLst>
          </p:cNvPr>
          <p:cNvSpPr txBox="1"/>
          <p:nvPr/>
        </p:nvSpPr>
        <p:spPr>
          <a:xfrm>
            <a:off x="4098126" y="261048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CE2C0852-7491-B3FB-9337-8301C2087AC5}"/>
              </a:ext>
            </a:extLst>
          </p:cNvPr>
          <p:cNvSpPr txBox="1"/>
          <p:nvPr/>
        </p:nvSpPr>
        <p:spPr>
          <a:xfrm>
            <a:off x="3599968" y="260271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72" name="テキスト ボックス 171">
            <a:extLst>
              <a:ext uri="{FF2B5EF4-FFF2-40B4-BE49-F238E27FC236}">
                <a16:creationId xmlns:a16="http://schemas.microsoft.com/office/drawing/2014/main" id="{A2F03F6E-2BC6-3E9B-18F1-8F5C09CE560B}"/>
              </a:ext>
            </a:extLst>
          </p:cNvPr>
          <p:cNvSpPr txBox="1"/>
          <p:nvPr/>
        </p:nvSpPr>
        <p:spPr>
          <a:xfrm>
            <a:off x="1924839" y="302696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1859BECA-2F42-4E0C-F07E-C16AF90DCEEA}"/>
              </a:ext>
            </a:extLst>
          </p:cNvPr>
          <p:cNvSpPr txBox="1"/>
          <p:nvPr/>
        </p:nvSpPr>
        <p:spPr>
          <a:xfrm>
            <a:off x="2456633" y="298878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9667F9F6-6D51-F6A8-DF1C-44276F7065FB}"/>
              </a:ext>
            </a:extLst>
          </p:cNvPr>
          <p:cNvSpPr txBox="1"/>
          <p:nvPr/>
        </p:nvSpPr>
        <p:spPr>
          <a:xfrm>
            <a:off x="1866210" y="33498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9561FDC0-4D16-B1E0-3C00-4B614DCFA36F}"/>
              </a:ext>
            </a:extLst>
          </p:cNvPr>
          <p:cNvSpPr txBox="1"/>
          <p:nvPr/>
        </p:nvSpPr>
        <p:spPr>
          <a:xfrm>
            <a:off x="1822113" y="392303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76" name="テキスト ボックス 175">
            <a:extLst>
              <a:ext uri="{FF2B5EF4-FFF2-40B4-BE49-F238E27FC236}">
                <a16:creationId xmlns:a16="http://schemas.microsoft.com/office/drawing/2014/main" id="{0046538E-57E9-6D86-5887-EBC918F78982}"/>
              </a:ext>
            </a:extLst>
          </p:cNvPr>
          <p:cNvSpPr txBox="1"/>
          <p:nvPr/>
        </p:nvSpPr>
        <p:spPr>
          <a:xfrm>
            <a:off x="3046473" y="392464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7372676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1C6ECA1-FD9F-418B-94DF-B7F838317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698" y="1799458"/>
            <a:ext cx="3997289" cy="267659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97" name="四角形: 角を丸くする 96">
            <a:extLst>
              <a:ext uri="{FF2B5EF4-FFF2-40B4-BE49-F238E27FC236}">
                <a16:creationId xmlns:a16="http://schemas.microsoft.com/office/drawing/2014/main" id="{924DC488-0A26-4619-A748-712CC696853A}"/>
              </a:ext>
            </a:extLst>
          </p:cNvPr>
          <p:cNvSpPr/>
          <p:nvPr/>
        </p:nvSpPr>
        <p:spPr>
          <a:xfrm>
            <a:off x="1687277" y="1855746"/>
            <a:ext cx="700818" cy="31459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76725D62-9D63-4A49-8D7C-35A1F529794C}"/>
              </a:ext>
            </a:extLst>
          </p:cNvPr>
          <p:cNvSpPr txBox="1"/>
          <p:nvPr/>
        </p:nvSpPr>
        <p:spPr>
          <a:xfrm>
            <a:off x="971281" y="4977116"/>
            <a:ext cx="6139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チャットコマンドを「</a:t>
            </a:r>
            <a:r>
              <a:rPr lang="en-US" altLang="ja-JP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tleft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tright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AEEAEF6D-6AD6-4B6A-B156-A1A63E8E4C2C}"/>
              </a:ext>
            </a:extLst>
          </p:cNvPr>
          <p:cNvSpPr txBox="1"/>
          <p:nvPr/>
        </p:nvSpPr>
        <p:spPr>
          <a:xfrm>
            <a:off x="5706914" y="5070727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1A8C08C6-658E-41A7-98FF-3983BBCDCBBB}"/>
              </a:ext>
            </a:extLst>
          </p:cNvPr>
          <p:cNvSpPr txBox="1"/>
          <p:nvPr/>
        </p:nvSpPr>
        <p:spPr>
          <a:xfrm>
            <a:off x="971281" y="4412238"/>
            <a:ext cx="6139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２のプログラムを複製する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2DAA2258-A34C-4AA0-A237-ADDFFC0DAC1E}"/>
              </a:ext>
            </a:extLst>
          </p:cNvPr>
          <p:cNvSpPr txBox="1"/>
          <p:nvPr/>
        </p:nvSpPr>
        <p:spPr>
          <a:xfrm>
            <a:off x="2754231" y="4485920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四角形: 角を丸くする 111">
            <a:extLst>
              <a:ext uri="{FF2B5EF4-FFF2-40B4-BE49-F238E27FC236}">
                <a16:creationId xmlns:a16="http://schemas.microsoft.com/office/drawing/2014/main" id="{E5B08629-7DE6-4B1D-84A5-C50FE63655EA}"/>
              </a:ext>
            </a:extLst>
          </p:cNvPr>
          <p:cNvSpPr/>
          <p:nvPr/>
        </p:nvSpPr>
        <p:spPr>
          <a:xfrm>
            <a:off x="2031832" y="2193172"/>
            <a:ext cx="466102" cy="3062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3" name="四角形: 角を丸くする 112">
            <a:extLst>
              <a:ext uri="{FF2B5EF4-FFF2-40B4-BE49-F238E27FC236}">
                <a16:creationId xmlns:a16="http://schemas.microsoft.com/office/drawing/2014/main" id="{8648F556-1D6B-44D0-BBB3-5E409AC5EBAD}"/>
              </a:ext>
            </a:extLst>
          </p:cNvPr>
          <p:cNvSpPr/>
          <p:nvPr/>
        </p:nvSpPr>
        <p:spPr>
          <a:xfrm>
            <a:off x="3324348" y="2890359"/>
            <a:ext cx="466102" cy="3062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E252D7BA-051E-479C-A71D-ADFB851C6220}"/>
              </a:ext>
            </a:extLst>
          </p:cNvPr>
          <p:cNvSpPr txBox="1"/>
          <p:nvPr/>
        </p:nvSpPr>
        <p:spPr>
          <a:xfrm>
            <a:off x="971280" y="5574919"/>
            <a:ext cx="75772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エージェントの動き、確認ブロックの向きを「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913F6DC0-9E6B-40EB-932F-CB8394FA63AD}"/>
              </a:ext>
            </a:extLst>
          </p:cNvPr>
          <p:cNvSpPr txBox="1"/>
          <p:nvPr/>
        </p:nvSpPr>
        <p:spPr>
          <a:xfrm>
            <a:off x="6404107" y="5644483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9CA889B9-D8ED-427D-805A-E3EB1F1C3139}"/>
              </a:ext>
            </a:extLst>
          </p:cNvPr>
          <p:cNvSpPr txBox="1"/>
          <p:nvPr/>
        </p:nvSpPr>
        <p:spPr>
          <a:xfrm>
            <a:off x="3186691" y="5644483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B9E1764A-2B89-4A62-9624-6C1F9D7EA324}"/>
              </a:ext>
            </a:extLst>
          </p:cNvPr>
          <p:cNvSpPr txBox="1"/>
          <p:nvPr/>
        </p:nvSpPr>
        <p:spPr>
          <a:xfrm>
            <a:off x="2508898" y="5644483"/>
            <a:ext cx="518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8392D8A6-546F-4660-B33F-47CFCC9C83A2}"/>
              </a:ext>
            </a:extLst>
          </p:cNvPr>
          <p:cNvSpPr txBox="1"/>
          <p:nvPr/>
        </p:nvSpPr>
        <p:spPr>
          <a:xfrm>
            <a:off x="4907448" y="5644483"/>
            <a:ext cx="300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E1DE1D36-3A85-4427-9D07-5BA899741DC7}"/>
              </a:ext>
            </a:extLst>
          </p:cNvPr>
          <p:cNvSpPr txBox="1"/>
          <p:nvPr/>
        </p:nvSpPr>
        <p:spPr>
          <a:xfrm>
            <a:off x="5754364" y="5644483"/>
            <a:ext cx="462247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02E0DF5C-35D0-4ACB-B6D6-C740C5B9C77F}"/>
              </a:ext>
            </a:extLst>
          </p:cNvPr>
          <p:cNvSpPr/>
          <p:nvPr/>
        </p:nvSpPr>
        <p:spPr>
          <a:xfrm>
            <a:off x="2031832" y="2548858"/>
            <a:ext cx="466102" cy="3062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四角形: 角を丸くする 92">
            <a:extLst>
              <a:ext uri="{FF2B5EF4-FFF2-40B4-BE49-F238E27FC236}">
                <a16:creationId xmlns:a16="http://schemas.microsoft.com/office/drawing/2014/main" id="{E394CA40-6FB2-426B-88F1-7C214FB934CF}"/>
              </a:ext>
            </a:extLst>
          </p:cNvPr>
          <p:cNvSpPr/>
          <p:nvPr/>
        </p:nvSpPr>
        <p:spPr>
          <a:xfrm>
            <a:off x="1683371" y="3824807"/>
            <a:ext cx="466102" cy="3062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85D4E7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3BCCD82-63DF-4C41-AEF0-39DED36EA555}"/>
              </a:ext>
            </a:extLst>
          </p:cNvPr>
          <p:cNvSpPr txBox="1"/>
          <p:nvPr/>
        </p:nvSpPr>
        <p:spPr>
          <a:xfrm>
            <a:off x="979777" y="6109608"/>
            <a:ext cx="75772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エージェントを横に移動させるブロックの向きを「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77423523-961B-4254-B831-7B16BDD2549F}"/>
              </a:ext>
            </a:extLst>
          </p:cNvPr>
          <p:cNvSpPr txBox="1"/>
          <p:nvPr/>
        </p:nvSpPr>
        <p:spPr>
          <a:xfrm>
            <a:off x="6867467" y="6179172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A1F28BA-DD20-4267-BE99-B30ED35F3375}"/>
              </a:ext>
            </a:extLst>
          </p:cNvPr>
          <p:cNvSpPr txBox="1"/>
          <p:nvPr/>
        </p:nvSpPr>
        <p:spPr>
          <a:xfrm>
            <a:off x="3035402" y="6179172"/>
            <a:ext cx="595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877C963D-4B0B-4BE5-B127-2A024CC29719}"/>
              </a:ext>
            </a:extLst>
          </p:cNvPr>
          <p:cNvSpPr txBox="1"/>
          <p:nvPr/>
        </p:nvSpPr>
        <p:spPr>
          <a:xfrm>
            <a:off x="2517395" y="6179172"/>
            <a:ext cx="5180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DE4CB0FA-FF24-47CE-8431-0E5502033C0C}"/>
              </a:ext>
            </a:extLst>
          </p:cNvPr>
          <p:cNvSpPr txBox="1"/>
          <p:nvPr/>
        </p:nvSpPr>
        <p:spPr>
          <a:xfrm>
            <a:off x="5370808" y="6179172"/>
            <a:ext cx="3002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11A46360-A636-44F2-B045-72F4B9001F00}"/>
              </a:ext>
            </a:extLst>
          </p:cNvPr>
          <p:cNvSpPr txBox="1"/>
          <p:nvPr/>
        </p:nvSpPr>
        <p:spPr>
          <a:xfrm>
            <a:off x="6146857" y="6179172"/>
            <a:ext cx="5952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E4A46973-E9EE-46BE-9F6F-AA93E0FC0A11}"/>
              </a:ext>
            </a:extLst>
          </p:cNvPr>
          <p:cNvSpPr txBox="1"/>
          <p:nvPr/>
        </p:nvSpPr>
        <p:spPr>
          <a:xfrm>
            <a:off x="330406" y="1125602"/>
            <a:ext cx="65624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４．左回転で向きを変えるプログラム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718852DF-CD51-428E-BC08-5F04ADA74A8F}"/>
              </a:ext>
            </a:extLst>
          </p:cNvPr>
          <p:cNvSpPr txBox="1"/>
          <p:nvPr/>
        </p:nvSpPr>
        <p:spPr>
          <a:xfrm>
            <a:off x="2428329" y="1194819"/>
            <a:ext cx="310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E2597067-DBBA-4401-ADF5-A0B306EAB689}"/>
              </a:ext>
            </a:extLst>
          </p:cNvPr>
          <p:cNvSpPr txBox="1"/>
          <p:nvPr/>
        </p:nvSpPr>
        <p:spPr>
          <a:xfrm>
            <a:off x="721558" y="1194819"/>
            <a:ext cx="10894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ひだりかいてん</a:t>
            </a: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9BE06A46-50BF-4E9F-8062-791CD60ADBA6}"/>
              </a:ext>
            </a:extLst>
          </p:cNvPr>
          <p:cNvSpPr txBox="1"/>
          <p:nvPr/>
        </p:nvSpPr>
        <p:spPr>
          <a:xfrm>
            <a:off x="1703860" y="1194819"/>
            <a:ext cx="389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2DA66D8-0407-4993-BE5D-D611C4470CC1}"/>
              </a:ext>
            </a:extLst>
          </p:cNvPr>
          <p:cNvGrpSpPr/>
          <p:nvPr/>
        </p:nvGrpSpPr>
        <p:grpSpPr>
          <a:xfrm>
            <a:off x="6563741" y="1986409"/>
            <a:ext cx="2321684" cy="2438024"/>
            <a:chOff x="6563741" y="1986409"/>
            <a:chExt cx="2321684" cy="2438024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74B38B11-D739-47A0-B303-F7B3D90329F0}"/>
                </a:ext>
              </a:extLst>
            </p:cNvPr>
            <p:cNvSpPr/>
            <p:nvPr/>
          </p:nvSpPr>
          <p:spPr>
            <a:xfrm rot="5400000">
              <a:off x="6563741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CE640066-645A-45EE-8BEE-09CEE3E8BA6B}"/>
                </a:ext>
              </a:extLst>
            </p:cNvPr>
            <p:cNvSpPr/>
            <p:nvPr/>
          </p:nvSpPr>
          <p:spPr>
            <a:xfrm rot="5400000">
              <a:off x="6563741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正方形/長方形 86">
              <a:extLst>
                <a:ext uri="{FF2B5EF4-FFF2-40B4-BE49-F238E27FC236}">
                  <a16:creationId xmlns:a16="http://schemas.microsoft.com/office/drawing/2014/main" id="{C1650F43-D2AC-4A1D-A9BE-E1D779E7C653}"/>
                </a:ext>
              </a:extLst>
            </p:cNvPr>
            <p:cNvSpPr/>
            <p:nvPr/>
          </p:nvSpPr>
          <p:spPr>
            <a:xfrm rot="5400000">
              <a:off x="6563741" y="265024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正方形/長方形 87">
              <a:extLst>
                <a:ext uri="{FF2B5EF4-FFF2-40B4-BE49-F238E27FC236}">
                  <a16:creationId xmlns:a16="http://schemas.microsoft.com/office/drawing/2014/main" id="{56329B21-6D4E-47E7-BAA8-E0224715507E}"/>
                </a:ext>
              </a:extLst>
            </p:cNvPr>
            <p:cNvSpPr/>
            <p:nvPr/>
          </p:nvSpPr>
          <p:spPr>
            <a:xfrm rot="5400000">
              <a:off x="6563741" y="298216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7129A9ED-2BE1-42C1-ACCE-6A76D418E1A2}"/>
                </a:ext>
              </a:extLst>
            </p:cNvPr>
            <p:cNvSpPr/>
            <p:nvPr/>
          </p:nvSpPr>
          <p:spPr>
            <a:xfrm rot="5400000">
              <a:off x="6563741" y="331408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068EAADC-2F16-4BD9-86C7-2349C6F4FD25}"/>
                </a:ext>
              </a:extLst>
            </p:cNvPr>
            <p:cNvSpPr/>
            <p:nvPr/>
          </p:nvSpPr>
          <p:spPr>
            <a:xfrm rot="5400000">
              <a:off x="6563741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55D587AD-86D4-4602-827C-C3AFBFE0EF57}"/>
                </a:ext>
              </a:extLst>
            </p:cNvPr>
            <p:cNvSpPr/>
            <p:nvPr/>
          </p:nvSpPr>
          <p:spPr>
            <a:xfrm rot="5400000">
              <a:off x="6563741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正方形/長方形 91">
              <a:extLst>
                <a:ext uri="{FF2B5EF4-FFF2-40B4-BE49-F238E27FC236}">
                  <a16:creationId xmlns:a16="http://schemas.microsoft.com/office/drawing/2014/main" id="{B5361F29-6CF6-4C38-BE59-39E49FE3B432}"/>
                </a:ext>
              </a:extLst>
            </p:cNvPr>
            <p:cNvSpPr/>
            <p:nvPr/>
          </p:nvSpPr>
          <p:spPr>
            <a:xfrm rot="5400000">
              <a:off x="8221588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2EB95017-529C-43F5-85A0-0EB043CEB086}"/>
                </a:ext>
              </a:extLst>
            </p:cNvPr>
            <p:cNvSpPr/>
            <p:nvPr/>
          </p:nvSpPr>
          <p:spPr>
            <a:xfrm rot="5400000">
              <a:off x="8221588" y="231832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5E1F594A-6E89-4133-9001-E3B026789F7B}"/>
                </a:ext>
              </a:extLst>
            </p:cNvPr>
            <p:cNvSpPr/>
            <p:nvPr/>
          </p:nvSpPr>
          <p:spPr>
            <a:xfrm rot="5400000">
              <a:off x="8221588" y="265024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E0F6217A-7B8F-472A-A8B5-8A06CCC373A8}"/>
                </a:ext>
              </a:extLst>
            </p:cNvPr>
            <p:cNvSpPr/>
            <p:nvPr/>
          </p:nvSpPr>
          <p:spPr>
            <a:xfrm rot="5400000">
              <a:off x="8221588" y="298216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43868CC7-C163-465C-ABCB-DB399A5F9153}"/>
                </a:ext>
              </a:extLst>
            </p:cNvPr>
            <p:cNvSpPr/>
            <p:nvPr/>
          </p:nvSpPr>
          <p:spPr>
            <a:xfrm rot="5400000">
              <a:off x="8221588" y="331408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D2BB8692-8B03-4110-BCE0-BE824A07D4B1}"/>
                </a:ext>
              </a:extLst>
            </p:cNvPr>
            <p:cNvSpPr/>
            <p:nvPr/>
          </p:nvSpPr>
          <p:spPr>
            <a:xfrm rot="5400000">
              <a:off x="8221588" y="364599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5D45D8-B57D-4060-B62F-8E60B31CED83}"/>
                </a:ext>
              </a:extLst>
            </p:cNvPr>
            <p:cNvSpPr/>
            <p:nvPr/>
          </p:nvSpPr>
          <p:spPr>
            <a:xfrm rot="5400000">
              <a:off x="8221588" y="397791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2720C803-E56B-45FB-A413-C94B5CADC614}"/>
                </a:ext>
              </a:extLst>
            </p:cNvPr>
            <p:cNvSpPr/>
            <p:nvPr/>
          </p:nvSpPr>
          <p:spPr>
            <a:xfrm rot="5400000">
              <a:off x="6895660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B98AA354-E9B6-4CEE-99D9-DEBB3E0927A7}"/>
                </a:ext>
              </a:extLst>
            </p:cNvPr>
            <p:cNvSpPr/>
            <p:nvPr/>
          </p:nvSpPr>
          <p:spPr>
            <a:xfrm rot="5400000">
              <a:off x="6895660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C65B85CA-DA3E-4958-9252-E13AFD9B0183}"/>
                </a:ext>
              </a:extLst>
            </p:cNvPr>
            <p:cNvSpPr/>
            <p:nvPr/>
          </p:nvSpPr>
          <p:spPr>
            <a:xfrm rot="5400000">
              <a:off x="6895660" y="265024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6" name="正方形/長方形 115">
              <a:extLst>
                <a:ext uri="{FF2B5EF4-FFF2-40B4-BE49-F238E27FC236}">
                  <a16:creationId xmlns:a16="http://schemas.microsoft.com/office/drawing/2014/main" id="{0DE1C8E3-7F8B-4900-9F6C-74A596589424}"/>
                </a:ext>
              </a:extLst>
            </p:cNvPr>
            <p:cNvSpPr/>
            <p:nvPr/>
          </p:nvSpPr>
          <p:spPr>
            <a:xfrm rot="5400000">
              <a:off x="6895660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D9A5950A-5D2F-4001-A322-0DD58421A23F}"/>
                </a:ext>
              </a:extLst>
            </p:cNvPr>
            <p:cNvSpPr/>
            <p:nvPr/>
          </p:nvSpPr>
          <p:spPr>
            <a:xfrm rot="5400000">
              <a:off x="6895660" y="331408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4A9A33-90C3-4B51-9FB0-5E9AEE08EB30}"/>
                </a:ext>
              </a:extLst>
            </p:cNvPr>
            <p:cNvSpPr/>
            <p:nvPr/>
          </p:nvSpPr>
          <p:spPr>
            <a:xfrm rot="5400000">
              <a:off x="6895660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0E6A653B-D86A-4060-B5DD-0EFFDB74DE3E}"/>
                </a:ext>
              </a:extLst>
            </p:cNvPr>
            <p:cNvSpPr/>
            <p:nvPr/>
          </p:nvSpPr>
          <p:spPr>
            <a:xfrm rot="5400000">
              <a:off x="6895660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6021971A-1BBA-4D75-A915-D1C876E44831}"/>
                </a:ext>
              </a:extLst>
            </p:cNvPr>
            <p:cNvSpPr/>
            <p:nvPr/>
          </p:nvSpPr>
          <p:spPr>
            <a:xfrm rot="5400000">
              <a:off x="8553507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687ACAFE-08ED-41DC-893F-DDAE0D97CA8E}"/>
                </a:ext>
              </a:extLst>
            </p:cNvPr>
            <p:cNvSpPr/>
            <p:nvPr/>
          </p:nvSpPr>
          <p:spPr>
            <a:xfrm rot="5400000">
              <a:off x="8553507" y="2318326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0B595730-CDDC-4311-BEF6-3F34CBB27926}"/>
                </a:ext>
              </a:extLst>
            </p:cNvPr>
            <p:cNvSpPr/>
            <p:nvPr/>
          </p:nvSpPr>
          <p:spPr>
            <a:xfrm rot="5400000">
              <a:off x="8553507" y="2650244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705F76BF-1926-4BED-A5A1-0791D1696872}"/>
                </a:ext>
              </a:extLst>
            </p:cNvPr>
            <p:cNvSpPr/>
            <p:nvPr/>
          </p:nvSpPr>
          <p:spPr>
            <a:xfrm rot="5400000">
              <a:off x="8553507" y="298216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39689DE0-8AAD-4CCE-9D49-C19E0A47DEED}"/>
                </a:ext>
              </a:extLst>
            </p:cNvPr>
            <p:cNvSpPr/>
            <p:nvPr/>
          </p:nvSpPr>
          <p:spPr>
            <a:xfrm rot="5400000">
              <a:off x="8553507" y="331408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13703F69-E612-468F-8648-8A17C4454748}"/>
                </a:ext>
              </a:extLst>
            </p:cNvPr>
            <p:cNvSpPr/>
            <p:nvPr/>
          </p:nvSpPr>
          <p:spPr>
            <a:xfrm rot="5400000">
              <a:off x="8553507" y="364599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012A64B7-45F1-4CB7-915F-C6FC302B25FA}"/>
                </a:ext>
              </a:extLst>
            </p:cNvPr>
            <p:cNvSpPr/>
            <p:nvPr/>
          </p:nvSpPr>
          <p:spPr>
            <a:xfrm rot="5400000">
              <a:off x="8553507" y="397791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FDAE2892-7749-4117-A409-D72767BC360C}"/>
                </a:ext>
              </a:extLst>
            </p:cNvPr>
            <p:cNvSpPr/>
            <p:nvPr/>
          </p:nvSpPr>
          <p:spPr>
            <a:xfrm rot="5400000">
              <a:off x="7228871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8B2D04B9-9588-4E21-9DC2-DF3289A88A29}"/>
                </a:ext>
              </a:extLst>
            </p:cNvPr>
            <p:cNvSpPr/>
            <p:nvPr/>
          </p:nvSpPr>
          <p:spPr>
            <a:xfrm rot="5400000">
              <a:off x="7228871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272CEC44-E7BA-4F1F-9EE5-8213E4FC6579}"/>
                </a:ext>
              </a:extLst>
            </p:cNvPr>
            <p:cNvSpPr/>
            <p:nvPr/>
          </p:nvSpPr>
          <p:spPr>
            <a:xfrm rot="5400000">
              <a:off x="7228871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7A82BC51-B301-4A28-91C8-16E25D080925}"/>
                </a:ext>
              </a:extLst>
            </p:cNvPr>
            <p:cNvSpPr/>
            <p:nvPr/>
          </p:nvSpPr>
          <p:spPr>
            <a:xfrm rot="5400000">
              <a:off x="7228871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298A305F-05B0-41DC-83AB-92D773ADDA38}"/>
                </a:ext>
              </a:extLst>
            </p:cNvPr>
            <p:cNvSpPr/>
            <p:nvPr/>
          </p:nvSpPr>
          <p:spPr>
            <a:xfrm rot="5400000">
              <a:off x="7228871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1D3DBB13-FE9B-443A-A4AC-A28C91C2FE99}"/>
                </a:ext>
              </a:extLst>
            </p:cNvPr>
            <p:cNvSpPr/>
            <p:nvPr/>
          </p:nvSpPr>
          <p:spPr>
            <a:xfrm rot="5400000">
              <a:off x="7228871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521C987D-70FE-401B-8EB8-B73C13D70B0D}"/>
                </a:ext>
              </a:extLst>
            </p:cNvPr>
            <p:cNvSpPr/>
            <p:nvPr/>
          </p:nvSpPr>
          <p:spPr>
            <a:xfrm rot="5400000">
              <a:off x="7228871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8E96503A-C199-4721-ABE1-E748259ECC6C}"/>
                </a:ext>
              </a:extLst>
            </p:cNvPr>
            <p:cNvSpPr/>
            <p:nvPr/>
          </p:nvSpPr>
          <p:spPr>
            <a:xfrm rot="5400000">
              <a:off x="7560789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D173B7B3-6D95-44DE-8278-4EB99A20F70F}"/>
                </a:ext>
              </a:extLst>
            </p:cNvPr>
            <p:cNvSpPr/>
            <p:nvPr/>
          </p:nvSpPr>
          <p:spPr>
            <a:xfrm rot="5400000">
              <a:off x="7560789" y="2318327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1D46D50C-7622-4270-8846-CA1A4D2134B3}"/>
                </a:ext>
              </a:extLst>
            </p:cNvPr>
            <p:cNvSpPr/>
            <p:nvPr/>
          </p:nvSpPr>
          <p:spPr>
            <a:xfrm rot="5400000">
              <a:off x="7560789" y="2650245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21BA26FC-BD67-4172-A249-292583E55CD5}"/>
                </a:ext>
              </a:extLst>
            </p:cNvPr>
            <p:cNvSpPr/>
            <p:nvPr/>
          </p:nvSpPr>
          <p:spPr>
            <a:xfrm rot="5400000">
              <a:off x="7560789" y="2982163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53D5EBFB-8897-454B-AE24-B42218B8FD69}"/>
                </a:ext>
              </a:extLst>
            </p:cNvPr>
            <p:cNvSpPr/>
            <p:nvPr/>
          </p:nvSpPr>
          <p:spPr>
            <a:xfrm rot="5400000">
              <a:off x="7560789" y="3314082"/>
              <a:ext cx="331918" cy="331918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A795DAB4-2532-455D-9359-706C6256BCA1}"/>
                </a:ext>
              </a:extLst>
            </p:cNvPr>
            <p:cNvSpPr/>
            <p:nvPr/>
          </p:nvSpPr>
          <p:spPr>
            <a:xfrm rot="5400000">
              <a:off x="7560789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77186E9C-D98C-4DA9-90B1-D7F94A850227}"/>
                </a:ext>
              </a:extLst>
            </p:cNvPr>
            <p:cNvSpPr/>
            <p:nvPr/>
          </p:nvSpPr>
          <p:spPr>
            <a:xfrm rot="5400000">
              <a:off x="7560789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497250CC-4B2E-4CD0-8C3E-A35969681908}"/>
                </a:ext>
              </a:extLst>
            </p:cNvPr>
            <p:cNvSpPr/>
            <p:nvPr/>
          </p:nvSpPr>
          <p:spPr>
            <a:xfrm rot="5400000">
              <a:off x="7891638" y="1986409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95444DE1-9B5E-4886-9CF1-B8A25475DF5C}"/>
                </a:ext>
              </a:extLst>
            </p:cNvPr>
            <p:cNvSpPr/>
            <p:nvPr/>
          </p:nvSpPr>
          <p:spPr>
            <a:xfrm rot="5400000">
              <a:off x="7891638" y="2318327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93C41A14-9103-4186-B2C1-858709ED3BF4}"/>
                </a:ext>
              </a:extLst>
            </p:cNvPr>
            <p:cNvSpPr/>
            <p:nvPr/>
          </p:nvSpPr>
          <p:spPr>
            <a:xfrm rot="5400000">
              <a:off x="7891638" y="2650245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000C9AB8-00FD-4A15-9F0D-CF993931EEE9}"/>
                </a:ext>
              </a:extLst>
            </p:cNvPr>
            <p:cNvSpPr/>
            <p:nvPr/>
          </p:nvSpPr>
          <p:spPr>
            <a:xfrm rot="5400000">
              <a:off x="7891638" y="2982163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C68DE7B9-9C38-4352-8A80-2E21B3A0AA9A}"/>
                </a:ext>
              </a:extLst>
            </p:cNvPr>
            <p:cNvSpPr/>
            <p:nvPr/>
          </p:nvSpPr>
          <p:spPr>
            <a:xfrm rot="5400000">
              <a:off x="7891638" y="3314082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88320380-4B2F-4AE0-AF7C-73B8C8B5E3F6}"/>
                </a:ext>
              </a:extLst>
            </p:cNvPr>
            <p:cNvSpPr/>
            <p:nvPr/>
          </p:nvSpPr>
          <p:spPr>
            <a:xfrm rot="5400000">
              <a:off x="7891638" y="3646000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2041B9B-4D28-4450-8B9D-555603F3F002}"/>
                </a:ext>
              </a:extLst>
            </p:cNvPr>
            <p:cNvSpPr/>
            <p:nvPr/>
          </p:nvSpPr>
          <p:spPr>
            <a:xfrm rot="5400000">
              <a:off x="7891638" y="3977918"/>
              <a:ext cx="331918" cy="33191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168" name="直線矢印コネクタ 167">
              <a:extLst>
                <a:ext uri="{FF2B5EF4-FFF2-40B4-BE49-F238E27FC236}">
                  <a16:creationId xmlns:a16="http://schemas.microsoft.com/office/drawing/2014/main" id="{822C9B28-26B6-4C8F-B9EE-CC103BB536F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42026" y="4424432"/>
              <a:ext cx="355107" cy="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9" name="図 168">
              <a:extLst>
                <a:ext uri="{FF2B5EF4-FFF2-40B4-BE49-F238E27FC236}">
                  <a16:creationId xmlns:a16="http://schemas.microsoft.com/office/drawing/2014/main" id="{C4E25A3B-0828-488F-8FED-BC86FE5F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8226552" y="3835750"/>
              <a:ext cx="310560" cy="467967"/>
            </a:xfrm>
            <a:prstGeom prst="rect">
              <a:avLst/>
            </a:prstGeom>
          </p:spPr>
        </p:pic>
        <p:pic>
          <p:nvPicPr>
            <p:cNvPr id="170" name="図 169">
              <a:extLst>
                <a:ext uri="{FF2B5EF4-FFF2-40B4-BE49-F238E27FC236}">
                  <a16:creationId xmlns:a16="http://schemas.microsoft.com/office/drawing/2014/main" id="{D1D2A6C7-6637-4BDF-983A-5051141A3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4653" y="3875503"/>
              <a:ext cx="278491" cy="396392"/>
            </a:xfrm>
            <a:prstGeom prst="rect">
              <a:avLst/>
            </a:prstGeom>
          </p:spPr>
        </p:pic>
      </p:grp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39D5DCB7-E188-035B-C4A0-DC51D95033AD}"/>
              </a:ext>
            </a:extLst>
          </p:cNvPr>
          <p:cNvSpPr txBox="1"/>
          <p:nvPr/>
        </p:nvSpPr>
        <p:spPr>
          <a:xfrm>
            <a:off x="2263393" y="18017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79712F62-9899-BDF4-A40D-3470F3732C86}"/>
              </a:ext>
            </a:extLst>
          </p:cNvPr>
          <p:cNvSpPr txBox="1"/>
          <p:nvPr/>
        </p:nvSpPr>
        <p:spPr>
          <a:xfrm>
            <a:off x="2707919" y="18017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158" name="テキスト ボックス 157">
            <a:extLst>
              <a:ext uri="{FF2B5EF4-FFF2-40B4-BE49-F238E27FC236}">
                <a16:creationId xmlns:a16="http://schemas.microsoft.com/office/drawing/2014/main" id="{7B8A0592-A499-89EB-B43B-E70A2FAEEC54}"/>
              </a:ext>
            </a:extLst>
          </p:cNvPr>
          <p:cNvSpPr txBox="1"/>
          <p:nvPr/>
        </p:nvSpPr>
        <p:spPr>
          <a:xfrm>
            <a:off x="1998219" y="25069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2F8DFA91-0B3D-8634-325E-150518F2918D}"/>
              </a:ext>
            </a:extLst>
          </p:cNvPr>
          <p:cNvSpPr txBox="1"/>
          <p:nvPr/>
        </p:nvSpPr>
        <p:spPr>
          <a:xfrm>
            <a:off x="2477304" y="250694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0" name="テキスト ボックス 159">
            <a:extLst>
              <a:ext uri="{FF2B5EF4-FFF2-40B4-BE49-F238E27FC236}">
                <a16:creationId xmlns:a16="http://schemas.microsoft.com/office/drawing/2014/main" id="{A7CAD51A-8412-22F5-9BFD-8EA40721A20D}"/>
              </a:ext>
            </a:extLst>
          </p:cNvPr>
          <p:cNvSpPr txBox="1"/>
          <p:nvPr/>
        </p:nvSpPr>
        <p:spPr>
          <a:xfrm>
            <a:off x="1603059" y="250694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3" name="テキスト ボックス 172">
            <a:extLst>
              <a:ext uri="{FF2B5EF4-FFF2-40B4-BE49-F238E27FC236}">
                <a16:creationId xmlns:a16="http://schemas.microsoft.com/office/drawing/2014/main" id="{B87C0323-A476-B479-D864-03416E5DD7E0}"/>
              </a:ext>
            </a:extLst>
          </p:cNvPr>
          <p:cNvSpPr txBox="1"/>
          <p:nvPr/>
        </p:nvSpPr>
        <p:spPr>
          <a:xfrm>
            <a:off x="2029813" y="215974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74" name="テキスト ボックス 173">
            <a:extLst>
              <a:ext uri="{FF2B5EF4-FFF2-40B4-BE49-F238E27FC236}">
                <a16:creationId xmlns:a16="http://schemas.microsoft.com/office/drawing/2014/main" id="{1498A7C8-50EC-7036-F54D-EA48A3130037}"/>
              </a:ext>
            </a:extLst>
          </p:cNvPr>
          <p:cNvSpPr txBox="1"/>
          <p:nvPr/>
        </p:nvSpPr>
        <p:spPr>
          <a:xfrm>
            <a:off x="2508898" y="215974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71CA0E17-F7BE-BA6E-8313-567F871AD51E}"/>
              </a:ext>
            </a:extLst>
          </p:cNvPr>
          <p:cNvSpPr txBox="1"/>
          <p:nvPr/>
        </p:nvSpPr>
        <p:spPr>
          <a:xfrm>
            <a:off x="1634653" y="215974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6" name="テキスト ボックス 175">
            <a:extLst>
              <a:ext uri="{FF2B5EF4-FFF2-40B4-BE49-F238E27FC236}">
                <a16:creationId xmlns:a16="http://schemas.microsoft.com/office/drawing/2014/main" id="{6AA51C45-BE33-6251-E49F-24B73E7B8674}"/>
              </a:ext>
            </a:extLst>
          </p:cNvPr>
          <p:cNvSpPr txBox="1"/>
          <p:nvPr/>
        </p:nvSpPr>
        <p:spPr>
          <a:xfrm>
            <a:off x="3764572" y="285880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177" name="テキスト ボックス 176">
            <a:extLst>
              <a:ext uri="{FF2B5EF4-FFF2-40B4-BE49-F238E27FC236}">
                <a16:creationId xmlns:a16="http://schemas.microsoft.com/office/drawing/2014/main" id="{CCB0DB61-E84D-50E2-C253-3BA65C22F7EE}"/>
              </a:ext>
            </a:extLst>
          </p:cNvPr>
          <p:cNvSpPr txBox="1"/>
          <p:nvPr/>
        </p:nvSpPr>
        <p:spPr>
          <a:xfrm>
            <a:off x="3298007" y="288982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78" name="テキスト ボックス 177">
            <a:extLst>
              <a:ext uri="{FF2B5EF4-FFF2-40B4-BE49-F238E27FC236}">
                <a16:creationId xmlns:a16="http://schemas.microsoft.com/office/drawing/2014/main" id="{1A819877-7324-ED51-5296-8908F93543D0}"/>
              </a:ext>
            </a:extLst>
          </p:cNvPr>
          <p:cNvSpPr txBox="1"/>
          <p:nvPr/>
        </p:nvSpPr>
        <p:spPr>
          <a:xfrm>
            <a:off x="1840644" y="318706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79" name="テキスト ボックス 178">
            <a:extLst>
              <a:ext uri="{FF2B5EF4-FFF2-40B4-BE49-F238E27FC236}">
                <a16:creationId xmlns:a16="http://schemas.microsoft.com/office/drawing/2014/main" id="{73BA4C8B-B193-8207-7BC8-820935588B80}"/>
              </a:ext>
            </a:extLst>
          </p:cNvPr>
          <p:cNvSpPr txBox="1"/>
          <p:nvPr/>
        </p:nvSpPr>
        <p:spPr>
          <a:xfrm>
            <a:off x="3065004" y="318867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80" name="テキスト ボックス 179">
            <a:extLst>
              <a:ext uri="{FF2B5EF4-FFF2-40B4-BE49-F238E27FC236}">
                <a16:creationId xmlns:a16="http://schemas.microsoft.com/office/drawing/2014/main" id="{2C909C6C-60A8-1837-E2D1-AE1BE5B5F81B}"/>
              </a:ext>
            </a:extLst>
          </p:cNvPr>
          <p:cNvSpPr txBox="1"/>
          <p:nvPr/>
        </p:nvSpPr>
        <p:spPr>
          <a:xfrm>
            <a:off x="1722786" y="379690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81" name="テキスト ボックス 180">
            <a:extLst>
              <a:ext uri="{FF2B5EF4-FFF2-40B4-BE49-F238E27FC236}">
                <a16:creationId xmlns:a16="http://schemas.microsoft.com/office/drawing/2014/main" id="{C53167ED-1AA6-3651-B078-EDCF0402D7C3}"/>
              </a:ext>
            </a:extLst>
          </p:cNvPr>
          <p:cNvSpPr txBox="1"/>
          <p:nvPr/>
        </p:nvSpPr>
        <p:spPr>
          <a:xfrm>
            <a:off x="2947146" y="379852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426025637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grpSp>
        <p:nvGrpSpPr>
          <p:cNvPr id="124" name="グループ化 123">
            <a:extLst>
              <a:ext uri="{FF2B5EF4-FFF2-40B4-BE49-F238E27FC236}">
                <a16:creationId xmlns:a16="http://schemas.microsoft.com/office/drawing/2014/main" id="{7EA5C920-B270-4EDE-B77F-02203DA2CAE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125" name="四角形: 角を丸くする 124">
              <a:extLst>
                <a:ext uri="{FF2B5EF4-FFF2-40B4-BE49-F238E27FC236}">
                  <a16:creationId xmlns:a16="http://schemas.microsoft.com/office/drawing/2014/main" id="{A87CF82E-C73E-45EF-AD3D-C7C3154387BE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A169CFE6-E8F5-40F5-B5BE-535236CAB3D8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EC88A336-4F64-4405-ABAD-D8427E5C01E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9CF0B587-BEF3-4687-AF11-AB103506A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139" y="2262910"/>
            <a:ext cx="7057747" cy="4545249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40F4F4-563D-4EE0-A52C-7B85467729C3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32DF203-2580-44AB-86AF-B8CDDB76B0C0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78FD71-343C-40D7-B1E2-A9B721586F37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7846EC3-7D45-4691-8BBE-880F23F21EC1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8D40E7C-F316-4AFF-AEA8-EE0A10FF8E72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E101F2D-1059-48EC-973F-467633E16FD2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7A608B03-DBFC-4259-B44D-5DC423E19B36}"/>
              </a:ext>
            </a:extLst>
          </p:cNvPr>
          <p:cNvSpPr/>
          <p:nvPr/>
        </p:nvSpPr>
        <p:spPr>
          <a:xfrm>
            <a:off x="2015230" y="5101199"/>
            <a:ext cx="5131294" cy="1097458"/>
          </a:xfrm>
          <a:prstGeom prst="wedgeRoundRectCallout">
            <a:avLst>
              <a:gd name="adj1" fmla="val -34697"/>
              <a:gd name="adj2" fmla="val 60112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899DC27-D7C9-47A7-ABA9-E1DFB9FB3D3A}"/>
              </a:ext>
            </a:extLst>
          </p:cNvPr>
          <p:cNvSpPr txBox="1"/>
          <p:nvPr/>
        </p:nvSpPr>
        <p:spPr>
          <a:xfrm>
            <a:off x="2143539" y="5101199"/>
            <a:ext cx="4772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dleft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→</a:t>
            </a:r>
            <a:r>
              <a:rPr kumimoji="1" lang="en-US" altLang="ja-JP" sz="1600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tleft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→ </a:t>
            </a:r>
            <a:r>
              <a:rPr kumimoji="1" lang="en-US" altLang="ja-JP" sz="1600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dright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→ </a:t>
            </a:r>
            <a:r>
              <a:rPr kumimoji="1" lang="en-US" altLang="ja-JP" sz="1600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tright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資源回収が完了するまで順番に実行してください。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5B5038-A634-458D-B481-4B2E2C5E7DF1}"/>
              </a:ext>
            </a:extLst>
          </p:cNvPr>
          <p:cNvSpPr txBox="1"/>
          <p:nvPr/>
        </p:nvSpPr>
        <p:spPr>
          <a:xfrm>
            <a:off x="1660379" y="1615099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0197601-3A8F-4437-A3F4-79F5009FF136}"/>
              </a:ext>
            </a:extLst>
          </p:cNvPr>
          <p:cNvSpPr txBox="1"/>
          <p:nvPr/>
        </p:nvSpPr>
        <p:spPr>
          <a:xfrm>
            <a:off x="2969644" y="1622888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38618D6-A0FE-4AA8-B667-3593F4E003FE}"/>
              </a:ext>
            </a:extLst>
          </p:cNvPr>
          <p:cNvSpPr txBox="1"/>
          <p:nvPr/>
        </p:nvSpPr>
        <p:spPr>
          <a:xfrm>
            <a:off x="4417746" y="1622889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4B954D-94EC-4C52-9D68-CC88289245A1}"/>
              </a:ext>
            </a:extLst>
          </p:cNvPr>
          <p:cNvSpPr txBox="1"/>
          <p:nvPr/>
        </p:nvSpPr>
        <p:spPr>
          <a:xfrm>
            <a:off x="2086229" y="5657563"/>
            <a:ext cx="11186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しげんかいしゅう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D2C415A-1204-4958-A29F-D10E39CC9061}"/>
              </a:ext>
            </a:extLst>
          </p:cNvPr>
          <p:cNvSpPr txBox="1"/>
          <p:nvPr/>
        </p:nvSpPr>
        <p:spPr>
          <a:xfrm>
            <a:off x="3032883" y="5657563"/>
            <a:ext cx="7734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D421B35-B19C-4F49-85A6-247A156624C4}"/>
              </a:ext>
            </a:extLst>
          </p:cNvPr>
          <p:cNvSpPr txBox="1"/>
          <p:nvPr/>
        </p:nvSpPr>
        <p:spPr>
          <a:xfrm>
            <a:off x="4273442" y="5657563"/>
            <a:ext cx="7734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6C551D5-9ABE-4EF9-BF0A-8FF89FB507F1}"/>
              </a:ext>
            </a:extLst>
          </p:cNvPr>
          <p:cNvSpPr txBox="1"/>
          <p:nvPr/>
        </p:nvSpPr>
        <p:spPr>
          <a:xfrm>
            <a:off x="4960765" y="5657563"/>
            <a:ext cx="6318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</p:spTree>
    <p:extLst>
      <p:ext uri="{BB962C8B-B14F-4D97-AF65-F5344CB8AC3E}">
        <p14:creationId xmlns:p14="http://schemas.microsoft.com/office/powerpoint/2010/main" val="240912910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．シミュレーションルームで活動しよう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98BA1A-2E47-4AA6-984F-7D54B64434AF}"/>
              </a:ext>
            </a:extLst>
          </p:cNvPr>
          <p:cNvSpPr txBox="1"/>
          <p:nvPr/>
        </p:nvSpPr>
        <p:spPr>
          <a:xfrm>
            <a:off x="4115978" y="400039"/>
            <a:ext cx="818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かつどう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2B0421-A519-4EDC-B4EB-B2566906D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870" y="1688051"/>
            <a:ext cx="7154260" cy="460740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1F9813F-B325-4A6D-AD40-F7D7B0A46D7A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資源を回収しました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13A7230-B783-4036-BBBE-F8DEDF7CFD4E}"/>
              </a:ext>
            </a:extLst>
          </p:cNvPr>
          <p:cNvSpPr txBox="1"/>
          <p:nvPr/>
        </p:nvSpPr>
        <p:spPr>
          <a:xfrm>
            <a:off x="2957713" y="1086891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D5A4C00-D0E8-4D93-9531-EE92A5E31068}"/>
              </a:ext>
            </a:extLst>
          </p:cNvPr>
          <p:cNvSpPr txBox="1"/>
          <p:nvPr/>
        </p:nvSpPr>
        <p:spPr>
          <a:xfrm>
            <a:off x="1333918" y="1086890"/>
            <a:ext cx="909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3396EE9-4EA7-49D2-988B-2F77AC13965D}"/>
              </a:ext>
            </a:extLst>
          </p:cNvPr>
          <p:cNvSpPr txBox="1"/>
          <p:nvPr/>
        </p:nvSpPr>
        <p:spPr>
          <a:xfrm>
            <a:off x="3868351" y="108689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656B895-E54F-42EF-A0BF-2A72ABCBD225}"/>
              </a:ext>
            </a:extLst>
          </p:cNvPr>
          <p:cNvSpPr txBox="1"/>
          <p:nvPr/>
        </p:nvSpPr>
        <p:spPr>
          <a:xfrm>
            <a:off x="734564" y="1086890"/>
            <a:ext cx="60889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9AF18BE-E22F-4E75-BF80-A4B42F7CC7ED}"/>
              </a:ext>
            </a:extLst>
          </p:cNvPr>
          <p:cNvSpPr txBox="1"/>
          <p:nvPr/>
        </p:nvSpPr>
        <p:spPr>
          <a:xfrm>
            <a:off x="4315007" y="1086891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B06E363-EC62-49A6-B790-289782B6A168}"/>
              </a:ext>
            </a:extLst>
          </p:cNvPr>
          <p:cNvSpPr txBox="1"/>
          <p:nvPr/>
        </p:nvSpPr>
        <p:spPr>
          <a:xfrm>
            <a:off x="5034298" y="108689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</p:spTree>
    <p:extLst>
      <p:ext uri="{BB962C8B-B14F-4D97-AF65-F5344CB8AC3E}">
        <p14:creationId xmlns:p14="http://schemas.microsoft.com/office/powerpoint/2010/main" val="223925881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7969" y="1621900"/>
            <a:ext cx="7688061" cy="495117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81113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19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画像引用サイト</a:t>
            </a:r>
            <a:endParaRPr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F4920B-8A80-43B4-995A-EC5AAD6E6A69}"/>
              </a:ext>
            </a:extLst>
          </p:cNvPr>
          <p:cNvSpPr txBox="1"/>
          <p:nvPr/>
        </p:nvSpPr>
        <p:spPr>
          <a:xfrm>
            <a:off x="720741" y="2279370"/>
            <a:ext cx="5031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公式リファレンス（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P22,32,61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8AF3B8-7A4D-4EA2-81B5-33268F259854}"/>
              </a:ext>
            </a:extLst>
          </p:cNvPr>
          <p:cNvSpPr txBox="1"/>
          <p:nvPr/>
        </p:nvSpPr>
        <p:spPr>
          <a:xfrm>
            <a:off x="1102481" y="2745443"/>
            <a:ext cx="75443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https://meedownloads.blob.core.windows.net/learning-experience/Coding_Fundamentals/Block%202/Block%202%20Lesson%202%20Coding%20Fundamentals%20Teacher%20Guide.pdf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0530016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（リンク）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5040</Words>
  <Application>Microsoft Office PowerPoint</Application>
  <PresentationFormat>画面に合わせる (4:3)</PresentationFormat>
  <Paragraphs>1629</Paragraphs>
  <Slides>105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105</vt:i4>
      </vt:variant>
    </vt:vector>
  </HeadingPairs>
  <TitlesOfParts>
    <vt:vector size="112" baseType="lpstr">
      <vt:lpstr>Meiryo UI</vt:lpstr>
      <vt:lpstr>UD デジタル 教科書体 NP-R</vt:lpstr>
      <vt:lpstr>メイリオ</vt:lpstr>
      <vt:lpstr>メイリオ</vt:lpstr>
      <vt:lpstr>Arial</vt:lpstr>
      <vt:lpstr>Century Gothic</vt:lpstr>
      <vt:lpstr>曲線</vt:lpstr>
      <vt:lpstr>第8回　水星と金星を探索しよう！</vt:lpstr>
      <vt:lpstr>目次</vt:lpstr>
      <vt:lpstr>本日のミッション！</vt:lpstr>
      <vt:lpstr>ミッション：水星と金星を探索しよう！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ミッション1：【水星】クレーターを探そう</vt:lpstr>
      <vt:lpstr>世界の作成</vt:lpstr>
      <vt:lpstr>ストーリーの確認</vt:lpstr>
      <vt:lpstr>ストーリーの確認</vt:lpstr>
      <vt:lpstr>1．【水星】クレーターを探そう</vt:lpstr>
      <vt:lpstr>1．【水星】クレーターを探そう</vt:lpstr>
      <vt:lpstr>1．【水星】クレーターを探そう</vt:lpstr>
      <vt:lpstr>1．【水星】クレーターを探そう</vt:lpstr>
      <vt:lpstr>1．【水星】クレーターを探そう</vt:lpstr>
      <vt:lpstr>1．【水星】クレーターを探そう</vt:lpstr>
      <vt:lpstr>1．【水星】クレーターを探そう</vt:lpstr>
      <vt:lpstr>1．【水星】クレーターを探そう</vt:lpstr>
      <vt:lpstr>1．【水星】クレーターを探そう</vt:lpstr>
      <vt:lpstr>【参考】ミッションをやり直したい時は？</vt:lpstr>
      <vt:lpstr>ミッション2：【水星】青い氷を探そう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2．【水星】青い氷を探そう</vt:lpstr>
      <vt:lpstr>ミッション3：【金星】マグマを探そう</vt:lpstr>
      <vt:lpstr>ストーリーの確認</vt:lpstr>
      <vt:lpstr>ストーリーの確認</vt:lpstr>
      <vt:lpstr>3．【金星】マグマを探そう</vt:lpstr>
      <vt:lpstr>3．【金星】マグマを探そう</vt:lpstr>
      <vt:lpstr>3．【金星】マグマを探そう</vt:lpstr>
      <vt:lpstr>3．【金星】マグマを探そう</vt:lpstr>
      <vt:lpstr>3．【金星】マグマを探そう</vt:lpstr>
      <vt:lpstr>3．【金星】マグマを探そう</vt:lpstr>
      <vt:lpstr>3．【金星】マグマを探そう</vt:lpstr>
      <vt:lpstr>3．【金星】マグマを探そう</vt:lpstr>
      <vt:lpstr>3．【金星】マグマを探そう</vt:lpstr>
      <vt:lpstr>ミッション4：【金星】鉄鉱石を回収しよう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4．【金星】鉄鉱石を回収しよう</vt:lpstr>
      <vt:lpstr>ミッション5： 　　　シミュレーションルームで活動しよう</vt:lpstr>
      <vt:lpstr>ストーリーの確認</vt:lpstr>
      <vt:lpstr>ストーリーの確認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5．シミュレーションルームで活動しよう</vt:lpstr>
      <vt:lpstr>課題の終了</vt:lpstr>
      <vt:lpstr>課題の終了</vt:lpstr>
      <vt:lpstr>課題の終了</vt:lpstr>
      <vt:lpstr>おつかれさまでした！ がんばったね！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2023-01-23T00:40:21Z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