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84"/>
  </p:notesMasterIdLst>
  <p:handoutMasterIdLst>
    <p:handoutMasterId r:id="rId85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949" r:id="rId23"/>
    <p:sldId id="1016" r:id="rId24"/>
    <p:sldId id="1107" r:id="rId25"/>
    <p:sldId id="1109" r:id="rId26"/>
    <p:sldId id="1108" r:id="rId27"/>
    <p:sldId id="1110" r:id="rId28"/>
    <p:sldId id="1111" r:id="rId29"/>
    <p:sldId id="1112" r:id="rId30"/>
    <p:sldId id="1113" r:id="rId31"/>
    <p:sldId id="1165" r:id="rId32"/>
    <p:sldId id="1011" r:id="rId33"/>
    <p:sldId id="956" r:id="rId34"/>
    <p:sldId id="1116" r:id="rId35"/>
    <p:sldId id="1114" r:id="rId36"/>
    <p:sldId id="1115" r:id="rId37"/>
    <p:sldId id="1117" r:id="rId38"/>
    <p:sldId id="1118" r:id="rId39"/>
    <p:sldId id="1119" r:id="rId40"/>
    <p:sldId id="1120" r:id="rId41"/>
    <p:sldId id="1121" r:id="rId42"/>
    <p:sldId id="1012" r:id="rId43"/>
    <p:sldId id="965" r:id="rId44"/>
    <p:sldId id="1122" r:id="rId45"/>
    <p:sldId id="1123" r:id="rId46"/>
    <p:sldId id="1124" r:id="rId47"/>
    <p:sldId id="1125" r:id="rId48"/>
    <p:sldId id="1127" r:id="rId49"/>
    <p:sldId id="1126" r:id="rId50"/>
    <p:sldId id="1128" r:id="rId51"/>
    <p:sldId id="1129" r:id="rId52"/>
    <p:sldId id="1130" r:id="rId53"/>
    <p:sldId id="1131" r:id="rId54"/>
    <p:sldId id="1132" r:id="rId55"/>
    <p:sldId id="1041" r:id="rId56"/>
    <p:sldId id="979" r:id="rId57"/>
    <p:sldId id="1094" r:id="rId58"/>
    <p:sldId id="1134" r:id="rId59"/>
    <p:sldId id="1135" r:id="rId60"/>
    <p:sldId id="1136" r:id="rId61"/>
    <p:sldId id="1137" r:id="rId62"/>
    <p:sldId id="1138" r:id="rId63"/>
    <p:sldId id="1139" r:id="rId64"/>
    <p:sldId id="1140" r:id="rId65"/>
    <p:sldId id="1141" r:id="rId66"/>
    <p:sldId id="1142" r:id="rId67"/>
    <p:sldId id="1143" r:id="rId68"/>
    <p:sldId id="1144" r:id="rId69"/>
    <p:sldId id="1145" r:id="rId70"/>
    <p:sldId id="1157" r:id="rId71"/>
    <p:sldId id="1158" r:id="rId72"/>
    <p:sldId id="1159" r:id="rId73"/>
    <p:sldId id="1160" r:id="rId74"/>
    <p:sldId id="1161" r:id="rId75"/>
    <p:sldId id="1162" r:id="rId76"/>
    <p:sldId id="1163" r:id="rId77"/>
    <p:sldId id="1164" r:id="rId78"/>
    <p:sldId id="943" r:id="rId79"/>
    <p:sldId id="931" r:id="rId80"/>
    <p:sldId id="1010" r:id="rId81"/>
    <p:sldId id="335" r:id="rId82"/>
    <p:sldId id="833" r:id="rId83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4B"/>
    <a:srgbClr val="575E75"/>
    <a:srgbClr val="C55A11"/>
    <a:srgbClr val="79AE02"/>
    <a:srgbClr val="067F9C"/>
    <a:srgbClr val="03556D"/>
    <a:srgbClr val="145C72"/>
    <a:srgbClr val="0C596D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5244" autoAdjust="0"/>
  </p:normalViewPr>
  <p:slideViewPr>
    <p:cSldViewPr snapToGrid="0">
      <p:cViewPr varScale="1">
        <p:scale>
          <a:sx n="125" d="100"/>
          <a:sy n="125" d="100"/>
        </p:scale>
        <p:origin x="336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openxmlformats.org/officeDocument/2006/relationships/theme" Target="theme/theme1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tableStyles" Target="tableStyle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2023/1/23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2023/1/23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14415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9349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2668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4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52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52.PNG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8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https://meedownloads.blob.core.windows.net/learning-experience/Coding_Fundamentals/Block%202/Block%202%20Lesson%201%20Coding%20Fundamentals%20Teacher%20Guide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7</a:t>
            </a:r>
            <a:r>
              <a:rPr lang="ja-JP" altLang="en-US" dirty="0"/>
              <a:t>回　宇宙センターでトレーニングをしよう！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1974491" y="4855604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うちゅう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F5DE8829-D921-490E-84EA-94FDD8D24F4C}"/>
              </a:ext>
            </a:extLst>
          </p:cNvPr>
          <p:cNvSpPr txBox="1">
            <a:spLocks/>
          </p:cNvSpPr>
          <p:nvPr/>
        </p:nvSpPr>
        <p:spPr>
          <a:xfrm>
            <a:off x="4818747" y="1461264"/>
            <a:ext cx="4147187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上下の空間にある資源を回収しよう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：資源を全て回収しよう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8" y="1463040"/>
            <a:ext cx="4503591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：資源を回収しよう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：金色のブロックまで移動しよう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：らせん形の通路を移動しよう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6DEBEA-022C-4D9F-B2C9-531F0B3FB739}"/>
              </a:ext>
            </a:extLst>
          </p:cNvPr>
          <p:cNvSpPr txBox="1"/>
          <p:nvPr/>
        </p:nvSpPr>
        <p:spPr>
          <a:xfrm>
            <a:off x="2435972" y="3114092"/>
            <a:ext cx="721818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DBC3A7-9B6B-4BF3-8544-5AF0EF0CC98F}"/>
              </a:ext>
            </a:extLst>
          </p:cNvPr>
          <p:cNvSpPr txBox="1"/>
          <p:nvPr/>
        </p:nvSpPr>
        <p:spPr>
          <a:xfrm>
            <a:off x="2327217" y="4691278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FB39227-0597-4715-926A-194210B84152}"/>
              </a:ext>
            </a:extLst>
          </p:cNvPr>
          <p:cNvSpPr txBox="1"/>
          <p:nvPr/>
        </p:nvSpPr>
        <p:spPr>
          <a:xfrm>
            <a:off x="1755056" y="3908339"/>
            <a:ext cx="665087" cy="252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2A480DD-3A60-48DE-A9EF-E42CC3B205F2}"/>
              </a:ext>
            </a:extLst>
          </p:cNvPr>
          <p:cNvSpPr txBox="1"/>
          <p:nvPr/>
        </p:nvSpPr>
        <p:spPr>
          <a:xfrm>
            <a:off x="3603608" y="3906692"/>
            <a:ext cx="5739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D03C535-8276-4CDC-A0DF-62F7457EAD0A}"/>
              </a:ext>
            </a:extLst>
          </p:cNvPr>
          <p:cNvSpPr txBox="1"/>
          <p:nvPr/>
        </p:nvSpPr>
        <p:spPr>
          <a:xfrm>
            <a:off x="5157248" y="2157375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023935" y="3729429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662290" y="3728114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986793B-D3F6-4159-A29A-4290CEC187B6}"/>
              </a:ext>
            </a:extLst>
          </p:cNvPr>
          <p:cNvSpPr txBox="1"/>
          <p:nvPr/>
        </p:nvSpPr>
        <p:spPr>
          <a:xfrm>
            <a:off x="2836540" y="4691278"/>
            <a:ext cx="608244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  <a:endParaRPr kumimoji="1" lang="ja-JP" altLang="en-US" sz="105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E3CEC3D-70DB-43FC-A136-EFBA3F1FA223}"/>
              </a:ext>
            </a:extLst>
          </p:cNvPr>
          <p:cNvSpPr txBox="1"/>
          <p:nvPr/>
        </p:nvSpPr>
        <p:spPr>
          <a:xfrm>
            <a:off x="6911704" y="2937527"/>
            <a:ext cx="4457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BF24A0F-CB20-4A01-BCA6-2EDA588BD6A9}"/>
              </a:ext>
            </a:extLst>
          </p:cNvPr>
          <p:cNvSpPr txBox="1"/>
          <p:nvPr/>
        </p:nvSpPr>
        <p:spPr>
          <a:xfrm>
            <a:off x="1786500" y="3114092"/>
            <a:ext cx="598131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1A3193-258F-4117-A1DB-EFFE00F3AD31}"/>
              </a:ext>
            </a:extLst>
          </p:cNvPr>
          <p:cNvSpPr txBox="1"/>
          <p:nvPr/>
        </p:nvSpPr>
        <p:spPr>
          <a:xfrm>
            <a:off x="3571411" y="4691278"/>
            <a:ext cx="5739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C38CA1C-0B35-406B-8E39-04432D312681}"/>
              </a:ext>
            </a:extLst>
          </p:cNvPr>
          <p:cNvSpPr txBox="1"/>
          <p:nvPr/>
        </p:nvSpPr>
        <p:spPr>
          <a:xfrm>
            <a:off x="5892357" y="2157375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765EC91-4D74-4017-9ECB-41B08EE08486}"/>
              </a:ext>
            </a:extLst>
          </p:cNvPr>
          <p:cNvSpPr txBox="1"/>
          <p:nvPr/>
        </p:nvSpPr>
        <p:spPr>
          <a:xfrm>
            <a:off x="7666048" y="2157375"/>
            <a:ext cx="721818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3AC58EA-2A7C-45B7-8AA6-23A46F4C041A}"/>
              </a:ext>
            </a:extLst>
          </p:cNvPr>
          <p:cNvSpPr txBox="1"/>
          <p:nvPr/>
        </p:nvSpPr>
        <p:spPr>
          <a:xfrm>
            <a:off x="7016576" y="2157375"/>
            <a:ext cx="598131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4C3C5B5-8D56-4896-BA81-D78250EFED99}"/>
              </a:ext>
            </a:extLst>
          </p:cNvPr>
          <p:cNvSpPr txBox="1"/>
          <p:nvPr/>
        </p:nvSpPr>
        <p:spPr>
          <a:xfrm>
            <a:off x="7357500" y="2937527"/>
            <a:ext cx="721818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33453E5-9085-44C9-B428-7DFBDC4898F6}"/>
              </a:ext>
            </a:extLst>
          </p:cNvPr>
          <p:cNvSpPr txBox="1"/>
          <p:nvPr/>
        </p:nvSpPr>
        <p:spPr>
          <a:xfrm>
            <a:off x="6210760" y="2937527"/>
            <a:ext cx="598131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09" b="33283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ミッション：宇宙センターでトレーニングをしよう！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1947855" y="377164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うちゅう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744226" y="943517"/>
            <a:ext cx="806503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条件によって処理を変える方法を学ぼう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今回は「宇宙センター」のストーリーにチャレンジするよ！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5567021" y="1641956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4108271" y="1646602"/>
            <a:ext cx="28692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2244719" y="1012205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62143" y="2429838"/>
            <a:ext cx="2264295" cy="211433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4804686" y="1641956"/>
            <a:ext cx="737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B0457F-65A5-4064-A45F-56B31DA33D57}"/>
              </a:ext>
            </a:extLst>
          </p:cNvPr>
          <p:cNvSpPr txBox="1"/>
          <p:nvPr/>
        </p:nvSpPr>
        <p:spPr>
          <a:xfrm>
            <a:off x="1624493" y="1646603"/>
            <a:ext cx="887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4EC242E-B035-4433-8340-7C3D2667512E}"/>
              </a:ext>
            </a:extLst>
          </p:cNvPr>
          <p:cNvSpPr txBox="1"/>
          <p:nvPr/>
        </p:nvSpPr>
        <p:spPr>
          <a:xfrm>
            <a:off x="3285898" y="1646602"/>
            <a:ext cx="622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94AC84-7893-4B7D-AD56-21003CFCB4FB}"/>
              </a:ext>
            </a:extLst>
          </p:cNvPr>
          <p:cNvSpPr txBox="1"/>
          <p:nvPr/>
        </p:nvSpPr>
        <p:spPr>
          <a:xfrm>
            <a:off x="2479571" y="5149795"/>
            <a:ext cx="8063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50650"/>
            <a:ext cx="7637285" cy="4921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7" y="2299318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32153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50651"/>
            <a:ext cx="7637282" cy="49219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宇宙センター」をクリックします。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779291" y="3220216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2239729" y="1088009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：資源を回収しよう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933108" y="1385543"/>
            <a:ext cx="884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677E26-7426-4D9A-976E-16389648CA51}"/>
              </a:ext>
            </a:extLst>
          </p:cNvPr>
          <p:cNvSpPr txBox="1"/>
          <p:nvPr/>
        </p:nvSpPr>
        <p:spPr>
          <a:xfrm>
            <a:off x="4113373" y="1385229"/>
            <a:ext cx="998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50650"/>
            <a:ext cx="7637282" cy="49219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9569" y="2210542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615477"/>
            <a:ext cx="7514049" cy="484250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画面中央にいる司令官に話を聞いてみましょう。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16799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325022" y="1072506"/>
            <a:ext cx="856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755349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5331" y="2627998"/>
            <a:ext cx="6401765" cy="32674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59" y="1028826"/>
            <a:ext cx="877804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宇宙飛行士訓練センターへようこそ！ 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ここは宇宙飛行士が宇宙で活動するために、装備の使い方や動き方を学ぶ場所です。 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私たちはあなたに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課題を出します。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この課題は、宇宙での活動に役立つ内容となっています。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6589AEB-6A78-4897-BDC9-C21B9EC44B28}"/>
              </a:ext>
            </a:extLst>
          </p:cNvPr>
          <p:cNvSpPr txBox="1"/>
          <p:nvPr/>
        </p:nvSpPr>
        <p:spPr>
          <a:xfrm>
            <a:off x="6801555" y="2072139"/>
            <a:ext cx="700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334735" y="2072139"/>
            <a:ext cx="5322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6719B75-95AF-4A98-BC0C-3078A02E63F0}"/>
              </a:ext>
            </a:extLst>
          </p:cNvPr>
          <p:cNvSpPr txBox="1"/>
          <p:nvPr/>
        </p:nvSpPr>
        <p:spPr>
          <a:xfrm>
            <a:off x="5578410" y="2072139"/>
            <a:ext cx="683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かつどう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2C811A-C143-439E-8B42-4B4DFE49D4F2}"/>
              </a:ext>
            </a:extLst>
          </p:cNvPr>
          <p:cNvSpPr txBox="1"/>
          <p:nvPr/>
        </p:nvSpPr>
        <p:spPr>
          <a:xfrm>
            <a:off x="4059120" y="2072139"/>
            <a:ext cx="5322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943DAA-3706-40D7-B849-B44167C4F5A9}"/>
              </a:ext>
            </a:extLst>
          </p:cNvPr>
          <p:cNvSpPr txBox="1"/>
          <p:nvPr/>
        </p:nvSpPr>
        <p:spPr>
          <a:xfrm>
            <a:off x="4818598" y="2072139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BB148EF-7CA4-4060-B423-9653DDCF2A6C}"/>
              </a:ext>
            </a:extLst>
          </p:cNvPr>
          <p:cNvSpPr txBox="1"/>
          <p:nvPr/>
        </p:nvSpPr>
        <p:spPr>
          <a:xfrm>
            <a:off x="2585341" y="2072139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D6C8E9E-34D7-4270-992B-01860242A5BA}"/>
              </a:ext>
            </a:extLst>
          </p:cNvPr>
          <p:cNvSpPr txBox="1"/>
          <p:nvPr/>
        </p:nvSpPr>
        <p:spPr>
          <a:xfrm>
            <a:off x="6286276" y="2072139"/>
            <a:ext cx="497606" cy="214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やくだ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6631161" y="1582016"/>
            <a:ext cx="395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9EE1093-47B7-4850-82D8-B26DC99D6F2F}"/>
              </a:ext>
            </a:extLst>
          </p:cNvPr>
          <p:cNvSpPr txBox="1"/>
          <p:nvPr/>
        </p:nvSpPr>
        <p:spPr>
          <a:xfrm>
            <a:off x="5011927" y="1582016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4EE8753-6207-498E-AEC9-D4F26D3B436B}"/>
              </a:ext>
            </a:extLst>
          </p:cNvPr>
          <p:cNvSpPr txBox="1"/>
          <p:nvPr/>
        </p:nvSpPr>
        <p:spPr>
          <a:xfrm>
            <a:off x="4390523" y="1582016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そうび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AD7FA53-F1F1-4DEC-AA35-760F28762E33}"/>
              </a:ext>
            </a:extLst>
          </p:cNvPr>
          <p:cNvSpPr txBox="1"/>
          <p:nvPr/>
        </p:nvSpPr>
        <p:spPr>
          <a:xfrm>
            <a:off x="2180103" y="1582016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7107249" y="1582016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1417733" y="5284414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1275655" y="6006914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5764497" y="6050453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3739365" y="605792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0C31BC3-D739-437F-B420-2285189C6163}"/>
              </a:ext>
            </a:extLst>
          </p:cNvPr>
          <p:cNvSpPr txBox="1"/>
          <p:nvPr/>
        </p:nvSpPr>
        <p:spPr>
          <a:xfrm>
            <a:off x="2027353" y="2072139"/>
            <a:ext cx="5322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BBF73AA-013B-4F04-967E-2D00637D564F}"/>
              </a:ext>
            </a:extLst>
          </p:cNvPr>
          <p:cNvSpPr txBox="1"/>
          <p:nvPr/>
        </p:nvSpPr>
        <p:spPr>
          <a:xfrm>
            <a:off x="5415105" y="1582016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FB1CBD-9516-4007-BDC4-346F2EA70C59}"/>
              </a:ext>
            </a:extLst>
          </p:cNvPr>
          <p:cNvSpPr txBox="1"/>
          <p:nvPr/>
        </p:nvSpPr>
        <p:spPr>
          <a:xfrm>
            <a:off x="1018275" y="1582016"/>
            <a:ext cx="1074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うちゅうひこうし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ED868C-60E4-431B-A553-FDAC4DAFE8AA}"/>
              </a:ext>
            </a:extLst>
          </p:cNvPr>
          <p:cNvSpPr txBox="1"/>
          <p:nvPr/>
        </p:nvSpPr>
        <p:spPr>
          <a:xfrm>
            <a:off x="365959" y="1090468"/>
            <a:ext cx="16613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うちゅうひこうし くんれん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F5B556-BDD8-4FDE-AD6B-1A169E6EA13D}"/>
              </a:ext>
            </a:extLst>
          </p:cNvPr>
          <p:cNvSpPr txBox="1"/>
          <p:nvPr/>
        </p:nvSpPr>
        <p:spPr>
          <a:xfrm>
            <a:off x="5835364" y="1582016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6229664" y="1582016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6161202-13F0-4E06-A70E-D1BA9B0E3D11}"/>
              </a:ext>
            </a:extLst>
          </p:cNvPr>
          <p:cNvSpPr txBox="1"/>
          <p:nvPr/>
        </p:nvSpPr>
        <p:spPr>
          <a:xfrm>
            <a:off x="2790708" y="1582016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かつどう</a:t>
            </a:r>
          </a:p>
        </p:txBody>
      </p:sp>
    </p:spTree>
    <p:extLst>
      <p:ext uri="{BB962C8B-B14F-4D97-AF65-F5344CB8AC3E}">
        <p14:creationId xmlns:p14="http://schemas.microsoft.com/office/powerpoint/2010/main" val="1140681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8691" y="1586932"/>
            <a:ext cx="6606618" cy="425770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宇宙資源かどうかを調べ、資源だけを回収しよう！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4677925" y="1079413"/>
            <a:ext cx="6503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3971964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AD2112-7F66-499C-8CD0-91DB46D69BC1}"/>
              </a:ext>
            </a:extLst>
          </p:cNvPr>
          <p:cNvSpPr txBox="1"/>
          <p:nvPr/>
        </p:nvSpPr>
        <p:spPr>
          <a:xfrm>
            <a:off x="5793055" y="1079413"/>
            <a:ext cx="841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5FFCAE4-93E8-44D3-924B-255B3DD34850}"/>
              </a:ext>
            </a:extLst>
          </p:cNvPr>
          <p:cNvSpPr txBox="1"/>
          <p:nvPr/>
        </p:nvSpPr>
        <p:spPr>
          <a:xfrm>
            <a:off x="1957393" y="1079413"/>
            <a:ext cx="1083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うちゅうしげん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49CA559-567A-4BC1-82DD-6D14EB2221DE}"/>
              </a:ext>
            </a:extLst>
          </p:cNvPr>
          <p:cNvGrpSpPr/>
          <p:nvPr/>
        </p:nvGrpSpPr>
        <p:grpSpPr>
          <a:xfrm>
            <a:off x="1624384" y="5846868"/>
            <a:ext cx="6181672" cy="577081"/>
            <a:chOff x="1624384" y="5793601"/>
            <a:chExt cx="6181672" cy="577081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5A19269-A12F-4B8A-8183-F401A47CBD13}"/>
                </a:ext>
              </a:extLst>
            </p:cNvPr>
            <p:cNvSpPr txBox="1"/>
            <p:nvPr/>
          </p:nvSpPr>
          <p:spPr>
            <a:xfrm>
              <a:off x="1630823" y="5793601"/>
              <a:ext cx="61752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司令官の後ろに移動して、訓練エリアを確認します。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BF39C5A-6006-483E-9978-7BF185B12B47}"/>
                </a:ext>
              </a:extLst>
            </p:cNvPr>
            <p:cNvSpPr txBox="1"/>
            <p:nvPr/>
          </p:nvSpPr>
          <p:spPr>
            <a:xfrm>
              <a:off x="4329677" y="5867995"/>
              <a:ext cx="6911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くんれん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255C9B9-153D-43A9-879C-32C4FF76A152}"/>
                </a:ext>
              </a:extLst>
            </p:cNvPr>
            <p:cNvSpPr txBox="1"/>
            <p:nvPr/>
          </p:nvSpPr>
          <p:spPr>
            <a:xfrm>
              <a:off x="5694298" y="5867995"/>
              <a:ext cx="7216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CD76269-5824-4C5D-958C-2CFB8D418305}"/>
                </a:ext>
              </a:extLst>
            </p:cNvPr>
            <p:cNvSpPr txBox="1"/>
            <p:nvPr/>
          </p:nvSpPr>
          <p:spPr>
            <a:xfrm>
              <a:off x="2471138" y="5867995"/>
              <a:ext cx="56933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うし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3E7477E-A36A-4A65-9AB6-E27FF4333146}"/>
                </a:ext>
              </a:extLst>
            </p:cNvPr>
            <p:cNvSpPr txBox="1"/>
            <p:nvPr/>
          </p:nvSpPr>
          <p:spPr>
            <a:xfrm>
              <a:off x="3220063" y="5867995"/>
              <a:ext cx="6911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56D523E-6373-4A1E-9E7A-4A5776DFBE2E}"/>
                </a:ext>
              </a:extLst>
            </p:cNvPr>
            <p:cNvSpPr txBox="1"/>
            <p:nvPr/>
          </p:nvSpPr>
          <p:spPr>
            <a:xfrm>
              <a:off x="1624384" y="5867995"/>
              <a:ext cx="9028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しれいかん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1539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E25B19F7-2AF1-4000-8EC6-76214951E162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7021648-4C65-44A2-A174-EF435E327C87}"/>
              </a:ext>
            </a:extLst>
          </p:cNvPr>
          <p:cNvSpPr txBox="1"/>
          <p:nvPr/>
        </p:nvSpPr>
        <p:spPr>
          <a:xfrm>
            <a:off x="839511" y="2325876"/>
            <a:ext cx="78758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エージェントは金色のブロック（資源）を壊してから回収します。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3578216-4452-40C6-8B1F-CDBDE71C665F}"/>
              </a:ext>
            </a:extLst>
          </p:cNvPr>
          <p:cNvSpPr txBox="1"/>
          <p:nvPr/>
        </p:nvSpPr>
        <p:spPr>
          <a:xfrm>
            <a:off x="2356659" y="2377073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10D0824-DDB6-4686-B54D-CCBE3C73BDBE}"/>
              </a:ext>
            </a:extLst>
          </p:cNvPr>
          <p:cNvSpPr txBox="1"/>
          <p:nvPr/>
        </p:nvSpPr>
        <p:spPr>
          <a:xfrm>
            <a:off x="4264527" y="2377073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C0D389F-D320-41B9-B71B-8848F7CF0F81}"/>
              </a:ext>
            </a:extLst>
          </p:cNvPr>
          <p:cNvSpPr txBox="1"/>
          <p:nvPr/>
        </p:nvSpPr>
        <p:spPr>
          <a:xfrm>
            <a:off x="6193738" y="2377073"/>
            <a:ext cx="90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4AB2DA1-4901-4450-9C77-068849E42A37}"/>
              </a:ext>
            </a:extLst>
          </p:cNvPr>
          <p:cNvSpPr txBox="1"/>
          <p:nvPr/>
        </p:nvSpPr>
        <p:spPr>
          <a:xfrm>
            <a:off x="5173862" y="237707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5D857FBE-F51F-427F-A526-3740B9436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2259598"/>
            <a:ext cx="739603" cy="73960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8AE13C78-64C6-46BB-B0D8-90092E4A2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5423"/>
            <a:ext cx="9144000" cy="471407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F138B243-7CBB-4ADF-8FF9-E2DFF0786D93}"/>
              </a:ext>
            </a:extLst>
          </p:cNvPr>
          <p:cNvSpPr txBox="1"/>
          <p:nvPr/>
        </p:nvSpPr>
        <p:spPr>
          <a:xfrm>
            <a:off x="193910" y="3132003"/>
            <a:ext cx="56880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3DBAA1BD-31CA-4757-A41B-61A823F3D586}"/>
              </a:ext>
            </a:extLst>
          </p:cNvPr>
          <p:cNvSpPr txBox="1"/>
          <p:nvPr/>
        </p:nvSpPr>
        <p:spPr>
          <a:xfrm>
            <a:off x="1523708" y="318532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7991452B-F171-4BDB-84B3-E77C94C525E2}"/>
              </a:ext>
            </a:extLst>
          </p:cNvPr>
          <p:cNvSpPr txBox="1"/>
          <p:nvPr/>
        </p:nvSpPr>
        <p:spPr>
          <a:xfrm>
            <a:off x="2677113" y="318532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15F181F2-12F5-451A-B806-7652DBD14625}"/>
              </a:ext>
            </a:extLst>
          </p:cNvPr>
          <p:cNvSpPr txBox="1"/>
          <p:nvPr/>
        </p:nvSpPr>
        <p:spPr>
          <a:xfrm>
            <a:off x="2198018" y="3185328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DDF642B-FAD1-4CFF-AA85-114F33169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95" y="3750358"/>
            <a:ext cx="5829515" cy="2545097"/>
          </a:xfrm>
          <a:prstGeom prst="rect">
            <a:avLst/>
          </a:prstGeom>
        </p:spPr>
      </p:pic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07F93706-9174-4DA7-AAA3-165E81A5AE6C}"/>
              </a:ext>
            </a:extLst>
          </p:cNvPr>
          <p:cNvSpPr/>
          <p:nvPr/>
        </p:nvSpPr>
        <p:spPr>
          <a:xfrm>
            <a:off x="636901" y="4811698"/>
            <a:ext cx="5556837" cy="9867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8" name="吹き出し: 角を丸めた四角形 127">
            <a:extLst>
              <a:ext uri="{FF2B5EF4-FFF2-40B4-BE49-F238E27FC236}">
                <a16:creationId xmlns:a16="http://schemas.microsoft.com/office/drawing/2014/main" id="{6A535E9B-597B-4B5C-804E-4888A0CDD8AD}"/>
              </a:ext>
            </a:extLst>
          </p:cNvPr>
          <p:cNvSpPr/>
          <p:nvPr/>
        </p:nvSpPr>
        <p:spPr>
          <a:xfrm>
            <a:off x="5334950" y="3266923"/>
            <a:ext cx="3615139" cy="1177352"/>
          </a:xfrm>
          <a:prstGeom prst="wedgeRoundRectCallout">
            <a:avLst>
              <a:gd name="adj1" fmla="val 31865"/>
              <a:gd name="adj2" fmla="val 6475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9" name="図 128">
            <a:extLst>
              <a:ext uri="{FF2B5EF4-FFF2-40B4-BE49-F238E27FC236}">
                <a16:creationId xmlns:a16="http://schemas.microsoft.com/office/drawing/2014/main" id="{5A74B210-6745-4129-923D-FDED927CE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939" y="4572188"/>
            <a:ext cx="1001096" cy="1595353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56650EA-E845-40D5-8DD5-24DA68CBD19A}"/>
              </a:ext>
            </a:extLst>
          </p:cNvPr>
          <p:cNvGrpSpPr/>
          <p:nvPr/>
        </p:nvGrpSpPr>
        <p:grpSpPr>
          <a:xfrm>
            <a:off x="5334951" y="3288236"/>
            <a:ext cx="3585235" cy="1015663"/>
            <a:chOff x="5665342" y="3244532"/>
            <a:chExt cx="3585235" cy="1015663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432520BF-BA41-439C-8900-CBEC0E6F97B1}"/>
                </a:ext>
              </a:extLst>
            </p:cNvPr>
            <p:cNvSpPr txBox="1"/>
            <p:nvPr/>
          </p:nvSpPr>
          <p:spPr>
            <a:xfrm>
              <a:off x="5745205" y="3244532"/>
              <a:ext cx="35053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新しいブロックが登場したよ！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使い方を次のページで確認しよう！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47847446-042D-4C51-B0AE-7358D678B797}"/>
                </a:ext>
              </a:extLst>
            </p:cNvPr>
            <p:cNvSpPr txBox="1"/>
            <p:nvPr/>
          </p:nvSpPr>
          <p:spPr>
            <a:xfrm>
              <a:off x="7286996" y="3318817"/>
              <a:ext cx="71278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とうじょう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49A5F57F-6F6F-4D79-8056-FDC42FA2A332}"/>
                </a:ext>
              </a:extLst>
            </p:cNvPr>
            <p:cNvSpPr txBox="1"/>
            <p:nvPr/>
          </p:nvSpPr>
          <p:spPr>
            <a:xfrm>
              <a:off x="5665342" y="3318817"/>
              <a:ext cx="57749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C2F74C24-0746-40DA-AF61-D058E745AF9A}"/>
                </a:ext>
              </a:extLst>
            </p:cNvPr>
            <p:cNvSpPr txBox="1"/>
            <p:nvPr/>
          </p:nvSpPr>
          <p:spPr>
            <a:xfrm>
              <a:off x="7756816" y="3808481"/>
              <a:ext cx="6294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CD29313A-DA1B-4EBB-973C-F47AE8864A33}"/>
                </a:ext>
              </a:extLst>
            </p:cNvPr>
            <p:cNvSpPr txBox="1"/>
            <p:nvPr/>
          </p:nvSpPr>
          <p:spPr>
            <a:xfrm>
              <a:off x="5736327" y="3817359"/>
              <a:ext cx="4118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ADD729B5-2737-447E-844C-CB1DB31A2CAB}"/>
                </a:ext>
              </a:extLst>
            </p:cNvPr>
            <p:cNvSpPr txBox="1"/>
            <p:nvPr/>
          </p:nvSpPr>
          <p:spPr>
            <a:xfrm>
              <a:off x="6130938" y="3817359"/>
              <a:ext cx="4118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628649EA-7076-415C-AF98-DF2C981E5B21}"/>
                </a:ext>
              </a:extLst>
            </p:cNvPr>
            <p:cNvSpPr txBox="1"/>
            <p:nvPr/>
          </p:nvSpPr>
          <p:spPr>
            <a:xfrm>
              <a:off x="6542783" y="3817359"/>
              <a:ext cx="4118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つぎ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0687274-092A-CD4F-BDDF-656BD1DD0664}"/>
              </a:ext>
            </a:extLst>
          </p:cNvPr>
          <p:cNvSpPr txBox="1"/>
          <p:nvPr/>
        </p:nvSpPr>
        <p:spPr>
          <a:xfrm>
            <a:off x="2033574" y="3768730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E009148-3D93-8A78-5925-617B95725239}"/>
              </a:ext>
            </a:extLst>
          </p:cNvPr>
          <p:cNvSpPr txBox="1"/>
          <p:nvPr/>
        </p:nvSpPr>
        <p:spPr>
          <a:xfrm>
            <a:off x="2484980" y="376873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73C527-0BB6-C01D-D422-B09FE8FFAA8C}"/>
              </a:ext>
            </a:extLst>
          </p:cNvPr>
          <p:cNvSpPr txBox="1"/>
          <p:nvPr/>
        </p:nvSpPr>
        <p:spPr>
          <a:xfrm>
            <a:off x="1293026" y="410518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0419C6F-E341-E1FE-74CC-563B0879F578}"/>
              </a:ext>
            </a:extLst>
          </p:cNvPr>
          <p:cNvSpPr txBox="1"/>
          <p:nvPr/>
        </p:nvSpPr>
        <p:spPr>
          <a:xfrm>
            <a:off x="1315959" y="447836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3D94C36-2C97-8BED-DB8E-8761E6547A10}"/>
              </a:ext>
            </a:extLst>
          </p:cNvPr>
          <p:cNvSpPr txBox="1"/>
          <p:nvPr/>
        </p:nvSpPr>
        <p:spPr>
          <a:xfrm>
            <a:off x="2615785" y="447836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8B99B66-60DC-9C34-D9B8-552E95747CB8}"/>
              </a:ext>
            </a:extLst>
          </p:cNvPr>
          <p:cNvSpPr txBox="1"/>
          <p:nvPr/>
        </p:nvSpPr>
        <p:spPr>
          <a:xfrm>
            <a:off x="3150662" y="493057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679E492-72CF-66D1-B2CF-8E25FFE68FBE}"/>
              </a:ext>
            </a:extLst>
          </p:cNvPr>
          <p:cNvSpPr txBox="1"/>
          <p:nvPr/>
        </p:nvSpPr>
        <p:spPr>
          <a:xfrm>
            <a:off x="3757222" y="493057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15961350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62E080FE-0126-4A49-8B33-44534ADF1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3" r="1533"/>
          <a:stretch/>
        </p:blipFill>
        <p:spPr>
          <a:xfrm>
            <a:off x="1122068" y="2016639"/>
            <a:ext cx="1878584" cy="2947186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31B1F1B9-B2B2-4C19-A231-469982B6AF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86" b="886"/>
          <a:stretch/>
        </p:blipFill>
        <p:spPr>
          <a:xfrm>
            <a:off x="3529546" y="2248307"/>
            <a:ext cx="1653683" cy="470615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9873EE8-045C-4361-B87C-EEAC2334E122}"/>
              </a:ext>
            </a:extLst>
          </p:cNvPr>
          <p:cNvSpPr txBox="1"/>
          <p:nvPr/>
        </p:nvSpPr>
        <p:spPr>
          <a:xfrm>
            <a:off x="3529546" y="2691968"/>
            <a:ext cx="51858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条件処理で設定するブロックを指定できます。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5E27CE5-5D01-454A-A8B0-D2D6BA9D8F79}"/>
              </a:ext>
            </a:extLst>
          </p:cNvPr>
          <p:cNvSpPr txBox="1"/>
          <p:nvPr/>
        </p:nvSpPr>
        <p:spPr>
          <a:xfrm>
            <a:off x="4607788" y="2767845"/>
            <a:ext cx="759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2720E29-47F6-479E-8D5A-DB21F16CB46C}"/>
              </a:ext>
            </a:extLst>
          </p:cNvPr>
          <p:cNvSpPr txBox="1"/>
          <p:nvPr/>
        </p:nvSpPr>
        <p:spPr>
          <a:xfrm>
            <a:off x="6680691" y="274117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3D683A2-6D4A-4E2A-AE41-2A273F77E6C7}"/>
              </a:ext>
            </a:extLst>
          </p:cNvPr>
          <p:cNvSpPr txBox="1"/>
          <p:nvPr/>
        </p:nvSpPr>
        <p:spPr>
          <a:xfrm>
            <a:off x="3407291" y="2767845"/>
            <a:ext cx="12639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じょうけんしょり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5D7E1F6-0C08-44FB-AECA-BE8CC69DD4CB}"/>
              </a:ext>
            </a:extLst>
          </p:cNvPr>
          <p:cNvSpPr txBox="1"/>
          <p:nvPr/>
        </p:nvSpPr>
        <p:spPr>
          <a:xfrm>
            <a:off x="428625" y="1028826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ツールボックスに今回のミッションに必要な分類が追加されています。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D3C6649-A479-4FCB-AA31-C8FF2C9FE76D}"/>
              </a:ext>
            </a:extLst>
          </p:cNvPr>
          <p:cNvSpPr txBox="1"/>
          <p:nvPr/>
        </p:nvSpPr>
        <p:spPr>
          <a:xfrm>
            <a:off x="2243456" y="109303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85FA06A-6C16-4110-98A2-30B5C88595CB}"/>
              </a:ext>
            </a:extLst>
          </p:cNvPr>
          <p:cNvSpPr txBox="1"/>
          <p:nvPr/>
        </p:nvSpPr>
        <p:spPr>
          <a:xfrm>
            <a:off x="5700546" y="1093030"/>
            <a:ext cx="615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33D3C1F-1C5A-4578-AFDE-FF9730B1800B}"/>
              </a:ext>
            </a:extLst>
          </p:cNvPr>
          <p:cNvSpPr txBox="1"/>
          <p:nvPr/>
        </p:nvSpPr>
        <p:spPr>
          <a:xfrm>
            <a:off x="4987740" y="109303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31C3B6C-FB6F-4B5D-A2F0-065FA88E1050}"/>
              </a:ext>
            </a:extLst>
          </p:cNvPr>
          <p:cNvSpPr txBox="1"/>
          <p:nvPr/>
        </p:nvSpPr>
        <p:spPr>
          <a:xfrm>
            <a:off x="4301568" y="109303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F7EE062-C21D-46B6-B98A-45F043C94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518" y="3898483"/>
            <a:ext cx="922100" cy="533446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C8B9334-95B9-4422-A9B6-616FA540B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4562" y="3241654"/>
            <a:ext cx="2952258" cy="309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94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5A45A82-4718-4BA1-806A-BE25492A3EC1}"/>
              </a:ext>
            </a:extLst>
          </p:cNvPr>
          <p:cNvSpPr txBox="1"/>
          <p:nvPr/>
        </p:nvSpPr>
        <p:spPr>
          <a:xfrm>
            <a:off x="2589556" y="1682829"/>
            <a:ext cx="64837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で指定した条件に一致したときだけ、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ブロックに囲まれた部分の命令を実行します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六角形 30">
            <a:extLst>
              <a:ext uri="{FF2B5EF4-FFF2-40B4-BE49-F238E27FC236}">
                <a16:creationId xmlns:a16="http://schemas.microsoft.com/office/drawing/2014/main" id="{E818C443-5243-40AB-A5D5-E9BBBC32A8DE}"/>
              </a:ext>
            </a:extLst>
          </p:cNvPr>
          <p:cNvSpPr/>
          <p:nvPr/>
        </p:nvSpPr>
        <p:spPr>
          <a:xfrm>
            <a:off x="2612354" y="1834376"/>
            <a:ext cx="987872" cy="337351"/>
          </a:xfrm>
          <a:prstGeom prst="hexagon">
            <a:avLst>
              <a:gd name="adj" fmla="val 46750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1475281-9C5A-46DD-AB5F-3A9B7D5BCF35}"/>
              </a:ext>
            </a:extLst>
          </p:cNvPr>
          <p:cNvSpPr txBox="1"/>
          <p:nvPr/>
        </p:nvSpPr>
        <p:spPr>
          <a:xfrm>
            <a:off x="3696346" y="173985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ACCF5C1-A969-4480-9D23-07FBF7F83A6D}"/>
              </a:ext>
            </a:extLst>
          </p:cNvPr>
          <p:cNvSpPr txBox="1"/>
          <p:nvPr/>
        </p:nvSpPr>
        <p:spPr>
          <a:xfrm>
            <a:off x="4498249" y="1739852"/>
            <a:ext cx="857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9DFC34B-379E-4177-AF5A-AFE0A5C0A17B}"/>
              </a:ext>
            </a:extLst>
          </p:cNvPr>
          <p:cNvSpPr txBox="1"/>
          <p:nvPr/>
        </p:nvSpPr>
        <p:spPr>
          <a:xfrm>
            <a:off x="5262998" y="173985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9541DD5-BA3B-43CE-8A6D-BE4EB047DF3E}"/>
              </a:ext>
            </a:extLst>
          </p:cNvPr>
          <p:cNvSpPr txBox="1"/>
          <p:nvPr/>
        </p:nvSpPr>
        <p:spPr>
          <a:xfrm>
            <a:off x="3710174" y="2281656"/>
            <a:ext cx="456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7D4DDFE-88E9-4B3C-B030-3B3D3AD4F870}"/>
              </a:ext>
            </a:extLst>
          </p:cNvPr>
          <p:cNvSpPr txBox="1"/>
          <p:nvPr/>
        </p:nvSpPr>
        <p:spPr>
          <a:xfrm>
            <a:off x="4630021" y="228165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46B3B9E-341E-4A4C-833E-C758443AEDD5}"/>
              </a:ext>
            </a:extLst>
          </p:cNvPr>
          <p:cNvSpPr txBox="1"/>
          <p:nvPr/>
        </p:nvSpPr>
        <p:spPr>
          <a:xfrm>
            <a:off x="5285452" y="228165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B43DC7D-6CC8-46FC-8DA7-E459F1B68E15}"/>
              </a:ext>
            </a:extLst>
          </p:cNvPr>
          <p:cNvSpPr txBox="1"/>
          <p:nvPr/>
        </p:nvSpPr>
        <p:spPr>
          <a:xfrm>
            <a:off x="5954185" y="228165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FD12D3D1-9080-4421-8E8B-C0AE1AD6251F}"/>
              </a:ext>
            </a:extLst>
          </p:cNvPr>
          <p:cNvSpPr/>
          <p:nvPr/>
        </p:nvSpPr>
        <p:spPr>
          <a:xfrm>
            <a:off x="860107" y="5625637"/>
            <a:ext cx="6762988" cy="1041888"/>
          </a:xfrm>
          <a:prstGeom prst="wedgeRoundRectCallout">
            <a:avLst>
              <a:gd name="adj1" fmla="val 52015"/>
              <a:gd name="adj2" fmla="val -1149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4C8D4BF-E949-4DED-87E3-B17CE0832622}"/>
              </a:ext>
            </a:extLst>
          </p:cNvPr>
          <p:cNvSpPr txBox="1"/>
          <p:nvPr/>
        </p:nvSpPr>
        <p:spPr>
          <a:xfrm>
            <a:off x="916215" y="5599172"/>
            <a:ext cx="6723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このプログラムでは、エージェントの前にあるブロックを確認し、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金色ブロックだった時に命令を実行させるようにするとイイね！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B92B5EA-3DD3-48AC-BBD3-818CB9D75C98}"/>
              </a:ext>
            </a:extLst>
          </p:cNvPr>
          <p:cNvSpPr txBox="1"/>
          <p:nvPr/>
        </p:nvSpPr>
        <p:spPr>
          <a:xfrm>
            <a:off x="6173530" y="5668102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D978354-52B0-40C6-AFFA-193C6585F8CA}"/>
              </a:ext>
            </a:extLst>
          </p:cNvPr>
          <p:cNvSpPr txBox="1"/>
          <p:nvPr/>
        </p:nvSpPr>
        <p:spPr>
          <a:xfrm>
            <a:off x="4330651" y="5668102"/>
            <a:ext cx="439295" cy="23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9423F6-CE31-4AC7-A64E-127451086F74}"/>
              </a:ext>
            </a:extLst>
          </p:cNvPr>
          <p:cNvSpPr txBox="1"/>
          <p:nvPr/>
        </p:nvSpPr>
        <p:spPr>
          <a:xfrm>
            <a:off x="854110" y="6154080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BE22FBAF-4479-490A-82E3-542FC6410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5792" y="5463172"/>
            <a:ext cx="784131" cy="1249598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67566D6-422B-4468-B6E5-F325B91F7225}"/>
              </a:ext>
            </a:extLst>
          </p:cNvPr>
          <p:cNvSpPr txBox="1"/>
          <p:nvPr/>
        </p:nvSpPr>
        <p:spPr>
          <a:xfrm>
            <a:off x="2707249" y="6154080"/>
            <a:ext cx="439295" cy="23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7DDAAE5-C74A-4F53-9852-BEE9FE27AE35}"/>
              </a:ext>
            </a:extLst>
          </p:cNvPr>
          <p:cNvSpPr txBox="1"/>
          <p:nvPr/>
        </p:nvSpPr>
        <p:spPr>
          <a:xfrm>
            <a:off x="3134474" y="6154080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402C011-23EB-4BBB-83DE-4E8C35F84160}"/>
              </a:ext>
            </a:extLst>
          </p:cNvPr>
          <p:cNvSpPr txBox="1"/>
          <p:nvPr/>
        </p:nvSpPr>
        <p:spPr>
          <a:xfrm>
            <a:off x="3685890" y="6154080"/>
            <a:ext cx="7204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AD92A25-3A4D-492C-ABC2-CCF471AAA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108" y="1772285"/>
            <a:ext cx="1508891" cy="104403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4CC6023-5D59-48CB-8842-948C7D25D0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62" y="3060505"/>
            <a:ext cx="1508891" cy="1653683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4DB8BE2-6785-4E16-8A50-FA68F30F1177}"/>
              </a:ext>
            </a:extLst>
          </p:cNvPr>
          <p:cNvSpPr txBox="1"/>
          <p:nvPr/>
        </p:nvSpPr>
        <p:spPr>
          <a:xfrm>
            <a:off x="2589556" y="2946535"/>
            <a:ext cx="648371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で指定した条件に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一致したときは、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の部分の命令を、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一致しなかったときは　　　　　の部分の命令を実行します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六角形 68">
            <a:extLst>
              <a:ext uri="{FF2B5EF4-FFF2-40B4-BE49-F238E27FC236}">
                <a16:creationId xmlns:a16="http://schemas.microsoft.com/office/drawing/2014/main" id="{3CA7C9A3-2012-4D3F-8BC7-E0BD60037EDB}"/>
              </a:ext>
            </a:extLst>
          </p:cNvPr>
          <p:cNvSpPr/>
          <p:nvPr/>
        </p:nvSpPr>
        <p:spPr>
          <a:xfrm>
            <a:off x="2589556" y="3120946"/>
            <a:ext cx="987872" cy="337351"/>
          </a:xfrm>
          <a:prstGeom prst="hexagon">
            <a:avLst>
              <a:gd name="adj" fmla="val 46750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7330010-1F03-4C2E-A921-88B7D938F40F}"/>
              </a:ext>
            </a:extLst>
          </p:cNvPr>
          <p:cNvSpPr txBox="1"/>
          <p:nvPr/>
        </p:nvSpPr>
        <p:spPr>
          <a:xfrm>
            <a:off x="3678591" y="302494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7A7A946-7D4D-425E-8806-1E0AE6D03EE8}"/>
              </a:ext>
            </a:extLst>
          </p:cNvPr>
          <p:cNvSpPr txBox="1"/>
          <p:nvPr/>
        </p:nvSpPr>
        <p:spPr>
          <a:xfrm>
            <a:off x="4480494" y="3024946"/>
            <a:ext cx="857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ADDDFF4-ACC4-4581-B2DC-FA9BFD3DC7E3}"/>
              </a:ext>
            </a:extLst>
          </p:cNvPr>
          <p:cNvSpPr txBox="1"/>
          <p:nvPr/>
        </p:nvSpPr>
        <p:spPr>
          <a:xfrm>
            <a:off x="2521320" y="357006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4CC67D6-3851-442F-9E5A-7BB98F3647FE}"/>
              </a:ext>
            </a:extLst>
          </p:cNvPr>
          <p:cNvSpPr txBox="1"/>
          <p:nvPr/>
        </p:nvSpPr>
        <p:spPr>
          <a:xfrm>
            <a:off x="6191778" y="411230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943240A-6FCA-41C6-9430-32DE97B12966}"/>
              </a:ext>
            </a:extLst>
          </p:cNvPr>
          <p:cNvSpPr txBox="1"/>
          <p:nvPr/>
        </p:nvSpPr>
        <p:spPr>
          <a:xfrm>
            <a:off x="6873843" y="411230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30E2F0B-EF12-437A-8F20-177F5CEDFFFF}"/>
              </a:ext>
            </a:extLst>
          </p:cNvPr>
          <p:cNvSpPr txBox="1"/>
          <p:nvPr/>
        </p:nvSpPr>
        <p:spPr>
          <a:xfrm>
            <a:off x="7542576" y="411230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A4CFC5E8-8253-40C1-96F2-08F1ECC70CB2}"/>
              </a:ext>
            </a:extLst>
          </p:cNvPr>
          <p:cNvSpPr/>
          <p:nvPr/>
        </p:nvSpPr>
        <p:spPr>
          <a:xfrm>
            <a:off x="987084" y="3484989"/>
            <a:ext cx="1279233" cy="33399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6C4923C8-957D-4789-8868-B7EA3B3D04A4}"/>
              </a:ext>
            </a:extLst>
          </p:cNvPr>
          <p:cNvSpPr/>
          <p:nvPr/>
        </p:nvSpPr>
        <p:spPr>
          <a:xfrm>
            <a:off x="987084" y="4107503"/>
            <a:ext cx="1279233" cy="333993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E8CE5CC-2363-4627-BF2B-D72338E5B8F4}"/>
              </a:ext>
            </a:extLst>
          </p:cNvPr>
          <p:cNvSpPr txBox="1"/>
          <p:nvPr/>
        </p:nvSpPr>
        <p:spPr>
          <a:xfrm>
            <a:off x="2541310" y="4112300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8713C3A6-4E46-47D3-9ABB-7CEEA20ED7C5}"/>
              </a:ext>
            </a:extLst>
          </p:cNvPr>
          <p:cNvSpPr/>
          <p:nvPr/>
        </p:nvSpPr>
        <p:spPr>
          <a:xfrm>
            <a:off x="5015721" y="4231889"/>
            <a:ext cx="1069212" cy="333993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A3EF2805-2984-49C4-B988-A2E5253FBA9E}"/>
              </a:ext>
            </a:extLst>
          </p:cNvPr>
          <p:cNvSpPr/>
          <p:nvPr/>
        </p:nvSpPr>
        <p:spPr>
          <a:xfrm>
            <a:off x="4545439" y="3682867"/>
            <a:ext cx="1069212" cy="33399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5450734-85A8-475B-949C-6EA65AAE0A79}"/>
              </a:ext>
            </a:extLst>
          </p:cNvPr>
          <p:cNvSpPr txBox="1"/>
          <p:nvPr/>
        </p:nvSpPr>
        <p:spPr>
          <a:xfrm>
            <a:off x="5751376" y="357006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81FB8F46-F24B-4881-9B8C-F0CFE9E02E96}"/>
              </a:ext>
            </a:extLst>
          </p:cNvPr>
          <p:cNvSpPr txBox="1"/>
          <p:nvPr/>
        </p:nvSpPr>
        <p:spPr>
          <a:xfrm>
            <a:off x="6433441" y="357006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EB7480B-3CFC-4040-B671-441DFB069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558" y="4996056"/>
            <a:ext cx="1585097" cy="396274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BA539C35-B220-4511-8D6D-DA87DDF6C346}"/>
              </a:ext>
            </a:extLst>
          </p:cNvPr>
          <p:cNvSpPr txBox="1"/>
          <p:nvPr/>
        </p:nvSpPr>
        <p:spPr>
          <a:xfrm>
            <a:off x="2641266" y="4816362"/>
            <a:ext cx="6483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処理を分岐させるための条件を指定します。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4069056D-5DFA-473D-AB2C-315547B3348F}"/>
              </a:ext>
            </a:extLst>
          </p:cNvPr>
          <p:cNvSpPr txBox="1"/>
          <p:nvPr/>
        </p:nvSpPr>
        <p:spPr>
          <a:xfrm>
            <a:off x="3281600" y="488283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ぶんき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EDF69F11-5E0D-42C3-9AB6-AF6E7C9E356F}"/>
              </a:ext>
            </a:extLst>
          </p:cNvPr>
          <p:cNvSpPr txBox="1"/>
          <p:nvPr/>
        </p:nvSpPr>
        <p:spPr>
          <a:xfrm>
            <a:off x="5011602" y="4882837"/>
            <a:ext cx="857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CFC5DAE-0D9E-46AD-93D0-4EE50E14EEB4}"/>
              </a:ext>
            </a:extLst>
          </p:cNvPr>
          <p:cNvSpPr txBox="1"/>
          <p:nvPr/>
        </p:nvSpPr>
        <p:spPr>
          <a:xfrm>
            <a:off x="5785229" y="488283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3CEF5C5-597D-4448-B5E0-3DCBD43C7EB6}"/>
              </a:ext>
            </a:extLst>
          </p:cNvPr>
          <p:cNvSpPr txBox="1"/>
          <p:nvPr/>
        </p:nvSpPr>
        <p:spPr>
          <a:xfrm>
            <a:off x="2574863" y="488283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B8F1CB27-04EB-4B7C-AA8D-FDDBE4674C8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5680" y="1143969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605DDA2-D4E4-4301-930B-8D5E572A6ACA}"/>
              </a:ext>
            </a:extLst>
          </p:cNvPr>
          <p:cNvSpPr txBox="1"/>
          <p:nvPr/>
        </p:nvSpPr>
        <p:spPr>
          <a:xfrm>
            <a:off x="818552" y="1010188"/>
            <a:ext cx="6483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「論理」に重要なブロックが追加されています。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6B8DD1C-E848-4E96-A1D1-86FC4DF141C8}"/>
              </a:ext>
            </a:extLst>
          </p:cNvPr>
          <p:cNvSpPr txBox="1"/>
          <p:nvPr/>
        </p:nvSpPr>
        <p:spPr>
          <a:xfrm>
            <a:off x="1016810" y="10853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C580706-A3A7-4E86-BFC9-F81216B9031B}"/>
              </a:ext>
            </a:extLst>
          </p:cNvPr>
          <p:cNvSpPr txBox="1"/>
          <p:nvPr/>
        </p:nvSpPr>
        <p:spPr>
          <a:xfrm>
            <a:off x="1848734" y="1085304"/>
            <a:ext cx="857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じゅうよう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CE63400-32F4-43C9-AAAE-78B655050018}"/>
              </a:ext>
            </a:extLst>
          </p:cNvPr>
          <p:cNvSpPr txBox="1"/>
          <p:nvPr/>
        </p:nvSpPr>
        <p:spPr>
          <a:xfrm>
            <a:off x="3771834" y="10853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1DD21BF5-AB7A-490B-9AF0-3994F898782D}"/>
              </a:ext>
            </a:extLst>
          </p:cNvPr>
          <p:cNvCxnSpPr>
            <a:cxnSpLocks/>
          </p:cNvCxnSpPr>
          <p:nvPr/>
        </p:nvCxnSpPr>
        <p:spPr>
          <a:xfrm flipH="1" flipV="1">
            <a:off x="787558" y="2867589"/>
            <a:ext cx="7669416" cy="1520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7A546B7-04D6-400F-8A75-631ED9DB81FB}"/>
              </a:ext>
            </a:extLst>
          </p:cNvPr>
          <p:cNvCxnSpPr>
            <a:cxnSpLocks/>
          </p:cNvCxnSpPr>
          <p:nvPr/>
        </p:nvCxnSpPr>
        <p:spPr>
          <a:xfrm flipH="1" flipV="1">
            <a:off x="795313" y="4814901"/>
            <a:ext cx="7669416" cy="1520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5BA32A5-73D7-E853-2131-460B7600FE81}"/>
              </a:ext>
            </a:extLst>
          </p:cNvPr>
          <p:cNvSpPr txBox="1"/>
          <p:nvPr/>
        </p:nvSpPr>
        <p:spPr>
          <a:xfrm>
            <a:off x="1375777" y="178790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69907DE-60AB-6038-B3EF-BE3DCCE0DCCF}"/>
              </a:ext>
            </a:extLst>
          </p:cNvPr>
          <p:cNvSpPr txBox="1"/>
          <p:nvPr/>
        </p:nvSpPr>
        <p:spPr>
          <a:xfrm>
            <a:off x="1348965" y="307213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761034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B8A9648F-3E36-46E2-A95B-50BFE72C7125}"/>
              </a:ext>
            </a:extLst>
          </p:cNvPr>
          <p:cNvSpPr txBox="1"/>
          <p:nvPr/>
        </p:nvSpPr>
        <p:spPr>
          <a:xfrm>
            <a:off x="259976" y="990668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6" name="テキスト ボックス 195">
            <a:extLst>
              <a:ext uri="{FF2B5EF4-FFF2-40B4-BE49-F238E27FC236}">
                <a16:creationId xmlns:a16="http://schemas.microsoft.com/office/drawing/2014/main" id="{09543919-036D-4A69-AA59-AA161654DF20}"/>
              </a:ext>
            </a:extLst>
          </p:cNvPr>
          <p:cNvSpPr txBox="1"/>
          <p:nvPr/>
        </p:nvSpPr>
        <p:spPr>
          <a:xfrm>
            <a:off x="852731" y="1061344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97" name="テキスト ボックス 196">
            <a:extLst>
              <a:ext uri="{FF2B5EF4-FFF2-40B4-BE49-F238E27FC236}">
                <a16:creationId xmlns:a16="http://schemas.microsoft.com/office/drawing/2014/main" id="{A6408129-14CB-4B4E-AF24-1C85560E93EB}"/>
              </a:ext>
            </a:extLst>
          </p:cNvPr>
          <p:cNvSpPr txBox="1"/>
          <p:nvPr/>
        </p:nvSpPr>
        <p:spPr>
          <a:xfrm>
            <a:off x="3193506" y="106134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98" name="テキスト ボックス 197">
            <a:extLst>
              <a:ext uri="{FF2B5EF4-FFF2-40B4-BE49-F238E27FC236}">
                <a16:creationId xmlns:a16="http://schemas.microsoft.com/office/drawing/2014/main" id="{D9E4413F-871A-4793-B43E-B620D690ED4C}"/>
              </a:ext>
            </a:extLst>
          </p:cNvPr>
          <p:cNvSpPr txBox="1"/>
          <p:nvPr/>
        </p:nvSpPr>
        <p:spPr>
          <a:xfrm>
            <a:off x="4957990" y="1061344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199" name="テキスト ボックス 198">
            <a:extLst>
              <a:ext uri="{FF2B5EF4-FFF2-40B4-BE49-F238E27FC236}">
                <a16:creationId xmlns:a16="http://schemas.microsoft.com/office/drawing/2014/main" id="{0E561A42-95CC-483F-9474-50FE4213C13E}"/>
              </a:ext>
            </a:extLst>
          </p:cNvPr>
          <p:cNvSpPr txBox="1"/>
          <p:nvPr/>
        </p:nvSpPr>
        <p:spPr>
          <a:xfrm>
            <a:off x="5646303" y="3337999"/>
            <a:ext cx="3497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75588903-6B8B-4E04-81E5-94FEE902ECDE}"/>
              </a:ext>
            </a:extLst>
          </p:cNvPr>
          <p:cNvSpPr txBox="1"/>
          <p:nvPr/>
        </p:nvSpPr>
        <p:spPr>
          <a:xfrm>
            <a:off x="889386" y="2173467"/>
            <a:ext cx="513789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．左に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．前にあるブロックを確認する。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＜条件＞金色ブロックだったとき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・ブロックを壊す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・すべてをひろう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1" name="テキスト ボックス 200">
            <a:extLst>
              <a:ext uri="{FF2B5EF4-FFF2-40B4-BE49-F238E27FC236}">
                <a16:creationId xmlns:a16="http://schemas.microsoft.com/office/drawing/2014/main" id="{92EB7ACC-11C9-42E1-B9C3-866B1E9179B3}"/>
              </a:ext>
            </a:extLst>
          </p:cNvPr>
          <p:cNvSpPr txBox="1"/>
          <p:nvPr/>
        </p:nvSpPr>
        <p:spPr>
          <a:xfrm>
            <a:off x="547869" y="1600267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5" name="矢印: 右 244">
            <a:extLst>
              <a:ext uri="{FF2B5EF4-FFF2-40B4-BE49-F238E27FC236}">
                <a16:creationId xmlns:a16="http://schemas.microsoft.com/office/drawing/2014/main" id="{2D73B31B-7CCC-4053-BEE5-7F57BF130D42}"/>
              </a:ext>
            </a:extLst>
          </p:cNvPr>
          <p:cNvSpPr/>
          <p:nvPr/>
        </p:nvSpPr>
        <p:spPr>
          <a:xfrm>
            <a:off x="2268940" y="5692762"/>
            <a:ext cx="420363" cy="427392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1" name="矢印: 右 260">
            <a:extLst>
              <a:ext uri="{FF2B5EF4-FFF2-40B4-BE49-F238E27FC236}">
                <a16:creationId xmlns:a16="http://schemas.microsoft.com/office/drawing/2014/main" id="{A21FE8C9-9C37-43EB-8FA8-3E8957AA7D23}"/>
              </a:ext>
            </a:extLst>
          </p:cNvPr>
          <p:cNvSpPr/>
          <p:nvPr/>
        </p:nvSpPr>
        <p:spPr>
          <a:xfrm flipH="1">
            <a:off x="1264445" y="5978995"/>
            <a:ext cx="277676" cy="282319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3" name="テキスト ボックス 262">
            <a:extLst>
              <a:ext uri="{FF2B5EF4-FFF2-40B4-BE49-F238E27FC236}">
                <a16:creationId xmlns:a16="http://schemas.microsoft.com/office/drawing/2014/main" id="{F9129B34-8949-4BB1-814B-7FDA45821A6A}"/>
              </a:ext>
            </a:extLst>
          </p:cNvPr>
          <p:cNvSpPr txBox="1"/>
          <p:nvPr/>
        </p:nvSpPr>
        <p:spPr>
          <a:xfrm>
            <a:off x="5225762" y="1668905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264" name="テキスト ボックス 263">
            <a:extLst>
              <a:ext uri="{FF2B5EF4-FFF2-40B4-BE49-F238E27FC236}">
                <a16:creationId xmlns:a16="http://schemas.microsoft.com/office/drawing/2014/main" id="{03F7F767-953D-4A17-8B1E-E473CA793000}"/>
              </a:ext>
            </a:extLst>
          </p:cNvPr>
          <p:cNvSpPr txBox="1"/>
          <p:nvPr/>
        </p:nvSpPr>
        <p:spPr>
          <a:xfrm>
            <a:off x="3799929" y="165942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65" name="テキスト ボックス 264">
            <a:extLst>
              <a:ext uri="{FF2B5EF4-FFF2-40B4-BE49-F238E27FC236}">
                <a16:creationId xmlns:a16="http://schemas.microsoft.com/office/drawing/2014/main" id="{A6F3F033-476F-457C-9E57-8171AC5877FE}"/>
              </a:ext>
            </a:extLst>
          </p:cNvPr>
          <p:cNvSpPr txBox="1"/>
          <p:nvPr/>
        </p:nvSpPr>
        <p:spPr>
          <a:xfrm>
            <a:off x="5855518" y="166780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267" name="テキスト ボックス 266">
            <a:extLst>
              <a:ext uri="{FF2B5EF4-FFF2-40B4-BE49-F238E27FC236}">
                <a16:creationId xmlns:a16="http://schemas.microsoft.com/office/drawing/2014/main" id="{D88714ED-3794-4E8B-9F31-6C41BDC10E7B}"/>
              </a:ext>
            </a:extLst>
          </p:cNvPr>
          <p:cNvSpPr txBox="1"/>
          <p:nvPr/>
        </p:nvSpPr>
        <p:spPr>
          <a:xfrm>
            <a:off x="1370790" y="2249958"/>
            <a:ext cx="679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268" name="テキスト ボックス 267">
            <a:extLst>
              <a:ext uri="{FF2B5EF4-FFF2-40B4-BE49-F238E27FC236}">
                <a16:creationId xmlns:a16="http://schemas.microsoft.com/office/drawing/2014/main" id="{637CD366-7E28-491B-98EB-480BB5277B20}"/>
              </a:ext>
            </a:extLst>
          </p:cNvPr>
          <p:cNvSpPr txBox="1"/>
          <p:nvPr/>
        </p:nvSpPr>
        <p:spPr>
          <a:xfrm>
            <a:off x="2934181" y="2258662"/>
            <a:ext cx="835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269" name="テキスト ボックス 268">
            <a:extLst>
              <a:ext uri="{FF2B5EF4-FFF2-40B4-BE49-F238E27FC236}">
                <a16:creationId xmlns:a16="http://schemas.microsoft.com/office/drawing/2014/main" id="{6A51A434-BCC3-4ED7-880D-FB5019B2DA0E}"/>
              </a:ext>
            </a:extLst>
          </p:cNvPr>
          <p:cNvSpPr txBox="1"/>
          <p:nvPr/>
        </p:nvSpPr>
        <p:spPr>
          <a:xfrm>
            <a:off x="2379247" y="3350690"/>
            <a:ext cx="8142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70" name="テキスト ボックス 269">
            <a:extLst>
              <a:ext uri="{FF2B5EF4-FFF2-40B4-BE49-F238E27FC236}">
                <a16:creationId xmlns:a16="http://schemas.microsoft.com/office/drawing/2014/main" id="{159759E3-7669-45A7-9CC8-620AD7316F0E}"/>
              </a:ext>
            </a:extLst>
          </p:cNvPr>
          <p:cNvSpPr txBox="1"/>
          <p:nvPr/>
        </p:nvSpPr>
        <p:spPr>
          <a:xfrm>
            <a:off x="1492059" y="278101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271" name="テキスト ボックス 270">
            <a:extLst>
              <a:ext uri="{FF2B5EF4-FFF2-40B4-BE49-F238E27FC236}">
                <a16:creationId xmlns:a16="http://schemas.microsoft.com/office/drawing/2014/main" id="{B8CE1A47-3F2C-4720-93A8-717571212417}"/>
              </a:ext>
            </a:extLst>
          </p:cNvPr>
          <p:cNvSpPr txBox="1"/>
          <p:nvPr/>
        </p:nvSpPr>
        <p:spPr>
          <a:xfrm>
            <a:off x="3169200" y="387730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272" name="テキスト ボックス 271">
            <a:extLst>
              <a:ext uri="{FF2B5EF4-FFF2-40B4-BE49-F238E27FC236}">
                <a16:creationId xmlns:a16="http://schemas.microsoft.com/office/drawing/2014/main" id="{033AD47E-5AE9-464A-8BEB-0A08DDEABD92}"/>
              </a:ext>
            </a:extLst>
          </p:cNvPr>
          <p:cNvSpPr txBox="1"/>
          <p:nvPr/>
        </p:nvSpPr>
        <p:spPr>
          <a:xfrm>
            <a:off x="6790185" y="341040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273" name="テキスト ボックス 272">
            <a:extLst>
              <a:ext uri="{FF2B5EF4-FFF2-40B4-BE49-F238E27FC236}">
                <a16:creationId xmlns:a16="http://schemas.microsoft.com/office/drawing/2014/main" id="{690CA9C9-A2CE-4EA4-9913-4DD074C54A2E}"/>
              </a:ext>
            </a:extLst>
          </p:cNvPr>
          <p:cNvSpPr txBox="1"/>
          <p:nvPr/>
        </p:nvSpPr>
        <p:spPr>
          <a:xfrm>
            <a:off x="7552775" y="3410407"/>
            <a:ext cx="699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274" name="テキスト ボックス 273">
            <a:extLst>
              <a:ext uri="{FF2B5EF4-FFF2-40B4-BE49-F238E27FC236}">
                <a16:creationId xmlns:a16="http://schemas.microsoft.com/office/drawing/2014/main" id="{23B2C8F2-CA52-4593-8453-A1302D341F63}"/>
              </a:ext>
            </a:extLst>
          </p:cNvPr>
          <p:cNvSpPr txBox="1"/>
          <p:nvPr/>
        </p:nvSpPr>
        <p:spPr>
          <a:xfrm>
            <a:off x="8291460" y="341040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275" name="正方形/長方形 274">
            <a:extLst>
              <a:ext uri="{FF2B5EF4-FFF2-40B4-BE49-F238E27FC236}">
                <a16:creationId xmlns:a16="http://schemas.microsoft.com/office/drawing/2014/main" id="{C02BDDD3-98B3-499A-93FD-648A968E82BB}"/>
              </a:ext>
            </a:extLst>
          </p:cNvPr>
          <p:cNvSpPr/>
          <p:nvPr/>
        </p:nvSpPr>
        <p:spPr>
          <a:xfrm>
            <a:off x="5756959" y="3475098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0" name="テキスト ボックス 279">
            <a:extLst>
              <a:ext uri="{FF2B5EF4-FFF2-40B4-BE49-F238E27FC236}">
                <a16:creationId xmlns:a16="http://schemas.microsoft.com/office/drawing/2014/main" id="{8D241609-8536-4553-82FD-60A66897EB36}"/>
              </a:ext>
            </a:extLst>
          </p:cNvPr>
          <p:cNvSpPr txBox="1"/>
          <p:nvPr/>
        </p:nvSpPr>
        <p:spPr>
          <a:xfrm>
            <a:off x="364441" y="5151862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1-1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1" name="テキスト ボックス 280">
            <a:extLst>
              <a:ext uri="{FF2B5EF4-FFF2-40B4-BE49-F238E27FC236}">
                <a16:creationId xmlns:a16="http://schemas.microsoft.com/office/drawing/2014/main" id="{A88AE6A0-AD36-4C6F-BE51-D2AF0DBE425E}"/>
              </a:ext>
            </a:extLst>
          </p:cNvPr>
          <p:cNvSpPr txBox="1"/>
          <p:nvPr/>
        </p:nvSpPr>
        <p:spPr>
          <a:xfrm>
            <a:off x="2664994" y="5163683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1-2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4" name="テキスト ボックス 283">
            <a:extLst>
              <a:ext uri="{FF2B5EF4-FFF2-40B4-BE49-F238E27FC236}">
                <a16:creationId xmlns:a16="http://schemas.microsoft.com/office/drawing/2014/main" id="{3697D702-2699-4244-82C8-5872217CBD07}"/>
              </a:ext>
            </a:extLst>
          </p:cNvPr>
          <p:cNvSpPr txBox="1"/>
          <p:nvPr/>
        </p:nvSpPr>
        <p:spPr>
          <a:xfrm>
            <a:off x="3509498" y="2798209"/>
            <a:ext cx="721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285" name="テキスト ボックス 284">
            <a:extLst>
              <a:ext uri="{FF2B5EF4-FFF2-40B4-BE49-F238E27FC236}">
                <a16:creationId xmlns:a16="http://schemas.microsoft.com/office/drawing/2014/main" id="{40F4B3A4-A241-4624-9E94-25DF8E729272}"/>
              </a:ext>
            </a:extLst>
          </p:cNvPr>
          <p:cNvSpPr txBox="1"/>
          <p:nvPr/>
        </p:nvSpPr>
        <p:spPr>
          <a:xfrm>
            <a:off x="1686294" y="3350690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262" name="正方形/長方形 261">
            <a:extLst>
              <a:ext uri="{FF2B5EF4-FFF2-40B4-BE49-F238E27FC236}">
                <a16:creationId xmlns:a16="http://schemas.microsoft.com/office/drawing/2014/main" id="{9D5DC9FB-EB62-4991-9534-54E9CDD2FD0B}"/>
              </a:ext>
            </a:extLst>
          </p:cNvPr>
          <p:cNvSpPr/>
          <p:nvPr/>
        </p:nvSpPr>
        <p:spPr>
          <a:xfrm>
            <a:off x="889386" y="2236503"/>
            <a:ext cx="4535189" cy="26790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id="{DFCFA3A1-0F2F-40B3-A79B-AD6FCBA50930}"/>
              </a:ext>
            </a:extLst>
          </p:cNvPr>
          <p:cNvSpPr/>
          <p:nvPr/>
        </p:nvSpPr>
        <p:spPr>
          <a:xfrm>
            <a:off x="459093" y="5564899"/>
            <a:ext cx="393124" cy="3931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7" name="正方形/長方形 286">
            <a:extLst>
              <a:ext uri="{FF2B5EF4-FFF2-40B4-BE49-F238E27FC236}">
                <a16:creationId xmlns:a16="http://schemas.microsoft.com/office/drawing/2014/main" id="{23EF8C9C-BF86-4CFF-A67D-5ECDD5FAAAF3}"/>
              </a:ext>
            </a:extLst>
          </p:cNvPr>
          <p:cNvSpPr/>
          <p:nvPr/>
        </p:nvSpPr>
        <p:spPr>
          <a:xfrm>
            <a:off x="852217" y="5564899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8" name="正方形/長方形 287">
            <a:extLst>
              <a:ext uri="{FF2B5EF4-FFF2-40B4-BE49-F238E27FC236}">
                <a16:creationId xmlns:a16="http://schemas.microsoft.com/office/drawing/2014/main" id="{C884408F-3212-4FDB-8737-A25C6A3350A7}"/>
              </a:ext>
            </a:extLst>
          </p:cNvPr>
          <p:cNvSpPr/>
          <p:nvPr/>
        </p:nvSpPr>
        <p:spPr>
          <a:xfrm>
            <a:off x="1245341" y="5564899"/>
            <a:ext cx="393124" cy="3931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9" name="正方形/長方形 288">
            <a:extLst>
              <a:ext uri="{FF2B5EF4-FFF2-40B4-BE49-F238E27FC236}">
                <a16:creationId xmlns:a16="http://schemas.microsoft.com/office/drawing/2014/main" id="{A645158A-567F-444C-A25A-AA74F73F9820}"/>
              </a:ext>
            </a:extLst>
          </p:cNvPr>
          <p:cNvSpPr/>
          <p:nvPr/>
        </p:nvSpPr>
        <p:spPr>
          <a:xfrm>
            <a:off x="1638465" y="5564899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7DE0B51-32DA-47B1-8DF5-44967AFD7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37" y="5792715"/>
            <a:ext cx="343955" cy="489571"/>
          </a:xfrm>
          <a:prstGeom prst="rect">
            <a:avLst/>
          </a:prstGeom>
        </p:spPr>
      </p:pic>
      <p:sp>
        <p:nvSpPr>
          <p:cNvPr id="291" name="正方形/長方形 290">
            <a:extLst>
              <a:ext uri="{FF2B5EF4-FFF2-40B4-BE49-F238E27FC236}">
                <a16:creationId xmlns:a16="http://schemas.microsoft.com/office/drawing/2014/main" id="{A6B48E2B-2B76-47A0-9829-70946D3AF8D1}"/>
              </a:ext>
            </a:extLst>
          </p:cNvPr>
          <p:cNvSpPr/>
          <p:nvPr/>
        </p:nvSpPr>
        <p:spPr>
          <a:xfrm>
            <a:off x="2778829" y="5574883"/>
            <a:ext cx="393124" cy="3931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2" name="正方形/長方形 291">
            <a:extLst>
              <a:ext uri="{FF2B5EF4-FFF2-40B4-BE49-F238E27FC236}">
                <a16:creationId xmlns:a16="http://schemas.microsoft.com/office/drawing/2014/main" id="{6D3273CA-6F7B-437C-B28A-31B38F813AAD}"/>
              </a:ext>
            </a:extLst>
          </p:cNvPr>
          <p:cNvSpPr/>
          <p:nvPr/>
        </p:nvSpPr>
        <p:spPr>
          <a:xfrm>
            <a:off x="3171953" y="5574883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3" name="正方形/長方形 292">
            <a:extLst>
              <a:ext uri="{FF2B5EF4-FFF2-40B4-BE49-F238E27FC236}">
                <a16:creationId xmlns:a16="http://schemas.microsoft.com/office/drawing/2014/main" id="{8D4F0275-0A9A-478A-A823-27C008DFEC14}"/>
              </a:ext>
            </a:extLst>
          </p:cNvPr>
          <p:cNvSpPr/>
          <p:nvPr/>
        </p:nvSpPr>
        <p:spPr>
          <a:xfrm>
            <a:off x="3565077" y="5574883"/>
            <a:ext cx="393124" cy="3931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4" name="正方形/長方形 293">
            <a:extLst>
              <a:ext uri="{FF2B5EF4-FFF2-40B4-BE49-F238E27FC236}">
                <a16:creationId xmlns:a16="http://schemas.microsoft.com/office/drawing/2014/main" id="{E6213C52-EDE3-4D24-9E71-91D68BF30E92}"/>
              </a:ext>
            </a:extLst>
          </p:cNvPr>
          <p:cNvSpPr/>
          <p:nvPr/>
        </p:nvSpPr>
        <p:spPr>
          <a:xfrm>
            <a:off x="3958201" y="5574883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95" name="図 294">
            <a:extLst>
              <a:ext uri="{FF2B5EF4-FFF2-40B4-BE49-F238E27FC236}">
                <a16:creationId xmlns:a16="http://schemas.microsoft.com/office/drawing/2014/main" id="{C2E36565-6B08-4897-A459-AF5603E42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371" y="5805884"/>
            <a:ext cx="343955" cy="489571"/>
          </a:xfrm>
          <a:prstGeom prst="rect">
            <a:avLst/>
          </a:prstGeom>
        </p:spPr>
      </p:pic>
      <p:sp>
        <p:nvSpPr>
          <p:cNvPr id="297" name="テキスト ボックス 296">
            <a:extLst>
              <a:ext uri="{FF2B5EF4-FFF2-40B4-BE49-F238E27FC236}">
                <a16:creationId xmlns:a16="http://schemas.microsoft.com/office/drawing/2014/main" id="{94C0E24D-7834-40E2-846B-E41169617D28}"/>
              </a:ext>
            </a:extLst>
          </p:cNvPr>
          <p:cNvSpPr txBox="1"/>
          <p:nvPr/>
        </p:nvSpPr>
        <p:spPr>
          <a:xfrm>
            <a:off x="5415865" y="5367577"/>
            <a:ext cx="14770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条件に一致する</a:t>
            </a:r>
            <a:endParaRPr kumimoji="1"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F632B57C-A485-432F-816C-E6B36C027FF8}"/>
              </a:ext>
            </a:extLst>
          </p:cNvPr>
          <p:cNvSpPr/>
          <p:nvPr/>
        </p:nvSpPr>
        <p:spPr>
          <a:xfrm>
            <a:off x="3535837" y="5276194"/>
            <a:ext cx="606856" cy="359842"/>
          </a:xfrm>
          <a:prstGeom prst="wedgeRoundRectCallout">
            <a:avLst>
              <a:gd name="adj1" fmla="val 4496"/>
              <a:gd name="adj2" fmla="val 75802"/>
              <a:gd name="adj3" fmla="val 166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5CB97E0-DFC5-4A01-8063-E98EB0F1DBD2}"/>
              </a:ext>
            </a:extLst>
          </p:cNvPr>
          <p:cNvGrpSpPr/>
          <p:nvPr/>
        </p:nvGrpSpPr>
        <p:grpSpPr>
          <a:xfrm>
            <a:off x="3533337" y="5276194"/>
            <a:ext cx="771711" cy="415498"/>
            <a:chOff x="4270806" y="6263871"/>
            <a:chExt cx="771711" cy="415498"/>
          </a:xfrm>
        </p:grpSpPr>
        <p:sp>
          <p:nvSpPr>
            <p:cNvPr id="298" name="テキスト ボックス 297">
              <a:extLst>
                <a:ext uri="{FF2B5EF4-FFF2-40B4-BE49-F238E27FC236}">
                  <a16:creationId xmlns:a16="http://schemas.microsoft.com/office/drawing/2014/main" id="{21C6A833-8DD1-4AC6-86D5-FAB0418E197E}"/>
                </a:ext>
              </a:extLst>
            </p:cNvPr>
            <p:cNvSpPr txBox="1"/>
            <p:nvPr/>
          </p:nvSpPr>
          <p:spPr>
            <a:xfrm>
              <a:off x="4329190" y="6263871"/>
              <a:ext cx="7133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2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確認！</a:t>
              </a:r>
              <a:endParaRPr kumimoji="1" lang="en-US" altLang="ja-JP" sz="12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9" name="テキスト ボックス 298">
              <a:extLst>
                <a:ext uri="{FF2B5EF4-FFF2-40B4-BE49-F238E27FC236}">
                  <a16:creationId xmlns:a16="http://schemas.microsoft.com/office/drawing/2014/main" id="{D5EAF974-3BB0-40CC-BFA1-520E5590EE16}"/>
                </a:ext>
              </a:extLst>
            </p:cNvPr>
            <p:cNvSpPr txBox="1"/>
            <p:nvPr/>
          </p:nvSpPr>
          <p:spPr>
            <a:xfrm>
              <a:off x="4270806" y="6301228"/>
              <a:ext cx="60238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</a:p>
          </p:txBody>
        </p:sp>
      </p:grpSp>
      <p:sp>
        <p:nvSpPr>
          <p:cNvPr id="300" name="テキスト ボックス 299">
            <a:extLst>
              <a:ext uri="{FF2B5EF4-FFF2-40B4-BE49-F238E27FC236}">
                <a16:creationId xmlns:a16="http://schemas.microsoft.com/office/drawing/2014/main" id="{493ED96E-0D85-4B09-A575-DBBB6C09E809}"/>
              </a:ext>
            </a:extLst>
          </p:cNvPr>
          <p:cNvSpPr txBox="1"/>
          <p:nvPr/>
        </p:nvSpPr>
        <p:spPr>
          <a:xfrm>
            <a:off x="5273899" y="5402867"/>
            <a:ext cx="7133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301" name="テキスト ボックス 300">
            <a:extLst>
              <a:ext uri="{FF2B5EF4-FFF2-40B4-BE49-F238E27FC236}">
                <a16:creationId xmlns:a16="http://schemas.microsoft.com/office/drawing/2014/main" id="{38FE5A52-F3A8-4F1E-9B02-5A407743E48E}"/>
              </a:ext>
            </a:extLst>
          </p:cNvPr>
          <p:cNvSpPr txBox="1"/>
          <p:nvPr/>
        </p:nvSpPr>
        <p:spPr>
          <a:xfrm>
            <a:off x="5882014" y="5405022"/>
            <a:ext cx="5078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cxnSp>
        <p:nvCxnSpPr>
          <p:cNvPr id="302" name="直線矢印コネクタ 301">
            <a:extLst>
              <a:ext uri="{FF2B5EF4-FFF2-40B4-BE49-F238E27FC236}">
                <a16:creationId xmlns:a16="http://schemas.microsoft.com/office/drawing/2014/main" id="{FA6D2E0D-BCAC-4BB4-A047-D7EA6A6D400A}"/>
              </a:ext>
            </a:extLst>
          </p:cNvPr>
          <p:cNvCxnSpPr>
            <a:cxnSpLocks/>
          </p:cNvCxnSpPr>
          <p:nvPr/>
        </p:nvCxnSpPr>
        <p:spPr>
          <a:xfrm>
            <a:off x="4698680" y="5774456"/>
            <a:ext cx="1860093" cy="57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直線矢印コネクタ 302">
            <a:extLst>
              <a:ext uri="{FF2B5EF4-FFF2-40B4-BE49-F238E27FC236}">
                <a16:creationId xmlns:a16="http://schemas.microsoft.com/office/drawing/2014/main" id="{AE39965D-D674-4B06-9C19-979D8AEFCB45}"/>
              </a:ext>
            </a:extLst>
          </p:cNvPr>
          <p:cNvCxnSpPr>
            <a:cxnSpLocks/>
          </p:cNvCxnSpPr>
          <p:nvPr/>
        </p:nvCxnSpPr>
        <p:spPr>
          <a:xfrm flipV="1">
            <a:off x="858478" y="6261314"/>
            <a:ext cx="0" cy="25745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直線矢印コネクタ 303">
            <a:extLst>
              <a:ext uri="{FF2B5EF4-FFF2-40B4-BE49-F238E27FC236}">
                <a16:creationId xmlns:a16="http://schemas.microsoft.com/office/drawing/2014/main" id="{E38579DB-6A14-45CE-B74D-52AF9FBE2CAE}"/>
              </a:ext>
            </a:extLst>
          </p:cNvPr>
          <p:cNvCxnSpPr>
            <a:cxnSpLocks/>
          </p:cNvCxnSpPr>
          <p:nvPr/>
        </p:nvCxnSpPr>
        <p:spPr>
          <a:xfrm flipH="1" flipV="1">
            <a:off x="852217" y="6510102"/>
            <a:ext cx="7669416" cy="15201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直線矢印コネクタ 306">
            <a:extLst>
              <a:ext uri="{FF2B5EF4-FFF2-40B4-BE49-F238E27FC236}">
                <a16:creationId xmlns:a16="http://schemas.microsoft.com/office/drawing/2014/main" id="{685091FB-7FD4-4C36-9BE8-9BF0979F4266}"/>
              </a:ext>
            </a:extLst>
          </p:cNvPr>
          <p:cNvCxnSpPr>
            <a:cxnSpLocks/>
          </p:cNvCxnSpPr>
          <p:nvPr/>
        </p:nvCxnSpPr>
        <p:spPr>
          <a:xfrm>
            <a:off x="8521633" y="5807453"/>
            <a:ext cx="0" cy="717850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直線矢印コネクタ 307">
            <a:extLst>
              <a:ext uri="{FF2B5EF4-FFF2-40B4-BE49-F238E27FC236}">
                <a16:creationId xmlns:a16="http://schemas.microsoft.com/office/drawing/2014/main" id="{08DDF3F2-0AEB-439B-82C9-AA48BAD76613}"/>
              </a:ext>
            </a:extLst>
          </p:cNvPr>
          <p:cNvCxnSpPr>
            <a:cxnSpLocks/>
          </p:cNvCxnSpPr>
          <p:nvPr/>
        </p:nvCxnSpPr>
        <p:spPr>
          <a:xfrm>
            <a:off x="5516226" y="5771445"/>
            <a:ext cx="0" cy="75385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テキスト ボックス 308">
            <a:extLst>
              <a:ext uri="{FF2B5EF4-FFF2-40B4-BE49-F238E27FC236}">
                <a16:creationId xmlns:a16="http://schemas.microsoft.com/office/drawing/2014/main" id="{F5939EAA-41B5-458A-8D95-23FAC148E64D}"/>
              </a:ext>
            </a:extLst>
          </p:cNvPr>
          <p:cNvSpPr txBox="1"/>
          <p:nvPr/>
        </p:nvSpPr>
        <p:spPr>
          <a:xfrm>
            <a:off x="4067638" y="6109805"/>
            <a:ext cx="14770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条件に一致しない</a:t>
            </a:r>
            <a:endParaRPr kumimoji="1"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0" name="テキスト ボックス 309">
            <a:extLst>
              <a:ext uri="{FF2B5EF4-FFF2-40B4-BE49-F238E27FC236}">
                <a16:creationId xmlns:a16="http://schemas.microsoft.com/office/drawing/2014/main" id="{BEA6F32B-759F-4EE6-90DE-F7862E99711D}"/>
              </a:ext>
            </a:extLst>
          </p:cNvPr>
          <p:cNvSpPr txBox="1"/>
          <p:nvPr/>
        </p:nvSpPr>
        <p:spPr>
          <a:xfrm>
            <a:off x="3925672" y="6145095"/>
            <a:ext cx="7133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311" name="テキスト ボックス 310">
            <a:extLst>
              <a:ext uri="{FF2B5EF4-FFF2-40B4-BE49-F238E27FC236}">
                <a16:creationId xmlns:a16="http://schemas.microsoft.com/office/drawing/2014/main" id="{1FD76793-B1CC-4EAC-99C7-820C35CEF711}"/>
              </a:ext>
            </a:extLst>
          </p:cNvPr>
          <p:cNvSpPr txBox="1"/>
          <p:nvPr/>
        </p:nvSpPr>
        <p:spPr>
          <a:xfrm>
            <a:off x="4533787" y="6147250"/>
            <a:ext cx="5078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314" name="正方形/長方形 313">
            <a:extLst>
              <a:ext uri="{FF2B5EF4-FFF2-40B4-BE49-F238E27FC236}">
                <a16:creationId xmlns:a16="http://schemas.microsoft.com/office/drawing/2014/main" id="{2CDDC626-2D81-402A-8B75-490DEC9853AA}"/>
              </a:ext>
            </a:extLst>
          </p:cNvPr>
          <p:cNvSpPr/>
          <p:nvPr/>
        </p:nvSpPr>
        <p:spPr>
          <a:xfrm>
            <a:off x="6668785" y="5583655"/>
            <a:ext cx="393124" cy="3931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5" name="正方形/長方形 314">
            <a:extLst>
              <a:ext uri="{FF2B5EF4-FFF2-40B4-BE49-F238E27FC236}">
                <a16:creationId xmlns:a16="http://schemas.microsoft.com/office/drawing/2014/main" id="{2897A047-1C1E-4352-B175-56FDF693C7AF}"/>
              </a:ext>
            </a:extLst>
          </p:cNvPr>
          <p:cNvSpPr/>
          <p:nvPr/>
        </p:nvSpPr>
        <p:spPr>
          <a:xfrm>
            <a:off x="7061909" y="5583655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7" name="正方形/長方形 316">
            <a:extLst>
              <a:ext uri="{FF2B5EF4-FFF2-40B4-BE49-F238E27FC236}">
                <a16:creationId xmlns:a16="http://schemas.microsoft.com/office/drawing/2014/main" id="{C669F45C-48A1-4A37-A56C-A293F92C1E6B}"/>
              </a:ext>
            </a:extLst>
          </p:cNvPr>
          <p:cNvSpPr/>
          <p:nvPr/>
        </p:nvSpPr>
        <p:spPr>
          <a:xfrm>
            <a:off x="7848157" y="5583655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8" name="図 317">
            <a:extLst>
              <a:ext uri="{FF2B5EF4-FFF2-40B4-BE49-F238E27FC236}">
                <a16:creationId xmlns:a16="http://schemas.microsoft.com/office/drawing/2014/main" id="{EE5D71B7-E2A3-4A20-80AA-E5D44FDD8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989" y="5816730"/>
            <a:ext cx="343955" cy="489571"/>
          </a:xfrm>
          <a:prstGeom prst="rect">
            <a:avLst/>
          </a:prstGeom>
        </p:spPr>
      </p:pic>
      <p:cxnSp>
        <p:nvCxnSpPr>
          <p:cNvPr id="319" name="直線矢印コネクタ 318">
            <a:extLst>
              <a:ext uri="{FF2B5EF4-FFF2-40B4-BE49-F238E27FC236}">
                <a16:creationId xmlns:a16="http://schemas.microsoft.com/office/drawing/2014/main" id="{51FFD153-B3B8-42B2-A716-5FD05276BF73}"/>
              </a:ext>
            </a:extLst>
          </p:cNvPr>
          <p:cNvCxnSpPr>
            <a:cxnSpLocks/>
          </p:cNvCxnSpPr>
          <p:nvPr/>
        </p:nvCxnSpPr>
        <p:spPr>
          <a:xfrm>
            <a:off x="8321891" y="5805884"/>
            <a:ext cx="208620" cy="0"/>
          </a:xfrm>
          <a:prstGeom prst="straightConnector1">
            <a:avLst/>
          </a:prstGeom>
          <a:ln w="28575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344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4C900C5-DA66-49E9-A27D-1D7EC4928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82" y="1253396"/>
            <a:ext cx="6828112" cy="3589331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2FBC9C30-1D94-4077-967C-1B55BF1FB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304806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DC166410-D3F8-4ABB-9DFB-77D6E79069FE}"/>
              </a:ext>
            </a:extLst>
          </p:cNvPr>
          <p:cNvCxnSpPr>
            <a:cxnSpLocks/>
            <a:stCxn id="65" idx="3"/>
          </p:cNvCxnSpPr>
          <p:nvPr/>
        </p:nvCxnSpPr>
        <p:spPr>
          <a:xfrm>
            <a:off x="581891" y="3284234"/>
            <a:ext cx="6609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57331D4-5BFA-46AB-8A4C-0CD83287D553}"/>
              </a:ext>
            </a:extLst>
          </p:cNvPr>
          <p:cNvSpPr txBox="1"/>
          <p:nvPr/>
        </p:nvSpPr>
        <p:spPr>
          <a:xfrm>
            <a:off x="785082" y="5509387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380A7B51-5FA2-444F-9C5B-AE7CE3275691}"/>
              </a:ext>
            </a:extLst>
          </p:cNvPr>
          <p:cNvSpPr txBox="1"/>
          <p:nvPr/>
        </p:nvSpPr>
        <p:spPr>
          <a:xfrm>
            <a:off x="5549460" y="55760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CD39F43-8791-4E6C-8643-082AC7AB8D04}"/>
              </a:ext>
            </a:extLst>
          </p:cNvPr>
          <p:cNvSpPr txBox="1"/>
          <p:nvPr/>
        </p:nvSpPr>
        <p:spPr>
          <a:xfrm>
            <a:off x="254622" y="4932306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条件に一致した時の処理を追加する。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B27FE37-EA35-446A-81D5-7E5A77FBB679}"/>
              </a:ext>
            </a:extLst>
          </p:cNvPr>
          <p:cNvSpPr txBox="1"/>
          <p:nvPr/>
        </p:nvSpPr>
        <p:spPr>
          <a:xfrm>
            <a:off x="154500" y="5013553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14F736C-767E-4A3A-96A1-3D284A34C128}"/>
              </a:ext>
            </a:extLst>
          </p:cNvPr>
          <p:cNvSpPr txBox="1"/>
          <p:nvPr/>
        </p:nvSpPr>
        <p:spPr>
          <a:xfrm>
            <a:off x="1009282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D49FC56-64DC-4D4C-80F7-0D316F7154B5}"/>
              </a:ext>
            </a:extLst>
          </p:cNvPr>
          <p:cNvSpPr txBox="1"/>
          <p:nvPr/>
        </p:nvSpPr>
        <p:spPr>
          <a:xfrm>
            <a:off x="2337413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E24BC91-4BF4-4EFE-8541-B66643924344}"/>
              </a:ext>
            </a:extLst>
          </p:cNvPr>
          <p:cNvSpPr txBox="1"/>
          <p:nvPr/>
        </p:nvSpPr>
        <p:spPr>
          <a:xfrm>
            <a:off x="3028762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76E586A4-BAA0-427B-830F-6ACED719A401}"/>
              </a:ext>
            </a:extLst>
          </p:cNvPr>
          <p:cNvSpPr txBox="1"/>
          <p:nvPr/>
        </p:nvSpPr>
        <p:spPr>
          <a:xfrm>
            <a:off x="1736375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2AB03FD-A25E-4FCA-8B32-F7AA4B75D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030" y="5590634"/>
            <a:ext cx="2324301" cy="541067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821B828-EEC5-4FBA-A38D-ECFA236A5D26}"/>
              </a:ext>
            </a:extLst>
          </p:cNvPr>
          <p:cNvSpPr txBox="1"/>
          <p:nvPr/>
        </p:nvSpPr>
        <p:spPr>
          <a:xfrm>
            <a:off x="785082" y="6131701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47015FBD-FF31-418D-8F3F-67904EC59C75}"/>
              </a:ext>
            </a:extLst>
          </p:cNvPr>
          <p:cNvSpPr txBox="1"/>
          <p:nvPr/>
        </p:nvSpPr>
        <p:spPr>
          <a:xfrm>
            <a:off x="5309762" y="62040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7F2BEDA-5087-4A4A-BBB0-6A0C9E905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751" y="6212948"/>
            <a:ext cx="1905165" cy="579170"/>
          </a:xfrm>
          <a:prstGeom prst="rect">
            <a:avLst/>
          </a:prstGeom>
        </p:spPr>
      </p:pic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A91995DA-5C72-435C-8A9D-F568A6DD4CDC}"/>
              </a:ext>
            </a:extLst>
          </p:cNvPr>
          <p:cNvGrpSpPr/>
          <p:nvPr/>
        </p:nvGrpSpPr>
        <p:grpSpPr>
          <a:xfrm>
            <a:off x="7302274" y="5493330"/>
            <a:ext cx="1215452" cy="1215452"/>
            <a:chOff x="5638108" y="5543188"/>
            <a:chExt cx="1215452" cy="1215452"/>
          </a:xfrm>
        </p:grpSpPr>
        <p:sp>
          <p:nvSpPr>
            <p:cNvPr id="85" name="楕円 84">
              <a:extLst>
                <a:ext uri="{FF2B5EF4-FFF2-40B4-BE49-F238E27FC236}">
                  <a16:creationId xmlns:a16="http://schemas.microsoft.com/office/drawing/2014/main" id="{3B77CD54-07B9-4EFA-87D0-68A7158BD8D0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0B5B7995-25D2-4A1F-A848-E18792786E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99E4454E-1BBE-4FC5-8A06-632FF2493B28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9BDCDEB9-A2A4-452B-B1BC-25F05E3C8AED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C155693-6D64-1AB9-949D-364CC7F66124}"/>
              </a:ext>
            </a:extLst>
          </p:cNvPr>
          <p:cNvSpPr txBox="1"/>
          <p:nvPr/>
        </p:nvSpPr>
        <p:spPr>
          <a:xfrm>
            <a:off x="2713794" y="129347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E70E392-BE8C-DC5A-6335-E8C5BA364F5B}"/>
              </a:ext>
            </a:extLst>
          </p:cNvPr>
          <p:cNvSpPr txBox="1"/>
          <p:nvPr/>
        </p:nvSpPr>
        <p:spPr>
          <a:xfrm>
            <a:off x="3165200" y="129347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EF3E529-A0B1-0911-8CF0-DF2250FA8A45}"/>
              </a:ext>
            </a:extLst>
          </p:cNvPr>
          <p:cNvSpPr txBox="1"/>
          <p:nvPr/>
        </p:nvSpPr>
        <p:spPr>
          <a:xfrm>
            <a:off x="1941490" y="168978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8C63D00-27A4-9792-39FD-B758715C98E5}"/>
              </a:ext>
            </a:extLst>
          </p:cNvPr>
          <p:cNvSpPr txBox="1"/>
          <p:nvPr/>
        </p:nvSpPr>
        <p:spPr>
          <a:xfrm>
            <a:off x="1921156" y="209327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2BC7224-1AC7-35C7-CABE-CBD7CFE8474E}"/>
              </a:ext>
            </a:extLst>
          </p:cNvPr>
          <p:cNvSpPr txBox="1"/>
          <p:nvPr/>
        </p:nvSpPr>
        <p:spPr>
          <a:xfrm>
            <a:off x="3418273" y="209933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7F84713-A784-16A0-555B-DFFA13E3B012}"/>
              </a:ext>
            </a:extLst>
          </p:cNvPr>
          <p:cNvSpPr txBox="1"/>
          <p:nvPr/>
        </p:nvSpPr>
        <p:spPr>
          <a:xfrm>
            <a:off x="4114758" y="25845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2CA6A7E-106B-90C0-85AB-729210447124}"/>
              </a:ext>
            </a:extLst>
          </p:cNvPr>
          <p:cNvSpPr txBox="1"/>
          <p:nvPr/>
        </p:nvSpPr>
        <p:spPr>
          <a:xfrm>
            <a:off x="4721318" y="258456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2739439-9DC0-0327-8AE9-385E815C7C0E}"/>
              </a:ext>
            </a:extLst>
          </p:cNvPr>
          <p:cNvSpPr txBox="1"/>
          <p:nvPr/>
        </p:nvSpPr>
        <p:spPr>
          <a:xfrm>
            <a:off x="2044982" y="310028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AF9C964-05BA-727C-41EA-28F588E78949}"/>
              </a:ext>
            </a:extLst>
          </p:cNvPr>
          <p:cNvSpPr txBox="1"/>
          <p:nvPr/>
        </p:nvSpPr>
        <p:spPr>
          <a:xfrm>
            <a:off x="2763532" y="311554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FBA1F57-237E-B828-9A77-5169AF2E84D6}"/>
              </a:ext>
            </a:extLst>
          </p:cNvPr>
          <p:cNvSpPr txBox="1"/>
          <p:nvPr/>
        </p:nvSpPr>
        <p:spPr>
          <a:xfrm>
            <a:off x="1998100" y="351903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4E580A-5B3A-DB5F-FCF0-83945F013FAA}"/>
              </a:ext>
            </a:extLst>
          </p:cNvPr>
          <p:cNvSpPr txBox="1"/>
          <p:nvPr/>
        </p:nvSpPr>
        <p:spPr>
          <a:xfrm>
            <a:off x="4038392" y="560002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1660829-CD20-15EF-0D93-B095099BF1A7}"/>
              </a:ext>
            </a:extLst>
          </p:cNvPr>
          <p:cNvSpPr txBox="1"/>
          <p:nvPr/>
        </p:nvSpPr>
        <p:spPr>
          <a:xfrm>
            <a:off x="4756942" y="561528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7063E09-B0AD-6712-E9FB-FDFCC7830E22}"/>
              </a:ext>
            </a:extLst>
          </p:cNvPr>
          <p:cNvSpPr txBox="1"/>
          <p:nvPr/>
        </p:nvSpPr>
        <p:spPr>
          <a:xfrm>
            <a:off x="3961014" y="626564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838001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7DC6D28D-1B9D-42DF-A962-2592330D85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2" y="2169263"/>
            <a:ext cx="7107735" cy="4580651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DAF51C-9720-4BFB-A9CD-D9BADFF08BDF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material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BBAE623-C7E0-4B24-B16F-8B5B01446D1E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2CC3673-6A9B-4C73-BD91-97237CB9149C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F3C2842-0C33-41F8-9432-96B81B112BDD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52F6B73-47C7-473D-8113-28262BAF9C7C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D494C40F-7959-417B-93C1-B7798FEC496F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12F84E93-F9CD-416D-881E-3955B3593E40}"/>
              </a:ext>
            </a:extLst>
          </p:cNvPr>
          <p:cNvSpPr/>
          <p:nvPr/>
        </p:nvSpPr>
        <p:spPr>
          <a:xfrm>
            <a:off x="2266606" y="5682644"/>
            <a:ext cx="1923654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7B84419-4BAB-4DA2-9918-8DD468C5CDA6}"/>
              </a:ext>
            </a:extLst>
          </p:cNvPr>
          <p:cNvSpPr txBox="1"/>
          <p:nvPr/>
        </p:nvSpPr>
        <p:spPr>
          <a:xfrm>
            <a:off x="2307719" y="5676170"/>
            <a:ext cx="1991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material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FC4A2C-67C7-4FC8-8EEF-CB37C1B34248}"/>
              </a:ext>
            </a:extLst>
          </p:cNvPr>
          <p:cNvSpPr txBox="1"/>
          <p:nvPr/>
        </p:nvSpPr>
        <p:spPr>
          <a:xfrm>
            <a:off x="3299499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209C916-A2AA-4B4D-B269-E45AAA084593}"/>
              </a:ext>
            </a:extLst>
          </p:cNvPr>
          <p:cNvSpPr txBox="1"/>
          <p:nvPr/>
        </p:nvSpPr>
        <p:spPr>
          <a:xfrm>
            <a:off x="4591008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12DA28E-AE0D-4B8D-84B2-57B73E891524}"/>
              </a:ext>
            </a:extLst>
          </p:cNvPr>
          <p:cNvSpPr txBox="1"/>
          <p:nvPr/>
        </p:nvSpPr>
        <p:spPr>
          <a:xfrm>
            <a:off x="6039110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B000E9B-6E37-4AA4-A59C-942109D1EFBA}"/>
              </a:ext>
            </a:extLst>
          </p:cNvPr>
          <p:cNvSpPr txBox="1"/>
          <p:nvPr/>
        </p:nvSpPr>
        <p:spPr>
          <a:xfrm>
            <a:off x="3303554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274827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．資源を回収しよう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19859" y="37741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1872129" y="377416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C1057FE0-6D3E-4D43-B453-4670F207A9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851644"/>
            <a:ext cx="7116059" cy="4586015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B80C79-8A75-4E09-9AEE-DC7C2BB68518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資源を回収できました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45BC3FA-BB4D-4D5F-965E-42F276CC8739}"/>
              </a:ext>
            </a:extLst>
          </p:cNvPr>
          <p:cNvSpPr txBox="1"/>
          <p:nvPr/>
        </p:nvSpPr>
        <p:spPr>
          <a:xfrm>
            <a:off x="3188536" y="107084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FB71FCF-9193-47B2-9D8A-DFF0F2139A5A}"/>
              </a:ext>
            </a:extLst>
          </p:cNvPr>
          <p:cNvSpPr txBox="1"/>
          <p:nvPr/>
        </p:nvSpPr>
        <p:spPr>
          <a:xfrm>
            <a:off x="1313895" y="1070844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8E067C5-1C2C-4AA3-8F71-8AFBC75E20E0}"/>
              </a:ext>
            </a:extLst>
          </p:cNvPr>
          <p:cNvSpPr txBox="1"/>
          <p:nvPr/>
        </p:nvSpPr>
        <p:spPr>
          <a:xfrm>
            <a:off x="5015885" y="107084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AA6260E-BBF5-43BD-8075-A2133159A133}"/>
              </a:ext>
            </a:extLst>
          </p:cNvPr>
          <p:cNvSpPr txBox="1"/>
          <p:nvPr/>
        </p:nvSpPr>
        <p:spPr>
          <a:xfrm>
            <a:off x="705709" y="1070844"/>
            <a:ext cx="608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9766281-A612-466C-B9EE-D2900589B363}"/>
              </a:ext>
            </a:extLst>
          </p:cNvPr>
          <p:cNvSpPr txBox="1"/>
          <p:nvPr/>
        </p:nvSpPr>
        <p:spPr>
          <a:xfrm>
            <a:off x="3657601" y="1368180"/>
            <a:ext cx="45540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（隣の部屋に移動してください。）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531E28C-B0F8-419B-B8C9-3CE227252894}"/>
              </a:ext>
            </a:extLst>
          </p:cNvPr>
          <p:cNvSpPr txBox="1"/>
          <p:nvPr/>
        </p:nvSpPr>
        <p:spPr>
          <a:xfrm>
            <a:off x="5095784" y="1445792"/>
            <a:ext cx="512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309B838-5AB6-437C-AB1D-3F2662CE8809}"/>
              </a:ext>
            </a:extLst>
          </p:cNvPr>
          <p:cNvSpPr txBox="1"/>
          <p:nvPr/>
        </p:nvSpPr>
        <p:spPr>
          <a:xfrm>
            <a:off x="5722769" y="1449367"/>
            <a:ext cx="628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9E70D43-4806-42E8-9895-6CF2BCEB3274}"/>
              </a:ext>
            </a:extLst>
          </p:cNvPr>
          <p:cNvSpPr txBox="1"/>
          <p:nvPr/>
        </p:nvSpPr>
        <p:spPr>
          <a:xfrm>
            <a:off x="4493703" y="1445792"/>
            <a:ext cx="608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</a:t>
            </a:r>
          </a:p>
        </p:txBody>
      </p:sp>
    </p:spTree>
    <p:extLst>
      <p:ext uri="{BB962C8B-B14F-4D97-AF65-F5344CB8AC3E}">
        <p14:creationId xmlns:p14="http://schemas.microsoft.com/office/powerpoint/2010/main" val="2558483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08CDD8-4C7D-4481-82F2-7BAD9C8A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7" y="1772317"/>
            <a:ext cx="4944554" cy="6847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8473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クリアできなかった場合や、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動きがおかしくなった場合は、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397094" y="3212866"/>
            <a:ext cx="686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アクティビティーがリセットされ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8424230" y="2718440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667127" y="271844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01127" y="25729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0" y="1756873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9C4ABA-C098-147F-2FC2-DEDB11CD116B}"/>
              </a:ext>
            </a:extLst>
          </p:cNvPr>
          <p:cNvSpPr txBox="1"/>
          <p:nvPr/>
        </p:nvSpPr>
        <p:spPr>
          <a:xfrm>
            <a:off x="7299788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EB8D78-5808-0EBA-E3D3-65E17BA18B3A}"/>
              </a:ext>
            </a:extLst>
          </p:cNvPr>
          <p:cNvSpPr txBox="1"/>
          <p:nvPr/>
        </p:nvSpPr>
        <p:spPr>
          <a:xfrm>
            <a:off x="5118089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0BB4061-00F7-9FA2-E5D1-F51CFF9848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328" y="3374037"/>
            <a:ext cx="5014167" cy="323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9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：金色のブロックまで移動しよう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68137" y="1421982"/>
            <a:ext cx="847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7BBE4B-3449-42EA-975D-4AF22B16FAD2}"/>
              </a:ext>
            </a:extLst>
          </p:cNvPr>
          <p:cNvSpPr txBox="1"/>
          <p:nvPr/>
        </p:nvSpPr>
        <p:spPr>
          <a:xfrm>
            <a:off x="2933959" y="1414659"/>
            <a:ext cx="847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エージェントを金色のブロックまで移動させましょう！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C06D488-C504-457F-8F6B-3DBB9B263B6F}"/>
              </a:ext>
            </a:extLst>
          </p:cNvPr>
          <p:cNvSpPr txBox="1"/>
          <p:nvPr/>
        </p:nvSpPr>
        <p:spPr>
          <a:xfrm>
            <a:off x="450813" y="1457157"/>
            <a:ext cx="85727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移動させるブロックの数を指定しないプログラムを作ってみよう！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3450242" y="1061201"/>
            <a:ext cx="8492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9FD186C-2804-4756-8D18-139DC00F3D98}"/>
              </a:ext>
            </a:extLst>
          </p:cNvPr>
          <p:cNvSpPr txBox="1"/>
          <p:nvPr/>
        </p:nvSpPr>
        <p:spPr>
          <a:xfrm>
            <a:off x="5632154" y="1069926"/>
            <a:ext cx="613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5966AE9-A2DA-417C-B948-A5689CDCB18D}"/>
              </a:ext>
            </a:extLst>
          </p:cNvPr>
          <p:cNvSpPr txBox="1"/>
          <p:nvPr/>
        </p:nvSpPr>
        <p:spPr>
          <a:xfrm>
            <a:off x="450813" y="1529337"/>
            <a:ext cx="6316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E65D9AF-A585-44C1-9CB3-1D9028DE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9931" y="1999947"/>
            <a:ext cx="6790533" cy="4376227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C58AECC-9110-4557-AC62-8E40B431D9DF}"/>
              </a:ext>
            </a:extLst>
          </p:cNvPr>
          <p:cNvSpPr txBox="1"/>
          <p:nvPr/>
        </p:nvSpPr>
        <p:spPr>
          <a:xfrm>
            <a:off x="3169326" y="1529337"/>
            <a:ext cx="6316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EF1716-38CD-4181-BD87-5D26EB0CBDCF}"/>
              </a:ext>
            </a:extLst>
          </p:cNvPr>
          <p:cNvSpPr txBox="1"/>
          <p:nvPr/>
        </p:nvSpPr>
        <p:spPr>
          <a:xfrm>
            <a:off x="2681056" y="1529337"/>
            <a:ext cx="516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F8D4E82-17A0-4ABF-83E4-CFB56BDC07D0}"/>
              </a:ext>
            </a:extLst>
          </p:cNvPr>
          <p:cNvSpPr txBox="1"/>
          <p:nvPr/>
        </p:nvSpPr>
        <p:spPr>
          <a:xfrm>
            <a:off x="5657697" y="1529337"/>
            <a:ext cx="516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1B54B9F-C315-4FC3-B4A4-AC2A9B0A1B21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3180754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9DB4BF5-F8C5-451B-9C58-6E9DA3290A63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FF21113-C86A-41F2-88A2-11EE1F2A3D40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546EE2-A50C-4DB4-8946-DF937917E4C3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D8D4218-C770-4A58-B739-206A778E212B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1526C46-EECF-4C05-B12B-86D107D7E790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C03B44D-25B3-4392-A295-17C7E7B78F98}"/>
              </a:ext>
            </a:extLst>
          </p:cNvPr>
          <p:cNvSpPr txBox="1"/>
          <p:nvPr/>
        </p:nvSpPr>
        <p:spPr>
          <a:xfrm>
            <a:off x="1132475" y="3130823"/>
            <a:ext cx="68612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足元のブロックが石である間、処理を繰り返します。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CCF0906-6897-4046-8025-5FDA56DA2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0" y="3064545"/>
            <a:ext cx="739603" cy="73960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8C6C1F-291E-49DB-B00C-DBAAC5004BA8}"/>
              </a:ext>
            </a:extLst>
          </p:cNvPr>
          <p:cNvSpPr txBox="1"/>
          <p:nvPr/>
        </p:nvSpPr>
        <p:spPr>
          <a:xfrm>
            <a:off x="2909339" y="3214769"/>
            <a:ext cx="51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2F12F35-BEAD-424A-8C6D-478DE918A4B1}"/>
              </a:ext>
            </a:extLst>
          </p:cNvPr>
          <p:cNvSpPr txBox="1"/>
          <p:nvPr/>
        </p:nvSpPr>
        <p:spPr>
          <a:xfrm>
            <a:off x="1091804" y="3214769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476359D-83BF-4DF4-B166-2C1EC36378BC}"/>
              </a:ext>
            </a:extLst>
          </p:cNvPr>
          <p:cNvSpPr txBox="1"/>
          <p:nvPr/>
        </p:nvSpPr>
        <p:spPr>
          <a:xfrm>
            <a:off x="4339474" y="3214769"/>
            <a:ext cx="5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</a:p>
        </p:txBody>
      </p:sp>
      <p:pic>
        <p:nvPicPr>
          <p:cNvPr id="198" name="図 197">
            <a:extLst>
              <a:ext uri="{FF2B5EF4-FFF2-40B4-BE49-F238E27FC236}">
                <a16:creationId xmlns:a16="http://schemas.microsoft.com/office/drawing/2014/main" id="{C440D01A-175C-4789-B929-72F511EA1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0272"/>
            <a:ext cx="9144000" cy="52536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59E9D2A6-7B34-42F3-819D-B258A1AB9C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495" r="16495"/>
          <a:stretch/>
        </p:blipFill>
        <p:spPr>
          <a:xfrm>
            <a:off x="4957990" y="3785309"/>
            <a:ext cx="3464884" cy="3052268"/>
          </a:xfrm>
          <a:prstGeom prst="rect">
            <a:avLst/>
          </a:prstGeom>
        </p:spPr>
      </p:pic>
      <p:sp>
        <p:nvSpPr>
          <p:cNvPr id="200" name="テキスト ボックス 199">
            <a:extLst>
              <a:ext uri="{FF2B5EF4-FFF2-40B4-BE49-F238E27FC236}">
                <a16:creationId xmlns:a16="http://schemas.microsoft.com/office/drawing/2014/main" id="{EACA19BD-584C-4DF3-867F-C94B6EADD441}"/>
              </a:ext>
            </a:extLst>
          </p:cNvPr>
          <p:cNvSpPr txBox="1"/>
          <p:nvPr/>
        </p:nvSpPr>
        <p:spPr>
          <a:xfrm>
            <a:off x="3794126" y="3214769"/>
            <a:ext cx="5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201" name="テキスト ボックス 200">
            <a:extLst>
              <a:ext uri="{FF2B5EF4-FFF2-40B4-BE49-F238E27FC236}">
                <a16:creationId xmlns:a16="http://schemas.microsoft.com/office/drawing/2014/main" id="{1D9DDBAC-CF7D-4ED6-B444-44AE8086FF9A}"/>
              </a:ext>
            </a:extLst>
          </p:cNvPr>
          <p:cNvSpPr txBox="1"/>
          <p:nvPr/>
        </p:nvSpPr>
        <p:spPr>
          <a:xfrm>
            <a:off x="5038535" y="3214769"/>
            <a:ext cx="3402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202" name="テキスト ボックス 201">
            <a:extLst>
              <a:ext uri="{FF2B5EF4-FFF2-40B4-BE49-F238E27FC236}">
                <a16:creationId xmlns:a16="http://schemas.microsoft.com/office/drawing/2014/main" id="{9A5B9E9E-4238-4CE2-8AF3-A6272354EF7C}"/>
              </a:ext>
            </a:extLst>
          </p:cNvPr>
          <p:cNvSpPr txBox="1"/>
          <p:nvPr/>
        </p:nvSpPr>
        <p:spPr>
          <a:xfrm>
            <a:off x="5456242" y="3214769"/>
            <a:ext cx="486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203" name="テキスト ボックス 202">
            <a:extLst>
              <a:ext uri="{FF2B5EF4-FFF2-40B4-BE49-F238E27FC236}">
                <a16:creationId xmlns:a16="http://schemas.microsoft.com/office/drawing/2014/main" id="{2D0DAE47-7E99-497D-AD75-AF0854D1BCF9}"/>
              </a:ext>
            </a:extLst>
          </p:cNvPr>
          <p:cNvSpPr txBox="1"/>
          <p:nvPr/>
        </p:nvSpPr>
        <p:spPr>
          <a:xfrm>
            <a:off x="1158833" y="4042472"/>
            <a:ext cx="351942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前方を確認します。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5" name="図 204">
            <a:extLst>
              <a:ext uri="{FF2B5EF4-FFF2-40B4-BE49-F238E27FC236}">
                <a16:creationId xmlns:a16="http://schemas.microsoft.com/office/drawing/2014/main" id="{19B2D18B-E8AB-4FAF-8283-B2B86E26D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63" y="3976194"/>
            <a:ext cx="739603" cy="739603"/>
          </a:xfrm>
          <a:prstGeom prst="rect">
            <a:avLst/>
          </a:prstGeom>
        </p:spPr>
      </p:pic>
      <p:sp>
        <p:nvSpPr>
          <p:cNvPr id="206" name="テキスト ボックス 205">
            <a:extLst>
              <a:ext uri="{FF2B5EF4-FFF2-40B4-BE49-F238E27FC236}">
                <a16:creationId xmlns:a16="http://schemas.microsoft.com/office/drawing/2014/main" id="{64B00445-EBEB-498C-90CF-128C2575F423}"/>
              </a:ext>
            </a:extLst>
          </p:cNvPr>
          <p:cNvSpPr txBox="1"/>
          <p:nvPr/>
        </p:nvSpPr>
        <p:spPr>
          <a:xfrm>
            <a:off x="1100407" y="4137006"/>
            <a:ext cx="73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B8AE42DD-A1AC-4B8E-96B0-C50355B98D5C}"/>
              </a:ext>
            </a:extLst>
          </p:cNvPr>
          <p:cNvSpPr txBox="1"/>
          <p:nvPr/>
        </p:nvSpPr>
        <p:spPr>
          <a:xfrm>
            <a:off x="1800276" y="4130728"/>
            <a:ext cx="73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9F70017D-979B-4033-A5D8-0F7528A2C028}"/>
              </a:ext>
            </a:extLst>
          </p:cNvPr>
          <p:cNvSpPr txBox="1"/>
          <p:nvPr/>
        </p:nvSpPr>
        <p:spPr>
          <a:xfrm>
            <a:off x="994298" y="4714087"/>
            <a:ext cx="39722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ブロックがないとき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1" name="テキスト ボックス 210">
            <a:extLst>
              <a:ext uri="{FF2B5EF4-FFF2-40B4-BE49-F238E27FC236}">
                <a16:creationId xmlns:a16="http://schemas.microsoft.com/office/drawing/2014/main" id="{ECDAC405-38CB-4888-9539-BB379FAC75B9}"/>
              </a:ext>
            </a:extLst>
          </p:cNvPr>
          <p:cNvSpPr txBox="1"/>
          <p:nvPr/>
        </p:nvSpPr>
        <p:spPr>
          <a:xfrm>
            <a:off x="3182670" y="4788740"/>
            <a:ext cx="800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sp>
        <p:nvSpPr>
          <p:cNvPr id="212" name="テキスト ボックス 211">
            <a:extLst>
              <a:ext uri="{FF2B5EF4-FFF2-40B4-BE49-F238E27FC236}">
                <a16:creationId xmlns:a16="http://schemas.microsoft.com/office/drawing/2014/main" id="{8712932D-D9AD-4331-86F8-2A129732F3C2}"/>
              </a:ext>
            </a:extLst>
          </p:cNvPr>
          <p:cNvSpPr txBox="1"/>
          <p:nvPr/>
        </p:nvSpPr>
        <p:spPr>
          <a:xfrm>
            <a:off x="994298" y="5396283"/>
            <a:ext cx="39722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ブロックがあるとき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左を向きます。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534EF528-2A13-4075-9E8A-F3B7F423FB63}"/>
              </a:ext>
            </a:extLst>
          </p:cNvPr>
          <p:cNvSpPr txBox="1"/>
          <p:nvPr/>
        </p:nvSpPr>
        <p:spPr>
          <a:xfrm>
            <a:off x="3149983" y="5464153"/>
            <a:ext cx="667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FE669E98-9B68-4B2C-AF82-04091D4BF237}"/>
              </a:ext>
            </a:extLst>
          </p:cNvPr>
          <p:cNvSpPr txBox="1"/>
          <p:nvPr/>
        </p:nvSpPr>
        <p:spPr>
          <a:xfrm>
            <a:off x="3752077" y="5464153"/>
            <a:ext cx="358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FCCDD8AC-521E-4BCA-927D-8C241D37EF5E}"/>
              </a:ext>
            </a:extLst>
          </p:cNvPr>
          <p:cNvSpPr txBox="1"/>
          <p:nvPr/>
        </p:nvSpPr>
        <p:spPr>
          <a:xfrm>
            <a:off x="7002386" y="6280538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CCD86E3F-32A2-4C84-A2E5-15593FE478AF}"/>
              </a:ext>
            </a:extLst>
          </p:cNvPr>
          <p:cNvSpPr txBox="1"/>
          <p:nvPr/>
        </p:nvSpPr>
        <p:spPr>
          <a:xfrm>
            <a:off x="5208674" y="6280537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5DCCA7AD-A956-46D4-B65C-D8C0A0DE0700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862F1FF5-9F75-4CEE-9EF6-D59B2F3AD898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3082541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0488A69-C0A2-4F9C-BADD-45F61B513334}"/>
              </a:ext>
            </a:extLst>
          </p:cNvPr>
          <p:cNvSpPr txBox="1"/>
          <p:nvPr/>
        </p:nvSpPr>
        <p:spPr>
          <a:xfrm>
            <a:off x="423341" y="1379570"/>
            <a:ext cx="50197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4E051E4-AB15-461A-90B7-F5908322A2BE}"/>
              </a:ext>
            </a:extLst>
          </p:cNvPr>
          <p:cNvSpPr txBox="1"/>
          <p:nvPr/>
        </p:nvSpPr>
        <p:spPr>
          <a:xfrm>
            <a:off x="1753140" y="14328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8225D9-9805-4E4E-818E-09A512677A44}"/>
              </a:ext>
            </a:extLst>
          </p:cNvPr>
          <p:cNvSpPr txBox="1"/>
          <p:nvPr/>
        </p:nvSpPr>
        <p:spPr>
          <a:xfrm>
            <a:off x="2888791" y="14328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73BDBBD-6661-40B6-A36A-4AB0CC9DF112}"/>
              </a:ext>
            </a:extLst>
          </p:cNvPr>
          <p:cNvSpPr txBox="1"/>
          <p:nvPr/>
        </p:nvSpPr>
        <p:spPr>
          <a:xfrm>
            <a:off x="2427452" y="1432895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49" name="吹き出し: 角を丸めた四角形 48">
            <a:extLst>
              <a:ext uri="{FF2B5EF4-FFF2-40B4-BE49-F238E27FC236}">
                <a16:creationId xmlns:a16="http://schemas.microsoft.com/office/drawing/2014/main" id="{9DD6056D-0BB8-4417-8D13-74D098080302}"/>
              </a:ext>
            </a:extLst>
          </p:cNvPr>
          <p:cNvSpPr/>
          <p:nvPr/>
        </p:nvSpPr>
        <p:spPr>
          <a:xfrm>
            <a:off x="2642105" y="4909370"/>
            <a:ext cx="4553050" cy="1112245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54DB7D9-53A5-4D21-A6A1-58AD0D51E5C6}"/>
              </a:ext>
            </a:extLst>
          </p:cNvPr>
          <p:cNvSpPr txBox="1"/>
          <p:nvPr/>
        </p:nvSpPr>
        <p:spPr>
          <a:xfrm>
            <a:off x="2828152" y="4926933"/>
            <a:ext cx="4256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条件によって命令を変えるよ！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どのブロックを使えばいいかわかるかな？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B5C860D-2D81-4EB5-A646-A87CCC15DA32}"/>
              </a:ext>
            </a:extLst>
          </p:cNvPr>
          <p:cNvSpPr txBox="1"/>
          <p:nvPr/>
        </p:nvSpPr>
        <p:spPr>
          <a:xfrm>
            <a:off x="2797313" y="4985174"/>
            <a:ext cx="757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1064A8D-3CC9-4CC6-B75D-DD36FA67E898}"/>
              </a:ext>
            </a:extLst>
          </p:cNvPr>
          <p:cNvSpPr txBox="1"/>
          <p:nvPr/>
        </p:nvSpPr>
        <p:spPr>
          <a:xfrm>
            <a:off x="4226527" y="548946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E0532C78-7CD3-4A53-8F29-F64279A92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648" y="4679236"/>
            <a:ext cx="1036176" cy="175546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E1B537B-71D6-47C6-9452-F8473A3BCBCC}"/>
              </a:ext>
            </a:extLst>
          </p:cNvPr>
          <p:cNvSpPr txBox="1"/>
          <p:nvPr/>
        </p:nvSpPr>
        <p:spPr>
          <a:xfrm>
            <a:off x="4693790" y="4985174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1C44443-0C5E-40F3-9C16-592693C50E61}"/>
              </a:ext>
            </a:extLst>
          </p:cNvPr>
          <p:cNvSpPr txBox="1"/>
          <p:nvPr/>
        </p:nvSpPr>
        <p:spPr>
          <a:xfrm>
            <a:off x="4007713" y="4985174"/>
            <a:ext cx="703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AADE813-AB1E-4E8F-8CC2-4C4CE6C8E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13" y="2027096"/>
            <a:ext cx="7140559" cy="1859441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A361D1E-9105-4F3C-BD36-D139FD108EB7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6ADD575-C17E-4637-9136-566A2FA9D9C4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56AECC8-E9A5-7330-483D-BDF87D7A7983}"/>
              </a:ext>
            </a:extLst>
          </p:cNvPr>
          <p:cNvSpPr txBox="1"/>
          <p:nvPr/>
        </p:nvSpPr>
        <p:spPr>
          <a:xfrm>
            <a:off x="2908573" y="2057570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D3BAA25-5C50-0090-448E-3586F04C5A3E}"/>
              </a:ext>
            </a:extLst>
          </p:cNvPr>
          <p:cNvSpPr txBox="1"/>
          <p:nvPr/>
        </p:nvSpPr>
        <p:spPr>
          <a:xfrm>
            <a:off x="3414316" y="205757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92BE69-35C2-8732-4EC5-7C4820037881}"/>
              </a:ext>
            </a:extLst>
          </p:cNvPr>
          <p:cNvSpPr txBox="1"/>
          <p:nvPr/>
        </p:nvSpPr>
        <p:spPr>
          <a:xfrm>
            <a:off x="4186501" y="25845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E5543BE-76A2-3FCC-16D2-C2B87AF8BECA}"/>
              </a:ext>
            </a:extLst>
          </p:cNvPr>
          <p:cNvSpPr txBox="1"/>
          <p:nvPr/>
        </p:nvSpPr>
        <p:spPr>
          <a:xfrm>
            <a:off x="4848698" y="258456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464581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095F562-653B-496F-9ADE-F2920860235A}"/>
              </a:ext>
            </a:extLst>
          </p:cNvPr>
          <p:cNvSpPr txBox="1"/>
          <p:nvPr/>
        </p:nvSpPr>
        <p:spPr>
          <a:xfrm>
            <a:off x="1087347" y="2473093"/>
            <a:ext cx="4040151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＜条件＞ブロックがあるか？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一致するとき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・左に向きを変える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一致しないとき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9004CDBA-94E4-458F-9551-843D6CD838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05" r="17582"/>
          <a:stretch/>
        </p:blipFill>
        <p:spPr>
          <a:xfrm>
            <a:off x="5584189" y="3571385"/>
            <a:ext cx="3172447" cy="279465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5922B78-3107-4827-9B12-82A65486D8A4}"/>
              </a:ext>
            </a:extLst>
          </p:cNvPr>
          <p:cNvSpPr txBox="1"/>
          <p:nvPr/>
        </p:nvSpPr>
        <p:spPr>
          <a:xfrm>
            <a:off x="626802" y="1316080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492A8DC-3D09-4379-9FDD-A2176EE67CC6}"/>
              </a:ext>
            </a:extLst>
          </p:cNvPr>
          <p:cNvSpPr txBox="1"/>
          <p:nvPr/>
        </p:nvSpPr>
        <p:spPr>
          <a:xfrm>
            <a:off x="626802" y="1898585"/>
            <a:ext cx="67048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9577DF-4587-460B-879F-148D280983A7}"/>
              </a:ext>
            </a:extLst>
          </p:cNvPr>
          <p:cNvSpPr txBox="1"/>
          <p:nvPr/>
        </p:nvSpPr>
        <p:spPr>
          <a:xfrm>
            <a:off x="5304695" y="138471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FFE9151-1C4B-48AF-991B-4DAB4E586232}"/>
              </a:ext>
            </a:extLst>
          </p:cNvPr>
          <p:cNvSpPr txBox="1"/>
          <p:nvPr/>
        </p:nvSpPr>
        <p:spPr>
          <a:xfrm>
            <a:off x="3878862" y="137523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F380E64-8EDB-4CB4-B124-D2DCB8635534}"/>
              </a:ext>
            </a:extLst>
          </p:cNvPr>
          <p:cNvSpPr txBox="1"/>
          <p:nvPr/>
        </p:nvSpPr>
        <p:spPr>
          <a:xfrm>
            <a:off x="5934451" y="13836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4E22150-41B6-4F7F-AC3C-9DD131AA91FF}"/>
              </a:ext>
            </a:extLst>
          </p:cNvPr>
          <p:cNvSpPr txBox="1"/>
          <p:nvPr/>
        </p:nvSpPr>
        <p:spPr>
          <a:xfrm>
            <a:off x="2497289" y="1971182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D59CBB2-8A80-4C43-8B96-7D84ACEF4837}"/>
              </a:ext>
            </a:extLst>
          </p:cNvPr>
          <p:cNvSpPr txBox="1"/>
          <p:nvPr/>
        </p:nvSpPr>
        <p:spPr>
          <a:xfrm>
            <a:off x="3218090" y="4740821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9E277B8-86F3-4633-AC3D-335F5308951B}"/>
              </a:ext>
            </a:extLst>
          </p:cNvPr>
          <p:cNvSpPr txBox="1"/>
          <p:nvPr/>
        </p:nvSpPr>
        <p:spPr>
          <a:xfrm>
            <a:off x="3218900" y="195904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B8744CC-8CD8-451A-983F-2D4B84661651}"/>
              </a:ext>
            </a:extLst>
          </p:cNvPr>
          <p:cNvSpPr txBox="1"/>
          <p:nvPr/>
        </p:nvSpPr>
        <p:spPr>
          <a:xfrm>
            <a:off x="1284545" y="3099449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A882DC2-E0B5-4BA6-94AB-144EED0228B8}"/>
              </a:ext>
            </a:extLst>
          </p:cNvPr>
          <p:cNvSpPr txBox="1"/>
          <p:nvPr/>
        </p:nvSpPr>
        <p:spPr>
          <a:xfrm>
            <a:off x="2111386" y="3660603"/>
            <a:ext cx="598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CE0AA1E2-1403-40D7-8FD1-B06568B37E8F}"/>
              </a:ext>
            </a:extLst>
          </p:cNvPr>
          <p:cNvSpPr txBox="1"/>
          <p:nvPr/>
        </p:nvSpPr>
        <p:spPr>
          <a:xfrm>
            <a:off x="1191797" y="2544732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6BBDCDB8-DE36-44E6-9FAA-D07A3E1EC40D}"/>
              </a:ext>
            </a:extLst>
          </p:cNvPr>
          <p:cNvSpPr/>
          <p:nvPr/>
        </p:nvSpPr>
        <p:spPr>
          <a:xfrm>
            <a:off x="843859" y="2555299"/>
            <a:ext cx="4040151" cy="26790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D54E75E-2303-4B8D-B2DF-745CE031C895}"/>
              </a:ext>
            </a:extLst>
          </p:cNvPr>
          <p:cNvSpPr txBox="1"/>
          <p:nvPr/>
        </p:nvSpPr>
        <p:spPr>
          <a:xfrm>
            <a:off x="1283010" y="4157329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5DF3EC7-42D5-40B6-8E57-497716372555}"/>
              </a:ext>
            </a:extLst>
          </p:cNvPr>
          <p:cNvSpPr txBox="1"/>
          <p:nvPr/>
        </p:nvSpPr>
        <p:spPr>
          <a:xfrm>
            <a:off x="2656719" y="364861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207D8FCE-FD6D-41A1-BA05-9809D7B669A3}"/>
              </a:ext>
            </a:extLst>
          </p:cNvPr>
          <p:cNvSpPr txBox="1"/>
          <p:nvPr/>
        </p:nvSpPr>
        <p:spPr>
          <a:xfrm>
            <a:off x="3389962" y="3642053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D4E7FE2-18C7-4299-ACE8-B4E49E5C24BF}"/>
              </a:ext>
            </a:extLst>
          </p:cNvPr>
          <p:cNvSpPr txBox="1"/>
          <p:nvPr/>
        </p:nvSpPr>
        <p:spPr>
          <a:xfrm>
            <a:off x="5378478" y="2192549"/>
            <a:ext cx="349769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の部分を、足元が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石のブロックである間繰り返す。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26B30A6-D92C-4DD0-A5DE-B67059B91EE0}"/>
              </a:ext>
            </a:extLst>
          </p:cNvPr>
          <p:cNvSpPr txBox="1"/>
          <p:nvPr/>
        </p:nvSpPr>
        <p:spPr>
          <a:xfrm>
            <a:off x="6522360" y="226495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4A3FAD7-0BB1-44BE-B399-EFFCFD8DA317}"/>
              </a:ext>
            </a:extLst>
          </p:cNvPr>
          <p:cNvSpPr txBox="1"/>
          <p:nvPr/>
        </p:nvSpPr>
        <p:spPr>
          <a:xfrm>
            <a:off x="7279315" y="2825261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 く 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642D3F5-5392-41AC-B3B4-D82FF5F975A3}"/>
              </a:ext>
            </a:extLst>
          </p:cNvPr>
          <p:cNvSpPr txBox="1"/>
          <p:nvPr/>
        </p:nvSpPr>
        <p:spPr>
          <a:xfrm>
            <a:off x="8101043" y="282526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25A7ABB2-1D75-41D0-B0E8-521006A6FD49}"/>
              </a:ext>
            </a:extLst>
          </p:cNvPr>
          <p:cNvSpPr/>
          <p:nvPr/>
        </p:nvSpPr>
        <p:spPr>
          <a:xfrm>
            <a:off x="5489134" y="2329648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5D17B95-796D-4086-BB9D-5A37FE2EC295}"/>
              </a:ext>
            </a:extLst>
          </p:cNvPr>
          <p:cNvSpPr txBox="1"/>
          <p:nvPr/>
        </p:nvSpPr>
        <p:spPr>
          <a:xfrm>
            <a:off x="5377953" y="282526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A8DA2CD-0099-4934-966F-7A88F30FD350}"/>
              </a:ext>
            </a:extLst>
          </p:cNvPr>
          <p:cNvSpPr txBox="1"/>
          <p:nvPr/>
        </p:nvSpPr>
        <p:spPr>
          <a:xfrm>
            <a:off x="7444815" y="5843245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8DD1904-011D-4EBD-9E19-66A54DB342F9}"/>
              </a:ext>
            </a:extLst>
          </p:cNvPr>
          <p:cNvSpPr txBox="1"/>
          <p:nvPr/>
        </p:nvSpPr>
        <p:spPr>
          <a:xfrm>
            <a:off x="5651103" y="5843244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8B05B0E-FDB1-4805-A127-AA3BD8F3DC30}"/>
              </a:ext>
            </a:extLst>
          </p:cNvPr>
          <p:cNvSpPr txBox="1"/>
          <p:nvPr/>
        </p:nvSpPr>
        <p:spPr>
          <a:xfrm>
            <a:off x="7392120" y="2258777"/>
            <a:ext cx="78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47EA9E29-F11D-467F-B868-A448B14ADD9D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160986E5-DA45-4B0D-B5CB-C55C7A0381C4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91C7B407-8214-4F7C-A3B1-B9AEAEB384C0}"/>
              </a:ext>
            </a:extLst>
          </p:cNvPr>
          <p:cNvSpPr txBox="1"/>
          <p:nvPr/>
        </p:nvSpPr>
        <p:spPr>
          <a:xfrm>
            <a:off x="493176" y="5401318"/>
            <a:ext cx="5649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金色のプレートまで移動したら終了する。）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135ECAE-AFCE-45CC-8B27-BC9D165EC963}"/>
              </a:ext>
            </a:extLst>
          </p:cNvPr>
          <p:cNvSpPr txBox="1"/>
          <p:nvPr/>
        </p:nvSpPr>
        <p:spPr>
          <a:xfrm>
            <a:off x="4059089" y="5443637"/>
            <a:ext cx="1035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A7B14FC-AA28-4A64-8C77-E37B40423EBB}"/>
              </a:ext>
            </a:extLst>
          </p:cNvPr>
          <p:cNvSpPr txBox="1"/>
          <p:nvPr/>
        </p:nvSpPr>
        <p:spPr>
          <a:xfrm>
            <a:off x="3103031" y="5464395"/>
            <a:ext cx="5904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63EBC2C-4A1F-4862-BE81-24EF9C92EB80}"/>
              </a:ext>
            </a:extLst>
          </p:cNvPr>
          <p:cNvSpPr txBox="1"/>
          <p:nvPr/>
        </p:nvSpPr>
        <p:spPr>
          <a:xfrm>
            <a:off x="940384" y="5470961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396918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F22FB46B-A32A-460C-A0FF-E4CFB0B56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33" y="1456741"/>
            <a:ext cx="7125317" cy="357409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1BFD7B20-95CD-4271-BE04-AA766F0D781D}"/>
              </a:ext>
            </a:extLst>
          </p:cNvPr>
          <p:cNvSpPr/>
          <p:nvPr/>
        </p:nvSpPr>
        <p:spPr>
          <a:xfrm>
            <a:off x="1112189" y="2918281"/>
            <a:ext cx="3779407" cy="48408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E191A23F-8B33-4304-9907-3C9FEDD008C1}"/>
              </a:ext>
            </a:extLst>
          </p:cNvPr>
          <p:cNvSpPr/>
          <p:nvPr/>
        </p:nvSpPr>
        <p:spPr>
          <a:xfrm>
            <a:off x="1112189" y="3726855"/>
            <a:ext cx="3779407" cy="48408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六角形 3">
            <a:extLst>
              <a:ext uri="{FF2B5EF4-FFF2-40B4-BE49-F238E27FC236}">
                <a16:creationId xmlns:a16="http://schemas.microsoft.com/office/drawing/2014/main" id="{8C2B65A2-5162-44D5-A71B-5942DFF830C8}"/>
              </a:ext>
            </a:extLst>
          </p:cNvPr>
          <p:cNvSpPr/>
          <p:nvPr/>
        </p:nvSpPr>
        <p:spPr>
          <a:xfrm>
            <a:off x="1393792" y="2534756"/>
            <a:ext cx="3779407" cy="34160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6095D16B-8064-4A6C-9DB5-C734C32940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467" y="2516709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596AC869-D96B-4761-B395-EB3B31264E9D}"/>
              </a:ext>
            </a:extLst>
          </p:cNvPr>
          <p:cNvCxnSpPr>
            <a:cxnSpLocks/>
          </p:cNvCxnSpPr>
          <p:nvPr/>
        </p:nvCxnSpPr>
        <p:spPr>
          <a:xfrm>
            <a:off x="581891" y="2750707"/>
            <a:ext cx="447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B2B5627-F44C-46B8-958F-303E8022EE97}"/>
              </a:ext>
            </a:extLst>
          </p:cNvPr>
          <p:cNvSpPr txBox="1"/>
          <p:nvPr/>
        </p:nvSpPr>
        <p:spPr>
          <a:xfrm>
            <a:off x="1860650" y="5574381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CC3867C-7912-475C-BCB0-A8CEF2CC651E}"/>
              </a:ext>
            </a:extLst>
          </p:cNvPr>
          <p:cNvSpPr txBox="1"/>
          <p:nvPr/>
        </p:nvSpPr>
        <p:spPr>
          <a:xfrm>
            <a:off x="5013326" y="56300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4B6987F-8134-4410-BF66-6664D8706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705" y="5167968"/>
            <a:ext cx="1508891" cy="1653683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D1658DB-14D7-44DA-8331-BF14C8475C7F}"/>
              </a:ext>
            </a:extLst>
          </p:cNvPr>
          <p:cNvSpPr txBox="1"/>
          <p:nvPr/>
        </p:nvSpPr>
        <p:spPr>
          <a:xfrm>
            <a:off x="2090017" y="5630002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D34C2CE-2C96-4D00-B3B7-EF154CA1D824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E243CB4-F957-4069-ADC4-9029DF7278DF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9913E38-30AB-50F8-9149-60D47F902144}"/>
              </a:ext>
            </a:extLst>
          </p:cNvPr>
          <p:cNvSpPr txBox="1"/>
          <p:nvPr/>
        </p:nvSpPr>
        <p:spPr>
          <a:xfrm>
            <a:off x="2580758" y="1464212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E9C4EF3-33E0-B30F-634E-9F8AD5765D51}"/>
              </a:ext>
            </a:extLst>
          </p:cNvPr>
          <p:cNvSpPr txBox="1"/>
          <p:nvPr/>
        </p:nvSpPr>
        <p:spPr>
          <a:xfrm>
            <a:off x="3086501" y="146421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3FECBEE-AEB2-2093-5A38-30CC5B456803}"/>
              </a:ext>
            </a:extLst>
          </p:cNvPr>
          <p:cNvSpPr txBox="1"/>
          <p:nvPr/>
        </p:nvSpPr>
        <p:spPr>
          <a:xfrm>
            <a:off x="3858686" y="199120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2AE3590-5292-644B-5F7D-81F4BD895673}"/>
              </a:ext>
            </a:extLst>
          </p:cNvPr>
          <p:cNvSpPr txBox="1"/>
          <p:nvPr/>
        </p:nvSpPr>
        <p:spPr>
          <a:xfrm>
            <a:off x="4520883" y="19912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0BC0E72-5C56-0931-66A9-F41EB78002FB}"/>
              </a:ext>
            </a:extLst>
          </p:cNvPr>
          <p:cNvSpPr txBox="1"/>
          <p:nvPr/>
        </p:nvSpPr>
        <p:spPr>
          <a:xfrm>
            <a:off x="3858686" y="519427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1982400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BABD658-EF46-488C-B7F3-0BCDA1F9F01E}"/>
              </a:ext>
            </a:extLst>
          </p:cNvPr>
          <p:cNvSpPr txBox="1"/>
          <p:nvPr/>
        </p:nvSpPr>
        <p:spPr>
          <a:xfrm>
            <a:off x="694812" y="5052558"/>
            <a:ext cx="82272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の条件に入れる。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9CBAA66-B11C-4BE3-BAAC-0994FD713C0C}"/>
              </a:ext>
            </a:extLst>
          </p:cNvPr>
          <p:cNvSpPr txBox="1"/>
          <p:nvPr/>
        </p:nvSpPr>
        <p:spPr>
          <a:xfrm>
            <a:off x="7033937" y="512593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EAE1FD9B-B82F-4754-8BC4-0BA99296E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11" y="5558006"/>
            <a:ext cx="1100283" cy="120586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8997C8E-5926-4AEF-B9A7-91AEDA334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326" y="5176211"/>
            <a:ext cx="3756986" cy="43437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81D483E-C950-4FA8-A0A0-85C8B214A18C}"/>
              </a:ext>
            </a:extLst>
          </p:cNvPr>
          <p:cNvSpPr txBox="1"/>
          <p:nvPr/>
        </p:nvSpPr>
        <p:spPr>
          <a:xfrm>
            <a:off x="2898906" y="56497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099E53A-7AE1-4999-A603-0B52E4631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33" y="1456741"/>
            <a:ext cx="7125317" cy="3574090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9E4C640-9F50-4FCF-87EA-7755549FB3A9}"/>
              </a:ext>
            </a:extLst>
          </p:cNvPr>
          <p:cNvSpPr/>
          <p:nvPr/>
        </p:nvSpPr>
        <p:spPr>
          <a:xfrm>
            <a:off x="1112189" y="2918281"/>
            <a:ext cx="3779407" cy="48408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A709CF5-31CC-45E4-9E4E-23174B3E9546}"/>
              </a:ext>
            </a:extLst>
          </p:cNvPr>
          <p:cNvSpPr/>
          <p:nvPr/>
        </p:nvSpPr>
        <p:spPr>
          <a:xfrm>
            <a:off x="1112189" y="3726855"/>
            <a:ext cx="3779407" cy="48408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AFD93E8-A74B-4F22-BF4D-72892045A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842" y="244593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EE072033-8E94-4D03-A576-C63137DAC4F7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660155" y="2682110"/>
            <a:ext cx="9083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74B7206-6D0E-4D28-8842-393FD0114D2F}"/>
              </a:ext>
            </a:extLst>
          </p:cNvPr>
          <p:cNvSpPr txBox="1"/>
          <p:nvPr/>
        </p:nvSpPr>
        <p:spPr>
          <a:xfrm>
            <a:off x="2156386" y="5649703"/>
            <a:ext cx="82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17FBD90-7C59-4EA3-BF17-969BBEAE574F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A2D3B6C-FDAE-440E-9EC5-33F84BE29C75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CED067A-EB82-B80B-06A5-03FEDF0AC125}"/>
              </a:ext>
            </a:extLst>
          </p:cNvPr>
          <p:cNvSpPr txBox="1"/>
          <p:nvPr/>
        </p:nvSpPr>
        <p:spPr>
          <a:xfrm>
            <a:off x="2580758" y="1464212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AD48F4B-CD7C-CBDB-AFAC-2CB157DC69B2}"/>
              </a:ext>
            </a:extLst>
          </p:cNvPr>
          <p:cNvSpPr txBox="1"/>
          <p:nvPr/>
        </p:nvSpPr>
        <p:spPr>
          <a:xfrm>
            <a:off x="3086501" y="146421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14A8593-FFBE-DE5E-B894-9C3FC349AF1D}"/>
              </a:ext>
            </a:extLst>
          </p:cNvPr>
          <p:cNvSpPr txBox="1"/>
          <p:nvPr/>
        </p:nvSpPr>
        <p:spPr>
          <a:xfrm>
            <a:off x="3858686" y="199120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1FC3492-DBD7-75C2-B8C8-3B4DE8E741B2}"/>
              </a:ext>
            </a:extLst>
          </p:cNvPr>
          <p:cNvSpPr txBox="1"/>
          <p:nvPr/>
        </p:nvSpPr>
        <p:spPr>
          <a:xfrm>
            <a:off x="4520883" y="19912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2631FE-0741-968A-536A-2DDC38506D8F}"/>
              </a:ext>
            </a:extLst>
          </p:cNvPr>
          <p:cNvSpPr txBox="1"/>
          <p:nvPr/>
        </p:nvSpPr>
        <p:spPr>
          <a:xfrm>
            <a:off x="4274661" y="249036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40784D-2D17-9548-2D95-78D242E5F402}"/>
              </a:ext>
            </a:extLst>
          </p:cNvPr>
          <p:cNvSpPr txBox="1"/>
          <p:nvPr/>
        </p:nvSpPr>
        <p:spPr>
          <a:xfrm>
            <a:off x="3741501" y="249036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BFCD3F-8BB1-5CB2-1861-77C3346FB380}"/>
              </a:ext>
            </a:extLst>
          </p:cNvPr>
          <p:cNvSpPr txBox="1"/>
          <p:nvPr/>
        </p:nvSpPr>
        <p:spPr>
          <a:xfrm>
            <a:off x="6057079" y="518749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59CA7C-5795-38C5-3AAD-51D868C5DB91}"/>
              </a:ext>
            </a:extLst>
          </p:cNvPr>
          <p:cNvSpPr txBox="1"/>
          <p:nvPr/>
        </p:nvSpPr>
        <p:spPr>
          <a:xfrm>
            <a:off x="5523919" y="518749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4E80C2C-5694-4B4B-1420-C718EF82E2C0}"/>
              </a:ext>
            </a:extLst>
          </p:cNvPr>
          <p:cNvSpPr txBox="1"/>
          <p:nvPr/>
        </p:nvSpPr>
        <p:spPr>
          <a:xfrm>
            <a:off x="1277295" y="551825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3753005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099E53A-7AE1-4999-A603-0B52E4631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33" y="1456741"/>
            <a:ext cx="7125317" cy="357409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CAFD93E8-A74B-4F22-BF4D-72892045A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286318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EE072033-8E94-4D03-A576-C63137DAC4F7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581891" y="3099360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D760574-B3FF-4E91-AF7E-8767A77F743F}"/>
              </a:ext>
            </a:extLst>
          </p:cNvPr>
          <p:cNvSpPr txBox="1"/>
          <p:nvPr/>
        </p:nvSpPr>
        <p:spPr>
          <a:xfrm>
            <a:off x="825198" y="5256128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9222867-4688-451E-839F-D20501A1BF8F}"/>
              </a:ext>
            </a:extLst>
          </p:cNvPr>
          <p:cNvSpPr txBox="1"/>
          <p:nvPr/>
        </p:nvSpPr>
        <p:spPr>
          <a:xfrm>
            <a:off x="5562942" y="53227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54E8C33-E3CE-4F48-B88D-958C3D3BE639}"/>
              </a:ext>
            </a:extLst>
          </p:cNvPr>
          <p:cNvSpPr txBox="1"/>
          <p:nvPr/>
        </p:nvSpPr>
        <p:spPr>
          <a:xfrm>
            <a:off x="254622" y="4932306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条件に一致した時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7DEA6A6-626B-400D-8F29-E080B919EA39}"/>
              </a:ext>
            </a:extLst>
          </p:cNvPr>
          <p:cNvSpPr txBox="1"/>
          <p:nvPr/>
        </p:nvSpPr>
        <p:spPr>
          <a:xfrm>
            <a:off x="154500" y="5013553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E74398A-8DDE-4035-913C-F2EB419BB818}"/>
              </a:ext>
            </a:extLst>
          </p:cNvPr>
          <p:cNvSpPr txBox="1"/>
          <p:nvPr/>
        </p:nvSpPr>
        <p:spPr>
          <a:xfrm>
            <a:off x="938258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559E263-CB35-4A78-A79A-9CBF9FAC929C}"/>
              </a:ext>
            </a:extLst>
          </p:cNvPr>
          <p:cNvSpPr txBox="1"/>
          <p:nvPr/>
        </p:nvSpPr>
        <p:spPr>
          <a:xfrm>
            <a:off x="1736375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6968D3AF-6EDB-46D6-9731-86EBDA6792DC}"/>
              </a:ext>
            </a:extLst>
          </p:cNvPr>
          <p:cNvGrpSpPr/>
          <p:nvPr/>
        </p:nvGrpSpPr>
        <p:grpSpPr>
          <a:xfrm>
            <a:off x="7302274" y="5493330"/>
            <a:ext cx="1215452" cy="1215452"/>
            <a:chOff x="5638108" y="5543188"/>
            <a:chExt cx="1215452" cy="1215452"/>
          </a:xfrm>
        </p:grpSpPr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78CBA7A2-8DD4-4B5C-8D8E-AB83B281F88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308A0676-0D79-4043-8B80-9F0F760304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B405448-6BE2-4095-B47F-24CD04973644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95E5D3A-562B-439C-B6FE-772ED10FBEF2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15BA7FA-555C-4862-A99C-BC9E17914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585" y="5388385"/>
            <a:ext cx="2339543" cy="548688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CBD5A96-475B-4F7B-911E-0386FCB0A5D4}"/>
              </a:ext>
            </a:extLst>
          </p:cNvPr>
          <p:cNvSpPr txBox="1"/>
          <p:nvPr/>
        </p:nvSpPr>
        <p:spPr>
          <a:xfrm>
            <a:off x="829136" y="6235390"/>
            <a:ext cx="65812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F261CC8-9CDD-4C8B-9631-0463817CA930}"/>
              </a:ext>
            </a:extLst>
          </p:cNvPr>
          <p:cNvSpPr txBox="1"/>
          <p:nvPr/>
        </p:nvSpPr>
        <p:spPr>
          <a:xfrm>
            <a:off x="6477658" y="62942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9B068F0-48B8-4B06-91D0-564A67DAA6DF}"/>
              </a:ext>
            </a:extLst>
          </p:cNvPr>
          <p:cNvSpPr txBox="1"/>
          <p:nvPr/>
        </p:nvSpPr>
        <p:spPr>
          <a:xfrm>
            <a:off x="244817" y="5898635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条件に一致しない時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3163C2F-ABEB-4C04-8A9C-23FB0DD5B0F1}"/>
              </a:ext>
            </a:extLst>
          </p:cNvPr>
          <p:cNvSpPr txBox="1"/>
          <p:nvPr/>
        </p:nvSpPr>
        <p:spPr>
          <a:xfrm>
            <a:off x="144695" y="5979882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E055839-5D8B-44A7-8704-E3CB850BE3AC}"/>
              </a:ext>
            </a:extLst>
          </p:cNvPr>
          <p:cNvSpPr txBox="1"/>
          <p:nvPr/>
        </p:nvSpPr>
        <p:spPr>
          <a:xfrm>
            <a:off x="928453" y="5979882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16A45DE-1326-4F19-8D55-75F74948B24C}"/>
              </a:ext>
            </a:extLst>
          </p:cNvPr>
          <p:cNvSpPr txBox="1"/>
          <p:nvPr/>
        </p:nvSpPr>
        <p:spPr>
          <a:xfrm>
            <a:off x="1975147" y="5979882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8EE3CBEF-2E0E-41DB-A409-65000D825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89" y="370219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D689EA19-46E0-4CFC-94B0-C0708EA3782C}"/>
              </a:ext>
            </a:extLst>
          </p:cNvPr>
          <p:cNvCxnSpPr>
            <a:cxnSpLocks/>
            <a:stCxn id="50" idx="3"/>
          </p:cNvCxnSpPr>
          <p:nvPr/>
        </p:nvCxnSpPr>
        <p:spPr>
          <a:xfrm>
            <a:off x="577402" y="3938370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943AD602-53B9-4249-9F9D-CC577B3900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585" y="6314379"/>
            <a:ext cx="3132091" cy="579170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4FB4D08-1510-4CE8-8FC3-29FEB9134DCB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B3AEA04-F81C-46C3-AD26-ADB594BFFA97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F09A4FC-47AB-9235-1957-6DA713D31D5F}"/>
              </a:ext>
            </a:extLst>
          </p:cNvPr>
          <p:cNvSpPr txBox="1"/>
          <p:nvPr/>
        </p:nvSpPr>
        <p:spPr>
          <a:xfrm>
            <a:off x="2580758" y="1464212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F58F726-4458-6D7B-F6F7-108DCA211C15}"/>
              </a:ext>
            </a:extLst>
          </p:cNvPr>
          <p:cNvSpPr txBox="1"/>
          <p:nvPr/>
        </p:nvSpPr>
        <p:spPr>
          <a:xfrm>
            <a:off x="3086501" y="146421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03E2EE2-D5F2-46D7-2F54-9A4F32BA08A9}"/>
              </a:ext>
            </a:extLst>
          </p:cNvPr>
          <p:cNvSpPr txBox="1"/>
          <p:nvPr/>
        </p:nvSpPr>
        <p:spPr>
          <a:xfrm>
            <a:off x="3858686" y="199120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E45A69-5CDF-8891-EF2A-69C76EB66EEB}"/>
              </a:ext>
            </a:extLst>
          </p:cNvPr>
          <p:cNvSpPr txBox="1"/>
          <p:nvPr/>
        </p:nvSpPr>
        <p:spPr>
          <a:xfrm>
            <a:off x="4520883" y="19912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BCD5351-FE11-C39D-6FD0-385428F8D052}"/>
              </a:ext>
            </a:extLst>
          </p:cNvPr>
          <p:cNvSpPr txBox="1"/>
          <p:nvPr/>
        </p:nvSpPr>
        <p:spPr>
          <a:xfrm>
            <a:off x="4274661" y="249036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2219698-D81D-910A-B7E8-17DB5D853BE6}"/>
              </a:ext>
            </a:extLst>
          </p:cNvPr>
          <p:cNvSpPr txBox="1"/>
          <p:nvPr/>
        </p:nvSpPr>
        <p:spPr>
          <a:xfrm>
            <a:off x="3741501" y="249036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736B824-DCF8-722B-9751-1DB01B98249E}"/>
              </a:ext>
            </a:extLst>
          </p:cNvPr>
          <p:cNvSpPr txBox="1"/>
          <p:nvPr/>
        </p:nvSpPr>
        <p:spPr>
          <a:xfrm>
            <a:off x="2297901" y="291951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3E4F60-4B73-D855-0C25-5668D39E30BC}"/>
              </a:ext>
            </a:extLst>
          </p:cNvPr>
          <p:cNvSpPr txBox="1"/>
          <p:nvPr/>
        </p:nvSpPr>
        <p:spPr>
          <a:xfrm>
            <a:off x="2903923" y="291440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9037883-3C0A-9159-CAF9-C46A1B2887D2}"/>
              </a:ext>
            </a:extLst>
          </p:cNvPr>
          <p:cNvSpPr txBox="1"/>
          <p:nvPr/>
        </p:nvSpPr>
        <p:spPr>
          <a:xfrm>
            <a:off x="1854391" y="291440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F55D3F-F7FA-4A76-34AF-4787FBA41883}"/>
              </a:ext>
            </a:extLst>
          </p:cNvPr>
          <p:cNvSpPr txBox="1"/>
          <p:nvPr/>
        </p:nvSpPr>
        <p:spPr>
          <a:xfrm>
            <a:off x="1964257" y="371224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AD774D8-F20A-FB45-1A27-8D335D5D3813}"/>
              </a:ext>
            </a:extLst>
          </p:cNvPr>
          <p:cNvSpPr txBox="1"/>
          <p:nvPr/>
        </p:nvSpPr>
        <p:spPr>
          <a:xfrm>
            <a:off x="3431049" y="370999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9B54358-4086-03DF-CD0D-9FB133F3A4E2}"/>
              </a:ext>
            </a:extLst>
          </p:cNvPr>
          <p:cNvSpPr txBox="1"/>
          <p:nvPr/>
        </p:nvSpPr>
        <p:spPr>
          <a:xfrm>
            <a:off x="4392319" y="542830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C3D7343-60AF-ED98-2E17-CCEC0A14ABC3}"/>
              </a:ext>
            </a:extLst>
          </p:cNvPr>
          <p:cNvSpPr txBox="1"/>
          <p:nvPr/>
        </p:nvSpPr>
        <p:spPr>
          <a:xfrm>
            <a:off x="4998341" y="542318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2C312B0-BE02-6B55-83A1-D4B2AE67419D}"/>
              </a:ext>
            </a:extLst>
          </p:cNvPr>
          <p:cNvSpPr txBox="1"/>
          <p:nvPr/>
        </p:nvSpPr>
        <p:spPr>
          <a:xfrm>
            <a:off x="3948809" y="542318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69A3572-CEA9-5D27-4E1F-EADC1A6A2135}"/>
              </a:ext>
            </a:extLst>
          </p:cNvPr>
          <p:cNvSpPr txBox="1"/>
          <p:nvPr/>
        </p:nvSpPr>
        <p:spPr>
          <a:xfrm>
            <a:off x="4052735" y="63698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4C9A505-5BD7-2B98-F5A6-124A0D8EA85E}"/>
              </a:ext>
            </a:extLst>
          </p:cNvPr>
          <p:cNvSpPr txBox="1"/>
          <p:nvPr/>
        </p:nvSpPr>
        <p:spPr>
          <a:xfrm>
            <a:off x="5519527" y="636762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336903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F89E698F-5445-4FC6-8224-694335D717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69265"/>
            <a:ext cx="7107733" cy="4580649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B572D6-D4A2-4E87-8CA6-B8C7CD1F1BC4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inspect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EA9E466-3CD6-4A16-A39C-E7B7F0D45A82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D21A445-8778-4433-A059-CD6940737FD6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34A7FD8-D49D-41A8-8BC9-4899B7A58AE8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2A8ED7E4-D9FC-4F39-94B0-451AF27F28C3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7BA5F12-8436-4C7B-8C7E-E97FD38A3229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吹き出し: 角を丸めた四角形 48">
            <a:extLst>
              <a:ext uri="{FF2B5EF4-FFF2-40B4-BE49-F238E27FC236}">
                <a16:creationId xmlns:a16="http://schemas.microsoft.com/office/drawing/2014/main" id="{D623CDBD-4D36-4547-B24F-423E171EC235}"/>
              </a:ext>
            </a:extLst>
          </p:cNvPr>
          <p:cNvSpPr/>
          <p:nvPr/>
        </p:nvSpPr>
        <p:spPr>
          <a:xfrm>
            <a:off x="2266606" y="5682644"/>
            <a:ext cx="1754978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92A039D-FB59-4C87-A0D5-9056F8CB946B}"/>
              </a:ext>
            </a:extLst>
          </p:cNvPr>
          <p:cNvSpPr txBox="1"/>
          <p:nvPr/>
        </p:nvSpPr>
        <p:spPr>
          <a:xfrm>
            <a:off x="2289965" y="5676170"/>
            <a:ext cx="158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inspect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5A950C8-8EEC-4146-922D-E7EE53FE5494}"/>
              </a:ext>
            </a:extLst>
          </p:cNvPr>
          <p:cNvSpPr txBox="1"/>
          <p:nvPr/>
        </p:nvSpPr>
        <p:spPr>
          <a:xfrm>
            <a:off x="3184098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10AE9A9-30E2-4533-8B2F-D53B1D3A58AF}"/>
              </a:ext>
            </a:extLst>
          </p:cNvPr>
          <p:cNvSpPr txBox="1"/>
          <p:nvPr/>
        </p:nvSpPr>
        <p:spPr>
          <a:xfrm>
            <a:off x="4475607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5E4DE70-0FD7-446F-A8C3-ACC01C729AA0}"/>
              </a:ext>
            </a:extLst>
          </p:cNvPr>
          <p:cNvSpPr txBox="1"/>
          <p:nvPr/>
        </p:nvSpPr>
        <p:spPr>
          <a:xfrm>
            <a:off x="5923709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D855EEB-9C27-4C5D-B030-DA64FA15B21F}"/>
              </a:ext>
            </a:extLst>
          </p:cNvPr>
          <p:cNvSpPr txBox="1"/>
          <p:nvPr/>
        </p:nvSpPr>
        <p:spPr>
          <a:xfrm>
            <a:off x="3043104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3053107-5452-4645-95F4-666002BF9890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8145660-5E7D-485A-9F31-8A306C0FE6E6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3126972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．金色のブロックまで移動しよう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59CE22-A44F-4915-8E11-DAD6036C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991744"/>
            <a:ext cx="7116058" cy="458601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61C4ED-AF6A-4D21-92A0-37059017F9E4}"/>
              </a:ext>
            </a:extLst>
          </p:cNvPr>
          <p:cNvSpPr txBox="1"/>
          <p:nvPr/>
        </p:nvSpPr>
        <p:spPr>
          <a:xfrm>
            <a:off x="725198" y="1010988"/>
            <a:ext cx="81968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エージェントが移動できました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5CA2588-956B-45D8-8C9B-AE4DB549FC6E}"/>
              </a:ext>
            </a:extLst>
          </p:cNvPr>
          <p:cNvSpPr txBox="1"/>
          <p:nvPr/>
        </p:nvSpPr>
        <p:spPr>
          <a:xfrm>
            <a:off x="4120689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3B4C676-AC43-452A-A927-FBF452D7CF10}"/>
              </a:ext>
            </a:extLst>
          </p:cNvPr>
          <p:cNvSpPr txBox="1"/>
          <p:nvPr/>
        </p:nvSpPr>
        <p:spPr>
          <a:xfrm>
            <a:off x="5948038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74C046F-F112-4AF1-9B2F-DC63F30C9FB0}"/>
              </a:ext>
            </a:extLst>
          </p:cNvPr>
          <p:cNvSpPr txBox="1"/>
          <p:nvPr/>
        </p:nvSpPr>
        <p:spPr>
          <a:xfrm>
            <a:off x="2349185" y="1079941"/>
            <a:ext cx="594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2EA689-D28B-486F-A323-92FDFB7A3F21}"/>
              </a:ext>
            </a:extLst>
          </p:cNvPr>
          <p:cNvSpPr txBox="1"/>
          <p:nvPr/>
        </p:nvSpPr>
        <p:spPr>
          <a:xfrm>
            <a:off x="3657601" y="1368180"/>
            <a:ext cx="45540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（隣の部屋に移動してください。）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F241D5-1A19-4288-818B-44EC85DE5C03}"/>
              </a:ext>
            </a:extLst>
          </p:cNvPr>
          <p:cNvSpPr txBox="1"/>
          <p:nvPr/>
        </p:nvSpPr>
        <p:spPr>
          <a:xfrm>
            <a:off x="5095784" y="1445792"/>
            <a:ext cx="512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B909ACB-9E86-4718-BFAA-708EFE7565AF}"/>
              </a:ext>
            </a:extLst>
          </p:cNvPr>
          <p:cNvSpPr txBox="1"/>
          <p:nvPr/>
        </p:nvSpPr>
        <p:spPr>
          <a:xfrm>
            <a:off x="5722769" y="1449367"/>
            <a:ext cx="628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B81B434-BB0D-491D-99F5-0B89D2529CAC}"/>
              </a:ext>
            </a:extLst>
          </p:cNvPr>
          <p:cNvSpPr txBox="1"/>
          <p:nvPr/>
        </p:nvSpPr>
        <p:spPr>
          <a:xfrm>
            <a:off x="4493703" y="1445792"/>
            <a:ext cx="608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C0C4E0-CDBB-48B0-A087-FAC27645C0D4}"/>
              </a:ext>
            </a:extLst>
          </p:cNvPr>
          <p:cNvSpPr txBox="1"/>
          <p:nvPr/>
        </p:nvSpPr>
        <p:spPr>
          <a:xfrm>
            <a:off x="3583593" y="370700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53F9CF7-8A71-4626-B447-96241EA7EA97}"/>
              </a:ext>
            </a:extLst>
          </p:cNvPr>
          <p:cNvSpPr txBox="1"/>
          <p:nvPr/>
        </p:nvSpPr>
        <p:spPr>
          <a:xfrm>
            <a:off x="914962" y="387957"/>
            <a:ext cx="79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127857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84135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：らせん形の通路を移動しよう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972123" y="1404226"/>
            <a:ext cx="52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C41A31-B971-4E97-BE3E-6F057DDDAB46}"/>
              </a:ext>
            </a:extLst>
          </p:cNvPr>
          <p:cNvSpPr txBox="1"/>
          <p:nvPr/>
        </p:nvSpPr>
        <p:spPr>
          <a:xfrm>
            <a:off x="4873841" y="1404226"/>
            <a:ext cx="85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5E87B4-D0A1-4283-91C1-0AA7DB3503E0}"/>
              </a:ext>
            </a:extLst>
          </p:cNvPr>
          <p:cNvSpPr txBox="1"/>
          <p:nvPr/>
        </p:nvSpPr>
        <p:spPr>
          <a:xfrm>
            <a:off x="6108783" y="1404226"/>
            <a:ext cx="85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0167267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通路を抜けて金色の資源を回収しましょう！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4604347" y="1069926"/>
            <a:ext cx="861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1933421" y="1069926"/>
            <a:ext cx="61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つうろ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2606120" y="1069926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421AFE9-F449-4D94-8815-F24BAC4FEAAD}"/>
              </a:ext>
            </a:extLst>
          </p:cNvPr>
          <p:cNvSpPr txBox="1"/>
          <p:nvPr/>
        </p:nvSpPr>
        <p:spPr>
          <a:xfrm>
            <a:off x="3244698" y="1069926"/>
            <a:ext cx="759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BBAA26-31B2-4913-8665-B753369A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0451" y="1974798"/>
            <a:ext cx="6526649" cy="4206164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86F78C6-C436-4D96-AB42-F9D7489ADB91}"/>
              </a:ext>
            </a:extLst>
          </p:cNvPr>
          <p:cNvSpPr txBox="1"/>
          <p:nvPr/>
        </p:nvSpPr>
        <p:spPr>
          <a:xfrm>
            <a:off x="4010898" y="1069926"/>
            <a:ext cx="61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</p:spTree>
    <p:extLst>
      <p:ext uri="{BB962C8B-B14F-4D97-AF65-F5344CB8AC3E}">
        <p14:creationId xmlns:p14="http://schemas.microsoft.com/office/powerpoint/2010/main" val="3047900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63657F0-0FC6-4BE2-9922-83CFE3C021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9" r="11307"/>
          <a:stretch/>
        </p:blipFill>
        <p:spPr>
          <a:xfrm>
            <a:off x="5744109" y="3830633"/>
            <a:ext cx="2764712" cy="256708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CD487C3-7C3B-4977-B91B-D1974F11A2B0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5A85221-94C2-46B6-B04B-3FC67F7745ED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E08579-57F8-405B-A388-4AD53679DD21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D3D70CA-F5B6-46A3-901D-7B9260E42350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99E2C75-70B5-4DC0-83E3-B23BABB5AADC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8A0474D-54C1-4172-B69F-FD45F1FA5B04}"/>
              </a:ext>
            </a:extLst>
          </p:cNvPr>
          <p:cNvSpPr txBox="1"/>
          <p:nvPr/>
        </p:nvSpPr>
        <p:spPr>
          <a:xfrm>
            <a:off x="1167977" y="3795584"/>
            <a:ext cx="351942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移動中は前方を確認します。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7C61C066-1796-4092-825A-B4973C371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7" y="3729306"/>
            <a:ext cx="739603" cy="739603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2C81905-3849-48B7-A705-72291A981F19}"/>
              </a:ext>
            </a:extLst>
          </p:cNvPr>
          <p:cNvSpPr txBox="1"/>
          <p:nvPr/>
        </p:nvSpPr>
        <p:spPr>
          <a:xfrm>
            <a:off x="2026679" y="3871114"/>
            <a:ext cx="73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F57B363-78CE-472B-9B48-73434EB52263}"/>
              </a:ext>
            </a:extLst>
          </p:cNvPr>
          <p:cNvSpPr txBox="1"/>
          <p:nvPr/>
        </p:nvSpPr>
        <p:spPr>
          <a:xfrm>
            <a:off x="2726548" y="3864835"/>
            <a:ext cx="73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43BF1B-0938-40C9-A88C-618B783713D0}"/>
              </a:ext>
            </a:extLst>
          </p:cNvPr>
          <p:cNvSpPr txBox="1"/>
          <p:nvPr/>
        </p:nvSpPr>
        <p:spPr>
          <a:xfrm>
            <a:off x="1299399" y="4330343"/>
            <a:ext cx="39722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ブロックがないとき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前進します。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3CC78A9-AEC4-4708-B951-FF881EC23896}"/>
              </a:ext>
            </a:extLst>
          </p:cNvPr>
          <p:cNvSpPr txBox="1"/>
          <p:nvPr/>
        </p:nvSpPr>
        <p:spPr>
          <a:xfrm>
            <a:off x="3543551" y="4398426"/>
            <a:ext cx="800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F997573-8FA4-406B-8DF5-BFE79C775B6A}"/>
              </a:ext>
            </a:extLst>
          </p:cNvPr>
          <p:cNvSpPr txBox="1"/>
          <p:nvPr/>
        </p:nvSpPr>
        <p:spPr>
          <a:xfrm>
            <a:off x="1299399" y="5012539"/>
            <a:ext cx="39722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ブロックがあるとき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左を向きます。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BA73748-68E4-4D25-B09D-522F3F539F98}"/>
              </a:ext>
            </a:extLst>
          </p:cNvPr>
          <p:cNvSpPr txBox="1"/>
          <p:nvPr/>
        </p:nvSpPr>
        <p:spPr>
          <a:xfrm>
            <a:off x="3455084" y="5080409"/>
            <a:ext cx="667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61B4674-35A9-4C73-8D04-23BF75AA45EE}"/>
              </a:ext>
            </a:extLst>
          </p:cNvPr>
          <p:cNvSpPr txBox="1"/>
          <p:nvPr/>
        </p:nvSpPr>
        <p:spPr>
          <a:xfrm>
            <a:off x="4057178" y="5080409"/>
            <a:ext cx="358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B4ABCE7-0F13-43CA-A26A-A56CAF816AD4}"/>
              </a:ext>
            </a:extLst>
          </p:cNvPr>
          <p:cNvSpPr txBox="1"/>
          <p:nvPr/>
        </p:nvSpPr>
        <p:spPr>
          <a:xfrm>
            <a:off x="7186864" y="5838264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E14FE35-B726-4757-B812-6F6CF02E464D}"/>
              </a:ext>
            </a:extLst>
          </p:cNvPr>
          <p:cNvSpPr txBox="1"/>
          <p:nvPr/>
        </p:nvSpPr>
        <p:spPr>
          <a:xfrm>
            <a:off x="6468181" y="5226781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5FFFA00-7570-4C78-A97F-69811D048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29737"/>
            <a:ext cx="9144000" cy="763660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688CBCB-8361-45C8-8AEB-481D0D633DAF}"/>
              </a:ext>
            </a:extLst>
          </p:cNvPr>
          <p:cNvSpPr txBox="1"/>
          <p:nvPr/>
        </p:nvSpPr>
        <p:spPr>
          <a:xfrm>
            <a:off x="1158833" y="3187274"/>
            <a:ext cx="78758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エージェントは前方に金色のブロックがない間、移動します。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087B1E2-8226-4ABC-A6D4-25B345994C10}"/>
              </a:ext>
            </a:extLst>
          </p:cNvPr>
          <p:cNvSpPr txBox="1"/>
          <p:nvPr/>
        </p:nvSpPr>
        <p:spPr>
          <a:xfrm>
            <a:off x="3395778" y="3246523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EDAA403-288C-4F81-AFA8-F26977C91A81}"/>
              </a:ext>
            </a:extLst>
          </p:cNvPr>
          <p:cNvSpPr txBox="1"/>
          <p:nvPr/>
        </p:nvSpPr>
        <p:spPr>
          <a:xfrm>
            <a:off x="6218996" y="3246523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317ED2A-39CC-4E15-ACB7-CDAA353B385B}"/>
              </a:ext>
            </a:extLst>
          </p:cNvPr>
          <p:cNvSpPr txBox="1"/>
          <p:nvPr/>
        </p:nvSpPr>
        <p:spPr>
          <a:xfrm>
            <a:off x="5623559" y="3246523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60DD8367-2749-483F-A62D-4070F2BCE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63" y="3120996"/>
            <a:ext cx="739603" cy="739603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40BCD1B-3FC1-4232-9328-95E43C3BA536}"/>
              </a:ext>
            </a:extLst>
          </p:cNvPr>
          <p:cNvSpPr txBox="1"/>
          <p:nvPr/>
        </p:nvSpPr>
        <p:spPr>
          <a:xfrm>
            <a:off x="1189698" y="5667303"/>
            <a:ext cx="458631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エージェントは金色のブロック（資源）を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壊してから回収します。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639E08A-0B7B-4507-AA4B-95EF3F7DEAC5}"/>
              </a:ext>
            </a:extLst>
          </p:cNvPr>
          <p:cNvSpPr txBox="1"/>
          <p:nvPr/>
        </p:nvSpPr>
        <p:spPr>
          <a:xfrm>
            <a:off x="2706846" y="5718500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6B39148-BB74-44AF-87CB-B0F877896A52}"/>
              </a:ext>
            </a:extLst>
          </p:cNvPr>
          <p:cNvSpPr txBox="1"/>
          <p:nvPr/>
        </p:nvSpPr>
        <p:spPr>
          <a:xfrm>
            <a:off x="4614714" y="5718500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C99B8-4619-4210-8EC9-3869C5938D11}"/>
              </a:ext>
            </a:extLst>
          </p:cNvPr>
          <p:cNvSpPr txBox="1"/>
          <p:nvPr/>
        </p:nvSpPr>
        <p:spPr>
          <a:xfrm>
            <a:off x="2218083" y="6283795"/>
            <a:ext cx="90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3D6D499-E80D-437F-A4F2-5BFCFB5BB607}"/>
              </a:ext>
            </a:extLst>
          </p:cNvPr>
          <p:cNvSpPr txBox="1"/>
          <p:nvPr/>
        </p:nvSpPr>
        <p:spPr>
          <a:xfrm>
            <a:off x="1198207" y="628379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06D0B523-0AA7-468E-906D-BC8237B15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28" y="5601025"/>
            <a:ext cx="739603" cy="739603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9D03ABA-9A13-4D68-B201-E27D91F2C81B}"/>
              </a:ext>
            </a:extLst>
          </p:cNvPr>
          <p:cNvSpPr txBox="1"/>
          <p:nvPr/>
        </p:nvSpPr>
        <p:spPr>
          <a:xfrm>
            <a:off x="2696992" y="3246523"/>
            <a:ext cx="731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</p:spTree>
    <p:extLst>
      <p:ext uri="{BB962C8B-B14F-4D97-AF65-F5344CB8AC3E}">
        <p14:creationId xmlns:p14="http://schemas.microsoft.com/office/powerpoint/2010/main" val="4256595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47C53B-C5A1-457D-9E7A-3AA16B6F7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997" y="3526835"/>
            <a:ext cx="2959502" cy="274456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8C7BDB2-5F0D-49A8-9D97-7DAFA0514116}"/>
              </a:ext>
            </a:extLst>
          </p:cNvPr>
          <p:cNvSpPr txBox="1"/>
          <p:nvPr/>
        </p:nvSpPr>
        <p:spPr>
          <a:xfrm>
            <a:off x="1087347" y="2473093"/>
            <a:ext cx="4040151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＜条件＞ブロックがあるか？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一致するとき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・左に向きを変える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一致しないとき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9DE3D64-C4FC-4A8F-8DB4-9169F931E7BD}"/>
              </a:ext>
            </a:extLst>
          </p:cNvPr>
          <p:cNvSpPr txBox="1"/>
          <p:nvPr/>
        </p:nvSpPr>
        <p:spPr>
          <a:xfrm>
            <a:off x="626802" y="1316080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18439FB6-BC22-44D0-BA83-9A7F114CFD24}"/>
              </a:ext>
            </a:extLst>
          </p:cNvPr>
          <p:cNvSpPr txBox="1"/>
          <p:nvPr/>
        </p:nvSpPr>
        <p:spPr>
          <a:xfrm>
            <a:off x="626802" y="1898585"/>
            <a:ext cx="67048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B287AD9-978B-4889-AFC7-B923443F9A50}"/>
              </a:ext>
            </a:extLst>
          </p:cNvPr>
          <p:cNvSpPr txBox="1"/>
          <p:nvPr/>
        </p:nvSpPr>
        <p:spPr>
          <a:xfrm>
            <a:off x="5304695" y="138471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D56C548-DC05-41F3-A245-29BEA9636E84}"/>
              </a:ext>
            </a:extLst>
          </p:cNvPr>
          <p:cNvSpPr txBox="1"/>
          <p:nvPr/>
        </p:nvSpPr>
        <p:spPr>
          <a:xfrm>
            <a:off x="3878862" y="137523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199AF5D1-43C6-4E5B-9054-D8DC7AAA4802}"/>
              </a:ext>
            </a:extLst>
          </p:cNvPr>
          <p:cNvSpPr txBox="1"/>
          <p:nvPr/>
        </p:nvSpPr>
        <p:spPr>
          <a:xfrm>
            <a:off x="5934451" y="13836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AF6F56D4-F3C6-46B5-BB57-73E462287E64}"/>
              </a:ext>
            </a:extLst>
          </p:cNvPr>
          <p:cNvSpPr txBox="1"/>
          <p:nvPr/>
        </p:nvSpPr>
        <p:spPr>
          <a:xfrm>
            <a:off x="2497289" y="1971182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047C664-FA75-4EB5-8CC6-DF2A8E98F159}"/>
              </a:ext>
            </a:extLst>
          </p:cNvPr>
          <p:cNvSpPr txBox="1"/>
          <p:nvPr/>
        </p:nvSpPr>
        <p:spPr>
          <a:xfrm>
            <a:off x="3218090" y="4740821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AF68E045-B155-449F-8441-CAA493396E76}"/>
              </a:ext>
            </a:extLst>
          </p:cNvPr>
          <p:cNvSpPr txBox="1"/>
          <p:nvPr/>
        </p:nvSpPr>
        <p:spPr>
          <a:xfrm>
            <a:off x="3218900" y="195904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A1F5066D-7CDA-43F1-A9E0-34E1462764EB}"/>
              </a:ext>
            </a:extLst>
          </p:cNvPr>
          <p:cNvSpPr txBox="1"/>
          <p:nvPr/>
        </p:nvSpPr>
        <p:spPr>
          <a:xfrm>
            <a:off x="1284545" y="3099449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F6F24854-8CBA-4E83-95D9-02FEEC697EA1}"/>
              </a:ext>
            </a:extLst>
          </p:cNvPr>
          <p:cNvSpPr txBox="1"/>
          <p:nvPr/>
        </p:nvSpPr>
        <p:spPr>
          <a:xfrm>
            <a:off x="2111386" y="3660603"/>
            <a:ext cx="598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F1F080D6-940A-4638-BDCF-6780398BB9C7}"/>
              </a:ext>
            </a:extLst>
          </p:cNvPr>
          <p:cNvSpPr txBox="1"/>
          <p:nvPr/>
        </p:nvSpPr>
        <p:spPr>
          <a:xfrm>
            <a:off x="1191797" y="2544732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A1DA78D2-C740-4C8D-B08F-AFA0737D7FCF}"/>
              </a:ext>
            </a:extLst>
          </p:cNvPr>
          <p:cNvSpPr/>
          <p:nvPr/>
        </p:nvSpPr>
        <p:spPr>
          <a:xfrm>
            <a:off x="843859" y="2555299"/>
            <a:ext cx="4040151" cy="26790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7F8C2E8F-D6A5-48E5-AB13-40CE102C7860}"/>
              </a:ext>
            </a:extLst>
          </p:cNvPr>
          <p:cNvSpPr txBox="1"/>
          <p:nvPr/>
        </p:nvSpPr>
        <p:spPr>
          <a:xfrm>
            <a:off x="1283010" y="4157329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AB7E7D8-9567-4BF1-9B6E-8E4BE9EFB1DC}"/>
              </a:ext>
            </a:extLst>
          </p:cNvPr>
          <p:cNvSpPr txBox="1"/>
          <p:nvPr/>
        </p:nvSpPr>
        <p:spPr>
          <a:xfrm>
            <a:off x="2656719" y="364861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DA7EDE17-7F35-4D39-ACDE-EDE62912A99D}"/>
              </a:ext>
            </a:extLst>
          </p:cNvPr>
          <p:cNvSpPr txBox="1"/>
          <p:nvPr/>
        </p:nvSpPr>
        <p:spPr>
          <a:xfrm>
            <a:off x="3389962" y="3642053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6283657E-AC9F-4391-8436-8726DB0E7522}"/>
              </a:ext>
            </a:extLst>
          </p:cNvPr>
          <p:cNvSpPr txBox="1"/>
          <p:nvPr/>
        </p:nvSpPr>
        <p:spPr>
          <a:xfrm>
            <a:off x="5378478" y="2192549"/>
            <a:ext cx="37655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の部分を、前方が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金色ブロックではない間繰り返す。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36C391C-F802-4B1D-861D-8D52F9DEA2B4}"/>
              </a:ext>
            </a:extLst>
          </p:cNvPr>
          <p:cNvSpPr txBox="1"/>
          <p:nvPr/>
        </p:nvSpPr>
        <p:spPr>
          <a:xfrm>
            <a:off x="6522360" y="226495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1D055D55-0013-463D-B0B5-D92836C160D2}"/>
              </a:ext>
            </a:extLst>
          </p:cNvPr>
          <p:cNvSpPr txBox="1"/>
          <p:nvPr/>
        </p:nvSpPr>
        <p:spPr>
          <a:xfrm>
            <a:off x="7501258" y="2825261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 く 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DF39B16B-460A-4ED1-A296-F75F38E61651}"/>
              </a:ext>
            </a:extLst>
          </p:cNvPr>
          <p:cNvSpPr txBox="1"/>
          <p:nvPr/>
        </p:nvSpPr>
        <p:spPr>
          <a:xfrm>
            <a:off x="8322986" y="282526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12" name="正方形/長方形 111">
            <a:extLst>
              <a:ext uri="{FF2B5EF4-FFF2-40B4-BE49-F238E27FC236}">
                <a16:creationId xmlns:a16="http://schemas.microsoft.com/office/drawing/2014/main" id="{409E5D8A-13C7-4CA1-9B5B-AB148388F391}"/>
              </a:ext>
            </a:extLst>
          </p:cNvPr>
          <p:cNvSpPr/>
          <p:nvPr/>
        </p:nvSpPr>
        <p:spPr>
          <a:xfrm>
            <a:off x="5489134" y="2329648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1002543E-A74F-49A1-9208-947939CAD407}"/>
              </a:ext>
            </a:extLst>
          </p:cNvPr>
          <p:cNvSpPr txBox="1"/>
          <p:nvPr/>
        </p:nvSpPr>
        <p:spPr>
          <a:xfrm>
            <a:off x="5298053" y="2825261"/>
            <a:ext cx="7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D179C1DB-E5C3-4B6C-A21F-1FD735617680}"/>
              </a:ext>
            </a:extLst>
          </p:cNvPr>
          <p:cNvSpPr txBox="1"/>
          <p:nvPr/>
        </p:nvSpPr>
        <p:spPr>
          <a:xfrm>
            <a:off x="7194385" y="5578053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98F20CA9-179A-429A-974D-FF924C81548F}"/>
              </a:ext>
            </a:extLst>
          </p:cNvPr>
          <p:cNvSpPr txBox="1"/>
          <p:nvPr/>
        </p:nvSpPr>
        <p:spPr>
          <a:xfrm>
            <a:off x="6394798" y="4987042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1EE51F7D-AC74-4EC4-855F-FD0A9196EC90}"/>
              </a:ext>
            </a:extLst>
          </p:cNvPr>
          <p:cNvSpPr txBox="1"/>
          <p:nvPr/>
        </p:nvSpPr>
        <p:spPr>
          <a:xfrm>
            <a:off x="7392120" y="2258777"/>
            <a:ext cx="78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FED36992-C38A-4641-B303-F6DE4539AF42}"/>
              </a:ext>
            </a:extLst>
          </p:cNvPr>
          <p:cNvSpPr txBox="1"/>
          <p:nvPr/>
        </p:nvSpPr>
        <p:spPr>
          <a:xfrm>
            <a:off x="626802" y="5441353"/>
            <a:ext cx="5649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金色ブロックを壊して全て拾う。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0C88EDC6-2843-4377-B469-DEA6EF0B9A06}"/>
              </a:ext>
            </a:extLst>
          </p:cNvPr>
          <p:cNvSpPr txBox="1"/>
          <p:nvPr/>
        </p:nvSpPr>
        <p:spPr>
          <a:xfrm>
            <a:off x="3179071" y="5532826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7710EEE-300A-4CD5-ABDC-5A30FA26B7E0}"/>
              </a:ext>
            </a:extLst>
          </p:cNvPr>
          <p:cNvSpPr txBox="1"/>
          <p:nvPr/>
        </p:nvSpPr>
        <p:spPr>
          <a:xfrm>
            <a:off x="2525814" y="5523948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C5AA2B33-835C-4B0A-8BE8-A2CA4A2B2876}"/>
              </a:ext>
            </a:extLst>
          </p:cNvPr>
          <p:cNvSpPr txBox="1"/>
          <p:nvPr/>
        </p:nvSpPr>
        <p:spPr>
          <a:xfrm>
            <a:off x="801472" y="5523948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011A62A4-7826-49D9-B785-12AECF2EAC4B}"/>
              </a:ext>
            </a:extLst>
          </p:cNvPr>
          <p:cNvSpPr txBox="1"/>
          <p:nvPr/>
        </p:nvSpPr>
        <p:spPr>
          <a:xfrm>
            <a:off x="3655763" y="5523948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</p:spTree>
    <p:extLst>
      <p:ext uri="{BB962C8B-B14F-4D97-AF65-F5344CB8AC3E}">
        <p14:creationId xmlns:p14="http://schemas.microsoft.com/office/powerpoint/2010/main" val="35853107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D4DB7431-AA04-4C24-AE1E-BF29B0ABF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FA26D62-9C29-4B66-B19E-DC50EAFEF11E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DE702E8-8E70-4FD8-B476-23C4EE22988F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F8FB5F2-B2F2-4813-893E-3AA22C365E25}"/>
              </a:ext>
            </a:extLst>
          </p:cNvPr>
          <p:cNvSpPr txBox="1"/>
          <p:nvPr/>
        </p:nvSpPr>
        <p:spPr>
          <a:xfrm>
            <a:off x="2897907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E1175FD-BCD1-45FD-B501-C0F1CD26E38C}"/>
              </a:ext>
            </a:extLst>
          </p:cNvPr>
          <p:cNvSpPr txBox="1"/>
          <p:nvPr/>
        </p:nvSpPr>
        <p:spPr>
          <a:xfrm>
            <a:off x="7262183" y="109010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A06AF23-F9BB-4930-B073-A44CA236F1A1}"/>
              </a:ext>
            </a:extLst>
          </p:cNvPr>
          <p:cNvSpPr txBox="1"/>
          <p:nvPr/>
        </p:nvSpPr>
        <p:spPr>
          <a:xfrm>
            <a:off x="4765454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C00577C-729E-450B-B54E-7DBE2F1DA558}"/>
              </a:ext>
            </a:extLst>
          </p:cNvPr>
          <p:cNvSpPr txBox="1"/>
          <p:nvPr/>
        </p:nvSpPr>
        <p:spPr>
          <a:xfrm>
            <a:off x="3134995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163CE257-AE50-43C6-B770-5D187CBF70D7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79" name="楕円 78">
              <a:extLst>
                <a:ext uri="{FF2B5EF4-FFF2-40B4-BE49-F238E27FC236}">
                  <a16:creationId xmlns:a16="http://schemas.microsoft.com/office/drawing/2014/main" id="{750C3C35-6CAF-4CC4-91F2-95633325DB24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6490D8FF-5407-4512-97B3-339810E466DC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81" name="図 80">
                <a:extLst>
                  <a:ext uri="{FF2B5EF4-FFF2-40B4-BE49-F238E27FC236}">
                    <a16:creationId xmlns:a16="http://schemas.microsoft.com/office/drawing/2014/main" id="{9CFA1BF5-58B7-45A4-82B1-1BD2030E0C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82" name="グループ化 81">
                <a:extLst>
                  <a:ext uri="{FF2B5EF4-FFF2-40B4-BE49-F238E27FC236}">
                    <a16:creationId xmlns:a16="http://schemas.microsoft.com/office/drawing/2014/main" id="{CC91AD34-9B46-45A2-A0B4-C2263B969AE9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83" name="図 82">
                  <a:extLst>
                    <a:ext uri="{FF2B5EF4-FFF2-40B4-BE49-F238E27FC236}">
                      <a16:creationId xmlns:a16="http://schemas.microsoft.com/office/drawing/2014/main" id="{257CF6D1-A28E-49F7-9FFC-8DA5A703D4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84" name="四角形: 角を丸くする 83">
                  <a:extLst>
                    <a:ext uri="{FF2B5EF4-FFF2-40B4-BE49-F238E27FC236}">
                      <a16:creationId xmlns:a16="http://schemas.microsoft.com/office/drawing/2014/main" id="{4601CD98-3B08-4571-B8BC-A0E953A320FA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85" name="円弧 84">
            <a:extLst>
              <a:ext uri="{FF2B5EF4-FFF2-40B4-BE49-F238E27FC236}">
                <a16:creationId xmlns:a16="http://schemas.microsoft.com/office/drawing/2014/main" id="{C39C510A-C9B0-4F0F-B794-25EA783E251F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482E4A2A-696F-4DBA-9415-0593226D78FD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CB49F1E-96B7-9259-0CCE-DEAB5A850105}"/>
              </a:ext>
            </a:extLst>
          </p:cNvPr>
          <p:cNvSpPr txBox="1"/>
          <p:nvPr/>
        </p:nvSpPr>
        <p:spPr>
          <a:xfrm>
            <a:off x="7094947" y="2648320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B3E454-D3E0-16D6-6BC3-E71BE154D48E}"/>
              </a:ext>
            </a:extLst>
          </p:cNvPr>
          <p:cNvSpPr txBox="1"/>
          <p:nvPr/>
        </p:nvSpPr>
        <p:spPr>
          <a:xfrm>
            <a:off x="7600690" y="264832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12D8E01-B106-9685-F6B7-C3A0156A760A}"/>
              </a:ext>
            </a:extLst>
          </p:cNvPr>
          <p:cNvSpPr txBox="1"/>
          <p:nvPr/>
        </p:nvSpPr>
        <p:spPr>
          <a:xfrm>
            <a:off x="2897907" y="267631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A15E61-2DAF-56E4-D88C-CAF319F6DCBE}"/>
              </a:ext>
            </a:extLst>
          </p:cNvPr>
          <p:cNvSpPr txBox="1"/>
          <p:nvPr/>
        </p:nvSpPr>
        <p:spPr>
          <a:xfrm>
            <a:off x="4032612" y="308133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ふくせい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BE91E0C-423A-0F02-041C-D4FBC00E068E}"/>
              </a:ext>
            </a:extLst>
          </p:cNvPr>
          <p:cNvSpPr txBox="1"/>
          <p:nvPr/>
        </p:nvSpPr>
        <p:spPr>
          <a:xfrm>
            <a:off x="4633853" y="35688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7AF1FDC-9493-1631-1623-95F69EF00385}"/>
              </a:ext>
            </a:extLst>
          </p:cNvPr>
          <p:cNvSpPr txBox="1"/>
          <p:nvPr/>
        </p:nvSpPr>
        <p:spPr>
          <a:xfrm>
            <a:off x="4623976" y="4088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1CBEDDF-041A-D32B-4163-6BDF215DB67D}"/>
              </a:ext>
            </a:extLst>
          </p:cNvPr>
          <p:cNvSpPr txBox="1"/>
          <p:nvPr/>
        </p:nvSpPr>
        <p:spPr>
          <a:xfrm>
            <a:off x="4640098" y="44443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36297105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A6B76-2B42-453F-9E2A-F9BA298F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1" y="1265791"/>
            <a:ext cx="5995140" cy="3680439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2B336F7-CBA4-47D5-BB0E-6A3FD958DF50}"/>
              </a:ext>
            </a:extLst>
          </p:cNvPr>
          <p:cNvSpPr txBox="1"/>
          <p:nvPr/>
        </p:nvSpPr>
        <p:spPr>
          <a:xfrm>
            <a:off x="898991" y="5059628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spiral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3698701-3BE1-4043-92AB-4E706BAC2D9F}"/>
              </a:ext>
            </a:extLst>
          </p:cNvPr>
          <p:cNvSpPr txBox="1"/>
          <p:nvPr/>
        </p:nvSpPr>
        <p:spPr>
          <a:xfrm>
            <a:off x="5534130" y="5127340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7A38EB78-70AD-416C-8D53-9262390FA229}"/>
              </a:ext>
            </a:extLst>
          </p:cNvPr>
          <p:cNvSpPr/>
          <p:nvPr/>
        </p:nvSpPr>
        <p:spPr>
          <a:xfrm>
            <a:off x="1706622" y="1283547"/>
            <a:ext cx="681474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6603FD4-EF04-4094-8152-B15ACB7124F7}"/>
              </a:ext>
            </a:extLst>
          </p:cNvPr>
          <p:cNvSpPr/>
          <p:nvPr/>
        </p:nvSpPr>
        <p:spPr>
          <a:xfrm>
            <a:off x="1165455" y="2130543"/>
            <a:ext cx="3899164" cy="162627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六角形 27">
            <a:extLst>
              <a:ext uri="{FF2B5EF4-FFF2-40B4-BE49-F238E27FC236}">
                <a16:creationId xmlns:a16="http://schemas.microsoft.com/office/drawing/2014/main" id="{18C6ED14-454F-48D8-A21D-576FA661DEBB}"/>
              </a:ext>
            </a:extLst>
          </p:cNvPr>
          <p:cNvSpPr/>
          <p:nvPr/>
        </p:nvSpPr>
        <p:spPr>
          <a:xfrm>
            <a:off x="1384917" y="1657067"/>
            <a:ext cx="4740675" cy="443075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E972D3-17FB-4DFA-AFDB-1A93D189DA04}"/>
              </a:ext>
            </a:extLst>
          </p:cNvPr>
          <p:cNvSpPr/>
          <p:nvPr/>
        </p:nvSpPr>
        <p:spPr>
          <a:xfrm>
            <a:off x="1033769" y="3986071"/>
            <a:ext cx="2108635" cy="7716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0469F32-0AFB-4E22-8E9C-E354FC9B88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0744" y="170157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7F8BB30-DC06-4CE8-B5D8-BC88C8F94340}"/>
              </a:ext>
            </a:extLst>
          </p:cNvPr>
          <p:cNvCxnSpPr>
            <a:cxnSpLocks/>
          </p:cNvCxnSpPr>
          <p:nvPr/>
        </p:nvCxnSpPr>
        <p:spPr>
          <a:xfrm>
            <a:off x="633087" y="1900578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434D73F-D617-4231-9675-1CED87A8815B}"/>
              </a:ext>
            </a:extLst>
          </p:cNvPr>
          <p:cNvSpPr txBox="1"/>
          <p:nvPr/>
        </p:nvSpPr>
        <p:spPr>
          <a:xfrm>
            <a:off x="742245" y="5849870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F0F6C1C-2B28-475B-9FB8-A0D5E8813CEE}"/>
              </a:ext>
            </a:extLst>
          </p:cNvPr>
          <p:cNvSpPr txBox="1"/>
          <p:nvPr/>
        </p:nvSpPr>
        <p:spPr>
          <a:xfrm>
            <a:off x="4581743" y="591910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2CBF2377-05A9-41C5-A4DA-000AB3A93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544" y="5611518"/>
            <a:ext cx="2057578" cy="108975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37E6CA2-774A-5C1D-B040-AE4DA6634952}"/>
              </a:ext>
            </a:extLst>
          </p:cNvPr>
          <p:cNvSpPr txBox="1"/>
          <p:nvPr/>
        </p:nvSpPr>
        <p:spPr>
          <a:xfrm>
            <a:off x="2388096" y="126579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16DC668-5694-D3EE-572C-0A792C795EEB}"/>
              </a:ext>
            </a:extLst>
          </p:cNvPr>
          <p:cNvSpPr txBox="1"/>
          <p:nvPr/>
        </p:nvSpPr>
        <p:spPr>
          <a:xfrm>
            <a:off x="2832622" y="1265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789E61A-F043-85B5-4AC5-5D0766CB8BE3}"/>
              </a:ext>
            </a:extLst>
          </p:cNvPr>
          <p:cNvSpPr txBox="1"/>
          <p:nvPr/>
        </p:nvSpPr>
        <p:spPr>
          <a:xfrm>
            <a:off x="2993599" y="562743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30228155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A6B76-2B42-453F-9E2A-F9BA298F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1" y="1265791"/>
            <a:ext cx="5995140" cy="3680439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6603FD4-EF04-4094-8152-B15ACB7124F7}"/>
              </a:ext>
            </a:extLst>
          </p:cNvPr>
          <p:cNvSpPr/>
          <p:nvPr/>
        </p:nvSpPr>
        <p:spPr>
          <a:xfrm>
            <a:off x="1165455" y="2139421"/>
            <a:ext cx="3899164" cy="162627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E972D3-17FB-4DFA-AFDB-1A93D189DA04}"/>
              </a:ext>
            </a:extLst>
          </p:cNvPr>
          <p:cNvSpPr/>
          <p:nvPr/>
        </p:nvSpPr>
        <p:spPr>
          <a:xfrm>
            <a:off x="1033769" y="3986071"/>
            <a:ext cx="2108635" cy="7716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4FFA6B4-9A85-4EAC-B631-E8562BE127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045" y="166961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79BE4DA2-E0EA-4E22-A60B-77A3AD6D6C47}"/>
              </a:ext>
            </a:extLst>
          </p:cNvPr>
          <p:cNvCxnSpPr>
            <a:cxnSpLocks/>
          </p:cNvCxnSpPr>
          <p:nvPr/>
        </p:nvCxnSpPr>
        <p:spPr>
          <a:xfrm>
            <a:off x="742245" y="1893974"/>
            <a:ext cx="6515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4C5D50F0-2825-4427-B6E7-262CF6F1943C}"/>
              </a:ext>
            </a:extLst>
          </p:cNvPr>
          <p:cNvGrpSpPr/>
          <p:nvPr/>
        </p:nvGrpSpPr>
        <p:grpSpPr>
          <a:xfrm>
            <a:off x="3415332" y="4073568"/>
            <a:ext cx="5728668" cy="1368267"/>
            <a:chOff x="1284691" y="5111929"/>
            <a:chExt cx="5728668" cy="1368267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3C61133-90FD-410B-A15E-EC3E4F0FDF82}"/>
                </a:ext>
              </a:extLst>
            </p:cNvPr>
            <p:cNvSpPr txBox="1"/>
            <p:nvPr/>
          </p:nvSpPr>
          <p:spPr>
            <a:xfrm>
              <a:off x="1284691" y="5111929"/>
              <a:ext cx="57286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▼を押して「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E8EE828B-37BC-46BB-960F-120655641AA4}"/>
                </a:ext>
              </a:extLst>
            </p:cNvPr>
            <p:cNvSpPr txBox="1"/>
            <p:nvPr/>
          </p:nvSpPr>
          <p:spPr>
            <a:xfrm>
              <a:off x="1460641" y="5154248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A610EF8-EC48-4E60-9AFF-4447152A377E}"/>
                </a:ext>
              </a:extLst>
            </p:cNvPr>
            <p:cNvSpPr txBox="1"/>
            <p:nvPr/>
          </p:nvSpPr>
          <p:spPr>
            <a:xfrm>
              <a:off x="4427324" y="51843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144FB1A-BB31-4FB0-AE8A-0201F3EBB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064" y="5589831"/>
              <a:ext cx="1681109" cy="890365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815898F-0B80-44C7-839D-DAB5F98531E8}"/>
                </a:ext>
              </a:extLst>
            </p:cNvPr>
            <p:cNvSpPr txBox="1"/>
            <p:nvPr/>
          </p:nvSpPr>
          <p:spPr>
            <a:xfrm>
              <a:off x="5972376" y="57355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EB07E7E-BC20-455C-8DC1-420202439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6782" y="5277358"/>
              <a:ext cx="1585097" cy="396274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E41F1DE-D61B-4EC9-8BB1-92A94C3DC78F}"/>
                </a:ext>
              </a:extLst>
            </p:cNvPr>
            <p:cNvSpPr txBox="1"/>
            <p:nvPr/>
          </p:nvSpPr>
          <p:spPr>
            <a:xfrm>
              <a:off x="3213717" y="5735525"/>
              <a:ext cx="778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2645B87-5383-42A7-A7F0-3A88669E5748}"/>
                </a:ext>
              </a:extLst>
            </p:cNvPr>
            <p:cNvSpPr txBox="1"/>
            <p:nvPr/>
          </p:nvSpPr>
          <p:spPr>
            <a:xfrm>
              <a:off x="1674701" y="57286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B3FEE27-09EF-47FA-B1CD-F3C2CAC4E4A1}"/>
              </a:ext>
            </a:extLst>
          </p:cNvPr>
          <p:cNvSpPr/>
          <p:nvPr/>
        </p:nvSpPr>
        <p:spPr>
          <a:xfrm>
            <a:off x="1578934" y="1739477"/>
            <a:ext cx="3197251" cy="308994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FC1DD760-8136-4B04-BAC2-700F67F70BBA}"/>
              </a:ext>
            </a:extLst>
          </p:cNvPr>
          <p:cNvSpPr/>
          <p:nvPr/>
        </p:nvSpPr>
        <p:spPr>
          <a:xfrm>
            <a:off x="5198156" y="1689241"/>
            <a:ext cx="714372" cy="378860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吹き出し: 角を丸めた四角形 25">
            <a:extLst>
              <a:ext uri="{FF2B5EF4-FFF2-40B4-BE49-F238E27FC236}">
                <a16:creationId xmlns:a16="http://schemas.microsoft.com/office/drawing/2014/main" id="{7FEAD26E-8CCC-4EB0-8BE9-1524405B4E8D}"/>
              </a:ext>
            </a:extLst>
          </p:cNvPr>
          <p:cNvSpPr/>
          <p:nvPr/>
        </p:nvSpPr>
        <p:spPr>
          <a:xfrm>
            <a:off x="1877456" y="5797034"/>
            <a:ext cx="5535397" cy="61868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4BB62B-B6CA-433F-AE77-7136B48FEE7C}"/>
              </a:ext>
            </a:extLst>
          </p:cNvPr>
          <p:cNvSpPr txBox="1"/>
          <p:nvPr/>
        </p:nvSpPr>
        <p:spPr>
          <a:xfrm>
            <a:off x="2063503" y="5814597"/>
            <a:ext cx="4967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≠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」は「等しくない」という意味の記号だよ！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E3D7AA9-D6FF-442D-BAF2-393114B5B181}"/>
              </a:ext>
            </a:extLst>
          </p:cNvPr>
          <p:cNvSpPr txBox="1"/>
          <p:nvPr/>
        </p:nvSpPr>
        <p:spPr>
          <a:xfrm>
            <a:off x="4922934" y="5861316"/>
            <a:ext cx="4746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いみ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2C4E9FA-13FF-4783-8AE6-20D582A5841E}"/>
              </a:ext>
            </a:extLst>
          </p:cNvPr>
          <p:cNvSpPr txBox="1"/>
          <p:nvPr/>
        </p:nvSpPr>
        <p:spPr>
          <a:xfrm>
            <a:off x="3020190" y="587019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95E5AE2-E433-411B-A4F7-22519E58F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903" y="5094334"/>
            <a:ext cx="1036176" cy="1755464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B681657-A519-476D-A1C4-8855FE9FAEDE}"/>
              </a:ext>
            </a:extLst>
          </p:cNvPr>
          <p:cNvSpPr txBox="1"/>
          <p:nvPr/>
        </p:nvSpPr>
        <p:spPr>
          <a:xfrm>
            <a:off x="5492101" y="5872838"/>
            <a:ext cx="5447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きごう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017001D-F34F-ADD3-259A-06EABFB1AC80}"/>
              </a:ext>
            </a:extLst>
          </p:cNvPr>
          <p:cNvSpPr txBox="1"/>
          <p:nvPr/>
        </p:nvSpPr>
        <p:spPr>
          <a:xfrm>
            <a:off x="2388096" y="126579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3D7403A-30AA-110B-EF7B-C527F970E2B7}"/>
              </a:ext>
            </a:extLst>
          </p:cNvPr>
          <p:cNvSpPr txBox="1"/>
          <p:nvPr/>
        </p:nvSpPr>
        <p:spPr>
          <a:xfrm>
            <a:off x="2832622" y="1265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CB445E3-FE9B-631A-8FFB-AE35C9FB3D26}"/>
              </a:ext>
            </a:extLst>
          </p:cNvPr>
          <p:cNvSpPr txBox="1"/>
          <p:nvPr/>
        </p:nvSpPr>
        <p:spPr>
          <a:xfrm>
            <a:off x="6789267" y="457303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31060891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A6B76-2B42-453F-9E2A-F9BA298F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1" y="1265791"/>
            <a:ext cx="5995140" cy="3680439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6603FD4-EF04-4094-8152-B15ACB7124F7}"/>
              </a:ext>
            </a:extLst>
          </p:cNvPr>
          <p:cNvSpPr/>
          <p:nvPr/>
        </p:nvSpPr>
        <p:spPr>
          <a:xfrm>
            <a:off x="1165455" y="2139421"/>
            <a:ext cx="3899164" cy="162627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E972D3-17FB-4DFA-AFDB-1A93D189DA04}"/>
              </a:ext>
            </a:extLst>
          </p:cNvPr>
          <p:cNvSpPr/>
          <p:nvPr/>
        </p:nvSpPr>
        <p:spPr>
          <a:xfrm>
            <a:off x="1033769" y="3986071"/>
            <a:ext cx="2108635" cy="7716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03B8A63F-EE32-4434-B84D-88F411F46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73" y="102347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829AB08-71C7-49D2-8089-271F904BABBD}"/>
              </a:ext>
            </a:extLst>
          </p:cNvPr>
          <p:cNvCxnSpPr>
            <a:cxnSpLocks/>
          </p:cNvCxnSpPr>
          <p:nvPr/>
        </p:nvCxnSpPr>
        <p:spPr>
          <a:xfrm>
            <a:off x="4295230" y="1509204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5A052311-3BF5-4094-8ECC-C40C9C160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767" y="1013387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408D0CDC-71A3-41C5-ADAA-8046C2F2F004}"/>
              </a:ext>
            </a:extLst>
          </p:cNvPr>
          <p:cNvCxnSpPr>
            <a:cxnSpLocks/>
          </p:cNvCxnSpPr>
          <p:nvPr/>
        </p:nvCxnSpPr>
        <p:spPr>
          <a:xfrm>
            <a:off x="5543211" y="1495820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E4E7CFB-3E7B-486B-B07D-8D4CF8C47E52}"/>
              </a:ext>
            </a:extLst>
          </p:cNvPr>
          <p:cNvGrpSpPr/>
          <p:nvPr/>
        </p:nvGrpSpPr>
        <p:grpSpPr>
          <a:xfrm>
            <a:off x="4881212" y="1990238"/>
            <a:ext cx="4323681" cy="1685077"/>
            <a:chOff x="621181" y="4943494"/>
            <a:chExt cx="4323681" cy="1685077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A130DBB-6180-461F-9681-03088368E2AB}"/>
                </a:ext>
              </a:extLst>
            </p:cNvPr>
            <p:cNvSpPr txBox="1"/>
            <p:nvPr/>
          </p:nvSpPr>
          <p:spPr>
            <a:xfrm>
              <a:off x="621181" y="4943494"/>
              <a:ext cx="4323681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の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56CEEF5-E147-4081-B057-DCB4E564B631}"/>
                </a:ext>
              </a:extLst>
            </p:cNvPr>
            <p:cNvSpPr txBox="1"/>
            <p:nvPr/>
          </p:nvSpPr>
          <p:spPr>
            <a:xfrm>
              <a:off x="1726429" y="61053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03E4B2B-FA88-47AC-9C5B-A63E0915D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399" y="5681325"/>
              <a:ext cx="3810330" cy="403895"/>
            </a:xfrm>
            <a:prstGeom prst="rect">
              <a:avLst/>
            </a:prstGeom>
          </p:spPr>
        </p:pic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07B8204-8B18-4B3B-9DC1-B0930A1AE837}"/>
              </a:ext>
            </a:extLst>
          </p:cNvPr>
          <p:cNvSpPr txBox="1"/>
          <p:nvPr/>
        </p:nvSpPr>
        <p:spPr>
          <a:xfrm>
            <a:off x="804342" y="5024291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8BB2D1C-D060-4F2A-AEF5-8CF40A8A38C3}"/>
              </a:ext>
            </a:extLst>
          </p:cNvPr>
          <p:cNvSpPr txBox="1"/>
          <p:nvPr/>
        </p:nvSpPr>
        <p:spPr>
          <a:xfrm>
            <a:off x="3506124" y="565245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2F1ABF7E-12FA-4BA3-8849-DF801F0E29A1}"/>
              </a:ext>
            </a:extLst>
          </p:cNvPr>
          <p:cNvSpPr txBox="1"/>
          <p:nvPr/>
        </p:nvSpPr>
        <p:spPr>
          <a:xfrm>
            <a:off x="5089863" y="508440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BC67AA0-2BCC-48E5-B3BF-E5CDB1C9260C}"/>
              </a:ext>
            </a:extLst>
          </p:cNvPr>
          <p:cNvSpPr txBox="1"/>
          <p:nvPr/>
        </p:nvSpPr>
        <p:spPr>
          <a:xfrm>
            <a:off x="758509" y="5644888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E9263F48-C2BB-4ECB-A2B7-5DC59406EA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542" y="5114479"/>
            <a:ext cx="922100" cy="533446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E04CEF8A-A8A1-427F-B632-F2E4BE7020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1701" y="4859866"/>
            <a:ext cx="3248669" cy="1459928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2F6C0AD-9B26-4CEC-912E-145F1C04F665}"/>
              </a:ext>
            </a:extLst>
          </p:cNvPr>
          <p:cNvSpPr txBox="1"/>
          <p:nvPr/>
        </p:nvSpPr>
        <p:spPr>
          <a:xfrm>
            <a:off x="1654667" y="56435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4A04AFC-5D96-184D-C21E-9C9C66376F67}"/>
              </a:ext>
            </a:extLst>
          </p:cNvPr>
          <p:cNvSpPr txBox="1"/>
          <p:nvPr/>
        </p:nvSpPr>
        <p:spPr>
          <a:xfrm>
            <a:off x="2388096" y="126579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0D699D6-F75A-4638-5282-08C2A4D02AE6}"/>
              </a:ext>
            </a:extLst>
          </p:cNvPr>
          <p:cNvSpPr txBox="1"/>
          <p:nvPr/>
        </p:nvSpPr>
        <p:spPr>
          <a:xfrm>
            <a:off x="2832622" y="1265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504448E-E568-7BEF-C29C-17400C19FC33}"/>
              </a:ext>
            </a:extLst>
          </p:cNvPr>
          <p:cNvSpPr txBox="1"/>
          <p:nvPr/>
        </p:nvSpPr>
        <p:spPr>
          <a:xfrm>
            <a:off x="3546617" y="16805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BC75A7B-3B42-26BC-B7D0-A23FB43AC77A}"/>
              </a:ext>
            </a:extLst>
          </p:cNvPr>
          <p:cNvSpPr txBox="1"/>
          <p:nvPr/>
        </p:nvSpPr>
        <p:spPr>
          <a:xfrm>
            <a:off x="4066821" y="16839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0DA10E2-5192-AF65-0DD9-3CF2CD326414}"/>
              </a:ext>
            </a:extLst>
          </p:cNvPr>
          <p:cNvSpPr txBox="1"/>
          <p:nvPr/>
        </p:nvSpPr>
        <p:spPr>
          <a:xfrm>
            <a:off x="7232362" y="272385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AF2F3B7-CD75-3B80-4133-6269282A822C}"/>
              </a:ext>
            </a:extLst>
          </p:cNvPr>
          <p:cNvSpPr txBox="1"/>
          <p:nvPr/>
        </p:nvSpPr>
        <p:spPr>
          <a:xfrm>
            <a:off x="7908151" y="270793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3750183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A6B76-2B42-453F-9E2A-F9BA298F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1" y="1265791"/>
            <a:ext cx="5995140" cy="3680439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6603FD4-EF04-4094-8152-B15ACB7124F7}"/>
              </a:ext>
            </a:extLst>
          </p:cNvPr>
          <p:cNvSpPr/>
          <p:nvPr/>
        </p:nvSpPr>
        <p:spPr>
          <a:xfrm>
            <a:off x="1233996" y="2441359"/>
            <a:ext cx="2645546" cy="47234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E972D3-17FB-4DFA-AFDB-1A93D189DA04}"/>
              </a:ext>
            </a:extLst>
          </p:cNvPr>
          <p:cNvSpPr/>
          <p:nvPr/>
        </p:nvSpPr>
        <p:spPr>
          <a:xfrm>
            <a:off x="1033769" y="3986071"/>
            <a:ext cx="2108635" cy="7716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89B2924-E9E2-45F9-BB94-5528B6558BFF}"/>
              </a:ext>
            </a:extLst>
          </p:cNvPr>
          <p:cNvSpPr/>
          <p:nvPr/>
        </p:nvSpPr>
        <p:spPr>
          <a:xfrm>
            <a:off x="1233996" y="3141294"/>
            <a:ext cx="2645546" cy="47234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94847EF3-BDCE-4E7E-9611-40B372EFCC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045" y="179389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C61DFCA-375C-43D8-915B-DEE210D28AE6}"/>
              </a:ext>
            </a:extLst>
          </p:cNvPr>
          <p:cNvCxnSpPr>
            <a:cxnSpLocks/>
          </p:cNvCxnSpPr>
          <p:nvPr/>
        </p:nvCxnSpPr>
        <p:spPr>
          <a:xfrm>
            <a:off x="742245" y="2186937"/>
            <a:ext cx="4296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9C7B7E4-A66B-4DBA-942B-08A78AD06A24}"/>
              </a:ext>
            </a:extLst>
          </p:cNvPr>
          <p:cNvSpPr txBox="1"/>
          <p:nvPr/>
        </p:nvSpPr>
        <p:spPr>
          <a:xfrm>
            <a:off x="5100999" y="2537663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5DCC724-B646-4E90-B17E-4032BB1A25BD}"/>
              </a:ext>
            </a:extLst>
          </p:cNvPr>
          <p:cNvSpPr txBox="1"/>
          <p:nvPr/>
        </p:nvSpPr>
        <p:spPr>
          <a:xfrm>
            <a:off x="8253675" y="259328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131D35A-51F7-4D08-BA97-433D1B80C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054" y="2131250"/>
            <a:ext cx="1508891" cy="165368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3C18F80-68B5-41F8-90A8-FA686ED9ACBE}"/>
              </a:ext>
            </a:extLst>
          </p:cNvPr>
          <p:cNvSpPr txBox="1"/>
          <p:nvPr/>
        </p:nvSpPr>
        <p:spPr>
          <a:xfrm>
            <a:off x="5330366" y="2593284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498EA56-5542-4F2B-99DE-DB3E25F7638F}"/>
              </a:ext>
            </a:extLst>
          </p:cNvPr>
          <p:cNvSpPr txBox="1"/>
          <p:nvPr/>
        </p:nvSpPr>
        <p:spPr>
          <a:xfrm>
            <a:off x="694812" y="5052558"/>
            <a:ext cx="82272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の条件に入れる。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1D49833-8DD5-44CB-8B98-353DCAA4241D}"/>
              </a:ext>
            </a:extLst>
          </p:cNvPr>
          <p:cNvSpPr txBox="1"/>
          <p:nvPr/>
        </p:nvSpPr>
        <p:spPr>
          <a:xfrm>
            <a:off x="7033937" y="512593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8C8164FC-A390-4250-AB6E-2972DB323F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511" y="5558006"/>
            <a:ext cx="1100283" cy="1205866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88A35C54-CBCD-4630-9E60-B061DC4EC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326" y="5176211"/>
            <a:ext cx="3756986" cy="434378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90754E6-53C3-40AA-AC13-61715D52E34D}"/>
              </a:ext>
            </a:extLst>
          </p:cNvPr>
          <p:cNvSpPr txBox="1"/>
          <p:nvPr/>
        </p:nvSpPr>
        <p:spPr>
          <a:xfrm>
            <a:off x="2898906" y="56497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95C2675-371B-41C6-94AA-E579B62BD785}"/>
              </a:ext>
            </a:extLst>
          </p:cNvPr>
          <p:cNvSpPr txBox="1"/>
          <p:nvPr/>
        </p:nvSpPr>
        <p:spPr>
          <a:xfrm>
            <a:off x="2156386" y="5649703"/>
            <a:ext cx="82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D28FDA64-0CAA-4570-AF55-D8D2EF505E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33" y="2318349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2BC2344F-16E7-44AA-9E19-0ACA2F111D94}"/>
              </a:ext>
            </a:extLst>
          </p:cNvPr>
          <p:cNvCxnSpPr>
            <a:cxnSpLocks/>
          </p:cNvCxnSpPr>
          <p:nvPr/>
        </p:nvCxnSpPr>
        <p:spPr>
          <a:xfrm>
            <a:off x="742245" y="2405847"/>
            <a:ext cx="8202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5E19464-7305-5DDB-7B4E-06A04759F204}"/>
              </a:ext>
            </a:extLst>
          </p:cNvPr>
          <p:cNvSpPr txBox="1"/>
          <p:nvPr/>
        </p:nvSpPr>
        <p:spPr>
          <a:xfrm>
            <a:off x="2388096" y="126579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0518E2F-1713-DC6E-5677-F9832E85C330}"/>
              </a:ext>
            </a:extLst>
          </p:cNvPr>
          <p:cNvSpPr txBox="1"/>
          <p:nvPr/>
        </p:nvSpPr>
        <p:spPr>
          <a:xfrm>
            <a:off x="2832622" y="1265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E221E0F-FB82-ABBA-EE2C-16041D09F96D}"/>
              </a:ext>
            </a:extLst>
          </p:cNvPr>
          <p:cNvSpPr txBox="1"/>
          <p:nvPr/>
        </p:nvSpPr>
        <p:spPr>
          <a:xfrm>
            <a:off x="3546617" y="16805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F8AE312-ABD6-88C9-C120-F2802AED9EFC}"/>
              </a:ext>
            </a:extLst>
          </p:cNvPr>
          <p:cNvSpPr txBox="1"/>
          <p:nvPr/>
        </p:nvSpPr>
        <p:spPr>
          <a:xfrm>
            <a:off x="4066821" y="16839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9FDF15A-0E18-5553-72BB-8E50158DF1A7}"/>
              </a:ext>
            </a:extLst>
          </p:cNvPr>
          <p:cNvSpPr txBox="1"/>
          <p:nvPr/>
        </p:nvSpPr>
        <p:spPr>
          <a:xfrm>
            <a:off x="3409256" y="21193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4FD2D44-2245-FA1E-6356-721FB299719B}"/>
              </a:ext>
            </a:extLst>
          </p:cNvPr>
          <p:cNvSpPr txBox="1"/>
          <p:nvPr/>
        </p:nvSpPr>
        <p:spPr>
          <a:xfrm>
            <a:off x="3929460" y="212266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5D45F6D-63BE-28F8-A126-43631F6AECD9}"/>
              </a:ext>
            </a:extLst>
          </p:cNvPr>
          <p:cNvSpPr txBox="1"/>
          <p:nvPr/>
        </p:nvSpPr>
        <p:spPr>
          <a:xfrm>
            <a:off x="7135079" y="2149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C2F4B0B-5862-8346-B5E2-1F116CF9DEE6}"/>
              </a:ext>
            </a:extLst>
          </p:cNvPr>
          <p:cNvSpPr txBox="1"/>
          <p:nvPr/>
        </p:nvSpPr>
        <p:spPr>
          <a:xfrm>
            <a:off x="5493722" y="518413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2D1916D-BEC2-F0FC-AC9A-D2DCE519D181}"/>
              </a:ext>
            </a:extLst>
          </p:cNvPr>
          <p:cNvSpPr txBox="1"/>
          <p:nvPr/>
        </p:nvSpPr>
        <p:spPr>
          <a:xfrm>
            <a:off x="6013926" y="518749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3E61749-2716-31D9-1855-54ECBAD7344B}"/>
              </a:ext>
            </a:extLst>
          </p:cNvPr>
          <p:cNvSpPr txBox="1"/>
          <p:nvPr/>
        </p:nvSpPr>
        <p:spPr>
          <a:xfrm>
            <a:off x="1277295" y="553580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6362453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A6B76-2B42-453F-9E2A-F9BA298F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1" y="1265791"/>
            <a:ext cx="5995140" cy="3680439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90E972D3-17FB-4DFA-AFDB-1A93D189DA04}"/>
              </a:ext>
            </a:extLst>
          </p:cNvPr>
          <p:cNvSpPr/>
          <p:nvPr/>
        </p:nvSpPr>
        <p:spPr>
          <a:xfrm>
            <a:off x="1033769" y="3986071"/>
            <a:ext cx="2108635" cy="7716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69DDF411-0BF4-4580-BBEC-DFB02511A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00" y="241930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B5ACDEA-CEA1-4CD4-96C0-7B9F033EBD5F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732813" y="2655476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E99FB25-B148-454E-BCA8-E58A7A07F649}"/>
              </a:ext>
            </a:extLst>
          </p:cNvPr>
          <p:cNvSpPr txBox="1"/>
          <p:nvPr/>
        </p:nvSpPr>
        <p:spPr>
          <a:xfrm>
            <a:off x="1198063" y="5256128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CB7E855-55DD-4F1A-BF65-E182BC5E5F9B}"/>
              </a:ext>
            </a:extLst>
          </p:cNvPr>
          <p:cNvSpPr txBox="1"/>
          <p:nvPr/>
        </p:nvSpPr>
        <p:spPr>
          <a:xfrm>
            <a:off x="5935807" y="53227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A33C5B4-FAB9-4DD3-9762-DCCDA65873E6}"/>
              </a:ext>
            </a:extLst>
          </p:cNvPr>
          <p:cNvSpPr txBox="1"/>
          <p:nvPr/>
        </p:nvSpPr>
        <p:spPr>
          <a:xfrm>
            <a:off x="627487" y="4932306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条件に一致した時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FEC0659-DE32-4E82-951F-1C3B12700413}"/>
              </a:ext>
            </a:extLst>
          </p:cNvPr>
          <p:cNvSpPr txBox="1"/>
          <p:nvPr/>
        </p:nvSpPr>
        <p:spPr>
          <a:xfrm>
            <a:off x="527365" y="5013553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D871B25-ED8E-436C-9AC7-DEBE57454D62}"/>
              </a:ext>
            </a:extLst>
          </p:cNvPr>
          <p:cNvSpPr txBox="1"/>
          <p:nvPr/>
        </p:nvSpPr>
        <p:spPr>
          <a:xfrm>
            <a:off x="1311124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863937B-A017-4FA9-98AC-6AD7F5EA1294}"/>
              </a:ext>
            </a:extLst>
          </p:cNvPr>
          <p:cNvSpPr txBox="1"/>
          <p:nvPr/>
        </p:nvSpPr>
        <p:spPr>
          <a:xfrm>
            <a:off x="2109240" y="5013553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5171BAB-8E49-46C6-ADD7-B9DBCA29D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450" y="5388385"/>
            <a:ext cx="2339543" cy="548688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8E8DF5D-833D-4145-9A53-E37D3AA8E951}"/>
              </a:ext>
            </a:extLst>
          </p:cNvPr>
          <p:cNvSpPr txBox="1"/>
          <p:nvPr/>
        </p:nvSpPr>
        <p:spPr>
          <a:xfrm>
            <a:off x="1202001" y="6235390"/>
            <a:ext cx="65812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07D0C40-D6D5-4C6F-9B0A-562EBE6BD6A5}"/>
              </a:ext>
            </a:extLst>
          </p:cNvPr>
          <p:cNvSpPr txBox="1"/>
          <p:nvPr/>
        </p:nvSpPr>
        <p:spPr>
          <a:xfrm>
            <a:off x="6850523" y="629427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B39A3C6-D943-4329-B910-400E6D660F34}"/>
              </a:ext>
            </a:extLst>
          </p:cNvPr>
          <p:cNvSpPr txBox="1"/>
          <p:nvPr/>
        </p:nvSpPr>
        <p:spPr>
          <a:xfrm>
            <a:off x="617682" y="5898635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条件に一致しない時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1657CAB-BDB5-4243-98DC-C7ECC2486FCB}"/>
              </a:ext>
            </a:extLst>
          </p:cNvPr>
          <p:cNvSpPr txBox="1"/>
          <p:nvPr/>
        </p:nvSpPr>
        <p:spPr>
          <a:xfrm>
            <a:off x="517560" y="5979882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D2E5082-8B32-4E43-B46F-D3E8D0B4C52B}"/>
              </a:ext>
            </a:extLst>
          </p:cNvPr>
          <p:cNvSpPr txBox="1"/>
          <p:nvPr/>
        </p:nvSpPr>
        <p:spPr>
          <a:xfrm>
            <a:off x="1301319" y="5979882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D1D168B-4B94-46B3-8EFC-6533D7480F4A}"/>
              </a:ext>
            </a:extLst>
          </p:cNvPr>
          <p:cNvSpPr txBox="1"/>
          <p:nvPr/>
        </p:nvSpPr>
        <p:spPr>
          <a:xfrm>
            <a:off x="2348012" y="5979882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92AD747D-488D-44E4-9F54-063B31C7F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11" y="311626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74347556-545A-4D3C-9CC5-D86053045940}"/>
              </a:ext>
            </a:extLst>
          </p:cNvPr>
          <p:cNvCxnSpPr>
            <a:cxnSpLocks/>
            <a:stCxn id="57" idx="3"/>
          </p:cNvCxnSpPr>
          <p:nvPr/>
        </p:nvCxnSpPr>
        <p:spPr>
          <a:xfrm>
            <a:off x="728324" y="3352441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図 58">
            <a:extLst>
              <a:ext uri="{FF2B5EF4-FFF2-40B4-BE49-F238E27FC236}">
                <a16:creationId xmlns:a16="http://schemas.microsoft.com/office/drawing/2014/main" id="{642E373B-6CE7-4686-9BAC-6157B5CC1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450" y="6314379"/>
            <a:ext cx="3132091" cy="579170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A8427B8-C9F4-8989-B048-FC227E707226}"/>
              </a:ext>
            </a:extLst>
          </p:cNvPr>
          <p:cNvSpPr txBox="1"/>
          <p:nvPr/>
        </p:nvSpPr>
        <p:spPr>
          <a:xfrm>
            <a:off x="2388096" y="126579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724CA51-52C1-3514-3295-6BA1414EEEEF}"/>
              </a:ext>
            </a:extLst>
          </p:cNvPr>
          <p:cNvSpPr txBox="1"/>
          <p:nvPr/>
        </p:nvSpPr>
        <p:spPr>
          <a:xfrm>
            <a:off x="2832622" y="1265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3634C1D-1449-2467-2278-0A76B0DD27DD}"/>
              </a:ext>
            </a:extLst>
          </p:cNvPr>
          <p:cNvSpPr txBox="1"/>
          <p:nvPr/>
        </p:nvSpPr>
        <p:spPr>
          <a:xfrm>
            <a:off x="3546617" y="16805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6DE8A89-D3E4-18CA-1AD5-6C0D763CAC8E}"/>
              </a:ext>
            </a:extLst>
          </p:cNvPr>
          <p:cNvSpPr txBox="1"/>
          <p:nvPr/>
        </p:nvSpPr>
        <p:spPr>
          <a:xfrm>
            <a:off x="4066821" y="16839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9F9881B-0889-85B2-AF28-CDDDA554FBD9}"/>
              </a:ext>
            </a:extLst>
          </p:cNvPr>
          <p:cNvSpPr txBox="1"/>
          <p:nvPr/>
        </p:nvSpPr>
        <p:spPr>
          <a:xfrm>
            <a:off x="3409256" y="21193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6833458-82B9-A0CE-40C7-F6FDCF31EBA6}"/>
              </a:ext>
            </a:extLst>
          </p:cNvPr>
          <p:cNvSpPr txBox="1"/>
          <p:nvPr/>
        </p:nvSpPr>
        <p:spPr>
          <a:xfrm>
            <a:off x="3929460" y="212266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C9235B1-1BFF-5848-6EF8-D3A48D25C015}"/>
              </a:ext>
            </a:extLst>
          </p:cNvPr>
          <p:cNvSpPr txBox="1"/>
          <p:nvPr/>
        </p:nvSpPr>
        <p:spPr>
          <a:xfrm>
            <a:off x="2261204" y="247081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D13B4AA-DADF-0C0F-A24C-B771FA372C8F}"/>
              </a:ext>
            </a:extLst>
          </p:cNvPr>
          <p:cNvSpPr txBox="1"/>
          <p:nvPr/>
        </p:nvSpPr>
        <p:spPr>
          <a:xfrm>
            <a:off x="2740289" y="246818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81F3D7E-C8ED-6625-B347-66FF871DBCE0}"/>
              </a:ext>
            </a:extLst>
          </p:cNvPr>
          <p:cNvSpPr txBox="1"/>
          <p:nvPr/>
        </p:nvSpPr>
        <p:spPr>
          <a:xfrm>
            <a:off x="1946816" y="313759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227155A-7928-98FC-2B14-362EE2224637}"/>
              </a:ext>
            </a:extLst>
          </p:cNvPr>
          <p:cNvSpPr txBox="1"/>
          <p:nvPr/>
        </p:nvSpPr>
        <p:spPr>
          <a:xfrm>
            <a:off x="3171176" y="313921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081C865-5E5A-08C7-C3AD-BAC09C570485}"/>
              </a:ext>
            </a:extLst>
          </p:cNvPr>
          <p:cNvSpPr txBox="1"/>
          <p:nvPr/>
        </p:nvSpPr>
        <p:spPr>
          <a:xfrm>
            <a:off x="4801087" y="541824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3D1C238-C448-1996-9AF1-461EC8BDA917}"/>
              </a:ext>
            </a:extLst>
          </p:cNvPr>
          <p:cNvSpPr txBox="1"/>
          <p:nvPr/>
        </p:nvSpPr>
        <p:spPr>
          <a:xfrm>
            <a:off x="5388909" y="542135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FA53660-81EC-E823-137A-E9B29DC435CF}"/>
              </a:ext>
            </a:extLst>
          </p:cNvPr>
          <p:cNvSpPr txBox="1"/>
          <p:nvPr/>
        </p:nvSpPr>
        <p:spPr>
          <a:xfrm>
            <a:off x="4447448" y="636467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E9BC9BF-4DCE-B299-00AD-76E9D609571D}"/>
              </a:ext>
            </a:extLst>
          </p:cNvPr>
          <p:cNvSpPr txBox="1"/>
          <p:nvPr/>
        </p:nvSpPr>
        <p:spPr>
          <a:xfrm>
            <a:off x="5917993" y="635583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5979365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8A6B76-2B42-453F-9E2A-F9BA298FE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991" y="1265791"/>
            <a:ext cx="5995140" cy="368043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3684F56-1ADD-4EC4-9EA9-7B286A9E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00" y="388288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C72D2BB5-D894-48AC-818A-9AFB68DD75A0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648813" y="4119053"/>
            <a:ext cx="42538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239AE9-1AFC-456D-A441-03551C70DED1}"/>
              </a:ext>
            </a:extLst>
          </p:cNvPr>
          <p:cNvSpPr txBox="1"/>
          <p:nvPr/>
        </p:nvSpPr>
        <p:spPr>
          <a:xfrm>
            <a:off x="1477541" y="5509387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E99814D-24AC-4977-9C98-0A42634B6979}"/>
              </a:ext>
            </a:extLst>
          </p:cNvPr>
          <p:cNvSpPr txBox="1"/>
          <p:nvPr/>
        </p:nvSpPr>
        <p:spPr>
          <a:xfrm>
            <a:off x="6241919" y="55760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64B0B75-BCC8-4661-9A75-BAA9C93D82B7}"/>
              </a:ext>
            </a:extLst>
          </p:cNvPr>
          <p:cNvSpPr txBox="1"/>
          <p:nvPr/>
        </p:nvSpPr>
        <p:spPr>
          <a:xfrm>
            <a:off x="947081" y="4932306"/>
            <a:ext cx="44505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繰り返し処理終了後の命令を追加する。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0944E4D-2B28-420A-8382-A2799706376D}"/>
              </a:ext>
            </a:extLst>
          </p:cNvPr>
          <p:cNvSpPr txBox="1"/>
          <p:nvPr/>
        </p:nvSpPr>
        <p:spPr>
          <a:xfrm>
            <a:off x="965192" y="5004675"/>
            <a:ext cx="378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E0C0C1F-ADA3-4BAF-AAFD-6A929E0B11BC}"/>
              </a:ext>
            </a:extLst>
          </p:cNvPr>
          <p:cNvSpPr txBox="1"/>
          <p:nvPr/>
        </p:nvSpPr>
        <p:spPr>
          <a:xfrm>
            <a:off x="1701740" y="5004675"/>
            <a:ext cx="1586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しょりしゅうりょうご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8A25EC9-911E-47D6-9303-4A3DA2B96C86}"/>
              </a:ext>
            </a:extLst>
          </p:cNvPr>
          <p:cNvSpPr txBox="1"/>
          <p:nvPr/>
        </p:nvSpPr>
        <p:spPr>
          <a:xfrm>
            <a:off x="3154158" y="5004675"/>
            <a:ext cx="804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12027BB-4AD6-4D15-9B08-7DEA50AFACEB}"/>
              </a:ext>
            </a:extLst>
          </p:cNvPr>
          <p:cNvSpPr txBox="1"/>
          <p:nvPr/>
        </p:nvSpPr>
        <p:spPr>
          <a:xfrm>
            <a:off x="3934286" y="5004675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5E0E6F0E-9AA8-4455-BF1A-878B72AA4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1489" y="5590634"/>
            <a:ext cx="2324301" cy="541067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16E08D0-CC00-48DE-AFCF-9B5670562974}"/>
              </a:ext>
            </a:extLst>
          </p:cNvPr>
          <p:cNvSpPr txBox="1"/>
          <p:nvPr/>
        </p:nvSpPr>
        <p:spPr>
          <a:xfrm>
            <a:off x="1477541" y="6131701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8082459-3CE5-402C-BFB3-9DB654889330}"/>
              </a:ext>
            </a:extLst>
          </p:cNvPr>
          <p:cNvSpPr txBox="1"/>
          <p:nvPr/>
        </p:nvSpPr>
        <p:spPr>
          <a:xfrm>
            <a:off x="6002221" y="62040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AF80B-6B91-446C-9FD3-730D744B1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210" y="6212948"/>
            <a:ext cx="1905165" cy="579170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1903731-0FC7-4E27-83FC-1EF5B1083CA6}"/>
              </a:ext>
            </a:extLst>
          </p:cNvPr>
          <p:cNvSpPr txBox="1"/>
          <p:nvPr/>
        </p:nvSpPr>
        <p:spPr>
          <a:xfrm>
            <a:off x="1405852" y="5004675"/>
            <a:ext cx="452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683C76E8-EA74-47FB-948E-96ACAC38AECD}"/>
              </a:ext>
            </a:extLst>
          </p:cNvPr>
          <p:cNvGrpSpPr/>
          <p:nvPr/>
        </p:nvGrpSpPr>
        <p:grpSpPr>
          <a:xfrm>
            <a:off x="7180844" y="5413271"/>
            <a:ext cx="1215452" cy="1215452"/>
            <a:chOff x="5638108" y="5543188"/>
            <a:chExt cx="1215452" cy="1215452"/>
          </a:xfrm>
        </p:grpSpPr>
        <p:sp>
          <p:nvSpPr>
            <p:cNvPr id="62" name="楕円 61">
              <a:extLst>
                <a:ext uri="{FF2B5EF4-FFF2-40B4-BE49-F238E27FC236}">
                  <a16:creationId xmlns:a16="http://schemas.microsoft.com/office/drawing/2014/main" id="{AF334037-AB2E-4CB3-A349-785A4414FA34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5007A0B1-CB3A-4FCF-80FE-BE9A51656A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56CA589-335D-461A-ABCB-F3C2BC0E7471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7C7C396B-A971-4D06-B527-142E32F70C4B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DF8664C-D82E-B06F-FBC7-F51A8A44A0D0}"/>
              </a:ext>
            </a:extLst>
          </p:cNvPr>
          <p:cNvSpPr txBox="1"/>
          <p:nvPr/>
        </p:nvSpPr>
        <p:spPr>
          <a:xfrm>
            <a:off x="2388096" y="126579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770DEFC-9294-B18C-D5BA-CC8EA192BE43}"/>
              </a:ext>
            </a:extLst>
          </p:cNvPr>
          <p:cNvSpPr txBox="1"/>
          <p:nvPr/>
        </p:nvSpPr>
        <p:spPr>
          <a:xfrm>
            <a:off x="2832622" y="126579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B4BD86-3A29-A67F-4328-7B436373CE87}"/>
              </a:ext>
            </a:extLst>
          </p:cNvPr>
          <p:cNvSpPr txBox="1"/>
          <p:nvPr/>
        </p:nvSpPr>
        <p:spPr>
          <a:xfrm>
            <a:off x="3546617" y="16805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56A3790-68E2-2F66-2453-A9C57D3A95D9}"/>
              </a:ext>
            </a:extLst>
          </p:cNvPr>
          <p:cNvSpPr txBox="1"/>
          <p:nvPr/>
        </p:nvSpPr>
        <p:spPr>
          <a:xfrm>
            <a:off x="4066821" y="16839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195A24A-A300-339B-8DF6-2F9CB840482B}"/>
              </a:ext>
            </a:extLst>
          </p:cNvPr>
          <p:cNvSpPr txBox="1"/>
          <p:nvPr/>
        </p:nvSpPr>
        <p:spPr>
          <a:xfrm>
            <a:off x="3409256" y="21193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8723663-BED5-A1D8-A535-66CBD47D3AAC}"/>
              </a:ext>
            </a:extLst>
          </p:cNvPr>
          <p:cNvSpPr txBox="1"/>
          <p:nvPr/>
        </p:nvSpPr>
        <p:spPr>
          <a:xfrm>
            <a:off x="3929460" y="212266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33CE079-C9F1-62CA-C2A6-AA7552568A55}"/>
              </a:ext>
            </a:extLst>
          </p:cNvPr>
          <p:cNvSpPr txBox="1"/>
          <p:nvPr/>
        </p:nvSpPr>
        <p:spPr>
          <a:xfrm>
            <a:off x="2261204" y="245747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30C4000-1072-DE11-B78A-CA3B945C6311}"/>
              </a:ext>
            </a:extLst>
          </p:cNvPr>
          <p:cNvSpPr txBox="1"/>
          <p:nvPr/>
        </p:nvSpPr>
        <p:spPr>
          <a:xfrm>
            <a:off x="2740289" y="245747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BBC153C-BF08-99A5-22B0-43DFF8B678C7}"/>
              </a:ext>
            </a:extLst>
          </p:cNvPr>
          <p:cNvSpPr txBox="1"/>
          <p:nvPr/>
        </p:nvSpPr>
        <p:spPr>
          <a:xfrm>
            <a:off x="1946816" y="313759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47E29DA-37B3-D00A-833B-3CD50A0E6DAE}"/>
              </a:ext>
            </a:extLst>
          </p:cNvPr>
          <p:cNvSpPr txBox="1"/>
          <p:nvPr/>
        </p:nvSpPr>
        <p:spPr>
          <a:xfrm>
            <a:off x="3171176" y="313921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F3D750A-F2AB-8B79-BC8A-183857C385B3}"/>
              </a:ext>
            </a:extLst>
          </p:cNvPr>
          <p:cNvSpPr txBox="1"/>
          <p:nvPr/>
        </p:nvSpPr>
        <p:spPr>
          <a:xfrm>
            <a:off x="1744159" y="394297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B9C36C8-CECF-1AD3-4DA9-DC5FA50B8C4B}"/>
              </a:ext>
            </a:extLst>
          </p:cNvPr>
          <p:cNvSpPr txBox="1"/>
          <p:nvPr/>
        </p:nvSpPr>
        <p:spPr>
          <a:xfrm>
            <a:off x="2261204" y="394225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25D8C03-69E6-B215-5AF3-718F731D80C4}"/>
              </a:ext>
            </a:extLst>
          </p:cNvPr>
          <p:cNvSpPr txBox="1"/>
          <p:nvPr/>
        </p:nvSpPr>
        <p:spPr>
          <a:xfrm>
            <a:off x="4720258" y="560622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C6FFF45-E106-D98F-BDFA-F20CE94C7303}"/>
              </a:ext>
            </a:extLst>
          </p:cNvPr>
          <p:cNvSpPr txBox="1"/>
          <p:nvPr/>
        </p:nvSpPr>
        <p:spPr>
          <a:xfrm>
            <a:off x="5385345" y="560550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A86269B-FBAF-22B1-9D1E-46CD8A8517AA}"/>
              </a:ext>
            </a:extLst>
          </p:cNvPr>
          <p:cNvSpPr txBox="1"/>
          <p:nvPr/>
        </p:nvSpPr>
        <p:spPr>
          <a:xfrm>
            <a:off x="4667515" y="624354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CF9A9EF-E738-7CA5-1798-835091A77D00}"/>
              </a:ext>
            </a:extLst>
          </p:cNvPr>
          <p:cNvSpPr txBox="1"/>
          <p:nvPr/>
        </p:nvSpPr>
        <p:spPr>
          <a:xfrm>
            <a:off x="1658295" y="430999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623935C-5F7D-CF86-1214-E81072EFBFF7}"/>
              </a:ext>
            </a:extLst>
          </p:cNvPr>
          <p:cNvSpPr txBox="1"/>
          <p:nvPr/>
        </p:nvSpPr>
        <p:spPr>
          <a:xfrm>
            <a:off x="1866044" y="245747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13356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22DC1FD4-07DC-4843-979A-2EA244391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69265"/>
            <a:ext cx="7107733" cy="4580649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5B257B7-ED61-465D-8807-DE27BC7334FB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spiral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DDC57A3-46AF-4499-82A7-0294734A2608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FDDC239-C2B3-482E-914E-CDEEA51840E1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BBF804C-0209-46B5-A455-AFAF9EF8BCFB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7480013E-A0E6-453E-99C5-99184387B7ED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ABDAC3A-F3FC-4B34-A6FE-78A3E16D597D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吹き出し: 角を丸めた四角形 46">
            <a:extLst>
              <a:ext uri="{FF2B5EF4-FFF2-40B4-BE49-F238E27FC236}">
                <a16:creationId xmlns:a16="http://schemas.microsoft.com/office/drawing/2014/main" id="{2F644B35-F994-4B83-93AA-B17BE031E61D}"/>
              </a:ext>
            </a:extLst>
          </p:cNvPr>
          <p:cNvSpPr/>
          <p:nvPr/>
        </p:nvSpPr>
        <p:spPr>
          <a:xfrm>
            <a:off x="2266605" y="5682644"/>
            <a:ext cx="1648447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84E78E1-B91E-4C8F-9DEA-E349FAD49FC4}"/>
              </a:ext>
            </a:extLst>
          </p:cNvPr>
          <p:cNvSpPr txBox="1"/>
          <p:nvPr/>
        </p:nvSpPr>
        <p:spPr>
          <a:xfrm>
            <a:off x="2289965" y="5676170"/>
            <a:ext cx="1509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spiral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3682C79-645F-40C6-9EB7-2BC8F23156EE}"/>
              </a:ext>
            </a:extLst>
          </p:cNvPr>
          <p:cNvSpPr txBox="1"/>
          <p:nvPr/>
        </p:nvSpPr>
        <p:spPr>
          <a:xfrm>
            <a:off x="3015665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E1E79A4-F490-404F-91F7-4649C919A71C}"/>
              </a:ext>
            </a:extLst>
          </p:cNvPr>
          <p:cNvSpPr txBox="1"/>
          <p:nvPr/>
        </p:nvSpPr>
        <p:spPr>
          <a:xfrm>
            <a:off x="4271662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1D3093D-BA6E-48FD-A13C-D15517182100}"/>
              </a:ext>
            </a:extLst>
          </p:cNvPr>
          <p:cNvSpPr txBox="1"/>
          <p:nvPr/>
        </p:nvSpPr>
        <p:spPr>
          <a:xfrm>
            <a:off x="5719764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5396A08-E2D6-4B32-BE16-2BFCFAB286C6}"/>
              </a:ext>
            </a:extLst>
          </p:cNvPr>
          <p:cNvSpPr txBox="1"/>
          <p:nvPr/>
        </p:nvSpPr>
        <p:spPr>
          <a:xfrm>
            <a:off x="2968727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8944809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．らせん形の通路を移動しよう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335796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26544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つうろ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757777" y="380187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けい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6326EAC-5A7F-44C7-841A-ACA25F594E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991744"/>
            <a:ext cx="7116057" cy="458601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A3B37A3-163F-48F3-B718-DA787D06BB0F}"/>
              </a:ext>
            </a:extLst>
          </p:cNvPr>
          <p:cNvSpPr txBox="1"/>
          <p:nvPr/>
        </p:nvSpPr>
        <p:spPr>
          <a:xfrm>
            <a:off x="725198" y="1010988"/>
            <a:ext cx="81968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移動して資源を回収できました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B5202A-DF15-4171-B169-1281024761EE}"/>
              </a:ext>
            </a:extLst>
          </p:cNvPr>
          <p:cNvSpPr txBox="1"/>
          <p:nvPr/>
        </p:nvSpPr>
        <p:spPr>
          <a:xfrm>
            <a:off x="4120689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44F678D-0BF0-4B1E-9EE7-ABA3AA56F41A}"/>
              </a:ext>
            </a:extLst>
          </p:cNvPr>
          <p:cNvSpPr txBox="1"/>
          <p:nvPr/>
        </p:nvSpPr>
        <p:spPr>
          <a:xfrm>
            <a:off x="5948038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28FA9B3-0A2F-4882-8033-96FAD42D0060}"/>
              </a:ext>
            </a:extLst>
          </p:cNvPr>
          <p:cNvSpPr txBox="1"/>
          <p:nvPr/>
        </p:nvSpPr>
        <p:spPr>
          <a:xfrm>
            <a:off x="742954" y="1071202"/>
            <a:ext cx="594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75A78C-CA15-4A18-9BB2-2BC1FF9247CA}"/>
              </a:ext>
            </a:extLst>
          </p:cNvPr>
          <p:cNvSpPr txBox="1"/>
          <p:nvPr/>
        </p:nvSpPr>
        <p:spPr>
          <a:xfrm>
            <a:off x="3657601" y="1368180"/>
            <a:ext cx="45540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（隣の部屋に移動してください。）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AB9E809-43B6-400E-8104-CFBD1772D512}"/>
              </a:ext>
            </a:extLst>
          </p:cNvPr>
          <p:cNvSpPr txBox="1"/>
          <p:nvPr/>
        </p:nvSpPr>
        <p:spPr>
          <a:xfrm>
            <a:off x="5095784" y="1445792"/>
            <a:ext cx="512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BABBDC-23EC-44DA-99F5-C7E9C90D8E78}"/>
              </a:ext>
            </a:extLst>
          </p:cNvPr>
          <p:cNvSpPr txBox="1"/>
          <p:nvPr/>
        </p:nvSpPr>
        <p:spPr>
          <a:xfrm>
            <a:off x="5722769" y="1449367"/>
            <a:ext cx="628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60561EB-DDEC-4005-A11D-46AE988098FC}"/>
              </a:ext>
            </a:extLst>
          </p:cNvPr>
          <p:cNvSpPr txBox="1"/>
          <p:nvPr/>
        </p:nvSpPr>
        <p:spPr>
          <a:xfrm>
            <a:off x="4493703" y="1445792"/>
            <a:ext cx="608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FA0251E-D322-409C-B372-EDD934211E8F}"/>
              </a:ext>
            </a:extLst>
          </p:cNvPr>
          <p:cNvSpPr txBox="1"/>
          <p:nvPr/>
        </p:nvSpPr>
        <p:spPr>
          <a:xfrm>
            <a:off x="1646589" y="1071202"/>
            <a:ext cx="594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A98DA70-470F-4D03-ACD4-1AA8917EED97}"/>
              </a:ext>
            </a:extLst>
          </p:cNvPr>
          <p:cNvSpPr txBox="1"/>
          <p:nvPr/>
        </p:nvSpPr>
        <p:spPr>
          <a:xfrm>
            <a:off x="2213910" y="1071202"/>
            <a:ext cx="828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13384145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291785"/>
            <a:ext cx="8328523" cy="746846"/>
          </a:xfrm>
        </p:spPr>
        <p:txBody>
          <a:bodyPr rtlCol="0"/>
          <a:lstStyle/>
          <a:p>
            <a:pPr rtl="0">
              <a:lnSpc>
                <a:spcPct val="15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　　　上下の空間にある資源を回収しよう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1731146" y="2126359"/>
            <a:ext cx="941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8A8AF5E-CB15-437E-9955-4A6708F810DF}"/>
              </a:ext>
            </a:extLst>
          </p:cNvPr>
          <p:cNvSpPr txBox="1"/>
          <p:nvPr/>
        </p:nvSpPr>
        <p:spPr>
          <a:xfrm>
            <a:off x="3014073" y="2126358"/>
            <a:ext cx="941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54FA3EC-7045-41C8-BC9C-C78F8B5B6C37}"/>
              </a:ext>
            </a:extLst>
          </p:cNvPr>
          <p:cNvSpPr txBox="1"/>
          <p:nvPr/>
        </p:nvSpPr>
        <p:spPr>
          <a:xfrm>
            <a:off x="5048540" y="2133921"/>
            <a:ext cx="837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D62472D-0830-4D86-8B48-A33FEAB59C14}"/>
              </a:ext>
            </a:extLst>
          </p:cNvPr>
          <p:cNvSpPr txBox="1"/>
          <p:nvPr/>
        </p:nvSpPr>
        <p:spPr>
          <a:xfrm>
            <a:off x="6274607" y="2133921"/>
            <a:ext cx="941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6733787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03F95F7-1367-4CA7-92C0-99F13F5D1E5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BB367A5-25AD-4E6F-81C3-2E446F2B23E5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05F0E3F-EACF-4586-BA22-E8AC60980CCF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A6E0550-7298-4BD3-8992-06C6549862D1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BFB4B18-D40A-4D0E-BFB4-AE035FB5E9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5907" y="1606996"/>
            <a:ext cx="7243881" cy="466839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4E685DD-9CF6-4533-BDF9-30388C4A97BD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D3D3AF-0EFE-4B9D-A95F-C18AE7C82B77}"/>
              </a:ext>
            </a:extLst>
          </p:cNvPr>
          <p:cNvSpPr txBox="1"/>
          <p:nvPr/>
        </p:nvSpPr>
        <p:spPr>
          <a:xfrm>
            <a:off x="120402" y="1009851"/>
            <a:ext cx="8943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空間にある金色の資源も回収しましょう！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8499DFD-97BE-4FEA-A089-A0FD5790668F}"/>
              </a:ext>
            </a:extLst>
          </p:cNvPr>
          <p:cNvSpPr txBox="1"/>
          <p:nvPr/>
        </p:nvSpPr>
        <p:spPr>
          <a:xfrm>
            <a:off x="4364648" y="1069926"/>
            <a:ext cx="861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F15F466-8DD2-44F7-96CE-0442A42D8494}"/>
              </a:ext>
            </a:extLst>
          </p:cNvPr>
          <p:cNvSpPr txBox="1"/>
          <p:nvPr/>
        </p:nvSpPr>
        <p:spPr>
          <a:xfrm>
            <a:off x="1897909" y="1069926"/>
            <a:ext cx="747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くうかん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6429F90-B06E-4F32-AEC7-7F8805503CA4}"/>
              </a:ext>
            </a:extLst>
          </p:cNvPr>
          <p:cNvSpPr txBox="1"/>
          <p:nvPr/>
        </p:nvSpPr>
        <p:spPr>
          <a:xfrm>
            <a:off x="3004999" y="1069926"/>
            <a:ext cx="759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C07D08-20BB-4072-ABE7-51537D60B977}"/>
              </a:ext>
            </a:extLst>
          </p:cNvPr>
          <p:cNvSpPr txBox="1"/>
          <p:nvPr/>
        </p:nvSpPr>
        <p:spPr>
          <a:xfrm>
            <a:off x="3771199" y="1069926"/>
            <a:ext cx="61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</p:spTree>
    <p:extLst>
      <p:ext uri="{BB962C8B-B14F-4D97-AF65-F5344CB8AC3E}">
        <p14:creationId xmlns:p14="http://schemas.microsoft.com/office/powerpoint/2010/main" val="11751281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4210C8-22AF-420C-AACD-F381D0074400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1467CDF-EE05-4D00-BCA7-118F07FD49F5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9CA64FE-0576-430A-810B-2CEBBE0076D4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2077DE8-9753-4287-AA70-DA75610BCB93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5570E44-3B8B-412A-A264-1E562B182A2E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E19B924-EB32-42C8-A7EE-22E7D0B2C18E}"/>
              </a:ext>
            </a:extLst>
          </p:cNvPr>
          <p:cNvSpPr txBox="1"/>
          <p:nvPr/>
        </p:nvSpPr>
        <p:spPr>
          <a:xfrm>
            <a:off x="1132475" y="2917758"/>
            <a:ext cx="62626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最初に地上で金色のブロックを回収します。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14B9933F-E72A-480C-A91E-26909DCAD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0" y="2851480"/>
            <a:ext cx="739603" cy="739603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97EC2DC-1DA0-4F20-91FD-75C44C9239A2}"/>
              </a:ext>
            </a:extLst>
          </p:cNvPr>
          <p:cNvSpPr txBox="1"/>
          <p:nvPr/>
        </p:nvSpPr>
        <p:spPr>
          <a:xfrm>
            <a:off x="1074048" y="2985984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9660CC-2567-4607-8B3C-13D226DF439F}"/>
              </a:ext>
            </a:extLst>
          </p:cNvPr>
          <p:cNvSpPr txBox="1"/>
          <p:nvPr/>
        </p:nvSpPr>
        <p:spPr>
          <a:xfrm>
            <a:off x="1150230" y="3583453"/>
            <a:ext cx="59333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ブロック上に移動して、同じ手順を繰り返します。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001E9BD-DDB5-40A3-9251-F53B42378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0" y="3517175"/>
            <a:ext cx="739603" cy="739603"/>
          </a:xfrm>
          <a:prstGeom prst="rect">
            <a:avLst/>
          </a:prstGeom>
        </p:spPr>
      </p:pic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29EC0B-4211-4967-BC6C-9A56DCD7C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3956"/>
            <a:ext cx="9144000" cy="491966"/>
          </a:xfrm>
          <a:prstGeom prst="rect">
            <a:avLst/>
          </a:prstGeom>
        </p:spPr>
      </p:pic>
      <p:sp>
        <p:nvSpPr>
          <p:cNvPr id="222" name="テキスト ボックス 221">
            <a:extLst>
              <a:ext uri="{FF2B5EF4-FFF2-40B4-BE49-F238E27FC236}">
                <a16:creationId xmlns:a16="http://schemas.microsoft.com/office/drawing/2014/main" id="{279741EF-F09D-4D2B-B488-883B4B36629B}"/>
              </a:ext>
            </a:extLst>
          </p:cNvPr>
          <p:cNvSpPr txBox="1"/>
          <p:nvPr/>
        </p:nvSpPr>
        <p:spPr>
          <a:xfrm>
            <a:off x="1782205" y="2985984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ちじょう</a:t>
            </a:r>
          </a:p>
        </p:txBody>
      </p:sp>
      <p:sp>
        <p:nvSpPr>
          <p:cNvPr id="223" name="テキスト ボックス 222">
            <a:extLst>
              <a:ext uri="{FF2B5EF4-FFF2-40B4-BE49-F238E27FC236}">
                <a16:creationId xmlns:a16="http://schemas.microsoft.com/office/drawing/2014/main" id="{D06B4E27-AEA6-4693-8290-25517F66F8CB}"/>
              </a:ext>
            </a:extLst>
          </p:cNvPr>
          <p:cNvSpPr txBox="1"/>
          <p:nvPr/>
        </p:nvSpPr>
        <p:spPr>
          <a:xfrm>
            <a:off x="2452620" y="2985984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24" name="テキスト ボックス 223">
            <a:extLst>
              <a:ext uri="{FF2B5EF4-FFF2-40B4-BE49-F238E27FC236}">
                <a16:creationId xmlns:a16="http://schemas.microsoft.com/office/drawing/2014/main" id="{DE840054-4D95-4028-B29F-A36003AA0F44}"/>
              </a:ext>
            </a:extLst>
          </p:cNvPr>
          <p:cNvSpPr txBox="1"/>
          <p:nvPr/>
        </p:nvSpPr>
        <p:spPr>
          <a:xfrm>
            <a:off x="4266394" y="2985984"/>
            <a:ext cx="838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25" name="テキスト ボックス 224">
            <a:extLst>
              <a:ext uri="{FF2B5EF4-FFF2-40B4-BE49-F238E27FC236}">
                <a16:creationId xmlns:a16="http://schemas.microsoft.com/office/drawing/2014/main" id="{A9D25D23-AADC-4D2A-A6E9-2906040688DD}"/>
              </a:ext>
            </a:extLst>
          </p:cNvPr>
          <p:cNvSpPr txBox="1"/>
          <p:nvPr/>
        </p:nvSpPr>
        <p:spPr>
          <a:xfrm>
            <a:off x="2205004" y="3654050"/>
            <a:ext cx="441964" cy="25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8CC4584B-A91B-485D-B2FB-585339064D08}"/>
              </a:ext>
            </a:extLst>
          </p:cNvPr>
          <p:cNvSpPr txBox="1"/>
          <p:nvPr/>
        </p:nvSpPr>
        <p:spPr>
          <a:xfrm>
            <a:off x="2613617" y="365405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6A462724-3E33-48B6-AE0F-F109BD084D0D}"/>
              </a:ext>
            </a:extLst>
          </p:cNvPr>
          <p:cNvSpPr txBox="1"/>
          <p:nvPr/>
        </p:nvSpPr>
        <p:spPr>
          <a:xfrm>
            <a:off x="3796613" y="3654050"/>
            <a:ext cx="441964" cy="25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228" name="テキスト ボックス 227">
            <a:extLst>
              <a:ext uri="{FF2B5EF4-FFF2-40B4-BE49-F238E27FC236}">
                <a16:creationId xmlns:a16="http://schemas.microsoft.com/office/drawing/2014/main" id="{3E502E24-B95C-4CBE-9D7B-AB44FA5A9F15}"/>
              </a:ext>
            </a:extLst>
          </p:cNvPr>
          <p:cNvSpPr txBox="1"/>
          <p:nvPr/>
        </p:nvSpPr>
        <p:spPr>
          <a:xfrm>
            <a:off x="4236469" y="365405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229" name="テキスト ボックス 228">
            <a:extLst>
              <a:ext uri="{FF2B5EF4-FFF2-40B4-BE49-F238E27FC236}">
                <a16:creationId xmlns:a16="http://schemas.microsoft.com/office/drawing/2014/main" id="{CA62A0A3-10BB-4937-A59C-51302E45CACD}"/>
              </a:ext>
            </a:extLst>
          </p:cNvPr>
          <p:cNvSpPr txBox="1"/>
          <p:nvPr/>
        </p:nvSpPr>
        <p:spPr>
          <a:xfrm>
            <a:off x="4934484" y="3654050"/>
            <a:ext cx="441964" cy="25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D7C9AEEA-77B8-492A-8AE4-C8172D5821E8}"/>
              </a:ext>
            </a:extLst>
          </p:cNvPr>
          <p:cNvSpPr txBox="1"/>
          <p:nvPr/>
        </p:nvSpPr>
        <p:spPr>
          <a:xfrm>
            <a:off x="5398173" y="3654050"/>
            <a:ext cx="441964" cy="25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256F525-A503-4C2B-BD41-12880C275A0D}"/>
              </a:ext>
            </a:extLst>
          </p:cNvPr>
          <p:cNvGrpSpPr/>
          <p:nvPr/>
        </p:nvGrpSpPr>
        <p:grpSpPr>
          <a:xfrm>
            <a:off x="419007" y="5300633"/>
            <a:ext cx="2077745" cy="1450145"/>
            <a:chOff x="1201663" y="4904083"/>
            <a:chExt cx="2077745" cy="1450145"/>
          </a:xfrm>
        </p:grpSpPr>
        <p:pic>
          <p:nvPicPr>
            <p:cNvPr id="242" name="図 241">
              <a:extLst>
                <a:ext uri="{FF2B5EF4-FFF2-40B4-BE49-F238E27FC236}">
                  <a16:creationId xmlns:a16="http://schemas.microsoft.com/office/drawing/2014/main" id="{D9B29F9E-5847-4370-A7BB-D80F86023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95116" y="4904083"/>
              <a:ext cx="457640" cy="527431"/>
            </a:xfrm>
            <a:prstGeom prst="rect">
              <a:avLst/>
            </a:prstGeom>
          </p:spPr>
        </p:pic>
        <p:pic>
          <p:nvPicPr>
            <p:cNvPr id="257" name="図 256">
              <a:extLst>
                <a:ext uri="{FF2B5EF4-FFF2-40B4-BE49-F238E27FC236}">
                  <a16:creationId xmlns:a16="http://schemas.microsoft.com/office/drawing/2014/main" id="{89E32D09-CD26-40CE-A471-45E11EA7F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1535" y="5031557"/>
              <a:ext cx="457640" cy="527431"/>
            </a:xfrm>
            <a:prstGeom prst="rect">
              <a:avLst/>
            </a:prstGeom>
          </p:spPr>
        </p:pic>
        <p:pic>
          <p:nvPicPr>
            <p:cNvPr id="241" name="図 240">
              <a:extLst>
                <a:ext uri="{FF2B5EF4-FFF2-40B4-BE49-F238E27FC236}">
                  <a16:creationId xmlns:a16="http://schemas.microsoft.com/office/drawing/2014/main" id="{551E823C-EE10-456B-836A-682085D92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5753" y="5031961"/>
              <a:ext cx="457640" cy="527431"/>
            </a:xfrm>
            <a:prstGeom prst="rect">
              <a:avLst/>
            </a:prstGeom>
          </p:spPr>
        </p:pic>
        <p:pic>
          <p:nvPicPr>
            <p:cNvPr id="240" name="図 239">
              <a:extLst>
                <a:ext uri="{FF2B5EF4-FFF2-40B4-BE49-F238E27FC236}">
                  <a16:creationId xmlns:a16="http://schemas.microsoft.com/office/drawing/2014/main" id="{23F9D1A9-4C5E-4722-90AE-C17BD3936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5442" y="5167570"/>
              <a:ext cx="457640" cy="527431"/>
            </a:xfrm>
            <a:prstGeom prst="rect">
              <a:avLst/>
            </a:prstGeom>
          </p:spPr>
        </p:pic>
        <p:pic>
          <p:nvPicPr>
            <p:cNvPr id="239" name="図 238">
              <a:extLst>
                <a:ext uri="{FF2B5EF4-FFF2-40B4-BE49-F238E27FC236}">
                  <a16:creationId xmlns:a16="http://schemas.microsoft.com/office/drawing/2014/main" id="{C39368D6-E67C-498D-B43B-0F00C77F0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1663" y="5296347"/>
              <a:ext cx="457640" cy="527431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2B6B3DC-3E50-409D-8B65-FA35C40C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7899" y="5165462"/>
              <a:ext cx="457640" cy="527431"/>
            </a:xfrm>
            <a:prstGeom prst="rect">
              <a:avLst/>
            </a:prstGeom>
          </p:spPr>
        </p:pic>
        <p:pic>
          <p:nvPicPr>
            <p:cNvPr id="231" name="図 230">
              <a:extLst>
                <a:ext uri="{FF2B5EF4-FFF2-40B4-BE49-F238E27FC236}">
                  <a16:creationId xmlns:a16="http://schemas.microsoft.com/office/drawing/2014/main" id="{B030858C-DB93-4002-B7C2-04E0283D1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89833" y="5302538"/>
              <a:ext cx="457640" cy="527431"/>
            </a:xfrm>
            <a:prstGeom prst="rect">
              <a:avLst/>
            </a:prstGeom>
          </p:spPr>
        </p:pic>
        <p:pic>
          <p:nvPicPr>
            <p:cNvPr id="232" name="図 231">
              <a:extLst>
                <a:ext uri="{FF2B5EF4-FFF2-40B4-BE49-F238E27FC236}">
                  <a16:creationId xmlns:a16="http://schemas.microsoft.com/office/drawing/2014/main" id="{675D9E7A-754B-4EDC-AB88-6AC2CDAB2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1768" y="5434421"/>
              <a:ext cx="457640" cy="527431"/>
            </a:xfrm>
            <a:prstGeom prst="rect">
              <a:avLst/>
            </a:prstGeom>
          </p:spPr>
        </p:pic>
        <p:pic>
          <p:nvPicPr>
            <p:cNvPr id="233" name="図 232">
              <a:extLst>
                <a:ext uri="{FF2B5EF4-FFF2-40B4-BE49-F238E27FC236}">
                  <a16:creationId xmlns:a16="http://schemas.microsoft.com/office/drawing/2014/main" id="{55C1E306-19BC-438D-888A-663B87A3E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0160" y="5564147"/>
              <a:ext cx="457640" cy="527431"/>
            </a:xfrm>
            <a:prstGeom prst="rect">
              <a:avLst/>
            </a:prstGeom>
          </p:spPr>
        </p:pic>
        <p:pic>
          <p:nvPicPr>
            <p:cNvPr id="234" name="図 233">
              <a:extLst>
                <a:ext uri="{FF2B5EF4-FFF2-40B4-BE49-F238E27FC236}">
                  <a16:creationId xmlns:a16="http://schemas.microsoft.com/office/drawing/2014/main" id="{289F45EE-3E92-4ED7-826D-C35406AC7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7949" y="5696263"/>
              <a:ext cx="457640" cy="527431"/>
            </a:xfrm>
            <a:prstGeom prst="rect">
              <a:avLst/>
            </a:prstGeom>
          </p:spPr>
        </p:pic>
        <p:pic>
          <p:nvPicPr>
            <p:cNvPr id="235" name="図 234">
              <a:extLst>
                <a:ext uri="{FF2B5EF4-FFF2-40B4-BE49-F238E27FC236}">
                  <a16:creationId xmlns:a16="http://schemas.microsoft.com/office/drawing/2014/main" id="{119DD02C-0826-4A2A-8D2B-965EFB23D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1257" y="5826797"/>
              <a:ext cx="457640" cy="527431"/>
            </a:xfrm>
            <a:prstGeom prst="rect">
              <a:avLst/>
            </a:prstGeom>
          </p:spPr>
        </p:pic>
        <p:pic>
          <p:nvPicPr>
            <p:cNvPr id="272" name="図 271">
              <a:extLst>
                <a:ext uri="{FF2B5EF4-FFF2-40B4-BE49-F238E27FC236}">
                  <a16:creationId xmlns:a16="http://schemas.microsoft.com/office/drawing/2014/main" id="{030C13D5-65C8-401C-830C-54C2A8E37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663820" y="5296346"/>
              <a:ext cx="457640" cy="527431"/>
            </a:xfrm>
            <a:prstGeom prst="rect">
              <a:avLst/>
            </a:prstGeom>
          </p:spPr>
        </p:pic>
        <p:pic>
          <p:nvPicPr>
            <p:cNvPr id="238" name="図 237">
              <a:extLst>
                <a:ext uri="{FF2B5EF4-FFF2-40B4-BE49-F238E27FC236}">
                  <a16:creationId xmlns:a16="http://schemas.microsoft.com/office/drawing/2014/main" id="{257DB404-9089-4D18-AD10-30C796C37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5000" y="5431864"/>
              <a:ext cx="457640" cy="527431"/>
            </a:xfrm>
            <a:prstGeom prst="rect">
              <a:avLst/>
            </a:prstGeom>
          </p:spPr>
        </p:pic>
        <p:pic>
          <p:nvPicPr>
            <p:cNvPr id="273" name="図 272">
              <a:extLst>
                <a:ext uri="{FF2B5EF4-FFF2-40B4-BE49-F238E27FC236}">
                  <a16:creationId xmlns:a16="http://schemas.microsoft.com/office/drawing/2014/main" id="{703F268D-E56B-40B8-883C-6BA19C257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3823" y="5422636"/>
              <a:ext cx="457640" cy="527431"/>
            </a:xfrm>
            <a:prstGeom prst="rect">
              <a:avLst/>
            </a:prstGeom>
          </p:spPr>
        </p:pic>
        <p:pic>
          <p:nvPicPr>
            <p:cNvPr id="237" name="図 236">
              <a:extLst>
                <a:ext uri="{FF2B5EF4-FFF2-40B4-BE49-F238E27FC236}">
                  <a16:creationId xmlns:a16="http://schemas.microsoft.com/office/drawing/2014/main" id="{17DEE966-7AEE-44AE-A8A2-20225235C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0638" y="5560641"/>
              <a:ext cx="457640" cy="527431"/>
            </a:xfrm>
            <a:prstGeom prst="rect">
              <a:avLst/>
            </a:prstGeom>
          </p:spPr>
        </p:pic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C8680D0A-491F-4944-AFA5-B02E00CB5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65" y="6332791"/>
            <a:ext cx="292537" cy="522180"/>
          </a:xfrm>
          <a:prstGeom prst="rect">
            <a:avLst/>
          </a:prstGeom>
        </p:spPr>
      </p:pic>
      <p:cxnSp>
        <p:nvCxnSpPr>
          <p:cNvPr id="290" name="直線矢印コネクタ 289">
            <a:extLst>
              <a:ext uri="{FF2B5EF4-FFF2-40B4-BE49-F238E27FC236}">
                <a16:creationId xmlns:a16="http://schemas.microsoft.com/office/drawing/2014/main" id="{42E3EE7E-12E4-4FB0-A78A-7FAE5A1357A4}"/>
              </a:ext>
            </a:extLst>
          </p:cNvPr>
          <p:cNvCxnSpPr>
            <a:cxnSpLocks/>
          </p:cNvCxnSpPr>
          <p:nvPr/>
        </p:nvCxnSpPr>
        <p:spPr>
          <a:xfrm flipV="1">
            <a:off x="1078032" y="6118891"/>
            <a:ext cx="614899" cy="3813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矢印: 右 290">
            <a:extLst>
              <a:ext uri="{FF2B5EF4-FFF2-40B4-BE49-F238E27FC236}">
                <a16:creationId xmlns:a16="http://schemas.microsoft.com/office/drawing/2014/main" id="{1354C000-D74C-4D90-A2B2-7F134F57A816}"/>
              </a:ext>
            </a:extLst>
          </p:cNvPr>
          <p:cNvSpPr/>
          <p:nvPr/>
        </p:nvSpPr>
        <p:spPr>
          <a:xfrm>
            <a:off x="3109924" y="5432249"/>
            <a:ext cx="420363" cy="427392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93" name="図 292">
            <a:extLst>
              <a:ext uri="{FF2B5EF4-FFF2-40B4-BE49-F238E27FC236}">
                <a16:creationId xmlns:a16="http://schemas.microsoft.com/office/drawing/2014/main" id="{54D80771-D95B-4414-AB91-5EBD0CF4D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5236" y="5360728"/>
            <a:ext cx="457640" cy="527431"/>
          </a:xfrm>
          <a:prstGeom prst="rect">
            <a:avLst/>
          </a:prstGeom>
        </p:spPr>
      </p:pic>
      <p:pic>
        <p:nvPicPr>
          <p:cNvPr id="294" name="図 293">
            <a:extLst>
              <a:ext uri="{FF2B5EF4-FFF2-40B4-BE49-F238E27FC236}">
                <a16:creationId xmlns:a16="http://schemas.microsoft.com/office/drawing/2014/main" id="{BE89DCB7-7721-4CBB-B8F2-DEF5E4197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5" y="5488202"/>
            <a:ext cx="457640" cy="527431"/>
          </a:xfrm>
          <a:prstGeom prst="rect">
            <a:avLst/>
          </a:prstGeom>
        </p:spPr>
      </p:pic>
      <p:pic>
        <p:nvPicPr>
          <p:cNvPr id="295" name="図 294">
            <a:extLst>
              <a:ext uri="{FF2B5EF4-FFF2-40B4-BE49-F238E27FC236}">
                <a16:creationId xmlns:a16="http://schemas.microsoft.com/office/drawing/2014/main" id="{D51E08D0-4E08-4A88-B6D2-C6215BA2B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873" y="5488606"/>
            <a:ext cx="457640" cy="527431"/>
          </a:xfrm>
          <a:prstGeom prst="rect">
            <a:avLst/>
          </a:prstGeom>
        </p:spPr>
      </p:pic>
      <p:pic>
        <p:nvPicPr>
          <p:cNvPr id="296" name="図 295">
            <a:extLst>
              <a:ext uri="{FF2B5EF4-FFF2-40B4-BE49-F238E27FC236}">
                <a16:creationId xmlns:a16="http://schemas.microsoft.com/office/drawing/2014/main" id="{56AAE23B-ECDF-4AF5-AF9F-3EC74CA6B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562" y="5624215"/>
            <a:ext cx="457640" cy="527431"/>
          </a:xfrm>
          <a:prstGeom prst="rect">
            <a:avLst/>
          </a:prstGeom>
        </p:spPr>
      </p:pic>
      <p:pic>
        <p:nvPicPr>
          <p:cNvPr id="297" name="図 296">
            <a:extLst>
              <a:ext uri="{FF2B5EF4-FFF2-40B4-BE49-F238E27FC236}">
                <a16:creationId xmlns:a16="http://schemas.microsoft.com/office/drawing/2014/main" id="{3EE7B582-DDCE-4C74-86E1-E4E875393A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783" y="5752992"/>
            <a:ext cx="457640" cy="527431"/>
          </a:xfrm>
          <a:prstGeom prst="rect">
            <a:avLst/>
          </a:prstGeom>
        </p:spPr>
      </p:pic>
      <p:pic>
        <p:nvPicPr>
          <p:cNvPr id="298" name="図 297">
            <a:extLst>
              <a:ext uri="{FF2B5EF4-FFF2-40B4-BE49-F238E27FC236}">
                <a16:creationId xmlns:a16="http://schemas.microsoft.com/office/drawing/2014/main" id="{B8965511-DB76-4F2B-AE17-9DFCF086C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019" y="5622107"/>
            <a:ext cx="457640" cy="527431"/>
          </a:xfrm>
          <a:prstGeom prst="rect">
            <a:avLst/>
          </a:prstGeom>
        </p:spPr>
      </p:pic>
      <p:pic>
        <p:nvPicPr>
          <p:cNvPr id="299" name="図 298">
            <a:extLst>
              <a:ext uri="{FF2B5EF4-FFF2-40B4-BE49-F238E27FC236}">
                <a16:creationId xmlns:a16="http://schemas.microsoft.com/office/drawing/2014/main" id="{CD63F607-EF21-4C5C-B706-C80BBAD85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9953" y="5759183"/>
            <a:ext cx="457640" cy="527431"/>
          </a:xfrm>
          <a:prstGeom prst="rect">
            <a:avLst/>
          </a:prstGeom>
        </p:spPr>
      </p:pic>
      <p:pic>
        <p:nvPicPr>
          <p:cNvPr id="300" name="図 299">
            <a:extLst>
              <a:ext uri="{FF2B5EF4-FFF2-40B4-BE49-F238E27FC236}">
                <a16:creationId xmlns:a16="http://schemas.microsoft.com/office/drawing/2014/main" id="{6A984216-D05A-41BD-B944-400CC26271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1888" y="5891066"/>
            <a:ext cx="457640" cy="527431"/>
          </a:xfrm>
          <a:prstGeom prst="rect">
            <a:avLst/>
          </a:prstGeom>
        </p:spPr>
      </p:pic>
      <p:pic>
        <p:nvPicPr>
          <p:cNvPr id="301" name="図 300">
            <a:extLst>
              <a:ext uri="{FF2B5EF4-FFF2-40B4-BE49-F238E27FC236}">
                <a16:creationId xmlns:a16="http://schemas.microsoft.com/office/drawing/2014/main" id="{2EBA73D7-68EF-420D-B9FF-6ABFB89E1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280" y="6020792"/>
            <a:ext cx="457640" cy="527431"/>
          </a:xfrm>
          <a:prstGeom prst="rect">
            <a:avLst/>
          </a:prstGeom>
        </p:spPr>
      </p:pic>
      <p:pic>
        <p:nvPicPr>
          <p:cNvPr id="302" name="図 301">
            <a:extLst>
              <a:ext uri="{FF2B5EF4-FFF2-40B4-BE49-F238E27FC236}">
                <a16:creationId xmlns:a16="http://schemas.microsoft.com/office/drawing/2014/main" id="{691744FF-0989-447F-BACF-F82E8D84E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069" y="6152908"/>
            <a:ext cx="457640" cy="527431"/>
          </a:xfrm>
          <a:prstGeom prst="rect">
            <a:avLst/>
          </a:prstGeom>
        </p:spPr>
      </p:pic>
      <p:pic>
        <p:nvPicPr>
          <p:cNvPr id="303" name="図 302">
            <a:extLst>
              <a:ext uri="{FF2B5EF4-FFF2-40B4-BE49-F238E27FC236}">
                <a16:creationId xmlns:a16="http://schemas.microsoft.com/office/drawing/2014/main" id="{F8D23A13-2D95-438B-9B14-DFCD76A12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377" y="6283442"/>
            <a:ext cx="457640" cy="527431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616012CF-46ED-4FB3-B146-AE3159DEE6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634" y="5669975"/>
            <a:ext cx="295686" cy="527799"/>
          </a:xfrm>
          <a:prstGeom prst="rect">
            <a:avLst/>
          </a:prstGeom>
        </p:spPr>
      </p:pic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787EDB90-4880-4221-A07D-389A1F29D0AA}"/>
              </a:ext>
            </a:extLst>
          </p:cNvPr>
          <p:cNvGrpSpPr/>
          <p:nvPr/>
        </p:nvGrpSpPr>
        <p:grpSpPr>
          <a:xfrm>
            <a:off x="3595120" y="5879281"/>
            <a:ext cx="926463" cy="665436"/>
            <a:chOff x="3719236" y="5813076"/>
            <a:chExt cx="926463" cy="665436"/>
          </a:xfrm>
        </p:grpSpPr>
        <p:pic>
          <p:nvPicPr>
            <p:cNvPr id="305" name="図 304">
              <a:extLst>
                <a:ext uri="{FF2B5EF4-FFF2-40B4-BE49-F238E27FC236}">
                  <a16:creationId xmlns:a16="http://schemas.microsoft.com/office/drawing/2014/main" id="{6CAF881C-7188-4708-90C4-997E45F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19236" y="5822304"/>
              <a:ext cx="457640" cy="527431"/>
            </a:xfrm>
            <a:prstGeom prst="rect">
              <a:avLst/>
            </a:prstGeom>
          </p:spPr>
        </p:pic>
        <p:pic>
          <p:nvPicPr>
            <p:cNvPr id="306" name="図 305">
              <a:extLst>
                <a:ext uri="{FF2B5EF4-FFF2-40B4-BE49-F238E27FC236}">
                  <a16:creationId xmlns:a16="http://schemas.microsoft.com/office/drawing/2014/main" id="{0D91CA12-A31E-48B0-8B52-424DD0B3D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8059" y="5813076"/>
              <a:ext cx="457640" cy="527431"/>
            </a:xfrm>
            <a:prstGeom prst="rect">
              <a:avLst/>
            </a:prstGeom>
          </p:spPr>
        </p:pic>
        <p:pic>
          <p:nvPicPr>
            <p:cNvPr id="307" name="図 306">
              <a:extLst>
                <a:ext uri="{FF2B5EF4-FFF2-40B4-BE49-F238E27FC236}">
                  <a16:creationId xmlns:a16="http://schemas.microsoft.com/office/drawing/2014/main" id="{0AD4C9CC-D3EE-409B-8CAA-0C59F331D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4874" y="5951081"/>
              <a:ext cx="457640" cy="527431"/>
            </a:xfrm>
            <a:prstGeom prst="rect">
              <a:avLst/>
            </a:prstGeom>
          </p:spPr>
        </p:pic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11FDDA92-A59D-4805-86FC-C3FCD79844C7}"/>
              </a:ext>
            </a:extLst>
          </p:cNvPr>
          <p:cNvGrpSpPr/>
          <p:nvPr/>
        </p:nvGrpSpPr>
        <p:grpSpPr>
          <a:xfrm>
            <a:off x="272953" y="4129421"/>
            <a:ext cx="2563316" cy="1718864"/>
            <a:chOff x="5368716" y="4094111"/>
            <a:chExt cx="2563316" cy="1718864"/>
          </a:xfrm>
        </p:grpSpPr>
        <p:pic>
          <p:nvPicPr>
            <p:cNvPr id="282" name="図 281">
              <a:extLst>
                <a:ext uri="{FF2B5EF4-FFF2-40B4-BE49-F238E27FC236}">
                  <a16:creationId xmlns:a16="http://schemas.microsoft.com/office/drawing/2014/main" id="{763152BE-0A5D-4A86-8FA5-1738306C8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35836" y="4612822"/>
              <a:ext cx="457640" cy="527431"/>
            </a:xfrm>
            <a:prstGeom prst="rect">
              <a:avLst/>
            </a:prstGeom>
          </p:spPr>
        </p:pic>
        <p:pic>
          <p:nvPicPr>
            <p:cNvPr id="332" name="図 331">
              <a:extLst>
                <a:ext uri="{FF2B5EF4-FFF2-40B4-BE49-F238E27FC236}">
                  <a16:creationId xmlns:a16="http://schemas.microsoft.com/office/drawing/2014/main" id="{1588687F-B726-4FAE-A3E1-3BFA61C3B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4392" y="4756241"/>
              <a:ext cx="457640" cy="527431"/>
            </a:xfrm>
            <a:prstGeom prst="rect">
              <a:avLst/>
            </a:prstGeom>
          </p:spPr>
        </p:pic>
        <p:pic>
          <p:nvPicPr>
            <p:cNvPr id="331" name="図 330">
              <a:extLst>
                <a:ext uri="{FF2B5EF4-FFF2-40B4-BE49-F238E27FC236}">
                  <a16:creationId xmlns:a16="http://schemas.microsoft.com/office/drawing/2014/main" id="{84D822F4-8115-481C-B2D6-C66C49056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8575" y="4890176"/>
              <a:ext cx="457640" cy="527431"/>
            </a:xfrm>
            <a:prstGeom prst="rect">
              <a:avLst/>
            </a:prstGeom>
          </p:spPr>
        </p:pic>
        <p:pic>
          <p:nvPicPr>
            <p:cNvPr id="330" name="図 329">
              <a:extLst>
                <a:ext uri="{FF2B5EF4-FFF2-40B4-BE49-F238E27FC236}">
                  <a16:creationId xmlns:a16="http://schemas.microsoft.com/office/drawing/2014/main" id="{E8CDDD34-ED71-4244-BCAA-9DFA49A64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3552" y="5021403"/>
              <a:ext cx="457640" cy="527431"/>
            </a:xfrm>
            <a:prstGeom prst="rect">
              <a:avLst/>
            </a:prstGeom>
          </p:spPr>
        </p:pic>
        <p:pic>
          <p:nvPicPr>
            <p:cNvPr id="329" name="図 328">
              <a:extLst>
                <a:ext uri="{FF2B5EF4-FFF2-40B4-BE49-F238E27FC236}">
                  <a16:creationId xmlns:a16="http://schemas.microsoft.com/office/drawing/2014/main" id="{5F2C9E1D-04B5-4FD6-B216-A31320FCA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9332" y="5153236"/>
              <a:ext cx="457640" cy="527431"/>
            </a:xfrm>
            <a:prstGeom prst="rect">
              <a:avLst/>
            </a:prstGeom>
          </p:spPr>
        </p:pic>
        <p:pic>
          <p:nvPicPr>
            <p:cNvPr id="275" name="図 274">
              <a:extLst>
                <a:ext uri="{FF2B5EF4-FFF2-40B4-BE49-F238E27FC236}">
                  <a16:creationId xmlns:a16="http://schemas.microsoft.com/office/drawing/2014/main" id="{72D298BB-0F81-493B-88C0-C9FCF6093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3902" y="4094111"/>
              <a:ext cx="457640" cy="527431"/>
            </a:xfrm>
            <a:prstGeom prst="rect">
              <a:avLst/>
            </a:prstGeom>
          </p:spPr>
        </p:pic>
        <p:pic>
          <p:nvPicPr>
            <p:cNvPr id="276" name="図 275">
              <a:extLst>
                <a:ext uri="{FF2B5EF4-FFF2-40B4-BE49-F238E27FC236}">
                  <a16:creationId xmlns:a16="http://schemas.microsoft.com/office/drawing/2014/main" id="{B2F8D99A-974E-43C0-9A1B-479B45DA3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321" y="4221585"/>
              <a:ext cx="457640" cy="527431"/>
            </a:xfrm>
            <a:prstGeom prst="rect">
              <a:avLst/>
            </a:prstGeom>
          </p:spPr>
        </p:pic>
        <p:pic>
          <p:nvPicPr>
            <p:cNvPr id="277" name="図 276">
              <a:extLst>
                <a:ext uri="{FF2B5EF4-FFF2-40B4-BE49-F238E27FC236}">
                  <a16:creationId xmlns:a16="http://schemas.microsoft.com/office/drawing/2014/main" id="{B3BBE6BE-9ADA-4495-A840-F1540F4FD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4539" y="4221989"/>
              <a:ext cx="457640" cy="527431"/>
            </a:xfrm>
            <a:prstGeom prst="rect">
              <a:avLst/>
            </a:prstGeom>
          </p:spPr>
        </p:pic>
        <p:pic>
          <p:nvPicPr>
            <p:cNvPr id="278" name="図 277">
              <a:extLst>
                <a:ext uri="{FF2B5EF4-FFF2-40B4-BE49-F238E27FC236}">
                  <a16:creationId xmlns:a16="http://schemas.microsoft.com/office/drawing/2014/main" id="{EF441120-B79C-443E-A5B6-24899F7B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4228" y="4357598"/>
              <a:ext cx="457640" cy="527431"/>
            </a:xfrm>
            <a:prstGeom prst="rect">
              <a:avLst/>
            </a:prstGeom>
          </p:spPr>
        </p:pic>
        <p:pic>
          <p:nvPicPr>
            <p:cNvPr id="279" name="図 278">
              <a:extLst>
                <a:ext uri="{FF2B5EF4-FFF2-40B4-BE49-F238E27FC236}">
                  <a16:creationId xmlns:a16="http://schemas.microsoft.com/office/drawing/2014/main" id="{CA5541AE-771F-49EE-95FE-BCF87EBF1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0449" y="4486375"/>
              <a:ext cx="457640" cy="527431"/>
            </a:xfrm>
            <a:prstGeom prst="rect">
              <a:avLst/>
            </a:prstGeom>
          </p:spPr>
        </p:pic>
        <p:pic>
          <p:nvPicPr>
            <p:cNvPr id="280" name="図 279">
              <a:extLst>
                <a:ext uri="{FF2B5EF4-FFF2-40B4-BE49-F238E27FC236}">
                  <a16:creationId xmlns:a16="http://schemas.microsoft.com/office/drawing/2014/main" id="{33F56CAB-499F-4AF3-A20A-664C1378C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6685" y="4355490"/>
              <a:ext cx="457640" cy="527431"/>
            </a:xfrm>
            <a:prstGeom prst="rect">
              <a:avLst/>
            </a:prstGeom>
          </p:spPr>
        </p:pic>
        <p:pic>
          <p:nvPicPr>
            <p:cNvPr id="326" name="図 325">
              <a:extLst>
                <a:ext uri="{FF2B5EF4-FFF2-40B4-BE49-F238E27FC236}">
                  <a16:creationId xmlns:a16="http://schemas.microsoft.com/office/drawing/2014/main" id="{D954F9F9-7A18-4409-B22A-1C893D045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8716" y="4621313"/>
              <a:ext cx="457640" cy="527431"/>
            </a:xfrm>
            <a:prstGeom prst="rect">
              <a:avLst/>
            </a:prstGeom>
          </p:spPr>
        </p:pic>
        <p:pic>
          <p:nvPicPr>
            <p:cNvPr id="287" name="図 286">
              <a:extLst>
                <a:ext uri="{FF2B5EF4-FFF2-40B4-BE49-F238E27FC236}">
                  <a16:creationId xmlns:a16="http://schemas.microsoft.com/office/drawing/2014/main" id="{7F01CB9E-B63A-4855-B95C-69AAE7D3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4336" y="4752929"/>
              <a:ext cx="457640" cy="527431"/>
            </a:xfrm>
            <a:prstGeom prst="rect">
              <a:avLst/>
            </a:prstGeom>
          </p:spPr>
        </p:pic>
        <p:pic>
          <p:nvPicPr>
            <p:cNvPr id="289" name="図 288">
              <a:extLst>
                <a:ext uri="{FF2B5EF4-FFF2-40B4-BE49-F238E27FC236}">
                  <a16:creationId xmlns:a16="http://schemas.microsoft.com/office/drawing/2014/main" id="{CB49023A-551C-4B73-ACD9-A53F415C6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33305" y="4882374"/>
              <a:ext cx="457640" cy="527431"/>
            </a:xfrm>
            <a:prstGeom prst="rect">
              <a:avLst/>
            </a:prstGeom>
          </p:spPr>
        </p:pic>
        <p:pic>
          <p:nvPicPr>
            <p:cNvPr id="288" name="図 287">
              <a:extLst>
                <a:ext uri="{FF2B5EF4-FFF2-40B4-BE49-F238E27FC236}">
                  <a16:creationId xmlns:a16="http://schemas.microsoft.com/office/drawing/2014/main" id="{79B0F8D1-A524-4587-951F-CE1E1B222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6144" y="5017983"/>
              <a:ext cx="457640" cy="527431"/>
            </a:xfrm>
            <a:prstGeom prst="rect">
              <a:avLst/>
            </a:prstGeom>
          </p:spPr>
        </p:pic>
        <p:pic>
          <p:nvPicPr>
            <p:cNvPr id="327" name="図 326">
              <a:extLst>
                <a:ext uri="{FF2B5EF4-FFF2-40B4-BE49-F238E27FC236}">
                  <a16:creationId xmlns:a16="http://schemas.microsoft.com/office/drawing/2014/main" id="{B36538B1-8120-4345-AEEF-175B4199F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8697" y="5153235"/>
              <a:ext cx="457640" cy="527431"/>
            </a:xfrm>
            <a:prstGeom prst="rect">
              <a:avLst/>
            </a:prstGeom>
          </p:spPr>
        </p:pic>
        <p:pic>
          <p:nvPicPr>
            <p:cNvPr id="328" name="図 327">
              <a:extLst>
                <a:ext uri="{FF2B5EF4-FFF2-40B4-BE49-F238E27FC236}">
                  <a16:creationId xmlns:a16="http://schemas.microsoft.com/office/drawing/2014/main" id="{F765A06A-69B1-4B87-844B-C908721CF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6109" y="5285544"/>
              <a:ext cx="457640" cy="527431"/>
            </a:xfrm>
            <a:prstGeom prst="rect">
              <a:avLst/>
            </a:prstGeom>
          </p:spPr>
        </p:pic>
      </p:grpSp>
      <p:grpSp>
        <p:nvGrpSpPr>
          <p:cNvPr id="333" name="グループ化 332">
            <a:extLst>
              <a:ext uri="{FF2B5EF4-FFF2-40B4-BE49-F238E27FC236}">
                <a16:creationId xmlns:a16="http://schemas.microsoft.com/office/drawing/2014/main" id="{398FC871-3D10-499B-9B80-320D9BA1D7BA}"/>
              </a:ext>
            </a:extLst>
          </p:cNvPr>
          <p:cNvGrpSpPr/>
          <p:nvPr/>
        </p:nvGrpSpPr>
        <p:grpSpPr>
          <a:xfrm>
            <a:off x="3239092" y="4183064"/>
            <a:ext cx="2563316" cy="1718864"/>
            <a:chOff x="5368716" y="4094111"/>
            <a:chExt cx="2563316" cy="1718864"/>
          </a:xfrm>
        </p:grpSpPr>
        <p:pic>
          <p:nvPicPr>
            <p:cNvPr id="334" name="図 333">
              <a:extLst>
                <a:ext uri="{FF2B5EF4-FFF2-40B4-BE49-F238E27FC236}">
                  <a16:creationId xmlns:a16="http://schemas.microsoft.com/office/drawing/2014/main" id="{22A947EA-339C-49FA-86AE-F84B536A5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35836" y="4612822"/>
              <a:ext cx="457640" cy="527431"/>
            </a:xfrm>
            <a:prstGeom prst="rect">
              <a:avLst/>
            </a:prstGeom>
          </p:spPr>
        </p:pic>
        <p:pic>
          <p:nvPicPr>
            <p:cNvPr id="335" name="図 334">
              <a:extLst>
                <a:ext uri="{FF2B5EF4-FFF2-40B4-BE49-F238E27FC236}">
                  <a16:creationId xmlns:a16="http://schemas.microsoft.com/office/drawing/2014/main" id="{69D1A5E0-712E-4026-A8FC-54D24B20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4392" y="4756241"/>
              <a:ext cx="457640" cy="527431"/>
            </a:xfrm>
            <a:prstGeom prst="rect">
              <a:avLst/>
            </a:prstGeom>
          </p:spPr>
        </p:pic>
        <p:pic>
          <p:nvPicPr>
            <p:cNvPr id="336" name="図 335">
              <a:extLst>
                <a:ext uri="{FF2B5EF4-FFF2-40B4-BE49-F238E27FC236}">
                  <a16:creationId xmlns:a16="http://schemas.microsoft.com/office/drawing/2014/main" id="{159A1B50-DD4C-48FE-BFEE-7A91147DC0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8575" y="4890176"/>
              <a:ext cx="457640" cy="527431"/>
            </a:xfrm>
            <a:prstGeom prst="rect">
              <a:avLst/>
            </a:prstGeom>
          </p:spPr>
        </p:pic>
        <p:pic>
          <p:nvPicPr>
            <p:cNvPr id="337" name="図 336">
              <a:extLst>
                <a:ext uri="{FF2B5EF4-FFF2-40B4-BE49-F238E27FC236}">
                  <a16:creationId xmlns:a16="http://schemas.microsoft.com/office/drawing/2014/main" id="{75A7F2C0-3E55-4320-807D-F442D1718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3552" y="5021403"/>
              <a:ext cx="457640" cy="527431"/>
            </a:xfrm>
            <a:prstGeom prst="rect">
              <a:avLst/>
            </a:prstGeom>
          </p:spPr>
        </p:pic>
        <p:pic>
          <p:nvPicPr>
            <p:cNvPr id="338" name="図 337">
              <a:extLst>
                <a:ext uri="{FF2B5EF4-FFF2-40B4-BE49-F238E27FC236}">
                  <a16:creationId xmlns:a16="http://schemas.microsoft.com/office/drawing/2014/main" id="{F290C8B0-E805-4D90-B4AB-DB2B22ABB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9332" y="5153236"/>
              <a:ext cx="457640" cy="527431"/>
            </a:xfrm>
            <a:prstGeom prst="rect">
              <a:avLst/>
            </a:prstGeom>
          </p:spPr>
        </p:pic>
        <p:pic>
          <p:nvPicPr>
            <p:cNvPr id="339" name="図 338">
              <a:extLst>
                <a:ext uri="{FF2B5EF4-FFF2-40B4-BE49-F238E27FC236}">
                  <a16:creationId xmlns:a16="http://schemas.microsoft.com/office/drawing/2014/main" id="{6F34452F-E23A-4C60-8F88-CB2FCC8AF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3902" y="4094111"/>
              <a:ext cx="457640" cy="527431"/>
            </a:xfrm>
            <a:prstGeom prst="rect">
              <a:avLst/>
            </a:prstGeom>
          </p:spPr>
        </p:pic>
        <p:pic>
          <p:nvPicPr>
            <p:cNvPr id="340" name="図 339">
              <a:extLst>
                <a:ext uri="{FF2B5EF4-FFF2-40B4-BE49-F238E27FC236}">
                  <a16:creationId xmlns:a16="http://schemas.microsoft.com/office/drawing/2014/main" id="{AAE09E2E-CEE5-4679-A508-709B94A78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321" y="4221585"/>
              <a:ext cx="457640" cy="527431"/>
            </a:xfrm>
            <a:prstGeom prst="rect">
              <a:avLst/>
            </a:prstGeom>
          </p:spPr>
        </p:pic>
        <p:pic>
          <p:nvPicPr>
            <p:cNvPr id="341" name="図 340">
              <a:extLst>
                <a:ext uri="{FF2B5EF4-FFF2-40B4-BE49-F238E27FC236}">
                  <a16:creationId xmlns:a16="http://schemas.microsoft.com/office/drawing/2014/main" id="{85B13B22-CB9D-41CF-A9D4-D23015C6B0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4539" y="4221989"/>
              <a:ext cx="457640" cy="527431"/>
            </a:xfrm>
            <a:prstGeom prst="rect">
              <a:avLst/>
            </a:prstGeom>
          </p:spPr>
        </p:pic>
        <p:pic>
          <p:nvPicPr>
            <p:cNvPr id="342" name="図 341">
              <a:extLst>
                <a:ext uri="{FF2B5EF4-FFF2-40B4-BE49-F238E27FC236}">
                  <a16:creationId xmlns:a16="http://schemas.microsoft.com/office/drawing/2014/main" id="{709F3DF2-C7AA-49E2-B755-02FB482F3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4228" y="4357598"/>
              <a:ext cx="457640" cy="527431"/>
            </a:xfrm>
            <a:prstGeom prst="rect">
              <a:avLst/>
            </a:prstGeom>
          </p:spPr>
        </p:pic>
        <p:pic>
          <p:nvPicPr>
            <p:cNvPr id="343" name="図 342">
              <a:extLst>
                <a:ext uri="{FF2B5EF4-FFF2-40B4-BE49-F238E27FC236}">
                  <a16:creationId xmlns:a16="http://schemas.microsoft.com/office/drawing/2014/main" id="{4627D4AF-06DB-467B-8A4E-127BAEBBF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0449" y="4486375"/>
              <a:ext cx="457640" cy="527431"/>
            </a:xfrm>
            <a:prstGeom prst="rect">
              <a:avLst/>
            </a:prstGeom>
          </p:spPr>
        </p:pic>
        <p:pic>
          <p:nvPicPr>
            <p:cNvPr id="344" name="図 343">
              <a:extLst>
                <a:ext uri="{FF2B5EF4-FFF2-40B4-BE49-F238E27FC236}">
                  <a16:creationId xmlns:a16="http://schemas.microsoft.com/office/drawing/2014/main" id="{BE9A9C52-7E23-42F1-86FB-5F857AA39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6685" y="4355490"/>
              <a:ext cx="457640" cy="527431"/>
            </a:xfrm>
            <a:prstGeom prst="rect">
              <a:avLst/>
            </a:prstGeom>
          </p:spPr>
        </p:pic>
        <p:pic>
          <p:nvPicPr>
            <p:cNvPr id="345" name="図 344">
              <a:extLst>
                <a:ext uri="{FF2B5EF4-FFF2-40B4-BE49-F238E27FC236}">
                  <a16:creationId xmlns:a16="http://schemas.microsoft.com/office/drawing/2014/main" id="{347D7632-7BFC-4866-923D-5F35A3E34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8716" y="4621313"/>
              <a:ext cx="457640" cy="527431"/>
            </a:xfrm>
            <a:prstGeom prst="rect">
              <a:avLst/>
            </a:prstGeom>
          </p:spPr>
        </p:pic>
        <p:pic>
          <p:nvPicPr>
            <p:cNvPr id="346" name="図 345">
              <a:extLst>
                <a:ext uri="{FF2B5EF4-FFF2-40B4-BE49-F238E27FC236}">
                  <a16:creationId xmlns:a16="http://schemas.microsoft.com/office/drawing/2014/main" id="{B0FB7285-CBA3-4DA3-A699-D9148955F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4336" y="4752929"/>
              <a:ext cx="457640" cy="527431"/>
            </a:xfrm>
            <a:prstGeom prst="rect">
              <a:avLst/>
            </a:prstGeom>
          </p:spPr>
        </p:pic>
        <p:pic>
          <p:nvPicPr>
            <p:cNvPr id="347" name="図 346">
              <a:extLst>
                <a:ext uri="{FF2B5EF4-FFF2-40B4-BE49-F238E27FC236}">
                  <a16:creationId xmlns:a16="http://schemas.microsoft.com/office/drawing/2014/main" id="{9D250BFF-19DC-49F0-AA40-10238D6F8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33305" y="4882374"/>
              <a:ext cx="457640" cy="527431"/>
            </a:xfrm>
            <a:prstGeom prst="rect">
              <a:avLst/>
            </a:prstGeom>
          </p:spPr>
        </p:pic>
        <p:pic>
          <p:nvPicPr>
            <p:cNvPr id="348" name="図 347">
              <a:extLst>
                <a:ext uri="{FF2B5EF4-FFF2-40B4-BE49-F238E27FC236}">
                  <a16:creationId xmlns:a16="http://schemas.microsoft.com/office/drawing/2014/main" id="{6EA370A5-54FB-4750-B4CA-CFECB0FC1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6144" y="5017983"/>
              <a:ext cx="457640" cy="527431"/>
            </a:xfrm>
            <a:prstGeom prst="rect">
              <a:avLst/>
            </a:prstGeom>
          </p:spPr>
        </p:pic>
        <p:pic>
          <p:nvPicPr>
            <p:cNvPr id="349" name="図 348">
              <a:extLst>
                <a:ext uri="{FF2B5EF4-FFF2-40B4-BE49-F238E27FC236}">
                  <a16:creationId xmlns:a16="http://schemas.microsoft.com/office/drawing/2014/main" id="{2B55A920-8299-4298-A690-D2A74A8A4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8697" y="5153235"/>
              <a:ext cx="457640" cy="527431"/>
            </a:xfrm>
            <a:prstGeom prst="rect">
              <a:avLst/>
            </a:prstGeom>
          </p:spPr>
        </p:pic>
        <p:pic>
          <p:nvPicPr>
            <p:cNvPr id="350" name="図 349">
              <a:extLst>
                <a:ext uri="{FF2B5EF4-FFF2-40B4-BE49-F238E27FC236}">
                  <a16:creationId xmlns:a16="http://schemas.microsoft.com/office/drawing/2014/main" id="{2E0BA3A6-1686-407D-BA9F-F2B13B8C2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6109" y="5285544"/>
              <a:ext cx="457640" cy="527431"/>
            </a:xfrm>
            <a:prstGeom prst="rect">
              <a:avLst/>
            </a:prstGeom>
          </p:spPr>
        </p:pic>
      </p:grpSp>
      <p:sp>
        <p:nvSpPr>
          <p:cNvPr id="351" name="矢印: 右 350">
            <a:extLst>
              <a:ext uri="{FF2B5EF4-FFF2-40B4-BE49-F238E27FC236}">
                <a16:creationId xmlns:a16="http://schemas.microsoft.com/office/drawing/2014/main" id="{2EEE10AC-2147-4A49-AA0A-8E220BB5EA9E}"/>
              </a:ext>
            </a:extLst>
          </p:cNvPr>
          <p:cNvSpPr/>
          <p:nvPr/>
        </p:nvSpPr>
        <p:spPr>
          <a:xfrm>
            <a:off x="5967380" y="5388895"/>
            <a:ext cx="420363" cy="427392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52" name="図 351">
            <a:extLst>
              <a:ext uri="{FF2B5EF4-FFF2-40B4-BE49-F238E27FC236}">
                <a16:creationId xmlns:a16="http://schemas.microsoft.com/office/drawing/2014/main" id="{F0B06428-8CAC-453C-A6E2-E59CE7BF7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767" y="5372026"/>
            <a:ext cx="457640" cy="527431"/>
          </a:xfrm>
          <a:prstGeom prst="rect">
            <a:avLst/>
          </a:prstGeom>
        </p:spPr>
      </p:pic>
      <p:pic>
        <p:nvPicPr>
          <p:cNvPr id="353" name="図 352">
            <a:extLst>
              <a:ext uri="{FF2B5EF4-FFF2-40B4-BE49-F238E27FC236}">
                <a16:creationId xmlns:a16="http://schemas.microsoft.com/office/drawing/2014/main" id="{500A0992-567B-47F2-BDDB-2FCADBEBB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7186" y="5499500"/>
            <a:ext cx="457640" cy="527431"/>
          </a:xfrm>
          <a:prstGeom prst="rect">
            <a:avLst/>
          </a:prstGeom>
        </p:spPr>
      </p:pic>
      <p:pic>
        <p:nvPicPr>
          <p:cNvPr id="354" name="図 353">
            <a:extLst>
              <a:ext uri="{FF2B5EF4-FFF2-40B4-BE49-F238E27FC236}">
                <a16:creationId xmlns:a16="http://schemas.microsoft.com/office/drawing/2014/main" id="{DD0F38A4-E856-4CCB-86BC-E52583D22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404" y="5499904"/>
            <a:ext cx="457640" cy="527431"/>
          </a:xfrm>
          <a:prstGeom prst="rect">
            <a:avLst/>
          </a:prstGeom>
        </p:spPr>
      </p:pic>
      <p:pic>
        <p:nvPicPr>
          <p:cNvPr id="355" name="図 354">
            <a:extLst>
              <a:ext uri="{FF2B5EF4-FFF2-40B4-BE49-F238E27FC236}">
                <a16:creationId xmlns:a16="http://schemas.microsoft.com/office/drawing/2014/main" id="{8B504735-06BE-48B9-8BD9-326FC78B7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093" y="5635513"/>
            <a:ext cx="457640" cy="527431"/>
          </a:xfrm>
          <a:prstGeom prst="rect">
            <a:avLst/>
          </a:prstGeom>
        </p:spPr>
      </p:pic>
      <p:pic>
        <p:nvPicPr>
          <p:cNvPr id="356" name="図 355">
            <a:extLst>
              <a:ext uri="{FF2B5EF4-FFF2-40B4-BE49-F238E27FC236}">
                <a16:creationId xmlns:a16="http://schemas.microsoft.com/office/drawing/2014/main" id="{2B8E8B63-86A2-46E6-94DA-BA6A64D4D9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314" y="5764290"/>
            <a:ext cx="457640" cy="527431"/>
          </a:xfrm>
          <a:prstGeom prst="rect">
            <a:avLst/>
          </a:prstGeom>
        </p:spPr>
      </p:pic>
      <p:pic>
        <p:nvPicPr>
          <p:cNvPr id="357" name="図 356">
            <a:extLst>
              <a:ext uri="{FF2B5EF4-FFF2-40B4-BE49-F238E27FC236}">
                <a16:creationId xmlns:a16="http://schemas.microsoft.com/office/drawing/2014/main" id="{4D785860-544F-4BE5-95D3-A21719CF9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550" y="5633405"/>
            <a:ext cx="457640" cy="527431"/>
          </a:xfrm>
          <a:prstGeom prst="rect">
            <a:avLst/>
          </a:prstGeom>
        </p:spPr>
      </p:pic>
      <p:pic>
        <p:nvPicPr>
          <p:cNvPr id="358" name="図 357">
            <a:extLst>
              <a:ext uri="{FF2B5EF4-FFF2-40B4-BE49-F238E27FC236}">
                <a16:creationId xmlns:a16="http://schemas.microsoft.com/office/drawing/2014/main" id="{6E2DF512-1F9D-4D9A-8E36-AC16F0FEB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484" y="5770481"/>
            <a:ext cx="457640" cy="527431"/>
          </a:xfrm>
          <a:prstGeom prst="rect">
            <a:avLst/>
          </a:prstGeom>
        </p:spPr>
      </p:pic>
      <p:pic>
        <p:nvPicPr>
          <p:cNvPr id="359" name="図 358">
            <a:extLst>
              <a:ext uri="{FF2B5EF4-FFF2-40B4-BE49-F238E27FC236}">
                <a16:creationId xmlns:a16="http://schemas.microsoft.com/office/drawing/2014/main" id="{8E92D562-51A3-464F-B340-9C64CC0A3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419" y="5902364"/>
            <a:ext cx="457640" cy="527431"/>
          </a:xfrm>
          <a:prstGeom prst="rect">
            <a:avLst/>
          </a:prstGeom>
        </p:spPr>
      </p:pic>
      <p:pic>
        <p:nvPicPr>
          <p:cNvPr id="360" name="図 359">
            <a:extLst>
              <a:ext uri="{FF2B5EF4-FFF2-40B4-BE49-F238E27FC236}">
                <a16:creationId xmlns:a16="http://schemas.microsoft.com/office/drawing/2014/main" id="{93BA306D-A018-4D76-B41E-DC1F8E5B2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5811" y="6032090"/>
            <a:ext cx="457640" cy="527431"/>
          </a:xfrm>
          <a:prstGeom prst="rect">
            <a:avLst/>
          </a:prstGeom>
        </p:spPr>
      </p:pic>
      <p:pic>
        <p:nvPicPr>
          <p:cNvPr id="361" name="図 360">
            <a:extLst>
              <a:ext uri="{FF2B5EF4-FFF2-40B4-BE49-F238E27FC236}">
                <a16:creationId xmlns:a16="http://schemas.microsoft.com/office/drawing/2014/main" id="{336022FB-274D-497C-804B-3A894B066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600" y="6164206"/>
            <a:ext cx="457640" cy="527431"/>
          </a:xfrm>
          <a:prstGeom prst="rect">
            <a:avLst/>
          </a:prstGeom>
        </p:spPr>
      </p:pic>
      <p:pic>
        <p:nvPicPr>
          <p:cNvPr id="362" name="図 361">
            <a:extLst>
              <a:ext uri="{FF2B5EF4-FFF2-40B4-BE49-F238E27FC236}">
                <a16:creationId xmlns:a16="http://schemas.microsoft.com/office/drawing/2014/main" id="{D3012D83-4F3D-43B7-9F6A-6E761AD57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908" y="6294740"/>
            <a:ext cx="457640" cy="527431"/>
          </a:xfrm>
          <a:prstGeom prst="rect">
            <a:avLst/>
          </a:prstGeom>
        </p:spPr>
      </p:pic>
      <p:pic>
        <p:nvPicPr>
          <p:cNvPr id="363" name="図 362">
            <a:extLst>
              <a:ext uri="{FF2B5EF4-FFF2-40B4-BE49-F238E27FC236}">
                <a16:creationId xmlns:a16="http://schemas.microsoft.com/office/drawing/2014/main" id="{54116BC4-C39D-485E-82A0-E356BD9123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1274" y="4932883"/>
            <a:ext cx="295686" cy="527799"/>
          </a:xfrm>
          <a:prstGeom prst="rect">
            <a:avLst/>
          </a:prstGeom>
        </p:spPr>
      </p:pic>
      <p:grpSp>
        <p:nvGrpSpPr>
          <p:cNvPr id="364" name="グループ化 363">
            <a:extLst>
              <a:ext uri="{FF2B5EF4-FFF2-40B4-BE49-F238E27FC236}">
                <a16:creationId xmlns:a16="http://schemas.microsoft.com/office/drawing/2014/main" id="{9169297D-B5D7-4537-ABC1-42D62C16F945}"/>
              </a:ext>
            </a:extLst>
          </p:cNvPr>
          <p:cNvGrpSpPr/>
          <p:nvPr/>
        </p:nvGrpSpPr>
        <p:grpSpPr>
          <a:xfrm>
            <a:off x="6720651" y="5890579"/>
            <a:ext cx="926463" cy="665436"/>
            <a:chOff x="3719236" y="5813076"/>
            <a:chExt cx="926463" cy="665436"/>
          </a:xfrm>
        </p:grpSpPr>
        <p:pic>
          <p:nvPicPr>
            <p:cNvPr id="365" name="図 364">
              <a:extLst>
                <a:ext uri="{FF2B5EF4-FFF2-40B4-BE49-F238E27FC236}">
                  <a16:creationId xmlns:a16="http://schemas.microsoft.com/office/drawing/2014/main" id="{8B6CAE18-B261-4589-8C10-5A46E9BD6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19236" y="5822304"/>
              <a:ext cx="457640" cy="527431"/>
            </a:xfrm>
            <a:prstGeom prst="rect">
              <a:avLst/>
            </a:prstGeom>
          </p:spPr>
        </p:pic>
        <p:pic>
          <p:nvPicPr>
            <p:cNvPr id="366" name="図 365">
              <a:extLst>
                <a:ext uri="{FF2B5EF4-FFF2-40B4-BE49-F238E27FC236}">
                  <a16:creationId xmlns:a16="http://schemas.microsoft.com/office/drawing/2014/main" id="{A10DEDC4-5F02-4748-AFB1-5F22FD2F3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8059" y="5813076"/>
              <a:ext cx="457640" cy="527431"/>
            </a:xfrm>
            <a:prstGeom prst="rect">
              <a:avLst/>
            </a:prstGeom>
          </p:spPr>
        </p:pic>
        <p:pic>
          <p:nvPicPr>
            <p:cNvPr id="367" name="図 366">
              <a:extLst>
                <a:ext uri="{FF2B5EF4-FFF2-40B4-BE49-F238E27FC236}">
                  <a16:creationId xmlns:a16="http://schemas.microsoft.com/office/drawing/2014/main" id="{90007C57-B07A-40AF-BFC9-1EC210E89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54874" y="5951081"/>
              <a:ext cx="457640" cy="527431"/>
            </a:xfrm>
            <a:prstGeom prst="rect">
              <a:avLst/>
            </a:prstGeom>
          </p:spPr>
        </p:pic>
      </p:grpSp>
      <p:grpSp>
        <p:nvGrpSpPr>
          <p:cNvPr id="368" name="グループ化 367">
            <a:extLst>
              <a:ext uri="{FF2B5EF4-FFF2-40B4-BE49-F238E27FC236}">
                <a16:creationId xmlns:a16="http://schemas.microsoft.com/office/drawing/2014/main" id="{633314FA-C8C3-4549-B617-08EA9DEF04A6}"/>
              </a:ext>
            </a:extLst>
          </p:cNvPr>
          <p:cNvGrpSpPr/>
          <p:nvPr/>
        </p:nvGrpSpPr>
        <p:grpSpPr>
          <a:xfrm>
            <a:off x="6351152" y="4246000"/>
            <a:ext cx="2563316" cy="1718864"/>
            <a:chOff x="5368716" y="4094111"/>
            <a:chExt cx="2563316" cy="1718864"/>
          </a:xfrm>
        </p:grpSpPr>
        <p:pic>
          <p:nvPicPr>
            <p:cNvPr id="369" name="図 368">
              <a:extLst>
                <a:ext uri="{FF2B5EF4-FFF2-40B4-BE49-F238E27FC236}">
                  <a16:creationId xmlns:a16="http://schemas.microsoft.com/office/drawing/2014/main" id="{4EEA838B-4640-4321-8D5D-15ED351E1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35836" y="4612822"/>
              <a:ext cx="457640" cy="527431"/>
            </a:xfrm>
            <a:prstGeom prst="rect">
              <a:avLst/>
            </a:prstGeom>
          </p:spPr>
        </p:pic>
        <p:pic>
          <p:nvPicPr>
            <p:cNvPr id="370" name="図 369">
              <a:extLst>
                <a:ext uri="{FF2B5EF4-FFF2-40B4-BE49-F238E27FC236}">
                  <a16:creationId xmlns:a16="http://schemas.microsoft.com/office/drawing/2014/main" id="{8411F596-A30F-4C76-8F70-75427F19F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4392" y="4756241"/>
              <a:ext cx="457640" cy="527431"/>
            </a:xfrm>
            <a:prstGeom prst="rect">
              <a:avLst/>
            </a:prstGeom>
          </p:spPr>
        </p:pic>
        <p:pic>
          <p:nvPicPr>
            <p:cNvPr id="371" name="図 370">
              <a:extLst>
                <a:ext uri="{FF2B5EF4-FFF2-40B4-BE49-F238E27FC236}">
                  <a16:creationId xmlns:a16="http://schemas.microsoft.com/office/drawing/2014/main" id="{59B5DB18-578E-4397-9F29-EE91E012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8575" y="4890176"/>
              <a:ext cx="457640" cy="527431"/>
            </a:xfrm>
            <a:prstGeom prst="rect">
              <a:avLst/>
            </a:prstGeom>
          </p:spPr>
        </p:pic>
        <p:pic>
          <p:nvPicPr>
            <p:cNvPr id="372" name="図 371">
              <a:extLst>
                <a:ext uri="{FF2B5EF4-FFF2-40B4-BE49-F238E27FC236}">
                  <a16:creationId xmlns:a16="http://schemas.microsoft.com/office/drawing/2014/main" id="{74BFBF8B-4315-437F-997E-B2B602213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03552" y="5021403"/>
              <a:ext cx="457640" cy="527431"/>
            </a:xfrm>
            <a:prstGeom prst="rect">
              <a:avLst/>
            </a:prstGeom>
          </p:spPr>
        </p:pic>
        <p:pic>
          <p:nvPicPr>
            <p:cNvPr id="373" name="図 372">
              <a:extLst>
                <a:ext uri="{FF2B5EF4-FFF2-40B4-BE49-F238E27FC236}">
                  <a16:creationId xmlns:a16="http://schemas.microsoft.com/office/drawing/2014/main" id="{DA146C51-298C-4091-AAEB-10207A82F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9332" y="5153236"/>
              <a:ext cx="457640" cy="527431"/>
            </a:xfrm>
            <a:prstGeom prst="rect">
              <a:avLst/>
            </a:prstGeom>
          </p:spPr>
        </p:pic>
        <p:pic>
          <p:nvPicPr>
            <p:cNvPr id="374" name="図 373">
              <a:extLst>
                <a:ext uri="{FF2B5EF4-FFF2-40B4-BE49-F238E27FC236}">
                  <a16:creationId xmlns:a16="http://schemas.microsoft.com/office/drawing/2014/main" id="{7C49768C-B081-49FB-BDC5-28816057F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3902" y="4094111"/>
              <a:ext cx="457640" cy="527431"/>
            </a:xfrm>
            <a:prstGeom prst="rect">
              <a:avLst/>
            </a:prstGeom>
          </p:spPr>
        </p:pic>
        <p:pic>
          <p:nvPicPr>
            <p:cNvPr id="375" name="図 374">
              <a:extLst>
                <a:ext uri="{FF2B5EF4-FFF2-40B4-BE49-F238E27FC236}">
                  <a16:creationId xmlns:a16="http://schemas.microsoft.com/office/drawing/2014/main" id="{A0777C2C-3430-4D30-8951-C9D8BF889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0321" y="4221585"/>
              <a:ext cx="457640" cy="527431"/>
            </a:xfrm>
            <a:prstGeom prst="rect">
              <a:avLst/>
            </a:prstGeom>
          </p:spPr>
        </p:pic>
        <p:pic>
          <p:nvPicPr>
            <p:cNvPr id="376" name="図 375">
              <a:extLst>
                <a:ext uri="{FF2B5EF4-FFF2-40B4-BE49-F238E27FC236}">
                  <a16:creationId xmlns:a16="http://schemas.microsoft.com/office/drawing/2014/main" id="{7F174B78-2551-4DAB-8034-05C3C9EC8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4539" y="4221989"/>
              <a:ext cx="457640" cy="527431"/>
            </a:xfrm>
            <a:prstGeom prst="rect">
              <a:avLst/>
            </a:prstGeom>
          </p:spPr>
        </p:pic>
        <p:pic>
          <p:nvPicPr>
            <p:cNvPr id="377" name="図 376">
              <a:extLst>
                <a:ext uri="{FF2B5EF4-FFF2-40B4-BE49-F238E27FC236}">
                  <a16:creationId xmlns:a16="http://schemas.microsoft.com/office/drawing/2014/main" id="{9813589D-D1F1-47D9-A5F7-75B6D96ECD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4228" y="4357598"/>
              <a:ext cx="457640" cy="527431"/>
            </a:xfrm>
            <a:prstGeom prst="rect">
              <a:avLst/>
            </a:prstGeom>
          </p:spPr>
        </p:pic>
        <p:pic>
          <p:nvPicPr>
            <p:cNvPr id="378" name="図 377">
              <a:extLst>
                <a:ext uri="{FF2B5EF4-FFF2-40B4-BE49-F238E27FC236}">
                  <a16:creationId xmlns:a16="http://schemas.microsoft.com/office/drawing/2014/main" id="{FABB0A4C-7FA2-4C65-8655-C8DD49581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0449" y="4486375"/>
              <a:ext cx="457640" cy="527431"/>
            </a:xfrm>
            <a:prstGeom prst="rect">
              <a:avLst/>
            </a:prstGeom>
          </p:spPr>
        </p:pic>
        <p:pic>
          <p:nvPicPr>
            <p:cNvPr id="379" name="図 378">
              <a:extLst>
                <a:ext uri="{FF2B5EF4-FFF2-40B4-BE49-F238E27FC236}">
                  <a16:creationId xmlns:a16="http://schemas.microsoft.com/office/drawing/2014/main" id="{98B5D4BC-739F-46C8-B82A-55F92F86F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6685" y="4355490"/>
              <a:ext cx="457640" cy="527431"/>
            </a:xfrm>
            <a:prstGeom prst="rect">
              <a:avLst/>
            </a:prstGeom>
          </p:spPr>
        </p:pic>
        <p:pic>
          <p:nvPicPr>
            <p:cNvPr id="380" name="図 379">
              <a:extLst>
                <a:ext uri="{FF2B5EF4-FFF2-40B4-BE49-F238E27FC236}">
                  <a16:creationId xmlns:a16="http://schemas.microsoft.com/office/drawing/2014/main" id="{3E8A8655-7CAF-4C7A-BBF1-8F2369182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8716" y="4621313"/>
              <a:ext cx="457640" cy="527431"/>
            </a:xfrm>
            <a:prstGeom prst="rect">
              <a:avLst/>
            </a:prstGeom>
          </p:spPr>
        </p:pic>
        <p:pic>
          <p:nvPicPr>
            <p:cNvPr id="381" name="図 380">
              <a:extLst>
                <a:ext uri="{FF2B5EF4-FFF2-40B4-BE49-F238E27FC236}">
                  <a16:creationId xmlns:a16="http://schemas.microsoft.com/office/drawing/2014/main" id="{40921D75-3D92-45DD-AC50-A0E38D6C8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04336" y="4752929"/>
              <a:ext cx="457640" cy="527431"/>
            </a:xfrm>
            <a:prstGeom prst="rect">
              <a:avLst/>
            </a:prstGeom>
          </p:spPr>
        </p:pic>
        <p:pic>
          <p:nvPicPr>
            <p:cNvPr id="382" name="図 381">
              <a:extLst>
                <a:ext uri="{FF2B5EF4-FFF2-40B4-BE49-F238E27FC236}">
                  <a16:creationId xmlns:a16="http://schemas.microsoft.com/office/drawing/2014/main" id="{4D083566-5ABE-4E61-BEFC-037A6361D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33305" y="4882374"/>
              <a:ext cx="457640" cy="527431"/>
            </a:xfrm>
            <a:prstGeom prst="rect">
              <a:avLst/>
            </a:prstGeom>
          </p:spPr>
        </p:pic>
        <p:pic>
          <p:nvPicPr>
            <p:cNvPr id="383" name="図 382">
              <a:extLst>
                <a:ext uri="{FF2B5EF4-FFF2-40B4-BE49-F238E27FC236}">
                  <a16:creationId xmlns:a16="http://schemas.microsoft.com/office/drawing/2014/main" id="{7D5F0808-8579-4313-9405-02F3A6B01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6144" y="5017983"/>
              <a:ext cx="457640" cy="527431"/>
            </a:xfrm>
            <a:prstGeom prst="rect">
              <a:avLst/>
            </a:prstGeom>
          </p:spPr>
        </p:pic>
        <p:pic>
          <p:nvPicPr>
            <p:cNvPr id="384" name="図 383">
              <a:extLst>
                <a:ext uri="{FF2B5EF4-FFF2-40B4-BE49-F238E27FC236}">
                  <a16:creationId xmlns:a16="http://schemas.microsoft.com/office/drawing/2014/main" id="{D83AA98B-C0D2-4424-BD4B-99503592C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98697" y="5153235"/>
              <a:ext cx="457640" cy="527431"/>
            </a:xfrm>
            <a:prstGeom prst="rect">
              <a:avLst/>
            </a:prstGeom>
          </p:spPr>
        </p:pic>
        <p:pic>
          <p:nvPicPr>
            <p:cNvPr id="385" name="図 384">
              <a:extLst>
                <a:ext uri="{FF2B5EF4-FFF2-40B4-BE49-F238E27FC236}">
                  <a16:creationId xmlns:a16="http://schemas.microsoft.com/office/drawing/2014/main" id="{704E432E-FF5F-461C-8A13-2BEB1DC81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6109" y="5285544"/>
              <a:ext cx="457640" cy="527431"/>
            </a:xfrm>
            <a:prstGeom prst="rect">
              <a:avLst/>
            </a:prstGeom>
          </p:spPr>
        </p:pic>
      </p:grpSp>
      <p:cxnSp>
        <p:nvCxnSpPr>
          <p:cNvPr id="386" name="直線矢印コネクタ 385">
            <a:extLst>
              <a:ext uri="{FF2B5EF4-FFF2-40B4-BE49-F238E27FC236}">
                <a16:creationId xmlns:a16="http://schemas.microsoft.com/office/drawing/2014/main" id="{D2D2A85E-D594-409C-80AE-1C27B4F28213}"/>
              </a:ext>
            </a:extLst>
          </p:cNvPr>
          <p:cNvCxnSpPr>
            <a:cxnSpLocks/>
          </p:cNvCxnSpPr>
          <p:nvPr/>
        </p:nvCxnSpPr>
        <p:spPr>
          <a:xfrm flipV="1">
            <a:off x="3938695" y="5498758"/>
            <a:ext cx="0" cy="3648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7561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06FBD21D-3C7E-4A9B-8E67-C88E4B6BCD5B}"/>
              </a:ext>
            </a:extLst>
          </p:cNvPr>
          <p:cNvSpPr txBox="1"/>
          <p:nvPr/>
        </p:nvSpPr>
        <p:spPr>
          <a:xfrm>
            <a:off x="1087347" y="2473093"/>
            <a:ext cx="4040151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＜条件＞ブロックがあるか？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一致するとき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・左に向きを変える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一致しないとき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ADE914A4-2A9E-4C4C-BD87-B603F3146316}"/>
              </a:ext>
            </a:extLst>
          </p:cNvPr>
          <p:cNvSpPr txBox="1"/>
          <p:nvPr/>
        </p:nvSpPr>
        <p:spPr>
          <a:xfrm>
            <a:off x="626802" y="1316080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A0273244-4092-4DB3-AF2F-6B229267E1EF}"/>
              </a:ext>
            </a:extLst>
          </p:cNvPr>
          <p:cNvSpPr txBox="1"/>
          <p:nvPr/>
        </p:nvSpPr>
        <p:spPr>
          <a:xfrm>
            <a:off x="626802" y="1898585"/>
            <a:ext cx="67048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EED72948-4BD9-4AD4-AE96-4A244ED53081}"/>
              </a:ext>
            </a:extLst>
          </p:cNvPr>
          <p:cNvSpPr txBox="1"/>
          <p:nvPr/>
        </p:nvSpPr>
        <p:spPr>
          <a:xfrm>
            <a:off x="5304695" y="138471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D89DC7B1-AD1D-47EE-9443-638C91A78A48}"/>
              </a:ext>
            </a:extLst>
          </p:cNvPr>
          <p:cNvSpPr txBox="1"/>
          <p:nvPr/>
        </p:nvSpPr>
        <p:spPr>
          <a:xfrm>
            <a:off x="3878862" y="137523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608331D5-E8CD-4BB2-BAEC-E12CD9CB1C34}"/>
              </a:ext>
            </a:extLst>
          </p:cNvPr>
          <p:cNvSpPr txBox="1"/>
          <p:nvPr/>
        </p:nvSpPr>
        <p:spPr>
          <a:xfrm>
            <a:off x="5934451" y="13836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05D9406D-E812-451C-8E64-7AA0C6ABCDB0}"/>
              </a:ext>
            </a:extLst>
          </p:cNvPr>
          <p:cNvSpPr txBox="1"/>
          <p:nvPr/>
        </p:nvSpPr>
        <p:spPr>
          <a:xfrm>
            <a:off x="2497289" y="1971182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6F081DA3-7419-4541-945D-CCC44C438A39}"/>
              </a:ext>
            </a:extLst>
          </p:cNvPr>
          <p:cNvSpPr txBox="1"/>
          <p:nvPr/>
        </p:nvSpPr>
        <p:spPr>
          <a:xfrm>
            <a:off x="3218090" y="4740821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B9C70950-0EE6-437E-B6F0-D89DD58C2504}"/>
              </a:ext>
            </a:extLst>
          </p:cNvPr>
          <p:cNvSpPr txBox="1"/>
          <p:nvPr/>
        </p:nvSpPr>
        <p:spPr>
          <a:xfrm>
            <a:off x="3218900" y="195904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D5C8E7A1-ECFA-4063-BE32-E850BD8807D3}"/>
              </a:ext>
            </a:extLst>
          </p:cNvPr>
          <p:cNvSpPr txBox="1"/>
          <p:nvPr/>
        </p:nvSpPr>
        <p:spPr>
          <a:xfrm>
            <a:off x="1284545" y="3099449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9AC8FEF2-8002-4F55-A6C1-60A7718C574B}"/>
              </a:ext>
            </a:extLst>
          </p:cNvPr>
          <p:cNvSpPr txBox="1"/>
          <p:nvPr/>
        </p:nvSpPr>
        <p:spPr>
          <a:xfrm>
            <a:off x="2111386" y="3660603"/>
            <a:ext cx="598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8FAD9EB5-8F30-4C5E-BC8A-77C0A9059B54}"/>
              </a:ext>
            </a:extLst>
          </p:cNvPr>
          <p:cNvSpPr txBox="1"/>
          <p:nvPr/>
        </p:nvSpPr>
        <p:spPr>
          <a:xfrm>
            <a:off x="1191797" y="2544732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D9D10CC7-489F-4421-B6B6-08F7731192CA}"/>
              </a:ext>
            </a:extLst>
          </p:cNvPr>
          <p:cNvSpPr/>
          <p:nvPr/>
        </p:nvSpPr>
        <p:spPr>
          <a:xfrm>
            <a:off x="843859" y="2555299"/>
            <a:ext cx="4040151" cy="26790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7DBC7D2A-52B9-4F3F-A427-42070EFDCB38}"/>
              </a:ext>
            </a:extLst>
          </p:cNvPr>
          <p:cNvSpPr txBox="1"/>
          <p:nvPr/>
        </p:nvSpPr>
        <p:spPr>
          <a:xfrm>
            <a:off x="1283010" y="4157329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2ED58D6A-B362-4A7E-8DB3-222B55D795E8}"/>
              </a:ext>
            </a:extLst>
          </p:cNvPr>
          <p:cNvSpPr txBox="1"/>
          <p:nvPr/>
        </p:nvSpPr>
        <p:spPr>
          <a:xfrm>
            <a:off x="2656719" y="364861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7B082371-45B3-49E7-85A5-522EE00E16F1}"/>
              </a:ext>
            </a:extLst>
          </p:cNvPr>
          <p:cNvSpPr txBox="1"/>
          <p:nvPr/>
        </p:nvSpPr>
        <p:spPr>
          <a:xfrm>
            <a:off x="3389962" y="3642053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9AE968BA-AE8D-4978-BA81-4867C788750F}"/>
              </a:ext>
            </a:extLst>
          </p:cNvPr>
          <p:cNvSpPr txBox="1"/>
          <p:nvPr/>
        </p:nvSpPr>
        <p:spPr>
          <a:xfrm>
            <a:off x="5378478" y="2192549"/>
            <a:ext cx="37655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の部分を、前方が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金色ブロックではない間繰り返す。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5327D05F-C00A-4EC5-8D79-C43B86250117}"/>
              </a:ext>
            </a:extLst>
          </p:cNvPr>
          <p:cNvSpPr txBox="1"/>
          <p:nvPr/>
        </p:nvSpPr>
        <p:spPr>
          <a:xfrm>
            <a:off x="6522360" y="226495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E2D1DDE5-DA4D-4839-A70B-780CF8DEE5B9}"/>
              </a:ext>
            </a:extLst>
          </p:cNvPr>
          <p:cNvSpPr txBox="1"/>
          <p:nvPr/>
        </p:nvSpPr>
        <p:spPr>
          <a:xfrm>
            <a:off x="7501258" y="2825261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 く 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378A4BB9-0C4F-49AB-8F61-E8104FFFB30A}"/>
              </a:ext>
            </a:extLst>
          </p:cNvPr>
          <p:cNvSpPr txBox="1"/>
          <p:nvPr/>
        </p:nvSpPr>
        <p:spPr>
          <a:xfrm>
            <a:off x="8322986" y="282526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2A0C7661-412A-4A59-95AE-7E3265D2D3E4}"/>
              </a:ext>
            </a:extLst>
          </p:cNvPr>
          <p:cNvSpPr/>
          <p:nvPr/>
        </p:nvSpPr>
        <p:spPr>
          <a:xfrm>
            <a:off x="5489134" y="2329648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E7794485-7C1B-40D4-96B0-559AE19DBCEB}"/>
              </a:ext>
            </a:extLst>
          </p:cNvPr>
          <p:cNvSpPr txBox="1"/>
          <p:nvPr/>
        </p:nvSpPr>
        <p:spPr>
          <a:xfrm>
            <a:off x="5298053" y="2825261"/>
            <a:ext cx="7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F96D8365-66CC-46E3-B076-827B7B2C014B}"/>
              </a:ext>
            </a:extLst>
          </p:cNvPr>
          <p:cNvSpPr txBox="1"/>
          <p:nvPr/>
        </p:nvSpPr>
        <p:spPr>
          <a:xfrm>
            <a:off x="7392120" y="2258777"/>
            <a:ext cx="78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EFBF58F9-E611-473F-93B2-66EB206BB2D6}"/>
              </a:ext>
            </a:extLst>
          </p:cNvPr>
          <p:cNvSpPr txBox="1"/>
          <p:nvPr/>
        </p:nvSpPr>
        <p:spPr>
          <a:xfrm>
            <a:off x="626803" y="5441353"/>
            <a:ext cx="4500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金色ブロックを壊して全て拾う。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9212EB22-E2E6-49B3-A891-D3FC0AAEFDF8}"/>
              </a:ext>
            </a:extLst>
          </p:cNvPr>
          <p:cNvSpPr txBox="1"/>
          <p:nvPr/>
        </p:nvSpPr>
        <p:spPr>
          <a:xfrm>
            <a:off x="3179071" y="5532826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77F0831D-F250-4064-A527-6AE557F034A5}"/>
              </a:ext>
            </a:extLst>
          </p:cNvPr>
          <p:cNvSpPr txBox="1"/>
          <p:nvPr/>
        </p:nvSpPr>
        <p:spPr>
          <a:xfrm>
            <a:off x="2525814" y="5523948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D24797D4-3299-4128-A18A-90DBBD0BB518}"/>
              </a:ext>
            </a:extLst>
          </p:cNvPr>
          <p:cNvSpPr txBox="1"/>
          <p:nvPr/>
        </p:nvSpPr>
        <p:spPr>
          <a:xfrm>
            <a:off x="801472" y="5523948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9BE74679-7FF8-4F87-A41E-5258454B240C}"/>
              </a:ext>
            </a:extLst>
          </p:cNvPr>
          <p:cNvSpPr txBox="1"/>
          <p:nvPr/>
        </p:nvSpPr>
        <p:spPr>
          <a:xfrm>
            <a:off x="3655763" y="5523948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  <p:sp>
        <p:nvSpPr>
          <p:cNvPr id="165" name="正方形/長方形 164">
            <a:extLst>
              <a:ext uri="{FF2B5EF4-FFF2-40B4-BE49-F238E27FC236}">
                <a16:creationId xmlns:a16="http://schemas.microsoft.com/office/drawing/2014/main" id="{6EB0AE5D-943C-47D4-A141-9263817F0DF9}"/>
              </a:ext>
            </a:extLst>
          </p:cNvPr>
          <p:cNvSpPr/>
          <p:nvPr/>
        </p:nvSpPr>
        <p:spPr>
          <a:xfrm>
            <a:off x="594303" y="1983438"/>
            <a:ext cx="4744514" cy="4772469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AD944AE5-7D69-443C-A319-2F6D8E5ACD70}"/>
              </a:ext>
            </a:extLst>
          </p:cNvPr>
          <p:cNvSpPr txBox="1"/>
          <p:nvPr/>
        </p:nvSpPr>
        <p:spPr>
          <a:xfrm>
            <a:off x="624830" y="6073796"/>
            <a:ext cx="4500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ブロック上に移動する。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1BE281B5-84F1-49E3-B3C4-F00E178DB0F1}"/>
              </a:ext>
            </a:extLst>
          </p:cNvPr>
          <p:cNvSpPr txBox="1"/>
          <p:nvPr/>
        </p:nvSpPr>
        <p:spPr>
          <a:xfrm>
            <a:off x="1988497" y="6138741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8D9EABA0-0651-45DE-9B13-42C3081F3C9D}"/>
              </a:ext>
            </a:extLst>
          </p:cNvPr>
          <p:cNvSpPr txBox="1"/>
          <p:nvPr/>
        </p:nvSpPr>
        <p:spPr>
          <a:xfrm>
            <a:off x="2350934" y="6138740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F94AEBE4-551A-4227-9797-95A13E116A63}"/>
              </a:ext>
            </a:extLst>
          </p:cNvPr>
          <p:cNvSpPr txBox="1"/>
          <p:nvPr/>
        </p:nvSpPr>
        <p:spPr>
          <a:xfrm>
            <a:off x="5400394" y="3673223"/>
            <a:ext cx="37655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B340A2A4-C500-4093-A96F-7BB70CA1F0AF}"/>
              </a:ext>
            </a:extLst>
          </p:cNvPr>
          <p:cNvSpPr txBox="1"/>
          <p:nvPr/>
        </p:nvSpPr>
        <p:spPr>
          <a:xfrm>
            <a:off x="6544276" y="3745631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EAF8A402-AE0E-4675-A9C8-34E7E0FAFE53}"/>
              </a:ext>
            </a:extLst>
          </p:cNvPr>
          <p:cNvSpPr txBox="1"/>
          <p:nvPr/>
        </p:nvSpPr>
        <p:spPr>
          <a:xfrm>
            <a:off x="7238644" y="3747432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95325C8E-B98D-4FBF-8587-67F7498473D4}"/>
              </a:ext>
            </a:extLst>
          </p:cNvPr>
          <p:cNvSpPr txBox="1"/>
          <p:nvPr/>
        </p:nvSpPr>
        <p:spPr>
          <a:xfrm>
            <a:off x="8033738" y="3747432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76" name="正方形/長方形 175">
            <a:extLst>
              <a:ext uri="{FF2B5EF4-FFF2-40B4-BE49-F238E27FC236}">
                <a16:creationId xmlns:a16="http://schemas.microsoft.com/office/drawing/2014/main" id="{3690EE57-EF67-40A2-81B7-E94C0A9FA6E2}"/>
              </a:ext>
            </a:extLst>
          </p:cNvPr>
          <p:cNvSpPr/>
          <p:nvPr/>
        </p:nvSpPr>
        <p:spPr>
          <a:xfrm>
            <a:off x="5511050" y="3810322"/>
            <a:ext cx="873024" cy="39867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385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B4B4D0-763F-455B-BB72-1259D5C84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13" y="2027096"/>
            <a:ext cx="2674852" cy="16917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7CCF047-EBC7-47E9-BD10-084C9A029F77}"/>
              </a:ext>
            </a:extLst>
          </p:cNvPr>
          <p:cNvSpPr txBox="1"/>
          <p:nvPr/>
        </p:nvSpPr>
        <p:spPr>
          <a:xfrm>
            <a:off x="423341" y="1379570"/>
            <a:ext cx="50197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FB9218B-1C00-4270-BCD4-B296EB06B2C8}"/>
              </a:ext>
            </a:extLst>
          </p:cNvPr>
          <p:cNvSpPr txBox="1"/>
          <p:nvPr/>
        </p:nvSpPr>
        <p:spPr>
          <a:xfrm>
            <a:off x="1753140" y="14328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3083B0B-8E93-4CA7-B127-BF7792AA857A}"/>
              </a:ext>
            </a:extLst>
          </p:cNvPr>
          <p:cNvSpPr txBox="1"/>
          <p:nvPr/>
        </p:nvSpPr>
        <p:spPr>
          <a:xfrm>
            <a:off x="2888791" y="143289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163A1B4-9444-46AB-9327-3D0E94F372AC}"/>
              </a:ext>
            </a:extLst>
          </p:cNvPr>
          <p:cNvSpPr txBox="1"/>
          <p:nvPr/>
        </p:nvSpPr>
        <p:spPr>
          <a:xfrm>
            <a:off x="2427452" y="1432895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48" name="吹き出し: 角を丸めた四角形 47">
            <a:extLst>
              <a:ext uri="{FF2B5EF4-FFF2-40B4-BE49-F238E27FC236}">
                <a16:creationId xmlns:a16="http://schemas.microsoft.com/office/drawing/2014/main" id="{0952E09C-AFE0-4888-A395-C3545E646268}"/>
              </a:ext>
            </a:extLst>
          </p:cNvPr>
          <p:cNvSpPr/>
          <p:nvPr/>
        </p:nvSpPr>
        <p:spPr>
          <a:xfrm>
            <a:off x="1862984" y="4154769"/>
            <a:ext cx="4553050" cy="1112245"/>
          </a:xfrm>
          <a:prstGeom prst="wedgeRoundRectCallout">
            <a:avLst>
              <a:gd name="adj1" fmla="val 54459"/>
              <a:gd name="adj2" fmla="val -863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2A0099C-FE50-474A-A5C2-B90FC2A7DFA8}"/>
              </a:ext>
            </a:extLst>
          </p:cNvPr>
          <p:cNvSpPr txBox="1"/>
          <p:nvPr/>
        </p:nvSpPr>
        <p:spPr>
          <a:xfrm>
            <a:off x="2049031" y="4172332"/>
            <a:ext cx="4256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これまでのプログラムを思い出してみよう！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条件によって命令を変えてみよう！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F9F1217-AF5C-4B13-A62F-444C61D8C889}"/>
              </a:ext>
            </a:extLst>
          </p:cNvPr>
          <p:cNvSpPr txBox="1"/>
          <p:nvPr/>
        </p:nvSpPr>
        <p:spPr>
          <a:xfrm>
            <a:off x="1993575" y="4710875"/>
            <a:ext cx="757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DFDC61A-04B6-49A4-BC56-22F072F735F5}"/>
              </a:ext>
            </a:extLst>
          </p:cNvPr>
          <p:cNvSpPr txBox="1"/>
          <p:nvPr/>
        </p:nvSpPr>
        <p:spPr>
          <a:xfrm>
            <a:off x="3210836" y="4724737"/>
            <a:ext cx="703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172E1C6-59D4-4CB8-B052-2C7813CD6C42}"/>
              </a:ext>
            </a:extLst>
          </p:cNvPr>
          <p:cNvSpPr txBox="1"/>
          <p:nvPr/>
        </p:nvSpPr>
        <p:spPr>
          <a:xfrm>
            <a:off x="3912971" y="4709284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248B15A-898C-4A69-B41A-51837E512032}"/>
              </a:ext>
            </a:extLst>
          </p:cNvPr>
          <p:cNvSpPr txBox="1"/>
          <p:nvPr/>
        </p:nvSpPr>
        <p:spPr>
          <a:xfrm>
            <a:off x="4259451" y="4230573"/>
            <a:ext cx="44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A4CA467-0DF4-4151-839A-8D7D08552A8A}"/>
              </a:ext>
            </a:extLst>
          </p:cNvPr>
          <p:cNvSpPr txBox="1"/>
          <p:nvPr/>
        </p:nvSpPr>
        <p:spPr>
          <a:xfrm>
            <a:off x="4672817" y="4230573"/>
            <a:ext cx="44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1AACF31C-0D25-49F9-BEAC-2762E93AF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400" y="3911607"/>
            <a:ext cx="1001096" cy="1595353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5613D74-029E-F83C-A788-45394EB705F4}"/>
              </a:ext>
            </a:extLst>
          </p:cNvPr>
          <p:cNvSpPr txBox="1"/>
          <p:nvPr/>
        </p:nvSpPr>
        <p:spPr>
          <a:xfrm>
            <a:off x="2565625" y="2053247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676BDD4-CD20-0BFF-8DED-B57060A8C65C}"/>
              </a:ext>
            </a:extLst>
          </p:cNvPr>
          <p:cNvSpPr txBox="1"/>
          <p:nvPr/>
        </p:nvSpPr>
        <p:spPr>
          <a:xfrm>
            <a:off x="3010151" y="205324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9B0A57C-F7B5-4C13-5402-B44557C54A55}"/>
              </a:ext>
            </a:extLst>
          </p:cNvPr>
          <p:cNvSpPr txBox="1"/>
          <p:nvPr/>
        </p:nvSpPr>
        <p:spPr>
          <a:xfrm>
            <a:off x="2136270" y="24673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30139819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011E05-CD9E-49C0-AF30-11FFB114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60" y="1200157"/>
            <a:ext cx="6320267" cy="4684328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80EFE70-D81A-4CB4-B922-6E2E2E1B1A0C}"/>
              </a:ext>
            </a:extLst>
          </p:cNvPr>
          <p:cNvSpPr/>
          <p:nvPr/>
        </p:nvSpPr>
        <p:spPr>
          <a:xfrm>
            <a:off x="1201348" y="2457597"/>
            <a:ext cx="4151887" cy="163018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DA67EE3-5DC1-49D4-9BD8-98163E575F64}"/>
              </a:ext>
            </a:extLst>
          </p:cNvPr>
          <p:cNvSpPr/>
          <p:nvPr/>
        </p:nvSpPr>
        <p:spPr>
          <a:xfrm>
            <a:off x="1131808" y="4323425"/>
            <a:ext cx="2694468" cy="111858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六角形 23">
            <a:extLst>
              <a:ext uri="{FF2B5EF4-FFF2-40B4-BE49-F238E27FC236}">
                <a16:creationId xmlns:a16="http://schemas.microsoft.com/office/drawing/2014/main" id="{CCC5702C-3AFE-4AD7-938C-9720DF6504BA}"/>
              </a:ext>
            </a:extLst>
          </p:cNvPr>
          <p:cNvSpPr/>
          <p:nvPr/>
        </p:nvSpPr>
        <p:spPr>
          <a:xfrm>
            <a:off x="1509828" y="1967786"/>
            <a:ext cx="4740675" cy="443075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EB3773AF-208B-45B4-8019-7DE6A8B8B3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6069" y="1900578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A8A5276-D61E-4A31-84E3-F18D18173F75}"/>
              </a:ext>
            </a:extLst>
          </p:cNvPr>
          <p:cNvCxnSpPr>
            <a:cxnSpLocks/>
          </p:cNvCxnSpPr>
          <p:nvPr/>
        </p:nvCxnSpPr>
        <p:spPr>
          <a:xfrm>
            <a:off x="655757" y="2124941"/>
            <a:ext cx="4760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626E28A-EFB2-4642-BF2F-1D056492D840}"/>
              </a:ext>
            </a:extLst>
          </p:cNvPr>
          <p:cNvSpPr txBox="1"/>
          <p:nvPr/>
        </p:nvSpPr>
        <p:spPr>
          <a:xfrm>
            <a:off x="4139509" y="4806441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F91C11-CDF0-4131-8B77-8B2BDD69990C}"/>
              </a:ext>
            </a:extLst>
          </p:cNvPr>
          <p:cNvSpPr txBox="1"/>
          <p:nvPr/>
        </p:nvSpPr>
        <p:spPr>
          <a:xfrm>
            <a:off x="7979007" y="48756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CB88048E-C219-4ED5-8A25-927543015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808" y="4568089"/>
            <a:ext cx="2057578" cy="108975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6904D3-B31C-CDE1-8925-3255DEB94363}"/>
              </a:ext>
            </a:extLst>
          </p:cNvPr>
          <p:cNvSpPr txBox="1"/>
          <p:nvPr/>
        </p:nvSpPr>
        <p:spPr>
          <a:xfrm>
            <a:off x="2134386" y="123870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901416D-8CD8-24B2-7F07-D117BC355451}"/>
              </a:ext>
            </a:extLst>
          </p:cNvPr>
          <p:cNvSpPr txBox="1"/>
          <p:nvPr/>
        </p:nvSpPr>
        <p:spPr>
          <a:xfrm>
            <a:off x="2611440" y="12289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FB2D9B-DC06-1869-3241-279DB67A6729}"/>
              </a:ext>
            </a:extLst>
          </p:cNvPr>
          <p:cNvSpPr txBox="1"/>
          <p:nvPr/>
        </p:nvSpPr>
        <p:spPr>
          <a:xfrm>
            <a:off x="1808279" y="15708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07DFCB-7BE7-D279-E48D-0F3393FCE20B}"/>
              </a:ext>
            </a:extLst>
          </p:cNvPr>
          <p:cNvSpPr txBox="1"/>
          <p:nvPr/>
        </p:nvSpPr>
        <p:spPr>
          <a:xfrm>
            <a:off x="6387034" y="462177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20611077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011E05-CD9E-49C0-AF30-11FFB114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60" y="1200157"/>
            <a:ext cx="6320267" cy="4684328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80EFE70-D81A-4CB4-B922-6E2E2E1B1A0C}"/>
              </a:ext>
            </a:extLst>
          </p:cNvPr>
          <p:cNvSpPr/>
          <p:nvPr/>
        </p:nvSpPr>
        <p:spPr>
          <a:xfrm>
            <a:off x="1201348" y="2457597"/>
            <a:ext cx="4151887" cy="163018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DA67EE3-5DC1-49D4-9BD8-98163E575F64}"/>
              </a:ext>
            </a:extLst>
          </p:cNvPr>
          <p:cNvSpPr/>
          <p:nvPr/>
        </p:nvSpPr>
        <p:spPr>
          <a:xfrm>
            <a:off x="1131808" y="4323425"/>
            <a:ext cx="2694468" cy="111858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B0F780C-097C-4446-8663-576F8464D9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6681" y="200887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34C010B2-BED3-44C8-9CD8-B88E772E2E05}"/>
              </a:ext>
            </a:extLst>
          </p:cNvPr>
          <p:cNvCxnSpPr>
            <a:cxnSpLocks/>
          </p:cNvCxnSpPr>
          <p:nvPr/>
        </p:nvCxnSpPr>
        <p:spPr>
          <a:xfrm>
            <a:off x="686881" y="2233234"/>
            <a:ext cx="875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E290AA0-61B8-4AC4-9390-A8885F281A99}"/>
              </a:ext>
            </a:extLst>
          </p:cNvPr>
          <p:cNvGrpSpPr/>
          <p:nvPr/>
        </p:nvGrpSpPr>
        <p:grpSpPr>
          <a:xfrm>
            <a:off x="4337314" y="4496589"/>
            <a:ext cx="4672225" cy="1452068"/>
            <a:chOff x="1284691" y="5111929"/>
            <a:chExt cx="4672225" cy="1452068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58F1261-FBC6-4CF1-A2A0-53BCB53EBBFD}"/>
                </a:ext>
              </a:extLst>
            </p:cNvPr>
            <p:cNvSpPr txBox="1"/>
            <p:nvPr/>
          </p:nvSpPr>
          <p:spPr>
            <a:xfrm>
              <a:off x="1284691" y="5111929"/>
              <a:ext cx="467222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40D5043-F04E-4E46-BD84-90E46EDC6E19}"/>
                </a:ext>
              </a:extLst>
            </p:cNvPr>
            <p:cNvSpPr txBox="1"/>
            <p:nvPr/>
          </p:nvSpPr>
          <p:spPr>
            <a:xfrm>
              <a:off x="1460641" y="5154248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0F4DBE5-B273-45D1-8822-2B01A287BD17}"/>
                </a:ext>
              </a:extLst>
            </p:cNvPr>
            <p:cNvSpPr txBox="1"/>
            <p:nvPr/>
          </p:nvSpPr>
          <p:spPr>
            <a:xfrm>
              <a:off x="4427324" y="51843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324F390C-C4D8-40B6-ABAB-10A9C329B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0276" y="5673632"/>
              <a:ext cx="1681109" cy="890365"/>
            </a:xfrm>
            <a:prstGeom prst="rect">
              <a:avLst/>
            </a:prstGeom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1417629-F9D5-47A3-AFF8-B146AD1DD1B5}"/>
                </a:ext>
              </a:extLst>
            </p:cNvPr>
            <p:cNvSpPr txBox="1"/>
            <p:nvPr/>
          </p:nvSpPr>
          <p:spPr>
            <a:xfrm>
              <a:off x="4836034" y="57355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00715D59-8BD3-4D3C-8148-5DB5B2D99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6782" y="5277358"/>
              <a:ext cx="1585097" cy="396274"/>
            </a:xfrm>
            <a:prstGeom prst="rect">
              <a:avLst/>
            </a:prstGeom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E8457F8-500A-4BF8-8FED-3E677CA0EDB1}"/>
                </a:ext>
              </a:extLst>
            </p:cNvPr>
            <p:cNvSpPr txBox="1"/>
            <p:nvPr/>
          </p:nvSpPr>
          <p:spPr>
            <a:xfrm>
              <a:off x="2077375" y="5735525"/>
              <a:ext cx="778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3EE1B23-3F97-4712-924A-0F8C4D675014}"/>
              </a:ext>
            </a:extLst>
          </p:cNvPr>
          <p:cNvSpPr/>
          <p:nvPr/>
        </p:nvSpPr>
        <p:spPr>
          <a:xfrm>
            <a:off x="1718013" y="2050544"/>
            <a:ext cx="3197251" cy="308994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AF1F04EA-BB26-42FA-ADFC-91FC6D5E241E}"/>
              </a:ext>
            </a:extLst>
          </p:cNvPr>
          <p:cNvSpPr/>
          <p:nvPr/>
        </p:nvSpPr>
        <p:spPr>
          <a:xfrm>
            <a:off x="5337235" y="2000308"/>
            <a:ext cx="714372" cy="378860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0D755C2-C7E6-C6CE-3A06-F4EDD09DDF26}"/>
              </a:ext>
            </a:extLst>
          </p:cNvPr>
          <p:cNvSpPr txBox="1"/>
          <p:nvPr/>
        </p:nvSpPr>
        <p:spPr>
          <a:xfrm>
            <a:off x="2134386" y="123870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119843C-322B-63C5-A198-AC0E760B8100}"/>
              </a:ext>
            </a:extLst>
          </p:cNvPr>
          <p:cNvSpPr txBox="1"/>
          <p:nvPr/>
        </p:nvSpPr>
        <p:spPr>
          <a:xfrm>
            <a:off x="2611440" y="12289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6DF1E21-5AD8-9F1C-8CAF-D415CD663080}"/>
              </a:ext>
            </a:extLst>
          </p:cNvPr>
          <p:cNvSpPr txBox="1"/>
          <p:nvPr/>
        </p:nvSpPr>
        <p:spPr>
          <a:xfrm>
            <a:off x="1808279" y="15708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446034C-C112-FBBC-4CCF-344B074EBCAB}"/>
              </a:ext>
            </a:extLst>
          </p:cNvPr>
          <p:cNvSpPr txBox="1"/>
          <p:nvPr/>
        </p:nvSpPr>
        <p:spPr>
          <a:xfrm>
            <a:off x="6568961" y="506598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5888115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011E05-CD9E-49C0-AF30-11FFB114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60" y="1200157"/>
            <a:ext cx="6320267" cy="4684328"/>
          </a:xfrm>
          <a:prstGeom prst="rect">
            <a:avLst/>
          </a:prstGeom>
        </p:spPr>
      </p:pic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80EFE70-D81A-4CB4-B922-6E2E2E1B1A0C}"/>
              </a:ext>
            </a:extLst>
          </p:cNvPr>
          <p:cNvSpPr/>
          <p:nvPr/>
        </p:nvSpPr>
        <p:spPr>
          <a:xfrm>
            <a:off x="1201348" y="2457597"/>
            <a:ext cx="4151887" cy="163018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DA67EE3-5DC1-49D4-9BD8-98163E575F64}"/>
              </a:ext>
            </a:extLst>
          </p:cNvPr>
          <p:cNvSpPr/>
          <p:nvPr/>
        </p:nvSpPr>
        <p:spPr>
          <a:xfrm>
            <a:off x="1131808" y="4323425"/>
            <a:ext cx="2694468" cy="111858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A027577E-1889-4554-942C-93536219F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52" y="131813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DCF05067-4972-4375-8BA5-77CD612CD5FD}"/>
              </a:ext>
            </a:extLst>
          </p:cNvPr>
          <p:cNvCxnSpPr>
            <a:cxnSpLocks/>
          </p:cNvCxnSpPr>
          <p:nvPr/>
        </p:nvCxnSpPr>
        <p:spPr>
          <a:xfrm>
            <a:off x="4464109" y="1803859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D453B458-8951-4B30-8600-BA083BCC7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646" y="130804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CF870AC0-19E6-42EB-A737-947474D0EEA6}"/>
              </a:ext>
            </a:extLst>
          </p:cNvPr>
          <p:cNvCxnSpPr>
            <a:cxnSpLocks/>
          </p:cNvCxnSpPr>
          <p:nvPr/>
        </p:nvCxnSpPr>
        <p:spPr>
          <a:xfrm>
            <a:off x="5712090" y="1790475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738B7A4-8A6F-4753-AA3A-75D5E945356F}"/>
              </a:ext>
            </a:extLst>
          </p:cNvPr>
          <p:cNvGrpSpPr/>
          <p:nvPr/>
        </p:nvGrpSpPr>
        <p:grpSpPr>
          <a:xfrm>
            <a:off x="4899170" y="2284188"/>
            <a:ext cx="4323681" cy="1685077"/>
            <a:chOff x="621181" y="4943494"/>
            <a:chExt cx="4323681" cy="1685077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E3F2897-3392-4C29-BE9B-0C4A50879F90}"/>
                </a:ext>
              </a:extLst>
            </p:cNvPr>
            <p:cNvSpPr txBox="1"/>
            <p:nvPr/>
          </p:nvSpPr>
          <p:spPr>
            <a:xfrm>
              <a:off x="621181" y="4943494"/>
              <a:ext cx="4323681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の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345E25B-828C-4A27-AD71-2E299B1E4DFA}"/>
                </a:ext>
              </a:extLst>
            </p:cNvPr>
            <p:cNvSpPr txBox="1"/>
            <p:nvPr/>
          </p:nvSpPr>
          <p:spPr>
            <a:xfrm>
              <a:off x="1726429" y="61053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73C450E1-6E75-4574-BB7C-4D21CCAAF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399" y="5681325"/>
              <a:ext cx="3810330" cy="403895"/>
            </a:xfrm>
            <a:prstGeom prst="rect">
              <a:avLst/>
            </a:prstGeom>
          </p:spPr>
        </p:pic>
      </p:grpSp>
      <p:pic>
        <p:nvPicPr>
          <p:cNvPr id="42" name="図 41">
            <a:extLst>
              <a:ext uri="{FF2B5EF4-FFF2-40B4-BE49-F238E27FC236}">
                <a16:creationId xmlns:a16="http://schemas.microsoft.com/office/drawing/2014/main" id="{54FC00E4-66B1-4575-97CC-B1B26F856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5007" y="4375281"/>
            <a:ext cx="2747772" cy="123482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03558A0-93DB-4F75-8C09-085D8C95484B}"/>
              </a:ext>
            </a:extLst>
          </p:cNvPr>
          <p:cNvGrpSpPr/>
          <p:nvPr/>
        </p:nvGrpSpPr>
        <p:grpSpPr>
          <a:xfrm>
            <a:off x="3060916" y="5592147"/>
            <a:ext cx="5255580" cy="1131079"/>
            <a:chOff x="3660057" y="4393874"/>
            <a:chExt cx="5255580" cy="113107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7ACD4DE-7FD7-4D49-9402-4FDE632409E3}"/>
                </a:ext>
              </a:extLst>
            </p:cNvPr>
            <p:cNvSpPr txBox="1"/>
            <p:nvPr/>
          </p:nvSpPr>
          <p:spPr>
            <a:xfrm>
              <a:off x="3705890" y="4393874"/>
              <a:ext cx="52097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「ブロック」から　　　　　のブロックを選び、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種類を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金のブロック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1A57F3D-CF82-4EB7-93D7-76995C2F42C3}"/>
                </a:ext>
              </a:extLst>
            </p:cNvPr>
            <p:cNvSpPr txBox="1"/>
            <p:nvPr/>
          </p:nvSpPr>
          <p:spPr>
            <a:xfrm>
              <a:off x="6407672" y="5022039"/>
              <a:ext cx="7038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C5466EF-5CE0-4C89-A039-7B8F4126F559}"/>
                </a:ext>
              </a:extLst>
            </p:cNvPr>
            <p:cNvSpPr txBox="1"/>
            <p:nvPr/>
          </p:nvSpPr>
          <p:spPr>
            <a:xfrm>
              <a:off x="7991411" y="44539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03EBC09-9274-441B-9538-5682A6587D0D}"/>
                </a:ext>
              </a:extLst>
            </p:cNvPr>
            <p:cNvSpPr txBox="1"/>
            <p:nvPr/>
          </p:nvSpPr>
          <p:spPr>
            <a:xfrm>
              <a:off x="3660057" y="5014471"/>
              <a:ext cx="741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F14BFACC-44C1-41EA-A4B4-A5028FC4A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12090" y="4484062"/>
              <a:ext cx="922100" cy="533446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75DCDCA-0EF3-40A6-BAB4-0C333F4F429A}"/>
                </a:ext>
              </a:extLst>
            </p:cNvPr>
            <p:cNvSpPr txBox="1"/>
            <p:nvPr/>
          </p:nvSpPr>
          <p:spPr>
            <a:xfrm>
              <a:off x="4556215" y="501316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5DA651A-1F2D-586A-98BD-2F73FE6EB6A7}"/>
              </a:ext>
            </a:extLst>
          </p:cNvPr>
          <p:cNvSpPr txBox="1"/>
          <p:nvPr/>
        </p:nvSpPr>
        <p:spPr>
          <a:xfrm>
            <a:off x="2134386" y="123870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AE89E32-64B9-71FB-6768-A8A7519F995B}"/>
              </a:ext>
            </a:extLst>
          </p:cNvPr>
          <p:cNvSpPr txBox="1"/>
          <p:nvPr/>
        </p:nvSpPr>
        <p:spPr>
          <a:xfrm>
            <a:off x="2611440" y="12289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DEC23BC-F92C-E1DF-BBBA-512EF3FDF7BF}"/>
              </a:ext>
            </a:extLst>
          </p:cNvPr>
          <p:cNvSpPr txBox="1"/>
          <p:nvPr/>
        </p:nvSpPr>
        <p:spPr>
          <a:xfrm>
            <a:off x="1808279" y="15708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6A991D9-9D14-00DE-AA4E-2F553B82C2C7}"/>
              </a:ext>
            </a:extLst>
          </p:cNvPr>
          <p:cNvSpPr txBox="1"/>
          <p:nvPr/>
        </p:nvSpPr>
        <p:spPr>
          <a:xfrm>
            <a:off x="3670842" y="20142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9F5B850-940C-BFED-8960-94E54DBC3257}"/>
              </a:ext>
            </a:extLst>
          </p:cNvPr>
          <p:cNvSpPr txBox="1"/>
          <p:nvPr/>
        </p:nvSpPr>
        <p:spPr>
          <a:xfrm>
            <a:off x="4187449" y="199447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42C5A7D-EEA8-B6EF-1ADC-1D4BD3D412CC}"/>
              </a:ext>
            </a:extLst>
          </p:cNvPr>
          <p:cNvSpPr txBox="1"/>
          <p:nvPr/>
        </p:nvSpPr>
        <p:spPr>
          <a:xfrm>
            <a:off x="7289690" y="300463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7073C38-AA8C-2F81-AC27-6D456CF1382A}"/>
              </a:ext>
            </a:extLst>
          </p:cNvPr>
          <p:cNvSpPr txBox="1"/>
          <p:nvPr/>
        </p:nvSpPr>
        <p:spPr>
          <a:xfrm>
            <a:off x="7932531" y="300463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980919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011E05-CD9E-49C0-AF30-11FFB114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60" y="1200157"/>
            <a:ext cx="6320267" cy="4684328"/>
          </a:xfrm>
          <a:prstGeom prst="rect">
            <a:avLst/>
          </a:prstGeom>
        </p:spPr>
      </p:pic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11D536BB-6A49-4CF7-90FE-05BBC43ECDBF}"/>
              </a:ext>
            </a:extLst>
          </p:cNvPr>
          <p:cNvSpPr/>
          <p:nvPr/>
        </p:nvSpPr>
        <p:spPr>
          <a:xfrm>
            <a:off x="1369781" y="2768700"/>
            <a:ext cx="2003734" cy="40726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F01A62D6-4035-4CF2-B5EF-1F362644D34C}"/>
              </a:ext>
            </a:extLst>
          </p:cNvPr>
          <p:cNvSpPr/>
          <p:nvPr/>
        </p:nvSpPr>
        <p:spPr>
          <a:xfrm>
            <a:off x="1135595" y="4307530"/>
            <a:ext cx="2628917" cy="11693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051E6C46-AFDB-43FF-83C0-B0DCA1D052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8847" y="209573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51B45E87-CC7E-4909-88F8-F73C22755C93}"/>
              </a:ext>
            </a:extLst>
          </p:cNvPr>
          <p:cNvCxnSpPr>
            <a:cxnSpLocks/>
          </p:cNvCxnSpPr>
          <p:nvPr/>
        </p:nvCxnSpPr>
        <p:spPr>
          <a:xfrm>
            <a:off x="829047" y="2488777"/>
            <a:ext cx="4296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B6CA7A3-919C-4ECE-B6D9-463D9BEB23A2}"/>
              </a:ext>
            </a:extLst>
          </p:cNvPr>
          <p:cNvSpPr txBox="1"/>
          <p:nvPr/>
        </p:nvSpPr>
        <p:spPr>
          <a:xfrm>
            <a:off x="5187801" y="2839503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C637B34-36BF-4140-B4B5-76518F0660E2}"/>
              </a:ext>
            </a:extLst>
          </p:cNvPr>
          <p:cNvSpPr txBox="1"/>
          <p:nvPr/>
        </p:nvSpPr>
        <p:spPr>
          <a:xfrm>
            <a:off x="8340477" y="28951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EA8DACC5-A17D-4B84-9451-33DB3B8E5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856" y="2433090"/>
            <a:ext cx="1508891" cy="1653683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83F0012-A005-4717-B5E6-3B7ED1B7AF44}"/>
              </a:ext>
            </a:extLst>
          </p:cNvPr>
          <p:cNvSpPr txBox="1"/>
          <p:nvPr/>
        </p:nvSpPr>
        <p:spPr>
          <a:xfrm>
            <a:off x="5417168" y="2895124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F924753-8110-41A4-A732-EE3F96E3BBCF}"/>
              </a:ext>
            </a:extLst>
          </p:cNvPr>
          <p:cNvSpPr txBox="1"/>
          <p:nvPr/>
        </p:nvSpPr>
        <p:spPr>
          <a:xfrm>
            <a:off x="3764512" y="4448820"/>
            <a:ext cx="511680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の条件に入れる。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845C320-2186-45AD-BDCF-C36081A13100}"/>
              </a:ext>
            </a:extLst>
          </p:cNvPr>
          <p:cNvSpPr txBox="1"/>
          <p:nvPr/>
        </p:nvSpPr>
        <p:spPr>
          <a:xfrm>
            <a:off x="7820195" y="50728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69CFF127-8030-47CC-9F80-25A93C2E8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5393" y="5530964"/>
            <a:ext cx="1100283" cy="1205866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FB9FAF39-96EB-4DF4-946C-8379894296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584" y="5123136"/>
            <a:ext cx="3756986" cy="434378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297217C-7BE7-4669-8225-71F0B2EF1EE0}"/>
              </a:ext>
            </a:extLst>
          </p:cNvPr>
          <p:cNvSpPr txBox="1"/>
          <p:nvPr/>
        </p:nvSpPr>
        <p:spPr>
          <a:xfrm>
            <a:off x="5984345" y="562325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2FA6577-8729-4B91-BF79-10987B6AFD8A}"/>
              </a:ext>
            </a:extLst>
          </p:cNvPr>
          <p:cNvSpPr txBox="1"/>
          <p:nvPr/>
        </p:nvSpPr>
        <p:spPr>
          <a:xfrm>
            <a:off x="5241825" y="5623256"/>
            <a:ext cx="82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E4FFB185-BF13-4808-AADB-8040EB84C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35" y="2620189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4A4EE241-BAEC-4DBB-8437-92F1F8FC1618}"/>
              </a:ext>
            </a:extLst>
          </p:cNvPr>
          <p:cNvCxnSpPr>
            <a:cxnSpLocks/>
          </p:cNvCxnSpPr>
          <p:nvPr/>
        </p:nvCxnSpPr>
        <p:spPr>
          <a:xfrm>
            <a:off x="829047" y="2707687"/>
            <a:ext cx="8202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50947E0D-0EA6-4D06-931C-E0CE5303510E}"/>
              </a:ext>
            </a:extLst>
          </p:cNvPr>
          <p:cNvSpPr/>
          <p:nvPr/>
        </p:nvSpPr>
        <p:spPr>
          <a:xfrm>
            <a:off x="1369780" y="3492678"/>
            <a:ext cx="2585803" cy="40726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218062D-AEFF-1774-637F-F6D458975C58}"/>
              </a:ext>
            </a:extLst>
          </p:cNvPr>
          <p:cNvSpPr txBox="1"/>
          <p:nvPr/>
        </p:nvSpPr>
        <p:spPr>
          <a:xfrm>
            <a:off x="2134386" y="123870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0E0C58-F77F-CEBE-9646-9BF26439A5AA}"/>
              </a:ext>
            </a:extLst>
          </p:cNvPr>
          <p:cNvSpPr txBox="1"/>
          <p:nvPr/>
        </p:nvSpPr>
        <p:spPr>
          <a:xfrm>
            <a:off x="2611440" y="12289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1E34191-3A95-67BF-3239-8D5B4A72EB6C}"/>
              </a:ext>
            </a:extLst>
          </p:cNvPr>
          <p:cNvSpPr txBox="1"/>
          <p:nvPr/>
        </p:nvSpPr>
        <p:spPr>
          <a:xfrm>
            <a:off x="1808279" y="15708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0CA4662-4CC3-9453-DA92-7C5F9E3BB0C9}"/>
              </a:ext>
            </a:extLst>
          </p:cNvPr>
          <p:cNvSpPr txBox="1"/>
          <p:nvPr/>
        </p:nvSpPr>
        <p:spPr>
          <a:xfrm>
            <a:off x="3670842" y="20142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C7333E2-28E2-35E9-B6BE-A460BECEF082}"/>
              </a:ext>
            </a:extLst>
          </p:cNvPr>
          <p:cNvSpPr txBox="1"/>
          <p:nvPr/>
        </p:nvSpPr>
        <p:spPr>
          <a:xfrm>
            <a:off x="4187449" y="199447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E7236C8-31CB-2443-DA5E-FAAD13E096C8}"/>
              </a:ext>
            </a:extLst>
          </p:cNvPr>
          <p:cNvSpPr txBox="1"/>
          <p:nvPr/>
        </p:nvSpPr>
        <p:spPr>
          <a:xfrm>
            <a:off x="3562950" y="244301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483710C-2396-0776-68E4-38F7A57DA510}"/>
              </a:ext>
            </a:extLst>
          </p:cNvPr>
          <p:cNvSpPr txBox="1"/>
          <p:nvPr/>
        </p:nvSpPr>
        <p:spPr>
          <a:xfrm>
            <a:off x="4036791" y="244301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4582B6F-6C5E-3DF4-46B9-53991A29ECBB}"/>
              </a:ext>
            </a:extLst>
          </p:cNvPr>
          <p:cNvSpPr txBox="1"/>
          <p:nvPr/>
        </p:nvSpPr>
        <p:spPr>
          <a:xfrm>
            <a:off x="7247171" y="245163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8E79CB9-5F0D-A380-FC81-7C0A277651B5}"/>
              </a:ext>
            </a:extLst>
          </p:cNvPr>
          <p:cNvSpPr txBox="1"/>
          <p:nvPr/>
        </p:nvSpPr>
        <p:spPr>
          <a:xfrm>
            <a:off x="4341338" y="551580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DFC07C8-C5FC-2FB4-A2E6-1C1F519ED03E}"/>
              </a:ext>
            </a:extLst>
          </p:cNvPr>
          <p:cNvSpPr txBox="1"/>
          <p:nvPr/>
        </p:nvSpPr>
        <p:spPr>
          <a:xfrm>
            <a:off x="6280596" y="513441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67ABEB3-39AA-B80A-D3D6-9DA3CC9C77D8}"/>
              </a:ext>
            </a:extLst>
          </p:cNvPr>
          <p:cNvSpPr txBox="1"/>
          <p:nvPr/>
        </p:nvSpPr>
        <p:spPr>
          <a:xfrm>
            <a:off x="6864156" y="513441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33415478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011E05-CD9E-49C0-AF30-11FFB114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60" y="1200157"/>
            <a:ext cx="6320267" cy="4684328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5F075A4-8D2C-4EC5-869C-9C38FC38A8B0}"/>
              </a:ext>
            </a:extLst>
          </p:cNvPr>
          <p:cNvSpPr/>
          <p:nvPr/>
        </p:nvSpPr>
        <p:spPr>
          <a:xfrm>
            <a:off x="1147640" y="4310993"/>
            <a:ext cx="2685988" cy="109545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5919F274-82A7-44AF-87DA-7BEB1DCA1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1" y="277377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01E4A957-056F-4D87-BAB3-6D130C1033A2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819364" y="3009948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7B9510-DE84-4132-860C-3C8C4CE03B9D}"/>
              </a:ext>
            </a:extLst>
          </p:cNvPr>
          <p:cNvSpPr txBox="1"/>
          <p:nvPr/>
        </p:nvSpPr>
        <p:spPr>
          <a:xfrm>
            <a:off x="5593841" y="2832735"/>
            <a:ext cx="33992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0D1AD00-10D0-4ABA-BE24-830DDF1DB6F5}"/>
              </a:ext>
            </a:extLst>
          </p:cNvPr>
          <p:cNvSpPr txBox="1"/>
          <p:nvPr/>
        </p:nvSpPr>
        <p:spPr>
          <a:xfrm>
            <a:off x="8048283" y="344626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D0B65D1-23AB-45F6-85C8-6C5D7CBC7696}"/>
              </a:ext>
            </a:extLst>
          </p:cNvPr>
          <p:cNvSpPr txBox="1"/>
          <p:nvPr/>
        </p:nvSpPr>
        <p:spPr>
          <a:xfrm>
            <a:off x="5237159" y="2432867"/>
            <a:ext cx="22822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条件に一致した時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0561B7-5A0B-4804-8BE9-8011D9396FF8}"/>
              </a:ext>
            </a:extLst>
          </p:cNvPr>
          <p:cNvSpPr txBox="1"/>
          <p:nvPr/>
        </p:nvSpPr>
        <p:spPr>
          <a:xfrm>
            <a:off x="5137036" y="2514114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4A62089-C9A5-4857-8C1E-930896094BA5}"/>
              </a:ext>
            </a:extLst>
          </p:cNvPr>
          <p:cNvSpPr txBox="1"/>
          <p:nvPr/>
        </p:nvSpPr>
        <p:spPr>
          <a:xfrm>
            <a:off x="5920796" y="2514114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9AD0B40-DDC6-4AFA-BE8B-21D76B43BA83}"/>
              </a:ext>
            </a:extLst>
          </p:cNvPr>
          <p:cNvSpPr txBox="1"/>
          <p:nvPr/>
        </p:nvSpPr>
        <p:spPr>
          <a:xfrm>
            <a:off x="6718911" y="2514114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9924E35C-A32A-4062-9FB7-E73446ACD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2048" y="3494115"/>
            <a:ext cx="2339543" cy="548688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4D7C5F-2BAE-427F-8F83-1B33152614BD}"/>
              </a:ext>
            </a:extLst>
          </p:cNvPr>
          <p:cNvSpPr txBox="1"/>
          <p:nvPr/>
        </p:nvSpPr>
        <p:spPr>
          <a:xfrm>
            <a:off x="4721865" y="4907039"/>
            <a:ext cx="427121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8820C8D-C7F2-4475-904D-815475243129}"/>
              </a:ext>
            </a:extLst>
          </p:cNvPr>
          <p:cNvSpPr txBox="1"/>
          <p:nvPr/>
        </p:nvSpPr>
        <p:spPr>
          <a:xfrm>
            <a:off x="8082745" y="55197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0753B86-6F31-476D-BE19-172681B1F17D}"/>
              </a:ext>
            </a:extLst>
          </p:cNvPr>
          <p:cNvSpPr txBox="1"/>
          <p:nvPr/>
        </p:nvSpPr>
        <p:spPr>
          <a:xfrm>
            <a:off x="4389418" y="4526970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条件に一致しない時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CB67DD9-DE63-4799-9B93-16D2B21B099A}"/>
              </a:ext>
            </a:extLst>
          </p:cNvPr>
          <p:cNvSpPr txBox="1"/>
          <p:nvPr/>
        </p:nvSpPr>
        <p:spPr>
          <a:xfrm>
            <a:off x="4289296" y="4608217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EDC5504-24DF-4C94-AFD5-D306CA2EE39D}"/>
              </a:ext>
            </a:extLst>
          </p:cNvPr>
          <p:cNvSpPr txBox="1"/>
          <p:nvPr/>
        </p:nvSpPr>
        <p:spPr>
          <a:xfrm>
            <a:off x="5073056" y="4608217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1656007-8677-4F76-961D-2C156E1C6D54}"/>
              </a:ext>
            </a:extLst>
          </p:cNvPr>
          <p:cNvSpPr txBox="1"/>
          <p:nvPr/>
        </p:nvSpPr>
        <p:spPr>
          <a:xfrm>
            <a:off x="6119748" y="4608217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939B74FA-59B8-4926-BEAA-D2CA55EB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62" y="347074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2B28C6A-CEA9-4874-BA3B-097D40C35DB1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814875" y="3706913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図 42">
            <a:extLst>
              <a:ext uri="{FF2B5EF4-FFF2-40B4-BE49-F238E27FC236}">
                <a16:creationId xmlns:a16="http://schemas.microsoft.com/office/drawing/2014/main" id="{410BA289-8F55-443C-B299-269370E08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794" y="5539867"/>
            <a:ext cx="3132091" cy="579170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ABA33F6-2C72-1F82-5DDB-E73A852D5EB4}"/>
              </a:ext>
            </a:extLst>
          </p:cNvPr>
          <p:cNvSpPr txBox="1"/>
          <p:nvPr/>
        </p:nvSpPr>
        <p:spPr>
          <a:xfrm>
            <a:off x="2134386" y="123870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A32690B-6344-9A08-05AA-54D095844CE2}"/>
              </a:ext>
            </a:extLst>
          </p:cNvPr>
          <p:cNvSpPr txBox="1"/>
          <p:nvPr/>
        </p:nvSpPr>
        <p:spPr>
          <a:xfrm>
            <a:off x="2611440" y="12289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44BDBB4-E552-0A10-A243-06D49CC265CB}"/>
              </a:ext>
            </a:extLst>
          </p:cNvPr>
          <p:cNvSpPr txBox="1"/>
          <p:nvPr/>
        </p:nvSpPr>
        <p:spPr>
          <a:xfrm>
            <a:off x="1808279" y="15708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0773DC5-C111-18C8-A2CF-E6997A1DBC29}"/>
              </a:ext>
            </a:extLst>
          </p:cNvPr>
          <p:cNvSpPr txBox="1"/>
          <p:nvPr/>
        </p:nvSpPr>
        <p:spPr>
          <a:xfrm>
            <a:off x="3670842" y="20142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212C8FF-00DA-441A-8E71-5D4C5AC57184}"/>
              </a:ext>
            </a:extLst>
          </p:cNvPr>
          <p:cNvSpPr txBox="1"/>
          <p:nvPr/>
        </p:nvSpPr>
        <p:spPr>
          <a:xfrm>
            <a:off x="4187449" y="199447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9062E8-DDE7-6E88-BFC6-15D5B6C6C025}"/>
              </a:ext>
            </a:extLst>
          </p:cNvPr>
          <p:cNvSpPr txBox="1"/>
          <p:nvPr/>
        </p:nvSpPr>
        <p:spPr>
          <a:xfrm>
            <a:off x="3562950" y="244301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184FA97-F1C2-8305-8492-34D5E08D6ED0}"/>
              </a:ext>
            </a:extLst>
          </p:cNvPr>
          <p:cNvSpPr txBox="1"/>
          <p:nvPr/>
        </p:nvSpPr>
        <p:spPr>
          <a:xfrm>
            <a:off x="4036791" y="244301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55FFD92-EBD2-7B7F-3BD5-5D925E8D043E}"/>
              </a:ext>
            </a:extLst>
          </p:cNvPr>
          <p:cNvSpPr txBox="1"/>
          <p:nvPr/>
        </p:nvSpPr>
        <p:spPr>
          <a:xfrm>
            <a:off x="1978473" y="277377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BEF9F1C-91C8-5A30-F911-A5D06EB4AC1E}"/>
              </a:ext>
            </a:extLst>
          </p:cNvPr>
          <p:cNvSpPr txBox="1"/>
          <p:nvPr/>
        </p:nvSpPr>
        <p:spPr>
          <a:xfrm>
            <a:off x="2305814" y="279035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16A07B3-88BB-407A-8268-9A59E399AC97}"/>
              </a:ext>
            </a:extLst>
          </p:cNvPr>
          <p:cNvSpPr txBox="1"/>
          <p:nvPr/>
        </p:nvSpPr>
        <p:spPr>
          <a:xfrm>
            <a:off x="2870245" y="278560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A78E66E-0DEE-55EA-3FF0-8C50A1514CDA}"/>
              </a:ext>
            </a:extLst>
          </p:cNvPr>
          <p:cNvSpPr txBox="1"/>
          <p:nvPr/>
        </p:nvSpPr>
        <p:spPr>
          <a:xfrm>
            <a:off x="2076772" y="346310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CB42FB5-097C-61B0-A78D-0D17C861BA4F}"/>
              </a:ext>
            </a:extLst>
          </p:cNvPr>
          <p:cNvSpPr txBox="1"/>
          <p:nvPr/>
        </p:nvSpPr>
        <p:spPr>
          <a:xfrm>
            <a:off x="3298082" y="347074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FF9CFC4-FA97-6FE2-9355-1C5DF684DF75}"/>
              </a:ext>
            </a:extLst>
          </p:cNvPr>
          <p:cNvSpPr txBox="1"/>
          <p:nvPr/>
        </p:nvSpPr>
        <p:spPr>
          <a:xfrm>
            <a:off x="6435669" y="350706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E4455A0-D016-BACC-8242-CFF87EC3A9D8}"/>
              </a:ext>
            </a:extLst>
          </p:cNvPr>
          <p:cNvSpPr txBox="1"/>
          <p:nvPr/>
        </p:nvSpPr>
        <p:spPr>
          <a:xfrm>
            <a:off x="6872109" y="352398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CCDAA5C-A3CB-9AE6-39E6-889BC617B140}"/>
              </a:ext>
            </a:extLst>
          </p:cNvPr>
          <p:cNvSpPr txBox="1"/>
          <p:nvPr/>
        </p:nvSpPr>
        <p:spPr>
          <a:xfrm>
            <a:off x="7493331" y="351711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8A4BADF-2F92-0CB3-75A4-0341D07310AC}"/>
              </a:ext>
            </a:extLst>
          </p:cNvPr>
          <p:cNvSpPr txBox="1"/>
          <p:nvPr/>
        </p:nvSpPr>
        <p:spPr>
          <a:xfrm>
            <a:off x="5677994" y="557368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953E5A5-8C52-5014-63CD-FC27BF409CA8}"/>
              </a:ext>
            </a:extLst>
          </p:cNvPr>
          <p:cNvSpPr txBox="1"/>
          <p:nvPr/>
        </p:nvSpPr>
        <p:spPr>
          <a:xfrm>
            <a:off x="7128559" y="558821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7928715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3011E05-CD9E-49C0-AF30-11FFB114F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260" y="1200157"/>
            <a:ext cx="6320267" cy="4684328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BE8317D-648C-43B8-B52C-8A5A9594CB81}"/>
              </a:ext>
            </a:extLst>
          </p:cNvPr>
          <p:cNvSpPr txBox="1"/>
          <p:nvPr/>
        </p:nvSpPr>
        <p:spPr>
          <a:xfrm>
            <a:off x="3609426" y="4268581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9B21820-1D89-4923-AE02-615DD6230EB8}"/>
              </a:ext>
            </a:extLst>
          </p:cNvPr>
          <p:cNvSpPr txBox="1"/>
          <p:nvPr/>
        </p:nvSpPr>
        <p:spPr>
          <a:xfrm>
            <a:off x="8373804" y="433523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17227322-4154-44FA-B769-40228BDC4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374" y="4349828"/>
            <a:ext cx="2324301" cy="541067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695B06F-7160-45DF-9ECE-9C4A988FB80F}"/>
              </a:ext>
            </a:extLst>
          </p:cNvPr>
          <p:cNvSpPr txBox="1"/>
          <p:nvPr/>
        </p:nvSpPr>
        <p:spPr>
          <a:xfrm>
            <a:off x="3609426" y="4890895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740EBD6-2873-41C6-B0C8-4089B0403FCA}"/>
              </a:ext>
            </a:extLst>
          </p:cNvPr>
          <p:cNvSpPr txBox="1"/>
          <p:nvPr/>
        </p:nvSpPr>
        <p:spPr>
          <a:xfrm>
            <a:off x="8134106" y="496328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391A1D8-DA09-428D-B937-2FD350DBBC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095" y="4972142"/>
            <a:ext cx="1905165" cy="579170"/>
          </a:xfrm>
          <a:prstGeom prst="rect">
            <a:avLst/>
          </a:prstGeom>
        </p:spPr>
      </p:pic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8F49BAF3-EB5A-40F9-9066-78DBB33E8B57}"/>
              </a:ext>
            </a:extLst>
          </p:cNvPr>
          <p:cNvGrpSpPr/>
          <p:nvPr/>
        </p:nvGrpSpPr>
        <p:grpSpPr>
          <a:xfrm>
            <a:off x="7276115" y="5517620"/>
            <a:ext cx="1215452" cy="1215452"/>
            <a:chOff x="5638108" y="5543188"/>
            <a:chExt cx="1215452" cy="1215452"/>
          </a:xfrm>
        </p:grpSpPr>
        <p:sp>
          <p:nvSpPr>
            <p:cNvPr id="57" name="楕円 56">
              <a:extLst>
                <a:ext uri="{FF2B5EF4-FFF2-40B4-BE49-F238E27FC236}">
                  <a16:creationId xmlns:a16="http://schemas.microsoft.com/office/drawing/2014/main" id="{13A5BFFA-DBF8-468F-8FA8-58AF53A82B81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26C0C8E9-02CC-4939-ADE7-69C9BCBD25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403118B-8CDB-456E-9450-6E966657D5A8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0F40346-D5F6-4FD3-8E75-67F3B867977C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C5CAFED-546D-41A9-A8E7-391272BDC0A5}"/>
              </a:ext>
            </a:extLst>
          </p:cNvPr>
          <p:cNvSpPr txBox="1"/>
          <p:nvPr/>
        </p:nvSpPr>
        <p:spPr>
          <a:xfrm>
            <a:off x="478941" y="5761501"/>
            <a:ext cx="69581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AFAC9B2-E20C-458F-8C99-0A8E37253D13}"/>
              </a:ext>
            </a:extLst>
          </p:cNvPr>
          <p:cNvSpPr txBox="1"/>
          <p:nvPr/>
        </p:nvSpPr>
        <p:spPr>
          <a:xfrm>
            <a:off x="6153378" y="583460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709DE5A5-0950-4121-8C9A-A29001969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8375" y="5835959"/>
            <a:ext cx="3132091" cy="579170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542B7FF-6164-410F-8955-53C66FCA4241}"/>
              </a:ext>
            </a:extLst>
          </p:cNvPr>
          <p:cNvSpPr txBox="1"/>
          <p:nvPr/>
        </p:nvSpPr>
        <p:spPr>
          <a:xfrm>
            <a:off x="640107" y="63884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8B4C38E-76FB-4321-9BF0-39305BB810B5}"/>
              </a:ext>
            </a:extLst>
          </p:cNvPr>
          <p:cNvSpPr txBox="1"/>
          <p:nvPr/>
        </p:nvSpPr>
        <p:spPr>
          <a:xfrm>
            <a:off x="2627751" y="6388433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48B69EB4-FBC0-4B9B-829B-EDCCC28700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044" y="426858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009E947F-9307-4960-AFA5-1D882F9F06C2}"/>
              </a:ext>
            </a:extLst>
          </p:cNvPr>
          <p:cNvCxnSpPr>
            <a:cxnSpLocks/>
          </p:cNvCxnSpPr>
          <p:nvPr/>
        </p:nvCxnSpPr>
        <p:spPr>
          <a:xfrm>
            <a:off x="772357" y="4504753"/>
            <a:ext cx="3864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97E5754-1120-5A8E-D303-C7C6B46F017F}"/>
              </a:ext>
            </a:extLst>
          </p:cNvPr>
          <p:cNvSpPr txBox="1"/>
          <p:nvPr/>
        </p:nvSpPr>
        <p:spPr>
          <a:xfrm>
            <a:off x="2134386" y="123870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4809730-C7AC-817A-C598-DD31DEB24912}"/>
              </a:ext>
            </a:extLst>
          </p:cNvPr>
          <p:cNvSpPr txBox="1"/>
          <p:nvPr/>
        </p:nvSpPr>
        <p:spPr>
          <a:xfrm>
            <a:off x="2611440" y="12289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F26CB30-7082-2BA9-48DC-E324D9D0CCF1}"/>
              </a:ext>
            </a:extLst>
          </p:cNvPr>
          <p:cNvSpPr txBox="1"/>
          <p:nvPr/>
        </p:nvSpPr>
        <p:spPr>
          <a:xfrm>
            <a:off x="1808279" y="15708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13833DE-366D-440A-2969-54F4AFCBC53A}"/>
              </a:ext>
            </a:extLst>
          </p:cNvPr>
          <p:cNvSpPr txBox="1"/>
          <p:nvPr/>
        </p:nvSpPr>
        <p:spPr>
          <a:xfrm>
            <a:off x="3670842" y="20142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2608B6C-FA81-6DDB-4044-A7C93E89F065}"/>
              </a:ext>
            </a:extLst>
          </p:cNvPr>
          <p:cNvSpPr txBox="1"/>
          <p:nvPr/>
        </p:nvSpPr>
        <p:spPr>
          <a:xfrm>
            <a:off x="4187449" y="199447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603A982-05F7-AB83-D0FA-89DEAD4A33DF}"/>
              </a:ext>
            </a:extLst>
          </p:cNvPr>
          <p:cNvSpPr txBox="1"/>
          <p:nvPr/>
        </p:nvSpPr>
        <p:spPr>
          <a:xfrm>
            <a:off x="3562950" y="244301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0183463-FE7E-E6E0-5E8C-0F3F174AE954}"/>
              </a:ext>
            </a:extLst>
          </p:cNvPr>
          <p:cNvSpPr txBox="1"/>
          <p:nvPr/>
        </p:nvSpPr>
        <p:spPr>
          <a:xfrm>
            <a:off x="4036791" y="244301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8802CE-0B8A-0AA3-2933-80F4B8DF020F}"/>
              </a:ext>
            </a:extLst>
          </p:cNvPr>
          <p:cNvSpPr txBox="1"/>
          <p:nvPr/>
        </p:nvSpPr>
        <p:spPr>
          <a:xfrm>
            <a:off x="1978473" y="277377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4500508-6F49-8B3E-DFE3-81C9486158A8}"/>
              </a:ext>
            </a:extLst>
          </p:cNvPr>
          <p:cNvSpPr txBox="1"/>
          <p:nvPr/>
        </p:nvSpPr>
        <p:spPr>
          <a:xfrm>
            <a:off x="2305814" y="279035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0E7ACF3-C150-7632-A93E-6141813C5133}"/>
              </a:ext>
            </a:extLst>
          </p:cNvPr>
          <p:cNvSpPr txBox="1"/>
          <p:nvPr/>
        </p:nvSpPr>
        <p:spPr>
          <a:xfrm>
            <a:off x="2870245" y="278560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AF3CE95-0236-9D13-69E2-30DAD522062B}"/>
              </a:ext>
            </a:extLst>
          </p:cNvPr>
          <p:cNvSpPr txBox="1"/>
          <p:nvPr/>
        </p:nvSpPr>
        <p:spPr>
          <a:xfrm>
            <a:off x="2076772" y="346310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B59C6AF-7478-99F2-0D96-EA23EA67C9FA}"/>
              </a:ext>
            </a:extLst>
          </p:cNvPr>
          <p:cNvSpPr txBox="1"/>
          <p:nvPr/>
        </p:nvSpPr>
        <p:spPr>
          <a:xfrm>
            <a:off x="3298082" y="347074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1DFF355-7B7C-593A-490F-3ED200D80C9C}"/>
              </a:ext>
            </a:extLst>
          </p:cNvPr>
          <p:cNvSpPr txBox="1"/>
          <p:nvPr/>
        </p:nvSpPr>
        <p:spPr>
          <a:xfrm>
            <a:off x="1848174" y="430637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FBD3B95-2E28-752E-322F-2D11F69839D3}"/>
              </a:ext>
            </a:extLst>
          </p:cNvPr>
          <p:cNvSpPr txBox="1"/>
          <p:nvPr/>
        </p:nvSpPr>
        <p:spPr>
          <a:xfrm>
            <a:off x="2365219" y="430565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4873DB3-C485-D2CE-3749-1264FD8AD2E4}"/>
              </a:ext>
            </a:extLst>
          </p:cNvPr>
          <p:cNvSpPr txBox="1"/>
          <p:nvPr/>
        </p:nvSpPr>
        <p:spPr>
          <a:xfrm>
            <a:off x="1789672" y="463748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CBB4992-FBCC-00C4-BC35-BF4C55721311}"/>
              </a:ext>
            </a:extLst>
          </p:cNvPr>
          <p:cNvSpPr txBox="1"/>
          <p:nvPr/>
        </p:nvSpPr>
        <p:spPr>
          <a:xfrm>
            <a:off x="1803058" y="498179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BD73C7F-5DC5-570E-8725-D6633605150F}"/>
              </a:ext>
            </a:extLst>
          </p:cNvPr>
          <p:cNvSpPr txBox="1"/>
          <p:nvPr/>
        </p:nvSpPr>
        <p:spPr>
          <a:xfrm>
            <a:off x="3034693" y="493264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72D1BDD-DC1D-BE0A-8D9D-30FB959CA752}"/>
              </a:ext>
            </a:extLst>
          </p:cNvPr>
          <p:cNvSpPr txBox="1"/>
          <p:nvPr/>
        </p:nvSpPr>
        <p:spPr>
          <a:xfrm>
            <a:off x="6893559" y="436878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947FFD6-673F-84A3-F19F-17E0057882A7}"/>
              </a:ext>
            </a:extLst>
          </p:cNvPr>
          <p:cNvSpPr txBox="1"/>
          <p:nvPr/>
        </p:nvSpPr>
        <p:spPr>
          <a:xfrm>
            <a:off x="7538852" y="436878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3D5DC15-B6F6-EC17-1C7A-C707B776C90A}"/>
              </a:ext>
            </a:extLst>
          </p:cNvPr>
          <p:cNvSpPr txBox="1"/>
          <p:nvPr/>
        </p:nvSpPr>
        <p:spPr>
          <a:xfrm>
            <a:off x="6821612" y="501988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6701FF0-25F8-AFBE-CC31-7663A7939AFC}"/>
              </a:ext>
            </a:extLst>
          </p:cNvPr>
          <p:cNvSpPr txBox="1"/>
          <p:nvPr/>
        </p:nvSpPr>
        <p:spPr>
          <a:xfrm>
            <a:off x="3760837" y="588110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BFBB31E-8C2F-AC5D-1F26-943321B72BA4}"/>
              </a:ext>
            </a:extLst>
          </p:cNvPr>
          <p:cNvSpPr txBox="1"/>
          <p:nvPr/>
        </p:nvSpPr>
        <p:spPr>
          <a:xfrm>
            <a:off x="5211193" y="589961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60719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5C20D4A4-7FE2-49E8-8BDF-92204A40CC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69264"/>
            <a:ext cx="7107733" cy="458064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73C5B5F-AAEE-496B-AC6A-A62F2EA8872A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38033E9-B468-4BA9-884B-9238205DB4A4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50C081C-32B0-47FE-989D-E74C3A526193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468E15C-49DE-4F40-B140-95036535E243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0846C28-7ADC-4383-9F12-6D43A8612E49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EEEF701-0E71-4A4C-A94C-52E008BF10AD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6EC7DD61-C79F-4175-8513-56007F0E018D}"/>
              </a:ext>
            </a:extLst>
          </p:cNvPr>
          <p:cNvSpPr/>
          <p:nvPr/>
        </p:nvSpPr>
        <p:spPr>
          <a:xfrm>
            <a:off x="2266605" y="5682644"/>
            <a:ext cx="1370883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349A927-58D2-4B94-9BAB-57E3EDCBAB52}"/>
              </a:ext>
            </a:extLst>
          </p:cNvPr>
          <p:cNvSpPr txBox="1"/>
          <p:nvPr/>
        </p:nvSpPr>
        <p:spPr>
          <a:xfrm>
            <a:off x="2289964" y="5676170"/>
            <a:ext cx="1240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3D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0170AD9-8A15-4B1F-A41B-38068A915766}"/>
              </a:ext>
            </a:extLst>
          </p:cNvPr>
          <p:cNvSpPr txBox="1"/>
          <p:nvPr/>
        </p:nvSpPr>
        <p:spPr>
          <a:xfrm>
            <a:off x="2669185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CBED167-B8C2-4EFD-A39D-AA62F8F432EF}"/>
              </a:ext>
            </a:extLst>
          </p:cNvPr>
          <p:cNvSpPr txBox="1"/>
          <p:nvPr/>
        </p:nvSpPr>
        <p:spPr>
          <a:xfrm>
            <a:off x="3978450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2CFC1E8-8EF8-491C-9698-5CE644586F44}"/>
              </a:ext>
            </a:extLst>
          </p:cNvPr>
          <p:cNvSpPr txBox="1"/>
          <p:nvPr/>
        </p:nvSpPr>
        <p:spPr>
          <a:xfrm>
            <a:off x="5426552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647FA1C-D0D7-48F1-8BB1-5DA37BB685C9}"/>
              </a:ext>
            </a:extLst>
          </p:cNvPr>
          <p:cNvSpPr txBox="1"/>
          <p:nvPr/>
        </p:nvSpPr>
        <p:spPr>
          <a:xfrm>
            <a:off x="2681501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5190805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．上下の空間にある資源を回収しよう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DFF6195F-C511-41D8-8616-39B81A0A71AF}"/>
              </a:ext>
            </a:extLst>
          </p:cNvPr>
          <p:cNvSpPr txBox="1"/>
          <p:nvPr/>
        </p:nvSpPr>
        <p:spPr>
          <a:xfrm>
            <a:off x="970529" y="397945"/>
            <a:ext cx="74748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じょうげ</a:t>
            </a: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A1273EC0-CA24-49D7-A186-E55BC8580009}"/>
              </a:ext>
            </a:extLst>
          </p:cNvPr>
          <p:cNvSpPr txBox="1"/>
          <p:nvPr/>
        </p:nvSpPr>
        <p:spPr>
          <a:xfrm>
            <a:off x="4355069" y="391214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D94E1563-C788-4E40-93D6-8DEA76BCDE41}"/>
              </a:ext>
            </a:extLst>
          </p:cNvPr>
          <p:cNvSpPr txBox="1"/>
          <p:nvPr/>
        </p:nvSpPr>
        <p:spPr>
          <a:xfrm>
            <a:off x="3530287" y="391213"/>
            <a:ext cx="60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90107B46-7428-4C20-A3CB-5204B5E46EC9}"/>
              </a:ext>
            </a:extLst>
          </p:cNvPr>
          <p:cNvSpPr txBox="1"/>
          <p:nvPr/>
        </p:nvSpPr>
        <p:spPr>
          <a:xfrm>
            <a:off x="1933573" y="397943"/>
            <a:ext cx="747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くうかん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CBC7781-5BC4-4443-850A-85DCBF91C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991744"/>
            <a:ext cx="7116057" cy="458601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FBB74E0-6CE4-4787-8FB2-D5E118CC9095}"/>
              </a:ext>
            </a:extLst>
          </p:cNvPr>
          <p:cNvSpPr txBox="1"/>
          <p:nvPr/>
        </p:nvSpPr>
        <p:spPr>
          <a:xfrm>
            <a:off x="725198" y="1010988"/>
            <a:ext cx="81968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上下の資源を回収できました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29DA921-ACD4-4C10-B59F-A8C8CC59A8F0}"/>
              </a:ext>
            </a:extLst>
          </p:cNvPr>
          <p:cNvSpPr txBox="1"/>
          <p:nvPr/>
        </p:nvSpPr>
        <p:spPr>
          <a:xfrm>
            <a:off x="3872114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0281A3-FE17-4B1D-AC61-27F64266C4C8}"/>
              </a:ext>
            </a:extLst>
          </p:cNvPr>
          <p:cNvSpPr txBox="1"/>
          <p:nvPr/>
        </p:nvSpPr>
        <p:spPr>
          <a:xfrm>
            <a:off x="5699463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F91B564-B599-4EE6-BD73-9AFEC8068A8F}"/>
              </a:ext>
            </a:extLst>
          </p:cNvPr>
          <p:cNvSpPr txBox="1"/>
          <p:nvPr/>
        </p:nvSpPr>
        <p:spPr>
          <a:xfrm>
            <a:off x="645295" y="1071202"/>
            <a:ext cx="7605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F4823DD-7639-478D-B814-A7A67BBC8036}"/>
              </a:ext>
            </a:extLst>
          </p:cNvPr>
          <p:cNvSpPr txBox="1"/>
          <p:nvPr/>
        </p:nvSpPr>
        <p:spPr>
          <a:xfrm>
            <a:off x="3657601" y="1368180"/>
            <a:ext cx="45540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（隣の部屋に移動してください。）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E9EEDDF-86A7-46EB-9227-1669FC66F7F4}"/>
              </a:ext>
            </a:extLst>
          </p:cNvPr>
          <p:cNvSpPr txBox="1"/>
          <p:nvPr/>
        </p:nvSpPr>
        <p:spPr>
          <a:xfrm>
            <a:off x="5095784" y="1445792"/>
            <a:ext cx="512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C7572C5-6867-49FF-B58C-73BC1FBCB59F}"/>
              </a:ext>
            </a:extLst>
          </p:cNvPr>
          <p:cNvSpPr txBox="1"/>
          <p:nvPr/>
        </p:nvSpPr>
        <p:spPr>
          <a:xfrm>
            <a:off x="5722769" y="1449367"/>
            <a:ext cx="628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B1788D-DB4D-4400-9F7D-8614C359695A}"/>
              </a:ext>
            </a:extLst>
          </p:cNvPr>
          <p:cNvSpPr txBox="1"/>
          <p:nvPr/>
        </p:nvSpPr>
        <p:spPr>
          <a:xfrm>
            <a:off x="4493703" y="1445792"/>
            <a:ext cx="608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AE3CBEB-DF18-4380-B262-8EFF87EB4EA9}"/>
              </a:ext>
            </a:extLst>
          </p:cNvPr>
          <p:cNvSpPr txBox="1"/>
          <p:nvPr/>
        </p:nvSpPr>
        <p:spPr>
          <a:xfrm>
            <a:off x="1398014" y="1071202"/>
            <a:ext cx="594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FDAD687-F8C9-4167-BD5D-A099E614001C}"/>
              </a:ext>
            </a:extLst>
          </p:cNvPr>
          <p:cNvSpPr txBox="1"/>
          <p:nvPr/>
        </p:nvSpPr>
        <p:spPr>
          <a:xfrm>
            <a:off x="1965335" y="1071202"/>
            <a:ext cx="828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22502974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84135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：資源を全て回収しよう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4136672" y="1404225"/>
            <a:ext cx="52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C41A31-B971-4E97-BE3E-6F057DDDAB46}"/>
              </a:ext>
            </a:extLst>
          </p:cNvPr>
          <p:cNvSpPr txBox="1"/>
          <p:nvPr/>
        </p:nvSpPr>
        <p:spPr>
          <a:xfrm>
            <a:off x="2988443" y="1404225"/>
            <a:ext cx="852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5E87B4-D0A1-4283-91C1-0AA7DB3503E0}"/>
              </a:ext>
            </a:extLst>
          </p:cNvPr>
          <p:cNvSpPr txBox="1"/>
          <p:nvPr/>
        </p:nvSpPr>
        <p:spPr>
          <a:xfrm>
            <a:off x="4945808" y="1404225"/>
            <a:ext cx="940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29799190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宇宙空間のシミュレーション室ですべての資源を回収しよう！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6877969" y="1069926"/>
            <a:ext cx="861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1906787" y="1069926"/>
            <a:ext cx="1227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うちゅうくうかん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4880498" y="109695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BBAA26-31B2-4913-8665-B753369A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0451" y="1974798"/>
            <a:ext cx="6526648" cy="4206164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86F78C6-C436-4D96-AB42-F9D7489ADB91}"/>
              </a:ext>
            </a:extLst>
          </p:cNvPr>
          <p:cNvSpPr txBox="1"/>
          <p:nvPr/>
        </p:nvSpPr>
        <p:spPr>
          <a:xfrm>
            <a:off x="6284520" y="1069926"/>
            <a:ext cx="61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</p:spTree>
    <p:extLst>
      <p:ext uri="{BB962C8B-B14F-4D97-AF65-F5344CB8AC3E}">
        <p14:creationId xmlns:p14="http://schemas.microsoft.com/office/powerpoint/2010/main" val="42304445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39DEAF1-6935-4B35-89C9-9F8FC21044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25" t="9271" r="9417" b="-129"/>
          <a:stretch/>
        </p:blipFill>
        <p:spPr>
          <a:xfrm>
            <a:off x="455906" y="1220671"/>
            <a:ext cx="2731177" cy="2516174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391594B-92AA-432A-A990-3F71EF86CC05}"/>
              </a:ext>
            </a:extLst>
          </p:cNvPr>
          <p:cNvSpPr/>
          <p:nvPr/>
        </p:nvSpPr>
        <p:spPr>
          <a:xfrm>
            <a:off x="781717" y="1903767"/>
            <a:ext cx="1206882" cy="635248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7B80B82-4A92-4AD0-8AAC-16613B2BAFB5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48B8AD4-7FE0-48F6-B4A8-819E77DC401A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281F59A-211C-42AA-9680-CF694EF6149F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8D737FF-9362-43B3-B1A8-D48EEC3649C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D24FF70-8D39-447A-A443-27883D4F9C38}"/>
              </a:ext>
            </a:extLst>
          </p:cNvPr>
          <p:cNvSpPr txBox="1"/>
          <p:nvPr/>
        </p:nvSpPr>
        <p:spPr>
          <a:xfrm>
            <a:off x="3289291" y="1191987"/>
            <a:ext cx="585470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壁のボタンを押すと、プレイヤーの位置が変わります。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エリアを上から観察することができます。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E317447-C616-4B8A-99C5-17301A3C291E}"/>
              </a:ext>
            </a:extLst>
          </p:cNvPr>
          <p:cNvSpPr txBox="1"/>
          <p:nvPr/>
        </p:nvSpPr>
        <p:spPr>
          <a:xfrm>
            <a:off x="4154573" y="1826992"/>
            <a:ext cx="5027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725A5F-2157-405B-A821-43E7C288A28C}"/>
              </a:ext>
            </a:extLst>
          </p:cNvPr>
          <p:cNvSpPr txBox="1"/>
          <p:nvPr/>
        </p:nvSpPr>
        <p:spPr>
          <a:xfrm>
            <a:off x="4850909" y="181498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C3F4146-071D-422D-9C69-2CADE2515B1F}"/>
              </a:ext>
            </a:extLst>
          </p:cNvPr>
          <p:cNvSpPr txBox="1"/>
          <p:nvPr/>
        </p:nvSpPr>
        <p:spPr>
          <a:xfrm>
            <a:off x="4649861" y="125729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C59F3C9-1141-48A8-B78C-DF5189315EDB}"/>
              </a:ext>
            </a:extLst>
          </p:cNvPr>
          <p:cNvSpPr txBox="1"/>
          <p:nvPr/>
        </p:nvSpPr>
        <p:spPr>
          <a:xfrm>
            <a:off x="3250919" y="1257294"/>
            <a:ext cx="5239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40B906B-EB84-4355-B8EE-8B1462E4FF5B}"/>
              </a:ext>
            </a:extLst>
          </p:cNvPr>
          <p:cNvSpPr txBox="1"/>
          <p:nvPr/>
        </p:nvSpPr>
        <p:spPr>
          <a:xfrm>
            <a:off x="7018544" y="1257294"/>
            <a:ext cx="509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07EA37E-7ADF-4469-9BCF-D1ABBC10D0F6}"/>
              </a:ext>
            </a:extLst>
          </p:cNvPr>
          <p:cNvSpPr txBox="1"/>
          <p:nvPr/>
        </p:nvSpPr>
        <p:spPr>
          <a:xfrm>
            <a:off x="7628764" y="125729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AAB94E7-3B64-4C38-A2A9-9CEC6DEE3E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24" t="5897" r="21359" b="9212"/>
          <a:stretch/>
        </p:blipFill>
        <p:spPr>
          <a:xfrm>
            <a:off x="4251078" y="2329749"/>
            <a:ext cx="4205520" cy="3965706"/>
          </a:xfrm>
          <a:prstGeom prst="rect">
            <a:avLst/>
          </a:prstGeom>
        </p:spPr>
      </p:pic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FF75C1FA-E973-4C75-904E-616D565F96A9}"/>
              </a:ext>
            </a:extLst>
          </p:cNvPr>
          <p:cNvSpPr/>
          <p:nvPr/>
        </p:nvSpPr>
        <p:spPr>
          <a:xfrm>
            <a:off x="555685" y="3821985"/>
            <a:ext cx="3616571" cy="1112245"/>
          </a:xfrm>
          <a:prstGeom prst="wedgeRoundRectCallout">
            <a:avLst>
              <a:gd name="adj1" fmla="val -54776"/>
              <a:gd name="adj2" fmla="val 5362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4BAE7CB-E5B6-4E3A-BE7C-666AFBC0BE0F}"/>
              </a:ext>
            </a:extLst>
          </p:cNvPr>
          <p:cNvSpPr txBox="1"/>
          <p:nvPr/>
        </p:nvSpPr>
        <p:spPr>
          <a:xfrm>
            <a:off x="694979" y="3870277"/>
            <a:ext cx="3543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どんな順番で動かしたらいいかな？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よく観察して考えてみよう！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5E1BB8C-7117-47D3-8A19-E310B775820C}"/>
              </a:ext>
            </a:extLst>
          </p:cNvPr>
          <p:cNvSpPr txBox="1"/>
          <p:nvPr/>
        </p:nvSpPr>
        <p:spPr>
          <a:xfrm>
            <a:off x="1178909" y="3924526"/>
            <a:ext cx="757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67B6AC5-2D25-4507-817C-9C02B139852D}"/>
              </a:ext>
            </a:extLst>
          </p:cNvPr>
          <p:cNvSpPr txBox="1"/>
          <p:nvPr/>
        </p:nvSpPr>
        <p:spPr>
          <a:xfrm>
            <a:off x="1034512" y="4431867"/>
            <a:ext cx="703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617EFE0-CDA5-41A4-A1B2-2D24217F2813}"/>
              </a:ext>
            </a:extLst>
          </p:cNvPr>
          <p:cNvSpPr txBox="1"/>
          <p:nvPr/>
        </p:nvSpPr>
        <p:spPr>
          <a:xfrm>
            <a:off x="1858235" y="4431867"/>
            <a:ext cx="5347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10AF79F-1025-4A4B-9327-7D79B1A15D3C}"/>
              </a:ext>
            </a:extLst>
          </p:cNvPr>
          <p:cNvSpPr txBox="1"/>
          <p:nvPr/>
        </p:nvSpPr>
        <p:spPr>
          <a:xfrm>
            <a:off x="1867113" y="3924526"/>
            <a:ext cx="44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43185013-8D02-49F5-B13F-64382F472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44" y="4885940"/>
            <a:ext cx="1036176" cy="17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913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450765F-4589-4183-87E8-055AED9C6EB2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61F65FF-2113-4C2B-883E-DE9C181103C7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1223259-A393-458F-A6B7-BF54067A361F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4E10205-FAF2-446D-B40F-22ED5B4AAEB9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C79DF7B-99B2-4CAD-9EEF-861F5BC7FB59}"/>
              </a:ext>
            </a:extLst>
          </p:cNvPr>
          <p:cNvSpPr txBox="1"/>
          <p:nvPr/>
        </p:nvSpPr>
        <p:spPr>
          <a:xfrm>
            <a:off x="299423" y="1517194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7013AD1-CABA-463F-AB42-A5F398C2A197}"/>
              </a:ext>
            </a:extLst>
          </p:cNvPr>
          <p:cNvSpPr txBox="1"/>
          <p:nvPr/>
        </p:nvSpPr>
        <p:spPr>
          <a:xfrm>
            <a:off x="959361" y="2637793"/>
            <a:ext cx="72968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エージェントは金色のブロック（資源）を壊してから回収します。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34581EC-5245-476D-A135-5B5741422BAC}"/>
              </a:ext>
            </a:extLst>
          </p:cNvPr>
          <p:cNvSpPr txBox="1"/>
          <p:nvPr/>
        </p:nvSpPr>
        <p:spPr>
          <a:xfrm>
            <a:off x="2476509" y="2688990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E854727-841B-488A-BBE8-7015976033B9}"/>
              </a:ext>
            </a:extLst>
          </p:cNvPr>
          <p:cNvSpPr txBox="1"/>
          <p:nvPr/>
        </p:nvSpPr>
        <p:spPr>
          <a:xfrm>
            <a:off x="4384377" y="2688990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F456A87-DC09-4569-A685-5C08A4C0B3A1}"/>
              </a:ext>
            </a:extLst>
          </p:cNvPr>
          <p:cNvSpPr txBox="1"/>
          <p:nvPr/>
        </p:nvSpPr>
        <p:spPr>
          <a:xfrm>
            <a:off x="6335781" y="2690152"/>
            <a:ext cx="908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DE7DD04-5F9B-4761-AD30-172FCEE36334}"/>
              </a:ext>
            </a:extLst>
          </p:cNvPr>
          <p:cNvSpPr txBox="1"/>
          <p:nvPr/>
        </p:nvSpPr>
        <p:spPr>
          <a:xfrm>
            <a:off x="5315905" y="2690152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E008BCA7-7F78-4BD8-AFB4-DDCAAF839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1" y="2571515"/>
            <a:ext cx="739603" cy="73960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E064E37-C7EC-4257-9C8B-E60E776B2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8817"/>
            <a:ext cx="9144000" cy="599309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8B42DC78-A206-4E48-899D-3C15B2F1C97A}"/>
              </a:ext>
            </a:extLst>
          </p:cNvPr>
          <p:cNvSpPr txBox="1"/>
          <p:nvPr/>
        </p:nvSpPr>
        <p:spPr>
          <a:xfrm>
            <a:off x="88162" y="3266071"/>
            <a:ext cx="56880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FA0D9956-6231-4E74-BBA5-584B947BDED0}"/>
              </a:ext>
            </a:extLst>
          </p:cNvPr>
          <p:cNvSpPr txBox="1"/>
          <p:nvPr/>
        </p:nvSpPr>
        <p:spPr>
          <a:xfrm>
            <a:off x="1417960" y="331939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4754B7F-C8A8-4A0B-B8BB-E7BC0CA52C68}"/>
              </a:ext>
            </a:extLst>
          </p:cNvPr>
          <p:cNvSpPr txBox="1"/>
          <p:nvPr/>
        </p:nvSpPr>
        <p:spPr>
          <a:xfrm>
            <a:off x="2571365" y="331939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7B4EEE8-7095-49C6-B431-B83E24DF7595}"/>
              </a:ext>
            </a:extLst>
          </p:cNvPr>
          <p:cNvSpPr txBox="1"/>
          <p:nvPr/>
        </p:nvSpPr>
        <p:spPr>
          <a:xfrm>
            <a:off x="2092270" y="3319396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083AC12-07F0-49A1-8460-40EC175E4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49" y="3792040"/>
            <a:ext cx="5333517" cy="2876249"/>
          </a:xfrm>
          <a:prstGeom prst="rect">
            <a:avLst/>
          </a:prstGeom>
        </p:spPr>
      </p:pic>
      <p:sp>
        <p:nvSpPr>
          <p:cNvPr id="90" name="吹き出し: 角を丸めた四角形 89">
            <a:extLst>
              <a:ext uri="{FF2B5EF4-FFF2-40B4-BE49-F238E27FC236}">
                <a16:creationId xmlns:a16="http://schemas.microsoft.com/office/drawing/2014/main" id="{C6ACC477-ADD6-4EEA-9B0B-5A3BCABAE94E}"/>
              </a:ext>
            </a:extLst>
          </p:cNvPr>
          <p:cNvSpPr/>
          <p:nvPr/>
        </p:nvSpPr>
        <p:spPr>
          <a:xfrm>
            <a:off x="5776252" y="3838458"/>
            <a:ext cx="3125555" cy="1596548"/>
          </a:xfrm>
          <a:prstGeom prst="wedgeRoundRectCallout">
            <a:avLst>
              <a:gd name="adj1" fmla="val -1662"/>
              <a:gd name="adj2" fmla="val 580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58DAFA7-63AC-4B38-A3D6-B72E6EBC0605}"/>
              </a:ext>
            </a:extLst>
          </p:cNvPr>
          <p:cNvSpPr txBox="1"/>
          <p:nvPr/>
        </p:nvSpPr>
        <p:spPr>
          <a:xfrm>
            <a:off x="5864313" y="3792040"/>
            <a:ext cx="310639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左を確認する処理があるね！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この条件に一致したときは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どんな命令をしたらいいかな？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4F432EC-D050-4B5F-A34C-BD5C7EDED9EE}"/>
              </a:ext>
            </a:extLst>
          </p:cNvPr>
          <p:cNvSpPr txBox="1"/>
          <p:nvPr/>
        </p:nvSpPr>
        <p:spPr>
          <a:xfrm>
            <a:off x="6197324" y="3852914"/>
            <a:ext cx="703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67AB6F1-23F6-48A7-A823-E7744919748E}"/>
              </a:ext>
            </a:extLst>
          </p:cNvPr>
          <p:cNvSpPr txBox="1"/>
          <p:nvPr/>
        </p:nvSpPr>
        <p:spPr>
          <a:xfrm>
            <a:off x="6186090" y="4333621"/>
            <a:ext cx="8237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3B89B497-AA1A-4A2E-870E-7C30B19B92DC}"/>
              </a:ext>
            </a:extLst>
          </p:cNvPr>
          <p:cNvSpPr txBox="1"/>
          <p:nvPr/>
        </p:nvSpPr>
        <p:spPr>
          <a:xfrm>
            <a:off x="6882768" y="4333621"/>
            <a:ext cx="5347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5D18E7A0-FEA8-459A-9129-D359F3203DED}"/>
              </a:ext>
            </a:extLst>
          </p:cNvPr>
          <p:cNvSpPr txBox="1"/>
          <p:nvPr/>
        </p:nvSpPr>
        <p:spPr>
          <a:xfrm>
            <a:off x="7098590" y="3852914"/>
            <a:ext cx="5347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A8777526-C924-4298-A67D-53A15B48537E}"/>
              </a:ext>
            </a:extLst>
          </p:cNvPr>
          <p:cNvSpPr txBox="1"/>
          <p:nvPr/>
        </p:nvSpPr>
        <p:spPr>
          <a:xfrm>
            <a:off x="6400875" y="4830850"/>
            <a:ext cx="703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3" name="図 102">
            <a:extLst>
              <a:ext uri="{FF2B5EF4-FFF2-40B4-BE49-F238E27FC236}">
                <a16:creationId xmlns:a16="http://schemas.microsoft.com/office/drawing/2014/main" id="{B4A69CB5-8E3C-43EA-9122-674C82250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797" y="5340806"/>
            <a:ext cx="833005" cy="1327483"/>
          </a:xfrm>
          <a:prstGeom prst="rect">
            <a:avLst/>
          </a:prstGeom>
        </p:spPr>
      </p:pic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858517B1-BB0E-4552-8143-0C068A2CDB03}"/>
              </a:ext>
            </a:extLst>
          </p:cNvPr>
          <p:cNvSpPr txBox="1"/>
          <p:nvPr/>
        </p:nvSpPr>
        <p:spPr>
          <a:xfrm>
            <a:off x="5756713" y="3864367"/>
            <a:ext cx="573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F37AA0B-9681-A5F4-6709-97400829974E}"/>
              </a:ext>
            </a:extLst>
          </p:cNvPr>
          <p:cNvSpPr txBox="1"/>
          <p:nvPr/>
        </p:nvSpPr>
        <p:spPr>
          <a:xfrm>
            <a:off x="1953550" y="377048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688C267-5FEA-712A-0FE3-9E70F5C142A1}"/>
              </a:ext>
            </a:extLst>
          </p:cNvPr>
          <p:cNvSpPr txBox="1"/>
          <p:nvPr/>
        </p:nvSpPr>
        <p:spPr>
          <a:xfrm>
            <a:off x="2404956" y="377048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0194930-F1D4-E65C-2DDB-A0A6DB7ED0C4}"/>
              </a:ext>
            </a:extLst>
          </p:cNvPr>
          <p:cNvSpPr txBox="1"/>
          <p:nvPr/>
        </p:nvSpPr>
        <p:spPr>
          <a:xfrm>
            <a:off x="2769436" y="41581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7B8D47C-8011-30C0-4ABD-61C0BF235B75}"/>
              </a:ext>
            </a:extLst>
          </p:cNvPr>
          <p:cNvSpPr txBox="1"/>
          <p:nvPr/>
        </p:nvSpPr>
        <p:spPr>
          <a:xfrm>
            <a:off x="3249141" y="413940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B57A6A9-D73B-CA7B-5D40-6578D02DB133}"/>
              </a:ext>
            </a:extLst>
          </p:cNvPr>
          <p:cNvSpPr txBox="1"/>
          <p:nvPr/>
        </p:nvSpPr>
        <p:spPr>
          <a:xfrm>
            <a:off x="2610616" y="531847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D71FD14-E545-6BF2-3CE8-EE453D49E11A}"/>
              </a:ext>
            </a:extLst>
          </p:cNvPr>
          <p:cNvSpPr txBox="1"/>
          <p:nvPr/>
        </p:nvSpPr>
        <p:spPr>
          <a:xfrm>
            <a:off x="3090321" y="531151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BC9FCA8-053F-96B6-6B2A-DD710DBEF4C1}"/>
              </a:ext>
            </a:extLst>
          </p:cNvPr>
          <p:cNvSpPr txBox="1"/>
          <p:nvPr/>
        </p:nvSpPr>
        <p:spPr>
          <a:xfrm>
            <a:off x="1273741" y="565958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EACF9E0-F43D-0490-49B5-04DCE946F9FF}"/>
              </a:ext>
            </a:extLst>
          </p:cNvPr>
          <p:cNvSpPr txBox="1"/>
          <p:nvPr/>
        </p:nvSpPr>
        <p:spPr>
          <a:xfrm>
            <a:off x="2833643" y="458356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252C345-0017-4D41-7F95-E4537814B36C}"/>
              </a:ext>
            </a:extLst>
          </p:cNvPr>
          <p:cNvSpPr txBox="1"/>
          <p:nvPr/>
        </p:nvSpPr>
        <p:spPr>
          <a:xfrm>
            <a:off x="2048808" y="565958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0836D85-8303-CD52-F7E1-257ACD651EAE}"/>
              </a:ext>
            </a:extLst>
          </p:cNvPr>
          <p:cNvSpPr txBox="1"/>
          <p:nvPr/>
        </p:nvSpPr>
        <p:spPr>
          <a:xfrm>
            <a:off x="3352673" y="457575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826DD24-2F82-D5E3-36F5-3EB6E1E126AC}"/>
              </a:ext>
            </a:extLst>
          </p:cNvPr>
          <p:cNvSpPr txBox="1"/>
          <p:nvPr/>
        </p:nvSpPr>
        <p:spPr>
          <a:xfrm>
            <a:off x="1571053" y="565958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</p:spTree>
    <p:extLst>
      <p:ext uri="{BB962C8B-B14F-4D97-AF65-F5344CB8AC3E}">
        <p14:creationId xmlns:p14="http://schemas.microsoft.com/office/powerpoint/2010/main" val="25771989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31CC1C-4D82-43C1-8DBA-A70CE687A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582" y="3300272"/>
            <a:ext cx="3244937" cy="31273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54D495B-D90F-4B44-B717-62B4E65E2FE4}"/>
              </a:ext>
            </a:extLst>
          </p:cNvPr>
          <p:cNvSpPr txBox="1"/>
          <p:nvPr/>
        </p:nvSpPr>
        <p:spPr>
          <a:xfrm>
            <a:off x="1087347" y="2473093"/>
            <a:ext cx="393046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＜条件＞金色ブロックだったとき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・左側のブロックを壊す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・全て拾う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2022753-7C2D-4D0A-9EDA-0180C017152A}"/>
              </a:ext>
            </a:extLst>
          </p:cNvPr>
          <p:cNvSpPr txBox="1"/>
          <p:nvPr/>
        </p:nvSpPr>
        <p:spPr>
          <a:xfrm>
            <a:off x="626802" y="1316080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C074DF3-300E-4384-89A1-CCE4A83238FA}"/>
              </a:ext>
            </a:extLst>
          </p:cNvPr>
          <p:cNvSpPr txBox="1"/>
          <p:nvPr/>
        </p:nvSpPr>
        <p:spPr>
          <a:xfrm>
            <a:off x="626803" y="1898585"/>
            <a:ext cx="41509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エージェントは左側を確認する。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3489076-AEFF-4158-912F-08CF86D8E64C}"/>
              </a:ext>
            </a:extLst>
          </p:cNvPr>
          <p:cNvSpPr txBox="1"/>
          <p:nvPr/>
        </p:nvSpPr>
        <p:spPr>
          <a:xfrm>
            <a:off x="5304695" y="138471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A8B511A-3268-4AF3-9E11-8A6237025CD1}"/>
              </a:ext>
            </a:extLst>
          </p:cNvPr>
          <p:cNvSpPr txBox="1"/>
          <p:nvPr/>
        </p:nvSpPr>
        <p:spPr>
          <a:xfrm>
            <a:off x="3878862" y="137523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3C4153C-84F8-403C-80F0-00C6382FDF33}"/>
              </a:ext>
            </a:extLst>
          </p:cNvPr>
          <p:cNvSpPr txBox="1"/>
          <p:nvPr/>
        </p:nvSpPr>
        <p:spPr>
          <a:xfrm>
            <a:off x="5934451" y="13836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DF522AE-7614-4E38-BE74-DE3CDA7B7763}"/>
              </a:ext>
            </a:extLst>
          </p:cNvPr>
          <p:cNvSpPr txBox="1"/>
          <p:nvPr/>
        </p:nvSpPr>
        <p:spPr>
          <a:xfrm>
            <a:off x="2398261" y="1937783"/>
            <a:ext cx="847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061170-DC5E-4588-8D3D-6B045D83C005}"/>
              </a:ext>
            </a:extLst>
          </p:cNvPr>
          <p:cNvSpPr txBox="1"/>
          <p:nvPr/>
        </p:nvSpPr>
        <p:spPr>
          <a:xfrm>
            <a:off x="3218900" y="194761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4302A97-AECA-4D98-8310-60A3C70A7A96}"/>
              </a:ext>
            </a:extLst>
          </p:cNvPr>
          <p:cNvSpPr txBox="1"/>
          <p:nvPr/>
        </p:nvSpPr>
        <p:spPr>
          <a:xfrm>
            <a:off x="3307582" y="3087886"/>
            <a:ext cx="517613" cy="245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DB5832E-8780-4E72-BBCD-DA0266AD75F5}"/>
              </a:ext>
            </a:extLst>
          </p:cNvPr>
          <p:cNvSpPr txBox="1"/>
          <p:nvPr/>
        </p:nvSpPr>
        <p:spPr>
          <a:xfrm>
            <a:off x="1938746" y="2559528"/>
            <a:ext cx="745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1CA4E95-D0AA-4D27-9546-4BF9E01674FD}"/>
              </a:ext>
            </a:extLst>
          </p:cNvPr>
          <p:cNvSpPr txBox="1"/>
          <p:nvPr/>
        </p:nvSpPr>
        <p:spPr>
          <a:xfrm>
            <a:off x="1180367" y="2544732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4C2598-8078-434E-91BF-2F6D8C31CD7A}"/>
              </a:ext>
            </a:extLst>
          </p:cNvPr>
          <p:cNvSpPr txBox="1"/>
          <p:nvPr/>
        </p:nvSpPr>
        <p:spPr>
          <a:xfrm>
            <a:off x="5378478" y="2192549"/>
            <a:ext cx="37655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の部分を、前方が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金色ブロックではない間繰り返す。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9C8E2D1-AC49-4C89-822C-EB5DC5A4B9A7}"/>
              </a:ext>
            </a:extLst>
          </p:cNvPr>
          <p:cNvSpPr txBox="1"/>
          <p:nvPr/>
        </p:nvSpPr>
        <p:spPr>
          <a:xfrm>
            <a:off x="6522360" y="226495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3B118A3-0976-43C2-9B71-9715BDA5EA79}"/>
              </a:ext>
            </a:extLst>
          </p:cNvPr>
          <p:cNvSpPr txBox="1"/>
          <p:nvPr/>
        </p:nvSpPr>
        <p:spPr>
          <a:xfrm>
            <a:off x="7501258" y="2825261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 く 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7B32092-B1ED-4363-80AA-78AA8EF03A4C}"/>
              </a:ext>
            </a:extLst>
          </p:cNvPr>
          <p:cNvSpPr txBox="1"/>
          <p:nvPr/>
        </p:nvSpPr>
        <p:spPr>
          <a:xfrm>
            <a:off x="8322986" y="282526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91A44E4B-0A40-4BDC-AAC6-5E5A6A2553C8}"/>
              </a:ext>
            </a:extLst>
          </p:cNvPr>
          <p:cNvSpPr/>
          <p:nvPr/>
        </p:nvSpPr>
        <p:spPr>
          <a:xfrm>
            <a:off x="5489134" y="2329648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7A43078-98F4-473A-AF44-2D97D4741111}"/>
              </a:ext>
            </a:extLst>
          </p:cNvPr>
          <p:cNvSpPr txBox="1"/>
          <p:nvPr/>
        </p:nvSpPr>
        <p:spPr>
          <a:xfrm>
            <a:off x="5298053" y="2825261"/>
            <a:ext cx="764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0AD32864-E12C-4F14-9E2E-0508F6A70796}"/>
              </a:ext>
            </a:extLst>
          </p:cNvPr>
          <p:cNvSpPr txBox="1"/>
          <p:nvPr/>
        </p:nvSpPr>
        <p:spPr>
          <a:xfrm>
            <a:off x="7694557" y="6093335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340A8E7-4CD2-441C-95F3-EF5D0F15C33C}"/>
              </a:ext>
            </a:extLst>
          </p:cNvPr>
          <p:cNvSpPr txBox="1"/>
          <p:nvPr/>
        </p:nvSpPr>
        <p:spPr>
          <a:xfrm>
            <a:off x="5737273" y="6093335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2A80E26-467D-45AE-BDEC-F54EE01F403E}"/>
              </a:ext>
            </a:extLst>
          </p:cNvPr>
          <p:cNvSpPr txBox="1"/>
          <p:nvPr/>
        </p:nvSpPr>
        <p:spPr>
          <a:xfrm>
            <a:off x="7392120" y="2258777"/>
            <a:ext cx="78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54DA8BA-6C0C-4733-8C64-C4ADC88343A1}"/>
              </a:ext>
            </a:extLst>
          </p:cNvPr>
          <p:cNvSpPr txBox="1"/>
          <p:nvPr/>
        </p:nvSpPr>
        <p:spPr>
          <a:xfrm>
            <a:off x="626802" y="6282106"/>
            <a:ext cx="41906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前方のブロックを壊して全て拾う。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813833D-8308-4287-9C02-F412D75DFEE7}"/>
              </a:ext>
            </a:extLst>
          </p:cNvPr>
          <p:cNvSpPr txBox="1"/>
          <p:nvPr/>
        </p:nvSpPr>
        <p:spPr>
          <a:xfrm>
            <a:off x="3409891" y="6373579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AC194FA-1393-4496-9E3B-50B80336B486}"/>
              </a:ext>
            </a:extLst>
          </p:cNvPr>
          <p:cNvSpPr txBox="1"/>
          <p:nvPr/>
        </p:nvSpPr>
        <p:spPr>
          <a:xfrm>
            <a:off x="2756634" y="6364701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4E97DAB-421E-4C40-99EC-89FF42ED2EFC}"/>
              </a:ext>
            </a:extLst>
          </p:cNvPr>
          <p:cNvSpPr txBox="1"/>
          <p:nvPr/>
        </p:nvSpPr>
        <p:spPr>
          <a:xfrm>
            <a:off x="801471" y="6364701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1143909-1811-4147-B164-33CE29E0B5F3}"/>
              </a:ext>
            </a:extLst>
          </p:cNvPr>
          <p:cNvSpPr txBox="1"/>
          <p:nvPr/>
        </p:nvSpPr>
        <p:spPr>
          <a:xfrm>
            <a:off x="3886583" y="6364701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1E97EB3-89F2-4015-84A7-207EFF7B2FAC}"/>
              </a:ext>
            </a:extLst>
          </p:cNvPr>
          <p:cNvSpPr txBox="1"/>
          <p:nvPr/>
        </p:nvSpPr>
        <p:spPr>
          <a:xfrm>
            <a:off x="1393748" y="3081119"/>
            <a:ext cx="847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512777C0-01E9-47C4-A4B7-49D9DA26F0CB}"/>
              </a:ext>
            </a:extLst>
          </p:cNvPr>
          <p:cNvSpPr txBox="1"/>
          <p:nvPr/>
        </p:nvSpPr>
        <p:spPr>
          <a:xfrm>
            <a:off x="626802" y="4153044"/>
            <a:ext cx="41509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77E5264-4D23-4B30-A7B0-41B1CEBC3AA6}"/>
              </a:ext>
            </a:extLst>
          </p:cNvPr>
          <p:cNvSpPr txBox="1"/>
          <p:nvPr/>
        </p:nvSpPr>
        <p:spPr>
          <a:xfrm>
            <a:off x="2398261" y="4215102"/>
            <a:ext cx="847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A0924421-CF75-4153-8CF9-28B925CF099E}"/>
              </a:ext>
            </a:extLst>
          </p:cNvPr>
          <p:cNvSpPr txBox="1"/>
          <p:nvPr/>
        </p:nvSpPr>
        <p:spPr>
          <a:xfrm>
            <a:off x="3218900" y="4213507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45D6A1A-F3D2-46D4-9DEB-CFC230E6AB3A}"/>
              </a:ext>
            </a:extLst>
          </p:cNvPr>
          <p:cNvSpPr txBox="1"/>
          <p:nvPr/>
        </p:nvSpPr>
        <p:spPr>
          <a:xfrm>
            <a:off x="1087347" y="4706768"/>
            <a:ext cx="393046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＜条件＞ブロックがあったとき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・左に向きを変える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136426C-16E1-4F66-A583-FEF702B74C26}"/>
              </a:ext>
            </a:extLst>
          </p:cNvPr>
          <p:cNvSpPr txBox="1"/>
          <p:nvPr/>
        </p:nvSpPr>
        <p:spPr>
          <a:xfrm>
            <a:off x="1180367" y="4778407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1DE8F97-B93F-4F7F-B793-062E760DC5AF}"/>
              </a:ext>
            </a:extLst>
          </p:cNvPr>
          <p:cNvSpPr txBox="1"/>
          <p:nvPr/>
        </p:nvSpPr>
        <p:spPr>
          <a:xfrm>
            <a:off x="1432489" y="5329630"/>
            <a:ext cx="598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7510DE9-F69F-4BDD-A9DA-CD70F1ED3D88}"/>
              </a:ext>
            </a:extLst>
          </p:cNvPr>
          <p:cNvSpPr txBox="1"/>
          <p:nvPr/>
        </p:nvSpPr>
        <p:spPr>
          <a:xfrm>
            <a:off x="1977822" y="531764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846A798-176F-44D8-BBAE-C8193D818809}"/>
              </a:ext>
            </a:extLst>
          </p:cNvPr>
          <p:cNvSpPr txBox="1"/>
          <p:nvPr/>
        </p:nvSpPr>
        <p:spPr>
          <a:xfrm>
            <a:off x="2684431" y="5311080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7AD2128-18C0-451E-A1A5-6DA6D96F14DB}"/>
              </a:ext>
            </a:extLst>
          </p:cNvPr>
          <p:cNvSpPr txBox="1"/>
          <p:nvPr/>
        </p:nvSpPr>
        <p:spPr>
          <a:xfrm>
            <a:off x="626802" y="5689580"/>
            <a:ext cx="41906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ブロック分前に進む。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C094C180-6018-4CCE-AC40-E0FF88084C90}"/>
              </a:ext>
            </a:extLst>
          </p:cNvPr>
          <p:cNvSpPr txBox="1"/>
          <p:nvPr/>
        </p:nvSpPr>
        <p:spPr>
          <a:xfrm>
            <a:off x="2646896" y="5764987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07B938D9-5B14-4695-95DA-C85CF2D3857D}"/>
              </a:ext>
            </a:extLst>
          </p:cNvPr>
          <p:cNvSpPr txBox="1"/>
          <p:nvPr/>
        </p:nvSpPr>
        <p:spPr>
          <a:xfrm>
            <a:off x="1890921" y="5763839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ぶんまえ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450E524-F64F-4A77-A05B-9C05180983AB}"/>
              </a:ext>
            </a:extLst>
          </p:cNvPr>
          <p:cNvSpPr/>
          <p:nvPr/>
        </p:nvSpPr>
        <p:spPr>
          <a:xfrm>
            <a:off x="524959" y="1871159"/>
            <a:ext cx="4710512" cy="442429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342C5EE6-9711-43A4-B589-A1EE3998604B}"/>
              </a:ext>
            </a:extLst>
          </p:cNvPr>
          <p:cNvSpPr txBox="1"/>
          <p:nvPr/>
        </p:nvSpPr>
        <p:spPr>
          <a:xfrm>
            <a:off x="1520062" y="3642093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1F34CE5C-8721-49F6-B619-7F46D5C3A296}"/>
              </a:ext>
            </a:extLst>
          </p:cNvPr>
          <p:cNvSpPr txBox="1"/>
          <p:nvPr/>
        </p:nvSpPr>
        <p:spPr>
          <a:xfrm>
            <a:off x="1961242" y="3633215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</p:spTree>
    <p:extLst>
      <p:ext uri="{BB962C8B-B14F-4D97-AF65-F5344CB8AC3E}">
        <p14:creationId xmlns:p14="http://schemas.microsoft.com/office/powerpoint/2010/main" val="42507468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E8140E7-DACA-4B4F-9C56-BBD8FB3DF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39" y="1424858"/>
            <a:ext cx="5781464" cy="4603290"/>
          </a:xfrm>
          <a:prstGeom prst="rect">
            <a:avLst/>
          </a:prstGeom>
        </p:spPr>
      </p:pic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C1F06FB-634A-454C-8B27-B04EC612E12B}"/>
              </a:ext>
            </a:extLst>
          </p:cNvPr>
          <p:cNvSpPr/>
          <p:nvPr/>
        </p:nvSpPr>
        <p:spPr>
          <a:xfrm>
            <a:off x="925757" y="4483127"/>
            <a:ext cx="2563167" cy="41734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5EF71F5B-ACE6-489A-9B70-BAEF61EC7D92}"/>
              </a:ext>
            </a:extLst>
          </p:cNvPr>
          <p:cNvSpPr/>
          <p:nvPr/>
        </p:nvSpPr>
        <p:spPr>
          <a:xfrm>
            <a:off x="835073" y="5046962"/>
            <a:ext cx="1881493" cy="73240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541D1FC9-4C62-4F62-B6A7-F1432834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6" y="273002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89A13B9C-1D2A-4C6C-8999-54D0E08E7AAF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590769" y="2966195"/>
            <a:ext cx="4656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0B16C5F-1ED4-4057-B24D-248A661937EE}"/>
              </a:ext>
            </a:extLst>
          </p:cNvPr>
          <p:cNvSpPr txBox="1"/>
          <p:nvPr/>
        </p:nvSpPr>
        <p:spPr>
          <a:xfrm>
            <a:off x="5849580" y="2272980"/>
            <a:ext cx="32866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C195AD7-A57F-42D3-9332-DC3713C7D0B8}"/>
              </a:ext>
            </a:extLst>
          </p:cNvPr>
          <p:cNvSpPr txBox="1"/>
          <p:nvPr/>
        </p:nvSpPr>
        <p:spPr>
          <a:xfrm>
            <a:off x="8309289" y="28827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D7019B22-EC29-482C-A024-5C6A3FBB1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284" y="2931832"/>
            <a:ext cx="2324301" cy="541067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8C1DA2C-2385-4FC8-8898-C3EEF7FB7CCC}"/>
              </a:ext>
            </a:extLst>
          </p:cNvPr>
          <p:cNvSpPr txBox="1"/>
          <p:nvPr/>
        </p:nvSpPr>
        <p:spPr>
          <a:xfrm>
            <a:off x="3747734" y="5178876"/>
            <a:ext cx="53877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17CF581-1DAE-41AF-9999-E53852732ABF}"/>
              </a:ext>
            </a:extLst>
          </p:cNvPr>
          <p:cNvSpPr txBox="1"/>
          <p:nvPr/>
        </p:nvSpPr>
        <p:spPr>
          <a:xfrm>
            <a:off x="8272413" y="525126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518F5E56-05CF-4382-BDCF-398BCF454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402" y="5260123"/>
            <a:ext cx="1905165" cy="579170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532C559-DFA7-4F89-B874-2905BB09AA60}"/>
              </a:ext>
            </a:extLst>
          </p:cNvPr>
          <p:cNvSpPr txBox="1"/>
          <p:nvPr/>
        </p:nvSpPr>
        <p:spPr>
          <a:xfrm>
            <a:off x="5917284" y="3429130"/>
            <a:ext cx="69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5244624-12A4-498C-A8DA-702E1FB4BC67}"/>
              </a:ext>
            </a:extLst>
          </p:cNvPr>
          <p:cNvSpPr txBox="1"/>
          <p:nvPr/>
        </p:nvSpPr>
        <p:spPr>
          <a:xfrm>
            <a:off x="6710733" y="3451015"/>
            <a:ext cx="69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9EEC10C4-293A-4250-880B-C92BDFA85E74}"/>
              </a:ext>
            </a:extLst>
          </p:cNvPr>
          <p:cNvSpPr/>
          <p:nvPr/>
        </p:nvSpPr>
        <p:spPr>
          <a:xfrm>
            <a:off x="1652698" y="2745506"/>
            <a:ext cx="465673" cy="343119"/>
          </a:xfrm>
          <a:prstGeom prst="roundRect">
            <a:avLst>
              <a:gd name="adj" fmla="val 2671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6F2E320-66F6-E69A-728C-534D0D8B2F4F}"/>
              </a:ext>
            </a:extLst>
          </p:cNvPr>
          <p:cNvSpPr txBox="1"/>
          <p:nvPr/>
        </p:nvSpPr>
        <p:spPr>
          <a:xfrm>
            <a:off x="2363971" y="146989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19A0C4-CF61-C62C-C3B3-D2A7F278590B}"/>
              </a:ext>
            </a:extLst>
          </p:cNvPr>
          <p:cNvSpPr txBox="1"/>
          <p:nvPr/>
        </p:nvSpPr>
        <p:spPr>
          <a:xfrm>
            <a:off x="2815377" y="146989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802DA1-8FFA-B1D1-E738-259FDD31F696}"/>
              </a:ext>
            </a:extLst>
          </p:cNvPr>
          <p:cNvSpPr txBox="1"/>
          <p:nvPr/>
        </p:nvSpPr>
        <p:spPr>
          <a:xfrm>
            <a:off x="3179857" y="185753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4F4C3A-828D-3255-54E8-01EDF8729F1B}"/>
              </a:ext>
            </a:extLst>
          </p:cNvPr>
          <p:cNvSpPr txBox="1"/>
          <p:nvPr/>
        </p:nvSpPr>
        <p:spPr>
          <a:xfrm>
            <a:off x="3659562" y="183882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8244786-3325-AB0F-3203-2F6A6C193D44}"/>
              </a:ext>
            </a:extLst>
          </p:cNvPr>
          <p:cNvSpPr txBox="1"/>
          <p:nvPr/>
        </p:nvSpPr>
        <p:spPr>
          <a:xfrm>
            <a:off x="3082433" y="358083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CB04861-1F09-81D2-FE65-56F05CE6F2C3}"/>
              </a:ext>
            </a:extLst>
          </p:cNvPr>
          <p:cNvSpPr txBox="1"/>
          <p:nvPr/>
        </p:nvSpPr>
        <p:spPr>
          <a:xfrm>
            <a:off x="3544571" y="358083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1B2E573-970F-D80C-17D6-14AF83331ACD}"/>
              </a:ext>
            </a:extLst>
          </p:cNvPr>
          <p:cNvSpPr txBox="1"/>
          <p:nvPr/>
        </p:nvSpPr>
        <p:spPr>
          <a:xfrm>
            <a:off x="1616309" y="394707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5C2EDA9-AC88-EB36-EF7B-DD6431D52DBA}"/>
              </a:ext>
            </a:extLst>
          </p:cNvPr>
          <p:cNvSpPr txBox="1"/>
          <p:nvPr/>
        </p:nvSpPr>
        <p:spPr>
          <a:xfrm>
            <a:off x="3310505" y="233500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02ABCB1-EF0F-9C57-FEFF-9D5B19B6D60F}"/>
              </a:ext>
            </a:extLst>
          </p:cNvPr>
          <p:cNvSpPr txBox="1"/>
          <p:nvPr/>
        </p:nvSpPr>
        <p:spPr>
          <a:xfrm>
            <a:off x="2427041" y="391424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39D5DF0-73EE-B994-DF9E-10964A3DEE43}"/>
              </a:ext>
            </a:extLst>
          </p:cNvPr>
          <p:cNvSpPr txBox="1"/>
          <p:nvPr/>
        </p:nvSpPr>
        <p:spPr>
          <a:xfrm>
            <a:off x="3829535" y="232718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D2D9216-6737-5F97-4E0A-25D7FBAE6065}"/>
              </a:ext>
            </a:extLst>
          </p:cNvPr>
          <p:cNvSpPr txBox="1"/>
          <p:nvPr/>
        </p:nvSpPr>
        <p:spPr>
          <a:xfrm>
            <a:off x="1948473" y="391424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BA41194-1E8B-2668-6E56-989A39249D2C}"/>
              </a:ext>
            </a:extLst>
          </p:cNvPr>
          <p:cNvSpPr txBox="1"/>
          <p:nvPr/>
        </p:nvSpPr>
        <p:spPr>
          <a:xfrm>
            <a:off x="1632839" y="27340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B1102A3-F5A1-69BF-A929-D84B48177BE2}"/>
              </a:ext>
            </a:extLst>
          </p:cNvPr>
          <p:cNvSpPr txBox="1"/>
          <p:nvPr/>
        </p:nvSpPr>
        <p:spPr>
          <a:xfrm>
            <a:off x="2160533" y="273795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134CEB7-00FE-B5CF-2591-FF4793C153C7}"/>
              </a:ext>
            </a:extLst>
          </p:cNvPr>
          <p:cNvSpPr txBox="1"/>
          <p:nvPr/>
        </p:nvSpPr>
        <p:spPr>
          <a:xfrm>
            <a:off x="1623757" y="305424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B00C6B-B03A-C43A-647A-A3AC3F8AEF91}"/>
              </a:ext>
            </a:extLst>
          </p:cNvPr>
          <p:cNvSpPr txBox="1"/>
          <p:nvPr/>
        </p:nvSpPr>
        <p:spPr>
          <a:xfrm>
            <a:off x="6765375" y="295054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125A2B7-E7E2-373A-24F3-CFDBE9E0B2A3}"/>
              </a:ext>
            </a:extLst>
          </p:cNvPr>
          <p:cNvSpPr txBox="1"/>
          <p:nvPr/>
        </p:nvSpPr>
        <p:spPr>
          <a:xfrm>
            <a:off x="7434001" y="295054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946636E-10FB-1D9C-780D-279DB83743AA}"/>
              </a:ext>
            </a:extLst>
          </p:cNvPr>
          <p:cNvSpPr txBox="1"/>
          <p:nvPr/>
        </p:nvSpPr>
        <p:spPr>
          <a:xfrm>
            <a:off x="6934652" y="53128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8476191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E8140E7-DACA-4B4F-9C56-BBD8FB3DF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39" y="1424858"/>
            <a:ext cx="5781464" cy="4603290"/>
          </a:xfrm>
          <a:prstGeom prst="rect">
            <a:avLst/>
          </a:prstGeom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5EF71F5B-ACE6-489A-9B70-BAEF61EC7D92}"/>
              </a:ext>
            </a:extLst>
          </p:cNvPr>
          <p:cNvSpPr/>
          <p:nvPr/>
        </p:nvSpPr>
        <p:spPr>
          <a:xfrm>
            <a:off x="835073" y="5046962"/>
            <a:ext cx="1881493" cy="73240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541D1FC9-4C62-4F62-B6A7-F1432834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442564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89A13B9C-1D2A-4C6C-8999-54D0E08E7AAF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581891" y="4661813"/>
            <a:ext cx="4656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027B7E-768C-4C2F-A987-C33B8220236D}"/>
              </a:ext>
            </a:extLst>
          </p:cNvPr>
          <p:cNvSpPr txBox="1"/>
          <p:nvPr/>
        </p:nvSpPr>
        <p:spPr>
          <a:xfrm>
            <a:off x="2670256" y="5166483"/>
            <a:ext cx="64737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E997EDD-E52C-487D-AF4E-B88738485829}"/>
              </a:ext>
            </a:extLst>
          </p:cNvPr>
          <p:cNvSpPr txBox="1"/>
          <p:nvPr/>
        </p:nvSpPr>
        <p:spPr>
          <a:xfrm>
            <a:off x="8322724" y="52443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B8C7CE-3930-42BF-B63E-AE90CFC97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436" y="5271885"/>
            <a:ext cx="3132091" cy="57917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AE51F10-BFEB-A0F1-6EF5-A1461216797C}"/>
              </a:ext>
            </a:extLst>
          </p:cNvPr>
          <p:cNvSpPr txBox="1"/>
          <p:nvPr/>
        </p:nvSpPr>
        <p:spPr>
          <a:xfrm>
            <a:off x="2363971" y="146989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130F4CF-465D-AF59-2B11-2486DB2F114F}"/>
              </a:ext>
            </a:extLst>
          </p:cNvPr>
          <p:cNvSpPr txBox="1"/>
          <p:nvPr/>
        </p:nvSpPr>
        <p:spPr>
          <a:xfrm>
            <a:off x="2815377" y="146989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FAAD528-1F3D-3D7A-291A-170F90B7EA1F}"/>
              </a:ext>
            </a:extLst>
          </p:cNvPr>
          <p:cNvSpPr txBox="1"/>
          <p:nvPr/>
        </p:nvSpPr>
        <p:spPr>
          <a:xfrm>
            <a:off x="3179857" y="185753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D3A4D7A-6398-D316-2567-E81A9A282C2F}"/>
              </a:ext>
            </a:extLst>
          </p:cNvPr>
          <p:cNvSpPr txBox="1"/>
          <p:nvPr/>
        </p:nvSpPr>
        <p:spPr>
          <a:xfrm>
            <a:off x="3659562" y="183882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006C9B7-FC02-F93D-539D-985AB5CA4F37}"/>
              </a:ext>
            </a:extLst>
          </p:cNvPr>
          <p:cNvSpPr txBox="1"/>
          <p:nvPr/>
        </p:nvSpPr>
        <p:spPr>
          <a:xfrm>
            <a:off x="3082433" y="358083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C1D945D-F43F-BF9E-8F62-1E6864D61592}"/>
              </a:ext>
            </a:extLst>
          </p:cNvPr>
          <p:cNvSpPr txBox="1"/>
          <p:nvPr/>
        </p:nvSpPr>
        <p:spPr>
          <a:xfrm>
            <a:off x="3544571" y="358083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4B14C84-88EF-089C-7D2D-C997DD836BAA}"/>
              </a:ext>
            </a:extLst>
          </p:cNvPr>
          <p:cNvSpPr txBox="1"/>
          <p:nvPr/>
        </p:nvSpPr>
        <p:spPr>
          <a:xfrm>
            <a:off x="1616309" y="394707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C99B8D9-2A64-74FB-BF06-955016915916}"/>
              </a:ext>
            </a:extLst>
          </p:cNvPr>
          <p:cNvSpPr txBox="1"/>
          <p:nvPr/>
        </p:nvSpPr>
        <p:spPr>
          <a:xfrm>
            <a:off x="3310505" y="233500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F917DF-0FB9-881A-2026-F406FBE91A57}"/>
              </a:ext>
            </a:extLst>
          </p:cNvPr>
          <p:cNvSpPr txBox="1"/>
          <p:nvPr/>
        </p:nvSpPr>
        <p:spPr>
          <a:xfrm>
            <a:off x="2427041" y="391424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1A79890-E5F0-233D-714C-990B1D2E9F72}"/>
              </a:ext>
            </a:extLst>
          </p:cNvPr>
          <p:cNvSpPr txBox="1"/>
          <p:nvPr/>
        </p:nvSpPr>
        <p:spPr>
          <a:xfrm>
            <a:off x="3829535" y="232718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B039B27-5C68-F041-013D-BFC1F6ADAA36}"/>
              </a:ext>
            </a:extLst>
          </p:cNvPr>
          <p:cNvSpPr txBox="1"/>
          <p:nvPr/>
        </p:nvSpPr>
        <p:spPr>
          <a:xfrm>
            <a:off x="1948473" y="391424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93512A6-DDE3-3C46-CFB3-C1FFEFA8BA74}"/>
              </a:ext>
            </a:extLst>
          </p:cNvPr>
          <p:cNvSpPr txBox="1"/>
          <p:nvPr/>
        </p:nvSpPr>
        <p:spPr>
          <a:xfrm>
            <a:off x="1632839" y="27340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931030-50CE-9C7C-DB32-3C733FAEE802}"/>
              </a:ext>
            </a:extLst>
          </p:cNvPr>
          <p:cNvSpPr txBox="1"/>
          <p:nvPr/>
        </p:nvSpPr>
        <p:spPr>
          <a:xfrm>
            <a:off x="2160533" y="273795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693F373-0E27-CFF5-95DE-0B2268A0FA38}"/>
              </a:ext>
            </a:extLst>
          </p:cNvPr>
          <p:cNvSpPr txBox="1"/>
          <p:nvPr/>
        </p:nvSpPr>
        <p:spPr>
          <a:xfrm>
            <a:off x="1623757" y="305424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B7BD91D-FA67-7621-ACF4-422BFFCBBA3D}"/>
              </a:ext>
            </a:extLst>
          </p:cNvPr>
          <p:cNvSpPr txBox="1"/>
          <p:nvPr/>
        </p:nvSpPr>
        <p:spPr>
          <a:xfrm>
            <a:off x="1552545" y="44802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196F427-7B7D-0CCD-A1E0-7450F15EA16E}"/>
              </a:ext>
            </a:extLst>
          </p:cNvPr>
          <p:cNvSpPr txBox="1"/>
          <p:nvPr/>
        </p:nvSpPr>
        <p:spPr>
          <a:xfrm>
            <a:off x="2764359" y="450208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9031F34-1C65-C82F-835E-D3F6CEC50DAA}"/>
              </a:ext>
            </a:extLst>
          </p:cNvPr>
          <p:cNvSpPr txBox="1"/>
          <p:nvPr/>
        </p:nvSpPr>
        <p:spPr>
          <a:xfrm>
            <a:off x="5951349" y="531900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393024-F87E-B62C-FFAD-B7F0B503BA64}"/>
              </a:ext>
            </a:extLst>
          </p:cNvPr>
          <p:cNvSpPr txBox="1"/>
          <p:nvPr/>
        </p:nvSpPr>
        <p:spPr>
          <a:xfrm>
            <a:off x="7419489" y="531900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8188329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E8140E7-DACA-4B4F-9C56-BBD8FB3DF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39" y="1424858"/>
            <a:ext cx="5781464" cy="4603290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541D1FC9-4C62-4F62-B6A7-F14328345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502044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89A13B9C-1D2A-4C6C-8999-54D0E08E7AAF}"/>
              </a:ext>
            </a:extLst>
          </p:cNvPr>
          <p:cNvCxnSpPr>
            <a:cxnSpLocks/>
            <a:stCxn id="52" idx="3"/>
          </p:cNvCxnSpPr>
          <p:nvPr/>
        </p:nvCxnSpPr>
        <p:spPr>
          <a:xfrm>
            <a:off x="581891" y="5256617"/>
            <a:ext cx="27036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4119F24-CEB3-4D08-A6FA-BCCA1A50E620}"/>
              </a:ext>
            </a:extLst>
          </p:cNvPr>
          <p:cNvSpPr txBox="1"/>
          <p:nvPr/>
        </p:nvSpPr>
        <p:spPr>
          <a:xfrm>
            <a:off x="2471138" y="5081361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AB83690-999E-4C7A-9BF5-81D6880F06C1}"/>
              </a:ext>
            </a:extLst>
          </p:cNvPr>
          <p:cNvSpPr txBox="1"/>
          <p:nvPr/>
        </p:nvSpPr>
        <p:spPr>
          <a:xfrm>
            <a:off x="7235516" y="51480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B6EC7A84-D614-4F42-B1B4-290B25B76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5086" y="5162608"/>
            <a:ext cx="2324301" cy="541067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682B338-EB5B-4852-AAB6-DE8C19F0D5F6}"/>
              </a:ext>
            </a:extLst>
          </p:cNvPr>
          <p:cNvSpPr txBox="1"/>
          <p:nvPr/>
        </p:nvSpPr>
        <p:spPr>
          <a:xfrm>
            <a:off x="2458417" y="5835226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998A907-1F78-4FFA-874C-8412AF0B5F9E}"/>
              </a:ext>
            </a:extLst>
          </p:cNvPr>
          <p:cNvSpPr txBox="1"/>
          <p:nvPr/>
        </p:nvSpPr>
        <p:spPr>
          <a:xfrm>
            <a:off x="6983097" y="59076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F95DC427-1370-4676-A842-566A97EA0A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5086" y="5916473"/>
            <a:ext cx="1905165" cy="57917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F862D50-68A6-418F-B8E5-B7E6425AC599}"/>
              </a:ext>
            </a:extLst>
          </p:cNvPr>
          <p:cNvGrpSpPr/>
          <p:nvPr/>
        </p:nvGrpSpPr>
        <p:grpSpPr>
          <a:xfrm>
            <a:off x="7882435" y="5144164"/>
            <a:ext cx="1215452" cy="1215452"/>
            <a:chOff x="5638108" y="5543188"/>
            <a:chExt cx="1215452" cy="1215452"/>
          </a:xfrm>
        </p:grpSpPr>
        <p:sp>
          <p:nvSpPr>
            <p:cNvPr id="25" name="楕円 24">
              <a:extLst>
                <a:ext uri="{FF2B5EF4-FFF2-40B4-BE49-F238E27FC236}">
                  <a16:creationId xmlns:a16="http://schemas.microsoft.com/office/drawing/2014/main" id="{1805FE30-81FA-4B60-9E43-39970141D08E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5E57F538-9426-44E6-9388-B84657B487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F55D87E-2E4D-43B9-BE51-8F405961A072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52CB1B4-5D6E-470A-9C91-954CD8CC5182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DF5048-1469-76A2-5684-2BB9EDA9AB69}"/>
              </a:ext>
            </a:extLst>
          </p:cNvPr>
          <p:cNvSpPr txBox="1"/>
          <p:nvPr/>
        </p:nvSpPr>
        <p:spPr>
          <a:xfrm>
            <a:off x="2363971" y="146989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620744A-4875-E010-ED71-BDF568ED4F19}"/>
              </a:ext>
            </a:extLst>
          </p:cNvPr>
          <p:cNvSpPr txBox="1"/>
          <p:nvPr/>
        </p:nvSpPr>
        <p:spPr>
          <a:xfrm>
            <a:off x="2815377" y="146989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3CDAA6B-2152-741A-5190-9AF70B4BFA5B}"/>
              </a:ext>
            </a:extLst>
          </p:cNvPr>
          <p:cNvSpPr txBox="1"/>
          <p:nvPr/>
        </p:nvSpPr>
        <p:spPr>
          <a:xfrm>
            <a:off x="3179857" y="185753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6A007F1-E5A3-7557-85AF-1258EB8F2E9B}"/>
              </a:ext>
            </a:extLst>
          </p:cNvPr>
          <p:cNvSpPr txBox="1"/>
          <p:nvPr/>
        </p:nvSpPr>
        <p:spPr>
          <a:xfrm>
            <a:off x="3659562" y="183882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D4FA903-160E-C4E5-E46A-10DF4C268C2A}"/>
              </a:ext>
            </a:extLst>
          </p:cNvPr>
          <p:cNvSpPr txBox="1"/>
          <p:nvPr/>
        </p:nvSpPr>
        <p:spPr>
          <a:xfrm>
            <a:off x="3082433" y="358083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43A0C20-3B79-E317-F850-A9C3408ECDB2}"/>
              </a:ext>
            </a:extLst>
          </p:cNvPr>
          <p:cNvSpPr txBox="1"/>
          <p:nvPr/>
        </p:nvSpPr>
        <p:spPr>
          <a:xfrm>
            <a:off x="3544571" y="358083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5FAFEF5-DF4F-D8A4-CDD7-AA9DA004817C}"/>
              </a:ext>
            </a:extLst>
          </p:cNvPr>
          <p:cNvSpPr txBox="1"/>
          <p:nvPr/>
        </p:nvSpPr>
        <p:spPr>
          <a:xfrm>
            <a:off x="1616309" y="394707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B78819B-BF04-93AB-7B3C-6D5D193AE9EF}"/>
              </a:ext>
            </a:extLst>
          </p:cNvPr>
          <p:cNvSpPr txBox="1"/>
          <p:nvPr/>
        </p:nvSpPr>
        <p:spPr>
          <a:xfrm>
            <a:off x="3310505" y="233500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8666685-EABD-8D8F-F5CD-CBE2684E44D7}"/>
              </a:ext>
            </a:extLst>
          </p:cNvPr>
          <p:cNvSpPr txBox="1"/>
          <p:nvPr/>
        </p:nvSpPr>
        <p:spPr>
          <a:xfrm>
            <a:off x="2427041" y="391424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6CD972E-3701-9739-85B3-85F04ADF6192}"/>
              </a:ext>
            </a:extLst>
          </p:cNvPr>
          <p:cNvSpPr txBox="1"/>
          <p:nvPr/>
        </p:nvSpPr>
        <p:spPr>
          <a:xfrm>
            <a:off x="3829535" y="232718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A69BF92-3910-4561-61F9-9DC3E16DAE06}"/>
              </a:ext>
            </a:extLst>
          </p:cNvPr>
          <p:cNvSpPr txBox="1"/>
          <p:nvPr/>
        </p:nvSpPr>
        <p:spPr>
          <a:xfrm>
            <a:off x="1948473" y="391424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53D8277-7CC6-D63B-75E6-26EE3B856E89}"/>
              </a:ext>
            </a:extLst>
          </p:cNvPr>
          <p:cNvSpPr txBox="1"/>
          <p:nvPr/>
        </p:nvSpPr>
        <p:spPr>
          <a:xfrm>
            <a:off x="1632839" y="27340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90088A4-0771-4279-FA87-2D58B6A41071}"/>
              </a:ext>
            </a:extLst>
          </p:cNvPr>
          <p:cNvSpPr txBox="1"/>
          <p:nvPr/>
        </p:nvSpPr>
        <p:spPr>
          <a:xfrm>
            <a:off x="2160533" y="273795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3931B79-D831-EC8D-DEFA-E890D640D6FE}"/>
              </a:ext>
            </a:extLst>
          </p:cNvPr>
          <p:cNvSpPr txBox="1"/>
          <p:nvPr/>
        </p:nvSpPr>
        <p:spPr>
          <a:xfrm>
            <a:off x="1623757" y="305424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0E1572-C7B9-7520-8CD8-759D98965D01}"/>
              </a:ext>
            </a:extLst>
          </p:cNvPr>
          <p:cNvSpPr txBox="1"/>
          <p:nvPr/>
        </p:nvSpPr>
        <p:spPr>
          <a:xfrm>
            <a:off x="1552545" y="44802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B2090FE-CE07-DDDA-90B3-C467619E572F}"/>
              </a:ext>
            </a:extLst>
          </p:cNvPr>
          <p:cNvSpPr txBox="1"/>
          <p:nvPr/>
        </p:nvSpPr>
        <p:spPr>
          <a:xfrm>
            <a:off x="2764359" y="450208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223C4C0-E229-56B3-399A-7A200E7C065E}"/>
              </a:ext>
            </a:extLst>
          </p:cNvPr>
          <p:cNvSpPr txBox="1"/>
          <p:nvPr/>
        </p:nvSpPr>
        <p:spPr>
          <a:xfrm>
            <a:off x="1464757" y="501769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BB2558F-18E9-254C-11F8-2444176FB46B}"/>
              </a:ext>
            </a:extLst>
          </p:cNvPr>
          <p:cNvSpPr txBox="1"/>
          <p:nvPr/>
        </p:nvSpPr>
        <p:spPr>
          <a:xfrm>
            <a:off x="1981802" y="501698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0B02C85-BE1E-12B4-5D3F-D89EAD738456}"/>
              </a:ext>
            </a:extLst>
          </p:cNvPr>
          <p:cNvSpPr txBox="1"/>
          <p:nvPr/>
        </p:nvSpPr>
        <p:spPr>
          <a:xfrm>
            <a:off x="1409018" y="53486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7D9566F-E5EE-3C5C-1681-BD70F8EC89F9}"/>
              </a:ext>
            </a:extLst>
          </p:cNvPr>
          <p:cNvSpPr txBox="1"/>
          <p:nvPr/>
        </p:nvSpPr>
        <p:spPr>
          <a:xfrm>
            <a:off x="5735549" y="516610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27F2257-1B6F-0722-74EF-845984122A92}"/>
              </a:ext>
            </a:extLst>
          </p:cNvPr>
          <p:cNvSpPr txBox="1"/>
          <p:nvPr/>
        </p:nvSpPr>
        <p:spPr>
          <a:xfrm>
            <a:off x="6399300" y="516428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2752CB4-9ECA-AB5E-0D9B-DB33EAC0E7B4}"/>
              </a:ext>
            </a:extLst>
          </p:cNvPr>
          <p:cNvSpPr txBox="1"/>
          <p:nvPr/>
        </p:nvSpPr>
        <p:spPr>
          <a:xfrm>
            <a:off x="5648391" y="595191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8599511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2568426-29D2-49CC-855D-3C5EC641D7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4" y="2169265"/>
            <a:ext cx="7107731" cy="4580649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7ED90A0-6A0F-4402-811F-6B9FE212A0F7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simulations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1F7E67A-8648-44BF-9967-299F26B62883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5A5C3BF-6AD9-4AD8-B255-B493B0274BA8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49FFB23-D7ED-40D8-A85E-4F162BC50312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2DA1BD8C-340E-42A0-BC3C-A4804E23E5B6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A728AA75-234C-4CB7-857F-3EB9ED400BA4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吹き出し: 角を丸めた四角形 34">
            <a:extLst>
              <a:ext uri="{FF2B5EF4-FFF2-40B4-BE49-F238E27FC236}">
                <a16:creationId xmlns:a16="http://schemas.microsoft.com/office/drawing/2014/main" id="{8FEEE665-725A-47B1-B361-B118684FE43E}"/>
              </a:ext>
            </a:extLst>
          </p:cNvPr>
          <p:cNvSpPr/>
          <p:nvPr/>
        </p:nvSpPr>
        <p:spPr>
          <a:xfrm>
            <a:off x="2266605" y="5682644"/>
            <a:ext cx="2189985" cy="581187"/>
          </a:xfrm>
          <a:prstGeom prst="wedgeRoundRectCallout">
            <a:avLst>
              <a:gd name="adj1" fmla="val -40958"/>
              <a:gd name="adj2" fmla="val 8379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7551CCD-D0A6-42A4-951A-913DE551C23C}"/>
              </a:ext>
            </a:extLst>
          </p:cNvPr>
          <p:cNvSpPr txBox="1"/>
          <p:nvPr/>
        </p:nvSpPr>
        <p:spPr>
          <a:xfrm>
            <a:off x="2289965" y="5676170"/>
            <a:ext cx="2359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simulations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0927C1D-EF3B-465D-93EB-F840BB6864FF}"/>
              </a:ext>
            </a:extLst>
          </p:cNvPr>
          <p:cNvSpPr txBox="1"/>
          <p:nvPr/>
        </p:nvSpPr>
        <p:spPr>
          <a:xfrm>
            <a:off x="3681490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85D2A75-5BE1-44F9-A213-A00B2591272D}"/>
              </a:ext>
            </a:extLst>
          </p:cNvPr>
          <p:cNvSpPr txBox="1"/>
          <p:nvPr/>
        </p:nvSpPr>
        <p:spPr>
          <a:xfrm>
            <a:off x="4972999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CC0730-2482-41E9-AD0C-955D37F3139E}"/>
              </a:ext>
            </a:extLst>
          </p:cNvPr>
          <p:cNvSpPr txBox="1"/>
          <p:nvPr/>
        </p:nvSpPr>
        <p:spPr>
          <a:xfrm>
            <a:off x="6421101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FFBEE53-B824-4D62-BD40-4C461FA48F66}"/>
              </a:ext>
            </a:extLst>
          </p:cNvPr>
          <p:cNvSpPr txBox="1"/>
          <p:nvPr/>
        </p:nvSpPr>
        <p:spPr>
          <a:xfrm>
            <a:off x="3584888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18107696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．資源を全て回収しよう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7E2DC55-08D0-4926-807B-676840B67719}"/>
              </a:ext>
            </a:extLst>
          </p:cNvPr>
          <p:cNvSpPr txBox="1"/>
          <p:nvPr/>
        </p:nvSpPr>
        <p:spPr>
          <a:xfrm>
            <a:off x="959361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2471138" y="380187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1885826" y="370700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すべ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458B5C1-70D7-4DFB-BB00-CB4A9CFF7C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1" y="1639184"/>
            <a:ext cx="7116057" cy="45860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463D48-716D-4789-8482-B91FE16E286B}"/>
              </a:ext>
            </a:extLst>
          </p:cNvPr>
          <p:cNvSpPr txBox="1"/>
          <p:nvPr/>
        </p:nvSpPr>
        <p:spPr>
          <a:xfrm>
            <a:off x="725198" y="1010988"/>
            <a:ext cx="81968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全ての資源を回収できました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！ミッション完了です！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770DBE6-B12D-4E84-A31E-86C5F6FE1108}"/>
              </a:ext>
            </a:extLst>
          </p:cNvPr>
          <p:cNvSpPr txBox="1"/>
          <p:nvPr/>
        </p:nvSpPr>
        <p:spPr>
          <a:xfrm>
            <a:off x="4921536" y="1079941"/>
            <a:ext cx="8788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1CD187-F44F-4668-A418-0789FA5C85AB}"/>
              </a:ext>
            </a:extLst>
          </p:cNvPr>
          <p:cNvSpPr txBox="1"/>
          <p:nvPr/>
        </p:nvSpPr>
        <p:spPr>
          <a:xfrm>
            <a:off x="671930" y="1080080"/>
            <a:ext cx="499920" cy="254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4FDCA76-CF6C-4F93-A666-1DFFEBCA815A}"/>
              </a:ext>
            </a:extLst>
          </p:cNvPr>
          <p:cNvSpPr txBox="1"/>
          <p:nvPr/>
        </p:nvSpPr>
        <p:spPr>
          <a:xfrm>
            <a:off x="1415768" y="1071202"/>
            <a:ext cx="594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CF5E66E-AB2F-4B58-9CCC-E6E6157851DA}"/>
              </a:ext>
            </a:extLst>
          </p:cNvPr>
          <p:cNvSpPr txBox="1"/>
          <p:nvPr/>
        </p:nvSpPr>
        <p:spPr>
          <a:xfrm>
            <a:off x="1983089" y="1071202"/>
            <a:ext cx="828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37029599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7969" y="1620164"/>
            <a:ext cx="7688061" cy="495464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19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画像引用サイト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4920B-8A80-43B4-995A-EC5AAD6E6A69}"/>
              </a:ext>
            </a:extLst>
          </p:cNvPr>
          <p:cNvSpPr txBox="1"/>
          <p:nvPr/>
        </p:nvSpPr>
        <p:spPr>
          <a:xfrm>
            <a:off x="720741" y="2279370"/>
            <a:ext cx="50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公式リファレンス（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P31,33,41,42,69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AF3B8-7A4D-4EA2-81B5-33268F259854}"/>
              </a:ext>
            </a:extLst>
          </p:cNvPr>
          <p:cNvSpPr txBox="1"/>
          <p:nvPr/>
        </p:nvSpPr>
        <p:spPr>
          <a:xfrm>
            <a:off x="1102481" y="2745443"/>
            <a:ext cx="7544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https://meedownloads.blob.core.windows.net/learning-experience/Coding_Fundamentals/Block%202/Block%202%20Lesson%201%20Coding%20Fundamentals%20Teacher%20Guide.pdf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0530016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4024</Words>
  <Application>Microsoft Office PowerPoint</Application>
  <PresentationFormat>画面に合わせる (4:3)</PresentationFormat>
  <Paragraphs>1362</Paragraphs>
  <Slides>79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79</vt:i4>
      </vt:variant>
    </vt:vector>
  </HeadingPairs>
  <TitlesOfParts>
    <vt:vector size="86" baseType="lpstr">
      <vt:lpstr>Meiryo UI</vt:lpstr>
      <vt:lpstr>UD デジタル 教科書体 NP-R</vt:lpstr>
      <vt:lpstr>メイリオ</vt:lpstr>
      <vt:lpstr>メイリオ</vt:lpstr>
      <vt:lpstr>Arial</vt:lpstr>
      <vt:lpstr>Century Gothic</vt:lpstr>
      <vt:lpstr>曲線</vt:lpstr>
      <vt:lpstr>第7回　宇宙センターでトレーニングをしよう！</vt:lpstr>
      <vt:lpstr>目次</vt:lpstr>
      <vt:lpstr>本日のミッション！</vt:lpstr>
      <vt:lpstr>ミッション：宇宙センターでトレーニングをしよう！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ミッション1：資源を回収しよう</vt:lpstr>
      <vt:lpstr>世界の作成</vt:lpstr>
      <vt:lpstr>ストーリーの確認</vt:lpstr>
      <vt:lpstr>ストーリーの確認</vt:lpstr>
      <vt:lpstr>1．資源を回収しよう</vt:lpstr>
      <vt:lpstr>1．資源を回収しよう</vt:lpstr>
      <vt:lpstr>1．資源を回収しよう</vt:lpstr>
      <vt:lpstr>1．資源を回収しよう</vt:lpstr>
      <vt:lpstr>1．資源を回収しよう</vt:lpstr>
      <vt:lpstr>1．資源を回収しよう</vt:lpstr>
      <vt:lpstr>1．資源を回収しよう</vt:lpstr>
      <vt:lpstr>1．資源を回収しよう</vt:lpstr>
      <vt:lpstr>【参考】ミッションをやり直したい時は？</vt:lpstr>
      <vt:lpstr>ミッション2：金色のブロックまで移動しよう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2．金色のブロックまで移動しよう</vt:lpstr>
      <vt:lpstr>ミッション3：らせん形の通路を移動しよう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3．らせん形の通路を移動しよう</vt:lpstr>
      <vt:lpstr>ミッション4： 　　　　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4．上下の空間にある資源を回収しよう</vt:lpstr>
      <vt:lpstr>ミッション5：資源を全て回収しよう</vt:lpstr>
      <vt:lpstr>5．資源を全て回収しよう</vt:lpstr>
      <vt:lpstr>5．資源を全て回収しよう</vt:lpstr>
      <vt:lpstr>5．資源を全て回収しよう</vt:lpstr>
      <vt:lpstr>5．資源を全て回収しよう</vt:lpstr>
      <vt:lpstr>5．資源を全て回収しよう</vt:lpstr>
      <vt:lpstr>5．資源を全て回収しよう</vt:lpstr>
      <vt:lpstr>5．資源を全て回収しよう</vt:lpstr>
      <vt:lpstr>5．資源を全て回収しよう</vt:lpstr>
      <vt:lpstr>5．資源を全て回収しよう</vt:lpstr>
      <vt:lpstr>課題の終了</vt:lpstr>
      <vt:lpstr>課題の終了</vt:lpstr>
      <vt:lpstr>課題の終了</vt:lpstr>
      <vt:lpstr>おつかれさまでした！ がんばったね！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2023-01-23T00:39:42Z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