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90"/>
  </p:notesMasterIdLst>
  <p:handoutMasterIdLst>
    <p:handoutMasterId r:id="rId91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878" r:id="rId22"/>
    <p:sldId id="1110" r:id="rId23"/>
    <p:sldId id="1107" r:id="rId24"/>
    <p:sldId id="1112" r:id="rId25"/>
    <p:sldId id="1016" r:id="rId26"/>
    <p:sldId id="1115" r:id="rId27"/>
    <p:sldId id="1116" r:id="rId28"/>
    <p:sldId id="1109" r:id="rId29"/>
    <p:sldId id="1113" r:id="rId30"/>
    <p:sldId id="1114" r:id="rId31"/>
    <p:sldId id="1117" r:id="rId32"/>
    <p:sldId id="1172" r:id="rId33"/>
    <p:sldId id="957" r:id="rId34"/>
    <p:sldId id="1118" r:id="rId35"/>
    <p:sldId id="1119" r:id="rId36"/>
    <p:sldId id="964" r:id="rId37"/>
    <p:sldId id="960" r:id="rId38"/>
    <p:sldId id="959" r:id="rId39"/>
    <p:sldId id="1120" r:id="rId40"/>
    <p:sldId id="1121" r:id="rId41"/>
    <p:sldId id="1122" r:id="rId42"/>
    <p:sldId id="1173" r:id="rId43"/>
    <p:sldId id="1123" r:id="rId44"/>
    <p:sldId id="1125" r:id="rId45"/>
    <p:sldId id="1124" r:id="rId46"/>
    <p:sldId id="1126" r:id="rId47"/>
    <p:sldId id="1127" r:id="rId48"/>
    <p:sldId id="1128" r:id="rId49"/>
    <p:sldId id="1129" r:id="rId50"/>
    <p:sldId id="1130" r:id="rId51"/>
    <p:sldId id="1131" r:id="rId52"/>
    <p:sldId id="1133" r:id="rId53"/>
    <p:sldId id="1174" r:id="rId54"/>
    <p:sldId id="1136" r:id="rId55"/>
    <p:sldId id="1137" r:id="rId56"/>
    <p:sldId id="1138" r:id="rId57"/>
    <p:sldId id="1139" r:id="rId58"/>
    <p:sldId id="1134" r:id="rId59"/>
    <p:sldId id="1140" r:id="rId60"/>
    <p:sldId id="1141" r:id="rId61"/>
    <p:sldId id="1142" r:id="rId62"/>
    <p:sldId id="1143" r:id="rId63"/>
    <p:sldId id="1144" r:id="rId64"/>
    <p:sldId id="1146" r:id="rId65"/>
    <p:sldId id="1175" r:id="rId66"/>
    <p:sldId id="1147" r:id="rId67"/>
    <p:sldId id="1148" r:id="rId68"/>
    <p:sldId id="1149" r:id="rId69"/>
    <p:sldId id="1155" r:id="rId70"/>
    <p:sldId id="1150" r:id="rId71"/>
    <p:sldId id="1153" r:id="rId72"/>
    <p:sldId id="1154" r:id="rId73"/>
    <p:sldId id="1156" r:id="rId74"/>
    <p:sldId id="1157" r:id="rId75"/>
    <p:sldId id="1159" r:id="rId76"/>
    <p:sldId id="1176" r:id="rId77"/>
    <p:sldId id="1160" r:id="rId78"/>
    <p:sldId id="1168" r:id="rId79"/>
    <p:sldId id="1163" r:id="rId80"/>
    <p:sldId id="1169" r:id="rId81"/>
    <p:sldId id="1170" r:id="rId82"/>
    <p:sldId id="1171" r:id="rId83"/>
    <p:sldId id="1166" r:id="rId84"/>
    <p:sldId id="1165" r:id="rId85"/>
    <p:sldId id="943" r:id="rId86"/>
    <p:sldId id="931" r:id="rId87"/>
    <p:sldId id="1010" r:id="rId88"/>
    <p:sldId id="335" r:id="rId8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C55A11"/>
    <a:srgbClr val="79AE02"/>
    <a:srgbClr val="A5BB4B"/>
    <a:srgbClr val="067F9C"/>
    <a:srgbClr val="03556D"/>
    <a:srgbClr val="145C72"/>
    <a:srgbClr val="0C596D"/>
    <a:srgbClr val="808080"/>
    <a:srgbClr val="85D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4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02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notesMaster" Target="notesMasters/notesMaster1.xml"/><Relationship Id="rId95" Type="http://schemas.openxmlformats.org/officeDocument/2006/relationships/theme" Target="theme/theme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handoutMaster" Target="handoutMasters/handoutMaster1.xml"/><Relationship Id="rId9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2022/4/27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2022/4/27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53093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5394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31607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0199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0465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4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0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47.PNG"/><Relationship Id="rId4" Type="http://schemas.openxmlformats.org/officeDocument/2006/relationships/image" Target="../media/image52.PNG"/><Relationship Id="rId9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62.PNG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0.png"/><Relationship Id="rId7" Type="http://schemas.openxmlformats.org/officeDocument/2006/relationships/image" Target="../media/image5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51.PNG"/><Relationship Id="rId4" Type="http://schemas.openxmlformats.org/officeDocument/2006/relationships/image" Target="../media/image71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50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47.PNG"/><Relationship Id="rId4" Type="http://schemas.openxmlformats.org/officeDocument/2006/relationships/image" Target="../media/image7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7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50.PNG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1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71.PNG"/><Relationship Id="rId4" Type="http://schemas.openxmlformats.org/officeDocument/2006/relationships/image" Target="../media/image4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71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71.PNG"/><Relationship Id="rId7" Type="http://schemas.openxmlformats.org/officeDocument/2006/relationships/image" Target="../media/image7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1.PNG"/><Relationship Id="rId4" Type="http://schemas.openxmlformats.org/officeDocument/2006/relationships/image" Target="../media/image47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57.png"/><Relationship Id="rId4" Type="http://schemas.openxmlformats.org/officeDocument/2006/relationships/image" Target="../media/image50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49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51.PNG"/><Relationship Id="rId4" Type="http://schemas.openxmlformats.org/officeDocument/2006/relationships/image" Target="../media/image47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5.PNG"/><Relationship Id="rId4" Type="http://schemas.openxmlformats.org/officeDocument/2006/relationships/image" Target="../media/image92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50.PNG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6</a:t>
            </a:r>
            <a:r>
              <a:rPr lang="ja-JP" altLang="en-US" dirty="0"/>
              <a:t>回　動物たちの住む場所にもう一度行こう！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8278" r="8278"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56550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52089-FE8D-40B1-919D-4E6E2E1C92FE}"/>
              </a:ext>
            </a:extLst>
          </p:cNvPr>
          <p:cNvSpPr txBox="1"/>
          <p:nvPr/>
        </p:nvSpPr>
        <p:spPr>
          <a:xfrm>
            <a:off x="1974491" y="4855604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どうぶつ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DA1B5F6-7056-41E3-80AC-4F6231B8365F}"/>
              </a:ext>
            </a:extLst>
          </p:cNvPr>
          <p:cNvSpPr txBox="1"/>
          <p:nvPr/>
        </p:nvSpPr>
        <p:spPr>
          <a:xfrm>
            <a:off x="4616383" y="4855604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7DCC34E-CF86-48DD-9277-0728C2077C18}"/>
              </a:ext>
            </a:extLst>
          </p:cNvPr>
          <p:cNvSpPr txBox="1"/>
          <p:nvPr/>
        </p:nvSpPr>
        <p:spPr>
          <a:xfrm>
            <a:off x="6398600" y="4855123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いちど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9C7D70B-7381-4E58-B97D-6CE74CB2A495}"/>
              </a:ext>
            </a:extLst>
          </p:cNvPr>
          <p:cNvSpPr txBox="1"/>
          <p:nvPr/>
        </p:nvSpPr>
        <p:spPr>
          <a:xfrm>
            <a:off x="7250856" y="4855604"/>
            <a:ext cx="43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0B96F63-C8D5-4C96-9E43-11A04A341330}"/>
              </a:ext>
            </a:extLst>
          </p:cNvPr>
          <p:cNvSpPr txBox="1"/>
          <p:nvPr/>
        </p:nvSpPr>
        <p:spPr>
          <a:xfrm>
            <a:off x="3874579" y="4855122"/>
            <a:ext cx="43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3846644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課題の確認</a:t>
            </a:r>
            <a:endParaRPr lang="en-US" altLang="ja-JP" dirty="0"/>
          </a:p>
          <a:p>
            <a:pPr>
              <a:lnSpc>
                <a:spcPct val="200000"/>
              </a:lnSpc>
            </a:pP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CDDF107F-90A9-4F4D-8350-ABFE2767672E}"/>
              </a:ext>
            </a:extLst>
          </p:cNvPr>
          <p:cNvSpPr txBox="1">
            <a:spLocks/>
          </p:cNvSpPr>
          <p:nvPr/>
        </p:nvSpPr>
        <p:spPr>
          <a:xfrm>
            <a:off x="4711815" y="1463040"/>
            <a:ext cx="3846644" cy="4770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16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：橋を架けよう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：迷路を通り抜けよう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：ゴミを片付けよう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：柵を作ろう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：塔を作ろう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4943474" y="5485795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5555195" y="5485795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3830DCC-29AD-4F80-97EE-59E2088178FE}"/>
              </a:ext>
            </a:extLst>
          </p:cNvPr>
          <p:cNvSpPr txBox="1"/>
          <p:nvPr/>
        </p:nvSpPr>
        <p:spPr>
          <a:xfrm>
            <a:off x="585541" y="3108803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FBE8CC6-8D74-402E-818E-4DF379265ABC}"/>
              </a:ext>
            </a:extLst>
          </p:cNvPr>
          <p:cNvSpPr txBox="1"/>
          <p:nvPr/>
        </p:nvSpPr>
        <p:spPr>
          <a:xfrm>
            <a:off x="1259077" y="3107488"/>
            <a:ext cx="583119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A9F095C-EC28-402A-AFFE-26C33A8103B2}"/>
              </a:ext>
            </a:extLst>
          </p:cNvPr>
          <p:cNvSpPr txBox="1"/>
          <p:nvPr/>
        </p:nvSpPr>
        <p:spPr>
          <a:xfrm>
            <a:off x="6076947" y="1537768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55298F4-F6BD-4E8D-9033-3AB5ACF2CFF7}"/>
              </a:ext>
            </a:extLst>
          </p:cNvPr>
          <p:cNvSpPr txBox="1"/>
          <p:nvPr/>
        </p:nvSpPr>
        <p:spPr>
          <a:xfrm>
            <a:off x="6495484" y="1537768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897751-7EB9-4C98-A99F-D656AD1F5E19}"/>
              </a:ext>
            </a:extLst>
          </p:cNvPr>
          <p:cNvSpPr txBox="1"/>
          <p:nvPr/>
        </p:nvSpPr>
        <p:spPr>
          <a:xfrm>
            <a:off x="6211029" y="2319845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E1141C-55DE-4345-80BE-DA9938064609}"/>
              </a:ext>
            </a:extLst>
          </p:cNvPr>
          <p:cNvSpPr txBox="1"/>
          <p:nvPr/>
        </p:nvSpPr>
        <p:spPr>
          <a:xfrm>
            <a:off x="6771612" y="2319845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ECE36CE-9769-4324-8F56-3A37BDB29975}"/>
              </a:ext>
            </a:extLst>
          </p:cNvPr>
          <p:cNvSpPr txBox="1"/>
          <p:nvPr/>
        </p:nvSpPr>
        <p:spPr>
          <a:xfrm>
            <a:off x="7315199" y="2315569"/>
            <a:ext cx="2193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DF13C32-6673-4EA7-A7DF-723BF786FD21}"/>
              </a:ext>
            </a:extLst>
          </p:cNvPr>
          <p:cNvSpPr txBox="1"/>
          <p:nvPr/>
        </p:nvSpPr>
        <p:spPr>
          <a:xfrm>
            <a:off x="6698932" y="3116962"/>
            <a:ext cx="55819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65F78CF-4A7D-48E3-9EDB-AB35007A22FA}"/>
              </a:ext>
            </a:extLst>
          </p:cNvPr>
          <p:cNvSpPr txBox="1"/>
          <p:nvPr/>
        </p:nvSpPr>
        <p:spPr>
          <a:xfrm>
            <a:off x="6076947" y="3902820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5A48B2B-C0AE-4B51-BBD3-EDD874ECAB57}"/>
              </a:ext>
            </a:extLst>
          </p:cNvPr>
          <p:cNvSpPr txBox="1"/>
          <p:nvPr/>
        </p:nvSpPr>
        <p:spPr>
          <a:xfrm>
            <a:off x="6490124" y="3908449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E7DC032-68D4-4886-8C97-57ECE6A353E2}"/>
              </a:ext>
            </a:extLst>
          </p:cNvPr>
          <p:cNvSpPr txBox="1"/>
          <p:nvPr/>
        </p:nvSpPr>
        <p:spPr>
          <a:xfrm>
            <a:off x="6076947" y="4675335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15709C3-B78A-4C15-BB8A-5ED145600191}"/>
              </a:ext>
            </a:extLst>
          </p:cNvPr>
          <p:cNvSpPr txBox="1"/>
          <p:nvPr/>
        </p:nvSpPr>
        <p:spPr>
          <a:xfrm>
            <a:off x="6490124" y="4680964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4781" b="311"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ミッション：動物たちの住む場所にもう一度行こう！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1930099" y="368298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どうぶつ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650336" y="1298346"/>
            <a:ext cx="80650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これまでに学んだことを組み合わせて、課題を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解決しよう！</a:t>
            </a: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166803"/>
            <a:ext cx="6853561" cy="1003177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685800" y="5289087"/>
            <a:ext cx="66020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今回は「バイオームへもう一度」のストーリーにチャレンジするよ！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つのミッションからひとつを選び、プログラミングの力を試そう！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685800" y="5271356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69D6B9-C887-4BE5-A239-4145AFCE5CE9}"/>
              </a:ext>
            </a:extLst>
          </p:cNvPr>
          <p:cNvSpPr txBox="1"/>
          <p:nvPr/>
        </p:nvSpPr>
        <p:spPr>
          <a:xfrm>
            <a:off x="5194096" y="1372038"/>
            <a:ext cx="737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1914748" y="1372038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2261247" y="2422911"/>
            <a:ext cx="2264295" cy="211433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6615087" y="562897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4396806" y="562897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34CF88F-C801-4720-9053-087F10BA4772}"/>
              </a:ext>
            </a:extLst>
          </p:cNvPr>
          <p:cNvSpPr txBox="1"/>
          <p:nvPr/>
        </p:nvSpPr>
        <p:spPr>
          <a:xfrm>
            <a:off x="4154750" y="368298"/>
            <a:ext cx="68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B0457F-65A5-4064-A45F-56B31DA33D57}"/>
              </a:ext>
            </a:extLst>
          </p:cNvPr>
          <p:cNvSpPr txBox="1"/>
          <p:nvPr/>
        </p:nvSpPr>
        <p:spPr>
          <a:xfrm>
            <a:off x="5931224" y="1372038"/>
            <a:ext cx="737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494AC84-7893-4B7D-AD56-21003CFCB4FB}"/>
              </a:ext>
            </a:extLst>
          </p:cNvPr>
          <p:cNvSpPr txBox="1"/>
          <p:nvPr/>
        </p:nvSpPr>
        <p:spPr>
          <a:xfrm>
            <a:off x="4006481" y="5289087"/>
            <a:ext cx="8063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F025D0-EE60-44F0-939B-5C581DF99235}"/>
              </a:ext>
            </a:extLst>
          </p:cNvPr>
          <p:cNvSpPr txBox="1"/>
          <p:nvPr/>
        </p:nvSpPr>
        <p:spPr>
          <a:xfrm>
            <a:off x="5583504" y="368298"/>
            <a:ext cx="68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いちど</a:t>
            </a:r>
            <a:endParaRPr kumimoji="1" lang="en-US" altLang="ja-JP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44ECA8B-1430-4364-B3D6-CA4577E0825A}"/>
              </a:ext>
            </a:extLst>
          </p:cNvPr>
          <p:cNvSpPr txBox="1"/>
          <p:nvPr/>
        </p:nvSpPr>
        <p:spPr>
          <a:xfrm>
            <a:off x="3468906" y="368298"/>
            <a:ext cx="4089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35C8AD-0798-490B-A7A8-9993A0474B52}"/>
              </a:ext>
            </a:extLst>
          </p:cNvPr>
          <p:cNvSpPr txBox="1"/>
          <p:nvPr/>
        </p:nvSpPr>
        <p:spPr>
          <a:xfrm>
            <a:off x="6305066" y="368298"/>
            <a:ext cx="308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kumimoji="1" lang="en-US" altLang="ja-JP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0C13BB-FCD7-43BD-AD6F-5EC1FA93F6CD}"/>
              </a:ext>
            </a:extLst>
          </p:cNvPr>
          <p:cNvSpPr txBox="1"/>
          <p:nvPr/>
        </p:nvSpPr>
        <p:spPr>
          <a:xfrm>
            <a:off x="3498101" y="1372038"/>
            <a:ext cx="337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C0F4E1F-C02E-44DF-B3EF-7BFFB0BB91B9}"/>
              </a:ext>
            </a:extLst>
          </p:cNvPr>
          <p:cNvSpPr txBox="1"/>
          <p:nvPr/>
        </p:nvSpPr>
        <p:spPr>
          <a:xfrm>
            <a:off x="4009045" y="1372424"/>
            <a:ext cx="337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C2E2F55-5610-43E7-99F7-8B8CCF09F0A9}"/>
              </a:ext>
            </a:extLst>
          </p:cNvPr>
          <p:cNvSpPr txBox="1"/>
          <p:nvPr/>
        </p:nvSpPr>
        <p:spPr>
          <a:xfrm>
            <a:off x="7017709" y="5632393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1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32186"/>
            <a:ext cx="7637282" cy="4958854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バイオームへもう一度」をクリックします。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2651864" y="4888755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4033018" y="1084284"/>
            <a:ext cx="707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課題の確認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1922015" y="1385229"/>
            <a:ext cx="883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79AB07-406A-49D3-AC4A-3BAB21CEF1E0}"/>
              </a:ext>
            </a:extLst>
          </p:cNvPr>
          <p:cNvSpPr txBox="1"/>
          <p:nvPr/>
        </p:nvSpPr>
        <p:spPr>
          <a:xfrm>
            <a:off x="608121" y="1385229"/>
            <a:ext cx="883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738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59808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29495"/>
            <a:ext cx="7637282" cy="496423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0690" y="2183909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5" y="1594663"/>
            <a:ext cx="7514049" cy="4884131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</a:t>
            </a:r>
            <a:r>
              <a:rPr lang="en-US" altLang="ja-JP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Barwin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709528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3091639" y="1075643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4296887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2003" y="2627998"/>
            <a:ext cx="6408420" cy="32674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863110" y="962573"/>
            <a:ext cx="76860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私の後ろに、動物たちの住む世界へ行くためのボタンがあります。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動物たちの世界を完成するため、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</a:t>
            </a: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つの課題が設定されています。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これまでに学んだことを使って課題を解決し、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快適な世界を築いてください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D4A0159-906F-411A-8A1A-9A1012F0F7A2}"/>
              </a:ext>
            </a:extLst>
          </p:cNvPr>
          <p:cNvSpPr txBox="1"/>
          <p:nvPr/>
        </p:nvSpPr>
        <p:spPr>
          <a:xfrm>
            <a:off x="805250" y="1021480"/>
            <a:ext cx="5511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わたし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E39E399-B123-44EB-884E-12A5DFB1ADB4}"/>
              </a:ext>
            </a:extLst>
          </p:cNvPr>
          <p:cNvSpPr txBox="1"/>
          <p:nvPr/>
        </p:nvSpPr>
        <p:spPr>
          <a:xfrm>
            <a:off x="2012930" y="1011133"/>
            <a:ext cx="6999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どうぶつ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ABE16-F42A-4045-A1B2-0D3C5922311C}"/>
              </a:ext>
            </a:extLst>
          </p:cNvPr>
          <p:cNvSpPr txBox="1"/>
          <p:nvPr/>
        </p:nvSpPr>
        <p:spPr>
          <a:xfrm>
            <a:off x="1886600" y="2003964"/>
            <a:ext cx="421887" cy="218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6719B75-95AF-4A98-BC0C-3078A02E63F0}"/>
              </a:ext>
            </a:extLst>
          </p:cNvPr>
          <p:cNvSpPr txBox="1"/>
          <p:nvPr/>
        </p:nvSpPr>
        <p:spPr>
          <a:xfrm>
            <a:off x="5753923" y="2003964"/>
            <a:ext cx="5486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2C811A-C143-439E-8B42-4B4DFE49D4F2}"/>
              </a:ext>
            </a:extLst>
          </p:cNvPr>
          <p:cNvSpPr txBox="1"/>
          <p:nvPr/>
        </p:nvSpPr>
        <p:spPr>
          <a:xfrm>
            <a:off x="3712824" y="2003964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D943DAA-3706-40D7-B849-B44167C4F5A9}"/>
              </a:ext>
            </a:extLst>
          </p:cNvPr>
          <p:cNvSpPr txBox="1"/>
          <p:nvPr/>
        </p:nvSpPr>
        <p:spPr>
          <a:xfrm>
            <a:off x="5107863" y="2003964"/>
            <a:ext cx="627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BB148EF-7CA4-4060-B423-9653DDCF2A6C}"/>
              </a:ext>
            </a:extLst>
          </p:cNvPr>
          <p:cNvSpPr txBox="1"/>
          <p:nvPr/>
        </p:nvSpPr>
        <p:spPr>
          <a:xfrm>
            <a:off x="3082491" y="2003964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D6C8E9E-34D7-4270-992B-01860242A5BA}"/>
              </a:ext>
            </a:extLst>
          </p:cNvPr>
          <p:cNvSpPr txBox="1"/>
          <p:nvPr/>
        </p:nvSpPr>
        <p:spPr>
          <a:xfrm>
            <a:off x="6305440" y="2003964"/>
            <a:ext cx="4520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きず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4EE8753-6207-498E-AEC9-D4F26D3B436B}"/>
              </a:ext>
            </a:extLst>
          </p:cNvPr>
          <p:cNvSpPr txBox="1"/>
          <p:nvPr/>
        </p:nvSpPr>
        <p:spPr>
          <a:xfrm>
            <a:off x="2454192" y="1511781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AD7FA53-F1F1-4DEC-AA35-760F28762E33}"/>
              </a:ext>
            </a:extLst>
          </p:cNvPr>
          <p:cNvSpPr txBox="1"/>
          <p:nvPr/>
        </p:nvSpPr>
        <p:spPr>
          <a:xfrm>
            <a:off x="1260771" y="1021480"/>
            <a:ext cx="406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AAB0F3-87D3-41DB-9E18-E10AA0A91A6B}"/>
              </a:ext>
            </a:extLst>
          </p:cNvPr>
          <p:cNvSpPr txBox="1"/>
          <p:nvPr/>
        </p:nvSpPr>
        <p:spPr>
          <a:xfrm>
            <a:off x="5834423" y="1521965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5C11F87-626A-4035-BE12-5418D3DBC545}"/>
              </a:ext>
            </a:extLst>
          </p:cNvPr>
          <p:cNvSpPr txBox="1"/>
          <p:nvPr/>
        </p:nvSpPr>
        <p:spPr>
          <a:xfrm>
            <a:off x="3522332" y="1024668"/>
            <a:ext cx="5257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49B90CD-BFD9-49D5-8BE7-8591F8DB961C}"/>
              </a:ext>
            </a:extLst>
          </p:cNvPr>
          <p:cNvSpPr txBox="1"/>
          <p:nvPr/>
        </p:nvSpPr>
        <p:spPr>
          <a:xfrm>
            <a:off x="3090084" y="1021480"/>
            <a:ext cx="406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FCAC804-6646-40E4-9482-0D7BF196F1DA}"/>
              </a:ext>
            </a:extLst>
          </p:cNvPr>
          <p:cNvSpPr/>
          <p:nvPr/>
        </p:nvSpPr>
        <p:spPr>
          <a:xfrm>
            <a:off x="3337824" y="5263398"/>
            <a:ext cx="1944390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4F43C9-12CC-4AEF-9EC8-B9E59AA34DBB}"/>
              </a:ext>
            </a:extLst>
          </p:cNvPr>
          <p:cNvSpPr txBox="1"/>
          <p:nvPr/>
        </p:nvSpPr>
        <p:spPr>
          <a:xfrm>
            <a:off x="712462" y="6006913"/>
            <a:ext cx="73890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今回は一度「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Not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」ボタンを押してメッセージ画面を閉じます。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399381-538E-450B-8970-EF60EFFCAA02}"/>
              </a:ext>
            </a:extLst>
          </p:cNvPr>
          <p:cNvSpPr txBox="1"/>
          <p:nvPr/>
        </p:nvSpPr>
        <p:spPr>
          <a:xfrm>
            <a:off x="685200" y="6050453"/>
            <a:ext cx="714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3F6DAE5-BBEF-4367-85B9-7A13E371729A}"/>
              </a:ext>
            </a:extLst>
          </p:cNvPr>
          <p:cNvSpPr txBox="1"/>
          <p:nvPr/>
        </p:nvSpPr>
        <p:spPr>
          <a:xfrm>
            <a:off x="4327615" y="605045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E968E3C-C872-4ED7-B838-38BF4E5A570C}"/>
              </a:ext>
            </a:extLst>
          </p:cNvPr>
          <p:cNvSpPr txBox="1"/>
          <p:nvPr/>
        </p:nvSpPr>
        <p:spPr>
          <a:xfrm>
            <a:off x="4092269" y="1021480"/>
            <a:ext cx="406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9995A09-F867-439A-AC68-BA200F6DC0B4}"/>
              </a:ext>
            </a:extLst>
          </p:cNvPr>
          <p:cNvSpPr txBox="1"/>
          <p:nvPr/>
        </p:nvSpPr>
        <p:spPr>
          <a:xfrm>
            <a:off x="772630" y="1521965"/>
            <a:ext cx="6999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どうぶつ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14A9ABE-1A3A-40A9-89B7-A33752409DD4}"/>
              </a:ext>
            </a:extLst>
          </p:cNvPr>
          <p:cNvSpPr txBox="1"/>
          <p:nvPr/>
        </p:nvSpPr>
        <p:spPr>
          <a:xfrm>
            <a:off x="5216098" y="1517745"/>
            <a:ext cx="7331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1E6FB31-68FE-45D2-B9F7-AD7713E4B881}"/>
              </a:ext>
            </a:extLst>
          </p:cNvPr>
          <p:cNvSpPr txBox="1"/>
          <p:nvPr/>
        </p:nvSpPr>
        <p:spPr>
          <a:xfrm>
            <a:off x="1886600" y="1521965"/>
            <a:ext cx="5257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6B08BBA-9F2C-4EF9-81D9-05006DE074D8}"/>
              </a:ext>
            </a:extLst>
          </p:cNvPr>
          <p:cNvSpPr txBox="1"/>
          <p:nvPr/>
        </p:nvSpPr>
        <p:spPr>
          <a:xfrm>
            <a:off x="4295049" y="2003964"/>
            <a:ext cx="627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0069CEF-5B71-4594-A1CB-3852CC249F7D}"/>
              </a:ext>
            </a:extLst>
          </p:cNvPr>
          <p:cNvSpPr txBox="1"/>
          <p:nvPr/>
        </p:nvSpPr>
        <p:spPr>
          <a:xfrm>
            <a:off x="1329856" y="6050453"/>
            <a:ext cx="714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00A909E-01CA-467F-9F92-EE3104FA3A97}"/>
              </a:ext>
            </a:extLst>
          </p:cNvPr>
          <p:cNvSpPr txBox="1"/>
          <p:nvPr/>
        </p:nvSpPr>
        <p:spPr>
          <a:xfrm>
            <a:off x="6113061" y="6050453"/>
            <a:ext cx="714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B2856EA-48DD-4D65-9BF3-1604D430FCED}"/>
              </a:ext>
            </a:extLst>
          </p:cNvPr>
          <p:cNvSpPr txBox="1"/>
          <p:nvPr/>
        </p:nvSpPr>
        <p:spPr>
          <a:xfrm>
            <a:off x="6832680" y="605045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3027546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課題を解決する世界の選び方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3525683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4718AC7-AA7C-4D45-AB68-910590383B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62" t="35564" r="20971" b="24795"/>
          <a:stretch/>
        </p:blipFill>
        <p:spPr>
          <a:xfrm>
            <a:off x="481631" y="1025260"/>
            <a:ext cx="5169420" cy="2305815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7AC2872A-45D3-46B5-BE8F-C395692DE4FE}"/>
              </a:ext>
            </a:extLst>
          </p:cNvPr>
          <p:cNvSpPr/>
          <p:nvPr/>
        </p:nvSpPr>
        <p:spPr>
          <a:xfrm>
            <a:off x="1840837" y="2625140"/>
            <a:ext cx="582104" cy="5473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1DCAF1D5-D8C0-4C41-979A-B8E292ADE03A}"/>
              </a:ext>
            </a:extLst>
          </p:cNvPr>
          <p:cNvSpPr/>
          <p:nvPr/>
        </p:nvSpPr>
        <p:spPr>
          <a:xfrm>
            <a:off x="3745944" y="2625140"/>
            <a:ext cx="582104" cy="5473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4A43EF1-87EA-4D8C-93A6-2BA01BEB0070}"/>
              </a:ext>
            </a:extLst>
          </p:cNvPr>
          <p:cNvSpPr txBox="1"/>
          <p:nvPr/>
        </p:nvSpPr>
        <p:spPr>
          <a:xfrm>
            <a:off x="5894925" y="1222616"/>
            <a:ext cx="290888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博士の後ろに表示される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世界が変わります。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E9ED45D-6D8D-4B67-8FAE-9C76FBF51811}"/>
              </a:ext>
            </a:extLst>
          </p:cNvPr>
          <p:cNvSpPr txBox="1"/>
          <p:nvPr/>
        </p:nvSpPr>
        <p:spPr>
          <a:xfrm>
            <a:off x="4148600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AC0DA85-84B8-4306-922A-D23AE3CD2372}"/>
              </a:ext>
            </a:extLst>
          </p:cNvPr>
          <p:cNvSpPr txBox="1"/>
          <p:nvPr/>
        </p:nvSpPr>
        <p:spPr>
          <a:xfrm>
            <a:off x="5872365" y="1818933"/>
            <a:ext cx="618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608BC27-7E25-49E5-ABCE-EAB1401F0AA1}"/>
              </a:ext>
            </a:extLst>
          </p:cNvPr>
          <p:cNvSpPr txBox="1"/>
          <p:nvPr/>
        </p:nvSpPr>
        <p:spPr>
          <a:xfrm>
            <a:off x="6531551" y="1840817"/>
            <a:ext cx="551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F08780E-C570-4041-A8DF-D7D5BA4D07D4}"/>
              </a:ext>
            </a:extLst>
          </p:cNvPr>
          <p:cNvSpPr txBox="1"/>
          <p:nvPr/>
        </p:nvSpPr>
        <p:spPr>
          <a:xfrm>
            <a:off x="6807498" y="1256093"/>
            <a:ext cx="389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5A5A7ED-699C-441F-B1CA-60789FA72014}"/>
              </a:ext>
            </a:extLst>
          </p:cNvPr>
          <p:cNvSpPr txBox="1"/>
          <p:nvPr/>
        </p:nvSpPr>
        <p:spPr>
          <a:xfrm>
            <a:off x="6575409" y="2376319"/>
            <a:ext cx="389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99A9E68-33AA-43A8-9F7C-5A833BB3D3C9}"/>
              </a:ext>
            </a:extLst>
          </p:cNvPr>
          <p:cNvSpPr txBox="1"/>
          <p:nvPr/>
        </p:nvSpPr>
        <p:spPr>
          <a:xfrm>
            <a:off x="5898999" y="2385197"/>
            <a:ext cx="618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6187FB4-98A5-4F6D-8C01-EF611E773411}"/>
              </a:ext>
            </a:extLst>
          </p:cNvPr>
          <p:cNvSpPr txBox="1"/>
          <p:nvPr/>
        </p:nvSpPr>
        <p:spPr>
          <a:xfrm>
            <a:off x="7197355" y="1822525"/>
            <a:ext cx="746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BB90587-1A18-43BA-BAFF-192921DD22E5}"/>
              </a:ext>
            </a:extLst>
          </p:cNvPr>
          <p:cNvSpPr txBox="1"/>
          <p:nvPr/>
        </p:nvSpPr>
        <p:spPr>
          <a:xfrm>
            <a:off x="172430" y="4295321"/>
            <a:ext cx="302440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行きたい世界を表示させ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もう一度博士に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話しかけましょう。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BA56DB3-62CC-4D63-B32B-5260C7D1D8F6}"/>
              </a:ext>
            </a:extLst>
          </p:cNvPr>
          <p:cNvSpPr txBox="1"/>
          <p:nvPr/>
        </p:nvSpPr>
        <p:spPr>
          <a:xfrm>
            <a:off x="628458" y="4904366"/>
            <a:ext cx="102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 はかせ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70AB35D-27B2-476F-996F-BC0CDEB6C720}"/>
              </a:ext>
            </a:extLst>
          </p:cNvPr>
          <p:cNvSpPr txBox="1"/>
          <p:nvPr/>
        </p:nvSpPr>
        <p:spPr>
          <a:xfrm>
            <a:off x="112592" y="5438215"/>
            <a:ext cx="551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2173FA4-D975-4C55-BE1B-9B27916A58E6}"/>
              </a:ext>
            </a:extLst>
          </p:cNvPr>
          <p:cNvSpPr txBox="1"/>
          <p:nvPr/>
        </p:nvSpPr>
        <p:spPr>
          <a:xfrm>
            <a:off x="172430" y="4347258"/>
            <a:ext cx="389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4E3C9D2-8F5D-4114-8DA7-597B2A38A800}"/>
              </a:ext>
            </a:extLst>
          </p:cNvPr>
          <p:cNvSpPr txBox="1"/>
          <p:nvPr/>
        </p:nvSpPr>
        <p:spPr>
          <a:xfrm>
            <a:off x="1062098" y="4358200"/>
            <a:ext cx="618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6BD4123-697A-4DCC-8530-EDBF30881367}"/>
              </a:ext>
            </a:extLst>
          </p:cNvPr>
          <p:cNvSpPr txBox="1"/>
          <p:nvPr/>
        </p:nvSpPr>
        <p:spPr>
          <a:xfrm>
            <a:off x="1716780" y="4369305"/>
            <a:ext cx="746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231EC0B2-B77B-4FFD-8DAB-824115380950}"/>
              </a:ext>
            </a:extLst>
          </p:cNvPr>
          <p:cNvGrpSpPr/>
          <p:nvPr/>
        </p:nvGrpSpPr>
        <p:grpSpPr>
          <a:xfrm>
            <a:off x="5690801" y="3495132"/>
            <a:ext cx="2785290" cy="1664272"/>
            <a:chOff x="5690801" y="5152992"/>
            <a:chExt cx="2785290" cy="1664272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FF057651-D81C-451B-94BB-71111E9EF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4179" t="5564" r="946" b="25606"/>
            <a:stretch/>
          </p:blipFill>
          <p:spPr>
            <a:xfrm>
              <a:off x="5690801" y="5152992"/>
              <a:ext cx="2785290" cy="1664272"/>
            </a:xfrm>
            <a:prstGeom prst="rect">
              <a:avLst/>
            </a:prstGeom>
          </p:spPr>
        </p:pic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3555C626-81C0-4490-8B9B-58F1E3101183}"/>
                </a:ext>
              </a:extLst>
            </p:cNvPr>
            <p:cNvGrpSpPr/>
            <p:nvPr/>
          </p:nvGrpSpPr>
          <p:grpSpPr>
            <a:xfrm>
              <a:off x="5879480" y="6392977"/>
              <a:ext cx="2407932" cy="415498"/>
              <a:chOff x="3066341" y="4761723"/>
              <a:chExt cx="2407932" cy="415498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D2681C30-7983-4B4C-A822-28153621ED6E}"/>
                  </a:ext>
                </a:extLst>
              </p:cNvPr>
              <p:cNvSpPr/>
              <p:nvPr/>
            </p:nvSpPr>
            <p:spPr>
              <a:xfrm>
                <a:off x="3066341" y="4830353"/>
                <a:ext cx="2407932" cy="285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A38A7C88-2F12-438B-9DB9-08DA74F4112C}"/>
                  </a:ext>
                </a:extLst>
              </p:cNvPr>
              <p:cNvSpPr txBox="1"/>
              <p:nvPr/>
            </p:nvSpPr>
            <p:spPr>
              <a:xfrm>
                <a:off x="3209862" y="4761723"/>
                <a:ext cx="2120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200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北極とホッキョクグマ</a:t>
                </a:r>
                <a:endParaRPr lang="en-US" altLang="ja-JP" sz="12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5C9982BA-89CE-4664-B7B4-B270EFC467B4}"/>
                  </a:ext>
                </a:extLst>
              </p:cNvPr>
              <p:cNvSpPr txBox="1"/>
              <p:nvPr/>
            </p:nvSpPr>
            <p:spPr>
              <a:xfrm>
                <a:off x="3331029" y="4811174"/>
                <a:ext cx="70732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ほっきょく</a:t>
                </a:r>
              </a:p>
            </p:txBody>
          </p:sp>
        </p:grp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465B670-19EC-46F5-9816-4C4AF513AB33}"/>
              </a:ext>
            </a:extLst>
          </p:cNvPr>
          <p:cNvGrpSpPr/>
          <p:nvPr/>
        </p:nvGrpSpPr>
        <p:grpSpPr>
          <a:xfrm>
            <a:off x="2905511" y="5159465"/>
            <a:ext cx="2785290" cy="1657860"/>
            <a:chOff x="2905511" y="5161870"/>
            <a:chExt cx="2785290" cy="165786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D9131E8-6FE3-4138-8933-2FD84DB45F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138" t="11527" r="5987" b="19908"/>
            <a:stretch/>
          </p:blipFill>
          <p:spPr>
            <a:xfrm>
              <a:off x="2905511" y="5161870"/>
              <a:ext cx="2785290" cy="1657860"/>
            </a:xfrm>
            <a:prstGeom prst="rect">
              <a:avLst/>
            </a:prstGeom>
          </p:spPr>
        </p:pic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40149469-DDB3-4326-ADBA-526F39910454}"/>
                </a:ext>
              </a:extLst>
            </p:cNvPr>
            <p:cNvGrpSpPr/>
            <p:nvPr/>
          </p:nvGrpSpPr>
          <p:grpSpPr>
            <a:xfrm>
              <a:off x="3094190" y="6389821"/>
              <a:ext cx="2407932" cy="415498"/>
              <a:chOff x="3066341" y="4761723"/>
              <a:chExt cx="2407932" cy="415498"/>
            </a:xfrm>
          </p:grpSpPr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8E78BE07-34F0-4608-B3D9-3BE04FFE9CD0}"/>
                  </a:ext>
                </a:extLst>
              </p:cNvPr>
              <p:cNvSpPr/>
              <p:nvPr/>
            </p:nvSpPr>
            <p:spPr>
              <a:xfrm>
                <a:off x="3066341" y="4830353"/>
                <a:ext cx="2407932" cy="285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7C590AB0-CF93-41FC-A2D7-519EFF52CFF6}"/>
                  </a:ext>
                </a:extLst>
              </p:cNvPr>
              <p:cNvSpPr txBox="1"/>
              <p:nvPr/>
            </p:nvSpPr>
            <p:spPr>
              <a:xfrm>
                <a:off x="3209862" y="4761723"/>
                <a:ext cx="2120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200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パンダの生息地</a:t>
                </a:r>
                <a:endParaRPr lang="en-US" altLang="ja-JP" sz="12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A89C8731-8206-4B5C-B882-03F5CEFDD691}"/>
                  </a:ext>
                </a:extLst>
              </p:cNvPr>
              <p:cNvSpPr txBox="1"/>
              <p:nvPr/>
            </p:nvSpPr>
            <p:spPr>
              <a:xfrm>
                <a:off x="4218067" y="4811449"/>
                <a:ext cx="707326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せいそくち</a:t>
                </a:r>
              </a:p>
            </p:txBody>
          </p:sp>
        </p:grp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1ACD6C6-50DC-4553-8842-A2FB8FFA491D}"/>
              </a:ext>
            </a:extLst>
          </p:cNvPr>
          <p:cNvGrpSpPr/>
          <p:nvPr/>
        </p:nvGrpSpPr>
        <p:grpSpPr>
          <a:xfrm>
            <a:off x="2905511" y="3497598"/>
            <a:ext cx="2785290" cy="1664272"/>
            <a:chOff x="2905511" y="3497598"/>
            <a:chExt cx="2785290" cy="1664272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7063EE31-82A9-4C9D-BF7E-5FF6F4B317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5124" t="7939" b="23231"/>
            <a:stretch/>
          </p:blipFill>
          <p:spPr>
            <a:xfrm>
              <a:off x="2905511" y="3497598"/>
              <a:ext cx="2785290" cy="1664272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C72761B2-4FD2-4EFF-A35F-EFA814119A6B}"/>
                </a:ext>
              </a:extLst>
            </p:cNvPr>
            <p:cNvGrpSpPr/>
            <p:nvPr/>
          </p:nvGrpSpPr>
          <p:grpSpPr>
            <a:xfrm>
              <a:off x="3094190" y="4737824"/>
              <a:ext cx="2407932" cy="415498"/>
              <a:chOff x="3055025" y="4737824"/>
              <a:chExt cx="2407932" cy="415498"/>
            </a:xfrm>
          </p:grpSpPr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0F7D718A-00CF-4387-B8DD-99320202997F}"/>
                  </a:ext>
                </a:extLst>
              </p:cNvPr>
              <p:cNvSpPr/>
              <p:nvPr/>
            </p:nvSpPr>
            <p:spPr>
              <a:xfrm>
                <a:off x="3055025" y="4806454"/>
                <a:ext cx="2407932" cy="285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3EB38C15-6552-4AAF-8C2F-74FB9F182FD4}"/>
                  </a:ext>
                </a:extLst>
              </p:cNvPr>
              <p:cNvSpPr txBox="1"/>
              <p:nvPr/>
            </p:nvSpPr>
            <p:spPr>
              <a:xfrm>
                <a:off x="3198546" y="4737824"/>
                <a:ext cx="2120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200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ウミガメとビーチ</a:t>
                </a:r>
                <a:endParaRPr lang="en-US" altLang="ja-JP" sz="12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D1740EFC-8FA4-44D2-9ADF-CECC0E8D02AF}"/>
              </a:ext>
            </a:extLst>
          </p:cNvPr>
          <p:cNvGrpSpPr/>
          <p:nvPr/>
        </p:nvGrpSpPr>
        <p:grpSpPr>
          <a:xfrm>
            <a:off x="5690801" y="5158081"/>
            <a:ext cx="2785290" cy="1660547"/>
            <a:chOff x="8780517" y="5042139"/>
            <a:chExt cx="2785290" cy="1660547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789EF20-8F18-4F1B-AF5B-5D0F933F1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5420" t="8892" r="9705" b="22543"/>
            <a:stretch/>
          </p:blipFill>
          <p:spPr>
            <a:xfrm>
              <a:off x="8780517" y="5042139"/>
              <a:ext cx="2785290" cy="1657860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C4D9DE59-2D37-4776-8A37-4D05A6E8A907}"/>
                </a:ext>
              </a:extLst>
            </p:cNvPr>
            <p:cNvGrpSpPr/>
            <p:nvPr/>
          </p:nvGrpSpPr>
          <p:grpSpPr>
            <a:xfrm>
              <a:off x="8969196" y="6287188"/>
              <a:ext cx="2407932" cy="415498"/>
              <a:chOff x="9000479" y="6287188"/>
              <a:chExt cx="2407932" cy="415498"/>
            </a:xfrm>
          </p:grpSpPr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56DE39C0-88DE-4030-9AB8-7EC0BF144948}"/>
                  </a:ext>
                </a:extLst>
              </p:cNvPr>
              <p:cNvSpPr/>
              <p:nvPr/>
            </p:nvSpPr>
            <p:spPr>
              <a:xfrm>
                <a:off x="9000479" y="6355818"/>
                <a:ext cx="2407932" cy="285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6E40C5A8-AD7E-47ED-8E40-068E8419C125}"/>
                  </a:ext>
                </a:extLst>
              </p:cNvPr>
              <p:cNvSpPr txBox="1"/>
              <p:nvPr/>
            </p:nvSpPr>
            <p:spPr>
              <a:xfrm>
                <a:off x="9144000" y="6287188"/>
                <a:ext cx="2120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200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オオカミとの共生地</a:t>
                </a:r>
                <a:endParaRPr lang="en-US" altLang="ja-JP" sz="12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0453A582-ECBF-48C5-BC39-28F681A1D382}"/>
                  </a:ext>
                </a:extLst>
              </p:cNvPr>
              <p:cNvSpPr txBox="1"/>
              <p:nvPr/>
            </p:nvSpPr>
            <p:spPr>
              <a:xfrm>
                <a:off x="10232104" y="6336914"/>
                <a:ext cx="8117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きょうせいち</a:t>
                </a:r>
              </a:p>
            </p:txBody>
          </p:sp>
        </p:grpSp>
      </p:grp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A72EBE5-1B0B-4731-8ACE-6A6FD01130DF}"/>
              </a:ext>
            </a:extLst>
          </p:cNvPr>
          <p:cNvSpPr txBox="1"/>
          <p:nvPr/>
        </p:nvSpPr>
        <p:spPr>
          <a:xfrm>
            <a:off x="428625" y="385560"/>
            <a:ext cx="633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FD2FE0DA-9170-4035-9825-84667D71DDD6}"/>
              </a:ext>
            </a:extLst>
          </p:cNvPr>
          <p:cNvSpPr txBox="1"/>
          <p:nvPr/>
        </p:nvSpPr>
        <p:spPr>
          <a:xfrm>
            <a:off x="1329019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E64C736-9DF4-436E-B655-B20E692CA7CA}"/>
              </a:ext>
            </a:extLst>
          </p:cNvPr>
          <p:cNvSpPr txBox="1"/>
          <p:nvPr/>
        </p:nvSpPr>
        <p:spPr>
          <a:xfrm>
            <a:off x="2575724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</p:spTree>
    <p:extLst>
      <p:ext uri="{BB962C8B-B14F-4D97-AF65-F5344CB8AC3E}">
        <p14:creationId xmlns:p14="http://schemas.microsoft.com/office/powerpoint/2010/main" val="1352496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課題を解決する世界の選び方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147CB75-E2D9-4D17-AD1A-CE8E5436B6D0}"/>
              </a:ext>
            </a:extLst>
          </p:cNvPr>
          <p:cNvSpPr txBox="1"/>
          <p:nvPr/>
        </p:nvSpPr>
        <p:spPr>
          <a:xfrm>
            <a:off x="334735" y="1163178"/>
            <a:ext cx="8232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今回のテキストでは「ウミガメとビーチ」を選択して進めます。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en-US" altLang="ja-JP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どの世界を選択しても、ミッションは同じです。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D271253-4209-413A-B8ED-178D975E03B5}"/>
              </a:ext>
            </a:extLst>
          </p:cNvPr>
          <p:cNvSpPr txBox="1"/>
          <p:nvPr/>
        </p:nvSpPr>
        <p:spPr>
          <a:xfrm>
            <a:off x="334736" y="1226607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4B8DCB8-22C7-424A-AC08-9D8C8084D6D1}"/>
              </a:ext>
            </a:extLst>
          </p:cNvPr>
          <p:cNvSpPr txBox="1"/>
          <p:nvPr/>
        </p:nvSpPr>
        <p:spPr>
          <a:xfrm>
            <a:off x="4807941" y="1226607"/>
            <a:ext cx="832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A5E5D2-0BCC-4899-8828-B1BDCF8CF1E5}"/>
              </a:ext>
            </a:extLst>
          </p:cNvPr>
          <p:cNvSpPr txBox="1"/>
          <p:nvPr/>
        </p:nvSpPr>
        <p:spPr>
          <a:xfrm>
            <a:off x="5795489" y="1226607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65741F1C-532B-4D85-B18C-2973EBE7DB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2003" y="2459322"/>
            <a:ext cx="6408420" cy="3267429"/>
          </a:xfrm>
          <a:prstGeom prst="rect">
            <a:avLst/>
          </a:prstGeom>
        </p:spPr>
      </p:pic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D666730A-F623-49B6-AB5C-22F84F7C215B}"/>
              </a:ext>
            </a:extLst>
          </p:cNvPr>
          <p:cNvSpPr/>
          <p:nvPr/>
        </p:nvSpPr>
        <p:spPr>
          <a:xfrm>
            <a:off x="1417733" y="5115738"/>
            <a:ext cx="1886463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2EAF950-E7BA-4620-AD01-3AB58ED55C78}"/>
              </a:ext>
            </a:extLst>
          </p:cNvPr>
          <p:cNvSpPr txBox="1"/>
          <p:nvPr/>
        </p:nvSpPr>
        <p:spPr>
          <a:xfrm>
            <a:off x="1275655" y="5838238"/>
            <a:ext cx="64481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I’m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3EDC8FE-EDD3-475C-98A1-44FCC39C3615}"/>
              </a:ext>
            </a:extLst>
          </p:cNvPr>
          <p:cNvSpPr txBox="1"/>
          <p:nvPr/>
        </p:nvSpPr>
        <p:spPr>
          <a:xfrm>
            <a:off x="5764497" y="5881777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C8D10DC-BC09-4EF8-B3A8-2A616354DA1A}"/>
              </a:ext>
            </a:extLst>
          </p:cNvPr>
          <p:cNvSpPr txBox="1"/>
          <p:nvPr/>
        </p:nvSpPr>
        <p:spPr>
          <a:xfrm>
            <a:off x="3739365" y="5889244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277EAB8-0EE7-4391-BD48-424233EED9BA}"/>
              </a:ext>
            </a:extLst>
          </p:cNvPr>
          <p:cNvSpPr txBox="1"/>
          <p:nvPr/>
        </p:nvSpPr>
        <p:spPr>
          <a:xfrm>
            <a:off x="4865333" y="1762923"/>
            <a:ext cx="7269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5762BEC-A3A5-419C-81A6-630A01663EA7}"/>
              </a:ext>
            </a:extLst>
          </p:cNvPr>
          <p:cNvSpPr txBox="1"/>
          <p:nvPr/>
        </p:nvSpPr>
        <p:spPr>
          <a:xfrm>
            <a:off x="4306171" y="1762923"/>
            <a:ext cx="599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37BAABC-221B-432D-8FE6-D79AB7A72688}"/>
              </a:ext>
            </a:extLst>
          </p:cNvPr>
          <p:cNvSpPr txBox="1"/>
          <p:nvPr/>
        </p:nvSpPr>
        <p:spPr>
          <a:xfrm>
            <a:off x="7263915" y="1762923"/>
            <a:ext cx="599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78367D2-18AC-4F69-9EB2-1685031637EF}"/>
              </a:ext>
            </a:extLst>
          </p:cNvPr>
          <p:cNvSpPr txBox="1"/>
          <p:nvPr/>
        </p:nvSpPr>
        <p:spPr>
          <a:xfrm>
            <a:off x="3525683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42DA863-1CEB-4B85-913F-C7148B8ABCA9}"/>
              </a:ext>
            </a:extLst>
          </p:cNvPr>
          <p:cNvSpPr txBox="1"/>
          <p:nvPr/>
        </p:nvSpPr>
        <p:spPr>
          <a:xfrm>
            <a:off x="4148600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AB6F67C-80D1-415E-8DB1-2A975379062B}"/>
              </a:ext>
            </a:extLst>
          </p:cNvPr>
          <p:cNvSpPr txBox="1"/>
          <p:nvPr/>
        </p:nvSpPr>
        <p:spPr>
          <a:xfrm>
            <a:off x="428625" y="385560"/>
            <a:ext cx="633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9D070D3-7F91-4CD6-9055-F7B136983F99}"/>
              </a:ext>
            </a:extLst>
          </p:cNvPr>
          <p:cNvSpPr txBox="1"/>
          <p:nvPr/>
        </p:nvSpPr>
        <p:spPr>
          <a:xfrm>
            <a:off x="1329019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26B3872-3E00-4410-9D56-25E093A613EB}"/>
              </a:ext>
            </a:extLst>
          </p:cNvPr>
          <p:cNvSpPr txBox="1"/>
          <p:nvPr/>
        </p:nvSpPr>
        <p:spPr>
          <a:xfrm>
            <a:off x="2575724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</p:spTree>
    <p:extLst>
      <p:ext uri="{BB962C8B-B14F-4D97-AF65-F5344CB8AC3E}">
        <p14:creationId xmlns:p14="http://schemas.microsoft.com/office/powerpoint/2010/main" val="2864456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53" t="5714" r="20446" b="40286"/>
          <a:stretch/>
        </p:blipFill>
        <p:spPr>
          <a:xfrm>
            <a:off x="574432" y="1710836"/>
            <a:ext cx="4655412" cy="270530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解決したい</a:t>
            </a:r>
            <a:r>
              <a:rPr lang="en-US" altLang="ja-JP" dirty="0"/>
              <a:t>5</a:t>
            </a:r>
            <a:r>
              <a:rPr lang="ja-JP" altLang="en-US" dirty="0"/>
              <a:t>つのミッション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5557329" y="1623066"/>
            <a:ext cx="2965234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橋を架けよう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迷路を通り抜けよう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ゴミを片付けよう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柵を作ろう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塔を作ろう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5889607" y="1683514"/>
            <a:ext cx="447780" cy="249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5889607" y="2254758"/>
            <a:ext cx="637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5889607" y="3335448"/>
            <a:ext cx="462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8D5991-2030-48CF-924B-1681C798F808}"/>
              </a:ext>
            </a:extLst>
          </p:cNvPr>
          <p:cNvSpPr txBox="1"/>
          <p:nvPr/>
        </p:nvSpPr>
        <p:spPr>
          <a:xfrm>
            <a:off x="372742" y="397411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94A949-48E1-4300-92B4-43CB91F03EE3}"/>
              </a:ext>
            </a:extLst>
          </p:cNvPr>
          <p:cNvSpPr txBox="1"/>
          <p:nvPr/>
        </p:nvSpPr>
        <p:spPr>
          <a:xfrm>
            <a:off x="6351889" y="1683514"/>
            <a:ext cx="447780" cy="249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CAC3BE5-7712-4B32-AAD1-A27A8F13B76C}"/>
              </a:ext>
            </a:extLst>
          </p:cNvPr>
          <p:cNvSpPr txBox="1"/>
          <p:nvPr/>
        </p:nvSpPr>
        <p:spPr>
          <a:xfrm>
            <a:off x="6568751" y="2254757"/>
            <a:ext cx="46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954A740-0FB5-4BB5-A37E-25EA4879DDD5}"/>
              </a:ext>
            </a:extLst>
          </p:cNvPr>
          <p:cNvSpPr txBox="1"/>
          <p:nvPr/>
        </p:nvSpPr>
        <p:spPr>
          <a:xfrm>
            <a:off x="6596107" y="2785804"/>
            <a:ext cx="6036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かたづ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73673B-2420-4E56-960B-8B5DAF612355}"/>
              </a:ext>
            </a:extLst>
          </p:cNvPr>
          <p:cNvSpPr txBox="1"/>
          <p:nvPr/>
        </p:nvSpPr>
        <p:spPr>
          <a:xfrm>
            <a:off x="6310976" y="3335448"/>
            <a:ext cx="462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BCB07E1-B649-4EAE-B970-342EF8D78B22}"/>
              </a:ext>
            </a:extLst>
          </p:cNvPr>
          <p:cNvSpPr txBox="1"/>
          <p:nvPr/>
        </p:nvSpPr>
        <p:spPr>
          <a:xfrm>
            <a:off x="5889607" y="3875793"/>
            <a:ext cx="462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789E34B-42CD-40E2-874B-4BAF02D2AF9C}"/>
              </a:ext>
            </a:extLst>
          </p:cNvPr>
          <p:cNvSpPr txBox="1"/>
          <p:nvPr/>
        </p:nvSpPr>
        <p:spPr>
          <a:xfrm>
            <a:off x="6337387" y="3875793"/>
            <a:ext cx="462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266E6A8-A967-4B5E-AB1C-ABCD6AABEFCB}"/>
              </a:ext>
            </a:extLst>
          </p:cNvPr>
          <p:cNvSpPr txBox="1"/>
          <p:nvPr/>
        </p:nvSpPr>
        <p:spPr>
          <a:xfrm>
            <a:off x="1888327" y="5307634"/>
            <a:ext cx="56399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この中から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つ選んで、課題を解決してください。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A7C06D5-75BD-49E9-9090-6B36EB47884B}"/>
              </a:ext>
            </a:extLst>
          </p:cNvPr>
          <p:cNvSpPr txBox="1"/>
          <p:nvPr/>
        </p:nvSpPr>
        <p:spPr>
          <a:xfrm>
            <a:off x="4981128" y="5365955"/>
            <a:ext cx="710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84D2061-7B50-47C7-B181-25903917F359}"/>
              </a:ext>
            </a:extLst>
          </p:cNvPr>
          <p:cNvSpPr txBox="1"/>
          <p:nvPr/>
        </p:nvSpPr>
        <p:spPr>
          <a:xfrm>
            <a:off x="4270191" y="5365955"/>
            <a:ext cx="710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BC28EEE-A7DA-4C72-B1B7-07035D3426A3}"/>
              </a:ext>
            </a:extLst>
          </p:cNvPr>
          <p:cNvSpPr txBox="1"/>
          <p:nvPr/>
        </p:nvSpPr>
        <p:spPr>
          <a:xfrm>
            <a:off x="2309704" y="5365955"/>
            <a:ext cx="460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8E33512-FE27-4BD0-AEE8-9A0D7AEC2D08}"/>
              </a:ext>
            </a:extLst>
          </p:cNvPr>
          <p:cNvSpPr txBox="1"/>
          <p:nvPr/>
        </p:nvSpPr>
        <p:spPr>
          <a:xfrm>
            <a:off x="3364702" y="5365955"/>
            <a:ext cx="460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21E7F81-ECDF-4E77-8665-7BD3C655D754}"/>
              </a:ext>
            </a:extLst>
          </p:cNvPr>
          <p:cNvSpPr txBox="1"/>
          <p:nvPr/>
        </p:nvSpPr>
        <p:spPr>
          <a:xfrm>
            <a:off x="7031034" y="2254757"/>
            <a:ext cx="46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</a:p>
        </p:txBody>
      </p:sp>
    </p:spTree>
    <p:extLst>
      <p:ext uri="{BB962C8B-B14F-4D97-AF65-F5344CB8AC3E}">
        <p14:creationId xmlns:p14="http://schemas.microsoft.com/office/powerpoint/2010/main" val="2171539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ミッションを実行する場所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8D5991-2030-48CF-924B-1681C798F808}"/>
              </a:ext>
            </a:extLst>
          </p:cNvPr>
          <p:cNvSpPr txBox="1"/>
          <p:nvPr/>
        </p:nvSpPr>
        <p:spPr>
          <a:xfrm>
            <a:off x="1888327" y="394885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じっこう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23019A-C510-4FCB-9BB5-3A1E74E7D8F4}"/>
              </a:ext>
            </a:extLst>
          </p:cNvPr>
          <p:cNvSpPr txBox="1"/>
          <p:nvPr/>
        </p:nvSpPr>
        <p:spPr>
          <a:xfrm>
            <a:off x="3094232" y="394885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37FAC11-A3B4-4D12-B847-30971ADBD243}"/>
              </a:ext>
            </a:extLst>
          </p:cNvPr>
          <p:cNvSpPr txBox="1"/>
          <p:nvPr/>
        </p:nvSpPr>
        <p:spPr>
          <a:xfrm>
            <a:off x="436421" y="966008"/>
            <a:ext cx="8278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ランプの灯っている場所が、ミッションを実行する場所になります。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01010A0D-F655-40C3-8619-108DA4698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8704" y="5081041"/>
            <a:ext cx="835296" cy="1331134"/>
          </a:xfrm>
          <a:prstGeom prst="rect">
            <a:avLst/>
          </a:prstGeom>
        </p:spPr>
      </p:pic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D4295683-3FE4-47C3-8E9F-1EB6EDA08A7E}"/>
              </a:ext>
            </a:extLst>
          </p:cNvPr>
          <p:cNvSpPr/>
          <p:nvPr/>
        </p:nvSpPr>
        <p:spPr>
          <a:xfrm>
            <a:off x="4793105" y="4578151"/>
            <a:ext cx="3421081" cy="1926489"/>
          </a:xfrm>
          <a:prstGeom prst="wedgeRoundRectCallout">
            <a:avLst>
              <a:gd name="adj1" fmla="val 53907"/>
              <a:gd name="adj2" fmla="val -709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A5A6347-E70C-4A6A-9691-17477FEE4E94}"/>
              </a:ext>
            </a:extLst>
          </p:cNvPr>
          <p:cNvGrpSpPr/>
          <p:nvPr/>
        </p:nvGrpSpPr>
        <p:grpSpPr>
          <a:xfrm>
            <a:off x="4921755" y="4598332"/>
            <a:ext cx="3634263" cy="1762021"/>
            <a:chOff x="4653705" y="3985684"/>
            <a:chExt cx="3634263" cy="1762021"/>
          </a:xfrm>
        </p:grpSpPr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FF6259BB-44A1-4B35-8375-F090F74A3C3F}"/>
                </a:ext>
              </a:extLst>
            </p:cNvPr>
            <p:cNvSpPr txBox="1"/>
            <p:nvPr/>
          </p:nvSpPr>
          <p:spPr>
            <a:xfrm>
              <a:off x="4653705" y="3985684"/>
              <a:ext cx="3634263" cy="17620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F5</a:t>
              </a: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キーを押すと、プレイヤーの視点を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変えることができるよ！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自分の選んだ世界での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4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ランプの場所を確認しよう！</a:t>
              </a:r>
              <a:endPara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F105A7B2-C459-474B-8ED6-54DBF8570F10}"/>
                </a:ext>
              </a:extLst>
            </p:cNvPr>
            <p:cNvSpPr txBox="1"/>
            <p:nvPr/>
          </p:nvSpPr>
          <p:spPr>
            <a:xfrm>
              <a:off x="7177692" y="4034363"/>
              <a:ext cx="538923" cy="221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してん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3A6669A-890F-4243-89A6-32ED713D345B}"/>
                </a:ext>
              </a:extLst>
            </p:cNvPr>
            <p:cNvSpPr txBox="1"/>
            <p:nvPr/>
          </p:nvSpPr>
          <p:spPr>
            <a:xfrm>
              <a:off x="5387968" y="5317989"/>
              <a:ext cx="53892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ばしょ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11D9C4B-2344-4FD2-92B2-683C3FB10B86}"/>
                </a:ext>
              </a:extLst>
            </p:cNvPr>
            <p:cNvSpPr txBox="1"/>
            <p:nvPr/>
          </p:nvSpPr>
          <p:spPr>
            <a:xfrm>
              <a:off x="4653705" y="4887121"/>
              <a:ext cx="5505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4ACC63BB-0DFB-47C3-A17F-E537AFEEEAB2}"/>
                </a:ext>
              </a:extLst>
            </p:cNvPr>
            <p:cNvSpPr txBox="1"/>
            <p:nvPr/>
          </p:nvSpPr>
          <p:spPr>
            <a:xfrm>
              <a:off x="5406709" y="4034363"/>
              <a:ext cx="347940" cy="221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83FF09D8-C6A1-4AA2-8B8F-24CA104E8B5C}"/>
                </a:ext>
              </a:extLst>
            </p:cNvPr>
            <p:cNvSpPr txBox="1"/>
            <p:nvPr/>
          </p:nvSpPr>
          <p:spPr>
            <a:xfrm>
              <a:off x="4653705" y="4468393"/>
              <a:ext cx="34794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029D0231-D79C-4618-B949-2AF5A9E408FF}"/>
                </a:ext>
              </a:extLst>
            </p:cNvPr>
            <p:cNvSpPr txBox="1"/>
            <p:nvPr/>
          </p:nvSpPr>
          <p:spPr>
            <a:xfrm>
              <a:off x="5720507" y="4887121"/>
              <a:ext cx="55052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せかい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2F315169-A822-470A-A9D2-BA3FA0B46413}"/>
                </a:ext>
              </a:extLst>
            </p:cNvPr>
            <p:cNvSpPr txBox="1"/>
            <p:nvPr/>
          </p:nvSpPr>
          <p:spPr>
            <a:xfrm>
              <a:off x="5142086" y="4887121"/>
              <a:ext cx="4807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1F211E9-6CE5-42D6-9CC9-35EA9F950460}"/>
                </a:ext>
              </a:extLst>
            </p:cNvPr>
            <p:cNvSpPr txBox="1"/>
            <p:nvPr/>
          </p:nvSpPr>
          <p:spPr>
            <a:xfrm>
              <a:off x="5820853" y="5317989"/>
              <a:ext cx="702205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かくにん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770E219D-A6CF-4D90-8CA8-1A6F0478C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659" y="1468712"/>
            <a:ext cx="4175191" cy="2713874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BD4336A-7D97-4FD5-9B93-8FB1391E08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845" y="1468712"/>
            <a:ext cx="4162525" cy="2705641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1B07AC13-BDD7-4C07-9E9F-5508443E6A6E}"/>
              </a:ext>
            </a:extLst>
          </p:cNvPr>
          <p:cNvSpPr/>
          <p:nvPr/>
        </p:nvSpPr>
        <p:spPr>
          <a:xfrm>
            <a:off x="1171852" y="1929114"/>
            <a:ext cx="523220" cy="52322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6DD11589-6C15-46C8-82CF-6D669463CADB}"/>
              </a:ext>
            </a:extLst>
          </p:cNvPr>
          <p:cNvSpPr/>
          <p:nvPr/>
        </p:nvSpPr>
        <p:spPr>
          <a:xfrm>
            <a:off x="1665822" y="1856121"/>
            <a:ext cx="324539" cy="32453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30405001-24AE-4A96-A7D0-6975443B07E5}"/>
              </a:ext>
            </a:extLst>
          </p:cNvPr>
          <p:cNvSpPr/>
          <p:nvPr/>
        </p:nvSpPr>
        <p:spPr>
          <a:xfrm>
            <a:off x="3459531" y="1852177"/>
            <a:ext cx="324539" cy="32453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C3C5E3F4-0FBE-4DCC-934B-78CF7FA2872F}"/>
              </a:ext>
            </a:extLst>
          </p:cNvPr>
          <p:cNvSpPr/>
          <p:nvPr/>
        </p:nvSpPr>
        <p:spPr>
          <a:xfrm>
            <a:off x="5072233" y="1692512"/>
            <a:ext cx="324539" cy="32453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DA6AF15D-B7FD-4FE3-A48D-13B77565862A}"/>
              </a:ext>
            </a:extLst>
          </p:cNvPr>
          <p:cNvSpPr/>
          <p:nvPr/>
        </p:nvSpPr>
        <p:spPr>
          <a:xfrm>
            <a:off x="8547831" y="1692512"/>
            <a:ext cx="324539" cy="32453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0E508A11-912A-4022-AA13-4C2927F5C1AB}"/>
              </a:ext>
            </a:extLst>
          </p:cNvPr>
          <p:cNvSpPr/>
          <p:nvPr/>
        </p:nvSpPr>
        <p:spPr>
          <a:xfrm>
            <a:off x="377659" y="4228806"/>
            <a:ext cx="4194341" cy="2573594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4D71D76-F5AD-40BE-ACB5-4E683B4333E2}"/>
              </a:ext>
            </a:extLst>
          </p:cNvPr>
          <p:cNvSpPr txBox="1"/>
          <p:nvPr/>
        </p:nvSpPr>
        <p:spPr>
          <a:xfrm>
            <a:off x="1213604" y="1017649"/>
            <a:ext cx="437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とも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7EE5C2E-EBC6-469B-9AB1-DDA4780781DC}"/>
              </a:ext>
            </a:extLst>
          </p:cNvPr>
          <p:cNvSpPr txBox="1"/>
          <p:nvPr/>
        </p:nvSpPr>
        <p:spPr>
          <a:xfrm>
            <a:off x="2310289" y="1017649"/>
            <a:ext cx="6172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38B5C42-8E47-4434-9D57-8AF70A34FB05}"/>
              </a:ext>
            </a:extLst>
          </p:cNvPr>
          <p:cNvSpPr txBox="1"/>
          <p:nvPr/>
        </p:nvSpPr>
        <p:spPr>
          <a:xfrm>
            <a:off x="4204138" y="1017649"/>
            <a:ext cx="7407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5BFF828-1BE5-4CD3-A1DA-DA6602634FF7}"/>
              </a:ext>
            </a:extLst>
          </p:cNvPr>
          <p:cNvSpPr txBox="1"/>
          <p:nvPr/>
        </p:nvSpPr>
        <p:spPr>
          <a:xfrm>
            <a:off x="5110329" y="1017649"/>
            <a:ext cx="6172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905ED10-E111-4432-87CB-FA6AA3A4C048}"/>
              </a:ext>
            </a:extLst>
          </p:cNvPr>
          <p:cNvGrpSpPr/>
          <p:nvPr/>
        </p:nvGrpSpPr>
        <p:grpSpPr>
          <a:xfrm>
            <a:off x="2102848" y="5706818"/>
            <a:ext cx="743961" cy="267065"/>
            <a:chOff x="2102848" y="5715213"/>
            <a:chExt cx="743961" cy="267065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579FC611-61E3-4C39-AD55-11D348DBB410}"/>
                </a:ext>
              </a:extLst>
            </p:cNvPr>
            <p:cNvSpPr/>
            <p:nvPr/>
          </p:nvSpPr>
          <p:spPr>
            <a:xfrm>
              <a:off x="2102848" y="5715213"/>
              <a:ext cx="743961" cy="21542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F0D96CE2-A813-4D3C-BF49-65705278AF75}"/>
                </a:ext>
              </a:extLst>
            </p:cNvPr>
            <p:cNvSpPr/>
            <p:nvPr/>
          </p:nvSpPr>
          <p:spPr>
            <a:xfrm>
              <a:off x="2177426" y="5891992"/>
              <a:ext cx="594804" cy="90286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B3DDCCAF-E653-4AD7-AFEB-537C767C6C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394" y="5063437"/>
            <a:ext cx="378921" cy="436332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FA524F6A-0C08-4A49-B3E7-AF08A27D5C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8866" y="4359985"/>
            <a:ext cx="378921" cy="43633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144D7B2C-3263-4AEE-AFE0-2BE1352902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19" y="4359985"/>
            <a:ext cx="378921" cy="436332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683F7B63-DE2B-45F7-840F-D9DA71A0D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2688" y="6077289"/>
            <a:ext cx="378921" cy="436332"/>
          </a:xfrm>
          <a:prstGeom prst="rect">
            <a:avLst/>
          </a:prstGeom>
        </p:spPr>
      </p:pic>
      <p:pic>
        <p:nvPicPr>
          <p:cNvPr id="61" name="図 60">
            <a:extLst>
              <a:ext uri="{FF2B5EF4-FFF2-40B4-BE49-F238E27FC236}">
                <a16:creationId xmlns:a16="http://schemas.microsoft.com/office/drawing/2014/main" id="{832DD0D8-2B41-47E6-87C6-C2C1FCFED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2758" y="6077289"/>
            <a:ext cx="378921" cy="436332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5ABA4D7-B2C5-41A4-B9D9-DD9BB074C767}"/>
              </a:ext>
            </a:extLst>
          </p:cNvPr>
          <p:cNvSpPr txBox="1"/>
          <p:nvPr/>
        </p:nvSpPr>
        <p:spPr>
          <a:xfrm>
            <a:off x="2102848" y="5946823"/>
            <a:ext cx="73059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掲示板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45C48EB-19E6-43EB-82E6-6257177E2E50}"/>
              </a:ext>
            </a:extLst>
          </p:cNvPr>
          <p:cNvSpPr txBox="1"/>
          <p:nvPr/>
        </p:nvSpPr>
        <p:spPr>
          <a:xfrm>
            <a:off x="2085092" y="5969567"/>
            <a:ext cx="7548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けいじばん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92F0677-852F-4AE9-BFD4-6E37C74FF21B}"/>
              </a:ext>
            </a:extLst>
          </p:cNvPr>
          <p:cNvSpPr txBox="1"/>
          <p:nvPr/>
        </p:nvSpPr>
        <p:spPr>
          <a:xfrm>
            <a:off x="997359" y="4393395"/>
            <a:ext cx="73059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①橋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384E278-BE55-4C3D-B39B-4DCBC75198C2}"/>
              </a:ext>
            </a:extLst>
          </p:cNvPr>
          <p:cNvSpPr txBox="1"/>
          <p:nvPr/>
        </p:nvSpPr>
        <p:spPr>
          <a:xfrm>
            <a:off x="1175058" y="4407028"/>
            <a:ext cx="5208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E35C89B-59A9-43DE-84E9-49369C3FA718}"/>
              </a:ext>
            </a:extLst>
          </p:cNvPr>
          <p:cNvSpPr txBox="1"/>
          <p:nvPr/>
        </p:nvSpPr>
        <p:spPr>
          <a:xfrm>
            <a:off x="3735798" y="6098123"/>
            <a:ext cx="73059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②迷路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A197961-62C0-4130-927D-EF58B9A8CD60}"/>
              </a:ext>
            </a:extLst>
          </p:cNvPr>
          <p:cNvSpPr txBox="1"/>
          <p:nvPr/>
        </p:nvSpPr>
        <p:spPr>
          <a:xfrm>
            <a:off x="3860231" y="6138390"/>
            <a:ext cx="6352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1D96955-1176-43A5-A554-DA5A870D4E10}"/>
              </a:ext>
            </a:extLst>
          </p:cNvPr>
          <p:cNvSpPr txBox="1"/>
          <p:nvPr/>
        </p:nvSpPr>
        <p:spPr>
          <a:xfrm>
            <a:off x="2200521" y="5102151"/>
            <a:ext cx="73059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③ゴミ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1B92810-8568-4754-9BD3-719E1FCE0E88}"/>
              </a:ext>
            </a:extLst>
          </p:cNvPr>
          <p:cNvSpPr txBox="1"/>
          <p:nvPr/>
        </p:nvSpPr>
        <p:spPr>
          <a:xfrm>
            <a:off x="507345" y="6152604"/>
            <a:ext cx="73059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④柵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50041FC-4433-400F-AE51-962EA8C8074A}"/>
              </a:ext>
            </a:extLst>
          </p:cNvPr>
          <p:cNvSpPr txBox="1"/>
          <p:nvPr/>
        </p:nvSpPr>
        <p:spPr>
          <a:xfrm>
            <a:off x="693922" y="6192871"/>
            <a:ext cx="5208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86CB747-E68A-467A-A639-1A8B9C35E10A}"/>
              </a:ext>
            </a:extLst>
          </p:cNvPr>
          <p:cNvSpPr txBox="1"/>
          <p:nvPr/>
        </p:nvSpPr>
        <p:spPr>
          <a:xfrm>
            <a:off x="3398994" y="4380819"/>
            <a:ext cx="73059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②塔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DD03029D-9AA0-4411-A7DA-9A3A97E9FB8B}"/>
              </a:ext>
            </a:extLst>
          </p:cNvPr>
          <p:cNvSpPr txBox="1"/>
          <p:nvPr/>
        </p:nvSpPr>
        <p:spPr>
          <a:xfrm>
            <a:off x="3603327" y="4403330"/>
            <a:ext cx="5208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4557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エージェントの呼び出し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8D5991-2030-48CF-924B-1681C798F808}"/>
              </a:ext>
            </a:extLst>
          </p:cNvPr>
          <p:cNvSpPr txBox="1"/>
          <p:nvPr/>
        </p:nvSpPr>
        <p:spPr>
          <a:xfrm>
            <a:off x="2331315" y="394885"/>
            <a:ext cx="287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23019A-C510-4FCB-9BB5-3A1E74E7D8F4}"/>
              </a:ext>
            </a:extLst>
          </p:cNvPr>
          <p:cNvSpPr txBox="1"/>
          <p:nvPr/>
        </p:nvSpPr>
        <p:spPr>
          <a:xfrm>
            <a:off x="2996576" y="394885"/>
            <a:ext cx="304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7176B0EA-F1B5-4345-9CB4-280FCBFF0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57" y="1391938"/>
            <a:ext cx="4188240" cy="580026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73B081C-510E-4176-BE40-4AD62DF71F5C}"/>
              </a:ext>
            </a:extLst>
          </p:cNvPr>
          <p:cNvSpPr txBox="1"/>
          <p:nvPr/>
        </p:nvSpPr>
        <p:spPr>
          <a:xfrm>
            <a:off x="4705164" y="979993"/>
            <a:ext cx="43589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選択して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回右クリックすると、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エージェントがプレイヤーの側に移動します。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A010097-B241-40BE-A9C9-51EE598245C0}"/>
              </a:ext>
            </a:extLst>
          </p:cNvPr>
          <p:cNvSpPr txBox="1"/>
          <p:nvPr/>
        </p:nvSpPr>
        <p:spPr>
          <a:xfrm>
            <a:off x="7696394" y="199522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69D326C-5A6F-4AC5-85A0-089D049CC0D2}"/>
              </a:ext>
            </a:extLst>
          </p:cNvPr>
          <p:cNvSpPr txBox="1"/>
          <p:nvPr/>
        </p:nvSpPr>
        <p:spPr>
          <a:xfrm>
            <a:off x="4638121" y="153899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FB97649-3487-4323-AE18-379D81DA3EE4}"/>
              </a:ext>
            </a:extLst>
          </p:cNvPr>
          <p:cNvSpPr txBox="1"/>
          <p:nvPr/>
        </p:nvSpPr>
        <p:spPr>
          <a:xfrm>
            <a:off x="6032591" y="103782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8AB38EAF-EE7E-482E-9F4A-8886207A5521}"/>
              </a:ext>
            </a:extLst>
          </p:cNvPr>
          <p:cNvSpPr/>
          <p:nvPr/>
        </p:nvSpPr>
        <p:spPr>
          <a:xfrm flipH="1">
            <a:off x="382256" y="1391938"/>
            <a:ext cx="613371" cy="60328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A1564C23-8AC6-41E4-B5E8-9617D6864E6B}"/>
              </a:ext>
            </a:extLst>
          </p:cNvPr>
          <p:cNvSpPr txBox="1"/>
          <p:nvPr/>
        </p:nvSpPr>
        <p:spPr>
          <a:xfrm>
            <a:off x="7267262" y="2011588"/>
            <a:ext cx="517909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13989387-5EDB-466E-BDD1-56A01F5189D8}"/>
              </a:ext>
            </a:extLst>
          </p:cNvPr>
          <p:cNvSpPr txBox="1"/>
          <p:nvPr/>
        </p:nvSpPr>
        <p:spPr>
          <a:xfrm>
            <a:off x="5588946" y="15348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4A6FDD3-C1CC-4FBD-A6E6-6BCEF9969E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6376" y="2478421"/>
            <a:ext cx="4385624" cy="285065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80466AC-8DE1-4B7C-81A5-3B7E9EC5F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478421"/>
            <a:ext cx="4385622" cy="2850654"/>
          </a:xfrm>
          <a:prstGeom prst="rect">
            <a:avLst/>
          </a:prstGeom>
        </p:spPr>
      </p:pic>
      <p:sp>
        <p:nvSpPr>
          <p:cNvPr id="86" name="矢印: 右 85">
            <a:extLst>
              <a:ext uri="{FF2B5EF4-FFF2-40B4-BE49-F238E27FC236}">
                <a16:creationId xmlns:a16="http://schemas.microsoft.com/office/drawing/2014/main" id="{C69E532E-FDC5-4E59-9FA2-BF5CB9A67FBA}"/>
              </a:ext>
            </a:extLst>
          </p:cNvPr>
          <p:cNvSpPr/>
          <p:nvPr/>
        </p:nvSpPr>
        <p:spPr>
          <a:xfrm>
            <a:off x="4282441" y="365120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吹き出し: 角を丸めた四角形 98">
            <a:extLst>
              <a:ext uri="{FF2B5EF4-FFF2-40B4-BE49-F238E27FC236}">
                <a16:creationId xmlns:a16="http://schemas.microsoft.com/office/drawing/2014/main" id="{7F90154E-0FB1-4D7E-82D0-743D860C2CF4}"/>
              </a:ext>
            </a:extLst>
          </p:cNvPr>
          <p:cNvSpPr/>
          <p:nvPr/>
        </p:nvSpPr>
        <p:spPr>
          <a:xfrm>
            <a:off x="1880493" y="5647857"/>
            <a:ext cx="5998917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CA18B22A-2DD5-4474-A5D7-9ED440B7FEF6}"/>
              </a:ext>
            </a:extLst>
          </p:cNvPr>
          <p:cNvSpPr txBox="1"/>
          <p:nvPr/>
        </p:nvSpPr>
        <p:spPr>
          <a:xfrm>
            <a:off x="2066540" y="5665420"/>
            <a:ext cx="57075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挑戦する課題を決めたらその場所に行こう！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到着したらエージェントをプレイヤーの側に呼び出そう！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060F9DD6-94FA-478C-863B-1A5FBF5E33FD}"/>
              </a:ext>
            </a:extLst>
          </p:cNvPr>
          <p:cNvSpPr txBox="1"/>
          <p:nvPr/>
        </p:nvSpPr>
        <p:spPr>
          <a:xfrm>
            <a:off x="1933200" y="5732370"/>
            <a:ext cx="8218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75599634-7798-4E10-87E2-560F22C14D42}"/>
              </a:ext>
            </a:extLst>
          </p:cNvPr>
          <p:cNvSpPr txBox="1"/>
          <p:nvPr/>
        </p:nvSpPr>
        <p:spPr>
          <a:xfrm>
            <a:off x="2838519" y="5732370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96B00481-2056-4D54-95C4-8A8D487B1EE4}"/>
              </a:ext>
            </a:extLst>
          </p:cNvPr>
          <p:cNvSpPr txBox="1"/>
          <p:nvPr/>
        </p:nvSpPr>
        <p:spPr>
          <a:xfrm>
            <a:off x="3475139" y="5732370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A14BEAE-E889-4516-A067-85286F45A4A9}"/>
              </a:ext>
            </a:extLst>
          </p:cNvPr>
          <p:cNvSpPr txBox="1"/>
          <p:nvPr/>
        </p:nvSpPr>
        <p:spPr>
          <a:xfrm>
            <a:off x="1961201" y="6209798"/>
            <a:ext cx="83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とうちゃく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5" name="図 104">
            <a:extLst>
              <a:ext uri="{FF2B5EF4-FFF2-40B4-BE49-F238E27FC236}">
                <a16:creationId xmlns:a16="http://schemas.microsoft.com/office/drawing/2014/main" id="{17643F08-F59A-4984-802E-AF0B5AC63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42" y="5356773"/>
            <a:ext cx="869691" cy="1473410"/>
          </a:xfrm>
          <a:prstGeom prst="rect">
            <a:avLst/>
          </a:prstGeom>
        </p:spPr>
      </p:pic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9BC3170A-B75C-4053-8111-A47BC27E6996}"/>
              </a:ext>
            </a:extLst>
          </p:cNvPr>
          <p:cNvSpPr txBox="1"/>
          <p:nvPr/>
        </p:nvSpPr>
        <p:spPr>
          <a:xfrm>
            <a:off x="4705164" y="5732370"/>
            <a:ext cx="6023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B2BD590-22B2-4363-8649-F27E87A69D2D}"/>
              </a:ext>
            </a:extLst>
          </p:cNvPr>
          <p:cNvSpPr txBox="1"/>
          <p:nvPr/>
        </p:nvSpPr>
        <p:spPr>
          <a:xfrm>
            <a:off x="5345549" y="5732370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C3C04F2C-6D5D-4495-A977-A0BA8F52CC10}"/>
              </a:ext>
            </a:extLst>
          </p:cNvPr>
          <p:cNvSpPr txBox="1"/>
          <p:nvPr/>
        </p:nvSpPr>
        <p:spPr>
          <a:xfrm>
            <a:off x="5703862" y="6209798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B0A0BF0-CCA6-4AE7-876A-75BCE96B6789}"/>
              </a:ext>
            </a:extLst>
          </p:cNvPr>
          <p:cNvSpPr txBox="1"/>
          <p:nvPr/>
        </p:nvSpPr>
        <p:spPr>
          <a:xfrm>
            <a:off x="6188910" y="6209798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806A2942-0A67-4631-ADA7-67E76EA03B62}"/>
              </a:ext>
            </a:extLst>
          </p:cNvPr>
          <p:cNvSpPr txBox="1"/>
          <p:nvPr/>
        </p:nvSpPr>
        <p:spPr>
          <a:xfrm>
            <a:off x="6579569" y="6209798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17353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63C8D4E4-4848-4C6A-89F4-732CB0F8D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66" y="2702478"/>
            <a:ext cx="4328974" cy="2813833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6D0AB89-8E42-4240-8A6E-1287287E2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8596" y="2702478"/>
            <a:ext cx="4328973" cy="281383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世界を変更したい時は？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535158" y="386565"/>
            <a:ext cx="80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C93252-7AA2-4142-8347-CC5452768E4B}"/>
              </a:ext>
            </a:extLst>
          </p:cNvPr>
          <p:cNvSpPr txBox="1"/>
          <p:nvPr/>
        </p:nvSpPr>
        <p:spPr>
          <a:xfrm>
            <a:off x="1444685" y="386565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EB87DD7-C46A-43A4-B05A-657D3D31C45D}"/>
              </a:ext>
            </a:extLst>
          </p:cNvPr>
          <p:cNvSpPr txBox="1"/>
          <p:nvPr/>
        </p:nvSpPr>
        <p:spPr>
          <a:xfrm>
            <a:off x="2359602" y="386565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へんこう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DA08359-CE84-40B3-B8F7-779148D4341F}"/>
              </a:ext>
            </a:extLst>
          </p:cNvPr>
          <p:cNvSpPr txBox="1"/>
          <p:nvPr/>
        </p:nvSpPr>
        <p:spPr>
          <a:xfrm>
            <a:off x="3806462" y="386565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AB5C51A2-516E-43DF-853C-E3ED32FE1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014" y="1228378"/>
            <a:ext cx="4944554" cy="684767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BC4D617-2EC1-4D22-83A1-8D830A57A8C7}"/>
              </a:ext>
            </a:extLst>
          </p:cNvPr>
          <p:cNvSpPr txBox="1"/>
          <p:nvPr/>
        </p:nvSpPr>
        <p:spPr>
          <a:xfrm>
            <a:off x="5317182" y="1132368"/>
            <a:ext cx="384733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他の世界に変更したい場合は、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掲示板の下のボタンを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回押します。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EBE930E-5394-4305-B965-9DAEA9FFDC4C}"/>
              </a:ext>
            </a:extLst>
          </p:cNvPr>
          <p:cNvSpPr txBox="1"/>
          <p:nvPr/>
        </p:nvSpPr>
        <p:spPr>
          <a:xfrm>
            <a:off x="6317567" y="1187238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BD920BC-2917-4095-A25D-CC0264206BD6}"/>
              </a:ext>
            </a:extLst>
          </p:cNvPr>
          <p:cNvSpPr txBox="1"/>
          <p:nvPr/>
        </p:nvSpPr>
        <p:spPr>
          <a:xfrm>
            <a:off x="5303324" y="2177755"/>
            <a:ext cx="796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けいじばん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B9B8EC8-1B49-42E1-8CAD-49343A339145}"/>
              </a:ext>
            </a:extLst>
          </p:cNvPr>
          <p:cNvSpPr txBox="1"/>
          <p:nvPr/>
        </p:nvSpPr>
        <p:spPr>
          <a:xfrm>
            <a:off x="2065308" y="5629622"/>
            <a:ext cx="5013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博士のいる場所に戻り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、再度世界を選択できます。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6265D02-70BF-4001-BBC1-21E4C2FCE261}"/>
              </a:ext>
            </a:extLst>
          </p:cNvPr>
          <p:cNvSpPr txBox="1"/>
          <p:nvPr/>
        </p:nvSpPr>
        <p:spPr>
          <a:xfrm>
            <a:off x="7317126" y="1187238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F30064-6A69-436D-8C2C-0058D26D64C5}"/>
              </a:ext>
            </a:extLst>
          </p:cNvPr>
          <p:cNvSpPr txBox="1"/>
          <p:nvPr/>
        </p:nvSpPr>
        <p:spPr>
          <a:xfrm>
            <a:off x="8444747" y="168231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1918595-76C7-4B7A-9318-14C19E4B28EB}"/>
              </a:ext>
            </a:extLst>
          </p:cNvPr>
          <p:cNvSpPr txBox="1"/>
          <p:nvPr/>
        </p:nvSpPr>
        <p:spPr>
          <a:xfrm>
            <a:off x="6687644" y="1682313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737D67-F3E3-483E-89CD-85D7632A57E0}"/>
              </a:ext>
            </a:extLst>
          </p:cNvPr>
          <p:cNvSpPr txBox="1"/>
          <p:nvPr/>
        </p:nvSpPr>
        <p:spPr>
          <a:xfrm>
            <a:off x="1971532" y="568950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39815E1-1743-4768-B553-92992524F4E8}"/>
              </a:ext>
            </a:extLst>
          </p:cNvPr>
          <p:cNvSpPr txBox="1"/>
          <p:nvPr/>
        </p:nvSpPr>
        <p:spPr>
          <a:xfrm>
            <a:off x="3022955" y="568950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3D8C69B-2F8F-44FE-8A44-1B0296559C02}"/>
              </a:ext>
            </a:extLst>
          </p:cNvPr>
          <p:cNvSpPr txBox="1"/>
          <p:nvPr/>
        </p:nvSpPr>
        <p:spPr>
          <a:xfrm>
            <a:off x="3676982" y="5689509"/>
            <a:ext cx="41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FD733808-E832-490D-B8B2-7B7771E26BD3}"/>
              </a:ext>
            </a:extLst>
          </p:cNvPr>
          <p:cNvSpPr/>
          <p:nvPr/>
        </p:nvSpPr>
        <p:spPr>
          <a:xfrm rot="5400000">
            <a:off x="2046771" y="201966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0D8E77B-4498-41C1-AAE6-9497632B25B5}"/>
              </a:ext>
            </a:extLst>
          </p:cNvPr>
          <p:cNvSpPr/>
          <p:nvPr/>
        </p:nvSpPr>
        <p:spPr>
          <a:xfrm flipH="1">
            <a:off x="293097" y="1212934"/>
            <a:ext cx="721717" cy="7002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13710F0-382A-48C0-AA83-570DEEC85CFD}"/>
              </a:ext>
            </a:extLst>
          </p:cNvPr>
          <p:cNvSpPr txBox="1"/>
          <p:nvPr/>
        </p:nvSpPr>
        <p:spPr>
          <a:xfrm>
            <a:off x="5701704" y="1187238"/>
            <a:ext cx="617271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9175560-C7DE-4C0F-86D4-84229E5BCDC7}"/>
              </a:ext>
            </a:extLst>
          </p:cNvPr>
          <p:cNvSpPr txBox="1"/>
          <p:nvPr/>
        </p:nvSpPr>
        <p:spPr>
          <a:xfrm>
            <a:off x="5268085" y="1187238"/>
            <a:ext cx="517909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7708F12-81A4-465F-A151-9A2221575F36}"/>
              </a:ext>
            </a:extLst>
          </p:cNvPr>
          <p:cNvSpPr txBox="1"/>
          <p:nvPr/>
        </p:nvSpPr>
        <p:spPr>
          <a:xfrm>
            <a:off x="6058612" y="2165533"/>
            <a:ext cx="517909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B35E1A9-3C56-4106-A4A0-8C22991D261F}"/>
              </a:ext>
            </a:extLst>
          </p:cNvPr>
          <p:cNvSpPr txBox="1"/>
          <p:nvPr/>
        </p:nvSpPr>
        <p:spPr>
          <a:xfrm>
            <a:off x="7435730" y="2165533"/>
            <a:ext cx="6074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お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5B5B40C1-9947-4396-AD5F-E4486D8DCBC8}"/>
              </a:ext>
            </a:extLst>
          </p:cNvPr>
          <p:cNvSpPr/>
          <p:nvPr/>
        </p:nvSpPr>
        <p:spPr>
          <a:xfrm flipH="1">
            <a:off x="2036394" y="3849334"/>
            <a:ext cx="721717" cy="48929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3036EA4-E192-403C-8E14-FCF22D4F294A}"/>
              </a:ext>
            </a:extLst>
          </p:cNvPr>
          <p:cNvSpPr txBox="1"/>
          <p:nvPr/>
        </p:nvSpPr>
        <p:spPr>
          <a:xfrm>
            <a:off x="4317173" y="5689509"/>
            <a:ext cx="939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 せかい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0BCA9E3-DDF9-4431-B409-FCDD8846F81D}"/>
              </a:ext>
            </a:extLst>
          </p:cNvPr>
          <p:cNvSpPr txBox="1"/>
          <p:nvPr/>
        </p:nvSpPr>
        <p:spPr>
          <a:xfrm>
            <a:off x="5261374" y="568950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6869C28-F7CF-40E7-89C1-530F33D85E11}"/>
              </a:ext>
            </a:extLst>
          </p:cNvPr>
          <p:cNvSpPr txBox="1"/>
          <p:nvPr/>
        </p:nvSpPr>
        <p:spPr>
          <a:xfrm>
            <a:off x="2036393" y="6258462"/>
            <a:ext cx="6408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（今回は、アクティビティ完了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レッスン完了はありません。）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0804C7E-74FC-4448-B96B-6F6EDF3AAB0F}"/>
              </a:ext>
            </a:extLst>
          </p:cNvPr>
          <p:cNvSpPr txBox="1"/>
          <p:nvPr/>
        </p:nvSpPr>
        <p:spPr>
          <a:xfrm>
            <a:off x="2658417" y="630564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FC22F37-FF25-49E5-A12E-D6749441EF18}"/>
              </a:ext>
            </a:extLst>
          </p:cNvPr>
          <p:cNvSpPr txBox="1"/>
          <p:nvPr/>
        </p:nvSpPr>
        <p:spPr>
          <a:xfrm>
            <a:off x="4822657" y="6305644"/>
            <a:ext cx="7910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8D8EDAE-464B-4528-BEB7-8732484A24E5}"/>
              </a:ext>
            </a:extLst>
          </p:cNvPr>
          <p:cNvSpPr txBox="1"/>
          <p:nvPr/>
        </p:nvSpPr>
        <p:spPr>
          <a:xfrm>
            <a:off x="6120877" y="6295455"/>
            <a:ext cx="7910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</p:spTree>
    <p:extLst>
      <p:ext uri="{BB962C8B-B14F-4D97-AF65-F5344CB8AC3E}">
        <p14:creationId xmlns:p14="http://schemas.microsoft.com/office/powerpoint/2010/main" val="2745681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：橋を架けよう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929630" y="1411864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3717201" y="1411864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4470694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3867" y="1524697"/>
            <a:ext cx="6439470" cy="418565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向こう岸に渡れるように橋を架けよう！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3045705" y="1070628"/>
            <a:ext cx="5255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4451358" y="1070628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3AD2112-7F66-499C-8CD0-91DB46D69BC1}"/>
              </a:ext>
            </a:extLst>
          </p:cNvPr>
          <p:cNvSpPr txBox="1"/>
          <p:nvPr/>
        </p:nvSpPr>
        <p:spPr>
          <a:xfrm>
            <a:off x="2644523" y="1070628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ぎし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71554" y="5710353"/>
            <a:ext cx="61752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5034964" y="6316036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5664008" y="631380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502992" y="6301657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530903" y="399999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90B8D42-D0D9-45F9-9C67-9E3B29D17090}"/>
              </a:ext>
            </a:extLst>
          </p:cNvPr>
          <p:cNvSpPr txBox="1"/>
          <p:nvPr/>
        </p:nvSpPr>
        <p:spPr>
          <a:xfrm>
            <a:off x="1940975" y="1070628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90077E-8B6A-46E2-8873-C71305A88ADC}"/>
              </a:ext>
            </a:extLst>
          </p:cNvPr>
          <p:cNvSpPr txBox="1"/>
          <p:nvPr/>
        </p:nvSpPr>
        <p:spPr>
          <a:xfrm>
            <a:off x="4868833" y="1070628"/>
            <a:ext cx="5255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B0FE4B-2EE6-4423-9DBE-A3E36B9F9617}"/>
              </a:ext>
            </a:extLst>
          </p:cNvPr>
          <p:cNvSpPr txBox="1"/>
          <p:nvPr/>
        </p:nvSpPr>
        <p:spPr>
          <a:xfrm>
            <a:off x="4572000" y="5781481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B75E90-0AD8-4088-BD5A-F2B45EF0D11A}"/>
              </a:ext>
            </a:extLst>
          </p:cNvPr>
          <p:cNvSpPr txBox="1"/>
          <p:nvPr/>
        </p:nvSpPr>
        <p:spPr>
          <a:xfrm>
            <a:off x="5104129" y="578148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EB346B-F5F1-42B0-98E0-A66A48C5F87A}"/>
              </a:ext>
            </a:extLst>
          </p:cNvPr>
          <p:cNvSpPr txBox="1"/>
          <p:nvPr/>
        </p:nvSpPr>
        <p:spPr>
          <a:xfrm>
            <a:off x="5554947" y="578148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</p:spTree>
    <p:extLst>
      <p:ext uri="{BB962C8B-B14F-4D97-AF65-F5344CB8AC3E}">
        <p14:creationId xmlns:p14="http://schemas.microsoft.com/office/powerpoint/2010/main" val="1417125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530903" y="399999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8285685-EF8A-40DA-B738-06D583E8A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308359"/>
            <a:ext cx="664291" cy="7117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103654C-AD26-467D-8018-2DA93A5DD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231218"/>
            <a:ext cx="752413" cy="650735"/>
          </a:xfrm>
          <a:prstGeom prst="rect">
            <a:avLst/>
          </a:prstGeom>
        </p:spPr>
      </p:pic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ED88D09E-6623-4D15-932A-0D53675C9744}"/>
              </a:ext>
            </a:extLst>
          </p:cNvPr>
          <p:cNvSpPr/>
          <p:nvPr/>
        </p:nvSpPr>
        <p:spPr>
          <a:xfrm>
            <a:off x="1335162" y="1105741"/>
            <a:ext cx="5116610" cy="988029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43E22A7A-AFDD-4864-B4B0-4C6221AFC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288" y="4782476"/>
            <a:ext cx="664291" cy="71174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D39FB14-0467-408E-85DC-7C3E9673E9EE}"/>
              </a:ext>
            </a:extLst>
          </p:cNvPr>
          <p:cNvGrpSpPr/>
          <p:nvPr/>
        </p:nvGrpSpPr>
        <p:grpSpPr>
          <a:xfrm>
            <a:off x="1406019" y="1062308"/>
            <a:ext cx="4853845" cy="1015663"/>
            <a:chOff x="1107119" y="1362865"/>
            <a:chExt cx="4853845" cy="1015663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39C6CBF-2BE1-4F3D-964D-369085881F67}"/>
                </a:ext>
              </a:extLst>
            </p:cNvPr>
            <p:cNvSpPr txBox="1"/>
            <p:nvPr/>
          </p:nvSpPr>
          <p:spPr>
            <a:xfrm>
              <a:off x="1107119" y="1362865"/>
              <a:ext cx="48538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橋を架けるプログラムは第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回でも作ったね。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あの時はどういう順番で命令を作ったんだっけ？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F36F7F1-036B-4B56-A226-12658AB72E7C}"/>
                </a:ext>
              </a:extLst>
            </p:cNvPr>
            <p:cNvSpPr txBox="1"/>
            <p:nvPr/>
          </p:nvSpPr>
          <p:spPr>
            <a:xfrm>
              <a:off x="1107119" y="1427297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はし</a:t>
              </a:r>
              <a:endParaRPr kumimoji="1" lang="en-US" altLang="ja-JP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349CF6C-4E61-49E4-BD3D-3886D6AFEFA9}"/>
                </a:ext>
              </a:extLst>
            </p:cNvPr>
            <p:cNvSpPr txBox="1"/>
            <p:nvPr/>
          </p:nvSpPr>
          <p:spPr>
            <a:xfrm>
              <a:off x="1563326" y="1427297"/>
              <a:ext cx="309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EBE114F-C4F3-4351-B985-6EF8293997A0}"/>
                </a:ext>
              </a:extLst>
            </p:cNvPr>
            <p:cNvSpPr txBox="1"/>
            <p:nvPr/>
          </p:nvSpPr>
          <p:spPr>
            <a:xfrm>
              <a:off x="3311638" y="1427297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8AAF08D-D5D0-46E3-9316-EFB8EDB8BEBA}"/>
                </a:ext>
              </a:extLst>
            </p:cNvPr>
            <p:cNvSpPr txBox="1"/>
            <p:nvPr/>
          </p:nvSpPr>
          <p:spPr>
            <a:xfrm>
              <a:off x="3638366" y="1427297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B729B08-664D-4165-A9DB-FBC6CD8CEC5C}"/>
                </a:ext>
              </a:extLst>
            </p:cNvPr>
            <p:cNvSpPr txBox="1"/>
            <p:nvPr/>
          </p:nvSpPr>
          <p:spPr>
            <a:xfrm>
              <a:off x="4271060" y="1427297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66B0C16-4294-41DC-8B7A-F058F057239C}"/>
                </a:ext>
              </a:extLst>
            </p:cNvPr>
            <p:cNvSpPr txBox="1"/>
            <p:nvPr/>
          </p:nvSpPr>
          <p:spPr>
            <a:xfrm>
              <a:off x="1498586" y="1928278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A2FB7A5-5A08-4A9F-AC4A-C774C82CB4E6}"/>
                </a:ext>
              </a:extLst>
            </p:cNvPr>
            <p:cNvSpPr txBox="1"/>
            <p:nvPr/>
          </p:nvSpPr>
          <p:spPr>
            <a:xfrm>
              <a:off x="2618913" y="1928278"/>
              <a:ext cx="7812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4735881-2618-4F2D-829D-977987CBA3EE}"/>
                </a:ext>
              </a:extLst>
            </p:cNvPr>
            <p:cNvSpPr txBox="1"/>
            <p:nvPr/>
          </p:nvSpPr>
          <p:spPr>
            <a:xfrm>
              <a:off x="3306300" y="1928278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381DB3F-BDFF-4882-A01F-86EC75808662}"/>
                </a:ext>
              </a:extLst>
            </p:cNvPr>
            <p:cNvSpPr txBox="1"/>
            <p:nvPr/>
          </p:nvSpPr>
          <p:spPr>
            <a:xfrm>
              <a:off x="3918963" y="1928278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177C2EC-A2CB-4682-9162-3AC1B907D1E0}"/>
              </a:ext>
            </a:extLst>
          </p:cNvPr>
          <p:cNvGrpSpPr/>
          <p:nvPr/>
        </p:nvGrpSpPr>
        <p:grpSpPr>
          <a:xfrm>
            <a:off x="3952363" y="2251385"/>
            <a:ext cx="3891383" cy="1015663"/>
            <a:chOff x="3446531" y="2617021"/>
            <a:chExt cx="3891383" cy="1015663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8D42F58-18BF-40C3-A457-57192BBC7368}"/>
                </a:ext>
              </a:extLst>
            </p:cNvPr>
            <p:cNvSpPr txBox="1"/>
            <p:nvPr/>
          </p:nvSpPr>
          <p:spPr>
            <a:xfrm>
              <a:off x="3525947" y="2617021"/>
              <a:ext cx="381196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材料の準備、そして足元のブロックを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調査しながら進んだよね！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37263BA-B248-4F9A-8769-5976501653E0}"/>
                </a:ext>
              </a:extLst>
            </p:cNvPr>
            <p:cNvSpPr txBox="1"/>
            <p:nvPr/>
          </p:nvSpPr>
          <p:spPr>
            <a:xfrm>
              <a:off x="3446531" y="2668231"/>
              <a:ext cx="7551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ざいりょう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5D053E0-F904-448F-8E40-2BAA80B66391}"/>
                </a:ext>
              </a:extLst>
            </p:cNvPr>
            <p:cNvSpPr txBox="1"/>
            <p:nvPr/>
          </p:nvSpPr>
          <p:spPr>
            <a:xfrm>
              <a:off x="4020795" y="2668231"/>
              <a:ext cx="7551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じゅんび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629B440-A22B-4697-93F5-15EF62D91C1B}"/>
                </a:ext>
              </a:extLst>
            </p:cNvPr>
            <p:cNvSpPr txBox="1"/>
            <p:nvPr/>
          </p:nvSpPr>
          <p:spPr>
            <a:xfrm>
              <a:off x="5312938" y="2668231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あしもと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9038EE0D-2157-402C-BC18-E425A6797535}"/>
                </a:ext>
              </a:extLst>
            </p:cNvPr>
            <p:cNvSpPr txBox="1"/>
            <p:nvPr/>
          </p:nvSpPr>
          <p:spPr>
            <a:xfrm>
              <a:off x="3497683" y="3165518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ちょうさ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A9965AB-3B90-46C3-B1DC-CD8FDA8C673D}"/>
                </a:ext>
              </a:extLst>
            </p:cNvPr>
            <p:cNvSpPr txBox="1"/>
            <p:nvPr/>
          </p:nvSpPr>
          <p:spPr>
            <a:xfrm>
              <a:off x="4720095" y="3165518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D180CD99-43B2-4E9B-9986-30529B6CC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4" y="3575434"/>
            <a:ext cx="752413" cy="650735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83E0DCCB-9FCA-4043-8BE9-B5B4F1FD0228}"/>
              </a:ext>
            </a:extLst>
          </p:cNvPr>
          <p:cNvGrpSpPr/>
          <p:nvPr/>
        </p:nvGrpSpPr>
        <p:grpSpPr>
          <a:xfrm>
            <a:off x="1335162" y="3375360"/>
            <a:ext cx="4840673" cy="1015663"/>
            <a:chOff x="1054101" y="3641547"/>
            <a:chExt cx="4840673" cy="1015663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28FE5440-320D-421B-A0D8-E62F7B0AE2C8}"/>
                </a:ext>
              </a:extLst>
            </p:cNvPr>
            <p:cNvSpPr txBox="1"/>
            <p:nvPr/>
          </p:nvSpPr>
          <p:spPr>
            <a:xfrm>
              <a:off x="1107120" y="3641547"/>
              <a:ext cx="47876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足元にブロックが無いときに材料を置いたよね。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これは条件のブロックを使って命令を作ったね。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747F0CE3-00E7-4315-AD60-541B39485E94}"/>
                </a:ext>
              </a:extLst>
            </p:cNvPr>
            <p:cNvSpPr txBox="1"/>
            <p:nvPr/>
          </p:nvSpPr>
          <p:spPr>
            <a:xfrm>
              <a:off x="1054101" y="3701089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あしもと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4C8A553D-C833-4CF8-9B9B-7A124D6B9207}"/>
                </a:ext>
              </a:extLst>
            </p:cNvPr>
            <p:cNvSpPr txBox="1"/>
            <p:nvPr/>
          </p:nvSpPr>
          <p:spPr>
            <a:xfrm>
              <a:off x="2761624" y="3701089"/>
              <a:ext cx="309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206B1CA-9879-4DFC-9534-FC8FC5CFD72A}"/>
                </a:ext>
              </a:extLst>
            </p:cNvPr>
            <p:cNvSpPr txBox="1"/>
            <p:nvPr/>
          </p:nvSpPr>
          <p:spPr>
            <a:xfrm>
              <a:off x="3683970" y="3701089"/>
              <a:ext cx="7551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ざいりょう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3ED75E12-43E2-487C-980C-8A4ABBECCECC}"/>
                </a:ext>
              </a:extLst>
            </p:cNvPr>
            <p:cNvSpPr txBox="1"/>
            <p:nvPr/>
          </p:nvSpPr>
          <p:spPr>
            <a:xfrm>
              <a:off x="4395030" y="3701089"/>
              <a:ext cx="309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57C1779E-AF20-40BB-B37F-505BFF27CA4C}"/>
                </a:ext>
              </a:extLst>
            </p:cNvPr>
            <p:cNvSpPr txBox="1"/>
            <p:nvPr/>
          </p:nvSpPr>
          <p:spPr>
            <a:xfrm>
              <a:off x="1637428" y="4190184"/>
              <a:ext cx="7551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A4E1B88-6E27-4ED9-B3D8-0F7DB71F1282}"/>
                </a:ext>
              </a:extLst>
            </p:cNvPr>
            <p:cNvSpPr txBox="1"/>
            <p:nvPr/>
          </p:nvSpPr>
          <p:spPr>
            <a:xfrm>
              <a:off x="3893467" y="4190184"/>
              <a:ext cx="67853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22074EF3-CB73-4C99-AC97-7C97109EE415}"/>
                </a:ext>
              </a:extLst>
            </p:cNvPr>
            <p:cNvSpPr txBox="1"/>
            <p:nvPr/>
          </p:nvSpPr>
          <p:spPr>
            <a:xfrm>
              <a:off x="4527082" y="4190184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75668DF0-A62A-41C7-BD72-D0B324EA1454}"/>
                </a:ext>
              </a:extLst>
            </p:cNvPr>
            <p:cNvSpPr txBox="1"/>
            <p:nvPr/>
          </p:nvSpPr>
          <p:spPr>
            <a:xfrm>
              <a:off x="3311638" y="4190184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663E6C9-DFF1-4A10-BEAC-7151ACC0DDE5}"/>
              </a:ext>
            </a:extLst>
          </p:cNvPr>
          <p:cNvGrpSpPr/>
          <p:nvPr/>
        </p:nvGrpSpPr>
        <p:grpSpPr>
          <a:xfrm>
            <a:off x="4062772" y="4534642"/>
            <a:ext cx="3994137" cy="1015663"/>
            <a:chOff x="3513068" y="5225217"/>
            <a:chExt cx="3994137" cy="1015663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CA066E-56FB-45B4-9B05-62228F7893D9}"/>
                </a:ext>
              </a:extLst>
            </p:cNvPr>
            <p:cNvSpPr txBox="1"/>
            <p:nvPr/>
          </p:nvSpPr>
          <p:spPr>
            <a:xfrm>
              <a:off x="3526350" y="5225217"/>
              <a:ext cx="39808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同じ命令を何度も実行するから、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繰り返しのブロックも使うと便利かも！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938C833-6693-4B2F-A032-E7DB60A7DB89}"/>
                </a:ext>
              </a:extLst>
            </p:cNvPr>
            <p:cNvSpPr txBox="1"/>
            <p:nvPr/>
          </p:nvSpPr>
          <p:spPr>
            <a:xfrm>
              <a:off x="3513068" y="5286898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F69E3198-34DD-4F1B-A7F1-990DC0CB4551}"/>
                </a:ext>
              </a:extLst>
            </p:cNvPr>
            <p:cNvSpPr txBox="1"/>
            <p:nvPr/>
          </p:nvSpPr>
          <p:spPr>
            <a:xfrm>
              <a:off x="3868691" y="5286898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2AF37B2-E4C9-4B8F-8438-B4D9CD186893}"/>
                </a:ext>
              </a:extLst>
            </p:cNvPr>
            <p:cNvSpPr txBox="1"/>
            <p:nvPr/>
          </p:nvSpPr>
          <p:spPr>
            <a:xfrm>
              <a:off x="4533158" y="5286898"/>
              <a:ext cx="5896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なんど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6996D45-E20A-4A29-8DB6-292D5D62AE6D}"/>
                </a:ext>
              </a:extLst>
            </p:cNvPr>
            <p:cNvSpPr txBox="1"/>
            <p:nvPr/>
          </p:nvSpPr>
          <p:spPr>
            <a:xfrm>
              <a:off x="5072883" y="5286898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ED4BEBC8-8E07-4DAC-930C-CFB9D454D412}"/>
                </a:ext>
              </a:extLst>
            </p:cNvPr>
            <p:cNvSpPr txBox="1"/>
            <p:nvPr/>
          </p:nvSpPr>
          <p:spPr>
            <a:xfrm>
              <a:off x="3898181" y="5786055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C25AEAA-0F28-48BD-A8BF-6F04FAA501BD}"/>
                </a:ext>
              </a:extLst>
            </p:cNvPr>
            <p:cNvSpPr txBox="1"/>
            <p:nvPr/>
          </p:nvSpPr>
          <p:spPr>
            <a:xfrm>
              <a:off x="3548785" y="5786055"/>
              <a:ext cx="309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D4A9D02A-1C4C-45EC-A6D0-440E642799C0}"/>
                </a:ext>
              </a:extLst>
            </p:cNvPr>
            <p:cNvSpPr txBox="1"/>
            <p:nvPr/>
          </p:nvSpPr>
          <p:spPr>
            <a:xfrm>
              <a:off x="5521669" y="5786055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0AAE517-8111-4A87-AD82-B2BFCE0779A1}"/>
                </a:ext>
              </a:extLst>
            </p:cNvPr>
            <p:cNvSpPr txBox="1"/>
            <p:nvPr/>
          </p:nvSpPr>
          <p:spPr>
            <a:xfrm>
              <a:off x="6161658" y="5786055"/>
              <a:ext cx="58062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4" name="吹き出し: 角を丸めた四角形 73">
            <a:extLst>
              <a:ext uri="{FF2B5EF4-FFF2-40B4-BE49-F238E27FC236}">
                <a16:creationId xmlns:a16="http://schemas.microsoft.com/office/drawing/2014/main" id="{66ADD64A-67DB-49A5-A6B7-6DE39B2B1DE3}"/>
              </a:ext>
            </a:extLst>
          </p:cNvPr>
          <p:cNvSpPr/>
          <p:nvPr/>
        </p:nvSpPr>
        <p:spPr>
          <a:xfrm>
            <a:off x="1335162" y="3396271"/>
            <a:ext cx="5116610" cy="988029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吹き出し: 角を丸めた四角形 74">
            <a:extLst>
              <a:ext uri="{FF2B5EF4-FFF2-40B4-BE49-F238E27FC236}">
                <a16:creationId xmlns:a16="http://schemas.microsoft.com/office/drawing/2014/main" id="{DD77FD32-B6BE-43F5-B062-69576205CB7F}"/>
              </a:ext>
            </a:extLst>
          </p:cNvPr>
          <p:cNvSpPr/>
          <p:nvPr/>
        </p:nvSpPr>
        <p:spPr>
          <a:xfrm>
            <a:off x="3978709" y="2251006"/>
            <a:ext cx="3940173" cy="988029"/>
          </a:xfrm>
          <a:prstGeom prst="wedgeRoundRectCallout">
            <a:avLst>
              <a:gd name="adj1" fmla="val 55854"/>
              <a:gd name="adj2" fmla="val -1012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吹き出し: 角を丸めた四角形 75">
            <a:extLst>
              <a:ext uri="{FF2B5EF4-FFF2-40B4-BE49-F238E27FC236}">
                <a16:creationId xmlns:a16="http://schemas.microsoft.com/office/drawing/2014/main" id="{2D56C031-4BD9-4900-95DE-E5F01D272A3B}"/>
              </a:ext>
            </a:extLst>
          </p:cNvPr>
          <p:cNvSpPr/>
          <p:nvPr/>
        </p:nvSpPr>
        <p:spPr>
          <a:xfrm>
            <a:off x="3967675" y="4596323"/>
            <a:ext cx="3940173" cy="988029"/>
          </a:xfrm>
          <a:prstGeom prst="wedgeRoundRectCallout">
            <a:avLst>
              <a:gd name="adj1" fmla="val 55854"/>
              <a:gd name="adj2" fmla="val -1012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FF21F38-498E-4895-B3D1-E6583BC9E3B4}"/>
              </a:ext>
            </a:extLst>
          </p:cNvPr>
          <p:cNvGrpSpPr/>
          <p:nvPr/>
        </p:nvGrpSpPr>
        <p:grpSpPr>
          <a:xfrm>
            <a:off x="1134302" y="5625077"/>
            <a:ext cx="6871316" cy="1131079"/>
            <a:chOff x="1134302" y="5625077"/>
            <a:chExt cx="6871316" cy="1131079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60C9CC4F-979F-4C05-8F7E-3037A01F95C5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D512A9A0-F77E-4F30-8FB2-669BB3BD8ED8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4DFC727-087B-4555-B15E-DFF36C63D17F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1214E511-E347-43ED-B3CF-9DB8A842D1B6}"/>
                </a:ext>
              </a:extLst>
            </p:cNvPr>
            <p:cNvSpPr txBox="1"/>
            <p:nvPr/>
          </p:nvSpPr>
          <p:spPr>
            <a:xfrm>
              <a:off x="2349190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6246F08-585F-42A6-8E79-D3211038DC92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0F0FB1B-7A72-404A-861A-C0F190C249B0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8AE279A7-8DC6-4FDD-939A-5071E3BE31D3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FF032825-3A88-403F-ADF6-0838697FA627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7B21DED-3852-4D5F-9B0D-6DC82534AFB6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74DA7890-9300-4CBB-9976-58F333C09485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070607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530903" y="399999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ABCD4BF-F8D7-45AF-BE48-69F1C67C2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62CE712-42D9-4A7E-B117-FABAB77C8A38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F9AC85DA-5847-4D30-8FE9-243D3CE60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BFCF4C7D-6D17-408E-B2D3-CA8EF931D84E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96638758-6104-419E-B282-A06577E1295C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9BAEB31D-9D32-4B83-8E1E-D17BD4B3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0868A12-629D-4D2D-8870-3C8443744F4C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259CF87-CC25-4DA1-B9D0-CBAD6AF58CBB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0C0BEEC2-E77E-4A84-9FDB-28FDDFBF624F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12E10547-18B3-42C1-857F-D57B1B1DF262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64690283-C84C-4D9A-A060-A1E28265C5D4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吹き出し: 角を丸めた四角形 97">
            <a:extLst>
              <a:ext uri="{FF2B5EF4-FFF2-40B4-BE49-F238E27FC236}">
                <a16:creationId xmlns:a16="http://schemas.microsoft.com/office/drawing/2014/main" id="{5A93BAD5-8DB4-41BE-B30B-7950415FA55A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E85BA60-F02A-4FAB-93DA-8697897B8E93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DB246B3C-F4C4-4321-854D-CE1222F39A37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B5448E0A-6525-43E7-8D29-993E7D36FFF2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85822244-BF8F-49D1-8137-C1A1976CD787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5C5D75DE-4C17-4DFD-999F-CB0480575154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4" name="図 103">
            <a:extLst>
              <a:ext uri="{FF2B5EF4-FFF2-40B4-BE49-F238E27FC236}">
                <a16:creationId xmlns:a16="http://schemas.microsoft.com/office/drawing/2014/main" id="{ED86269B-754E-42D1-B891-CA98F3232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19969689-057B-4A6D-98EA-7BCFC217EFFE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180C4F63-2CB2-4446-85AB-815231B8CE1D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7A751128-46F1-4EF3-8AF7-EC52B91A3E5B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8820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42622" y="381881"/>
            <a:ext cx="435006" cy="27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435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DFCB63A-6802-4BBB-98E4-420891C0F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52" y="1058569"/>
            <a:ext cx="6096528" cy="3444538"/>
          </a:xfrm>
          <a:prstGeom prst="rect">
            <a:avLst/>
          </a:prstGeom>
        </p:spPr>
      </p:pic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5C8748B2-0CCE-4B7A-A397-AD2390B4C649}"/>
              </a:ext>
            </a:extLst>
          </p:cNvPr>
          <p:cNvSpPr/>
          <p:nvPr/>
        </p:nvSpPr>
        <p:spPr>
          <a:xfrm>
            <a:off x="3124942" y="1638344"/>
            <a:ext cx="541537" cy="39464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4" name="正方形/長方形 263">
            <a:extLst>
              <a:ext uri="{FF2B5EF4-FFF2-40B4-BE49-F238E27FC236}">
                <a16:creationId xmlns:a16="http://schemas.microsoft.com/office/drawing/2014/main" id="{89AADC31-DF25-4098-B3B1-A97593783633}"/>
              </a:ext>
            </a:extLst>
          </p:cNvPr>
          <p:cNvSpPr/>
          <p:nvPr/>
        </p:nvSpPr>
        <p:spPr>
          <a:xfrm>
            <a:off x="1447060" y="2117897"/>
            <a:ext cx="5889120" cy="209763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46865CC-16A6-498B-A335-5CEB4BF488C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" name="四角形: 角を丸くする 1">
              <a:extLst>
                <a:ext uri="{FF2B5EF4-FFF2-40B4-BE49-F238E27FC236}">
                  <a16:creationId xmlns:a16="http://schemas.microsoft.com/office/drawing/2014/main" id="{6519C1CF-FEBB-4620-8117-45233F8F2A46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09456C9-0582-4DE5-BC05-19F9C26D01AC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239C903-7FE3-4136-B995-1AAF2314369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51427F35-FD18-4C75-B6D3-C42498F4FD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8540" y="1111028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74BFF3C0-629C-48AA-A21C-605147D03B2F}"/>
              </a:ext>
            </a:extLst>
          </p:cNvPr>
          <p:cNvCxnSpPr>
            <a:cxnSpLocks/>
          </p:cNvCxnSpPr>
          <p:nvPr/>
        </p:nvCxnSpPr>
        <p:spPr>
          <a:xfrm>
            <a:off x="965943" y="1373401"/>
            <a:ext cx="32893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46F8D35-A142-43D8-98C6-EE8CA6DF21DE}"/>
              </a:ext>
            </a:extLst>
          </p:cNvPr>
          <p:cNvGrpSpPr/>
          <p:nvPr/>
        </p:nvGrpSpPr>
        <p:grpSpPr>
          <a:xfrm>
            <a:off x="409922" y="4435823"/>
            <a:ext cx="5971576" cy="1280565"/>
            <a:chOff x="340447" y="4267586"/>
            <a:chExt cx="5971576" cy="1280565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E848019-D68D-4022-A2EC-D66F78472855}"/>
                </a:ext>
              </a:extLst>
            </p:cNvPr>
            <p:cNvSpPr txBox="1"/>
            <p:nvPr/>
          </p:nvSpPr>
          <p:spPr>
            <a:xfrm>
              <a:off x="340447" y="4417072"/>
              <a:ext cx="59715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chasm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293C28A-447B-4CB6-A5AA-1C55861A735E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36CA56D8-7938-4564-B8B4-F9C7A1A75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791E6E1-E07A-4FB7-9B12-D992C0BE8BBF}"/>
                </a:ext>
              </a:extLst>
            </p:cNvPr>
            <p:cNvSpPr txBox="1"/>
            <p:nvPr/>
          </p:nvSpPr>
          <p:spPr>
            <a:xfrm>
              <a:off x="1752015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2EAE2143-ADE5-4585-9453-5D3E679FF4C7}"/>
                </a:ext>
              </a:extLst>
            </p:cNvPr>
            <p:cNvSpPr txBox="1"/>
            <p:nvPr/>
          </p:nvSpPr>
          <p:spPr>
            <a:xfrm>
              <a:off x="2906334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3BE69D46-873C-465C-A4E1-D214C682020A}"/>
              </a:ext>
            </a:extLst>
          </p:cNvPr>
          <p:cNvCxnSpPr>
            <a:cxnSpLocks/>
          </p:cNvCxnSpPr>
          <p:nvPr/>
        </p:nvCxnSpPr>
        <p:spPr>
          <a:xfrm>
            <a:off x="942621" y="1845397"/>
            <a:ext cx="4510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図 45">
            <a:extLst>
              <a:ext uri="{FF2B5EF4-FFF2-40B4-BE49-F238E27FC236}">
                <a16:creationId xmlns:a16="http://schemas.microsoft.com/office/drawing/2014/main" id="{58B2F017-4AB1-416A-9535-B64D537FA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755" y="169002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66E72F73-55C1-4C85-95D5-EF5CCC7FB3A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47152"/>
          <a:stretch/>
        </p:blipFill>
        <p:spPr>
          <a:xfrm>
            <a:off x="6209328" y="4322536"/>
            <a:ext cx="2506364" cy="139385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CE01091F-2279-4962-B4AF-CFD62789C656}"/>
              </a:ext>
            </a:extLst>
          </p:cNvPr>
          <p:cNvSpPr txBox="1"/>
          <p:nvPr/>
        </p:nvSpPr>
        <p:spPr>
          <a:xfrm>
            <a:off x="399113" y="5730455"/>
            <a:ext cx="82953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材料の▼を押して「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樫の木材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」、数を「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64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150B1B3-75D0-4106-8A82-24B87E42D1F9}"/>
              </a:ext>
            </a:extLst>
          </p:cNvPr>
          <p:cNvSpPr txBox="1"/>
          <p:nvPr/>
        </p:nvSpPr>
        <p:spPr>
          <a:xfrm>
            <a:off x="5483212" y="6351096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A75E57F-8830-47CD-95C8-A7B1FA6E6E01}"/>
              </a:ext>
            </a:extLst>
          </p:cNvPr>
          <p:cNvSpPr txBox="1"/>
          <p:nvPr/>
        </p:nvSpPr>
        <p:spPr>
          <a:xfrm>
            <a:off x="4762688" y="6351363"/>
            <a:ext cx="534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FEF564A-59E5-4F67-8223-E3EC993843C5}"/>
              </a:ext>
            </a:extLst>
          </p:cNvPr>
          <p:cNvSpPr txBox="1"/>
          <p:nvPr/>
        </p:nvSpPr>
        <p:spPr>
          <a:xfrm>
            <a:off x="334735" y="6351096"/>
            <a:ext cx="907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C665923-B0C6-4C6D-80FE-CE78B68F3C22}"/>
              </a:ext>
            </a:extLst>
          </p:cNvPr>
          <p:cNvSpPr txBox="1"/>
          <p:nvPr/>
        </p:nvSpPr>
        <p:spPr>
          <a:xfrm>
            <a:off x="3781342" y="6351096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AA723DA-4312-41A9-94AA-D43ACD272790}"/>
              </a:ext>
            </a:extLst>
          </p:cNvPr>
          <p:cNvSpPr txBox="1"/>
          <p:nvPr/>
        </p:nvSpPr>
        <p:spPr>
          <a:xfrm>
            <a:off x="7892752" y="579465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51CF80AA-3315-4686-BA12-44B534EBAE75}"/>
              </a:ext>
            </a:extLst>
          </p:cNvPr>
          <p:cNvSpPr txBox="1"/>
          <p:nvPr/>
        </p:nvSpPr>
        <p:spPr>
          <a:xfrm>
            <a:off x="2884476" y="6351096"/>
            <a:ext cx="701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もくざい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223A92F-26C1-47EB-A471-0AD97A146075}"/>
              </a:ext>
            </a:extLst>
          </p:cNvPr>
          <p:cNvSpPr txBox="1"/>
          <p:nvPr/>
        </p:nvSpPr>
        <p:spPr>
          <a:xfrm>
            <a:off x="2385478" y="6351096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かし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EAA29E4A-499F-4529-9787-62485B37DDD9}"/>
              </a:ext>
            </a:extLst>
          </p:cNvPr>
          <p:cNvSpPr txBox="1"/>
          <p:nvPr/>
        </p:nvSpPr>
        <p:spPr>
          <a:xfrm>
            <a:off x="1500419" y="6351096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A8CDFB3F-8439-4C68-99C4-FE9E13D5AE45}"/>
              </a:ext>
            </a:extLst>
          </p:cNvPr>
          <p:cNvCxnSpPr>
            <a:cxnSpLocks/>
          </p:cNvCxnSpPr>
          <p:nvPr/>
        </p:nvCxnSpPr>
        <p:spPr>
          <a:xfrm flipV="1">
            <a:off x="3812448" y="5370854"/>
            <a:ext cx="2329334" cy="495648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図 13">
            <a:extLst>
              <a:ext uri="{FF2B5EF4-FFF2-40B4-BE49-F238E27FC236}">
                <a16:creationId xmlns:a16="http://schemas.microsoft.com/office/drawing/2014/main" id="{8F86888E-6C3E-4F82-BFEC-850B1636B2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8938" y="5812907"/>
            <a:ext cx="3645222" cy="606574"/>
          </a:xfrm>
          <a:prstGeom prst="rect">
            <a:avLst/>
          </a:prstGeom>
        </p:spPr>
      </p:pic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2A79F562-EEFF-41D5-AEA2-A1EEDB9A053A}"/>
              </a:ext>
            </a:extLst>
          </p:cNvPr>
          <p:cNvSpPr/>
          <p:nvPr/>
        </p:nvSpPr>
        <p:spPr>
          <a:xfrm>
            <a:off x="2251189" y="1567015"/>
            <a:ext cx="751031" cy="531116"/>
          </a:xfrm>
          <a:prstGeom prst="roundRect">
            <a:avLst>
              <a:gd name="adj" fmla="val 4331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DE043D4-3BDF-DB4C-BCEE-AF660490D0A2}"/>
              </a:ext>
            </a:extLst>
          </p:cNvPr>
          <p:cNvSpPr txBox="1"/>
          <p:nvPr/>
        </p:nvSpPr>
        <p:spPr>
          <a:xfrm>
            <a:off x="3008993" y="112655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F7761E4-87C4-0087-94F7-67527EA1B2EF}"/>
              </a:ext>
            </a:extLst>
          </p:cNvPr>
          <p:cNvSpPr txBox="1"/>
          <p:nvPr/>
        </p:nvSpPr>
        <p:spPr>
          <a:xfrm>
            <a:off x="3460399" y="110927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BC0E3F1-3A4B-FFF6-ACD2-EDEC9420F797}"/>
              </a:ext>
            </a:extLst>
          </p:cNvPr>
          <p:cNvSpPr txBox="1"/>
          <p:nvPr/>
        </p:nvSpPr>
        <p:spPr>
          <a:xfrm>
            <a:off x="3585081" y="1588527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F20DB4D-7F92-82CE-3493-F4A107381AA3}"/>
              </a:ext>
            </a:extLst>
          </p:cNvPr>
          <p:cNvSpPr txBox="1"/>
          <p:nvPr/>
        </p:nvSpPr>
        <p:spPr>
          <a:xfrm>
            <a:off x="3872339" y="160856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827745C-6E01-CACF-B875-17A7516057C8}"/>
              </a:ext>
            </a:extLst>
          </p:cNvPr>
          <p:cNvSpPr txBox="1"/>
          <p:nvPr/>
        </p:nvSpPr>
        <p:spPr>
          <a:xfrm>
            <a:off x="5178485" y="158852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B14FE52-A915-9755-5E21-6B7EA295C95C}"/>
              </a:ext>
            </a:extLst>
          </p:cNvPr>
          <p:cNvSpPr txBox="1"/>
          <p:nvPr/>
        </p:nvSpPr>
        <p:spPr>
          <a:xfrm>
            <a:off x="5399576" y="1588527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800024B-4959-0F6A-3CBF-4FCBA5A39CBB}"/>
              </a:ext>
            </a:extLst>
          </p:cNvPr>
          <p:cNvSpPr txBox="1"/>
          <p:nvPr/>
        </p:nvSpPr>
        <p:spPr>
          <a:xfrm>
            <a:off x="4028104" y="4448729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33B457B-951C-DB4F-B015-EBE51402E7FD}"/>
              </a:ext>
            </a:extLst>
          </p:cNvPr>
          <p:cNvSpPr txBox="1"/>
          <p:nvPr/>
        </p:nvSpPr>
        <p:spPr>
          <a:xfrm>
            <a:off x="4479510" y="443144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3D8CE2C-E3AB-58CB-F3B0-4767CBF1D965}"/>
              </a:ext>
            </a:extLst>
          </p:cNvPr>
          <p:cNvSpPr txBox="1"/>
          <p:nvPr/>
        </p:nvSpPr>
        <p:spPr>
          <a:xfrm>
            <a:off x="4486609" y="5866502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A6517E2-59BA-132C-D998-609FD7B57061}"/>
              </a:ext>
            </a:extLst>
          </p:cNvPr>
          <p:cNvSpPr txBox="1"/>
          <p:nvPr/>
        </p:nvSpPr>
        <p:spPr>
          <a:xfrm>
            <a:off x="4773867" y="588653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22C6FF3-BBA2-059F-0A25-355683A9A02D}"/>
              </a:ext>
            </a:extLst>
          </p:cNvPr>
          <p:cNvSpPr txBox="1"/>
          <p:nvPr/>
        </p:nvSpPr>
        <p:spPr>
          <a:xfrm>
            <a:off x="5712609" y="587411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81A3667-08A0-566F-F209-333EF5CEA368}"/>
              </a:ext>
            </a:extLst>
          </p:cNvPr>
          <p:cNvSpPr txBox="1"/>
          <p:nvPr/>
        </p:nvSpPr>
        <p:spPr>
          <a:xfrm>
            <a:off x="5969125" y="5874119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</p:spTree>
    <p:extLst>
      <p:ext uri="{BB962C8B-B14F-4D97-AF65-F5344CB8AC3E}">
        <p14:creationId xmlns:p14="http://schemas.microsoft.com/office/powerpoint/2010/main" val="41986066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42622" y="381881"/>
            <a:ext cx="435006" cy="27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435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DFCB63A-6802-4BBB-98E4-420891C0F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52" y="1058569"/>
            <a:ext cx="6096528" cy="3444538"/>
          </a:xfrm>
          <a:prstGeom prst="rect">
            <a:avLst/>
          </a:prstGeom>
        </p:spPr>
      </p:pic>
      <p:sp>
        <p:nvSpPr>
          <p:cNvPr id="264" name="正方形/長方形 263">
            <a:extLst>
              <a:ext uri="{FF2B5EF4-FFF2-40B4-BE49-F238E27FC236}">
                <a16:creationId xmlns:a16="http://schemas.microsoft.com/office/drawing/2014/main" id="{89AADC31-DF25-4098-B3B1-A97593783633}"/>
              </a:ext>
            </a:extLst>
          </p:cNvPr>
          <p:cNvSpPr/>
          <p:nvPr/>
        </p:nvSpPr>
        <p:spPr>
          <a:xfrm>
            <a:off x="1537929" y="3035612"/>
            <a:ext cx="3174026" cy="91495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4C435C60-0453-48A6-A332-D9C99C382185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4E848959-679C-4ACF-875E-83813E75D70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C6329C8A-33F4-4235-A2AF-C266C8A41F15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543AE25-892F-4B84-A50F-7483D08CF1AF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B31D381-2967-4DAE-9D4C-FFA9C6051104}"/>
              </a:ext>
            </a:extLst>
          </p:cNvPr>
          <p:cNvSpPr txBox="1"/>
          <p:nvPr/>
        </p:nvSpPr>
        <p:spPr>
          <a:xfrm>
            <a:off x="1239651" y="4602706"/>
            <a:ext cx="751401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444E04-E7A6-4331-8F42-971A94C93A78}"/>
              </a:ext>
            </a:extLst>
          </p:cNvPr>
          <p:cNvSpPr txBox="1"/>
          <p:nvPr/>
        </p:nvSpPr>
        <p:spPr>
          <a:xfrm>
            <a:off x="6897938" y="468143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AB6978F5-E4D0-41B7-A7A4-B01FFEFBC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9859" y="4672556"/>
            <a:ext cx="3132091" cy="579170"/>
          </a:xfrm>
          <a:prstGeom prst="rect">
            <a:avLst/>
          </a:prstGeom>
        </p:spPr>
      </p:pic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7EAA10C-667B-4A1A-939C-7500F80BD20C}"/>
              </a:ext>
            </a:extLst>
          </p:cNvPr>
          <p:cNvSpPr/>
          <p:nvPr/>
        </p:nvSpPr>
        <p:spPr>
          <a:xfrm>
            <a:off x="1814610" y="2585964"/>
            <a:ext cx="4564594" cy="41990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EEAB0B9-FA75-41F6-97B8-4135B04D8EA9}"/>
              </a:ext>
            </a:extLst>
          </p:cNvPr>
          <p:cNvCxnSpPr>
            <a:cxnSpLocks/>
          </p:cNvCxnSpPr>
          <p:nvPr/>
        </p:nvCxnSpPr>
        <p:spPr>
          <a:xfrm>
            <a:off x="942621" y="2351425"/>
            <a:ext cx="4510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図 32">
            <a:extLst>
              <a:ext uri="{FF2B5EF4-FFF2-40B4-BE49-F238E27FC236}">
                <a16:creationId xmlns:a16="http://schemas.microsoft.com/office/drawing/2014/main" id="{E7B5236E-DC92-4F6A-8543-86DB85889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55" y="219605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54C4BB20-77E4-4812-90E5-BDC8E1C50B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9026" y="2781506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401ECADD-8F01-4D3D-B3F5-ED4307320116}"/>
              </a:ext>
            </a:extLst>
          </p:cNvPr>
          <p:cNvCxnSpPr>
            <a:cxnSpLocks/>
          </p:cNvCxnSpPr>
          <p:nvPr/>
        </p:nvCxnSpPr>
        <p:spPr>
          <a:xfrm>
            <a:off x="954251" y="2951720"/>
            <a:ext cx="50168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1E80A05-CC18-4873-A8E5-576CF0A6DF44}"/>
              </a:ext>
            </a:extLst>
          </p:cNvPr>
          <p:cNvSpPr txBox="1"/>
          <p:nvPr/>
        </p:nvSpPr>
        <p:spPr>
          <a:xfrm>
            <a:off x="1239651" y="5578812"/>
            <a:ext cx="467039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9CD3730-A45B-47CA-9D77-AF305ED680CF}"/>
              </a:ext>
            </a:extLst>
          </p:cNvPr>
          <p:cNvSpPr txBox="1"/>
          <p:nvPr/>
        </p:nvSpPr>
        <p:spPr>
          <a:xfrm>
            <a:off x="4844543" y="563663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93566D5D-4836-46A3-9F57-1D0664A549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5948" y="5393930"/>
            <a:ext cx="1712178" cy="906820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A347C7A-B2B1-277C-815F-2643CDBDDDFD}"/>
              </a:ext>
            </a:extLst>
          </p:cNvPr>
          <p:cNvSpPr txBox="1"/>
          <p:nvPr/>
        </p:nvSpPr>
        <p:spPr>
          <a:xfrm>
            <a:off x="3585081" y="1588527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47E4C95-B290-606A-83A6-20DBB564F9BE}"/>
              </a:ext>
            </a:extLst>
          </p:cNvPr>
          <p:cNvSpPr txBox="1"/>
          <p:nvPr/>
        </p:nvSpPr>
        <p:spPr>
          <a:xfrm>
            <a:off x="3872339" y="160856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9BB60D1-5C52-08A3-3E86-8110CD55F32C}"/>
              </a:ext>
            </a:extLst>
          </p:cNvPr>
          <p:cNvSpPr txBox="1"/>
          <p:nvPr/>
        </p:nvSpPr>
        <p:spPr>
          <a:xfrm>
            <a:off x="5178485" y="158852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A95DC28-AB0D-4847-AC68-4F31E18CFE2E}"/>
              </a:ext>
            </a:extLst>
          </p:cNvPr>
          <p:cNvSpPr txBox="1"/>
          <p:nvPr/>
        </p:nvSpPr>
        <p:spPr>
          <a:xfrm>
            <a:off x="5399576" y="1588527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0E253A1-12CE-C244-4DD2-9F90781891A5}"/>
              </a:ext>
            </a:extLst>
          </p:cNvPr>
          <p:cNvSpPr txBox="1"/>
          <p:nvPr/>
        </p:nvSpPr>
        <p:spPr>
          <a:xfrm>
            <a:off x="3008993" y="112655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587F2A6-628E-4027-6269-1611A27C5C7B}"/>
              </a:ext>
            </a:extLst>
          </p:cNvPr>
          <p:cNvSpPr txBox="1"/>
          <p:nvPr/>
        </p:nvSpPr>
        <p:spPr>
          <a:xfrm>
            <a:off x="3460399" y="110927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C26799D-7FFE-0757-ED4B-0644673B35B4}"/>
              </a:ext>
            </a:extLst>
          </p:cNvPr>
          <p:cNvSpPr txBox="1"/>
          <p:nvPr/>
        </p:nvSpPr>
        <p:spPr>
          <a:xfrm>
            <a:off x="2268653" y="212500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35C72DC-2D36-9DEB-9FE5-84D04A925245}"/>
              </a:ext>
            </a:extLst>
          </p:cNvPr>
          <p:cNvSpPr txBox="1"/>
          <p:nvPr/>
        </p:nvSpPr>
        <p:spPr>
          <a:xfrm>
            <a:off x="3736454" y="211530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09F3BEA-90C2-7307-8CF7-56F2F39E8E70}"/>
              </a:ext>
            </a:extLst>
          </p:cNvPr>
          <p:cNvSpPr txBox="1"/>
          <p:nvPr/>
        </p:nvSpPr>
        <p:spPr>
          <a:xfrm>
            <a:off x="4509031" y="471594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B8EF56C-9997-0DB1-F451-21F1D3FD9687}"/>
              </a:ext>
            </a:extLst>
          </p:cNvPr>
          <p:cNvSpPr txBox="1"/>
          <p:nvPr/>
        </p:nvSpPr>
        <p:spPr>
          <a:xfrm>
            <a:off x="5976832" y="470625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79ACF96-7614-5E67-156E-DA11EB08D844}"/>
              </a:ext>
            </a:extLst>
          </p:cNvPr>
          <p:cNvSpPr txBox="1"/>
          <p:nvPr/>
        </p:nvSpPr>
        <p:spPr>
          <a:xfrm>
            <a:off x="3408690" y="5399151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15768923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42622" y="381881"/>
            <a:ext cx="435006" cy="27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435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FDFCB63A-6802-4BBB-98E4-420891C0F7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52" y="1058569"/>
            <a:ext cx="6096528" cy="3444538"/>
          </a:xfrm>
          <a:prstGeom prst="rect">
            <a:avLst/>
          </a:prstGeom>
        </p:spPr>
      </p:pic>
      <p:sp>
        <p:nvSpPr>
          <p:cNvPr id="264" name="正方形/長方形 263">
            <a:extLst>
              <a:ext uri="{FF2B5EF4-FFF2-40B4-BE49-F238E27FC236}">
                <a16:creationId xmlns:a16="http://schemas.microsoft.com/office/drawing/2014/main" id="{89AADC31-DF25-4098-B3B1-A97593783633}"/>
              </a:ext>
            </a:extLst>
          </p:cNvPr>
          <p:cNvSpPr/>
          <p:nvPr/>
        </p:nvSpPr>
        <p:spPr>
          <a:xfrm>
            <a:off x="1537929" y="3036164"/>
            <a:ext cx="3174026" cy="905522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5270927-8253-4ACC-9BA9-61922C4DCAD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2" name="四角形: 角を丸くする 21">
              <a:extLst>
                <a:ext uri="{FF2B5EF4-FFF2-40B4-BE49-F238E27FC236}">
                  <a16:creationId xmlns:a16="http://schemas.microsoft.com/office/drawing/2014/main" id="{B54E83BF-C505-4F50-91F4-8DD4B729CAD6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29F0050-D972-4F65-AAB8-26067F53C56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78D578E7-CBD7-4D9F-ACBA-6AFBD9D8DD21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17F3A9D2-00B4-4EE1-A30C-CCA5089FE55F}"/>
              </a:ext>
            </a:extLst>
          </p:cNvPr>
          <p:cNvGrpSpPr/>
          <p:nvPr/>
        </p:nvGrpSpPr>
        <p:grpSpPr>
          <a:xfrm>
            <a:off x="895906" y="4682937"/>
            <a:ext cx="6818789" cy="906820"/>
            <a:chOff x="895906" y="5121049"/>
            <a:chExt cx="6818789" cy="906820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87787114-FBD3-4E9A-9788-4D710172C957}"/>
                </a:ext>
              </a:extLst>
            </p:cNvPr>
            <p:cNvSpPr txBox="1"/>
            <p:nvPr/>
          </p:nvSpPr>
          <p:spPr>
            <a:xfrm>
              <a:off x="895906" y="5212413"/>
              <a:ext cx="68187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　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622C827-EA2D-4CC6-B3EE-02AB1534F5C7}"/>
                </a:ext>
              </a:extLst>
            </p:cNvPr>
            <p:cNvSpPr txBox="1"/>
            <p:nvPr/>
          </p:nvSpPr>
          <p:spPr>
            <a:xfrm>
              <a:off x="3823107" y="52740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8631C92D-398F-40CC-B58A-064D348DD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9973" y="5357270"/>
              <a:ext cx="1287892" cy="434378"/>
            </a:xfrm>
            <a:prstGeom prst="rect">
              <a:avLst/>
            </a:prstGeom>
          </p:spPr>
        </p:pic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28DD07B3-242E-4AD7-BFD1-12A3EC3AC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90048" y="5121049"/>
              <a:ext cx="1712178" cy="906820"/>
            </a:xfrm>
            <a:prstGeom prst="rect">
              <a:avLst/>
            </a:prstGeom>
          </p:spPr>
        </p:pic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054495B4-E202-44D0-A128-7056B3A9717A}"/>
                </a:ext>
              </a:extLst>
            </p:cNvPr>
            <p:cNvSpPr txBox="1"/>
            <p:nvPr/>
          </p:nvSpPr>
          <p:spPr>
            <a:xfrm>
              <a:off x="6546990" y="527403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19FCD30-67DE-4CDC-95CF-7F3C659D0B3A}"/>
                </a:ext>
              </a:extLst>
            </p:cNvPr>
            <p:cNvSpPr txBox="1"/>
            <p:nvPr/>
          </p:nvSpPr>
          <p:spPr>
            <a:xfrm>
              <a:off x="1067710" y="5274037"/>
              <a:ext cx="7071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9FB41790-C4E1-46FD-818A-4FC4EF099DA7}"/>
              </a:ext>
            </a:extLst>
          </p:cNvPr>
          <p:cNvGrpSpPr/>
          <p:nvPr/>
        </p:nvGrpSpPr>
        <p:grpSpPr>
          <a:xfrm>
            <a:off x="895906" y="5467859"/>
            <a:ext cx="7635236" cy="1131079"/>
            <a:chOff x="835053" y="5528078"/>
            <a:chExt cx="7635236" cy="1131079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70BF9A8-CBBD-4F79-9516-4AF550E0622A}"/>
                </a:ext>
              </a:extLst>
            </p:cNvPr>
            <p:cNvSpPr txBox="1"/>
            <p:nvPr/>
          </p:nvSpPr>
          <p:spPr>
            <a:xfrm>
              <a:off x="835053" y="5528078"/>
              <a:ext cx="763523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調査する向きを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下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」に変更して　　　　　　に入れる。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3BA21C1-0C2F-4490-BF4C-2DF1D6421FF9}"/>
                </a:ext>
              </a:extLst>
            </p:cNvPr>
            <p:cNvSpPr txBox="1"/>
            <p:nvPr/>
          </p:nvSpPr>
          <p:spPr>
            <a:xfrm>
              <a:off x="3550721" y="6137661"/>
              <a:ext cx="7038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B66148CD-B56C-4E0A-B30D-7CB6AC8F3961}"/>
                </a:ext>
              </a:extLst>
            </p:cNvPr>
            <p:cNvSpPr txBox="1"/>
            <p:nvPr/>
          </p:nvSpPr>
          <p:spPr>
            <a:xfrm>
              <a:off x="2843291" y="6137661"/>
              <a:ext cx="5340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FCC2A43-6F2B-4CFF-AFAC-6F64EF4B20A6}"/>
                </a:ext>
              </a:extLst>
            </p:cNvPr>
            <p:cNvSpPr txBox="1"/>
            <p:nvPr/>
          </p:nvSpPr>
          <p:spPr>
            <a:xfrm>
              <a:off x="942375" y="6137661"/>
              <a:ext cx="907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ちょうさ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98BAB818-9231-4AFA-A33C-B125E1EDA45C}"/>
                </a:ext>
              </a:extLst>
            </p:cNvPr>
            <p:cNvSpPr txBox="1"/>
            <p:nvPr/>
          </p:nvSpPr>
          <p:spPr>
            <a:xfrm>
              <a:off x="1924992" y="6137661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596851CC-0F5A-4C98-A232-13DDE8B6EA5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50472" y="5646530"/>
              <a:ext cx="3756986" cy="434378"/>
            </a:xfrm>
            <a:prstGeom prst="rect">
              <a:avLst/>
            </a:prstGeom>
          </p:spPr>
        </p:pic>
        <p:pic>
          <p:nvPicPr>
            <p:cNvPr id="40" name="図 39">
              <a:extLst>
                <a:ext uri="{FF2B5EF4-FFF2-40B4-BE49-F238E27FC236}">
                  <a16:creationId xmlns:a16="http://schemas.microsoft.com/office/drawing/2014/main" id="{CBE2CC64-FBB9-41FA-B397-B8C5E3A44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59519" y="6203088"/>
              <a:ext cx="1287892" cy="434378"/>
            </a:xfrm>
            <a:prstGeom prst="rect">
              <a:avLst/>
            </a:prstGeom>
          </p:spPr>
        </p:pic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FC8E19BA-A606-48B4-A250-29B8C0BA8117}"/>
                </a:ext>
              </a:extLst>
            </p:cNvPr>
            <p:cNvSpPr txBox="1"/>
            <p:nvPr/>
          </p:nvSpPr>
          <p:spPr>
            <a:xfrm>
              <a:off x="6018477" y="614680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6CB96333-5C47-4522-92BF-66A1DEC21D82}"/>
                </a:ext>
              </a:extLst>
            </p:cNvPr>
            <p:cNvSpPr txBox="1"/>
            <p:nvPr/>
          </p:nvSpPr>
          <p:spPr>
            <a:xfrm>
              <a:off x="7165884" y="559981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CB35AFED-64EB-490F-9A1B-152204DACA87}"/>
              </a:ext>
            </a:extLst>
          </p:cNvPr>
          <p:cNvCxnSpPr>
            <a:cxnSpLocks/>
            <a:stCxn id="44" idx="0"/>
          </p:cNvCxnSpPr>
          <p:nvPr/>
        </p:nvCxnSpPr>
        <p:spPr>
          <a:xfrm flipV="1">
            <a:off x="5257389" y="3018407"/>
            <a:ext cx="0" cy="2604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図 43">
            <a:extLst>
              <a:ext uri="{FF2B5EF4-FFF2-40B4-BE49-F238E27FC236}">
                <a16:creationId xmlns:a16="http://schemas.microsoft.com/office/drawing/2014/main" id="{49759A99-53D2-4C26-8AD8-98B3E087B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0232" y="327889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6F88D45B-48FC-4EFA-B92D-37769C616D0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738738" y="329664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944A9946-DD13-4F01-9D65-0E1F2DBFCC99}"/>
              </a:ext>
            </a:extLst>
          </p:cNvPr>
          <p:cNvCxnSpPr>
            <a:cxnSpLocks/>
          </p:cNvCxnSpPr>
          <p:nvPr/>
        </p:nvCxnSpPr>
        <p:spPr>
          <a:xfrm flipV="1">
            <a:off x="5960129" y="3009529"/>
            <a:ext cx="0" cy="2604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B76444B4-E99C-4442-814D-FB74F85BA9AA}"/>
              </a:ext>
            </a:extLst>
          </p:cNvPr>
          <p:cNvSpPr/>
          <p:nvPr/>
        </p:nvSpPr>
        <p:spPr>
          <a:xfrm>
            <a:off x="4234650" y="2581898"/>
            <a:ext cx="505889" cy="388635"/>
          </a:xfrm>
          <a:prstGeom prst="roundRect">
            <a:avLst>
              <a:gd name="adj" fmla="val 2401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D9CC67E-A54C-05A1-4B42-50D2632FC5C0}"/>
              </a:ext>
            </a:extLst>
          </p:cNvPr>
          <p:cNvSpPr txBox="1"/>
          <p:nvPr/>
        </p:nvSpPr>
        <p:spPr>
          <a:xfrm>
            <a:off x="3008993" y="112655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B77FF0E-89C6-81E2-92E8-F30510A7E7E6}"/>
              </a:ext>
            </a:extLst>
          </p:cNvPr>
          <p:cNvSpPr txBox="1"/>
          <p:nvPr/>
        </p:nvSpPr>
        <p:spPr>
          <a:xfrm>
            <a:off x="3460399" y="110927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A4423F8-AD02-C46A-AF19-9C95B6321463}"/>
              </a:ext>
            </a:extLst>
          </p:cNvPr>
          <p:cNvSpPr txBox="1"/>
          <p:nvPr/>
        </p:nvSpPr>
        <p:spPr>
          <a:xfrm>
            <a:off x="3585081" y="1588527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22A8E52-5848-1C53-0939-6C338AC9EE80}"/>
              </a:ext>
            </a:extLst>
          </p:cNvPr>
          <p:cNvSpPr txBox="1"/>
          <p:nvPr/>
        </p:nvSpPr>
        <p:spPr>
          <a:xfrm>
            <a:off x="3872339" y="160856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947CD78-18B5-8056-9A52-8390DDFEEEDB}"/>
              </a:ext>
            </a:extLst>
          </p:cNvPr>
          <p:cNvSpPr txBox="1"/>
          <p:nvPr/>
        </p:nvSpPr>
        <p:spPr>
          <a:xfrm>
            <a:off x="5178485" y="158852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B487C23-4950-6795-721B-21BF7D9C2345}"/>
              </a:ext>
            </a:extLst>
          </p:cNvPr>
          <p:cNvSpPr txBox="1"/>
          <p:nvPr/>
        </p:nvSpPr>
        <p:spPr>
          <a:xfrm>
            <a:off x="5399576" y="1588527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F5161AA-D922-B84D-3391-BBA6E1D86ED1}"/>
              </a:ext>
            </a:extLst>
          </p:cNvPr>
          <p:cNvSpPr txBox="1"/>
          <p:nvPr/>
        </p:nvSpPr>
        <p:spPr>
          <a:xfrm>
            <a:off x="2268653" y="212500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D0063973-A6AC-5206-05AC-9E89E71FBD77}"/>
              </a:ext>
            </a:extLst>
          </p:cNvPr>
          <p:cNvSpPr txBox="1"/>
          <p:nvPr/>
        </p:nvSpPr>
        <p:spPr>
          <a:xfrm>
            <a:off x="3736454" y="211530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019E351-3EA6-04C5-9905-BA1C8E697715}"/>
              </a:ext>
            </a:extLst>
          </p:cNvPr>
          <p:cNvSpPr txBox="1"/>
          <p:nvPr/>
        </p:nvSpPr>
        <p:spPr>
          <a:xfrm>
            <a:off x="4200198" y="254544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B4181B0-61C3-DD8D-7B99-FE082C2AD8E4}"/>
              </a:ext>
            </a:extLst>
          </p:cNvPr>
          <p:cNvSpPr txBox="1"/>
          <p:nvPr/>
        </p:nvSpPr>
        <p:spPr>
          <a:xfrm>
            <a:off x="4740539" y="2559063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9BACC89-9E09-3103-002C-A5FFF5473020}"/>
              </a:ext>
            </a:extLst>
          </p:cNvPr>
          <p:cNvSpPr txBox="1"/>
          <p:nvPr/>
        </p:nvSpPr>
        <p:spPr>
          <a:xfrm>
            <a:off x="5010740" y="4689068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AA50838-EA4E-9D37-9254-962901B40ED9}"/>
              </a:ext>
            </a:extLst>
          </p:cNvPr>
          <p:cNvSpPr txBox="1"/>
          <p:nvPr/>
        </p:nvSpPr>
        <p:spPr>
          <a:xfrm>
            <a:off x="6149295" y="5570371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A1423E7-F95D-0DFF-B7D6-5C9BA86DAAF3}"/>
              </a:ext>
            </a:extLst>
          </p:cNvPr>
          <p:cNvSpPr txBox="1"/>
          <p:nvPr/>
        </p:nvSpPr>
        <p:spPr>
          <a:xfrm>
            <a:off x="5617572" y="556726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</p:spTree>
    <p:extLst>
      <p:ext uri="{BB962C8B-B14F-4D97-AF65-F5344CB8AC3E}">
        <p14:creationId xmlns:p14="http://schemas.microsoft.com/office/powerpoint/2010/main" val="2673796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>
            <a:extLst>
              <a:ext uri="{FF2B5EF4-FFF2-40B4-BE49-F238E27FC236}">
                <a16:creationId xmlns:a16="http://schemas.microsoft.com/office/drawing/2014/main" id="{88B3A840-08B8-48C0-A17B-28831ED1D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52" y="1058569"/>
            <a:ext cx="6096528" cy="344453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42622" y="381881"/>
            <a:ext cx="435006" cy="27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435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256" name="図 255">
            <a:extLst>
              <a:ext uri="{FF2B5EF4-FFF2-40B4-BE49-F238E27FC236}">
                <a16:creationId xmlns:a16="http://schemas.microsoft.com/office/drawing/2014/main" id="{4E655A5D-DDCD-4173-AB5A-93BE7F93A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850" y="307741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57" name="直線矢印コネクタ 256">
            <a:extLst>
              <a:ext uri="{FF2B5EF4-FFF2-40B4-BE49-F238E27FC236}">
                <a16:creationId xmlns:a16="http://schemas.microsoft.com/office/drawing/2014/main" id="{415FD639-B1BA-4D1D-9DC1-6DB5750BF86A}"/>
              </a:ext>
            </a:extLst>
          </p:cNvPr>
          <p:cNvCxnSpPr>
            <a:cxnSpLocks/>
          </p:cNvCxnSpPr>
          <p:nvPr/>
        </p:nvCxnSpPr>
        <p:spPr>
          <a:xfrm>
            <a:off x="1079041" y="3313589"/>
            <a:ext cx="49796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57A82A8-56AA-4913-A469-F8877471D298}"/>
              </a:ext>
            </a:extLst>
          </p:cNvPr>
          <p:cNvSpPr txBox="1"/>
          <p:nvPr/>
        </p:nvSpPr>
        <p:spPr>
          <a:xfrm>
            <a:off x="1070163" y="4413111"/>
            <a:ext cx="666974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向きを「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8D75FB8-B0C5-43C2-AD5B-4ACB056FEC35}"/>
              </a:ext>
            </a:extLst>
          </p:cNvPr>
          <p:cNvSpPr txBox="1"/>
          <p:nvPr/>
        </p:nvSpPr>
        <p:spPr>
          <a:xfrm>
            <a:off x="5816585" y="447599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CF92B55-B15C-4B1F-97D5-C50459125EAE}"/>
              </a:ext>
            </a:extLst>
          </p:cNvPr>
          <p:cNvSpPr txBox="1"/>
          <p:nvPr/>
        </p:nvSpPr>
        <p:spPr>
          <a:xfrm>
            <a:off x="2829451" y="5019317"/>
            <a:ext cx="754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3FE7FB2-ABCA-423B-8D5C-8B9A63F12B20}"/>
              </a:ext>
            </a:extLst>
          </p:cNvPr>
          <p:cNvSpPr txBox="1"/>
          <p:nvPr/>
        </p:nvSpPr>
        <p:spPr>
          <a:xfrm>
            <a:off x="2146451" y="501642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83E4218-FF7B-4774-94DE-CFAE51E99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449" y="4532850"/>
            <a:ext cx="2194750" cy="563929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CEB2DA1-1D46-4FDA-B734-12269FFD90E4}"/>
              </a:ext>
            </a:extLst>
          </p:cNvPr>
          <p:cNvSpPr txBox="1"/>
          <p:nvPr/>
        </p:nvSpPr>
        <p:spPr>
          <a:xfrm>
            <a:off x="1079041" y="5531720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D60AEA9-A559-4812-869A-F3E9BB109F8B}"/>
              </a:ext>
            </a:extLst>
          </p:cNvPr>
          <p:cNvSpPr txBox="1"/>
          <p:nvPr/>
        </p:nvSpPr>
        <p:spPr>
          <a:xfrm>
            <a:off x="6747519" y="56026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DF94E240-D003-4BDD-B29D-45093D41A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5650" y="5598353"/>
            <a:ext cx="3132091" cy="579170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71B6A449-3CD2-425D-A8A1-CC6F0D30521B}"/>
              </a:ext>
            </a:extLst>
          </p:cNvPr>
          <p:cNvGrpSpPr/>
          <p:nvPr/>
        </p:nvGrpSpPr>
        <p:grpSpPr>
          <a:xfrm>
            <a:off x="7689952" y="4990627"/>
            <a:ext cx="1215452" cy="1215452"/>
            <a:chOff x="5638108" y="5543188"/>
            <a:chExt cx="1215452" cy="1215452"/>
          </a:xfrm>
        </p:grpSpPr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48A2B7AD-4991-445D-A4C4-66257610FFB0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F06B552A-BCF5-40A6-85B1-F3F781A1CB5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67E15CAA-2615-4CBF-96FE-CEBD17B687D2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8CD9F05-4142-4AE2-AD0A-49BB7AE546D8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4641E36-C8C1-4EFE-8BBE-881FC505E4DC}"/>
              </a:ext>
            </a:extLst>
          </p:cNvPr>
          <p:cNvSpPr txBox="1"/>
          <p:nvPr/>
        </p:nvSpPr>
        <p:spPr>
          <a:xfrm>
            <a:off x="1224610" y="501931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EF453927-DF16-43F5-A32A-3B7AA173FF8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771D5055-E461-4AF8-B83E-12AD97324F6A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28291386-7FE8-4110-9ABB-5205C5E65C2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8331108D-AB66-430A-B46B-55A246B85871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DFFB7D31-541A-4D40-9FE4-710EAE43176A}"/>
              </a:ext>
            </a:extLst>
          </p:cNvPr>
          <p:cNvSpPr/>
          <p:nvPr/>
        </p:nvSpPr>
        <p:spPr>
          <a:xfrm>
            <a:off x="2372482" y="3040365"/>
            <a:ext cx="505889" cy="388635"/>
          </a:xfrm>
          <a:prstGeom prst="roundRect">
            <a:avLst>
              <a:gd name="adj" fmla="val 24011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4CB1BEA-9C74-815E-D22C-ED1E4C960EF0}"/>
              </a:ext>
            </a:extLst>
          </p:cNvPr>
          <p:cNvSpPr txBox="1"/>
          <p:nvPr/>
        </p:nvSpPr>
        <p:spPr>
          <a:xfrm>
            <a:off x="3008993" y="112655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0A9914-03CB-F1F1-7403-EB83C2E105D7}"/>
              </a:ext>
            </a:extLst>
          </p:cNvPr>
          <p:cNvSpPr txBox="1"/>
          <p:nvPr/>
        </p:nvSpPr>
        <p:spPr>
          <a:xfrm>
            <a:off x="3460399" y="110927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2D95741B-5720-574B-2FE4-229354B00AAA}"/>
              </a:ext>
            </a:extLst>
          </p:cNvPr>
          <p:cNvSpPr txBox="1"/>
          <p:nvPr/>
        </p:nvSpPr>
        <p:spPr>
          <a:xfrm>
            <a:off x="3585081" y="1588527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54DEB8B-C896-0C79-BAAB-6EFD9A34B457}"/>
              </a:ext>
            </a:extLst>
          </p:cNvPr>
          <p:cNvSpPr txBox="1"/>
          <p:nvPr/>
        </p:nvSpPr>
        <p:spPr>
          <a:xfrm>
            <a:off x="3872339" y="1608562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6F94EFD-CD8D-9A64-5CCE-9BCC3476E161}"/>
              </a:ext>
            </a:extLst>
          </p:cNvPr>
          <p:cNvSpPr txBox="1"/>
          <p:nvPr/>
        </p:nvSpPr>
        <p:spPr>
          <a:xfrm>
            <a:off x="5178485" y="1588527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7366B14-FB21-E9E9-977F-F06E05667AD6}"/>
              </a:ext>
            </a:extLst>
          </p:cNvPr>
          <p:cNvSpPr txBox="1"/>
          <p:nvPr/>
        </p:nvSpPr>
        <p:spPr>
          <a:xfrm>
            <a:off x="5399576" y="1588527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435BD9-43B9-F500-B7B7-D9B0DDD5D131}"/>
              </a:ext>
            </a:extLst>
          </p:cNvPr>
          <p:cNvSpPr txBox="1"/>
          <p:nvPr/>
        </p:nvSpPr>
        <p:spPr>
          <a:xfrm>
            <a:off x="2268653" y="212500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E706F7D-B31D-62BF-8E3C-45192C4B145E}"/>
              </a:ext>
            </a:extLst>
          </p:cNvPr>
          <p:cNvSpPr txBox="1"/>
          <p:nvPr/>
        </p:nvSpPr>
        <p:spPr>
          <a:xfrm>
            <a:off x="3736454" y="2115309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5C554C8-9274-49FD-055A-698828E23EA5}"/>
              </a:ext>
            </a:extLst>
          </p:cNvPr>
          <p:cNvSpPr txBox="1"/>
          <p:nvPr/>
        </p:nvSpPr>
        <p:spPr>
          <a:xfrm>
            <a:off x="4200198" y="254544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6AE5878-34E7-3A76-FD5D-180EE128B0BA}"/>
              </a:ext>
            </a:extLst>
          </p:cNvPr>
          <p:cNvSpPr txBox="1"/>
          <p:nvPr/>
        </p:nvSpPr>
        <p:spPr>
          <a:xfrm>
            <a:off x="4740539" y="2559063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B918ED2-FFC6-583E-0529-544380167F3B}"/>
              </a:ext>
            </a:extLst>
          </p:cNvPr>
          <p:cNvSpPr txBox="1"/>
          <p:nvPr/>
        </p:nvSpPr>
        <p:spPr>
          <a:xfrm>
            <a:off x="3047860" y="2993770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206505D-2635-4E95-8745-C413CF4ABD4A}"/>
              </a:ext>
            </a:extLst>
          </p:cNvPr>
          <p:cNvSpPr txBox="1"/>
          <p:nvPr/>
        </p:nvSpPr>
        <p:spPr>
          <a:xfrm>
            <a:off x="2384113" y="301592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79D47EF-9C4A-F65E-0E70-2E9103BBE891}"/>
              </a:ext>
            </a:extLst>
          </p:cNvPr>
          <p:cNvSpPr txBox="1"/>
          <p:nvPr/>
        </p:nvSpPr>
        <p:spPr>
          <a:xfrm>
            <a:off x="2404538" y="342735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1D1E1B1-9DC9-3853-9CBB-54EB50A41DB2}"/>
              </a:ext>
            </a:extLst>
          </p:cNvPr>
          <p:cNvSpPr txBox="1"/>
          <p:nvPr/>
        </p:nvSpPr>
        <p:spPr>
          <a:xfrm>
            <a:off x="3872339" y="341766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4014EA0-02E3-D436-A029-D91F6D696730}"/>
              </a:ext>
            </a:extLst>
          </p:cNvPr>
          <p:cNvSpPr txBox="1"/>
          <p:nvPr/>
        </p:nvSpPr>
        <p:spPr>
          <a:xfrm>
            <a:off x="4350689" y="4544324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7E510676-9A1C-CA0D-0305-01D243929FC3}"/>
              </a:ext>
            </a:extLst>
          </p:cNvPr>
          <p:cNvSpPr txBox="1"/>
          <p:nvPr/>
        </p:nvSpPr>
        <p:spPr>
          <a:xfrm>
            <a:off x="5038056" y="4506774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95ED12D-1C14-8F7A-6268-441D5FFFEFD5}"/>
              </a:ext>
            </a:extLst>
          </p:cNvPr>
          <p:cNvSpPr txBox="1"/>
          <p:nvPr/>
        </p:nvSpPr>
        <p:spPr>
          <a:xfrm>
            <a:off x="4295157" y="562846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614B69A-9EFD-0D79-0FEB-483A2B3AFFBF}"/>
              </a:ext>
            </a:extLst>
          </p:cNvPr>
          <p:cNvSpPr txBox="1"/>
          <p:nvPr/>
        </p:nvSpPr>
        <p:spPr>
          <a:xfrm>
            <a:off x="5762958" y="5618777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97771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42622" y="381881"/>
            <a:ext cx="435006" cy="27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435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8DF6FA2-C673-481E-BCD3-45F28BC1BF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2" y="2149576"/>
            <a:ext cx="7107735" cy="4620027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A0826F-A3A0-45B7-B145-FBDAFEA0FED8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chasm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972DCD8-767C-40CA-9FAE-79099C455312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EB1857-AA74-4EE9-B4E4-D05835412A48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7619E0A0-5E2A-491C-B837-7D099AF728B9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92D77DF7-20FC-4E7D-81BD-CFFE4772C6B4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E9D4CF7A-4014-46A8-90E0-6B826443095C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吹き出し: 角を丸めた四角形 84">
            <a:extLst>
              <a:ext uri="{FF2B5EF4-FFF2-40B4-BE49-F238E27FC236}">
                <a16:creationId xmlns:a16="http://schemas.microsoft.com/office/drawing/2014/main" id="{98A13F77-D5C0-4E09-9ED3-2A0B0CBA2471}"/>
              </a:ext>
            </a:extLst>
          </p:cNvPr>
          <p:cNvSpPr/>
          <p:nvPr/>
        </p:nvSpPr>
        <p:spPr>
          <a:xfrm>
            <a:off x="2266606" y="5682644"/>
            <a:ext cx="1676334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CD2F957F-7561-404D-8C35-07A2002A6C16}"/>
              </a:ext>
            </a:extLst>
          </p:cNvPr>
          <p:cNvSpPr txBox="1"/>
          <p:nvPr/>
        </p:nvSpPr>
        <p:spPr>
          <a:xfrm>
            <a:off x="2289965" y="5676170"/>
            <a:ext cx="1676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chasm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BCF0A566-D9E0-4DBC-B7A8-ED5A49A92B79}"/>
              </a:ext>
            </a:extLst>
          </p:cNvPr>
          <p:cNvSpPr txBox="1"/>
          <p:nvPr/>
        </p:nvSpPr>
        <p:spPr>
          <a:xfrm>
            <a:off x="3104196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1189674-C3DD-40C1-B828-9B09D3233870}"/>
              </a:ext>
            </a:extLst>
          </p:cNvPr>
          <p:cNvSpPr txBox="1"/>
          <p:nvPr/>
        </p:nvSpPr>
        <p:spPr>
          <a:xfrm>
            <a:off x="4413461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5FB8020-D9D9-4557-810B-E20F81DE376C}"/>
              </a:ext>
            </a:extLst>
          </p:cNvPr>
          <p:cNvSpPr txBox="1"/>
          <p:nvPr/>
        </p:nvSpPr>
        <p:spPr>
          <a:xfrm>
            <a:off x="5861563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AA0A5D4-9014-43BA-82AB-43EB762682FD}"/>
              </a:ext>
            </a:extLst>
          </p:cNvPr>
          <p:cNvSpPr txBox="1"/>
          <p:nvPr/>
        </p:nvSpPr>
        <p:spPr>
          <a:xfrm>
            <a:off x="3029542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414893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．橋を架けよう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942622" y="381881"/>
            <a:ext cx="435006" cy="275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はし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8BB4D1A-9EE0-4179-ADE9-4B047888B037}"/>
              </a:ext>
            </a:extLst>
          </p:cNvPr>
          <p:cNvSpPr txBox="1"/>
          <p:nvPr/>
        </p:nvSpPr>
        <p:spPr>
          <a:xfrm>
            <a:off x="1547946" y="380187"/>
            <a:ext cx="4350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98FFB42-7EC8-47D3-9674-8C3A5A419B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758967"/>
            <a:ext cx="7116059" cy="4625438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CCFF1BF-1304-4003-85E1-57A347CEAC33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が完成しました！頑張った点を先生に伝えましょう！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9F60A43-F7AA-4448-B205-FC3D8CB85851}"/>
              </a:ext>
            </a:extLst>
          </p:cNvPr>
          <p:cNvSpPr txBox="1"/>
          <p:nvPr/>
        </p:nvSpPr>
        <p:spPr>
          <a:xfrm>
            <a:off x="2735772" y="1086891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AFC2169-F68F-4B83-8DAB-CFD4DA7B2F65}"/>
              </a:ext>
            </a:extLst>
          </p:cNvPr>
          <p:cNvSpPr txBox="1"/>
          <p:nvPr/>
        </p:nvSpPr>
        <p:spPr>
          <a:xfrm>
            <a:off x="1160125" y="1086891"/>
            <a:ext cx="71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0167553-B1B6-4BCB-94F7-BC96483A9D75}"/>
              </a:ext>
            </a:extLst>
          </p:cNvPr>
          <p:cNvSpPr txBox="1"/>
          <p:nvPr/>
        </p:nvSpPr>
        <p:spPr>
          <a:xfrm>
            <a:off x="3646410" y="108689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F83E492-DE62-446F-805E-C3B37F1FD295}"/>
              </a:ext>
            </a:extLst>
          </p:cNvPr>
          <p:cNvSpPr txBox="1"/>
          <p:nvPr/>
        </p:nvSpPr>
        <p:spPr>
          <a:xfrm>
            <a:off x="725020" y="1086891"/>
            <a:ext cx="446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DB4781D-70AB-46DE-ADF3-7610A79FC2AB}"/>
              </a:ext>
            </a:extLst>
          </p:cNvPr>
          <p:cNvSpPr txBox="1"/>
          <p:nvPr/>
        </p:nvSpPr>
        <p:spPr>
          <a:xfrm>
            <a:off x="4093066" y="1086891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A4686C7-335B-4792-B708-C024D22FD2C5}"/>
              </a:ext>
            </a:extLst>
          </p:cNvPr>
          <p:cNvSpPr txBox="1"/>
          <p:nvPr/>
        </p:nvSpPr>
        <p:spPr>
          <a:xfrm>
            <a:off x="4812357" y="1086891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</p:spTree>
    <p:extLst>
      <p:ext uri="{BB962C8B-B14F-4D97-AF65-F5344CB8AC3E}">
        <p14:creationId xmlns:p14="http://schemas.microsoft.com/office/powerpoint/2010/main" val="79798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：迷路を通り抜けよう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929630" y="1411864"/>
            <a:ext cx="852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4182969" y="1411863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24C69E-0906-4616-8CF7-D3D6B0138662}"/>
              </a:ext>
            </a:extLst>
          </p:cNvPr>
          <p:cNvSpPr txBox="1"/>
          <p:nvPr/>
        </p:nvSpPr>
        <p:spPr>
          <a:xfrm>
            <a:off x="4912418" y="1411862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</p:spTree>
    <p:extLst>
      <p:ext uri="{BB962C8B-B14F-4D97-AF65-F5344CB8AC3E}">
        <p14:creationId xmlns:p14="http://schemas.microsoft.com/office/powerpoint/2010/main" val="4192615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46189" y="1496628"/>
            <a:ext cx="5957731" cy="387252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エージェントをゴールまで移動させるプログラムを作ろう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7193349" y="1061750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71554" y="5324763"/>
            <a:ext cx="5981783" cy="157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迷路を上から観察してみましょう。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（透明なブロックの上にも乗ることができます。）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2998528" y="5948201"/>
            <a:ext cx="721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1643767" y="594820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304631" y="5948201"/>
            <a:ext cx="53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90077E-8B6A-46E2-8873-C71305A88ADC}"/>
              </a:ext>
            </a:extLst>
          </p:cNvPr>
          <p:cNvSpPr txBox="1"/>
          <p:nvPr/>
        </p:nvSpPr>
        <p:spPr>
          <a:xfrm>
            <a:off x="4693420" y="1061750"/>
            <a:ext cx="65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B0FE4B-2EE6-4423-9DBE-A3E36B9F9617}"/>
              </a:ext>
            </a:extLst>
          </p:cNvPr>
          <p:cNvSpPr txBox="1"/>
          <p:nvPr/>
        </p:nvSpPr>
        <p:spPr>
          <a:xfrm>
            <a:off x="4572000" y="5395891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B75E90-0AD8-4088-BD5A-F2B45EF0D11A}"/>
              </a:ext>
            </a:extLst>
          </p:cNvPr>
          <p:cNvSpPr txBox="1"/>
          <p:nvPr/>
        </p:nvSpPr>
        <p:spPr>
          <a:xfrm>
            <a:off x="5104129" y="539589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EB346B-F5F1-42B0-98E0-A66A48C5F87A}"/>
              </a:ext>
            </a:extLst>
          </p:cNvPr>
          <p:cNvSpPr txBox="1"/>
          <p:nvPr/>
        </p:nvSpPr>
        <p:spPr>
          <a:xfrm>
            <a:off x="5554947" y="539589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920517F-27B8-48CD-BC39-6B91B4019DB0}"/>
              </a:ext>
            </a:extLst>
          </p:cNvPr>
          <p:cNvSpPr txBox="1"/>
          <p:nvPr/>
        </p:nvSpPr>
        <p:spPr>
          <a:xfrm>
            <a:off x="3461647" y="6464216"/>
            <a:ext cx="7216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とうめい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FAC5B25-DDC1-4C6D-9F73-2C07B70B12C5}"/>
              </a:ext>
            </a:extLst>
          </p:cNvPr>
          <p:cNvSpPr txBox="1"/>
          <p:nvPr/>
        </p:nvSpPr>
        <p:spPr>
          <a:xfrm>
            <a:off x="4957555" y="6464216"/>
            <a:ext cx="3972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E7F7064-4C8B-4C18-9880-245C233132F8}"/>
              </a:ext>
            </a:extLst>
          </p:cNvPr>
          <p:cNvSpPr txBox="1"/>
          <p:nvPr/>
        </p:nvSpPr>
        <p:spPr>
          <a:xfrm>
            <a:off x="5498995" y="6464216"/>
            <a:ext cx="3972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0C19C23-9206-46F2-BDC9-E2AFA4811061}"/>
              </a:ext>
            </a:extLst>
          </p:cNvPr>
          <p:cNvSpPr txBox="1"/>
          <p:nvPr/>
        </p:nvSpPr>
        <p:spPr>
          <a:xfrm>
            <a:off x="5649812" y="4679125"/>
            <a:ext cx="97892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3B7949D-2A07-428F-B69D-7A57C91EBAA5}"/>
              </a:ext>
            </a:extLst>
          </p:cNvPr>
          <p:cNvSpPr txBox="1"/>
          <p:nvPr/>
        </p:nvSpPr>
        <p:spPr>
          <a:xfrm>
            <a:off x="4688739" y="1984002"/>
            <a:ext cx="978926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369B83F6-5058-4658-81B0-57AEFF6BB152}"/>
              </a:ext>
            </a:extLst>
          </p:cNvPr>
          <p:cNvSpPr/>
          <p:nvPr/>
        </p:nvSpPr>
        <p:spPr>
          <a:xfrm>
            <a:off x="5081514" y="4036128"/>
            <a:ext cx="672043" cy="672043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C136D609-84D7-4A84-9BC0-A806E2D5E316}"/>
              </a:ext>
            </a:extLst>
          </p:cNvPr>
          <p:cNvSpPr/>
          <p:nvPr/>
        </p:nvSpPr>
        <p:spPr>
          <a:xfrm>
            <a:off x="4143848" y="1884611"/>
            <a:ext cx="481418" cy="481418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4474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5F8204C6-22A7-4DD7-825D-03F1DAF07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769998"/>
            <a:ext cx="664291" cy="711741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3129DEAD-20F8-4A18-97C9-AA236DC29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692857"/>
            <a:ext cx="752413" cy="650735"/>
          </a:xfrm>
          <a:prstGeom prst="rect">
            <a:avLst/>
          </a:prstGeom>
        </p:spPr>
      </p:pic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CF691B26-4A36-4904-ACC3-0B0DBE5E4D7C}"/>
              </a:ext>
            </a:extLst>
          </p:cNvPr>
          <p:cNvSpPr/>
          <p:nvPr/>
        </p:nvSpPr>
        <p:spPr>
          <a:xfrm>
            <a:off x="1335162" y="1637128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8F50E17-57F0-4247-9F40-1731C8E8D471}"/>
              </a:ext>
            </a:extLst>
          </p:cNvPr>
          <p:cNvSpPr txBox="1"/>
          <p:nvPr/>
        </p:nvSpPr>
        <p:spPr>
          <a:xfrm>
            <a:off x="1406019" y="1646961"/>
            <a:ext cx="563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エージェントを移動させるプログラムは第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回でも作ったね。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B1530E2-5914-4729-A6D7-716A15D99487}"/>
              </a:ext>
            </a:extLst>
          </p:cNvPr>
          <p:cNvSpPr txBox="1"/>
          <p:nvPr/>
        </p:nvSpPr>
        <p:spPr>
          <a:xfrm>
            <a:off x="5045675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525F0E4-EF45-4FA3-9CB3-7B1A0B8F8B94}"/>
              </a:ext>
            </a:extLst>
          </p:cNvPr>
          <p:cNvSpPr txBox="1"/>
          <p:nvPr/>
        </p:nvSpPr>
        <p:spPr>
          <a:xfrm>
            <a:off x="5372403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E183BC0-AF2A-4C27-932E-F83BE5106A1B}"/>
              </a:ext>
            </a:extLst>
          </p:cNvPr>
          <p:cNvSpPr txBox="1"/>
          <p:nvPr/>
        </p:nvSpPr>
        <p:spPr>
          <a:xfrm>
            <a:off x="6005097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8B9FFD8-8324-4EEE-98BD-AB55E637EEEE}"/>
              </a:ext>
            </a:extLst>
          </p:cNvPr>
          <p:cNvSpPr txBox="1"/>
          <p:nvPr/>
        </p:nvSpPr>
        <p:spPr>
          <a:xfrm>
            <a:off x="2014628" y="2713024"/>
            <a:ext cx="5646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前方の障害物の確認やエージェントの向きを設定したね！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2026058-281A-4B71-92EF-BA546A9CCC41}"/>
              </a:ext>
            </a:extLst>
          </p:cNvPr>
          <p:cNvSpPr txBox="1"/>
          <p:nvPr/>
        </p:nvSpPr>
        <p:spPr>
          <a:xfrm>
            <a:off x="2456373" y="2772072"/>
            <a:ext cx="10695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92AD4A6-C16A-4F31-BF28-9C37742FF66B}"/>
              </a:ext>
            </a:extLst>
          </p:cNvPr>
          <p:cNvSpPr txBox="1"/>
          <p:nvPr/>
        </p:nvSpPr>
        <p:spPr>
          <a:xfrm>
            <a:off x="6038352" y="2780579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611A3D0-079B-4F66-9653-D845C694D15D}"/>
              </a:ext>
            </a:extLst>
          </p:cNvPr>
          <p:cNvSpPr txBox="1"/>
          <p:nvPr/>
        </p:nvSpPr>
        <p:spPr>
          <a:xfrm>
            <a:off x="1969277" y="2772072"/>
            <a:ext cx="6624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C182280-15CF-464B-9EBF-FAFFC6A8327D}"/>
              </a:ext>
            </a:extLst>
          </p:cNvPr>
          <p:cNvSpPr txBox="1"/>
          <p:nvPr/>
        </p:nvSpPr>
        <p:spPr>
          <a:xfrm>
            <a:off x="5434538" y="277170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吹き出し: 角を丸めた四角形 79">
            <a:extLst>
              <a:ext uri="{FF2B5EF4-FFF2-40B4-BE49-F238E27FC236}">
                <a16:creationId xmlns:a16="http://schemas.microsoft.com/office/drawing/2014/main" id="{B52714D7-39B0-42BA-9F1A-7F6DC06EA71C}"/>
              </a:ext>
            </a:extLst>
          </p:cNvPr>
          <p:cNvSpPr/>
          <p:nvPr/>
        </p:nvSpPr>
        <p:spPr>
          <a:xfrm>
            <a:off x="1918490" y="2712646"/>
            <a:ext cx="5920494" cy="609010"/>
          </a:xfrm>
          <a:prstGeom prst="wedgeRoundRectCallout">
            <a:avLst>
              <a:gd name="adj1" fmla="val 53191"/>
              <a:gd name="adj2" fmla="val -13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E0B58965-A47B-4F77-B432-8FF3743C20EB}"/>
              </a:ext>
            </a:extLst>
          </p:cNvPr>
          <p:cNvGrpSpPr/>
          <p:nvPr/>
        </p:nvGrpSpPr>
        <p:grpSpPr>
          <a:xfrm>
            <a:off x="1136342" y="4640207"/>
            <a:ext cx="6871316" cy="1131079"/>
            <a:chOff x="1134302" y="5625077"/>
            <a:chExt cx="6871316" cy="1131079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8278344-A630-4F0B-A314-5014AF07CCC1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55C59F7-D7B3-46E2-A61D-03185CEE2BE2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42732E2-D43F-494D-A83A-6F92998D332B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F30A2511-5C1C-476A-8738-88B4C42CBACC}"/>
                </a:ext>
              </a:extLst>
            </p:cNvPr>
            <p:cNvSpPr txBox="1"/>
            <p:nvPr/>
          </p:nvSpPr>
          <p:spPr>
            <a:xfrm>
              <a:off x="2331434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01788322-07B4-42DB-8CE1-3A65C9825DE1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AD59BBAF-A42E-4FCF-90B4-83BB24C8C459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323EA828-485A-46FB-831B-3EACDD1D03E2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C46634D6-43DD-4179-9EFC-B8E6B9716A7A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2E05476-0E5B-49E3-92F6-36C03078DF42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AFCDA48D-E0CD-4286-9148-094E1C671B8A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921542C5-2403-4DCE-8674-33FB756A4841}"/>
              </a:ext>
            </a:extLst>
          </p:cNvPr>
          <p:cNvSpPr txBox="1"/>
          <p:nvPr/>
        </p:nvSpPr>
        <p:spPr>
          <a:xfrm>
            <a:off x="2823038" y="1704961"/>
            <a:ext cx="606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4" name="図 93">
            <a:extLst>
              <a:ext uri="{FF2B5EF4-FFF2-40B4-BE49-F238E27FC236}">
                <a16:creationId xmlns:a16="http://schemas.microsoft.com/office/drawing/2014/main" id="{BF527CB4-1386-4CD0-AE73-F877C0463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3716878"/>
            <a:ext cx="752413" cy="650735"/>
          </a:xfrm>
          <a:prstGeom prst="rect">
            <a:avLst/>
          </a:prstGeom>
        </p:spPr>
      </p:pic>
      <p:sp>
        <p:nvSpPr>
          <p:cNvPr id="95" name="吹き出し: 角を丸めた四角形 94">
            <a:extLst>
              <a:ext uri="{FF2B5EF4-FFF2-40B4-BE49-F238E27FC236}">
                <a16:creationId xmlns:a16="http://schemas.microsoft.com/office/drawing/2014/main" id="{7962DB2C-8DC1-43A3-B884-194AF393A009}"/>
              </a:ext>
            </a:extLst>
          </p:cNvPr>
          <p:cNvSpPr/>
          <p:nvPr/>
        </p:nvSpPr>
        <p:spPr>
          <a:xfrm>
            <a:off x="1368264" y="3661149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76A04644-3998-4759-9485-A078E9CA4873}"/>
              </a:ext>
            </a:extLst>
          </p:cNvPr>
          <p:cNvSpPr txBox="1"/>
          <p:nvPr/>
        </p:nvSpPr>
        <p:spPr>
          <a:xfrm>
            <a:off x="1439121" y="3670982"/>
            <a:ext cx="563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プログラムを作る前に迷路をよく観察するとイイね！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F814114-8169-406B-B159-D7602DC8EF8B}"/>
              </a:ext>
            </a:extLst>
          </p:cNvPr>
          <p:cNvSpPr txBox="1"/>
          <p:nvPr/>
        </p:nvSpPr>
        <p:spPr>
          <a:xfrm>
            <a:off x="2622891" y="3739092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864139CE-8B78-4E48-9E2C-ED3B5A11BE94}"/>
              </a:ext>
            </a:extLst>
          </p:cNvPr>
          <p:cNvSpPr txBox="1"/>
          <p:nvPr/>
        </p:nvSpPr>
        <p:spPr>
          <a:xfrm>
            <a:off x="3450206" y="3739092"/>
            <a:ext cx="606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A37E483-3317-43FB-8802-B8D78B497D0C}"/>
              </a:ext>
            </a:extLst>
          </p:cNvPr>
          <p:cNvSpPr txBox="1"/>
          <p:nvPr/>
        </p:nvSpPr>
        <p:spPr>
          <a:xfrm>
            <a:off x="3026064" y="3739092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25A47069-F8E8-4AFB-B92F-00362586F14F}"/>
              </a:ext>
            </a:extLst>
          </p:cNvPr>
          <p:cNvSpPr txBox="1"/>
          <p:nvPr/>
        </p:nvSpPr>
        <p:spPr>
          <a:xfrm>
            <a:off x="4418493" y="3730214"/>
            <a:ext cx="73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C1613BAA-8FD5-4FE9-B7E9-42BC75FDC35F}"/>
              </a:ext>
            </a:extLst>
          </p:cNvPr>
          <p:cNvSpPr txBox="1"/>
          <p:nvPr/>
        </p:nvSpPr>
        <p:spPr>
          <a:xfrm>
            <a:off x="1630823" y="5975858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CAF85110-54CF-4608-8EC8-D6E28EA8DC99}"/>
              </a:ext>
            </a:extLst>
          </p:cNvPr>
          <p:cNvSpPr txBox="1"/>
          <p:nvPr/>
        </p:nvSpPr>
        <p:spPr>
          <a:xfrm>
            <a:off x="5003110" y="6037997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1A4BE058-3D57-496A-A260-8B344B7111DD}"/>
              </a:ext>
            </a:extLst>
          </p:cNvPr>
          <p:cNvSpPr txBox="1"/>
          <p:nvPr/>
        </p:nvSpPr>
        <p:spPr>
          <a:xfrm>
            <a:off x="5632154" y="603576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411DFD98-1DDF-4E0F-B482-D5CCCD658917}"/>
              </a:ext>
            </a:extLst>
          </p:cNvPr>
          <p:cNvSpPr txBox="1"/>
          <p:nvPr/>
        </p:nvSpPr>
        <p:spPr>
          <a:xfrm>
            <a:off x="2471138" y="60236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ED3FB2EE-25E6-4903-AC22-95447DB2BB9A}"/>
              </a:ext>
            </a:extLst>
          </p:cNvPr>
          <p:cNvSpPr txBox="1"/>
          <p:nvPr/>
        </p:nvSpPr>
        <p:spPr>
          <a:xfrm>
            <a:off x="3406597" y="2772072"/>
            <a:ext cx="6624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397152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B35AE42B-2568-49E7-B395-AA36FB05E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805DFF8-6EBE-484A-BC20-59EF576DD967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A5A522EA-443F-4402-81F7-2587F5AF1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840AC58-8900-450D-A66C-240DD411B27A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C58DA0D-3C00-4F70-8373-2230345C6883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073625E4-1233-4D6D-B12B-068C16175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AD25F44-4949-47C5-9B2B-80E6BD6C40B6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58190FB-8702-47C6-8AAA-E9F1E2F82DAE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F79C1AD-878C-4AB4-9F72-75FA93A9B829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99979B6-CDF9-4E05-BD5E-6805FF79C320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B22070-86CD-4EEC-8AA2-741AA4756E30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E52BD9A1-03E8-4C56-97DF-F5C0762BB8FE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E5093D0-CD1D-4BC8-9673-1CD800526C54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426BA60-2B10-4AA6-AA6E-9911D1EF0D01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A1A792-7F5E-43E9-B140-829FE9C5A6C0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576252E-C05F-4A7B-A3CD-57AD2D4DC6CD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D528531-E647-4F27-BEC6-F2B86699A184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D3AFDCB3-6780-4156-8346-3AD388B82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EC725BB-B1A5-4A16-A026-844598EFF3CE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612E383-8ADE-49F0-B808-E9D5C3FC937B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C124D69-676A-4EE9-9729-AE6D93BA57BB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518513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C8EEF0B9-0D61-45F8-9D5D-9A678A948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282" y="2328547"/>
            <a:ext cx="5860288" cy="130313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8BE2CDB-6D7E-48D3-9797-E7024AFAD019}"/>
              </a:ext>
            </a:extLst>
          </p:cNvPr>
          <p:cNvSpPr txBox="1"/>
          <p:nvPr/>
        </p:nvSpPr>
        <p:spPr>
          <a:xfrm>
            <a:off x="351240" y="1077282"/>
            <a:ext cx="44236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①障害物を確認しながら進むプログラム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8116B61-6BEC-4CFC-9B59-B50319ACB1FA}"/>
              </a:ext>
            </a:extLst>
          </p:cNvPr>
          <p:cNvSpPr txBox="1"/>
          <p:nvPr/>
        </p:nvSpPr>
        <p:spPr>
          <a:xfrm>
            <a:off x="1421691" y="1137147"/>
            <a:ext cx="758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216889-4AAF-429E-AD40-D663C53C3EF7}"/>
              </a:ext>
            </a:extLst>
          </p:cNvPr>
          <p:cNvSpPr txBox="1"/>
          <p:nvPr/>
        </p:nvSpPr>
        <p:spPr>
          <a:xfrm>
            <a:off x="437517" y="1137147"/>
            <a:ext cx="11680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7F96033-249E-4D3F-B130-73F40A7B0F03}"/>
              </a:ext>
            </a:extLst>
          </p:cNvPr>
          <p:cNvSpPr txBox="1"/>
          <p:nvPr/>
        </p:nvSpPr>
        <p:spPr>
          <a:xfrm>
            <a:off x="2821528" y="1137147"/>
            <a:ext cx="532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0029971C-C074-46BE-B485-DB35042118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55578" y="2474662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100C1722-507E-4B7A-994B-356CECB191FA}"/>
              </a:ext>
            </a:extLst>
          </p:cNvPr>
          <p:cNvCxnSpPr>
            <a:cxnSpLocks/>
          </p:cNvCxnSpPr>
          <p:nvPr/>
        </p:nvCxnSpPr>
        <p:spPr>
          <a:xfrm>
            <a:off x="1050803" y="2644876"/>
            <a:ext cx="30747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F8FF0868-F544-43D3-BBBB-BB80ED657CD9}"/>
              </a:ext>
            </a:extLst>
          </p:cNvPr>
          <p:cNvGrpSpPr/>
          <p:nvPr/>
        </p:nvGrpSpPr>
        <p:grpSpPr>
          <a:xfrm>
            <a:off x="1080139" y="3670207"/>
            <a:ext cx="4670393" cy="906820"/>
            <a:chOff x="1174367" y="3817026"/>
            <a:chExt cx="4670393" cy="906820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47B4B0C2-4471-494D-B33D-2DFB1719267C}"/>
                </a:ext>
              </a:extLst>
            </p:cNvPr>
            <p:cNvSpPr txBox="1"/>
            <p:nvPr/>
          </p:nvSpPr>
          <p:spPr>
            <a:xfrm>
              <a:off x="1174367" y="4001908"/>
              <a:ext cx="467039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ループ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3B01C52F-D3BE-4358-86B8-59A158F34CC1}"/>
                </a:ext>
              </a:extLst>
            </p:cNvPr>
            <p:cNvSpPr txBox="1"/>
            <p:nvPr/>
          </p:nvSpPr>
          <p:spPr>
            <a:xfrm>
              <a:off x="4779259" y="40597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30F5D7EC-717B-4491-B629-9AB1A39FB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80664" y="3817026"/>
              <a:ext cx="1712178" cy="906820"/>
            </a:xfrm>
            <a:prstGeom prst="rect">
              <a:avLst/>
            </a:prstGeom>
          </p:spPr>
        </p:pic>
      </p:grp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193CA534-F9C8-469F-9A7A-2D827581DD44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5005589" y="2147767"/>
            <a:ext cx="0" cy="2913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図 38">
            <a:extLst>
              <a:ext uri="{FF2B5EF4-FFF2-40B4-BE49-F238E27FC236}">
                <a16:creationId xmlns:a16="http://schemas.microsoft.com/office/drawing/2014/main" id="{442F3F0C-38C8-4E8D-910A-EFB2376E07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432" y="1675424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40" name="図 39">
            <a:extLst>
              <a:ext uri="{FF2B5EF4-FFF2-40B4-BE49-F238E27FC236}">
                <a16:creationId xmlns:a16="http://schemas.microsoft.com/office/drawing/2014/main" id="{41B1210D-A13E-4459-810A-DC0C16EEE00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86938" y="1693180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C4F76202-B505-4E59-855C-1A02902B3522}"/>
              </a:ext>
            </a:extLst>
          </p:cNvPr>
          <p:cNvCxnSpPr>
            <a:cxnSpLocks/>
          </p:cNvCxnSpPr>
          <p:nvPr/>
        </p:nvCxnSpPr>
        <p:spPr>
          <a:xfrm>
            <a:off x="5715742" y="2141906"/>
            <a:ext cx="0" cy="295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A56F8B3E-3BC5-40A7-9C8A-372AAA4E6273}"/>
              </a:ext>
            </a:extLst>
          </p:cNvPr>
          <p:cNvGrpSpPr/>
          <p:nvPr/>
        </p:nvGrpSpPr>
        <p:grpSpPr>
          <a:xfrm>
            <a:off x="1080139" y="4624425"/>
            <a:ext cx="6818789" cy="906820"/>
            <a:chOff x="895906" y="5121049"/>
            <a:chExt cx="6818789" cy="906820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BE89CEB-9587-4CFA-9090-836A77B85504}"/>
                </a:ext>
              </a:extLst>
            </p:cNvPr>
            <p:cNvSpPr txBox="1"/>
            <p:nvPr/>
          </p:nvSpPr>
          <p:spPr>
            <a:xfrm>
              <a:off x="895906" y="5212413"/>
              <a:ext cx="681878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を選び、　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7237F5C-8A9E-47EF-A5C1-C20B6DD0109C}"/>
                </a:ext>
              </a:extLst>
            </p:cNvPr>
            <p:cNvSpPr txBox="1"/>
            <p:nvPr/>
          </p:nvSpPr>
          <p:spPr>
            <a:xfrm>
              <a:off x="3823107" y="5274039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C046C151-9571-4ABA-A9DC-83A6008E5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09973" y="5357270"/>
              <a:ext cx="1287892" cy="434378"/>
            </a:xfrm>
            <a:prstGeom prst="rect">
              <a:avLst/>
            </a:prstGeom>
          </p:spPr>
        </p:pic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7C4F0179-E004-4DEE-9903-9B9DD059C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90048" y="5121049"/>
              <a:ext cx="1712178" cy="906820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C3F0FB42-C206-406A-BA69-ABD1418FEFF5}"/>
                </a:ext>
              </a:extLst>
            </p:cNvPr>
            <p:cNvSpPr txBox="1"/>
            <p:nvPr/>
          </p:nvSpPr>
          <p:spPr>
            <a:xfrm>
              <a:off x="6546990" y="527403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343B1AB-6E86-4A5D-BD75-AABAF9F85D2A}"/>
                </a:ext>
              </a:extLst>
            </p:cNvPr>
            <p:cNvSpPr txBox="1"/>
            <p:nvPr/>
          </p:nvSpPr>
          <p:spPr>
            <a:xfrm>
              <a:off x="1067710" y="5274037"/>
              <a:ext cx="70719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DF927C44-FA6F-4283-BC68-0F30D24154A0}"/>
              </a:ext>
            </a:extLst>
          </p:cNvPr>
          <p:cNvGrpSpPr/>
          <p:nvPr/>
        </p:nvGrpSpPr>
        <p:grpSpPr>
          <a:xfrm>
            <a:off x="1080139" y="5409347"/>
            <a:ext cx="7635236" cy="577081"/>
            <a:chOff x="835053" y="5528078"/>
            <a:chExt cx="7635236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EC8F3265-16E0-4FC0-8403-330FE2D5AFFE}"/>
                </a:ext>
              </a:extLst>
            </p:cNvPr>
            <p:cNvSpPr txBox="1"/>
            <p:nvPr/>
          </p:nvSpPr>
          <p:spPr>
            <a:xfrm>
              <a:off x="835053" y="5528078"/>
              <a:ext cx="763523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　　　　　　を選ぶ。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EC21D0E1-2E2E-4F8B-A736-3AEF76740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50472" y="5646530"/>
              <a:ext cx="3756986" cy="434378"/>
            </a:xfrm>
            <a:prstGeom prst="rect">
              <a:avLst/>
            </a:prstGeom>
          </p:spPr>
        </p:pic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F525531-1752-416F-BDBC-5208DC17ECCF}"/>
                </a:ext>
              </a:extLst>
            </p:cNvPr>
            <p:cNvSpPr txBox="1"/>
            <p:nvPr/>
          </p:nvSpPr>
          <p:spPr>
            <a:xfrm>
              <a:off x="7165884" y="559981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54CF18E-3C61-40E0-A496-00565C7801F9}"/>
              </a:ext>
            </a:extLst>
          </p:cNvPr>
          <p:cNvSpPr txBox="1"/>
          <p:nvPr/>
        </p:nvSpPr>
        <p:spPr>
          <a:xfrm>
            <a:off x="1108949" y="6036239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D1E13A5-022D-44F9-9548-3DDE3FF0ECF4}"/>
              </a:ext>
            </a:extLst>
          </p:cNvPr>
          <p:cNvSpPr txBox="1"/>
          <p:nvPr/>
        </p:nvSpPr>
        <p:spPr>
          <a:xfrm>
            <a:off x="6777427" y="61071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2907EEE1-9BBD-492A-94A1-00C0A979D4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95558" y="6102872"/>
            <a:ext cx="3132091" cy="579170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4C130E2-A559-04A3-FFE9-4CCE9E0D58C5}"/>
              </a:ext>
            </a:extLst>
          </p:cNvPr>
          <p:cNvSpPr txBox="1"/>
          <p:nvPr/>
        </p:nvSpPr>
        <p:spPr>
          <a:xfrm>
            <a:off x="2293317" y="2825358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EB3B63C-BA02-5E1D-A72F-E16A720BA238}"/>
              </a:ext>
            </a:extLst>
          </p:cNvPr>
          <p:cNvSpPr txBox="1"/>
          <p:nvPr/>
        </p:nvSpPr>
        <p:spPr>
          <a:xfrm>
            <a:off x="3761118" y="2815666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CE3AC3D-CCAF-F488-6110-A67349A8973B}"/>
              </a:ext>
            </a:extLst>
          </p:cNvPr>
          <p:cNvSpPr txBox="1"/>
          <p:nvPr/>
        </p:nvSpPr>
        <p:spPr>
          <a:xfrm>
            <a:off x="4165473" y="236680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4096051-2F23-41EC-CBD6-99E81708B42D}"/>
              </a:ext>
            </a:extLst>
          </p:cNvPr>
          <p:cNvSpPr txBox="1"/>
          <p:nvPr/>
        </p:nvSpPr>
        <p:spPr>
          <a:xfrm>
            <a:off x="4657710" y="2366805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93EF3F1-9552-3AA0-8D7B-CC4A305F72D2}"/>
              </a:ext>
            </a:extLst>
          </p:cNvPr>
          <p:cNvSpPr txBox="1"/>
          <p:nvPr/>
        </p:nvSpPr>
        <p:spPr>
          <a:xfrm>
            <a:off x="5217873" y="4639916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044D84B-088C-6306-AA5F-32C1D33A92A7}"/>
              </a:ext>
            </a:extLst>
          </p:cNvPr>
          <p:cNvSpPr txBox="1"/>
          <p:nvPr/>
        </p:nvSpPr>
        <p:spPr>
          <a:xfrm>
            <a:off x="3238152" y="3678645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ぎ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1DC2F9A-D063-7F0D-2E38-697A132C75D7}"/>
              </a:ext>
            </a:extLst>
          </p:cNvPr>
          <p:cNvSpPr txBox="1"/>
          <p:nvPr/>
        </p:nvSpPr>
        <p:spPr>
          <a:xfrm>
            <a:off x="5832369" y="5508640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B3BCB4A-1881-0C84-6D56-1DD3FA8895CB}"/>
              </a:ext>
            </a:extLst>
          </p:cNvPr>
          <p:cNvSpPr txBox="1"/>
          <p:nvPr/>
        </p:nvSpPr>
        <p:spPr>
          <a:xfrm>
            <a:off x="6324606" y="5508640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5C51825-D7FB-D890-2296-CD88E3DFD53C}"/>
              </a:ext>
            </a:extLst>
          </p:cNvPr>
          <p:cNvSpPr txBox="1"/>
          <p:nvPr/>
        </p:nvSpPr>
        <p:spPr>
          <a:xfrm>
            <a:off x="4364362" y="6147612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021DB6C6-C130-42D0-66EB-8BB94FC9229F}"/>
              </a:ext>
            </a:extLst>
          </p:cNvPr>
          <p:cNvSpPr txBox="1"/>
          <p:nvPr/>
        </p:nvSpPr>
        <p:spPr>
          <a:xfrm>
            <a:off x="5832163" y="6137920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5397291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8BE2CDB-6D7E-48D3-9797-E7024AFAD019}"/>
              </a:ext>
            </a:extLst>
          </p:cNvPr>
          <p:cNvSpPr txBox="1"/>
          <p:nvPr/>
        </p:nvSpPr>
        <p:spPr>
          <a:xfrm>
            <a:off x="351240" y="1077282"/>
            <a:ext cx="44236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②向きを変えるブロック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8116B61-6BEC-4CFC-9B59-B50319ACB1FA}"/>
              </a:ext>
            </a:extLst>
          </p:cNvPr>
          <p:cNvSpPr txBox="1"/>
          <p:nvPr/>
        </p:nvSpPr>
        <p:spPr>
          <a:xfrm>
            <a:off x="1341791" y="1137147"/>
            <a:ext cx="2561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8216889-4AAF-429E-AD40-D663C53C3EF7}"/>
              </a:ext>
            </a:extLst>
          </p:cNvPr>
          <p:cNvSpPr txBox="1"/>
          <p:nvPr/>
        </p:nvSpPr>
        <p:spPr>
          <a:xfrm>
            <a:off x="627424" y="1137840"/>
            <a:ext cx="3286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1739435-89F6-4913-A374-67AEA1A05510}"/>
              </a:ext>
            </a:extLst>
          </p:cNvPr>
          <p:cNvSpPr txBox="1"/>
          <p:nvPr/>
        </p:nvSpPr>
        <p:spPr>
          <a:xfrm>
            <a:off x="919114" y="1820448"/>
            <a:ext cx="67327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（右を向かせたい時は「右」に変更する。）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5308ADE-C4E9-4D2B-BC41-6166310618D2}"/>
              </a:ext>
            </a:extLst>
          </p:cNvPr>
          <p:cNvSpPr txBox="1"/>
          <p:nvPr/>
        </p:nvSpPr>
        <p:spPr>
          <a:xfrm>
            <a:off x="5898892" y="188052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2946511-E6E2-4D1F-83B9-AE523912A63C}"/>
              </a:ext>
            </a:extLst>
          </p:cNvPr>
          <p:cNvSpPr txBox="1"/>
          <p:nvPr/>
        </p:nvSpPr>
        <p:spPr>
          <a:xfrm>
            <a:off x="1105247" y="24316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2AFE280-0853-4B82-A178-59F99315B5FC}"/>
              </a:ext>
            </a:extLst>
          </p:cNvPr>
          <p:cNvSpPr txBox="1"/>
          <p:nvPr/>
        </p:nvSpPr>
        <p:spPr>
          <a:xfrm>
            <a:off x="4095431" y="2431677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9CF3EB76-3DAE-4684-973F-741D44F07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2228" y="1914853"/>
            <a:ext cx="2339543" cy="548688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8453D65-446E-4B74-8941-8C9E84E414F1}"/>
              </a:ext>
            </a:extLst>
          </p:cNvPr>
          <p:cNvSpPr txBox="1"/>
          <p:nvPr/>
        </p:nvSpPr>
        <p:spPr>
          <a:xfrm>
            <a:off x="3379965" y="24316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F7F85A5-B12F-42A6-ABC7-134BAED5AF33}"/>
              </a:ext>
            </a:extLst>
          </p:cNvPr>
          <p:cNvSpPr txBox="1"/>
          <p:nvPr/>
        </p:nvSpPr>
        <p:spPr>
          <a:xfrm>
            <a:off x="2682005" y="24316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F667AF3-078F-4281-8F98-7977DB69AC6B}"/>
              </a:ext>
            </a:extLst>
          </p:cNvPr>
          <p:cNvSpPr txBox="1"/>
          <p:nvPr/>
        </p:nvSpPr>
        <p:spPr>
          <a:xfrm>
            <a:off x="1558998" y="24316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吹き出し: 角を丸めた四角形 59">
            <a:extLst>
              <a:ext uri="{FF2B5EF4-FFF2-40B4-BE49-F238E27FC236}">
                <a16:creationId xmlns:a16="http://schemas.microsoft.com/office/drawing/2014/main" id="{2D906311-269B-41E7-9104-13462F6D3094}"/>
              </a:ext>
            </a:extLst>
          </p:cNvPr>
          <p:cNvSpPr/>
          <p:nvPr/>
        </p:nvSpPr>
        <p:spPr>
          <a:xfrm>
            <a:off x="1930002" y="3860513"/>
            <a:ext cx="5998917" cy="614111"/>
          </a:xfrm>
          <a:prstGeom prst="wedgeRoundRectCallout">
            <a:avLst>
              <a:gd name="adj1" fmla="val -53352"/>
              <a:gd name="adj2" fmla="val -953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5C77B99D-012F-4D9D-B2B2-FC704726DE66}"/>
              </a:ext>
            </a:extLst>
          </p:cNvPr>
          <p:cNvSpPr txBox="1"/>
          <p:nvPr/>
        </p:nvSpPr>
        <p:spPr>
          <a:xfrm>
            <a:off x="2099838" y="3870943"/>
            <a:ext cx="5659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①と②の組み合わせを基本としてプログラムを作ります。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53B0E617-58AF-4998-B152-A5CC4BF78C57}"/>
              </a:ext>
            </a:extLst>
          </p:cNvPr>
          <p:cNvSpPr txBox="1"/>
          <p:nvPr/>
        </p:nvSpPr>
        <p:spPr>
          <a:xfrm>
            <a:off x="4101078" y="3921394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68DD1D04-B989-4BF5-BE0A-10A3D856EC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077" y="3562756"/>
            <a:ext cx="1036176" cy="1755464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FF94A13-3F8D-4005-B119-2FC50E9E7059}"/>
              </a:ext>
            </a:extLst>
          </p:cNvPr>
          <p:cNvSpPr txBox="1"/>
          <p:nvPr/>
        </p:nvSpPr>
        <p:spPr>
          <a:xfrm>
            <a:off x="2966936" y="393121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DA8AB48-7088-4328-82B1-01DBA1220DF2}"/>
              </a:ext>
            </a:extLst>
          </p:cNvPr>
          <p:cNvSpPr txBox="1"/>
          <p:nvPr/>
        </p:nvSpPr>
        <p:spPr>
          <a:xfrm>
            <a:off x="6323080" y="392139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45EF14E0-B157-4352-8C16-45464D3E969D}"/>
              </a:ext>
            </a:extLst>
          </p:cNvPr>
          <p:cNvSpPr txBox="1"/>
          <p:nvPr/>
        </p:nvSpPr>
        <p:spPr>
          <a:xfrm>
            <a:off x="3339804" y="393121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872F3C8-7EF5-7F1C-8620-C85FF4EEC763}"/>
              </a:ext>
            </a:extLst>
          </p:cNvPr>
          <p:cNvSpPr txBox="1"/>
          <p:nvPr/>
        </p:nvSpPr>
        <p:spPr>
          <a:xfrm>
            <a:off x="4142726" y="1935481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F48AB1E-0663-B9A9-D504-03D6CD8611AD}"/>
              </a:ext>
            </a:extLst>
          </p:cNvPr>
          <p:cNvSpPr txBox="1"/>
          <p:nvPr/>
        </p:nvSpPr>
        <p:spPr>
          <a:xfrm>
            <a:off x="4539108" y="1935481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552809-CD73-E273-2652-4B1EF44B51A6}"/>
              </a:ext>
            </a:extLst>
          </p:cNvPr>
          <p:cNvSpPr txBox="1"/>
          <p:nvPr/>
        </p:nvSpPr>
        <p:spPr>
          <a:xfrm>
            <a:off x="5206747" y="1935481"/>
            <a:ext cx="28725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118379735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F67AADFF-AB05-4072-A306-3F589661B8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280"/>
          <a:stretch/>
        </p:blipFill>
        <p:spPr>
          <a:xfrm>
            <a:off x="1276497" y="1374903"/>
            <a:ext cx="5698300" cy="160160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627D5443-6E45-49F3-8233-D9C3640F8462}"/>
              </a:ext>
            </a:extLst>
          </p:cNvPr>
          <p:cNvGrpSpPr/>
          <p:nvPr/>
        </p:nvGrpSpPr>
        <p:grpSpPr>
          <a:xfrm>
            <a:off x="1185448" y="3753635"/>
            <a:ext cx="5971576" cy="1280565"/>
            <a:chOff x="340447" y="4267586"/>
            <a:chExt cx="5971576" cy="1280565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9789C4D-2F2E-4B70-BFDC-664BDF847882}"/>
                </a:ext>
              </a:extLst>
            </p:cNvPr>
            <p:cNvSpPr txBox="1"/>
            <p:nvPr/>
          </p:nvSpPr>
          <p:spPr>
            <a:xfrm>
              <a:off x="340447" y="4417072"/>
              <a:ext cx="59715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run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97C4B50-9EDB-4271-A509-F4378642456C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0D814B8-B715-40EA-8D9F-FF628DB2A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7976CC4-F8EF-4786-A322-BDC70DADFFB3}"/>
                </a:ext>
              </a:extLst>
            </p:cNvPr>
            <p:cNvSpPr txBox="1"/>
            <p:nvPr/>
          </p:nvSpPr>
          <p:spPr>
            <a:xfrm>
              <a:off x="1467927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8D7906D-5620-4F93-BB12-42D6195EFE8D}"/>
                </a:ext>
              </a:extLst>
            </p:cNvPr>
            <p:cNvSpPr txBox="1"/>
            <p:nvPr/>
          </p:nvSpPr>
          <p:spPr>
            <a:xfrm>
              <a:off x="2622246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12D3AC0A-D812-4B8B-BC2C-617582D823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32054" y="1374903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F1E10C12-2BB1-483E-ACD2-99DD956DFB31}"/>
              </a:ext>
            </a:extLst>
          </p:cNvPr>
          <p:cNvCxnSpPr>
            <a:cxnSpLocks/>
          </p:cNvCxnSpPr>
          <p:nvPr/>
        </p:nvCxnSpPr>
        <p:spPr>
          <a:xfrm>
            <a:off x="969457" y="1637276"/>
            <a:ext cx="32893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CAD7E89A-9D2F-4609-AA41-71131E110AE1}"/>
              </a:ext>
            </a:extLst>
          </p:cNvPr>
          <p:cNvCxnSpPr>
            <a:cxnSpLocks/>
          </p:cNvCxnSpPr>
          <p:nvPr/>
        </p:nvCxnSpPr>
        <p:spPr>
          <a:xfrm>
            <a:off x="969457" y="2153661"/>
            <a:ext cx="47056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C7E5811-7705-41B4-AC73-BDBDE5FF9054}"/>
              </a:ext>
            </a:extLst>
          </p:cNvPr>
          <p:cNvSpPr txBox="1"/>
          <p:nvPr/>
        </p:nvSpPr>
        <p:spPr>
          <a:xfrm>
            <a:off x="454961" y="2033801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0F6157D-B6CC-4487-B074-439A30442048}"/>
              </a:ext>
            </a:extLst>
          </p:cNvPr>
          <p:cNvSpPr txBox="1"/>
          <p:nvPr/>
        </p:nvSpPr>
        <p:spPr>
          <a:xfrm>
            <a:off x="1298388" y="5410047"/>
            <a:ext cx="28728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①のブロックを入れる。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9DFA416-0C54-475F-8483-24E83F6BB237}"/>
              </a:ext>
            </a:extLst>
          </p:cNvPr>
          <p:cNvSpPr txBox="1"/>
          <p:nvPr/>
        </p:nvSpPr>
        <p:spPr>
          <a:xfrm>
            <a:off x="2971843" y="5461244"/>
            <a:ext cx="2749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80B1304-5E85-B618-BD76-D25A7A8B7770}"/>
              </a:ext>
            </a:extLst>
          </p:cNvPr>
          <p:cNvSpPr txBox="1"/>
          <p:nvPr/>
        </p:nvSpPr>
        <p:spPr>
          <a:xfrm>
            <a:off x="2795348" y="142195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4D8F944-DBC2-7BEE-61AC-F54FD3583B6C}"/>
              </a:ext>
            </a:extLst>
          </p:cNvPr>
          <p:cNvSpPr txBox="1"/>
          <p:nvPr/>
        </p:nvSpPr>
        <p:spPr>
          <a:xfrm>
            <a:off x="3246754" y="1404673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5BBD8FE-C007-2256-6C91-07A558BD82CB}"/>
              </a:ext>
            </a:extLst>
          </p:cNvPr>
          <p:cNvSpPr txBox="1"/>
          <p:nvPr/>
        </p:nvSpPr>
        <p:spPr>
          <a:xfrm>
            <a:off x="4079763" y="1833639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3AD50B5-7A02-06A9-E90B-381439B9B113}"/>
              </a:ext>
            </a:extLst>
          </p:cNvPr>
          <p:cNvSpPr txBox="1"/>
          <p:nvPr/>
        </p:nvSpPr>
        <p:spPr>
          <a:xfrm>
            <a:off x="4572000" y="1833639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F010426-C3CE-69A9-EA5E-F8C35FEB7733}"/>
              </a:ext>
            </a:extLst>
          </p:cNvPr>
          <p:cNvSpPr txBox="1"/>
          <p:nvPr/>
        </p:nvSpPr>
        <p:spPr>
          <a:xfrm>
            <a:off x="2319668" y="2240111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4EF3FBC-9250-0969-DBBA-9BB3623270D5}"/>
              </a:ext>
            </a:extLst>
          </p:cNvPr>
          <p:cNvSpPr txBox="1"/>
          <p:nvPr/>
        </p:nvSpPr>
        <p:spPr>
          <a:xfrm>
            <a:off x="3729612" y="2240111"/>
            <a:ext cx="4924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0971BC1-52F2-6C42-3741-FCF06CE8D091}"/>
              </a:ext>
            </a:extLst>
          </p:cNvPr>
          <p:cNvSpPr txBox="1"/>
          <p:nvPr/>
        </p:nvSpPr>
        <p:spPr>
          <a:xfrm>
            <a:off x="4715629" y="3770916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61FADEF-3140-9E5B-462F-08A30C3F421E}"/>
              </a:ext>
            </a:extLst>
          </p:cNvPr>
          <p:cNvSpPr txBox="1"/>
          <p:nvPr/>
        </p:nvSpPr>
        <p:spPr>
          <a:xfrm>
            <a:off x="5167035" y="3753635"/>
            <a:ext cx="3898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8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3017641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>
            <a:extLst>
              <a:ext uri="{FF2B5EF4-FFF2-40B4-BE49-F238E27FC236}">
                <a16:creationId xmlns:a16="http://schemas.microsoft.com/office/drawing/2014/main" id="{7185F310-6BA7-4531-91F9-4DD88C7227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191"/>
          <a:stretch/>
        </p:blipFill>
        <p:spPr>
          <a:xfrm>
            <a:off x="4665724" y="1395595"/>
            <a:ext cx="3634898" cy="29421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19" name="図 18">
            <a:extLst>
              <a:ext uri="{FF2B5EF4-FFF2-40B4-BE49-F238E27FC236}">
                <a16:creationId xmlns:a16="http://schemas.microsoft.com/office/drawing/2014/main" id="{3748AED8-9DF5-4C57-A6C1-BEE3175CF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93" y="1426986"/>
            <a:ext cx="3647520" cy="3836838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020D7CCF-2C94-428F-8419-E3A610C8FF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4686"/>
          <a:stretch/>
        </p:blipFill>
        <p:spPr>
          <a:xfrm>
            <a:off x="450869" y="5128430"/>
            <a:ext cx="3634898" cy="982421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9F697AC2-D657-46FE-B053-36BC6756C4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968" y="3229412"/>
            <a:ext cx="3679072" cy="3628588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EEC42AC-8535-427F-AE4A-DD62A701FC09}"/>
              </a:ext>
            </a:extLst>
          </p:cNvPr>
          <p:cNvSpPr/>
          <p:nvPr/>
        </p:nvSpPr>
        <p:spPr>
          <a:xfrm>
            <a:off x="4785064" y="5426919"/>
            <a:ext cx="3541975" cy="124021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071FD6E1-2BBA-4DA6-BC22-D20587694B4E}"/>
              </a:ext>
            </a:extLst>
          </p:cNvPr>
          <p:cNvSpPr/>
          <p:nvPr/>
        </p:nvSpPr>
        <p:spPr>
          <a:xfrm>
            <a:off x="1194995" y="2361628"/>
            <a:ext cx="399495" cy="335881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5CB8C136-960A-4012-8C85-95A1F76FB4A8}"/>
              </a:ext>
            </a:extLst>
          </p:cNvPr>
          <p:cNvSpPr/>
          <p:nvPr/>
        </p:nvSpPr>
        <p:spPr>
          <a:xfrm>
            <a:off x="1194995" y="3308299"/>
            <a:ext cx="399495" cy="335881"/>
          </a:xfrm>
          <a:prstGeom prst="rect">
            <a:avLst/>
          </a:prstGeom>
          <a:noFill/>
          <a:ln w="38100">
            <a:solidFill>
              <a:schemeClr val="accent2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61D06F8-E721-4407-A78C-0649074A100D}"/>
              </a:ext>
            </a:extLst>
          </p:cNvPr>
          <p:cNvSpPr/>
          <p:nvPr/>
        </p:nvSpPr>
        <p:spPr>
          <a:xfrm>
            <a:off x="1194995" y="4242629"/>
            <a:ext cx="399495" cy="335881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1BF3BB9F-9C39-4B45-B95C-3498D4011457}"/>
              </a:ext>
            </a:extLst>
          </p:cNvPr>
          <p:cNvSpPr/>
          <p:nvPr/>
        </p:nvSpPr>
        <p:spPr>
          <a:xfrm>
            <a:off x="1194995" y="5136034"/>
            <a:ext cx="399495" cy="335881"/>
          </a:xfrm>
          <a:prstGeom prst="rect">
            <a:avLst/>
          </a:prstGeom>
          <a:noFill/>
          <a:ln w="38100">
            <a:solidFill>
              <a:schemeClr val="accent2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E10C60A8-FC79-4274-9B85-D98F01D85AE2}"/>
              </a:ext>
            </a:extLst>
          </p:cNvPr>
          <p:cNvSpPr/>
          <p:nvPr/>
        </p:nvSpPr>
        <p:spPr>
          <a:xfrm>
            <a:off x="5425734" y="1393535"/>
            <a:ext cx="399495" cy="335881"/>
          </a:xfrm>
          <a:prstGeom prst="rect">
            <a:avLst/>
          </a:prstGeom>
          <a:noFill/>
          <a:ln w="38100">
            <a:solidFill>
              <a:schemeClr val="accent2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23DC0912-DC75-4EA3-9071-FCEEDAA05E50}"/>
              </a:ext>
            </a:extLst>
          </p:cNvPr>
          <p:cNvSpPr/>
          <p:nvPr/>
        </p:nvSpPr>
        <p:spPr>
          <a:xfrm>
            <a:off x="5425734" y="2327865"/>
            <a:ext cx="399495" cy="335881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70AE897E-5A54-490A-A6EF-2D0F77770123}"/>
              </a:ext>
            </a:extLst>
          </p:cNvPr>
          <p:cNvSpPr/>
          <p:nvPr/>
        </p:nvSpPr>
        <p:spPr>
          <a:xfrm>
            <a:off x="5425734" y="3257221"/>
            <a:ext cx="399495" cy="335881"/>
          </a:xfrm>
          <a:prstGeom prst="rect">
            <a:avLst/>
          </a:prstGeom>
          <a:noFill/>
          <a:ln w="38100">
            <a:solidFill>
              <a:schemeClr val="accent2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0D28A02-CC91-4AFE-895D-6E87FB774E77}"/>
              </a:ext>
            </a:extLst>
          </p:cNvPr>
          <p:cNvSpPr/>
          <p:nvPr/>
        </p:nvSpPr>
        <p:spPr>
          <a:xfrm>
            <a:off x="5425734" y="4197644"/>
            <a:ext cx="399495" cy="335881"/>
          </a:xfrm>
          <a:prstGeom prst="rect">
            <a:avLst/>
          </a:prstGeom>
          <a:noFill/>
          <a:ln w="38100">
            <a:solidFill>
              <a:schemeClr val="accent2">
                <a:lumMod val="20000"/>
                <a:lumOff val="8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C358A8EF-08E8-4F3F-A7BB-4ACC2EA43C14}"/>
              </a:ext>
            </a:extLst>
          </p:cNvPr>
          <p:cNvSpPr/>
          <p:nvPr/>
        </p:nvSpPr>
        <p:spPr>
          <a:xfrm>
            <a:off x="5425734" y="5141462"/>
            <a:ext cx="399495" cy="335881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350ECF24-4CC4-4975-8FE5-0190A173CCB9}"/>
              </a:ext>
            </a:extLst>
          </p:cNvPr>
          <p:cNvSpPr txBox="1"/>
          <p:nvPr/>
        </p:nvSpPr>
        <p:spPr>
          <a:xfrm>
            <a:off x="436896" y="906606"/>
            <a:ext cx="72977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右→左→右→左→左→右→左→左→右の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順番で向きを変える。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DFA70B9-4028-41CA-A9BF-71EFBF0134B9}"/>
              </a:ext>
            </a:extLst>
          </p:cNvPr>
          <p:cNvSpPr txBox="1"/>
          <p:nvPr/>
        </p:nvSpPr>
        <p:spPr>
          <a:xfrm>
            <a:off x="424720" y="97625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FFE7637-3907-46FD-A7D8-EE19241304BF}"/>
              </a:ext>
            </a:extLst>
          </p:cNvPr>
          <p:cNvSpPr txBox="1"/>
          <p:nvPr/>
        </p:nvSpPr>
        <p:spPr>
          <a:xfrm>
            <a:off x="809459" y="976258"/>
            <a:ext cx="581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345B9B0-8291-4EB5-8A51-792E09569657}"/>
              </a:ext>
            </a:extLst>
          </p:cNvPr>
          <p:cNvSpPr txBox="1"/>
          <p:nvPr/>
        </p:nvSpPr>
        <p:spPr>
          <a:xfrm>
            <a:off x="1332241" y="97625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30163BC-C188-46E6-AB9A-B6103CD1B907}"/>
              </a:ext>
            </a:extLst>
          </p:cNvPr>
          <p:cNvSpPr txBox="1"/>
          <p:nvPr/>
        </p:nvSpPr>
        <p:spPr>
          <a:xfrm>
            <a:off x="1734736" y="976258"/>
            <a:ext cx="581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0DD2726-987A-4C5C-AC98-29B795D193EC}"/>
              </a:ext>
            </a:extLst>
          </p:cNvPr>
          <p:cNvSpPr txBox="1"/>
          <p:nvPr/>
        </p:nvSpPr>
        <p:spPr>
          <a:xfrm>
            <a:off x="2200092" y="976258"/>
            <a:ext cx="581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BD37356-3445-40B8-93EA-BE3B2415AB9F}"/>
              </a:ext>
            </a:extLst>
          </p:cNvPr>
          <p:cNvSpPr txBox="1"/>
          <p:nvPr/>
        </p:nvSpPr>
        <p:spPr>
          <a:xfrm>
            <a:off x="2700930" y="97625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4375D58-42B5-40DC-9EA2-22D49CEF8D2D}"/>
              </a:ext>
            </a:extLst>
          </p:cNvPr>
          <p:cNvSpPr txBox="1"/>
          <p:nvPr/>
        </p:nvSpPr>
        <p:spPr>
          <a:xfrm>
            <a:off x="3085669" y="976258"/>
            <a:ext cx="581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F39CAD4-79D3-4E14-AB45-A1DA4DEFCBCB}"/>
              </a:ext>
            </a:extLst>
          </p:cNvPr>
          <p:cNvSpPr txBox="1"/>
          <p:nvPr/>
        </p:nvSpPr>
        <p:spPr>
          <a:xfrm>
            <a:off x="3564432" y="976258"/>
            <a:ext cx="5810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CF02DE0-E24F-44BC-AC39-03DE3D611D11}"/>
              </a:ext>
            </a:extLst>
          </p:cNvPr>
          <p:cNvSpPr txBox="1"/>
          <p:nvPr/>
        </p:nvSpPr>
        <p:spPr>
          <a:xfrm>
            <a:off x="4069876" y="976258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C98CCC4-073F-43D3-9DF2-E935D034CD3E}"/>
              </a:ext>
            </a:extLst>
          </p:cNvPr>
          <p:cNvSpPr txBox="1"/>
          <p:nvPr/>
        </p:nvSpPr>
        <p:spPr>
          <a:xfrm>
            <a:off x="4451391" y="976258"/>
            <a:ext cx="8635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じゅんばん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5901A87-A48F-454D-88E0-EBAF3A2D502A}"/>
              </a:ext>
            </a:extLst>
          </p:cNvPr>
          <p:cNvSpPr txBox="1"/>
          <p:nvPr/>
        </p:nvSpPr>
        <p:spPr>
          <a:xfrm>
            <a:off x="5233093" y="976258"/>
            <a:ext cx="399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F06D3DE-9144-4757-B987-93D99BE9CBE0}"/>
              </a:ext>
            </a:extLst>
          </p:cNvPr>
          <p:cNvSpPr txBox="1"/>
          <p:nvPr/>
        </p:nvSpPr>
        <p:spPr>
          <a:xfrm>
            <a:off x="5935963" y="976258"/>
            <a:ext cx="399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AE35076-2679-2A8B-B15B-3932033AAF8D}"/>
              </a:ext>
            </a:extLst>
          </p:cNvPr>
          <p:cNvSpPr txBox="1"/>
          <p:nvPr/>
        </p:nvSpPr>
        <p:spPr>
          <a:xfrm>
            <a:off x="1316192" y="1440288"/>
            <a:ext cx="569387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7AD2584-70D9-6534-4DC9-D4C26F336281}"/>
              </a:ext>
            </a:extLst>
          </p:cNvPr>
          <p:cNvSpPr txBox="1"/>
          <p:nvPr/>
        </p:nvSpPr>
        <p:spPr>
          <a:xfrm>
            <a:off x="1648959" y="1432676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2BD99267-FA01-09F3-943D-E1B69DDCFDBE}"/>
              </a:ext>
            </a:extLst>
          </p:cNvPr>
          <p:cNvSpPr txBox="1"/>
          <p:nvPr/>
        </p:nvSpPr>
        <p:spPr>
          <a:xfrm>
            <a:off x="2203360" y="1712914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01590EA6-790A-CB71-9947-792D4F262C1A}"/>
              </a:ext>
            </a:extLst>
          </p:cNvPr>
          <p:cNvSpPr txBox="1"/>
          <p:nvPr/>
        </p:nvSpPr>
        <p:spPr>
          <a:xfrm>
            <a:off x="2552275" y="1712914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C744BFD-0D53-1275-962C-CD22B8910FF6}"/>
              </a:ext>
            </a:extLst>
          </p:cNvPr>
          <p:cNvSpPr txBox="1"/>
          <p:nvPr/>
        </p:nvSpPr>
        <p:spPr>
          <a:xfrm>
            <a:off x="1077605" y="1967913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E82E924-289A-8800-8DC2-F097B11750C5}"/>
              </a:ext>
            </a:extLst>
          </p:cNvPr>
          <p:cNvSpPr txBox="1"/>
          <p:nvPr/>
        </p:nvSpPr>
        <p:spPr>
          <a:xfrm>
            <a:off x="1953870" y="1936429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56B1B6C-D881-4569-AC36-0CD648DDF6B0}"/>
              </a:ext>
            </a:extLst>
          </p:cNvPr>
          <p:cNvSpPr txBox="1"/>
          <p:nvPr/>
        </p:nvSpPr>
        <p:spPr>
          <a:xfrm>
            <a:off x="1234058" y="2372019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A2E749E-29F4-A885-83B1-CF36DD5E9884}"/>
              </a:ext>
            </a:extLst>
          </p:cNvPr>
          <p:cNvSpPr txBox="1"/>
          <p:nvPr/>
        </p:nvSpPr>
        <p:spPr>
          <a:xfrm>
            <a:off x="1594490" y="237142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654B370-D98F-9746-5F62-F44E489FA98C}"/>
              </a:ext>
            </a:extLst>
          </p:cNvPr>
          <p:cNvSpPr txBox="1"/>
          <p:nvPr/>
        </p:nvSpPr>
        <p:spPr>
          <a:xfrm>
            <a:off x="2211656" y="2622090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27F3A34-3AE1-78D0-B081-1C26BA8B823A}"/>
              </a:ext>
            </a:extLst>
          </p:cNvPr>
          <p:cNvSpPr txBox="1"/>
          <p:nvPr/>
        </p:nvSpPr>
        <p:spPr>
          <a:xfrm>
            <a:off x="2560571" y="2622090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C6806E9-8F76-540D-3BEE-FE2F03980B68}"/>
              </a:ext>
            </a:extLst>
          </p:cNvPr>
          <p:cNvSpPr txBox="1"/>
          <p:nvPr/>
        </p:nvSpPr>
        <p:spPr>
          <a:xfrm>
            <a:off x="1112160" y="2915074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B46E03F-50EE-D082-A4D2-40E69534ED70}"/>
              </a:ext>
            </a:extLst>
          </p:cNvPr>
          <p:cNvSpPr txBox="1"/>
          <p:nvPr/>
        </p:nvSpPr>
        <p:spPr>
          <a:xfrm>
            <a:off x="1988425" y="2883590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BD4FF5D-E03E-53A2-618A-A15083073F44}"/>
              </a:ext>
            </a:extLst>
          </p:cNvPr>
          <p:cNvSpPr txBox="1"/>
          <p:nvPr/>
        </p:nvSpPr>
        <p:spPr>
          <a:xfrm>
            <a:off x="1208805" y="3331523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83EEE1C-35D5-A404-CDA9-EDA06225395D}"/>
              </a:ext>
            </a:extLst>
          </p:cNvPr>
          <p:cNvSpPr txBox="1"/>
          <p:nvPr/>
        </p:nvSpPr>
        <p:spPr>
          <a:xfrm>
            <a:off x="1569237" y="333093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C7B09FF-B16F-1504-F3FB-16C8796F5CE5}"/>
              </a:ext>
            </a:extLst>
          </p:cNvPr>
          <p:cNvSpPr txBox="1"/>
          <p:nvPr/>
        </p:nvSpPr>
        <p:spPr>
          <a:xfrm>
            <a:off x="2190965" y="3577362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ADFFD62-2BA0-5DAD-CE3B-74490CE9F149}"/>
              </a:ext>
            </a:extLst>
          </p:cNvPr>
          <p:cNvSpPr txBox="1"/>
          <p:nvPr/>
        </p:nvSpPr>
        <p:spPr>
          <a:xfrm>
            <a:off x="2539880" y="3577362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3283DD0-069F-D7E3-94F5-435EBF0F5761}"/>
              </a:ext>
            </a:extLst>
          </p:cNvPr>
          <p:cNvSpPr txBox="1"/>
          <p:nvPr/>
        </p:nvSpPr>
        <p:spPr>
          <a:xfrm>
            <a:off x="2191599" y="4515999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87B50C5-F265-A844-8034-A042580123EE}"/>
              </a:ext>
            </a:extLst>
          </p:cNvPr>
          <p:cNvSpPr txBox="1"/>
          <p:nvPr/>
        </p:nvSpPr>
        <p:spPr>
          <a:xfrm>
            <a:off x="2540514" y="4515999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6FAFABF-4E98-A6CF-4AA1-1C70285C0D62}"/>
              </a:ext>
            </a:extLst>
          </p:cNvPr>
          <p:cNvSpPr txBox="1"/>
          <p:nvPr/>
        </p:nvSpPr>
        <p:spPr>
          <a:xfrm>
            <a:off x="2190965" y="5383692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F06E199-CADF-D414-FFBD-5453562131A0}"/>
              </a:ext>
            </a:extLst>
          </p:cNvPr>
          <p:cNvSpPr txBox="1"/>
          <p:nvPr/>
        </p:nvSpPr>
        <p:spPr>
          <a:xfrm>
            <a:off x="2539880" y="5383692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A0A6274-E07A-BC65-55CA-EF61F7E2FFE3}"/>
              </a:ext>
            </a:extLst>
          </p:cNvPr>
          <p:cNvSpPr txBox="1"/>
          <p:nvPr/>
        </p:nvSpPr>
        <p:spPr>
          <a:xfrm>
            <a:off x="1085600" y="3862529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FDBB769-71A5-3855-F5F0-83547CDE1E38}"/>
              </a:ext>
            </a:extLst>
          </p:cNvPr>
          <p:cNvSpPr txBox="1"/>
          <p:nvPr/>
        </p:nvSpPr>
        <p:spPr>
          <a:xfrm>
            <a:off x="1961865" y="3831045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45535CC-BE0A-0FF6-B6C9-8BFCDCFE6307}"/>
              </a:ext>
            </a:extLst>
          </p:cNvPr>
          <p:cNvSpPr txBox="1"/>
          <p:nvPr/>
        </p:nvSpPr>
        <p:spPr>
          <a:xfrm>
            <a:off x="1112160" y="4801166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B1FE821-5333-7195-219E-55BB7A1D4D31}"/>
              </a:ext>
            </a:extLst>
          </p:cNvPr>
          <p:cNvSpPr txBox="1"/>
          <p:nvPr/>
        </p:nvSpPr>
        <p:spPr>
          <a:xfrm>
            <a:off x="1988425" y="4769682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E0ABEA19-8D1D-1F00-6F4D-36439DB71A89}"/>
              </a:ext>
            </a:extLst>
          </p:cNvPr>
          <p:cNvSpPr txBox="1"/>
          <p:nvPr/>
        </p:nvSpPr>
        <p:spPr>
          <a:xfrm>
            <a:off x="1112183" y="5660029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05EB026-6BA7-9B31-95E5-2C611F5FC148}"/>
              </a:ext>
            </a:extLst>
          </p:cNvPr>
          <p:cNvSpPr txBox="1"/>
          <p:nvPr/>
        </p:nvSpPr>
        <p:spPr>
          <a:xfrm>
            <a:off x="1988448" y="5628545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75B8896-AE4D-5E91-9E61-DB48DF518CB4}"/>
              </a:ext>
            </a:extLst>
          </p:cNvPr>
          <p:cNvSpPr txBox="1"/>
          <p:nvPr/>
        </p:nvSpPr>
        <p:spPr>
          <a:xfrm>
            <a:off x="1225399" y="5121533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956DCF5-1A0E-A4C0-C5C0-74F84085235D}"/>
              </a:ext>
            </a:extLst>
          </p:cNvPr>
          <p:cNvSpPr txBox="1"/>
          <p:nvPr/>
        </p:nvSpPr>
        <p:spPr>
          <a:xfrm>
            <a:off x="1585831" y="512094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662C2282-B384-A706-7F36-88E319E5849C}"/>
              </a:ext>
            </a:extLst>
          </p:cNvPr>
          <p:cNvSpPr txBox="1"/>
          <p:nvPr/>
        </p:nvSpPr>
        <p:spPr>
          <a:xfrm>
            <a:off x="1234657" y="4253674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EF612E62-4B31-9D98-FC4D-3F2C7F4CF5F4}"/>
              </a:ext>
            </a:extLst>
          </p:cNvPr>
          <p:cNvSpPr txBox="1"/>
          <p:nvPr/>
        </p:nvSpPr>
        <p:spPr>
          <a:xfrm>
            <a:off x="1595089" y="425308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109ED52-FF2C-4E44-39A4-9E470D72118D}"/>
              </a:ext>
            </a:extLst>
          </p:cNvPr>
          <p:cNvSpPr txBox="1"/>
          <p:nvPr/>
        </p:nvSpPr>
        <p:spPr>
          <a:xfrm>
            <a:off x="5451138" y="1408886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BB5B891-8147-DF74-CA4C-1DD4C64F7AF0}"/>
              </a:ext>
            </a:extLst>
          </p:cNvPr>
          <p:cNvSpPr txBox="1"/>
          <p:nvPr/>
        </p:nvSpPr>
        <p:spPr>
          <a:xfrm>
            <a:off x="5811570" y="140829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42E3EFA-5F50-8026-4634-B69BF6533C60}"/>
              </a:ext>
            </a:extLst>
          </p:cNvPr>
          <p:cNvSpPr txBox="1"/>
          <p:nvPr/>
        </p:nvSpPr>
        <p:spPr>
          <a:xfrm>
            <a:off x="6387492" y="1661767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FA30BDFD-4A6F-1065-D43E-AC142A2DE33F}"/>
              </a:ext>
            </a:extLst>
          </p:cNvPr>
          <p:cNvSpPr txBox="1"/>
          <p:nvPr/>
        </p:nvSpPr>
        <p:spPr>
          <a:xfrm>
            <a:off x="6736407" y="1661767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A6FB5A2-8D76-3C17-C8D8-C5AF9096B088}"/>
              </a:ext>
            </a:extLst>
          </p:cNvPr>
          <p:cNvSpPr txBox="1"/>
          <p:nvPr/>
        </p:nvSpPr>
        <p:spPr>
          <a:xfrm>
            <a:off x="5306433" y="1944343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8C58922F-3152-51CE-6650-62C44F023FE8}"/>
              </a:ext>
            </a:extLst>
          </p:cNvPr>
          <p:cNvSpPr txBox="1"/>
          <p:nvPr/>
        </p:nvSpPr>
        <p:spPr>
          <a:xfrm>
            <a:off x="6182698" y="1912859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8D77472-CD05-F6B8-3DB3-AA679100E097}"/>
              </a:ext>
            </a:extLst>
          </p:cNvPr>
          <p:cNvSpPr txBox="1"/>
          <p:nvPr/>
        </p:nvSpPr>
        <p:spPr>
          <a:xfrm>
            <a:off x="5462886" y="2341680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4036CE07-64F1-FE19-56E4-E56D3C7D07CB}"/>
              </a:ext>
            </a:extLst>
          </p:cNvPr>
          <p:cNvSpPr txBox="1"/>
          <p:nvPr/>
        </p:nvSpPr>
        <p:spPr>
          <a:xfrm>
            <a:off x="5823318" y="2341087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624127C-20B7-E304-76B6-A39C855DB468}"/>
              </a:ext>
            </a:extLst>
          </p:cNvPr>
          <p:cNvSpPr txBox="1"/>
          <p:nvPr/>
        </p:nvSpPr>
        <p:spPr>
          <a:xfrm>
            <a:off x="6404475" y="2597282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9CB1BBF0-C539-EBF1-872A-4380AC512A6B}"/>
              </a:ext>
            </a:extLst>
          </p:cNvPr>
          <p:cNvSpPr txBox="1"/>
          <p:nvPr/>
        </p:nvSpPr>
        <p:spPr>
          <a:xfrm>
            <a:off x="6753390" y="2597282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8B5854F-B9C2-39E2-29E4-C982A7CD7205}"/>
              </a:ext>
            </a:extLst>
          </p:cNvPr>
          <p:cNvSpPr txBox="1"/>
          <p:nvPr/>
        </p:nvSpPr>
        <p:spPr>
          <a:xfrm>
            <a:off x="5306433" y="2887717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8E005476-35C8-4BF0-0394-54FD96ECAD3A}"/>
              </a:ext>
            </a:extLst>
          </p:cNvPr>
          <p:cNvSpPr txBox="1"/>
          <p:nvPr/>
        </p:nvSpPr>
        <p:spPr>
          <a:xfrm>
            <a:off x="6182698" y="2856233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9286CFA-1A3A-5221-A26C-5CAD32C74A3F}"/>
              </a:ext>
            </a:extLst>
          </p:cNvPr>
          <p:cNvSpPr txBox="1"/>
          <p:nvPr/>
        </p:nvSpPr>
        <p:spPr>
          <a:xfrm>
            <a:off x="5466742" y="3246884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3261A41-AA27-6D57-D195-BD4A6779E9E7}"/>
              </a:ext>
            </a:extLst>
          </p:cNvPr>
          <p:cNvSpPr txBox="1"/>
          <p:nvPr/>
        </p:nvSpPr>
        <p:spPr>
          <a:xfrm>
            <a:off x="5827174" y="324629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90B4963F-DA0E-F658-6E6C-EB1B89BE3DBB}"/>
              </a:ext>
            </a:extLst>
          </p:cNvPr>
          <p:cNvSpPr txBox="1"/>
          <p:nvPr/>
        </p:nvSpPr>
        <p:spPr>
          <a:xfrm>
            <a:off x="6409006" y="3511917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CC328579-7D0D-D63A-AD97-957EFEF6FD84}"/>
              </a:ext>
            </a:extLst>
          </p:cNvPr>
          <p:cNvSpPr txBox="1"/>
          <p:nvPr/>
        </p:nvSpPr>
        <p:spPr>
          <a:xfrm>
            <a:off x="6757921" y="3511917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D8AFBD63-F4FE-E20A-9257-92CC9F9E5C5F}"/>
              </a:ext>
            </a:extLst>
          </p:cNvPr>
          <p:cNvSpPr txBox="1"/>
          <p:nvPr/>
        </p:nvSpPr>
        <p:spPr>
          <a:xfrm>
            <a:off x="5306433" y="3776042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02D965F-10AE-7882-35ED-A3FECC633FEE}"/>
              </a:ext>
            </a:extLst>
          </p:cNvPr>
          <p:cNvSpPr txBox="1"/>
          <p:nvPr/>
        </p:nvSpPr>
        <p:spPr>
          <a:xfrm>
            <a:off x="6182698" y="3744558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6645E757-7D42-AE08-E14D-85DEBF665FD4}"/>
              </a:ext>
            </a:extLst>
          </p:cNvPr>
          <p:cNvSpPr txBox="1"/>
          <p:nvPr/>
        </p:nvSpPr>
        <p:spPr>
          <a:xfrm>
            <a:off x="5429016" y="4189471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C7A2F486-32EA-E505-C972-91EDD3B09D23}"/>
              </a:ext>
            </a:extLst>
          </p:cNvPr>
          <p:cNvSpPr txBox="1"/>
          <p:nvPr/>
        </p:nvSpPr>
        <p:spPr>
          <a:xfrm>
            <a:off x="5789448" y="418887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B6E64062-BF31-D235-AF77-5EA8BCF0F262}"/>
              </a:ext>
            </a:extLst>
          </p:cNvPr>
          <p:cNvSpPr txBox="1"/>
          <p:nvPr/>
        </p:nvSpPr>
        <p:spPr>
          <a:xfrm>
            <a:off x="6404475" y="4457039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2C76C43-6B22-3CC1-32F4-9B28B616FA26}"/>
              </a:ext>
            </a:extLst>
          </p:cNvPr>
          <p:cNvSpPr txBox="1"/>
          <p:nvPr/>
        </p:nvSpPr>
        <p:spPr>
          <a:xfrm>
            <a:off x="6753390" y="4457039"/>
            <a:ext cx="44114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F8B9935A-EBF7-089D-BD50-8C929BD19BA5}"/>
              </a:ext>
            </a:extLst>
          </p:cNvPr>
          <p:cNvSpPr txBox="1"/>
          <p:nvPr/>
        </p:nvSpPr>
        <p:spPr>
          <a:xfrm>
            <a:off x="5322714" y="4714874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8FE167E1-80C3-50F1-B812-DF0DEF2711AF}"/>
              </a:ext>
            </a:extLst>
          </p:cNvPr>
          <p:cNvSpPr txBox="1"/>
          <p:nvPr/>
        </p:nvSpPr>
        <p:spPr>
          <a:xfrm>
            <a:off x="6198979" y="4683390"/>
            <a:ext cx="3770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60FBE86-43B7-E22B-4A07-EF3109857498}"/>
              </a:ext>
            </a:extLst>
          </p:cNvPr>
          <p:cNvSpPr txBox="1"/>
          <p:nvPr/>
        </p:nvSpPr>
        <p:spPr>
          <a:xfrm>
            <a:off x="5451737" y="5130408"/>
            <a:ext cx="31290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E7763805-78FC-1D8C-FD79-537B62B96721}"/>
              </a:ext>
            </a:extLst>
          </p:cNvPr>
          <p:cNvSpPr txBox="1"/>
          <p:nvPr/>
        </p:nvSpPr>
        <p:spPr>
          <a:xfrm>
            <a:off x="5812169" y="5129815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5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423951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9F697AC2-D657-46FE-B053-36BC6756C4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769" b="-1"/>
          <a:stretch/>
        </p:blipFill>
        <p:spPr>
          <a:xfrm>
            <a:off x="839606" y="1304978"/>
            <a:ext cx="5363412" cy="2657168"/>
          </a:xfrm>
          <a:prstGeom prst="rect">
            <a:avLst/>
          </a:prstGeom>
        </p:spPr>
      </p:pic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D7DC45B4-8EDB-4F7D-A548-C7CD41EFB548}"/>
              </a:ext>
            </a:extLst>
          </p:cNvPr>
          <p:cNvSpPr/>
          <p:nvPr/>
        </p:nvSpPr>
        <p:spPr>
          <a:xfrm>
            <a:off x="839606" y="1273946"/>
            <a:ext cx="5363412" cy="60812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343E1868-0FAE-4D47-9C94-5A5230CAE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83" y="188206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362F6165-83E1-4348-99F9-004AB3FC8DC9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655496" y="2118238"/>
            <a:ext cx="3743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3A32031-1BFE-48E0-AC6F-CDC53523424B}"/>
              </a:ext>
            </a:extLst>
          </p:cNvPr>
          <p:cNvSpPr txBox="1"/>
          <p:nvPr/>
        </p:nvSpPr>
        <p:spPr>
          <a:xfrm>
            <a:off x="763103" y="3908246"/>
            <a:ext cx="81223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を選び、「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CD777B1-F9D1-48F7-A24B-07E6881667EB}"/>
              </a:ext>
            </a:extLst>
          </p:cNvPr>
          <p:cNvSpPr txBox="1"/>
          <p:nvPr/>
        </p:nvSpPr>
        <p:spPr>
          <a:xfrm>
            <a:off x="4133487" y="451556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5BCB7124-EAC3-42B8-B248-959734DE78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36" y="4515569"/>
            <a:ext cx="3132091" cy="579170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9547863-DFBF-4F3F-8E82-A3F69F9F23A2}"/>
              </a:ext>
            </a:extLst>
          </p:cNvPr>
          <p:cNvSpPr txBox="1"/>
          <p:nvPr/>
        </p:nvSpPr>
        <p:spPr>
          <a:xfrm>
            <a:off x="5658335" y="4515569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7068B03-AC07-47EE-ADED-0126E12D38BC}"/>
              </a:ext>
            </a:extLst>
          </p:cNvPr>
          <p:cNvSpPr txBox="1"/>
          <p:nvPr/>
        </p:nvSpPr>
        <p:spPr>
          <a:xfrm>
            <a:off x="771217" y="4953285"/>
            <a:ext cx="63575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785D659-FF93-4E62-B8D6-4E071653C965}"/>
              </a:ext>
            </a:extLst>
          </p:cNvPr>
          <p:cNvSpPr txBox="1"/>
          <p:nvPr/>
        </p:nvSpPr>
        <p:spPr>
          <a:xfrm>
            <a:off x="3460597" y="558387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6664490-1D62-495F-B44F-1824410E769E}"/>
              </a:ext>
            </a:extLst>
          </p:cNvPr>
          <p:cNvSpPr txBox="1"/>
          <p:nvPr/>
        </p:nvSpPr>
        <p:spPr>
          <a:xfrm>
            <a:off x="4343262" y="55599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FFED53C-E13D-4C1D-A446-FB58EF1ADD0B}"/>
              </a:ext>
            </a:extLst>
          </p:cNvPr>
          <p:cNvSpPr txBox="1"/>
          <p:nvPr/>
        </p:nvSpPr>
        <p:spPr>
          <a:xfrm>
            <a:off x="5059636" y="5559988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B53DB3B2-EE4B-4A47-A8FA-671B8A691B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136" y="5592748"/>
            <a:ext cx="2339543" cy="548688"/>
          </a:xfrm>
          <a:prstGeom prst="rect">
            <a:avLst/>
          </a:prstGeom>
        </p:spPr>
      </p:pic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F70FC11D-A4BC-4101-BCCA-B3BB53E46ED5}"/>
              </a:ext>
            </a:extLst>
          </p:cNvPr>
          <p:cNvCxnSpPr>
            <a:cxnSpLocks/>
          </p:cNvCxnSpPr>
          <p:nvPr/>
        </p:nvCxnSpPr>
        <p:spPr>
          <a:xfrm>
            <a:off x="655496" y="2863875"/>
            <a:ext cx="37471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62741A8-A457-4F11-8569-F6A6D76D8698}"/>
              </a:ext>
            </a:extLst>
          </p:cNvPr>
          <p:cNvSpPr txBox="1"/>
          <p:nvPr/>
        </p:nvSpPr>
        <p:spPr>
          <a:xfrm>
            <a:off x="187228" y="2746833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F869AC1-254A-4CA7-93D5-5BA2CC8FFE7F}"/>
              </a:ext>
            </a:extLst>
          </p:cNvPr>
          <p:cNvSpPr txBox="1"/>
          <p:nvPr/>
        </p:nvSpPr>
        <p:spPr>
          <a:xfrm>
            <a:off x="929027" y="6233539"/>
            <a:ext cx="28728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①のブロックを入れる。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DFDCD26-FDFA-489A-B8C7-EECBAE5538FA}"/>
              </a:ext>
            </a:extLst>
          </p:cNvPr>
          <p:cNvSpPr txBox="1"/>
          <p:nvPr/>
        </p:nvSpPr>
        <p:spPr>
          <a:xfrm>
            <a:off x="2602482" y="6284736"/>
            <a:ext cx="2749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6C2D4F51-5C36-4B39-A69E-561FBEE47E40}"/>
              </a:ext>
            </a:extLst>
          </p:cNvPr>
          <p:cNvGrpSpPr/>
          <p:nvPr/>
        </p:nvGrpSpPr>
        <p:grpSpPr>
          <a:xfrm>
            <a:off x="7271173" y="5518824"/>
            <a:ext cx="1215452" cy="1215452"/>
            <a:chOff x="5638108" y="5543188"/>
            <a:chExt cx="1215452" cy="1215452"/>
          </a:xfrm>
        </p:grpSpPr>
        <p:sp>
          <p:nvSpPr>
            <p:cNvPr id="61" name="楕円 60">
              <a:extLst>
                <a:ext uri="{FF2B5EF4-FFF2-40B4-BE49-F238E27FC236}">
                  <a16:creationId xmlns:a16="http://schemas.microsoft.com/office/drawing/2014/main" id="{F7FB5DF9-4B74-433D-95F5-B15D976C7E94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33543311-E721-4095-828B-65E313CE6A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EE1CA80F-FD5C-425A-B5B1-F5559ECCD6DD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DDE42FB9-6BF3-485A-A99F-C5B48A101153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8073C33D-A0F2-4796-A7FF-DEBE67ED4CFC}"/>
              </a:ext>
            </a:extLst>
          </p:cNvPr>
          <p:cNvSpPr/>
          <p:nvPr/>
        </p:nvSpPr>
        <p:spPr>
          <a:xfrm>
            <a:off x="2341358" y="1913098"/>
            <a:ext cx="374315" cy="315974"/>
          </a:xfrm>
          <a:prstGeom prst="roundRect">
            <a:avLst>
              <a:gd name="adj" fmla="val 36085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4DD13841-4CB3-43E6-B555-1B4B1FBDD351}"/>
              </a:ext>
            </a:extLst>
          </p:cNvPr>
          <p:cNvSpPr/>
          <p:nvPr/>
        </p:nvSpPr>
        <p:spPr>
          <a:xfrm>
            <a:off x="2011533" y="2261161"/>
            <a:ext cx="491970" cy="315974"/>
          </a:xfrm>
          <a:prstGeom prst="roundRect">
            <a:avLst>
              <a:gd name="adj" fmla="val 27656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12C751D-0419-695E-7BDA-1A764155E189}"/>
              </a:ext>
            </a:extLst>
          </p:cNvPr>
          <p:cNvSpPr txBox="1"/>
          <p:nvPr/>
        </p:nvSpPr>
        <p:spPr>
          <a:xfrm>
            <a:off x="3039457" y="184543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879B254-2BE0-D1F0-2463-EE1A2A774DA3}"/>
              </a:ext>
            </a:extLst>
          </p:cNvPr>
          <p:cNvSpPr txBox="1"/>
          <p:nvPr/>
        </p:nvSpPr>
        <p:spPr>
          <a:xfrm>
            <a:off x="1707688" y="184224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132BDE1-FEBE-C84C-AB91-95AE9C5AE75F}"/>
              </a:ext>
            </a:extLst>
          </p:cNvPr>
          <p:cNvSpPr txBox="1"/>
          <p:nvPr/>
        </p:nvSpPr>
        <p:spPr>
          <a:xfrm>
            <a:off x="1614880" y="221567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F6AC273-31CB-9B8D-EA5F-4426EA359AAD}"/>
              </a:ext>
            </a:extLst>
          </p:cNvPr>
          <p:cNvSpPr txBox="1"/>
          <p:nvPr/>
        </p:nvSpPr>
        <p:spPr>
          <a:xfrm>
            <a:off x="2043801" y="224472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3EBCD46-4A26-4598-658E-5B591E61A246}"/>
              </a:ext>
            </a:extLst>
          </p:cNvPr>
          <p:cNvSpPr txBox="1"/>
          <p:nvPr/>
        </p:nvSpPr>
        <p:spPr>
          <a:xfrm>
            <a:off x="2580006" y="222732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28A842D-E226-C882-8FDB-8C4F271F76B5}"/>
              </a:ext>
            </a:extLst>
          </p:cNvPr>
          <p:cNvSpPr txBox="1"/>
          <p:nvPr/>
        </p:nvSpPr>
        <p:spPr>
          <a:xfrm>
            <a:off x="3247206" y="454002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8F941EC-1585-E044-2A6A-0FE1F1FCC818}"/>
              </a:ext>
            </a:extLst>
          </p:cNvPr>
          <p:cNvSpPr txBox="1"/>
          <p:nvPr/>
        </p:nvSpPr>
        <p:spPr>
          <a:xfrm>
            <a:off x="1811469" y="454639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764C43B-2882-BA4F-092D-2AB25BE2D219}"/>
              </a:ext>
            </a:extLst>
          </p:cNvPr>
          <p:cNvSpPr txBox="1"/>
          <p:nvPr/>
        </p:nvSpPr>
        <p:spPr>
          <a:xfrm>
            <a:off x="3114201" y="302123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BF2901E-CD84-02D9-A77F-917BDFB9CCFC}"/>
              </a:ext>
            </a:extLst>
          </p:cNvPr>
          <p:cNvSpPr txBox="1"/>
          <p:nvPr/>
        </p:nvSpPr>
        <p:spPr>
          <a:xfrm>
            <a:off x="1849942" y="300759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55A398F-7446-C65A-4437-5F61A321F415}"/>
              </a:ext>
            </a:extLst>
          </p:cNvPr>
          <p:cNvSpPr txBox="1"/>
          <p:nvPr/>
        </p:nvSpPr>
        <p:spPr>
          <a:xfrm>
            <a:off x="3478922" y="261144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293BFCF-8F3D-63CE-C5A6-6875FAAA0721}"/>
              </a:ext>
            </a:extLst>
          </p:cNvPr>
          <p:cNvSpPr txBox="1"/>
          <p:nvPr/>
        </p:nvSpPr>
        <p:spPr>
          <a:xfrm>
            <a:off x="3949992" y="260802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かくにん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64251C4-F738-D0A0-ACE0-DFAFBB1A49D1}"/>
              </a:ext>
            </a:extLst>
          </p:cNvPr>
          <p:cNvSpPr txBox="1"/>
          <p:nvPr/>
        </p:nvSpPr>
        <p:spPr>
          <a:xfrm>
            <a:off x="1724802" y="559921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F34917A-0C5D-457E-C6F8-FF6ED318E490}"/>
              </a:ext>
            </a:extLst>
          </p:cNvPr>
          <p:cNvSpPr txBox="1"/>
          <p:nvPr/>
        </p:nvSpPr>
        <p:spPr>
          <a:xfrm>
            <a:off x="2153723" y="562826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A2EB7B9C-1BAD-0B6C-5D0C-43EB78F040C3}"/>
              </a:ext>
            </a:extLst>
          </p:cNvPr>
          <p:cNvSpPr txBox="1"/>
          <p:nvPr/>
        </p:nvSpPr>
        <p:spPr>
          <a:xfrm>
            <a:off x="2746588" y="562154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6778515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B098E512-65E8-40C2-9F22-0A02772624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2" y="2189619"/>
            <a:ext cx="7107735" cy="4539940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E5A8FDB-3493-4846-B718-24B10E4B2568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8BDB0B-0124-4E31-8BE2-51C88C33AECC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6EA2509-007E-4595-A9EB-53289C33A4DB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8FE18A3-4AB0-490B-9AF2-EFAAD01B3F13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6F93378-A5F9-4DEB-870F-9CADED67995B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F9387998-3A15-4D99-9B82-1EAA2CE55207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吹き出し: 角を丸めた四角形 38">
            <a:extLst>
              <a:ext uri="{FF2B5EF4-FFF2-40B4-BE49-F238E27FC236}">
                <a16:creationId xmlns:a16="http://schemas.microsoft.com/office/drawing/2014/main" id="{EBBA0271-727C-4093-B282-389576DB1D99}"/>
              </a:ext>
            </a:extLst>
          </p:cNvPr>
          <p:cNvSpPr/>
          <p:nvPr/>
        </p:nvSpPr>
        <p:spPr>
          <a:xfrm>
            <a:off x="2266606" y="5682644"/>
            <a:ext cx="1355483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9EE90F5-E438-4B30-93E6-D5942EEE9304}"/>
              </a:ext>
            </a:extLst>
          </p:cNvPr>
          <p:cNvSpPr txBox="1"/>
          <p:nvPr/>
        </p:nvSpPr>
        <p:spPr>
          <a:xfrm>
            <a:off x="2289965" y="5676170"/>
            <a:ext cx="1332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BFAA8DB-9AD8-4A1A-9987-2E0ED9E6575E}"/>
              </a:ext>
            </a:extLst>
          </p:cNvPr>
          <p:cNvSpPr txBox="1"/>
          <p:nvPr/>
        </p:nvSpPr>
        <p:spPr>
          <a:xfrm>
            <a:off x="2757965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DED6C8F-A0E9-41B9-A234-D43B638C4417}"/>
              </a:ext>
            </a:extLst>
          </p:cNvPr>
          <p:cNvSpPr txBox="1"/>
          <p:nvPr/>
        </p:nvSpPr>
        <p:spPr>
          <a:xfrm>
            <a:off x="4067230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370106-A0FF-4C8C-879B-C0A9AA096963}"/>
              </a:ext>
            </a:extLst>
          </p:cNvPr>
          <p:cNvSpPr txBox="1"/>
          <p:nvPr/>
        </p:nvSpPr>
        <p:spPr>
          <a:xfrm>
            <a:off x="5515332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9C06E6F-7A69-44AE-8BD2-791F08B45E27}"/>
              </a:ext>
            </a:extLst>
          </p:cNvPr>
          <p:cNvSpPr txBox="1"/>
          <p:nvPr/>
        </p:nvSpPr>
        <p:spPr>
          <a:xfrm>
            <a:off x="2757965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4460932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9347CAAC-6EB4-4A7F-9719-12BA9891A7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799057"/>
            <a:ext cx="7116059" cy="4545257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FE3D61A-E1B6-4070-920B-3A268A878E8F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迷路を抜けることができました！頑張った点を先生に伝えましょう！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A5EE534-3009-4BE8-B3F7-F3C05F27CF6B}"/>
              </a:ext>
            </a:extLst>
          </p:cNvPr>
          <p:cNvSpPr txBox="1"/>
          <p:nvPr/>
        </p:nvSpPr>
        <p:spPr>
          <a:xfrm>
            <a:off x="4094054" y="10721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3B5FD39-F1E5-47DC-B94C-B60EBB073F15}"/>
              </a:ext>
            </a:extLst>
          </p:cNvPr>
          <p:cNvSpPr txBox="1"/>
          <p:nvPr/>
        </p:nvSpPr>
        <p:spPr>
          <a:xfrm>
            <a:off x="654324" y="1072178"/>
            <a:ext cx="71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F65C912-0A2E-4951-9832-2B32200581F8}"/>
              </a:ext>
            </a:extLst>
          </p:cNvPr>
          <p:cNvSpPr txBox="1"/>
          <p:nvPr/>
        </p:nvSpPr>
        <p:spPr>
          <a:xfrm>
            <a:off x="5004692" y="10721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EB3C4DA-A2A2-44DB-92C0-FBBADB5D96DE}"/>
              </a:ext>
            </a:extLst>
          </p:cNvPr>
          <p:cNvSpPr txBox="1"/>
          <p:nvPr/>
        </p:nvSpPr>
        <p:spPr>
          <a:xfrm>
            <a:off x="1418659" y="1072178"/>
            <a:ext cx="446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793ED39-7E3B-49E2-ADF8-B8E86A0D4653}"/>
              </a:ext>
            </a:extLst>
          </p:cNvPr>
          <p:cNvSpPr txBox="1"/>
          <p:nvPr/>
        </p:nvSpPr>
        <p:spPr>
          <a:xfrm>
            <a:off x="5451348" y="10721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E739D6A-9E90-48CC-93EE-2CB1DE5D019B}"/>
              </a:ext>
            </a:extLst>
          </p:cNvPr>
          <p:cNvSpPr txBox="1"/>
          <p:nvPr/>
        </p:nvSpPr>
        <p:spPr>
          <a:xfrm>
            <a:off x="6170639" y="10721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</p:spTree>
    <p:extLst>
      <p:ext uri="{BB962C8B-B14F-4D97-AF65-F5344CB8AC3E}">
        <p14:creationId xmlns:p14="http://schemas.microsoft.com/office/powerpoint/2010/main" val="22985266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：ゴミを片付けよう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3915052" y="1394108"/>
            <a:ext cx="896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</p:spTree>
    <p:extLst>
      <p:ext uri="{BB962C8B-B14F-4D97-AF65-F5344CB8AC3E}">
        <p14:creationId xmlns:p14="http://schemas.microsoft.com/office/powerpoint/2010/main" val="29365651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5539" y="1549266"/>
            <a:ext cx="6612921" cy="42238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広場のゴミを片付けるプログラムを作ろう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5581581" y="1078979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71554" y="5688748"/>
            <a:ext cx="59817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広場の様子を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観察してみましょう。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2998528" y="6312186"/>
            <a:ext cx="721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1643767" y="631218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306094" y="6304495"/>
            <a:ext cx="693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90077E-8B6A-46E2-8873-C71305A88ADC}"/>
              </a:ext>
            </a:extLst>
          </p:cNvPr>
          <p:cNvSpPr txBox="1"/>
          <p:nvPr/>
        </p:nvSpPr>
        <p:spPr>
          <a:xfrm>
            <a:off x="1962741" y="1078979"/>
            <a:ext cx="65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B0FE4B-2EE6-4423-9DBE-A3E36B9F9617}"/>
              </a:ext>
            </a:extLst>
          </p:cNvPr>
          <p:cNvSpPr txBox="1"/>
          <p:nvPr/>
        </p:nvSpPr>
        <p:spPr>
          <a:xfrm>
            <a:off x="4572000" y="5759876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B75E90-0AD8-4088-BD5A-F2B45EF0D11A}"/>
              </a:ext>
            </a:extLst>
          </p:cNvPr>
          <p:cNvSpPr txBox="1"/>
          <p:nvPr/>
        </p:nvSpPr>
        <p:spPr>
          <a:xfrm>
            <a:off x="5104129" y="5759876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EB346B-F5F1-42B0-98E0-A66A48C5F87A}"/>
              </a:ext>
            </a:extLst>
          </p:cNvPr>
          <p:cNvSpPr txBox="1"/>
          <p:nvPr/>
        </p:nvSpPr>
        <p:spPr>
          <a:xfrm>
            <a:off x="5554947" y="5759876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920899-CDB8-46B9-853B-D7FCF3CE13A1}"/>
              </a:ext>
            </a:extLst>
          </p:cNvPr>
          <p:cNvSpPr txBox="1"/>
          <p:nvPr/>
        </p:nvSpPr>
        <p:spPr>
          <a:xfrm>
            <a:off x="3297118" y="1078979"/>
            <a:ext cx="65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 づ</a:t>
            </a:r>
          </a:p>
        </p:txBody>
      </p:sp>
    </p:spTree>
    <p:extLst>
      <p:ext uri="{BB962C8B-B14F-4D97-AF65-F5344CB8AC3E}">
        <p14:creationId xmlns:p14="http://schemas.microsoft.com/office/powerpoint/2010/main" val="26580261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2396766-BE67-4D67-8D54-A1602354B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769998"/>
            <a:ext cx="664291" cy="71174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1CAD0F50-35CB-4A7D-9248-4E35E58F4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692857"/>
            <a:ext cx="752413" cy="650735"/>
          </a:xfrm>
          <a:prstGeom prst="rect">
            <a:avLst/>
          </a:prstGeom>
        </p:spPr>
      </p:pic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24260735-FD8E-46B9-B0E9-9904A1BBF63C}"/>
              </a:ext>
            </a:extLst>
          </p:cNvPr>
          <p:cNvSpPr/>
          <p:nvPr/>
        </p:nvSpPr>
        <p:spPr>
          <a:xfrm>
            <a:off x="1335162" y="1637128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7B74622-39DC-438B-A7D2-6D0F070A03A7}"/>
              </a:ext>
            </a:extLst>
          </p:cNvPr>
          <p:cNvSpPr txBox="1"/>
          <p:nvPr/>
        </p:nvSpPr>
        <p:spPr>
          <a:xfrm>
            <a:off x="1406019" y="1646961"/>
            <a:ext cx="4028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草を刈るプログラムを第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回で作ったね。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0F413C-C2B5-450E-A6A4-F91ACE486135}"/>
              </a:ext>
            </a:extLst>
          </p:cNvPr>
          <p:cNvSpPr txBox="1"/>
          <p:nvPr/>
        </p:nvSpPr>
        <p:spPr>
          <a:xfrm>
            <a:off x="3418167" y="171061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A0EE05A-78D2-442F-A0B0-A5AE133753F9}"/>
              </a:ext>
            </a:extLst>
          </p:cNvPr>
          <p:cNvSpPr txBox="1"/>
          <p:nvPr/>
        </p:nvSpPr>
        <p:spPr>
          <a:xfrm>
            <a:off x="3744895" y="171061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F57F9E0-01D6-4AF7-88AE-84CBA9710473}"/>
              </a:ext>
            </a:extLst>
          </p:cNvPr>
          <p:cNvSpPr txBox="1"/>
          <p:nvPr/>
        </p:nvSpPr>
        <p:spPr>
          <a:xfrm>
            <a:off x="4156704" y="171061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3BCBBBE-AEC8-4B0E-97EB-C295DD013F66}"/>
              </a:ext>
            </a:extLst>
          </p:cNvPr>
          <p:cNvSpPr txBox="1"/>
          <p:nvPr/>
        </p:nvSpPr>
        <p:spPr>
          <a:xfrm>
            <a:off x="3749786" y="2678958"/>
            <a:ext cx="37647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繰り返しブロックを入れ子にしたら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スマートなプログラムになったよね！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A213EF4-FFEA-42F9-8B09-31C392267BC5}"/>
              </a:ext>
            </a:extLst>
          </p:cNvPr>
          <p:cNvSpPr txBox="1"/>
          <p:nvPr/>
        </p:nvSpPr>
        <p:spPr>
          <a:xfrm>
            <a:off x="4164897" y="2728757"/>
            <a:ext cx="4181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6D79827-5D10-40FA-B84C-A6DAEF841EED}"/>
              </a:ext>
            </a:extLst>
          </p:cNvPr>
          <p:cNvSpPr txBox="1"/>
          <p:nvPr/>
        </p:nvSpPr>
        <p:spPr>
          <a:xfrm>
            <a:off x="3784335" y="2728757"/>
            <a:ext cx="309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9AE866F-B79D-48BC-A807-912D8E9F7C0D}"/>
              </a:ext>
            </a:extLst>
          </p:cNvPr>
          <p:cNvSpPr txBox="1"/>
          <p:nvPr/>
        </p:nvSpPr>
        <p:spPr>
          <a:xfrm>
            <a:off x="6017880" y="2728757"/>
            <a:ext cx="3095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吹き出し: 角を丸めた四角形 36">
            <a:extLst>
              <a:ext uri="{FF2B5EF4-FFF2-40B4-BE49-F238E27FC236}">
                <a16:creationId xmlns:a16="http://schemas.microsoft.com/office/drawing/2014/main" id="{87012878-F8E8-463E-9059-884D8C85CC55}"/>
              </a:ext>
            </a:extLst>
          </p:cNvPr>
          <p:cNvSpPr/>
          <p:nvPr/>
        </p:nvSpPr>
        <p:spPr>
          <a:xfrm>
            <a:off x="3655948" y="2678958"/>
            <a:ext cx="4183035" cy="1049351"/>
          </a:xfrm>
          <a:prstGeom prst="wedgeRoundRectCallout">
            <a:avLst>
              <a:gd name="adj1" fmla="val 54889"/>
              <a:gd name="adj2" fmla="val -1237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AA8653A2-06D0-48AF-AEFF-20D13EC8ABC3}"/>
              </a:ext>
            </a:extLst>
          </p:cNvPr>
          <p:cNvGrpSpPr/>
          <p:nvPr/>
        </p:nvGrpSpPr>
        <p:grpSpPr>
          <a:xfrm>
            <a:off x="1136342" y="4640207"/>
            <a:ext cx="6871316" cy="1131079"/>
            <a:chOff x="1134302" y="5625077"/>
            <a:chExt cx="6871316" cy="113107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A95F2D6-21CC-42EF-B3B9-161781631137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3DCE93A-2931-44A5-AD91-56728C42C8F9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A1C8D74-CE78-4425-897F-4BE2CA208F0D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7FAC6C7-64A3-40F8-A0FA-A1667C57BE1A}"/>
                </a:ext>
              </a:extLst>
            </p:cNvPr>
            <p:cNvSpPr txBox="1"/>
            <p:nvPr/>
          </p:nvSpPr>
          <p:spPr>
            <a:xfrm>
              <a:off x="2331434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48C15AE-0CDA-4796-A644-9177400E3BE0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5A8B30D-1A1D-45ED-9156-0673A4E6E34A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B416523-13F9-4B44-92FD-C53A5A948A1F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C88DF04-7F8B-438C-A2BB-79919869C891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DBE5601-A02D-4D15-B0D6-4D5657E45F03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4161CDA-E625-457C-9029-475B890FFCB3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F8B859-E78C-4C10-9361-A151E5CB2169}"/>
              </a:ext>
            </a:extLst>
          </p:cNvPr>
          <p:cNvSpPr txBox="1"/>
          <p:nvPr/>
        </p:nvSpPr>
        <p:spPr>
          <a:xfrm>
            <a:off x="1371923" y="169895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くさ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70398A8E-8A30-435D-87AA-86C60F42B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4" y="4014319"/>
            <a:ext cx="752413" cy="650735"/>
          </a:xfrm>
          <a:prstGeom prst="rect">
            <a:avLst/>
          </a:prstGeom>
        </p:spPr>
      </p:pic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7B556CF9-B5F2-4C55-A1E6-CF91D1520B12}"/>
              </a:ext>
            </a:extLst>
          </p:cNvPr>
          <p:cNvSpPr/>
          <p:nvPr/>
        </p:nvSpPr>
        <p:spPr>
          <a:xfrm>
            <a:off x="1368263" y="3958590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76CD96F-220E-4403-AED9-8B5EF9D7B47A}"/>
              </a:ext>
            </a:extLst>
          </p:cNvPr>
          <p:cNvSpPr txBox="1"/>
          <p:nvPr/>
        </p:nvSpPr>
        <p:spPr>
          <a:xfrm>
            <a:off x="1439120" y="3968423"/>
            <a:ext cx="563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プログラムを作る前に広場をよく観察するとイイね！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0874D1C-74EA-45B5-BBAE-1880776B0511}"/>
              </a:ext>
            </a:extLst>
          </p:cNvPr>
          <p:cNvSpPr txBox="1"/>
          <p:nvPr/>
        </p:nvSpPr>
        <p:spPr>
          <a:xfrm>
            <a:off x="2622890" y="403653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DABEB71-5B76-47EF-9C44-123C9356D66A}"/>
              </a:ext>
            </a:extLst>
          </p:cNvPr>
          <p:cNvSpPr txBox="1"/>
          <p:nvPr/>
        </p:nvSpPr>
        <p:spPr>
          <a:xfrm>
            <a:off x="3450205" y="4036533"/>
            <a:ext cx="606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C7E9170-2ADE-4EF5-AFB4-F61DEABA32F2}"/>
              </a:ext>
            </a:extLst>
          </p:cNvPr>
          <p:cNvSpPr txBox="1"/>
          <p:nvPr/>
        </p:nvSpPr>
        <p:spPr>
          <a:xfrm>
            <a:off x="3026063" y="403653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D8E130B-E754-4EA3-AA28-DB2C83C857A4}"/>
              </a:ext>
            </a:extLst>
          </p:cNvPr>
          <p:cNvSpPr txBox="1"/>
          <p:nvPr/>
        </p:nvSpPr>
        <p:spPr>
          <a:xfrm>
            <a:off x="4409614" y="4036533"/>
            <a:ext cx="73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FC953C8-D448-4D81-A3D9-D9249F85B6CD}"/>
              </a:ext>
            </a:extLst>
          </p:cNvPr>
          <p:cNvSpPr txBox="1"/>
          <p:nvPr/>
        </p:nvSpPr>
        <p:spPr>
          <a:xfrm>
            <a:off x="1630823" y="5975858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A3FDE22-690D-4207-A1DE-33B26A459194}"/>
              </a:ext>
            </a:extLst>
          </p:cNvPr>
          <p:cNvSpPr txBox="1"/>
          <p:nvPr/>
        </p:nvSpPr>
        <p:spPr>
          <a:xfrm>
            <a:off x="5003110" y="6037997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F7F8821-33DA-48A4-BB5F-58F61C534521}"/>
              </a:ext>
            </a:extLst>
          </p:cNvPr>
          <p:cNvSpPr txBox="1"/>
          <p:nvPr/>
        </p:nvSpPr>
        <p:spPr>
          <a:xfrm>
            <a:off x="5632154" y="603576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0C5F31-8B37-4D24-B6EE-E91466466C53}"/>
              </a:ext>
            </a:extLst>
          </p:cNvPr>
          <p:cNvSpPr txBox="1"/>
          <p:nvPr/>
        </p:nvSpPr>
        <p:spPr>
          <a:xfrm>
            <a:off x="2471138" y="60236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429510D-722D-4437-8743-8EA963F6E958}"/>
              </a:ext>
            </a:extLst>
          </p:cNvPr>
          <p:cNvSpPr txBox="1"/>
          <p:nvPr/>
        </p:nvSpPr>
        <p:spPr>
          <a:xfrm>
            <a:off x="5664741" y="2728757"/>
            <a:ext cx="2116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CCE6185-A58A-4A03-B0E0-FC1547C40DFB}"/>
              </a:ext>
            </a:extLst>
          </p:cNvPr>
          <p:cNvSpPr txBox="1"/>
          <p:nvPr/>
        </p:nvSpPr>
        <p:spPr>
          <a:xfrm>
            <a:off x="1787493" y="170933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469370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704DB4DB-4001-45BD-BF1A-5F91B891A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3345467-C8B1-48E6-9541-8AABF142FD1B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7A8BC544-A9DB-4C8F-B145-1BE01F744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F264129-35AA-4DD6-8E3A-76202AC18A5E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7DF8341-3DDA-4547-B0D1-0524A40801CE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D1345A7F-BF74-4AAD-894A-C660C9529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8046EBB-A869-463F-9D33-745F48E9EA63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0656AF9-74BC-4386-BDE5-9679513769BC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173C7ED-6198-4206-929B-404F1839A0C0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BD17B72-AC7D-46A0-807D-32C4E4F61FFA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9AAB872-2692-4399-AFC9-ADE25CEE6D74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吹き出し: 角を丸めた四角形 73">
            <a:extLst>
              <a:ext uri="{FF2B5EF4-FFF2-40B4-BE49-F238E27FC236}">
                <a16:creationId xmlns:a16="http://schemas.microsoft.com/office/drawing/2014/main" id="{54DDAFC8-C963-4E6D-80E0-F29216B64E6F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A603020-1F88-4923-89E4-8EA680F3A6D4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9622125-81CC-49B2-93D3-A6DAD204E31C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9E1EAE84-0704-4275-A4DE-EC2ABF6FA4B4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A529D69-236B-470B-AB7B-CE7560AEF533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FEB7CCD-1D19-434B-8177-DB30186943A0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8E69734D-D0C3-44ED-8FF2-CC9391103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7492C3F1-35B2-4601-B463-E5729C8B25D5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DBDA83B-80D0-4EC0-A523-275BDC5EDBF0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8285C14-8C42-4698-B7AF-DE543E338514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076368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CBCB82A-88BE-4067-94D9-2D930826D63F}"/>
              </a:ext>
            </a:extLst>
          </p:cNvPr>
          <p:cNvGrpSpPr/>
          <p:nvPr/>
        </p:nvGrpSpPr>
        <p:grpSpPr>
          <a:xfrm rot="5400000">
            <a:off x="4612835" y="2794839"/>
            <a:ext cx="4978774" cy="1659815"/>
            <a:chOff x="2104008" y="4235253"/>
            <a:chExt cx="3116310" cy="1038910"/>
          </a:xfrm>
        </p:grpSpPr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368AA4B5-2005-46DF-9681-E30621998AC2}"/>
                </a:ext>
              </a:extLst>
            </p:cNvPr>
            <p:cNvSpPr/>
            <p:nvPr/>
          </p:nvSpPr>
          <p:spPr>
            <a:xfrm>
              <a:off x="210400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8E3B1431-3D9B-4D93-AF54-40513AB623DD}"/>
                </a:ext>
              </a:extLst>
            </p:cNvPr>
            <p:cNvSpPr/>
            <p:nvPr/>
          </p:nvSpPr>
          <p:spPr>
            <a:xfrm>
              <a:off x="231176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4A66E08B-0B91-4266-A773-2319DCC92084}"/>
                </a:ext>
              </a:extLst>
            </p:cNvPr>
            <p:cNvSpPr/>
            <p:nvPr/>
          </p:nvSpPr>
          <p:spPr>
            <a:xfrm>
              <a:off x="2519516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7" name="正方形/長方形 216">
              <a:extLst>
                <a:ext uri="{FF2B5EF4-FFF2-40B4-BE49-F238E27FC236}">
                  <a16:creationId xmlns:a16="http://schemas.microsoft.com/office/drawing/2014/main" id="{C0A0BFB0-E05A-41ED-8635-A76444FB4D46}"/>
                </a:ext>
              </a:extLst>
            </p:cNvPr>
            <p:cNvSpPr/>
            <p:nvPr/>
          </p:nvSpPr>
          <p:spPr>
            <a:xfrm>
              <a:off x="272727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08AE13D5-468A-41DF-ACF6-96CF02B74C35}"/>
                </a:ext>
              </a:extLst>
            </p:cNvPr>
            <p:cNvSpPr/>
            <p:nvPr/>
          </p:nvSpPr>
          <p:spPr>
            <a:xfrm>
              <a:off x="293502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27DA37D8-BDFF-46B4-842F-95E496E2F82A}"/>
                </a:ext>
              </a:extLst>
            </p:cNvPr>
            <p:cNvSpPr/>
            <p:nvPr/>
          </p:nvSpPr>
          <p:spPr>
            <a:xfrm>
              <a:off x="314277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0" name="正方形/長方形 219">
              <a:extLst>
                <a:ext uri="{FF2B5EF4-FFF2-40B4-BE49-F238E27FC236}">
                  <a16:creationId xmlns:a16="http://schemas.microsoft.com/office/drawing/2014/main" id="{4C0DBC3D-174B-4F8B-8746-9DBE1045DA73}"/>
                </a:ext>
              </a:extLst>
            </p:cNvPr>
            <p:cNvSpPr/>
            <p:nvPr/>
          </p:nvSpPr>
          <p:spPr>
            <a:xfrm>
              <a:off x="335053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CF9EEC85-3636-4640-B35F-79882D9AA1E5}"/>
                </a:ext>
              </a:extLst>
            </p:cNvPr>
            <p:cNvSpPr/>
            <p:nvPr/>
          </p:nvSpPr>
          <p:spPr>
            <a:xfrm>
              <a:off x="3558287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D35557E0-ADB0-45D9-A973-BAD8560A42EE}"/>
                </a:ext>
              </a:extLst>
            </p:cNvPr>
            <p:cNvSpPr/>
            <p:nvPr/>
          </p:nvSpPr>
          <p:spPr>
            <a:xfrm>
              <a:off x="376604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B81AF790-73C9-47AC-8C6A-051FC401481D}"/>
                </a:ext>
              </a:extLst>
            </p:cNvPr>
            <p:cNvSpPr/>
            <p:nvPr/>
          </p:nvSpPr>
          <p:spPr>
            <a:xfrm>
              <a:off x="397379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8" name="正方形/長方形 207">
              <a:extLst>
                <a:ext uri="{FF2B5EF4-FFF2-40B4-BE49-F238E27FC236}">
                  <a16:creationId xmlns:a16="http://schemas.microsoft.com/office/drawing/2014/main" id="{CBCB745C-830F-451C-8021-B0E1CB08A008}"/>
                </a:ext>
              </a:extLst>
            </p:cNvPr>
            <p:cNvSpPr/>
            <p:nvPr/>
          </p:nvSpPr>
          <p:spPr>
            <a:xfrm>
              <a:off x="418154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6E65FBF5-4017-4E05-ABB2-C8403BE87D20}"/>
                </a:ext>
              </a:extLst>
            </p:cNvPr>
            <p:cNvSpPr/>
            <p:nvPr/>
          </p:nvSpPr>
          <p:spPr>
            <a:xfrm>
              <a:off x="438930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F36A7C50-E787-474A-BEB4-6C4F568A775E}"/>
                </a:ext>
              </a:extLst>
            </p:cNvPr>
            <p:cNvSpPr/>
            <p:nvPr/>
          </p:nvSpPr>
          <p:spPr>
            <a:xfrm>
              <a:off x="4597056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58BF9E93-416A-4BEB-8BDF-6AC215C93039}"/>
                </a:ext>
              </a:extLst>
            </p:cNvPr>
            <p:cNvSpPr/>
            <p:nvPr/>
          </p:nvSpPr>
          <p:spPr>
            <a:xfrm>
              <a:off x="480481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F7199A9E-F27F-4F85-8265-4DD25EB0080F}"/>
                </a:ext>
              </a:extLst>
            </p:cNvPr>
            <p:cNvSpPr/>
            <p:nvPr/>
          </p:nvSpPr>
          <p:spPr>
            <a:xfrm>
              <a:off x="501256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正方形/長方形 195">
              <a:extLst>
                <a:ext uri="{FF2B5EF4-FFF2-40B4-BE49-F238E27FC236}">
                  <a16:creationId xmlns:a16="http://schemas.microsoft.com/office/drawing/2014/main" id="{49BFA495-83DC-4FC6-ADAC-9384DDDCD27B}"/>
                </a:ext>
              </a:extLst>
            </p:cNvPr>
            <p:cNvSpPr/>
            <p:nvPr/>
          </p:nvSpPr>
          <p:spPr>
            <a:xfrm>
              <a:off x="210400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663923B0-FA38-42E5-AD66-654704182059}"/>
                </a:ext>
              </a:extLst>
            </p:cNvPr>
            <p:cNvSpPr/>
            <p:nvPr/>
          </p:nvSpPr>
          <p:spPr>
            <a:xfrm>
              <a:off x="231176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EA03BF06-C260-4650-A0F7-C31D2A310587}"/>
                </a:ext>
              </a:extLst>
            </p:cNvPr>
            <p:cNvSpPr/>
            <p:nvPr/>
          </p:nvSpPr>
          <p:spPr>
            <a:xfrm>
              <a:off x="2519516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B9D5C34F-9956-471E-B894-600799EACC1D}"/>
                </a:ext>
              </a:extLst>
            </p:cNvPr>
            <p:cNvSpPr/>
            <p:nvPr/>
          </p:nvSpPr>
          <p:spPr>
            <a:xfrm>
              <a:off x="272727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B2C97225-5A1E-4EC5-B3AC-DE6488437856}"/>
                </a:ext>
              </a:extLst>
            </p:cNvPr>
            <p:cNvSpPr/>
            <p:nvPr/>
          </p:nvSpPr>
          <p:spPr>
            <a:xfrm>
              <a:off x="293502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D82D5C26-D3EA-480C-BAFA-95F1935FD67F}"/>
                </a:ext>
              </a:extLst>
            </p:cNvPr>
            <p:cNvSpPr/>
            <p:nvPr/>
          </p:nvSpPr>
          <p:spPr>
            <a:xfrm>
              <a:off x="314277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141B1955-243F-459E-87E3-90E50DAA7204}"/>
                </a:ext>
              </a:extLst>
            </p:cNvPr>
            <p:cNvSpPr/>
            <p:nvPr/>
          </p:nvSpPr>
          <p:spPr>
            <a:xfrm>
              <a:off x="335053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53F651D1-D3F8-4D16-B93B-7AFB97466F93}"/>
                </a:ext>
              </a:extLst>
            </p:cNvPr>
            <p:cNvSpPr/>
            <p:nvPr/>
          </p:nvSpPr>
          <p:spPr>
            <a:xfrm>
              <a:off x="3558287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A2954A17-2256-4F58-BEAF-BC7BD73D7634}"/>
                </a:ext>
              </a:extLst>
            </p:cNvPr>
            <p:cNvSpPr/>
            <p:nvPr/>
          </p:nvSpPr>
          <p:spPr>
            <a:xfrm>
              <a:off x="376604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EADC56FD-2529-4196-ABA8-DD00CD8AD8C6}"/>
                </a:ext>
              </a:extLst>
            </p:cNvPr>
            <p:cNvSpPr/>
            <p:nvPr/>
          </p:nvSpPr>
          <p:spPr>
            <a:xfrm>
              <a:off x="397379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正方形/長方形 189">
              <a:extLst>
                <a:ext uri="{FF2B5EF4-FFF2-40B4-BE49-F238E27FC236}">
                  <a16:creationId xmlns:a16="http://schemas.microsoft.com/office/drawing/2014/main" id="{6CF95523-BF40-45FB-97AD-5DB0E32AA56D}"/>
                </a:ext>
              </a:extLst>
            </p:cNvPr>
            <p:cNvSpPr/>
            <p:nvPr/>
          </p:nvSpPr>
          <p:spPr>
            <a:xfrm>
              <a:off x="418154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7E00E69F-B748-4BF5-8350-608BFA18913A}"/>
                </a:ext>
              </a:extLst>
            </p:cNvPr>
            <p:cNvSpPr/>
            <p:nvPr/>
          </p:nvSpPr>
          <p:spPr>
            <a:xfrm>
              <a:off x="438930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D93FB3BA-760F-4110-9DE1-891BB1736E4A}"/>
                </a:ext>
              </a:extLst>
            </p:cNvPr>
            <p:cNvSpPr/>
            <p:nvPr/>
          </p:nvSpPr>
          <p:spPr>
            <a:xfrm>
              <a:off x="4597056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B15A3E35-2BCA-4B0B-A228-8E9E5322D7FC}"/>
                </a:ext>
              </a:extLst>
            </p:cNvPr>
            <p:cNvSpPr/>
            <p:nvPr/>
          </p:nvSpPr>
          <p:spPr>
            <a:xfrm>
              <a:off x="480481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FBBFE3AD-FFCB-469F-9C3F-B890CADDE846}"/>
                </a:ext>
              </a:extLst>
            </p:cNvPr>
            <p:cNvSpPr/>
            <p:nvPr/>
          </p:nvSpPr>
          <p:spPr>
            <a:xfrm>
              <a:off x="501256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61722922-0131-4EC3-8E74-8817F759CC38}"/>
                </a:ext>
              </a:extLst>
            </p:cNvPr>
            <p:cNvSpPr/>
            <p:nvPr/>
          </p:nvSpPr>
          <p:spPr>
            <a:xfrm>
              <a:off x="210400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70BF1103-B8CC-44AD-B1E4-FCF8A9A9B79E}"/>
                </a:ext>
              </a:extLst>
            </p:cNvPr>
            <p:cNvSpPr/>
            <p:nvPr/>
          </p:nvSpPr>
          <p:spPr>
            <a:xfrm>
              <a:off x="231176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E9559704-84E6-41F9-A266-D34AC63B99D4}"/>
                </a:ext>
              </a:extLst>
            </p:cNvPr>
            <p:cNvSpPr/>
            <p:nvPr/>
          </p:nvSpPr>
          <p:spPr>
            <a:xfrm>
              <a:off x="2519516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A4E2D75F-7D5D-4A37-BA87-C5FC57A54AEB}"/>
                </a:ext>
              </a:extLst>
            </p:cNvPr>
            <p:cNvSpPr/>
            <p:nvPr/>
          </p:nvSpPr>
          <p:spPr>
            <a:xfrm>
              <a:off x="272727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3D2B2E74-F0A4-4AFA-9B54-760AED3810EF}"/>
                </a:ext>
              </a:extLst>
            </p:cNvPr>
            <p:cNvSpPr/>
            <p:nvPr/>
          </p:nvSpPr>
          <p:spPr>
            <a:xfrm>
              <a:off x="293502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A5B0C071-2844-4137-9F61-936959270FD9}"/>
                </a:ext>
              </a:extLst>
            </p:cNvPr>
            <p:cNvSpPr/>
            <p:nvPr/>
          </p:nvSpPr>
          <p:spPr>
            <a:xfrm>
              <a:off x="314277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BE033162-40C3-429A-99FD-AEE243A78F26}"/>
                </a:ext>
              </a:extLst>
            </p:cNvPr>
            <p:cNvSpPr/>
            <p:nvPr/>
          </p:nvSpPr>
          <p:spPr>
            <a:xfrm>
              <a:off x="335053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FB4A3C05-38E3-4706-A316-49B81325C3EF}"/>
                </a:ext>
              </a:extLst>
            </p:cNvPr>
            <p:cNvSpPr/>
            <p:nvPr/>
          </p:nvSpPr>
          <p:spPr>
            <a:xfrm>
              <a:off x="3558287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F09468F4-1BB0-4B40-9465-FEBD71953C7E}"/>
                </a:ext>
              </a:extLst>
            </p:cNvPr>
            <p:cNvSpPr/>
            <p:nvPr/>
          </p:nvSpPr>
          <p:spPr>
            <a:xfrm>
              <a:off x="376604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0275DDB5-AC41-4EA5-8BF4-1418F9A349B1}"/>
                </a:ext>
              </a:extLst>
            </p:cNvPr>
            <p:cNvSpPr/>
            <p:nvPr/>
          </p:nvSpPr>
          <p:spPr>
            <a:xfrm>
              <a:off x="397379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47A3D5AD-866B-4363-81B7-747B945907D1}"/>
                </a:ext>
              </a:extLst>
            </p:cNvPr>
            <p:cNvSpPr/>
            <p:nvPr/>
          </p:nvSpPr>
          <p:spPr>
            <a:xfrm>
              <a:off x="418154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716A72BD-E5DA-4E6A-B04B-12ECDBB64260}"/>
                </a:ext>
              </a:extLst>
            </p:cNvPr>
            <p:cNvSpPr/>
            <p:nvPr/>
          </p:nvSpPr>
          <p:spPr>
            <a:xfrm>
              <a:off x="438930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5E7D9399-D43F-417F-9D63-F204FE52486A}"/>
                </a:ext>
              </a:extLst>
            </p:cNvPr>
            <p:cNvSpPr/>
            <p:nvPr/>
          </p:nvSpPr>
          <p:spPr>
            <a:xfrm>
              <a:off x="4597056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A20EDC70-3724-4B9C-ADD1-E96F7991D232}"/>
                </a:ext>
              </a:extLst>
            </p:cNvPr>
            <p:cNvSpPr/>
            <p:nvPr/>
          </p:nvSpPr>
          <p:spPr>
            <a:xfrm>
              <a:off x="480481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411669CB-C5BA-41EB-8371-154CF6B82257}"/>
                </a:ext>
              </a:extLst>
            </p:cNvPr>
            <p:cNvSpPr/>
            <p:nvPr/>
          </p:nvSpPr>
          <p:spPr>
            <a:xfrm>
              <a:off x="501256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EBEBC850-EA66-443F-BDF8-D9B0979C82A3}"/>
                </a:ext>
              </a:extLst>
            </p:cNvPr>
            <p:cNvSpPr/>
            <p:nvPr/>
          </p:nvSpPr>
          <p:spPr>
            <a:xfrm>
              <a:off x="210400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DD9C07D8-FF65-4A78-9EF6-9227D941A005}"/>
                </a:ext>
              </a:extLst>
            </p:cNvPr>
            <p:cNvSpPr/>
            <p:nvPr/>
          </p:nvSpPr>
          <p:spPr>
            <a:xfrm>
              <a:off x="231176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0" name="正方形/長方形 159">
              <a:extLst>
                <a:ext uri="{FF2B5EF4-FFF2-40B4-BE49-F238E27FC236}">
                  <a16:creationId xmlns:a16="http://schemas.microsoft.com/office/drawing/2014/main" id="{5EE70A33-7C77-4CC2-90F1-3355ED3EB663}"/>
                </a:ext>
              </a:extLst>
            </p:cNvPr>
            <p:cNvSpPr/>
            <p:nvPr/>
          </p:nvSpPr>
          <p:spPr>
            <a:xfrm>
              <a:off x="2519516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5595CA43-B06D-42B5-92C6-8B0D8BB3F695}"/>
                </a:ext>
              </a:extLst>
            </p:cNvPr>
            <p:cNvSpPr/>
            <p:nvPr/>
          </p:nvSpPr>
          <p:spPr>
            <a:xfrm>
              <a:off x="272727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F9FEC930-8D3E-426F-A248-912F247A5D5E}"/>
                </a:ext>
              </a:extLst>
            </p:cNvPr>
            <p:cNvSpPr/>
            <p:nvPr/>
          </p:nvSpPr>
          <p:spPr>
            <a:xfrm>
              <a:off x="293502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CE9A78CA-07C4-4A0C-AF95-3EAF25B0882F}"/>
                </a:ext>
              </a:extLst>
            </p:cNvPr>
            <p:cNvSpPr/>
            <p:nvPr/>
          </p:nvSpPr>
          <p:spPr>
            <a:xfrm>
              <a:off x="314277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F576671C-D160-453E-A6B7-34C3C1D08FB9}"/>
                </a:ext>
              </a:extLst>
            </p:cNvPr>
            <p:cNvSpPr/>
            <p:nvPr/>
          </p:nvSpPr>
          <p:spPr>
            <a:xfrm>
              <a:off x="335053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E0FF6A79-B9E2-4468-9512-FFB47E2A2DA9}"/>
                </a:ext>
              </a:extLst>
            </p:cNvPr>
            <p:cNvSpPr/>
            <p:nvPr/>
          </p:nvSpPr>
          <p:spPr>
            <a:xfrm>
              <a:off x="3558287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C860303E-1D89-44F3-A536-808B10E86507}"/>
                </a:ext>
              </a:extLst>
            </p:cNvPr>
            <p:cNvSpPr/>
            <p:nvPr/>
          </p:nvSpPr>
          <p:spPr>
            <a:xfrm>
              <a:off x="376604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6AA4F498-A4FF-41E6-B583-1CB049BD929A}"/>
                </a:ext>
              </a:extLst>
            </p:cNvPr>
            <p:cNvSpPr/>
            <p:nvPr/>
          </p:nvSpPr>
          <p:spPr>
            <a:xfrm>
              <a:off x="397379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59AFE8A2-D340-4A3F-ADDB-7AD183015ADB}"/>
                </a:ext>
              </a:extLst>
            </p:cNvPr>
            <p:cNvSpPr/>
            <p:nvPr/>
          </p:nvSpPr>
          <p:spPr>
            <a:xfrm>
              <a:off x="418154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8800867E-BF6B-4292-885E-1EA79FED152B}"/>
                </a:ext>
              </a:extLst>
            </p:cNvPr>
            <p:cNvSpPr/>
            <p:nvPr/>
          </p:nvSpPr>
          <p:spPr>
            <a:xfrm>
              <a:off x="438930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5BAD9DCE-7407-4CF5-B332-C3878C51B40F}"/>
                </a:ext>
              </a:extLst>
            </p:cNvPr>
            <p:cNvSpPr/>
            <p:nvPr/>
          </p:nvSpPr>
          <p:spPr>
            <a:xfrm>
              <a:off x="4597056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26EFF8CF-A0CC-430A-B81E-9FA5CE8B094C}"/>
                </a:ext>
              </a:extLst>
            </p:cNvPr>
            <p:cNvSpPr/>
            <p:nvPr/>
          </p:nvSpPr>
          <p:spPr>
            <a:xfrm>
              <a:off x="480481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5D6E8EAD-8BD8-47A1-8B22-5C7C767E8166}"/>
                </a:ext>
              </a:extLst>
            </p:cNvPr>
            <p:cNvSpPr/>
            <p:nvPr/>
          </p:nvSpPr>
          <p:spPr>
            <a:xfrm>
              <a:off x="501256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3288DC2E-4796-408F-9BA7-FAB9A58B6613}"/>
                </a:ext>
              </a:extLst>
            </p:cNvPr>
            <p:cNvSpPr/>
            <p:nvPr/>
          </p:nvSpPr>
          <p:spPr>
            <a:xfrm>
              <a:off x="210400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EACF2FC7-8DF7-4168-9B4A-BA4A4EA82417}"/>
                </a:ext>
              </a:extLst>
            </p:cNvPr>
            <p:cNvSpPr/>
            <p:nvPr/>
          </p:nvSpPr>
          <p:spPr>
            <a:xfrm>
              <a:off x="231176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CD114D3F-2C60-41E3-BFD2-C336D187A277}"/>
                </a:ext>
              </a:extLst>
            </p:cNvPr>
            <p:cNvSpPr/>
            <p:nvPr/>
          </p:nvSpPr>
          <p:spPr>
            <a:xfrm>
              <a:off x="2519516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8D69CA66-B68F-4AA1-B885-920C668E9809}"/>
                </a:ext>
              </a:extLst>
            </p:cNvPr>
            <p:cNvSpPr/>
            <p:nvPr/>
          </p:nvSpPr>
          <p:spPr>
            <a:xfrm>
              <a:off x="272727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ED4519FF-BD7F-4569-AC28-389A44E0A870}"/>
                </a:ext>
              </a:extLst>
            </p:cNvPr>
            <p:cNvSpPr/>
            <p:nvPr/>
          </p:nvSpPr>
          <p:spPr>
            <a:xfrm>
              <a:off x="293502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E08924F8-E0E6-4211-8D3F-F7C16DFF93A9}"/>
                </a:ext>
              </a:extLst>
            </p:cNvPr>
            <p:cNvSpPr/>
            <p:nvPr/>
          </p:nvSpPr>
          <p:spPr>
            <a:xfrm>
              <a:off x="314277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7CC97F2B-45E0-4559-95EC-61868B9548F5}"/>
                </a:ext>
              </a:extLst>
            </p:cNvPr>
            <p:cNvSpPr/>
            <p:nvPr/>
          </p:nvSpPr>
          <p:spPr>
            <a:xfrm>
              <a:off x="335053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EDC4D9DE-B291-4D9C-81B1-37F17CB24B78}"/>
                </a:ext>
              </a:extLst>
            </p:cNvPr>
            <p:cNvSpPr/>
            <p:nvPr/>
          </p:nvSpPr>
          <p:spPr>
            <a:xfrm>
              <a:off x="3558287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AF29A39E-4A63-4DCC-AD19-D5FF6C5DFC9A}"/>
                </a:ext>
              </a:extLst>
            </p:cNvPr>
            <p:cNvSpPr/>
            <p:nvPr/>
          </p:nvSpPr>
          <p:spPr>
            <a:xfrm>
              <a:off x="376604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50B03A34-FA76-43CC-86A2-8654FCDC4DC7}"/>
                </a:ext>
              </a:extLst>
            </p:cNvPr>
            <p:cNvSpPr/>
            <p:nvPr/>
          </p:nvSpPr>
          <p:spPr>
            <a:xfrm>
              <a:off x="397379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8AAC5645-A4B1-448F-95EC-248D95C61754}"/>
                </a:ext>
              </a:extLst>
            </p:cNvPr>
            <p:cNvSpPr/>
            <p:nvPr/>
          </p:nvSpPr>
          <p:spPr>
            <a:xfrm>
              <a:off x="418154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BD869367-8A65-4631-85D6-E6508B2A83FA}"/>
                </a:ext>
              </a:extLst>
            </p:cNvPr>
            <p:cNvSpPr/>
            <p:nvPr/>
          </p:nvSpPr>
          <p:spPr>
            <a:xfrm>
              <a:off x="438930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33094564-4E2B-493A-8FE5-6EED8CCBAE49}"/>
                </a:ext>
              </a:extLst>
            </p:cNvPr>
            <p:cNvSpPr/>
            <p:nvPr/>
          </p:nvSpPr>
          <p:spPr>
            <a:xfrm>
              <a:off x="4597056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CF769925-B3AB-49A3-8DD0-9147A8D586C3}"/>
                </a:ext>
              </a:extLst>
            </p:cNvPr>
            <p:cNvSpPr/>
            <p:nvPr/>
          </p:nvSpPr>
          <p:spPr>
            <a:xfrm>
              <a:off x="480481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68E459C5-EFF3-4DF2-B01C-8D7B1E63C2DC}"/>
                </a:ext>
              </a:extLst>
            </p:cNvPr>
            <p:cNvSpPr/>
            <p:nvPr/>
          </p:nvSpPr>
          <p:spPr>
            <a:xfrm>
              <a:off x="501256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2" name="テキスト ボックス 221">
            <a:extLst>
              <a:ext uri="{FF2B5EF4-FFF2-40B4-BE49-F238E27FC236}">
                <a16:creationId xmlns:a16="http://schemas.microsoft.com/office/drawing/2014/main" id="{4B7BF308-6A74-41ED-91E7-645CAFAD1F7C}"/>
              </a:ext>
            </a:extLst>
          </p:cNvPr>
          <p:cNvSpPr txBox="1"/>
          <p:nvPr/>
        </p:nvSpPr>
        <p:spPr>
          <a:xfrm>
            <a:off x="5251300" y="3482929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</a:p>
        </p:txBody>
      </p:sp>
      <p:sp>
        <p:nvSpPr>
          <p:cNvPr id="223" name="テキスト ボックス 222">
            <a:extLst>
              <a:ext uri="{FF2B5EF4-FFF2-40B4-BE49-F238E27FC236}">
                <a16:creationId xmlns:a16="http://schemas.microsoft.com/office/drawing/2014/main" id="{CA5FD1AB-D563-40F0-B3FD-7908E71319F7}"/>
              </a:ext>
            </a:extLst>
          </p:cNvPr>
          <p:cNvSpPr txBox="1"/>
          <p:nvPr/>
        </p:nvSpPr>
        <p:spPr>
          <a:xfrm>
            <a:off x="6770192" y="6439345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</a:p>
        </p:txBody>
      </p:sp>
      <p:sp>
        <p:nvSpPr>
          <p:cNvPr id="224" name="左中かっこ 223">
            <a:extLst>
              <a:ext uri="{FF2B5EF4-FFF2-40B4-BE49-F238E27FC236}">
                <a16:creationId xmlns:a16="http://schemas.microsoft.com/office/drawing/2014/main" id="{1B7FA64B-FD58-4F68-A68C-18F999E7357D}"/>
              </a:ext>
            </a:extLst>
          </p:cNvPr>
          <p:cNvSpPr/>
          <p:nvPr/>
        </p:nvSpPr>
        <p:spPr>
          <a:xfrm>
            <a:off x="5926440" y="1135360"/>
            <a:ext cx="292006" cy="4978773"/>
          </a:xfrm>
          <a:prstGeom prst="leftBrace">
            <a:avLst>
              <a:gd name="adj1" fmla="val 49819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5" name="左中かっこ 224">
            <a:extLst>
              <a:ext uri="{FF2B5EF4-FFF2-40B4-BE49-F238E27FC236}">
                <a16:creationId xmlns:a16="http://schemas.microsoft.com/office/drawing/2014/main" id="{BD6CFD09-82C0-4080-94BD-D62963187B33}"/>
              </a:ext>
            </a:extLst>
          </p:cNvPr>
          <p:cNvSpPr/>
          <p:nvPr/>
        </p:nvSpPr>
        <p:spPr>
          <a:xfrm rot="16200000">
            <a:off x="6959912" y="5433920"/>
            <a:ext cx="292006" cy="1652428"/>
          </a:xfrm>
          <a:prstGeom prst="leftBrace">
            <a:avLst>
              <a:gd name="adj1" fmla="val 61980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6" name="テキスト ボックス 225">
            <a:extLst>
              <a:ext uri="{FF2B5EF4-FFF2-40B4-BE49-F238E27FC236}">
                <a16:creationId xmlns:a16="http://schemas.microsoft.com/office/drawing/2014/main" id="{33BC2D0D-7941-499B-92DA-5197E3EF4444}"/>
              </a:ext>
            </a:extLst>
          </p:cNvPr>
          <p:cNvSpPr txBox="1"/>
          <p:nvPr/>
        </p:nvSpPr>
        <p:spPr>
          <a:xfrm>
            <a:off x="371411" y="3213625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広場は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15×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５のブロックで構成されています。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DB0C8713-7E1B-45BF-87BD-7E874F9AF482}"/>
              </a:ext>
            </a:extLst>
          </p:cNvPr>
          <p:cNvSpPr txBox="1"/>
          <p:nvPr/>
        </p:nvSpPr>
        <p:spPr>
          <a:xfrm>
            <a:off x="3043987" y="3285424"/>
            <a:ext cx="779414" cy="254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こうせい</a:t>
            </a:r>
          </a:p>
        </p:txBody>
      </p:sp>
      <p:sp>
        <p:nvSpPr>
          <p:cNvPr id="230" name="テキスト ボックス 229">
            <a:extLst>
              <a:ext uri="{FF2B5EF4-FFF2-40B4-BE49-F238E27FC236}">
                <a16:creationId xmlns:a16="http://schemas.microsoft.com/office/drawing/2014/main" id="{EB68C18A-AD4B-48AC-A19E-6FAFDEBC879F}"/>
              </a:ext>
            </a:extLst>
          </p:cNvPr>
          <p:cNvSpPr txBox="1"/>
          <p:nvPr/>
        </p:nvSpPr>
        <p:spPr>
          <a:xfrm>
            <a:off x="323738" y="3284802"/>
            <a:ext cx="761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  <p:sp>
        <p:nvSpPr>
          <p:cNvPr id="231" name="テキスト ボックス 230">
            <a:extLst>
              <a:ext uri="{FF2B5EF4-FFF2-40B4-BE49-F238E27FC236}">
                <a16:creationId xmlns:a16="http://schemas.microsoft.com/office/drawing/2014/main" id="{D75AADCC-A59E-44BE-B0E4-447FD6C06DFC}"/>
              </a:ext>
            </a:extLst>
          </p:cNvPr>
          <p:cNvSpPr txBox="1"/>
          <p:nvPr/>
        </p:nvSpPr>
        <p:spPr>
          <a:xfrm>
            <a:off x="5768433" y="6304231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2" name="テキスト ボックス 231">
            <a:extLst>
              <a:ext uri="{FF2B5EF4-FFF2-40B4-BE49-F238E27FC236}">
                <a16:creationId xmlns:a16="http://schemas.microsoft.com/office/drawing/2014/main" id="{5FFA7DA1-6A4E-4B0B-B474-E0A09EBC2FEA}"/>
              </a:ext>
            </a:extLst>
          </p:cNvPr>
          <p:cNvSpPr txBox="1"/>
          <p:nvPr/>
        </p:nvSpPr>
        <p:spPr>
          <a:xfrm>
            <a:off x="7277242" y="831201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5DF907D-0380-41B2-9A31-553B6CA078B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D1DF9B7-1FDA-404D-8146-4E963545751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34C7ED-9D2A-452A-B807-7A81EAC6153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E1C187C-BAEF-4944-92D1-9DA3DE877CF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075373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D714B0A9-A51F-4748-942F-A4D1D9AB5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202" y="1756504"/>
            <a:ext cx="3292125" cy="163844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CBCB82A-88BE-4067-94D9-2D930826D63F}"/>
              </a:ext>
            </a:extLst>
          </p:cNvPr>
          <p:cNvGrpSpPr/>
          <p:nvPr/>
        </p:nvGrpSpPr>
        <p:grpSpPr>
          <a:xfrm rot="5400000">
            <a:off x="4612835" y="2794839"/>
            <a:ext cx="4978774" cy="1659815"/>
            <a:chOff x="2104008" y="4235253"/>
            <a:chExt cx="3116310" cy="1038910"/>
          </a:xfrm>
        </p:grpSpPr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368AA4B5-2005-46DF-9681-E30621998AC2}"/>
                </a:ext>
              </a:extLst>
            </p:cNvPr>
            <p:cNvSpPr/>
            <p:nvPr/>
          </p:nvSpPr>
          <p:spPr>
            <a:xfrm>
              <a:off x="210400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8E3B1431-3D9B-4D93-AF54-40513AB623DD}"/>
                </a:ext>
              </a:extLst>
            </p:cNvPr>
            <p:cNvSpPr/>
            <p:nvPr/>
          </p:nvSpPr>
          <p:spPr>
            <a:xfrm>
              <a:off x="231176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4A66E08B-0B91-4266-A773-2319DCC92084}"/>
                </a:ext>
              </a:extLst>
            </p:cNvPr>
            <p:cNvSpPr/>
            <p:nvPr/>
          </p:nvSpPr>
          <p:spPr>
            <a:xfrm>
              <a:off x="2519516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7" name="正方形/長方形 216">
              <a:extLst>
                <a:ext uri="{FF2B5EF4-FFF2-40B4-BE49-F238E27FC236}">
                  <a16:creationId xmlns:a16="http://schemas.microsoft.com/office/drawing/2014/main" id="{C0A0BFB0-E05A-41ED-8635-A76444FB4D46}"/>
                </a:ext>
              </a:extLst>
            </p:cNvPr>
            <p:cNvSpPr/>
            <p:nvPr/>
          </p:nvSpPr>
          <p:spPr>
            <a:xfrm>
              <a:off x="272727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08AE13D5-468A-41DF-ACF6-96CF02B74C35}"/>
                </a:ext>
              </a:extLst>
            </p:cNvPr>
            <p:cNvSpPr/>
            <p:nvPr/>
          </p:nvSpPr>
          <p:spPr>
            <a:xfrm>
              <a:off x="293502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27DA37D8-BDFF-46B4-842F-95E496E2F82A}"/>
                </a:ext>
              </a:extLst>
            </p:cNvPr>
            <p:cNvSpPr/>
            <p:nvPr/>
          </p:nvSpPr>
          <p:spPr>
            <a:xfrm>
              <a:off x="314277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0" name="正方形/長方形 219">
              <a:extLst>
                <a:ext uri="{FF2B5EF4-FFF2-40B4-BE49-F238E27FC236}">
                  <a16:creationId xmlns:a16="http://schemas.microsoft.com/office/drawing/2014/main" id="{4C0DBC3D-174B-4F8B-8746-9DBE1045DA73}"/>
                </a:ext>
              </a:extLst>
            </p:cNvPr>
            <p:cNvSpPr/>
            <p:nvPr/>
          </p:nvSpPr>
          <p:spPr>
            <a:xfrm>
              <a:off x="335053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CF9EEC85-3636-4640-B35F-79882D9AA1E5}"/>
                </a:ext>
              </a:extLst>
            </p:cNvPr>
            <p:cNvSpPr/>
            <p:nvPr/>
          </p:nvSpPr>
          <p:spPr>
            <a:xfrm>
              <a:off x="3558287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D35557E0-ADB0-45D9-A973-BAD8560A42EE}"/>
                </a:ext>
              </a:extLst>
            </p:cNvPr>
            <p:cNvSpPr/>
            <p:nvPr/>
          </p:nvSpPr>
          <p:spPr>
            <a:xfrm>
              <a:off x="376604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B81AF790-73C9-47AC-8C6A-051FC401481D}"/>
                </a:ext>
              </a:extLst>
            </p:cNvPr>
            <p:cNvSpPr/>
            <p:nvPr/>
          </p:nvSpPr>
          <p:spPr>
            <a:xfrm>
              <a:off x="397379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8" name="正方形/長方形 207">
              <a:extLst>
                <a:ext uri="{FF2B5EF4-FFF2-40B4-BE49-F238E27FC236}">
                  <a16:creationId xmlns:a16="http://schemas.microsoft.com/office/drawing/2014/main" id="{CBCB745C-830F-451C-8021-B0E1CB08A008}"/>
                </a:ext>
              </a:extLst>
            </p:cNvPr>
            <p:cNvSpPr/>
            <p:nvPr/>
          </p:nvSpPr>
          <p:spPr>
            <a:xfrm>
              <a:off x="418154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6E65FBF5-4017-4E05-ABB2-C8403BE87D20}"/>
                </a:ext>
              </a:extLst>
            </p:cNvPr>
            <p:cNvSpPr/>
            <p:nvPr/>
          </p:nvSpPr>
          <p:spPr>
            <a:xfrm>
              <a:off x="438930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F36A7C50-E787-474A-BEB4-6C4F568A775E}"/>
                </a:ext>
              </a:extLst>
            </p:cNvPr>
            <p:cNvSpPr/>
            <p:nvPr/>
          </p:nvSpPr>
          <p:spPr>
            <a:xfrm>
              <a:off x="4597056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58BF9E93-416A-4BEB-8BDF-6AC215C93039}"/>
                </a:ext>
              </a:extLst>
            </p:cNvPr>
            <p:cNvSpPr/>
            <p:nvPr/>
          </p:nvSpPr>
          <p:spPr>
            <a:xfrm>
              <a:off x="480481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F7199A9E-F27F-4F85-8265-4DD25EB0080F}"/>
                </a:ext>
              </a:extLst>
            </p:cNvPr>
            <p:cNvSpPr/>
            <p:nvPr/>
          </p:nvSpPr>
          <p:spPr>
            <a:xfrm>
              <a:off x="501256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正方形/長方形 195">
              <a:extLst>
                <a:ext uri="{FF2B5EF4-FFF2-40B4-BE49-F238E27FC236}">
                  <a16:creationId xmlns:a16="http://schemas.microsoft.com/office/drawing/2014/main" id="{49BFA495-83DC-4FC6-ADAC-9384DDDCD27B}"/>
                </a:ext>
              </a:extLst>
            </p:cNvPr>
            <p:cNvSpPr/>
            <p:nvPr/>
          </p:nvSpPr>
          <p:spPr>
            <a:xfrm>
              <a:off x="210400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663923B0-FA38-42E5-AD66-654704182059}"/>
                </a:ext>
              </a:extLst>
            </p:cNvPr>
            <p:cNvSpPr/>
            <p:nvPr/>
          </p:nvSpPr>
          <p:spPr>
            <a:xfrm>
              <a:off x="231176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EA03BF06-C260-4650-A0F7-C31D2A310587}"/>
                </a:ext>
              </a:extLst>
            </p:cNvPr>
            <p:cNvSpPr/>
            <p:nvPr/>
          </p:nvSpPr>
          <p:spPr>
            <a:xfrm>
              <a:off x="2519516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B9D5C34F-9956-471E-B894-600799EACC1D}"/>
                </a:ext>
              </a:extLst>
            </p:cNvPr>
            <p:cNvSpPr/>
            <p:nvPr/>
          </p:nvSpPr>
          <p:spPr>
            <a:xfrm>
              <a:off x="272727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B2C97225-5A1E-4EC5-B3AC-DE6488437856}"/>
                </a:ext>
              </a:extLst>
            </p:cNvPr>
            <p:cNvSpPr/>
            <p:nvPr/>
          </p:nvSpPr>
          <p:spPr>
            <a:xfrm>
              <a:off x="293502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D82D5C26-D3EA-480C-BAFA-95F1935FD67F}"/>
                </a:ext>
              </a:extLst>
            </p:cNvPr>
            <p:cNvSpPr/>
            <p:nvPr/>
          </p:nvSpPr>
          <p:spPr>
            <a:xfrm>
              <a:off x="314277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141B1955-243F-459E-87E3-90E50DAA7204}"/>
                </a:ext>
              </a:extLst>
            </p:cNvPr>
            <p:cNvSpPr/>
            <p:nvPr/>
          </p:nvSpPr>
          <p:spPr>
            <a:xfrm>
              <a:off x="335053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53F651D1-D3F8-4D16-B93B-7AFB97466F93}"/>
                </a:ext>
              </a:extLst>
            </p:cNvPr>
            <p:cNvSpPr/>
            <p:nvPr/>
          </p:nvSpPr>
          <p:spPr>
            <a:xfrm>
              <a:off x="3558287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A2954A17-2256-4F58-BEAF-BC7BD73D7634}"/>
                </a:ext>
              </a:extLst>
            </p:cNvPr>
            <p:cNvSpPr/>
            <p:nvPr/>
          </p:nvSpPr>
          <p:spPr>
            <a:xfrm>
              <a:off x="376604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EADC56FD-2529-4196-ABA8-DD00CD8AD8C6}"/>
                </a:ext>
              </a:extLst>
            </p:cNvPr>
            <p:cNvSpPr/>
            <p:nvPr/>
          </p:nvSpPr>
          <p:spPr>
            <a:xfrm>
              <a:off x="397379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正方形/長方形 189">
              <a:extLst>
                <a:ext uri="{FF2B5EF4-FFF2-40B4-BE49-F238E27FC236}">
                  <a16:creationId xmlns:a16="http://schemas.microsoft.com/office/drawing/2014/main" id="{6CF95523-BF40-45FB-97AD-5DB0E32AA56D}"/>
                </a:ext>
              </a:extLst>
            </p:cNvPr>
            <p:cNvSpPr/>
            <p:nvPr/>
          </p:nvSpPr>
          <p:spPr>
            <a:xfrm>
              <a:off x="418154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7E00E69F-B748-4BF5-8350-608BFA18913A}"/>
                </a:ext>
              </a:extLst>
            </p:cNvPr>
            <p:cNvSpPr/>
            <p:nvPr/>
          </p:nvSpPr>
          <p:spPr>
            <a:xfrm>
              <a:off x="438930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D93FB3BA-760F-4110-9DE1-891BB1736E4A}"/>
                </a:ext>
              </a:extLst>
            </p:cNvPr>
            <p:cNvSpPr/>
            <p:nvPr/>
          </p:nvSpPr>
          <p:spPr>
            <a:xfrm>
              <a:off x="4597056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B15A3E35-2BCA-4B0B-A228-8E9E5322D7FC}"/>
                </a:ext>
              </a:extLst>
            </p:cNvPr>
            <p:cNvSpPr/>
            <p:nvPr/>
          </p:nvSpPr>
          <p:spPr>
            <a:xfrm>
              <a:off x="480481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FBBFE3AD-FFCB-469F-9C3F-B890CADDE846}"/>
                </a:ext>
              </a:extLst>
            </p:cNvPr>
            <p:cNvSpPr/>
            <p:nvPr/>
          </p:nvSpPr>
          <p:spPr>
            <a:xfrm>
              <a:off x="501256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61722922-0131-4EC3-8E74-8817F759CC38}"/>
                </a:ext>
              </a:extLst>
            </p:cNvPr>
            <p:cNvSpPr/>
            <p:nvPr/>
          </p:nvSpPr>
          <p:spPr>
            <a:xfrm>
              <a:off x="210400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70BF1103-B8CC-44AD-B1E4-FCF8A9A9B79E}"/>
                </a:ext>
              </a:extLst>
            </p:cNvPr>
            <p:cNvSpPr/>
            <p:nvPr/>
          </p:nvSpPr>
          <p:spPr>
            <a:xfrm>
              <a:off x="231176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E9559704-84E6-41F9-A266-D34AC63B99D4}"/>
                </a:ext>
              </a:extLst>
            </p:cNvPr>
            <p:cNvSpPr/>
            <p:nvPr/>
          </p:nvSpPr>
          <p:spPr>
            <a:xfrm>
              <a:off x="2519516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A4E2D75F-7D5D-4A37-BA87-C5FC57A54AEB}"/>
                </a:ext>
              </a:extLst>
            </p:cNvPr>
            <p:cNvSpPr/>
            <p:nvPr/>
          </p:nvSpPr>
          <p:spPr>
            <a:xfrm>
              <a:off x="272727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3D2B2E74-F0A4-4AFA-9B54-760AED3810EF}"/>
                </a:ext>
              </a:extLst>
            </p:cNvPr>
            <p:cNvSpPr/>
            <p:nvPr/>
          </p:nvSpPr>
          <p:spPr>
            <a:xfrm>
              <a:off x="293502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A5B0C071-2844-4137-9F61-936959270FD9}"/>
                </a:ext>
              </a:extLst>
            </p:cNvPr>
            <p:cNvSpPr/>
            <p:nvPr/>
          </p:nvSpPr>
          <p:spPr>
            <a:xfrm>
              <a:off x="314277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BE033162-40C3-429A-99FD-AEE243A78F26}"/>
                </a:ext>
              </a:extLst>
            </p:cNvPr>
            <p:cNvSpPr/>
            <p:nvPr/>
          </p:nvSpPr>
          <p:spPr>
            <a:xfrm>
              <a:off x="335053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FB4A3C05-38E3-4706-A316-49B81325C3EF}"/>
                </a:ext>
              </a:extLst>
            </p:cNvPr>
            <p:cNvSpPr/>
            <p:nvPr/>
          </p:nvSpPr>
          <p:spPr>
            <a:xfrm>
              <a:off x="3558287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F09468F4-1BB0-4B40-9465-FEBD71953C7E}"/>
                </a:ext>
              </a:extLst>
            </p:cNvPr>
            <p:cNvSpPr/>
            <p:nvPr/>
          </p:nvSpPr>
          <p:spPr>
            <a:xfrm>
              <a:off x="376604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0275DDB5-AC41-4EA5-8BF4-1418F9A349B1}"/>
                </a:ext>
              </a:extLst>
            </p:cNvPr>
            <p:cNvSpPr/>
            <p:nvPr/>
          </p:nvSpPr>
          <p:spPr>
            <a:xfrm>
              <a:off x="397379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47A3D5AD-866B-4363-81B7-747B945907D1}"/>
                </a:ext>
              </a:extLst>
            </p:cNvPr>
            <p:cNvSpPr/>
            <p:nvPr/>
          </p:nvSpPr>
          <p:spPr>
            <a:xfrm>
              <a:off x="418154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716A72BD-E5DA-4E6A-B04B-12ECDBB64260}"/>
                </a:ext>
              </a:extLst>
            </p:cNvPr>
            <p:cNvSpPr/>
            <p:nvPr/>
          </p:nvSpPr>
          <p:spPr>
            <a:xfrm>
              <a:off x="438930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5E7D9399-D43F-417F-9D63-F204FE52486A}"/>
                </a:ext>
              </a:extLst>
            </p:cNvPr>
            <p:cNvSpPr/>
            <p:nvPr/>
          </p:nvSpPr>
          <p:spPr>
            <a:xfrm>
              <a:off x="4597056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A20EDC70-3724-4B9C-ADD1-E96F7991D232}"/>
                </a:ext>
              </a:extLst>
            </p:cNvPr>
            <p:cNvSpPr/>
            <p:nvPr/>
          </p:nvSpPr>
          <p:spPr>
            <a:xfrm>
              <a:off x="480481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411669CB-C5BA-41EB-8371-154CF6B82257}"/>
                </a:ext>
              </a:extLst>
            </p:cNvPr>
            <p:cNvSpPr/>
            <p:nvPr/>
          </p:nvSpPr>
          <p:spPr>
            <a:xfrm>
              <a:off x="501256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EBEBC850-EA66-443F-BDF8-D9B0979C82A3}"/>
                </a:ext>
              </a:extLst>
            </p:cNvPr>
            <p:cNvSpPr/>
            <p:nvPr/>
          </p:nvSpPr>
          <p:spPr>
            <a:xfrm>
              <a:off x="210400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DD9C07D8-FF65-4A78-9EF6-9227D941A005}"/>
                </a:ext>
              </a:extLst>
            </p:cNvPr>
            <p:cNvSpPr/>
            <p:nvPr/>
          </p:nvSpPr>
          <p:spPr>
            <a:xfrm>
              <a:off x="231176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0" name="正方形/長方形 159">
              <a:extLst>
                <a:ext uri="{FF2B5EF4-FFF2-40B4-BE49-F238E27FC236}">
                  <a16:creationId xmlns:a16="http://schemas.microsoft.com/office/drawing/2014/main" id="{5EE70A33-7C77-4CC2-90F1-3355ED3EB663}"/>
                </a:ext>
              </a:extLst>
            </p:cNvPr>
            <p:cNvSpPr/>
            <p:nvPr/>
          </p:nvSpPr>
          <p:spPr>
            <a:xfrm>
              <a:off x="2519516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5595CA43-B06D-42B5-92C6-8B0D8BB3F695}"/>
                </a:ext>
              </a:extLst>
            </p:cNvPr>
            <p:cNvSpPr/>
            <p:nvPr/>
          </p:nvSpPr>
          <p:spPr>
            <a:xfrm>
              <a:off x="272727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F9FEC930-8D3E-426F-A248-912F247A5D5E}"/>
                </a:ext>
              </a:extLst>
            </p:cNvPr>
            <p:cNvSpPr/>
            <p:nvPr/>
          </p:nvSpPr>
          <p:spPr>
            <a:xfrm>
              <a:off x="293502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CE9A78CA-07C4-4A0C-AF95-3EAF25B0882F}"/>
                </a:ext>
              </a:extLst>
            </p:cNvPr>
            <p:cNvSpPr/>
            <p:nvPr/>
          </p:nvSpPr>
          <p:spPr>
            <a:xfrm>
              <a:off x="314277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F576671C-D160-453E-A6B7-34C3C1D08FB9}"/>
                </a:ext>
              </a:extLst>
            </p:cNvPr>
            <p:cNvSpPr/>
            <p:nvPr/>
          </p:nvSpPr>
          <p:spPr>
            <a:xfrm>
              <a:off x="335053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E0FF6A79-B9E2-4468-9512-FFB47E2A2DA9}"/>
                </a:ext>
              </a:extLst>
            </p:cNvPr>
            <p:cNvSpPr/>
            <p:nvPr/>
          </p:nvSpPr>
          <p:spPr>
            <a:xfrm>
              <a:off x="3558287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C860303E-1D89-44F3-A536-808B10E86507}"/>
                </a:ext>
              </a:extLst>
            </p:cNvPr>
            <p:cNvSpPr/>
            <p:nvPr/>
          </p:nvSpPr>
          <p:spPr>
            <a:xfrm>
              <a:off x="376604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6AA4F498-A4FF-41E6-B583-1CB049BD929A}"/>
                </a:ext>
              </a:extLst>
            </p:cNvPr>
            <p:cNvSpPr/>
            <p:nvPr/>
          </p:nvSpPr>
          <p:spPr>
            <a:xfrm>
              <a:off x="397379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59AFE8A2-D340-4A3F-ADDB-7AD183015ADB}"/>
                </a:ext>
              </a:extLst>
            </p:cNvPr>
            <p:cNvSpPr/>
            <p:nvPr/>
          </p:nvSpPr>
          <p:spPr>
            <a:xfrm>
              <a:off x="418154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8800867E-BF6B-4292-885E-1EA79FED152B}"/>
                </a:ext>
              </a:extLst>
            </p:cNvPr>
            <p:cNvSpPr/>
            <p:nvPr/>
          </p:nvSpPr>
          <p:spPr>
            <a:xfrm>
              <a:off x="438930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5BAD9DCE-7407-4CF5-B332-C3878C51B40F}"/>
                </a:ext>
              </a:extLst>
            </p:cNvPr>
            <p:cNvSpPr/>
            <p:nvPr/>
          </p:nvSpPr>
          <p:spPr>
            <a:xfrm>
              <a:off x="4597056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26EFF8CF-A0CC-430A-B81E-9FA5CE8B094C}"/>
                </a:ext>
              </a:extLst>
            </p:cNvPr>
            <p:cNvSpPr/>
            <p:nvPr/>
          </p:nvSpPr>
          <p:spPr>
            <a:xfrm>
              <a:off x="480481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5D6E8EAD-8BD8-47A1-8B22-5C7C767E8166}"/>
                </a:ext>
              </a:extLst>
            </p:cNvPr>
            <p:cNvSpPr/>
            <p:nvPr/>
          </p:nvSpPr>
          <p:spPr>
            <a:xfrm>
              <a:off x="501256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3288DC2E-4796-408F-9BA7-FAB9A58B6613}"/>
                </a:ext>
              </a:extLst>
            </p:cNvPr>
            <p:cNvSpPr/>
            <p:nvPr/>
          </p:nvSpPr>
          <p:spPr>
            <a:xfrm>
              <a:off x="210400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EACF2FC7-8DF7-4168-9B4A-BA4A4EA82417}"/>
                </a:ext>
              </a:extLst>
            </p:cNvPr>
            <p:cNvSpPr/>
            <p:nvPr/>
          </p:nvSpPr>
          <p:spPr>
            <a:xfrm>
              <a:off x="231176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CD114D3F-2C60-41E3-BFD2-C336D187A277}"/>
                </a:ext>
              </a:extLst>
            </p:cNvPr>
            <p:cNvSpPr/>
            <p:nvPr/>
          </p:nvSpPr>
          <p:spPr>
            <a:xfrm>
              <a:off x="2519516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8D69CA66-B68F-4AA1-B885-920C668E9809}"/>
                </a:ext>
              </a:extLst>
            </p:cNvPr>
            <p:cNvSpPr/>
            <p:nvPr/>
          </p:nvSpPr>
          <p:spPr>
            <a:xfrm>
              <a:off x="272727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ED4519FF-BD7F-4569-AC28-389A44E0A870}"/>
                </a:ext>
              </a:extLst>
            </p:cNvPr>
            <p:cNvSpPr/>
            <p:nvPr/>
          </p:nvSpPr>
          <p:spPr>
            <a:xfrm>
              <a:off x="293502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E08924F8-E0E6-4211-8D3F-F7C16DFF93A9}"/>
                </a:ext>
              </a:extLst>
            </p:cNvPr>
            <p:cNvSpPr/>
            <p:nvPr/>
          </p:nvSpPr>
          <p:spPr>
            <a:xfrm>
              <a:off x="314277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7CC97F2B-45E0-4559-95EC-61868B9548F5}"/>
                </a:ext>
              </a:extLst>
            </p:cNvPr>
            <p:cNvSpPr/>
            <p:nvPr/>
          </p:nvSpPr>
          <p:spPr>
            <a:xfrm>
              <a:off x="335053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EDC4D9DE-B291-4D9C-81B1-37F17CB24B78}"/>
                </a:ext>
              </a:extLst>
            </p:cNvPr>
            <p:cNvSpPr/>
            <p:nvPr/>
          </p:nvSpPr>
          <p:spPr>
            <a:xfrm>
              <a:off x="3558287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AF29A39E-4A63-4DCC-AD19-D5FF6C5DFC9A}"/>
                </a:ext>
              </a:extLst>
            </p:cNvPr>
            <p:cNvSpPr/>
            <p:nvPr/>
          </p:nvSpPr>
          <p:spPr>
            <a:xfrm>
              <a:off x="376604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50B03A34-FA76-43CC-86A2-8654FCDC4DC7}"/>
                </a:ext>
              </a:extLst>
            </p:cNvPr>
            <p:cNvSpPr/>
            <p:nvPr/>
          </p:nvSpPr>
          <p:spPr>
            <a:xfrm>
              <a:off x="397379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8AAC5645-A4B1-448F-95EC-248D95C61754}"/>
                </a:ext>
              </a:extLst>
            </p:cNvPr>
            <p:cNvSpPr/>
            <p:nvPr/>
          </p:nvSpPr>
          <p:spPr>
            <a:xfrm>
              <a:off x="418154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BD869367-8A65-4631-85D6-E6508B2A83FA}"/>
                </a:ext>
              </a:extLst>
            </p:cNvPr>
            <p:cNvSpPr/>
            <p:nvPr/>
          </p:nvSpPr>
          <p:spPr>
            <a:xfrm>
              <a:off x="438930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33094564-4E2B-493A-8FE5-6EED8CCBAE49}"/>
                </a:ext>
              </a:extLst>
            </p:cNvPr>
            <p:cNvSpPr/>
            <p:nvPr/>
          </p:nvSpPr>
          <p:spPr>
            <a:xfrm>
              <a:off x="4597056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CF769925-B3AB-49A3-8DD0-9147A8D586C3}"/>
                </a:ext>
              </a:extLst>
            </p:cNvPr>
            <p:cNvSpPr/>
            <p:nvPr/>
          </p:nvSpPr>
          <p:spPr>
            <a:xfrm>
              <a:off x="480481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68E459C5-EFF3-4DF2-B01C-8D7B1E63C2DC}"/>
                </a:ext>
              </a:extLst>
            </p:cNvPr>
            <p:cNvSpPr/>
            <p:nvPr/>
          </p:nvSpPr>
          <p:spPr>
            <a:xfrm>
              <a:off x="501256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6" name="テキスト ボックス 225">
            <a:extLst>
              <a:ext uri="{FF2B5EF4-FFF2-40B4-BE49-F238E27FC236}">
                <a16:creationId xmlns:a16="http://schemas.microsoft.com/office/drawing/2014/main" id="{33BC2D0D-7941-499B-92DA-5197E3EF4444}"/>
              </a:ext>
            </a:extLst>
          </p:cNvPr>
          <p:cNvSpPr txBox="1"/>
          <p:nvPr/>
        </p:nvSpPr>
        <p:spPr>
          <a:xfrm>
            <a:off x="310455" y="1135518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列掃除をするプログラム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DB0C8713-7E1B-45BF-87BD-7E874F9AF482}"/>
              </a:ext>
            </a:extLst>
          </p:cNvPr>
          <p:cNvSpPr txBox="1"/>
          <p:nvPr/>
        </p:nvSpPr>
        <p:spPr>
          <a:xfrm>
            <a:off x="858645" y="1205045"/>
            <a:ext cx="697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そうじ</a:t>
            </a:r>
          </a:p>
        </p:txBody>
      </p:sp>
      <p:sp>
        <p:nvSpPr>
          <p:cNvPr id="230" name="テキスト ボックス 229">
            <a:extLst>
              <a:ext uri="{FF2B5EF4-FFF2-40B4-BE49-F238E27FC236}">
                <a16:creationId xmlns:a16="http://schemas.microsoft.com/office/drawing/2014/main" id="{EB68C18A-AD4B-48AC-A19E-6FAFDEBC879F}"/>
              </a:ext>
            </a:extLst>
          </p:cNvPr>
          <p:cNvSpPr txBox="1"/>
          <p:nvPr/>
        </p:nvSpPr>
        <p:spPr>
          <a:xfrm>
            <a:off x="562456" y="1196112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087EF024-3955-4CB6-B21F-43711541722F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7A73EE90-8493-4B09-ADCA-B741DB8F3FA1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E9ABDC0E-E572-45CB-A2AB-DC25E37B5BA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18D66DA-DC56-4444-8049-D8B293598FD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5685590B-E4F2-443E-9719-E9D7D90DA009}"/>
              </a:ext>
            </a:extLst>
          </p:cNvPr>
          <p:cNvCxnSpPr>
            <a:cxnSpLocks/>
            <a:endCxn id="214" idx="1"/>
          </p:cNvCxnSpPr>
          <p:nvPr/>
        </p:nvCxnSpPr>
        <p:spPr>
          <a:xfrm flipH="1" flipV="1">
            <a:off x="6438273" y="1135360"/>
            <a:ext cx="19042" cy="491342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図 95">
            <a:extLst>
              <a:ext uri="{FF2B5EF4-FFF2-40B4-BE49-F238E27FC236}">
                <a16:creationId xmlns:a16="http://schemas.microsoft.com/office/drawing/2014/main" id="{956D6CF1-7E0A-4C20-9052-49626BDEE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200" y="6186866"/>
            <a:ext cx="324231" cy="461497"/>
          </a:xfrm>
          <a:prstGeom prst="rect">
            <a:avLst/>
          </a:prstGeom>
        </p:spPr>
      </p:pic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DCED37DF-55A1-4DC2-AE8E-84142D34C0E8}"/>
              </a:ext>
            </a:extLst>
          </p:cNvPr>
          <p:cNvSpPr txBox="1"/>
          <p:nvPr/>
        </p:nvSpPr>
        <p:spPr>
          <a:xfrm>
            <a:off x="0" y="3745216"/>
            <a:ext cx="64165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16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6A839A1D-7F71-41EB-BDF8-E4C29830CAEB}"/>
              </a:ext>
            </a:extLst>
          </p:cNvPr>
          <p:cNvSpPr txBox="1"/>
          <p:nvPr/>
        </p:nvSpPr>
        <p:spPr>
          <a:xfrm>
            <a:off x="3164712" y="3800970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44F674BA-4031-42C1-A675-FE383AE5095A}"/>
              </a:ext>
            </a:extLst>
          </p:cNvPr>
          <p:cNvSpPr txBox="1"/>
          <p:nvPr/>
        </p:nvSpPr>
        <p:spPr>
          <a:xfrm>
            <a:off x="5034647" y="3797867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2" name="図 111">
            <a:extLst>
              <a:ext uri="{FF2B5EF4-FFF2-40B4-BE49-F238E27FC236}">
                <a16:creationId xmlns:a16="http://schemas.microsoft.com/office/drawing/2014/main" id="{79D0C086-CA7A-45BF-A2FC-82388D7EB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3412" y="3525325"/>
            <a:ext cx="1463167" cy="1044030"/>
          </a:xfrm>
          <a:prstGeom prst="rect">
            <a:avLst/>
          </a:prstGeom>
        </p:spPr>
      </p:pic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F3815632-C2A6-4C42-A56C-74C9FFB98BF4}"/>
              </a:ext>
            </a:extLst>
          </p:cNvPr>
          <p:cNvSpPr txBox="1"/>
          <p:nvPr/>
        </p:nvSpPr>
        <p:spPr>
          <a:xfrm>
            <a:off x="4413875" y="3797867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8" name="図 117">
            <a:extLst>
              <a:ext uri="{FF2B5EF4-FFF2-40B4-BE49-F238E27FC236}">
                <a16:creationId xmlns:a16="http://schemas.microsoft.com/office/drawing/2014/main" id="{47BC050B-DFBB-415E-B2B6-B6F7471C8D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25311" y="1795081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119" name="直線矢印コネクタ 118">
            <a:extLst>
              <a:ext uri="{FF2B5EF4-FFF2-40B4-BE49-F238E27FC236}">
                <a16:creationId xmlns:a16="http://schemas.microsoft.com/office/drawing/2014/main" id="{84730929-BECB-46BB-BD00-6653E642F3EB}"/>
              </a:ext>
            </a:extLst>
          </p:cNvPr>
          <p:cNvCxnSpPr>
            <a:cxnSpLocks/>
          </p:cNvCxnSpPr>
          <p:nvPr/>
        </p:nvCxnSpPr>
        <p:spPr>
          <a:xfrm>
            <a:off x="997654" y="1994085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図 119">
            <a:extLst>
              <a:ext uri="{FF2B5EF4-FFF2-40B4-BE49-F238E27FC236}">
                <a16:creationId xmlns:a16="http://schemas.microsoft.com/office/drawing/2014/main" id="{F7616303-2F7A-4A65-B7A6-F5B6C4930E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758" y="231465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21" name="直線矢印コネクタ 120">
            <a:extLst>
              <a:ext uri="{FF2B5EF4-FFF2-40B4-BE49-F238E27FC236}">
                <a16:creationId xmlns:a16="http://schemas.microsoft.com/office/drawing/2014/main" id="{6CC965F8-FC78-4D25-A8FD-32EFBDD79195}"/>
              </a:ext>
            </a:extLst>
          </p:cNvPr>
          <p:cNvCxnSpPr>
            <a:cxnSpLocks/>
            <a:stCxn id="120" idx="3"/>
          </p:cNvCxnSpPr>
          <p:nvPr/>
        </p:nvCxnSpPr>
        <p:spPr>
          <a:xfrm>
            <a:off x="999071" y="2550822"/>
            <a:ext cx="5012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7FBF79EA-FA04-441D-B1A5-7C85032A457A}"/>
              </a:ext>
            </a:extLst>
          </p:cNvPr>
          <p:cNvSpPr txBox="1"/>
          <p:nvPr/>
        </p:nvSpPr>
        <p:spPr>
          <a:xfrm>
            <a:off x="-49051" y="5788313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96C52FF8-B22A-4AAC-8E26-2482006113A1}"/>
              </a:ext>
            </a:extLst>
          </p:cNvPr>
          <p:cNvSpPr txBox="1"/>
          <p:nvPr/>
        </p:nvSpPr>
        <p:spPr>
          <a:xfrm>
            <a:off x="5619427" y="58592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5" name="図 134">
            <a:extLst>
              <a:ext uri="{FF2B5EF4-FFF2-40B4-BE49-F238E27FC236}">
                <a16:creationId xmlns:a16="http://schemas.microsoft.com/office/drawing/2014/main" id="{A236C640-31E0-4966-9F6A-7403034427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7558" y="5854946"/>
            <a:ext cx="3132091" cy="579170"/>
          </a:xfrm>
          <a:prstGeom prst="rect">
            <a:avLst/>
          </a:prstGeom>
        </p:spPr>
      </p:pic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FE51EE8F-62B5-490C-B4C0-950BBBB582E2}"/>
              </a:ext>
            </a:extLst>
          </p:cNvPr>
          <p:cNvSpPr txBox="1"/>
          <p:nvPr/>
        </p:nvSpPr>
        <p:spPr>
          <a:xfrm>
            <a:off x="-49051" y="4827673"/>
            <a:ext cx="567527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B5D1CAB0-1007-49B8-A1E7-D59AD37E8103}"/>
              </a:ext>
            </a:extLst>
          </p:cNvPr>
          <p:cNvSpPr txBox="1"/>
          <p:nvPr/>
        </p:nvSpPr>
        <p:spPr>
          <a:xfrm>
            <a:off x="4704542" y="489483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2129F1AA-6F44-4ACE-8854-D0FC22E193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37558" y="4968756"/>
            <a:ext cx="2324301" cy="541067"/>
          </a:xfrm>
          <a:prstGeom prst="rect">
            <a:avLst/>
          </a:prstGeom>
        </p:spPr>
      </p:pic>
      <p:pic>
        <p:nvPicPr>
          <p:cNvPr id="147" name="図 146">
            <a:extLst>
              <a:ext uri="{FF2B5EF4-FFF2-40B4-BE49-F238E27FC236}">
                <a16:creationId xmlns:a16="http://schemas.microsoft.com/office/drawing/2014/main" id="{ABF4CDF6-2FB9-4A10-A73D-30E1D3C03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709" y="595438"/>
            <a:ext cx="324231" cy="461497"/>
          </a:xfrm>
          <a:prstGeom prst="rect">
            <a:avLst/>
          </a:prstGeom>
        </p:spPr>
      </p:pic>
      <p:sp>
        <p:nvSpPr>
          <p:cNvPr id="106" name="四角形: 角を丸くする 105">
            <a:extLst>
              <a:ext uri="{FF2B5EF4-FFF2-40B4-BE49-F238E27FC236}">
                <a16:creationId xmlns:a16="http://schemas.microsoft.com/office/drawing/2014/main" id="{F41FC370-0E53-48D9-B69E-DD5BEFF8C775}"/>
              </a:ext>
            </a:extLst>
          </p:cNvPr>
          <p:cNvSpPr/>
          <p:nvPr/>
        </p:nvSpPr>
        <p:spPr>
          <a:xfrm>
            <a:off x="1896401" y="1826725"/>
            <a:ext cx="538381" cy="33472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4966D64A-11C7-4CCD-279B-9402651AE11B}"/>
              </a:ext>
            </a:extLst>
          </p:cNvPr>
          <p:cNvSpPr txBox="1"/>
          <p:nvPr/>
        </p:nvSpPr>
        <p:spPr>
          <a:xfrm>
            <a:off x="2286791" y="176233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8841EBB2-399F-8C20-E46A-0BB31EBED698}"/>
              </a:ext>
            </a:extLst>
          </p:cNvPr>
          <p:cNvSpPr txBox="1"/>
          <p:nvPr/>
        </p:nvSpPr>
        <p:spPr>
          <a:xfrm>
            <a:off x="3012546" y="220877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591CBD95-5F87-96F8-2F3B-30F2718475BD}"/>
              </a:ext>
            </a:extLst>
          </p:cNvPr>
          <p:cNvSpPr txBox="1"/>
          <p:nvPr/>
        </p:nvSpPr>
        <p:spPr>
          <a:xfrm>
            <a:off x="2343143" y="22087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14806615-520B-F49A-419B-925028E6B71F}"/>
              </a:ext>
            </a:extLst>
          </p:cNvPr>
          <p:cNvSpPr txBox="1"/>
          <p:nvPr/>
        </p:nvSpPr>
        <p:spPr>
          <a:xfrm>
            <a:off x="2321748" y="263089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8AFF03C4-46E6-12C9-8BC4-BEA7D2D92A3D}"/>
              </a:ext>
            </a:extLst>
          </p:cNvPr>
          <p:cNvSpPr txBox="1"/>
          <p:nvPr/>
        </p:nvSpPr>
        <p:spPr>
          <a:xfrm>
            <a:off x="3804214" y="261028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6965BDCF-4980-3FF4-CCCE-915B8F37299B}"/>
              </a:ext>
            </a:extLst>
          </p:cNvPr>
          <p:cNvSpPr txBox="1"/>
          <p:nvPr/>
        </p:nvSpPr>
        <p:spPr>
          <a:xfrm>
            <a:off x="2666606" y="353469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4576426A-607A-2C99-DF0E-29BFE8020CAD}"/>
              </a:ext>
            </a:extLst>
          </p:cNvPr>
          <p:cNvSpPr txBox="1"/>
          <p:nvPr/>
        </p:nvSpPr>
        <p:spPr>
          <a:xfrm>
            <a:off x="3880884" y="498055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6B2BA306-BFBF-1427-BCDD-B5017E49B4C3}"/>
              </a:ext>
            </a:extLst>
          </p:cNvPr>
          <p:cNvSpPr txBox="1"/>
          <p:nvPr/>
        </p:nvSpPr>
        <p:spPr>
          <a:xfrm>
            <a:off x="3211481" y="498055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37C2B675-2CBC-1B51-86A4-97FCC1DD0C65}"/>
              </a:ext>
            </a:extLst>
          </p:cNvPr>
          <p:cNvSpPr txBox="1"/>
          <p:nvPr/>
        </p:nvSpPr>
        <p:spPr>
          <a:xfrm>
            <a:off x="3197207" y="591062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13F52879-BA27-8576-8EC3-B64C073CD460}"/>
              </a:ext>
            </a:extLst>
          </p:cNvPr>
          <p:cNvSpPr txBox="1"/>
          <p:nvPr/>
        </p:nvSpPr>
        <p:spPr>
          <a:xfrm>
            <a:off x="4679673" y="58900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36442942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EB29D8B-9A4E-4A40-95AA-C1535D93E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875" y="1770011"/>
            <a:ext cx="3292125" cy="13488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CBCB82A-88BE-4067-94D9-2D930826D63F}"/>
              </a:ext>
            </a:extLst>
          </p:cNvPr>
          <p:cNvGrpSpPr/>
          <p:nvPr/>
        </p:nvGrpSpPr>
        <p:grpSpPr>
          <a:xfrm rot="5400000">
            <a:off x="4612835" y="2794839"/>
            <a:ext cx="4978774" cy="1659815"/>
            <a:chOff x="2104008" y="4235253"/>
            <a:chExt cx="3116310" cy="1038910"/>
          </a:xfrm>
        </p:grpSpPr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368AA4B5-2005-46DF-9681-E30621998AC2}"/>
                </a:ext>
              </a:extLst>
            </p:cNvPr>
            <p:cNvSpPr/>
            <p:nvPr/>
          </p:nvSpPr>
          <p:spPr>
            <a:xfrm>
              <a:off x="210400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8E3B1431-3D9B-4D93-AF54-40513AB623DD}"/>
                </a:ext>
              </a:extLst>
            </p:cNvPr>
            <p:cNvSpPr/>
            <p:nvPr/>
          </p:nvSpPr>
          <p:spPr>
            <a:xfrm>
              <a:off x="231176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4A66E08B-0B91-4266-A773-2319DCC92084}"/>
                </a:ext>
              </a:extLst>
            </p:cNvPr>
            <p:cNvSpPr/>
            <p:nvPr/>
          </p:nvSpPr>
          <p:spPr>
            <a:xfrm>
              <a:off x="2519516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7" name="正方形/長方形 216">
              <a:extLst>
                <a:ext uri="{FF2B5EF4-FFF2-40B4-BE49-F238E27FC236}">
                  <a16:creationId xmlns:a16="http://schemas.microsoft.com/office/drawing/2014/main" id="{C0A0BFB0-E05A-41ED-8635-A76444FB4D46}"/>
                </a:ext>
              </a:extLst>
            </p:cNvPr>
            <p:cNvSpPr/>
            <p:nvPr/>
          </p:nvSpPr>
          <p:spPr>
            <a:xfrm>
              <a:off x="272727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08AE13D5-468A-41DF-ACF6-96CF02B74C35}"/>
                </a:ext>
              </a:extLst>
            </p:cNvPr>
            <p:cNvSpPr/>
            <p:nvPr/>
          </p:nvSpPr>
          <p:spPr>
            <a:xfrm>
              <a:off x="293502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27DA37D8-BDFF-46B4-842F-95E496E2F82A}"/>
                </a:ext>
              </a:extLst>
            </p:cNvPr>
            <p:cNvSpPr/>
            <p:nvPr/>
          </p:nvSpPr>
          <p:spPr>
            <a:xfrm>
              <a:off x="314277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0" name="正方形/長方形 219">
              <a:extLst>
                <a:ext uri="{FF2B5EF4-FFF2-40B4-BE49-F238E27FC236}">
                  <a16:creationId xmlns:a16="http://schemas.microsoft.com/office/drawing/2014/main" id="{4C0DBC3D-174B-4F8B-8746-9DBE1045DA73}"/>
                </a:ext>
              </a:extLst>
            </p:cNvPr>
            <p:cNvSpPr/>
            <p:nvPr/>
          </p:nvSpPr>
          <p:spPr>
            <a:xfrm>
              <a:off x="335053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CF9EEC85-3636-4640-B35F-79882D9AA1E5}"/>
                </a:ext>
              </a:extLst>
            </p:cNvPr>
            <p:cNvSpPr/>
            <p:nvPr/>
          </p:nvSpPr>
          <p:spPr>
            <a:xfrm>
              <a:off x="3558287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D35557E0-ADB0-45D9-A973-BAD8560A42EE}"/>
                </a:ext>
              </a:extLst>
            </p:cNvPr>
            <p:cNvSpPr/>
            <p:nvPr/>
          </p:nvSpPr>
          <p:spPr>
            <a:xfrm>
              <a:off x="376604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B81AF790-73C9-47AC-8C6A-051FC401481D}"/>
                </a:ext>
              </a:extLst>
            </p:cNvPr>
            <p:cNvSpPr/>
            <p:nvPr/>
          </p:nvSpPr>
          <p:spPr>
            <a:xfrm>
              <a:off x="397379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8" name="正方形/長方形 207">
              <a:extLst>
                <a:ext uri="{FF2B5EF4-FFF2-40B4-BE49-F238E27FC236}">
                  <a16:creationId xmlns:a16="http://schemas.microsoft.com/office/drawing/2014/main" id="{CBCB745C-830F-451C-8021-B0E1CB08A008}"/>
                </a:ext>
              </a:extLst>
            </p:cNvPr>
            <p:cNvSpPr/>
            <p:nvPr/>
          </p:nvSpPr>
          <p:spPr>
            <a:xfrm>
              <a:off x="418154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6E65FBF5-4017-4E05-ABB2-C8403BE87D20}"/>
                </a:ext>
              </a:extLst>
            </p:cNvPr>
            <p:cNvSpPr/>
            <p:nvPr/>
          </p:nvSpPr>
          <p:spPr>
            <a:xfrm>
              <a:off x="438930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F36A7C50-E787-474A-BEB4-6C4F568A775E}"/>
                </a:ext>
              </a:extLst>
            </p:cNvPr>
            <p:cNvSpPr/>
            <p:nvPr/>
          </p:nvSpPr>
          <p:spPr>
            <a:xfrm>
              <a:off x="4597056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58BF9E93-416A-4BEB-8BDF-6AC215C93039}"/>
                </a:ext>
              </a:extLst>
            </p:cNvPr>
            <p:cNvSpPr/>
            <p:nvPr/>
          </p:nvSpPr>
          <p:spPr>
            <a:xfrm>
              <a:off x="480481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F7199A9E-F27F-4F85-8265-4DD25EB0080F}"/>
                </a:ext>
              </a:extLst>
            </p:cNvPr>
            <p:cNvSpPr/>
            <p:nvPr/>
          </p:nvSpPr>
          <p:spPr>
            <a:xfrm>
              <a:off x="501256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正方形/長方形 195">
              <a:extLst>
                <a:ext uri="{FF2B5EF4-FFF2-40B4-BE49-F238E27FC236}">
                  <a16:creationId xmlns:a16="http://schemas.microsoft.com/office/drawing/2014/main" id="{49BFA495-83DC-4FC6-ADAC-9384DDDCD27B}"/>
                </a:ext>
              </a:extLst>
            </p:cNvPr>
            <p:cNvSpPr/>
            <p:nvPr/>
          </p:nvSpPr>
          <p:spPr>
            <a:xfrm>
              <a:off x="210400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663923B0-FA38-42E5-AD66-654704182059}"/>
                </a:ext>
              </a:extLst>
            </p:cNvPr>
            <p:cNvSpPr/>
            <p:nvPr/>
          </p:nvSpPr>
          <p:spPr>
            <a:xfrm>
              <a:off x="231176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EA03BF06-C260-4650-A0F7-C31D2A310587}"/>
                </a:ext>
              </a:extLst>
            </p:cNvPr>
            <p:cNvSpPr/>
            <p:nvPr/>
          </p:nvSpPr>
          <p:spPr>
            <a:xfrm>
              <a:off x="2519516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B9D5C34F-9956-471E-B894-600799EACC1D}"/>
                </a:ext>
              </a:extLst>
            </p:cNvPr>
            <p:cNvSpPr/>
            <p:nvPr/>
          </p:nvSpPr>
          <p:spPr>
            <a:xfrm>
              <a:off x="272727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B2C97225-5A1E-4EC5-B3AC-DE6488437856}"/>
                </a:ext>
              </a:extLst>
            </p:cNvPr>
            <p:cNvSpPr/>
            <p:nvPr/>
          </p:nvSpPr>
          <p:spPr>
            <a:xfrm>
              <a:off x="293502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D82D5C26-D3EA-480C-BAFA-95F1935FD67F}"/>
                </a:ext>
              </a:extLst>
            </p:cNvPr>
            <p:cNvSpPr/>
            <p:nvPr/>
          </p:nvSpPr>
          <p:spPr>
            <a:xfrm>
              <a:off x="314277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141B1955-243F-459E-87E3-90E50DAA7204}"/>
                </a:ext>
              </a:extLst>
            </p:cNvPr>
            <p:cNvSpPr/>
            <p:nvPr/>
          </p:nvSpPr>
          <p:spPr>
            <a:xfrm>
              <a:off x="335053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53F651D1-D3F8-4D16-B93B-7AFB97466F93}"/>
                </a:ext>
              </a:extLst>
            </p:cNvPr>
            <p:cNvSpPr/>
            <p:nvPr/>
          </p:nvSpPr>
          <p:spPr>
            <a:xfrm>
              <a:off x="3558287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A2954A17-2256-4F58-BEAF-BC7BD73D7634}"/>
                </a:ext>
              </a:extLst>
            </p:cNvPr>
            <p:cNvSpPr/>
            <p:nvPr/>
          </p:nvSpPr>
          <p:spPr>
            <a:xfrm>
              <a:off x="376604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EADC56FD-2529-4196-ABA8-DD00CD8AD8C6}"/>
                </a:ext>
              </a:extLst>
            </p:cNvPr>
            <p:cNvSpPr/>
            <p:nvPr/>
          </p:nvSpPr>
          <p:spPr>
            <a:xfrm>
              <a:off x="397379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正方形/長方形 189">
              <a:extLst>
                <a:ext uri="{FF2B5EF4-FFF2-40B4-BE49-F238E27FC236}">
                  <a16:creationId xmlns:a16="http://schemas.microsoft.com/office/drawing/2014/main" id="{6CF95523-BF40-45FB-97AD-5DB0E32AA56D}"/>
                </a:ext>
              </a:extLst>
            </p:cNvPr>
            <p:cNvSpPr/>
            <p:nvPr/>
          </p:nvSpPr>
          <p:spPr>
            <a:xfrm>
              <a:off x="418154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7E00E69F-B748-4BF5-8350-608BFA18913A}"/>
                </a:ext>
              </a:extLst>
            </p:cNvPr>
            <p:cNvSpPr/>
            <p:nvPr/>
          </p:nvSpPr>
          <p:spPr>
            <a:xfrm>
              <a:off x="438930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D93FB3BA-760F-4110-9DE1-891BB1736E4A}"/>
                </a:ext>
              </a:extLst>
            </p:cNvPr>
            <p:cNvSpPr/>
            <p:nvPr/>
          </p:nvSpPr>
          <p:spPr>
            <a:xfrm>
              <a:off x="4597056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B15A3E35-2BCA-4B0B-A228-8E9E5322D7FC}"/>
                </a:ext>
              </a:extLst>
            </p:cNvPr>
            <p:cNvSpPr/>
            <p:nvPr/>
          </p:nvSpPr>
          <p:spPr>
            <a:xfrm>
              <a:off x="480481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FBBFE3AD-FFCB-469F-9C3F-B890CADDE846}"/>
                </a:ext>
              </a:extLst>
            </p:cNvPr>
            <p:cNvSpPr/>
            <p:nvPr/>
          </p:nvSpPr>
          <p:spPr>
            <a:xfrm>
              <a:off x="501256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61722922-0131-4EC3-8E74-8817F759CC38}"/>
                </a:ext>
              </a:extLst>
            </p:cNvPr>
            <p:cNvSpPr/>
            <p:nvPr/>
          </p:nvSpPr>
          <p:spPr>
            <a:xfrm>
              <a:off x="210400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70BF1103-B8CC-44AD-B1E4-FCF8A9A9B79E}"/>
                </a:ext>
              </a:extLst>
            </p:cNvPr>
            <p:cNvSpPr/>
            <p:nvPr/>
          </p:nvSpPr>
          <p:spPr>
            <a:xfrm>
              <a:off x="231176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E9559704-84E6-41F9-A266-D34AC63B99D4}"/>
                </a:ext>
              </a:extLst>
            </p:cNvPr>
            <p:cNvSpPr/>
            <p:nvPr/>
          </p:nvSpPr>
          <p:spPr>
            <a:xfrm>
              <a:off x="2519516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A4E2D75F-7D5D-4A37-BA87-C5FC57A54AEB}"/>
                </a:ext>
              </a:extLst>
            </p:cNvPr>
            <p:cNvSpPr/>
            <p:nvPr/>
          </p:nvSpPr>
          <p:spPr>
            <a:xfrm>
              <a:off x="272727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3D2B2E74-F0A4-4AFA-9B54-760AED3810EF}"/>
                </a:ext>
              </a:extLst>
            </p:cNvPr>
            <p:cNvSpPr/>
            <p:nvPr/>
          </p:nvSpPr>
          <p:spPr>
            <a:xfrm>
              <a:off x="293502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A5B0C071-2844-4137-9F61-936959270FD9}"/>
                </a:ext>
              </a:extLst>
            </p:cNvPr>
            <p:cNvSpPr/>
            <p:nvPr/>
          </p:nvSpPr>
          <p:spPr>
            <a:xfrm>
              <a:off x="314277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BE033162-40C3-429A-99FD-AEE243A78F26}"/>
                </a:ext>
              </a:extLst>
            </p:cNvPr>
            <p:cNvSpPr/>
            <p:nvPr/>
          </p:nvSpPr>
          <p:spPr>
            <a:xfrm>
              <a:off x="335053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FB4A3C05-38E3-4706-A316-49B81325C3EF}"/>
                </a:ext>
              </a:extLst>
            </p:cNvPr>
            <p:cNvSpPr/>
            <p:nvPr/>
          </p:nvSpPr>
          <p:spPr>
            <a:xfrm>
              <a:off x="3558287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F09468F4-1BB0-4B40-9465-FEBD71953C7E}"/>
                </a:ext>
              </a:extLst>
            </p:cNvPr>
            <p:cNvSpPr/>
            <p:nvPr/>
          </p:nvSpPr>
          <p:spPr>
            <a:xfrm>
              <a:off x="376604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0275DDB5-AC41-4EA5-8BF4-1418F9A349B1}"/>
                </a:ext>
              </a:extLst>
            </p:cNvPr>
            <p:cNvSpPr/>
            <p:nvPr/>
          </p:nvSpPr>
          <p:spPr>
            <a:xfrm>
              <a:off x="397379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47A3D5AD-866B-4363-81B7-747B945907D1}"/>
                </a:ext>
              </a:extLst>
            </p:cNvPr>
            <p:cNvSpPr/>
            <p:nvPr/>
          </p:nvSpPr>
          <p:spPr>
            <a:xfrm>
              <a:off x="418154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716A72BD-E5DA-4E6A-B04B-12ECDBB64260}"/>
                </a:ext>
              </a:extLst>
            </p:cNvPr>
            <p:cNvSpPr/>
            <p:nvPr/>
          </p:nvSpPr>
          <p:spPr>
            <a:xfrm>
              <a:off x="438930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5E7D9399-D43F-417F-9D63-F204FE52486A}"/>
                </a:ext>
              </a:extLst>
            </p:cNvPr>
            <p:cNvSpPr/>
            <p:nvPr/>
          </p:nvSpPr>
          <p:spPr>
            <a:xfrm>
              <a:off x="4597056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A20EDC70-3724-4B9C-ADD1-E96F7991D232}"/>
                </a:ext>
              </a:extLst>
            </p:cNvPr>
            <p:cNvSpPr/>
            <p:nvPr/>
          </p:nvSpPr>
          <p:spPr>
            <a:xfrm>
              <a:off x="480481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411669CB-C5BA-41EB-8371-154CF6B82257}"/>
                </a:ext>
              </a:extLst>
            </p:cNvPr>
            <p:cNvSpPr/>
            <p:nvPr/>
          </p:nvSpPr>
          <p:spPr>
            <a:xfrm>
              <a:off x="501256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EBEBC850-EA66-443F-BDF8-D9B0979C82A3}"/>
                </a:ext>
              </a:extLst>
            </p:cNvPr>
            <p:cNvSpPr/>
            <p:nvPr/>
          </p:nvSpPr>
          <p:spPr>
            <a:xfrm>
              <a:off x="210400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DD9C07D8-FF65-4A78-9EF6-9227D941A005}"/>
                </a:ext>
              </a:extLst>
            </p:cNvPr>
            <p:cNvSpPr/>
            <p:nvPr/>
          </p:nvSpPr>
          <p:spPr>
            <a:xfrm>
              <a:off x="231176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0" name="正方形/長方形 159">
              <a:extLst>
                <a:ext uri="{FF2B5EF4-FFF2-40B4-BE49-F238E27FC236}">
                  <a16:creationId xmlns:a16="http://schemas.microsoft.com/office/drawing/2014/main" id="{5EE70A33-7C77-4CC2-90F1-3355ED3EB663}"/>
                </a:ext>
              </a:extLst>
            </p:cNvPr>
            <p:cNvSpPr/>
            <p:nvPr/>
          </p:nvSpPr>
          <p:spPr>
            <a:xfrm>
              <a:off x="2519516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5595CA43-B06D-42B5-92C6-8B0D8BB3F695}"/>
                </a:ext>
              </a:extLst>
            </p:cNvPr>
            <p:cNvSpPr/>
            <p:nvPr/>
          </p:nvSpPr>
          <p:spPr>
            <a:xfrm>
              <a:off x="272727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F9FEC930-8D3E-426F-A248-912F247A5D5E}"/>
                </a:ext>
              </a:extLst>
            </p:cNvPr>
            <p:cNvSpPr/>
            <p:nvPr/>
          </p:nvSpPr>
          <p:spPr>
            <a:xfrm>
              <a:off x="293502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CE9A78CA-07C4-4A0C-AF95-3EAF25B0882F}"/>
                </a:ext>
              </a:extLst>
            </p:cNvPr>
            <p:cNvSpPr/>
            <p:nvPr/>
          </p:nvSpPr>
          <p:spPr>
            <a:xfrm>
              <a:off x="314277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F576671C-D160-453E-A6B7-34C3C1D08FB9}"/>
                </a:ext>
              </a:extLst>
            </p:cNvPr>
            <p:cNvSpPr/>
            <p:nvPr/>
          </p:nvSpPr>
          <p:spPr>
            <a:xfrm>
              <a:off x="335053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E0FF6A79-B9E2-4468-9512-FFB47E2A2DA9}"/>
                </a:ext>
              </a:extLst>
            </p:cNvPr>
            <p:cNvSpPr/>
            <p:nvPr/>
          </p:nvSpPr>
          <p:spPr>
            <a:xfrm>
              <a:off x="3558287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C860303E-1D89-44F3-A536-808B10E86507}"/>
                </a:ext>
              </a:extLst>
            </p:cNvPr>
            <p:cNvSpPr/>
            <p:nvPr/>
          </p:nvSpPr>
          <p:spPr>
            <a:xfrm>
              <a:off x="376604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6AA4F498-A4FF-41E6-B583-1CB049BD929A}"/>
                </a:ext>
              </a:extLst>
            </p:cNvPr>
            <p:cNvSpPr/>
            <p:nvPr/>
          </p:nvSpPr>
          <p:spPr>
            <a:xfrm>
              <a:off x="397379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59AFE8A2-D340-4A3F-ADDB-7AD183015ADB}"/>
                </a:ext>
              </a:extLst>
            </p:cNvPr>
            <p:cNvSpPr/>
            <p:nvPr/>
          </p:nvSpPr>
          <p:spPr>
            <a:xfrm>
              <a:off x="418154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8800867E-BF6B-4292-885E-1EA79FED152B}"/>
                </a:ext>
              </a:extLst>
            </p:cNvPr>
            <p:cNvSpPr/>
            <p:nvPr/>
          </p:nvSpPr>
          <p:spPr>
            <a:xfrm>
              <a:off x="438930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5BAD9DCE-7407-4CF5-B332-C3878C51B40F}"/>
                </a:ext>
              </a:extLst>
            </p:cNvPr>
            <p:cNvSpPr/>
            <p:nvPr/>
          </p:nvSpPr>
          <p:spPr>
            <a:xfrm>
              <a:off x="4597056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26EFF8CF-A0CC-430A-B81E-9FA5CE8B094C}"/>
                </a:ext>
              </a:extLst>
            </p:cNvPr>
            <p:cNvSpPr/>
            <p:nvPr/>
          </p:nvSpPr>
          <p:spPr>
            <a:xfrm>
              <a:off x="480481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5D6E8EAD-8BD8-47A1-8B22-5C7C767E8166}"/>
                </a:ext>
              </a:extLst>
            </p:cNvPr>
            <p:cNvSpPr/>
            <p:nvPr/>
          </p:nvSpPr>
          <p:spPr>
            <a:xfrm>
              <a:off x="501256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3288DC2E-4796-408F-9BA7-FAB9A58B6613}"/>
                </a:ext>
              </a:extLst>
            </p:cNvPr>
            <p:cNvSpPr/>
            <p:nvPr/>
          </p:nvSpPr>
          <p:spPr>
            <a:xfrm>
              <a:off x="210400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EACF2FC7-8DF7-4168-9B4A-BA4A4EA82417}"/>
                </a:ext>
              </a:extLst>
            </p:cNvPr>
            <p:cNvSpPr/>
            <p:nvPr/>
          </p:nvSpPr>
          <p:spPr>
            <a:xfrm>
              <a:off x="231176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CD114D3F-2C60-41E3-BFD2-C336D187A277}"/>
                </a:ext>
              </a:extLst>
            </p:cNvPr>
            <p:cNvSpPr/>
            <p:nvPr/>
          </p:nvSpPr>
          <p:spPr>
            <a:xfrm>
              <a:off x="2519516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8D69CA66-B68F-4AA1-B885-920C668E9809}"/>
                </a:ext>
              </a:extLst>
            </p:cNvPr>
            <p:cNvSpPr/>
            <p:nvPr/>
          </p:nvSpPr>
          <p:spPr>
            <a:xfrm>
              <a:off x="272727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ED4519FF-BD7F-4569-AC28-389A44E0A870}"/>
                </a:ext>
              </a:extLst>
            </p:cNvPr>
            <p:cNvSpPr/>
            <p:nvPr/>
          </p:nvSpPr>
          <p:spPr>
            <a:xfrm>
              <a:off x="293502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E08924F8-E0E6-4211-8D3F-F7C16DFF93A9}"/>
                </a:ext>
              </a:extLst>
            </p:cNvPr>
            <p:cNvSpPr/>
            <p:nvPr/>
          </p:nvSpPr>
          <p:spPr>
            <a:xfrm>
              <a:off x="314277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7CC97F2B-45E0-4559-95EC-61868B9548F5}"/>
                </a:ext>
              </a:extLst>
            </p:cNvPr>
            <p:cNvSpPr/>
            <p:nvPr/>
          </p:nvSpPr>
          <p:spPr>
            <a:xfrm>
              <a:off x="335053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EDC4D9DE-B291-4D9C-81B1-37F17CB24B78}"/>
                </a:ext>
              </a:extLst>
            </p:cNvPr>
            <p:cNvSpPr/>
            <p:nvPr/>
          </p:nvSpPr>
          <p:spPr>
            <a:xfrm>
              <a:off x="3558287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AF29A39E-4A63-4DCC-AD19-D5FF6C5DFC9A}"/>
                </a:ext>
              </a:extLst>
            </p:cNvPr>
            <p:cNvSpPr/>
            <p:nvPr/>
          </p:nvSpPr>
          <p:spPr>
            <a:xfrm>
              <a:off x="376604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50B03A34-FA76-43CC-86A2-8654FCDC4DC7}"/>
                </a:ext>
              </a:extLst>
            </p:cNvPr>
            <p:cNvSpPr/>
            <p:nvPr/>
          </p:nvSpPr>
          <p:spPr>
            <a:xfrm>
              <a:off x="397379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8AAC5645-A4B1-448F-95EC-248D95C61754}"/>
                </a:ext>
              </a:extLst>
            </p:cNvPr>
            <p:cNvSpPr/>
            <p:nvPr/>
          </p:nvSpPr>
          <p:spPr>
            <a:xfrm>
              <a:off x="418154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BD869367-8A65-4631-85D6-E6508B2A83FA}"/>
                </a:ext>
              </a:extLst>
            </p:cNvPr>
            <p:cNvSpPr/>
            <p:nvPr/>
          </p:nvSpPr>
          <p:spPr>
            <a:xfrm>
              <a:off x="438930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33094564-4E2B-493A-8FE5-6EED8CCBAE49}"/>
                </a:ext>
              </a:extLst>
            </p:cNvPr>
            <p:cNvSpPr/>
            <p:nvPr/>
          </p:nvSpPr>
          <p:spPr>
            <a:xfrm>
              <a:off x="4597056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CF769925-B3AB-49A3-8DD0-9147A8D586C3}"/>
                </a:ext>
              </a:extLst>
            </p:cNvPr>
            <p:cNvSpPr/>
            <p:nvPr/>
          </p:nvSpPr>
          <p:spPr>
            <a:xfrm>
              <a:off x="480481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68E459C5-EFF3-4DF2-B01C-8D7B1E63C2DC}"/>
                </a:ext>
              </a:extLst>
            </p:cNvPr>
            <p:cNvSpPr/>
            <p:nvPr/>
          </p:nvSpPr>
          <p:spPr>
            <a:xfrm>
              <a:off x="501256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26" name="テキスト ボックス 225">
            <a:extLst>
              <a:ext uri="{FF2B5EF4-FFF2-40B4-BE49-F238E27FC236}">
                <a16:creationId xmlns:a16="http://schemas.microsoft.com/office/drawing/2014/main" id="{33BC2D0D-7941-499B-92DA-5197E3EF4444}"/>
              </a:ext>
            </a:extLst>
          </p:cNvPr>
          <p:cNvSpPr txBox="1"/>
          <p:nvPr/>
        </p:nvSpPr>
        <p:spPr>
          <a:xfrm>
            <a:off x="310455" y="1135518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②右に向きを変え、列を移動するプログラム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7" name="テキスト ボックス 226">
            <a:extLst>
              <a:ext uri="{FF2B5EF4-FFF2-40B4-BE49-F238E27FC236}">
                <a16:creationId xmlns:a16="http://schemas.microsoft.com/office/drawing/2014/main" id="{DB0C8713-7E1B-45BF-87BD-7E874F9AF482}"/>
              </a:ext>
            </a:extLst>
          </p:cNvPr>
          <p:cNvSpPr txBox="1"/>
          <p:nvPr/>
        </p:nvSpPr>
        <p:spPr>
          <a:xfrm>
            <a:off x="2801828" y="1210963"/>
            <a:ext cx="697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30" name="テキスト ボックス 229">
            <a:extLst>
              <a:ext uri="{FF2B5EF4-FFF2-40B4-BE49-F238E27FC236}">
                <a16:creationId xmlns:a16="http://schemas.microsoft.com/office/drawing/2014/main" id="{EB68C18A-AD4B-48AC-A19E-6FAFDEBC879F}"/>
              </a:ext>
            </a:extLst>
          </p:cNvPr>
          <p:cNvSpPr txBox="1"/>
          <p:nvPr/>
        </p:nvSpPr>
        <p:spPr>
          <a:xfrm>
            <a:off x="2264471" y="1210963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087EF024-3955-4CB6-B21F-43711541722F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7A73EE90-8493-4B09-ADCA-B741DB8F3FA1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E9ABDC0E-E572-45CB-A2AB-DC25E37B5BA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18D66DA-DC56-4444-8049-D8B293598FD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98" name="図 97">
            <a:extLst>
              <a:ext uri="{FF2B5EF4-FFF2-40B4-BE49-F238E27FC236}">
                <a16:creationId xmlns:a16="http://schemas.microsoft.com/office/drawing/2014/main" id="{64F8C32A-8046-449E-8C9D-9141CC610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258" y="558618"/>
            <a:ext cx="445007" cy="585045"/>
          </a:xfrm>
          <a:prstGeom prst="rect">
            <a:avLst/>
          </a:prstGeom>
        </p:spPr>
      </p:pic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FBC1EB0C-2EDE-4BFB-855F-BA8ACC6E56C6}"/>
              </a:ext>
            </a:extLst>
          </p:cNvPr>
          <p:cNvCxnSpPr>
            <a:cxnSpLocks/>
          </p:cNvCxnSpPr>
          <p:nvPr/>
        </p:nvCxnSpPr>
        <p:spPr>
          <a:xfrm>
            <a:off x="6511702" y="903130"/>
            <a:ext cx="193654" cy="88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図 100">
            <a:extLst>
              <a:ext uri="{FF2B5EF4-FFF2-40B4-BE49-F238E27FC236}">
                <a16:creationId xmlns:a16="http://schemas.microsoft.com/office/drawing/2014/main" id="{5EB7AB07-CE66-42AF-A5A1-4CB5C6183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4232" y="604030"/>
            <a:ext cx="363547" cy="517458"/>
          </a:xfrm>
          <a:prstGeom prst="rect">
            <a:avLst/>
          </a:prstGeom>
        </p:spPr>
      </p:pic>
      <p:pic>
        <p:nvPicPr>
          <p:cNvPr id="120" name="図 119">
            <a:extLst>
              <a:ext uri="{FF2B5EF4-FFF2-40B4-BE49-F238E27FC236}">
                <a16:creationId xmlns:a16="http://schemas.microsoft.com/office/drawing/2014/main" id="{F7616303-2F7A-4A65-B7A6-F5B6C4930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758" y="177310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21" name="直線矢印コネクタ 120">
            <a:extLst>
              <a:ext uri="{FF2B5EF4-FFF2-40B4-BE49-F238E27FC236}">
                <a16:creationId xmlns:a16="http://schemas.microsoft.com/office/drawing/2014/main" id="{6CC965F8-FC78-4D25-A8FD-32EFBDD79195}"/>
              </a:ext>
            </a:extLst>
          </p:cNvPr>
          <p:cNvCxnSpPr>
            <a:cxnSpLocks/>
            <a:stCxn id="120" idx="3"/>
          </p:cNvCxnSpPr>
          <p:nvPr/>
        </p:nvCxnSpPr>
        <p:spPr>
          <a:xfrm flipV="1">
            <a:off x="999071" y="2009280"/>
            <a:ext cx="37758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A5989AF8-47DE-4BF0-9F7B-06C509F96264}"/>
              </a:ext>
            </a:extLst>
          </p:cNvPr>
          <p:cNvSpPr txBox="1"/>
          <p:nvPr/>
        </p:nvSpPr>
        <p:spPr>
          <a:xfrm>
            <a:off x="-23061" y="3032019"/>
            <a:ext cx="562599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381D8130-D99B-4B30-9D9B-0F433D982814}"/>
              </a:ext>
            </a:extLst>
          </p:cNvPr>
          <p:cNvSpPr txBox="1"/>
          <p:nvPr/>
        </p:nvSpPr>
        <p:spPr>
          <a:xfrm>
            <a:off x="2666318" y="366260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B1D950B6-CD20-4D93-9989-726504DEF82D}"/>
              </a:ext>
            </a:extLst>
          </p:cNvPr>
          <p:cNvSpPr txBox="1"/>
          <p:nvPr/>
        </p:nvSpPr>
        <p:spPr>
          <a:xfrm>
            <a:off x="3545438" y="365363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C6B41CD2-7F73-4C5B-96AC-FDEF9420DA2A}"/>
              </a:ext>
            </a:extLst>
          </p:cNvPr>
          <p:cNvSpPr txBox="1"/>
          <p:nvPr/>
        </p:nvSpPr>
        <p:spPr>
          <a:xfrm>
            <a:off x="4261812" y="3653632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2" name="図 121">
            <a:extLst>
              <a:ext uri="{FF2B5EF4-FFF2-40B4-BE49-F238E27FC236}">
                <a16:creationId xmlns:a16="http://schemas.microsoft.com/office/drawing/2014/main" id="{7B201920-13BE-42A8-921E-69AD62D4DD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857" y="3671482"/>
            <a:ext cx="2339543" cy="548688"/>
          </a:xfrm>
          <a:prstGeom prst="rect">
            <a:avLst/>
          </a:prstGeom>
        </p:spPr>
      </p:pic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D7B577B1-587D-4258-A4B5-471BE3888624}"/>
              </a:ext>
            </a:extLst>
          </p:cNvPr>
          <p:cNvSpPr txBox="1"/>
          <p:nvPr/>
        </p:nvSpPr>
        <p:spPr>
          <a:xfrm>
            <a:off x="-65542" y="4306767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DB8DBEBB-6447-4EEB-A966-44118369D59C}"/>
              </a:ext>
            </a:extLst>
          </p:cNvPr>
          <p:cNvSpPr txBox="1"/>
          <p:nvPr/>
        </p:nvSpPr>
        <p:spPr>
          <a:xfrm>
            <a:off x="5602936" y="437767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6" name="図 145">
            <a:extLst>
              <a:ext uri="{FF2B5EF4-FFF2-40B4-BE49-F238E27FC236}">
                <a16:creationId xmlns:a16="http://schemas.microsoft.com/office/drawing/2014/main" id="{12D99358-2EAA-4B95-BF2A-DF75BCE785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21067" y="4373400"/>
            <a:ext cx="3132091" cy="579170"/>
          </a:xfrm>
          <a:prstGeom prst="rect">
            <a:avLst/>
          </a:prstGeom>
        </p:spPr>
      </p:pic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665CCF7E-1589-4A77-8F29-9925DC9C486A}"/>
              </a:ext>
            </a:extLst>
          </p:cNvPr>
          <p:cNvSpPr txBox="1"/>
          <p:nvPr/>
        </p:nvSpPr>
        <p:spPr>
          <a:xfrm>
            <a:off x="-23061" y="5187046"/>
            <a:ext cx="562599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41A5C59B-D4CE-4BED-A010-2FACF7B35E90}"/>
              </a:ext>
            </a:extLst>
          </p:cNvPr>
          <p:cNvSpPr txBox="1"/>
          <p:nvPr/>
        </p:nvSpPr>
        <p:spPr>
          <a:xfrm>
            <a:off x="2666318" y="581763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7F28E424-A32D-41C6-82FF-E511C465EE2C}"/>
              </a:ext>
            </a:extLst>
          </p:cNvPr>
          <p:cNvSpPr txBox="1"/>
          <p:nvPr/>
        </p:nvSpPr>
        <p:spPr>
          <a:xfrm>
            <a:off x="3545438" y="580865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19087645-9E92-4D44-83A4-BD6C689F2C9D}"/>
              </a:ext>
            </a:extLst>
          </p:cNvPr>
          <p:cNvSpPr txBox="1"/>
          <p:nvPr/>
        </p:nvSpPr>
        <p:spPr>
          <a:xfrm>
            <a:off x="4261812" y="5808659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6" name="図 165">
            <a:extLst>
              <a:ext uri="{FF2B5EF4-FFF2-40B4-BE49-F238E27FC236}">
                <a16:creationId xmlns:a16="http://schemas.microsoft.com/office/drawing/2014/main" id="{9D59A816-BAF8-4499-989B-42ECF59EE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1857" y="5826509"/>
            <a:ext cx="2339543" cy="548688"/>
          </a:xfrm>
          <a:prstGeom prst="rect">
            <a:avLst/>
          </a:prstGeom>
        </p:spPr>
      </p:pic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7BAD82F8-BE79-4FE0-85AA-FF7576039AB0}"/>
              </a:ext>
            </a:extLst>
          </p:cNvPr>
          <p:cNvSpPr txBox="1"/>
          <p:nvPr/>
        </p:nvSpPr>
        <p:spPr>
          <a:xfrm>
            <a:off x="446593" y="1210963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75DC96E4-113C-4BDF-B695-B7FA537C61E5}"/>
              </a:ext>
            </a:extLst>
          </p:cNvPr>
          <p:cNvSpPr txBox="1"/>
          <p:nvPr/>
        </p:nvSpPr>
        <p:spPr>
          <a:xfrm>
            <a:off x="1005674" y="1210963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84" name="テキスト ボックス 183">
            <a:extLst>
              <a:ext uri="{FF2B5EF4-FFF2-40B4-BE49-F238E27FC236}">
                <a16:creationId xmlns:a16="http://schemas.microsoft.com/office/drawing/2014/main" id="{ECE67F27-3D4E-4800-B021-C754C74231FE}"/>
              </a:ext>
            </a:extLst>
          </p:cNvPr>
          <p:cNvSpPr txBox="1"/>
          <p:nvPr/>
        </p:nvSpPr>
        <p:spPr>
          <a:xfrm>
            <a:off x="1700893" y="1210963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109" name="四角形: 角を丸くする 108">
            <a:extLst>
              <a:ext uri="{FF2B5EF4-FFF2-40B4-BE49-F238E27FC236}">
                <a16:creationId xmlns:a16="http://schemas.microsoft.com/office/drawing/2014/main" id="{FF5759A4-D0D9-4B5D-99A3-5605696A502F}"/>
              </a:ext>
            </a:extLst>
          </p:cNvPr>
          <p:cNvSpPr/>
          <p:nvPr/>
        </p:nvSpPr>
        <p:spPr>
          <a:xfrm>
            <a:off x="2480443" y="1811939"/>
            <a:ext cx="538381" cy="334720"/>
          </a:xfrm>
          <a:prstGeom prst="roundRect">
            <a:avLst>
              <a:gd name="adj" fmla="val 287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0" name="四角形: 角を丸くする 109">
            <a:extLst>
              <a:ext uri="{FF2B5EF4-FFF2-40B4-BE49-F238E27FC236}">
                <a16:creationId xmlns:a16="http://schemas.microsoft.com/office/drawing/2014/main" id="{CF28E542-6C37-4E75-868C-901289B2BE74}"/>
              </a:ext>
            </a:extLst>
          </p:cNvPr>
          <p:cNvSpPr/>
          <p:nvPr/>
        </p:nvSpPr>
        <p:spPr>
          <a:xfrm>
            <a:off x="2491400" y="2640272"/>
            <a:ext cx="538381" cy="334720"/>
          </a:xfrm>
          <a:prstGeom prst="roundRect">
            <a:avLst>
              <a:gd name="adj" fmla="val 287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0DD29691-544E-44B4-4980-F51D59F6BC0B}"/>
              </a:ext>
            </a:extLst>
          </p:cNvPr>
          <p:cNvSpPr txBox="1"/>
          <p:nvPr/>
        </p:nvSpPr>
        <p:spPr>
          <a:xfrm>
            <a:off x="2062841" y="177918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28F2FE9C-818A-64D4-1A44-C99F5D7CCD9D}"/>
              </a:ext>
            </a:extLst>
          </p:cNvPr>
          <p:cNvSpPr txBox="1"/>
          <p:nvPr/>
        </p:nvSpPr>
        <p:spPr>
          <a:xfrm>
            <a:off x="2491400" y="17862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6B4E9BB6-21B4-29EB-FAB1-5B91492AC199}"/>
              </a:ext>
            </a:extLst>
          </p:cNvPr>
          <p:cNvSpPr txBox="1"/>
          <p:nvPr/>
        </p:nvSpPr>
        <p:spPr>
          <a:xfrm>
            <a:off x="3097181" y="177918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74122A20-F545-BB2C-B161-5A2A6B99764E}"/>
              </a:ext>
            </a:extLst>
          </p:cNvPr>
          <p:cNvSpPr txBox="1"/>
          <p:nvPr/>
        </p:nvSpPr>
        <p:spPr>
          <a:xfrm>
            <a:off x="2188061" y="217062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E29611F9-EA2A-1478-8548-1C3C6083A991}"/>
              </a:ext>
            </a:extLst>
          </p:cNvPr>
          <p:cNvSpPr txBox="1"/>
          <p:nvPr/>
        </p:nvSpPr>
        <p:spPr>
          <a:xfrm>
            <a:off x="3620800" y="218377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DFCFDE23-C36B-7B83-1CCE-B2FC0EC7BDD7}"/>
              </a:ext>
            </a:extLst>
          </p:cNvPr>
          <p:cNvSpPr txBox="1"/>
          <p:nvPr/>
        </p:nvSpPr>
        <p:spPr>
          <a:xfrm>
            <a:off x="2062841" y="260694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E033167E-FF37-93C7-8A63-D50661201746}"/>
              </a:ext>
            </a:extLst>
          </p:cNvPr>
          <p:cNvSpPr txBox="1"/>
          <p:nvPr/>
        </p:nvSpPr>
        <p:spPr>
          <a:xfrm>
            <a:off x="2491400" y="261400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DEF4C499-D4E5-219C-D61B-1F2EA72026A2}"/>
              </a:ext>
            </a:extLst>
          </p:cNvPr>
          <p:cNvSpPr txBox="1"/>
          <p:nvPr/>
        </p:nvSpPr>
        <p:spPr>
          <a:xfrm>
            <a:off x="3097181" y="260694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25D91030-E60F-C411-8ADD-D3815329A108}"/>
              </a:ext>
            </a:extLst>
          </p:cNvPr>
          <p:cNvSpPr txBox="1"/>
          <p:nvPr/>
        </p:nvSpPr>
        <p:spPr>
          <a:xfrm>
            <a:off x="913033" y="369837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39AD696A-1FFF-AD4C-C1A7-5547FC1A107B}"/>
              </a:ext>
            </a:extLst>
          </p:cNvPr>
          <p:cNvSpPr txBox="1"/>
          <p:nvPr/>
        </p:nvSpPr>
        <p:spPr>
          <a:xfrm>
            <a:off x="1341592" y="370543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3F1861A2-5A60-B261-1F98-CAC7AA12F66D}"/>
              </a:ext>
            </a:extLst>
          </p:cNvPr>
          <p:cNvSpPr txBox="1"/>
          <p:nvPr/>
        </p:nvSpPr>
        <p:spPr>
          <a:xfrm>
            <a:off x="1947373" y="369837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85" name="テキスト ボックス 184">
            <a:extLst>
              <a:ext uri="{FF2B5EF4-FFF2-40B4-BE49-F238E27FC236}">
                <a16:creationId xmlns:a16="http://schemas.microsoft.com/office/drawing/2014/main" id="{AFA97611-7ABA-6D9C-E34E-163613DE7E87}"/>
              </a:ext>
            </a:extLst>
          </p:cNvPr>
          <p:cNvSpPr txBox="1"/>
          <p:nvPr/>
        </p:nvSpPr>
        <p:spPr>
          <a:xfrm>
            <a:off x="3171190" y="440138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86" name="テキスト ボックス 185">
            <a:extLst>
              <a:ext uri="{FF2B5EF4-FFF2-40B4-BE49-F238E27FC236}">
                <a16:creationId xmlns:a16="http://schemas.microsoft.com/office/drawing/2014/main" id="{552AEA71-2042-5252-611E-DD492BD0836E}"/>
              </a:ext>
            </a:extLst>
          </p:cNvPr>
          <p:cNvSpPr txBox="1"/>
          <p:nvPr/>
        </p:nvSpPr>
        <p:spPr>
          <a:xfrm>
            <a:off x="4603929" y="441454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87" name="テキスト ボックス 186">
            <a:extLst>
              <a:ext uri="{FF2B5EF4-FFF2-40B4-BE49-F238E27FC236}">
                <a16:creationId xmlns:a16="http://schemas.microsoft.com/office/drawing/2014/main" id="{B8B69DFF-E6CC-8BAB-0242-8A4AFA656608}"/>
              </a:ext>
            </a:extLst>
          </p:cNvPr>
          <p:cNvSpPr txBox="1"/>
          <p:nvPr/>
        </p:nvSpPr>
        <p:spPr>
          <a:xfrm>
            <a:off x="880603" y="582938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id="{0B133611-6D5B-079A-ECA0-5CBF679AEA5E}"/>
              </a:ext>
            </a:extLst>
          </p:cNvPr>
          <p:cNvSpPr txBox="1"/>
          <p:nvPr/>
        </p:nvSpPr>
        <p:spPr>
          <a:xfrm>
            <a:off x="1309162" y="583644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204" name="テキスト ボックス 203">
            <a:extLst>
              <a:ext uri="{FF2B5EF4-FFF2-40B4-BE49-F238E27FC236}">
                <a16:creationId xmlns:a16="http://schemas.microsoft.com/office/drawing/2014/main" id="{375E6C51-D398-94FC-11CC-A686F860BD8C}"/>
              </a:ext>
            </a:extLst>
          </p:cNvPr>
          <p:cNvSpPr txBox="1"/>
          <p:nvPr/>
        </p:nvSpPr>
        <p:spPr>
          <a:xfrm>
            <a:off x="1914943" y="582938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55915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1CE418F-7328-4BA5-908F-20B054AD1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155" y="1765738"/>
            <a:ext cx="3276884" cy="134123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CBCB82A-88BE-4067-94D9-2D930826D63F}"/>
              </a:ext>
            </a:extLst>
          </p:cNvPr>
          <p:cNvGrpSpPr/>
          <p:nvPr/>
        </p:nvGrpSpPr>
        <p:grpSpPr>
          <a:xfrm rot="5400000">
            <a:off x="4612835" y="2794839"/>
            <a:ext cx="4978774" cy="1659815"/>
            <a:chOff x="2104008" y="4235253"/>
            <a:chExt cx="3116310" cy="1038910"/>
          </a:xfrm>
        </p:grpSpPr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368AA4B5-2005-46DF-9681-E30621998AC2}"/>
                </a:ext>
              </a:extLst>
            </p:cNvPr>
            <p:cNvSpPr/>
            <p:nvPr/>
          </p:nvSpPr>
          <p:spPr>
            <a:xfrm>
              <a:off x="210400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8E3B1431-3D9B-4D93-AF54-40513AB623DD}"/>
                </a:ext>
              </a:extLst>
            </p:cNvPr>
            <p:cNvSpPr/>
            <p:nvPr/>
          </p:nvSpPr>
          <p:spPr>
            <a:xfrm>
              <a:off x="231176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4A66E08B-0B91-4266-A773-2319DCC92084}"/>
                </a:ext>
              </a:extLst>
            </p:cNvPr>
            <p:cNvSpPr/>
            <p:nvPr/>
          </p:nvSpPr>
          <p:spPr>
            <a:xfrm>
              <a:off x="2519516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7" name="正方形/長方形 216">
              <a:extLst>
                <a:ext uri="{FF2B5EF4-FFF2-40B4-BE49-F238E27FC236}">
                  <a16:creationId xmlns:a16="http://schemas.microsoft.com/office/drawing/2014/main" id="{C0A0BFB0-E05A-41ED-8635-A76444FB4D46}"/>
                </a:ext>
              </a:extLst>
            </p:cNvPr>
            <p:cNvSpPr/>
            <p:nvPr/>
          </p:nvSpPr>
          <p:spPr>
            <a:xfrm>
              <a:off x="272727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08AE13D5-468A-41DF-ACF6-96CF02B74C35}"/>
                </a:ext>
              </a:extLst>
            </p:cNvPr>
            <p:cNvSpPr/>
            <p:nvPr/>
          </p:nvSpPr>
          <p:spPr>
            <a:xfrm>
              <a:off x="293502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27DA37D8-BDFF-46B4-842F-95E496E2F82A}"/>
                </a:ext>
              </a:extLst>
            </p:cNvPr>
            <p:cNvSpPr/>
            <p:nvPr/>
          </p:nvSpPr>
          <p:spPr>
            <a:xfrm>
              <a:off x="314277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20" name="正方形/長方形 219">
              <a:extLst>
                <a:ext uri="{FF2B5EF4-FFF2-40B4-BE49-F238E27FC236}">
                  <a16:creationId xmlns:a16="http://schemas.microsoft.com/office/drawing/2014/main" id="{4C0DBC3D-174B-4F8B-8746-9DBE1045DA73}"/>
                </a:ext>
              </a:extLst>
            </p:cNvPr>
            <p:cNvSpPr/>
            <p:nvPr/>
          </p:nvSpPr>
          <p:spPr>
            <a:xfrm>
              <a:off x="335053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CF9EEC85-3636-4640-B35F-79882D9AA1E5}"/>
                </a:ext>
              </a:extLst>
            </p:cNvPr>
            <p:cNvSpPr/>
            <p:nvPr/>
          </p:nvSpPr>
          <p:spPr>
            <a:xfrm>
              <a:off x="3558287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D35557E0-ADB0-45D9-A973-BAD8560A42EE}"/>
                </a:ext>
              </a:extLst>
            </p:cNvPr>
            <p:cNvSpPr/>
            <p:nvPr/>
          </p:nvSpPr>
          <p:spPr>
            <a:xfrm>
              <a:off x="376604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B81AF790-73C9-47AC-8C6A-051FC401481D}"/>
                </a:ext>
              </a:extLst>
            </p:cNvPr>
            <p:cNvSpPr/>
            <p:nvPr/>
          </p:nvSpPr>
          <p:spPr>
            <a:xfrm>
              <a:off x="397379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8" name="正方形/長方形 207">
              <a:extLst>
                <a:ext uri="{FF2B5EF4-FFF2-40B4-BE49-F238E27FC236}">
                  <a16:creationId xmlns:a16="http://schemas.microsoft.com/office/drawing/2014/main" id="{CBCB745C-830F-451C-8021-B0E1CB08A008}"/>
                </a:ext>
              </a:extLst>
            </p:cNvPr>
            <p:cNvSpPr/>
            <p:nvPr/>
          </p:nvSpPr>
          <p:spPr>
            <a:xfrm>
              <a:off x="4181548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6E65FBF5-4017-4E05-ABB2-C8403BE87D20}"/>
                </a:ext>
              </a:extLst>
            </p:cNvPr>
            <p:cNvSpPr/>
            <p:nvPr/>
          </p:nvSpPr>
          <p:spPr>
            <a:xfrm>
              <a:off x="4389302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F36A7C50-E787-474A-BEB4-6C4F568A775E}"/>
                </a:ext>
              </a:extLst>
            </p:cNvPr>
            <p:cNvSpPr/>
            <p:nvPr/>
          </p:nvSpPr>
          <p:spPr>
            <a:xfrm>
              <a:off x="4597056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58BF9E93-416A-4BEB-8BDF-6AC215C93039}"/>
                </a:ext>
              </a:extLst>
            </p:cNvPr>
            <p:cNvSpPr/>
            <p:nvPr/>
          </p:nvSpPr>
          <p:spPr>
            <a:xfrm>
              <a:off x="4804810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F7199A9E-F27F-4F85-8265-4DD25EB0080F}"/>
                </a:ext>
              </a:extLst>
            </p:cNvPr>
            <p:cNvSpPr/>
            <p:nvPr/>
          </p:nvSpPr>
          <p:spPr>
            <a:xfrm>
              <a:off x="5012564" y="5066409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6" name="正方形/長方形 195">
              <a:extLst>
                <a:ext uri="{FF2B5EF4-FFF2-40B4-BE49-F238E27FC236}">
                  <a16:creationId xmlns:a16="http://schemas.microsoft.com/office/drawing/2014/main" id="{49BFA495-83DC-4FC6-ADAC-9384DDDCD27B}"/>
                </a:ext>
              </a:extLst>
            </p:cNvPr>
            <p:cNvSpPr/>
            <p:nvPr/>
          </p:nvSpPr>
          <p:spPr>
            <a:xfrm>
              <a:off x="210400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663923B0-FA38-42E5-AD66-654704182059}"/>
                </a:ext>
              </a:extLst>
            </p:cNvPr>
            <p:cNvSpPr/>
            <p:nvPr/>
          </p:nvSpPr>
          <p:spPr>
            <a:xfrm>
              <a:off x="231176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EA03BF06-C260-4650-A0F7-C31D2A310587}"/>
                </a:ext>
              </a:extLst>
            </p:cNvPr>
            <p:cNvSpPr/>
            <p:nvPr/>
          </p:nvSpPr>
          <p:spPr>
            <a:xfrm>
              <a:off x="2519516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B9D5C34F-9956-471E-B894-600799EACC1D}"/>
                </a:ext>
              </a:extLst>
            </p:cNvPr>
            <p:cNvSpPr/>
            <p:nvPr/>
          </p:nvSpPr>
          <p:spPr>
            <a:xfrm>
              <a:off x="272727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B2C97225-5A1E-4EC5-B3AC-DE6488437856}"/>
                </a:ext>
              </a:extLst>
            </p:cNvPr>
            <p:cNvSpPr/>
            <p:nvPr/>
          </p:nvSpPr>
          <p:spPr>
            <a:xfrm>
              <a:off x="293502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D82D5C26-D3EA-480C-BAFA-95F1935FD67F}"/>
                </a:ext>
              </a:extLst>
            </p:cNvPr>
            <p:cNvSpPr/>
            <p:nvPr/>
          </p:nvSpPr>
          <p:spPr>
            <a:xfrm>
              <a:off x="314277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141B1955-243F-459E-87E3-90E50DAA7204}"/>
                </a:ext>
              </a:extLst>
            </p:cNvPr>
            <p:cNvSpPr/>
            <p:nvPr/>
          </p:nvSpPr>
          <p:spPr>
            <a:xfrm>
              <a:off x="335053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53F651D1-D3F8-4D16-B93B-7AFB97466F93}"/>
                </a:ext>
              </a:extLst>
            </p:cNvPr>
            <p:cNvSpPr/>
            <p:nvPr/>
          </p:nvSpPr>
          <p:spPr>
            <a:xfrm>
              <a:off x="3558287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A2954A17-2256-4F58-BEAF-BC7BD73D7634}"/>
                </a:ext>
              </a:extLst>
            </p:cNvPr>
            <p:cNvSpPr/>
            <p:nvPr/>
          </p:nvSpPr>
          <p:spPr>
            <a:xfrm>
              <a:off x="376604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EADC56FD-2529-4196-ABA8-DD00CD8AD8C6}"/>
                </a:ext>
              </a:extLst>
            </p:cNvPr>
            <p:cNvSpPr/>
            <p:nvPr/>
          </p:nvSpPr>
          <p:spPr>
            <a:xfrm>
              <a:off x="397379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0" name="正方形/長方形 189">
              <a:extLst>
                <a:ext uri="{FF2B5EF4-FFF2-40B4-BE49-F238E27FC236}">
                  <a16:creationId xmlns:a16="http://schemas.microsoft.com/office/drawing/2014/main" id="{6CF95523-BF40-45FB-97AD-5DB0E32AA56D}"/>
                </a:ext>
              </a:extLst>
            </p:cNvPr>
            <p:cNvSpPr/>
            <p:nvPr/>
          </p:nvSpPr>
          <p:spPr>
            <a:xfrm>
              <a:off x="4181548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7E00E69F-B748-4BF5-8350-608BFA18913A}"/>
                </a:ext>
              </a:extLst>
            </p:cNvPr>
            <p:cNvSpPr/>
            <p:nvPr/>
          </p:nvSpPr>
          <p:spPr>
            <a:xfrm>
              <a:off x="4389302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D93FB3BA-760F-4110-9DE1-891BB1736E4A}"/>
                </a:ext>
              </a:extLst>
            </p:cNvPr>
            <p:cNvSpPr/>
            <p:nvPr/>
          </p:nvSpPr>
          <p:spPr>
            <a:xfrm>
              <a:off x="4597056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B15A3E35-2BCA-4B0B-A228-8E9E5322D7FC}"/>
                </a:ext>
              </a:extLst>
            </p:cNvPr>
            <p:cNvSpPr/>
            <p:nvPr/>
          </p:nvSpPr>
          <p:spPr>
            <a:xfrm>
              <a:off x="4804810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FBBFE3AD-FFCB-469F-9C3F-B890CADDE846}"/>
                </a:ext>
              </a:extLst>
            </p:cNvPr>
            <p:cNvSpPr/>
            <p:nvPr/>
          </p:nvSpPr>
          <p:spPr>
            <a:xfrm>
              <a:off x="5012564" y="4858655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61722922-0131-4EC3-8E74-8817F759CC38}"/>
                </a:ext>
              </a:extLst>
            </p:cNvPr>
            <p:cNvSpPr/>
            <p:nvPr/>
          </p:nvSpPr>
          <p:spPr>
            <a:xfrm>
              <a:off x="210400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70BF1103-B8CC-44AD-B1E4-FCF8A9A9B79E}"/>
                </a:ext>
              </a:extLst>
            </p:cNvPr>
            <p:cNvSpPr/>
            <p:nvPr/>
          </p:nvSpPr>
          <p:spPr>
            <a:xfrm>
              <a:off x="231176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E9559704-84E6-41F9-A266-D34AC63B99D4}"/>
                </a:ext>
              </a:extLst>
            </p:cNvPr>
            <p:cNvSpPr/>
            <p:nvPr/>
          </p:nvSpPr>
          <p:spPr>
            <a:xfrm>
              <a:off x="2519516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A4E2D75F-7D5D-4A37-BA87-C5FC57A54AEB}"/>
                </a:ext>
              </a:extLst>
            </p:cNvPr>
            <p:cNvSpPr/>
            <p:nvPr/>
          </p:nvSpPr>
          <p:spPr>
            <a:xfrm>
              <a:off x="272727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3D2B2E74-F0A4-4AFA-9B54-760AED3810EF}"/>
                </a:ext>
              </a:extLst>
            </p:cNvPr>
            <p:cNvSpPr/>
            <p:nvPr/>
          </p:nvSpPr>
          <p:spPr>
            <a:xfrm>
              <a:off x="293502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A5B0C071-2844-4137-9F61-936959270FD9}"/>
                </a:ext>
              </a:extLst>
            </p:cNvPr>
            <p:cNvSpPr/>
            <p:nvPr/>
          </p:nvSpPr>
          <p:spPr>
            <a:xfrm>
              <a:off x="314277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BE033162-40C3-429A-99FD-AEE243A78F26}"/>
                </a:ext>
              </a:extLst>
            </p:cNvPr>
            <p:cNvSpPr/>
            <p:nvPr/>
          </p:nvSpPr>
          <p:spPr>
            <a:xfrm>
              <a:off x="335053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FB4A3C05-38E3-4706-A316-49B81325C3EF}"/>
                </a:ext>
              </a:extLst>
            </p:cNvPr>
            <p:cNvSpPr/>
            <p:nvPr/>
          </p:nvSpPr>
          <p:spPr>
            <a:xfrm>
              <a:off x="3558287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F09468F4-1BB0-4B40-9465-FEBD71953C7E}"/>
                </a:ext>
              </a:extLst>
            </p:cNvPr>
            <p:cNvSpPr/>
            <p:nvPr/>
          </p:nvSpPr>
          <p:spPr>
            <a:xfrm>
              <a:off x="376604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0275DDB5-AC41-4EA5-8BF4-1418F9A349B1}"/>
                </a:ext>
              </a:extLst>
            </p:cNvPr>
            <p:cNvSpPr/>
            <p:nvPr/>
          </p:nvSpPr>
          <p:spPr>
            <a:xfrm>
              <a:off x="397379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47A3D5AD-866B-4363-81B7-747B945907D1}"/>
                </a:ext>
              </a:extLst>
            </p:cNvPr>
            <p:cNvSpPr/>
            <p:nvPr/>
          </p:nvSpPr>
          <p:spPr>
            <a:xfrm>
              <a:off x="4181548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716A72BD-E5DA-4E6A-B04B-12ECDBB64260}"/>
                </a:ext>
              </a:extLst>
            </p:cNvPr>
            <p:cNvSpPr/>
            <p:nvPr/>
          </p:nvSpPr>
          <p:spPr>
            <a:xfrm>
              <a:off x="4389302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5E7D9399-D43F-417F-9D63-F204FE52486A}"/>
                </a:ext>
              </a:extLst>
            </p:cNvPr>
            <p:cNvSpPr/>
            <p:nvPr/>
          </p:nvSpPr>
          <p:spPr>
            <a:xfrm>
              <a:off x="4597056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A20EDC70-3724-4B9C-ADD1-E96F7991D232}"/>
                </a:ext>
              </a:extLst>
            </p:cNvPr>
            <p:cNvSpPr/>
            <p:nvPr/>
          </p:nvSpPr>
          <p:spPr>
            <a:xfrm>
              <a:off x="4804810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411669CB-C5BA-41EB-8371-154CF6B82257}"/>
                </a:ext>
              </a:extLst>
            </p:cNvPr>
            <p:cNvSpPr/>
            <p:nvPr/>
          </p:nvSpPr>
          <p:spPr>
            <a:xfrm>
              <a:off x="5012564" y="4650092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EBEBC850-EA66-443F-BDF8-D9B0979C82A3}"/>
                </a:ext>
              </a:extLst>
            </p:cNvPr>
            <p:cNvSpPr/>
            <p:nvPr/>
          </p:nvSpPr>
          <p:spPr>
            <a:xfrm>
              <a:off x="210400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DD9C07D8-FF65-4A78-9EF6-9227D941A005}"/>
                </a:ext>
              </a:extLst>
            </p:cNvPr>
            <p:cNvSpPr/>
            <p:nvPr/>
          </p:nvSpPr>
          <p:spPr>
            <a:xfrm>
              <a:off x="231176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0" name="正方形/長方形 159">
              <a:extLst>
                <a:ext uri="{FF2B5EF4-FFF2-40B4-BE49-F238E27FC236}">
                  <a16:creationId xmlns:a16="http://schemas.microsoft.com/office/drawing/2014/main" id="{5EE70A33-7C77-4CC2-90F1-3355ED3EB663}"/>
                </a:ext>
              </a:extLst>
            </p:cNvPr>
            <p:cNvSpPr/>
            <p:nvPr/>
          </p:nvSpPr>
          <p:spPr>
            <a:xfrm>
              <a:off x="2519516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5595CA43-B06D-42B5-92C6-8B0D8BB3F695}"/>
                </a:ext>
              </a:extLst>
            </p:cNvPr>
            <p:cNvSpPr/>
            <p:nvPr/>
          </p:nvSpPr>
          <p:spPr>
            <a:xfrm>
              <a:off x="272727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F9FEC930-8D3E-426F-A248-912F247A5D5E}"/>
                </a:ext>
              </a:extLst>
            </p:cNvPr>
            <p:cNvSpPr/>
            <p:nvPr/>
          </p:nvSpPr>
          <p:spPr>
            <a:xfrm>
              <a:off x="293502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CE9A78CA-07C4-4A0C-AF95-3EAF25B0882F}"/>
                </a:ext>
              </a:extLst>
            </p:cNvPr>
            <p:cNvSpPr/>
            <p:nvPr/>
          </p:nvSpPr>
          <p:spPr>
            <a:xfrm>
              <a:off x="314277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F576671C-D160-453E-A6B7-34C3C1D08FB9}"/>
                </a:ext>
              </a:extLst>
            </p:cNvPr>
            <p:cNvSpPr/>
            <p:nvPr/>
          </p:nvSpPr>
          <p:spPr>
            <a:xfrm>
              <a:off x="335053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E0FF6A79-B9E2-4468-9512-FFB47E2A2DA9}"/>
                </a:ext>
              </a:extLst>
            </p:cNvPr>
            <p:cNvSpPr/>
            <p:nvPr/>
          </p:nvSpPr>
          <p:spPr>
            <a:xfrm>
              <a:off x="3558287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C860303E-1D89-44F3-A536-808B10E86507}"/>
                </a:ext>
              </a:extLst>
            </p:cNvPr>
            <p:cNvSpPr/>
            <p:nvPr/>
          </p:nvSpPr>
          <p:spPr>
            <a:xfrm>
              <a:off x="376604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6AA4F498-A4FF-41E6-B583-1CB049BD929A}"/>
                </a:ext>
              </a:extLst>
            </p:cNvPr>
            <p:cNvSpPr/>
            <p:nvPr/>
          </p:nvSpPr>
          <p:spPr>
            <a:xfrm>
              <a:off x="397379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59AFE8A2-D340-4A3F-ADDB-7AD183015ADB}"/>
                </a:ext>
              </a:extLst>
            </p:cNvPr>
            <p:cNvSpPr/>
            <p:nvPr/>
          </p:nvSpPr>
          <p:spPr>
            <a:xfrm>
              <a:off x="4181548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8800867E-BF6B-4292-885E-1EA79FED152B}"/>
                </a:ext>
              </a:extLst>
            </p:cNvPr>
            <p:cNvSpPr/>
            <p:nvPr/>
          </p:nvSpPr>
          <p:spPr>
            <a:xfrm>
              <a:off x="4389302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5BAD9DCE-7407-4CF5-B332-C3878C51B40F}"/>
                </a:ext>
              </a:extLst>
            </p:cNvPr>
            <p:cNvSpPr/>
            <p:nvPr/>
          </p:nvSpPr>
          <p:spPr>
            <a:xfrm>
              <a:off x="4597056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26EFF8CF-A0CC-430A-B81E-9FA5CE8B094C}"/>
                </a:ext>
              </a:extLst>
            </p:cNvPr>
            <p:cNvSpPr/>
            <p:nvPr/>
          </p:nvSpPr>
          <p:spPr>
            <a:xfrm>
              <a:off x="4804810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5D6E8EAD-8BD8-47A1-8B22-5C7C767E8166}"/>
                </a:ext>
              </a:extLst>
            </p:cNvPr>
            <p:cNvSpPr/>
            <p:nvPr/>
          </p:nvSpPr>
          <p:spPr>
            <a:xfrm>
              <a:off x="5012564" y="4442338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3288DC2E-4796-408F-9BA7-FAB9A58B6613}"/>
                </a:ext>
              </a:extLst>
            </p:cNvPr>
            <p:cNvSpPr/>
            <p:nvPr/>
          </p:nvSpPr>
          <p:spPr>
            <a:xfrm>
              <a:off x="210400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EACF2FC7-8DF7-4168-9B4A-BA4A4EA82417}"/>
                </a:ext>
              </a:extLst>
            </p:cNvPr>
            <p:cNvSpPr/>
            <p:nvPr/>
          </p:nvSpPr>
          <p:spPr>
            <a:xfrm>
              <a:off x="231176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CD114D3F-2C60-41E3-BFD2-C336D187A277}"/>
                </a:ext>
              </a:extLst>
            </p:cNvPr>
            <p:cNvSpPr/>
            <p:nvPr/>
          </p:nvSpPr>
          <p:spPr>
            <a:xfrm>
              <a:off x="2519516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8D69CA66-B68F-4AA1-B885-920C668E9809}"/>
                </a:ext>
              </a:extLst>
            </p:cNvPr>
            <p:cNvSpPr/>
            <p:nvPr/>
          </p:nvSpPr>
          <p:spPr>
            <a:xfrm>
              <a:off x="272727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ED4519FF-BD7F-4569-AC28-389A44E0A870}"/>
                </a:ext>
              </a:extLst>
            </p:cNvPr>
            <p:cNvSpPr/>
            <p:nvPr/>
          </p:nvSpPr>
          <p:spPr>
            <a:xfrm>
              <a:off x="293502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E08924F8-E0E6-4211-8D3F-F7C16DFF93A9}"/>
                </a:ext>
              </a:extLst>
            </p:cNvPr>
            <p:cNvSpPr/>
            <p:nvPr/>
          </p:nvSpPr>
          <p:spPr>
            <a:xfrm>
              <a:off x="314277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7CC97F2B-45E0-4559-95EC-61868B9548F5}"/>
                </a:ext>
              </a:extLst>
            </p:cNvPr>
            <p:cNvSpPr/>
            <p:nvPr/>
          </p:nvSpPr>
          <p:spPr>
            <a:xfrm>
              <a:off x="335053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EDC4D9DE-B291-4D9C-81B1-37F17CB24B78}"/>
                </a:ext>
              </a:extLst>
            </p:cNvPr>
            <p:cNvSpPr/>
            <p:nvPr/>
          </p:nvSpPr>
          <p:spPr>
            <a:xfrm>
              <a:off x="3558287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AF29A39E-4A63-4DCC-AD19-D5FF6C5DFC9A}"/>
                </a:ext>
              </a:extLst>
            </p:cNvPr>
            <p:cNvSpPr/>
            <p:nvPr/>
          </p:nvSpPr>
          <p:spPr>
            <a:xfrm>
              <a:off x="376604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50B03A34-FA76-43CC-86A2-8654FCDC4DC7}"/>
                </a:ext>
              </a:extLst>
            </p:cNvPr>
            <p:cNvSpPr/>
            <p:nvPr/>
          </p:nvSpPr>
          <p:spPr>
            <a:xfrm>
              <a:off x="397379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8AAC5645-A4B1-448F-95EC-248D95C61754}"/>
                </a:ext>
              </a:extLst>
            </p:cNvPr>
            <p:cNvSpPr/>
            <p:nvPr/>
          </p:nvSpPr>
          <p:spPr>
            <a:xfrm>
              <a:off x="4181548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1" name="正方形/長方形 130">
              <a:extLst>
                <a:ext uri="{FF2B5EF4-FFF2-40B4-BE49-F238E27FC236}">
                  <a16:creationId xmlns:a16="http://schemas.microsoft.com/office/drawing/2014/main" id="{BD869367-8A65-4631-85D6-E6508B2A83FA}"/>
                </a:ext>
              </a:extLst>
            </p:cNvPr>
            <p:cNvSpPr/>
            <p:nvPr/>
          </p:nvSpPr>
          <p:spPr>
            <a:xfrm>
              <a:off x="4389302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33094564-4E2B-493A-8FE5-6EED8CCBAE49}"/>
                </a:ext>
              </a:extLst>
            </p:cNvPr>
            <p:cNvSpPr/>
            <p:nvPr/>
          </p:nvSpPr>
          <p:spPr>
            <a:xfrm>
              <a:off x="4597056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CF769925-B3AB-49A3-8DD0-9147A8D586C3}"/>
                </a:ext>
              </a:extLst>
            </p:cNvPr>
            <p:cNvSpPr/>
            <p:nvPr/>
          </p:nvSpPr>
          <p:spPr>
            <a:xfrm>
              <a:off x="4804810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68E459C5-EFF3-4DF2-B01C-8D7B1E63C2DC}"/>
                </a:ext>
              </a:extLst>
            </p:cNvPr>
            <p:cNvSpPr/>
            <p:nvPr/>
          </p:nvSpPr>
          <p:spPr>
            <a:xfrm>
              <a:off x="5012564" y="4235253"/>
              <a:ext cx="207754" cy="207754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226" name="テキスト ボックス 225">
            <a:extLst>
              <a:ext uri="{FF2B5EF4-FFF2-40B4-BE49-F238E27FC236}">
                <a16:creationId xmlns:a16="http://schemas.microsoft.com/office/drawing/2014/main" id="{33BC2D0D-7941-499B-92DA-5197E3EF4444}"/>
              </a:ext>
            </a:extLst>
          </p:cNvPr>
          <p:cNvSpPr txBox="1"/>
          <p:nvPr/>
        </p:nvSpPr>
        <p:spPr>
          <a:xfrm>
            <a:off x="310455" y="1135518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③左に向きを変え、列を移動するプログラム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087EF024-3955-4CB6-B21F-43711541722F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7A73EE90-8493-4B09-ADCA-B741DB8F3FA1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E9ABDC0E-E572-45CB-A2AB-DC25E37B5BAA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18D66DA-DC56-4444-8049-D8B293598FD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120" name="図 119">
            <a:extLst>
              <a:ext uri="{FF2B5EF4-FFF2-40B4-BE49-F238E27FC236}">
                <a16:creationId xmlns:a16="http://schemas.microsoft.com/office/drawing/2014/main" id="{F7616303-2F7A-4A65-B7A6-F5B6C4930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58" y="177310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21" name="直線矢印コネクタ 120">
            <a:extLst>
              <a:ext uri="{FF2B5EF4-FFF2-40B4-BE49-F238E27FC236}">
                <a16:creationId xmlns:a16="http://schemas.microsoft.com/office/drawing/2014/main" id="{6CC965F8-FC78-4D25-A8FD-32EFBDD79195}"/>
              </a:ext>
            </a:extLst>
          </p:cNvPr>
          <p:cNvCxnSpPr>
            <a:cxnSpLocks/>
            <a:stCxn id="120" idx="3"/>
          </p:cNvCxnSpPr>
          <p:nvPr/>
        </p:nvCxnSpPr>
        <p:spPr>
          <a:xfrm flipV="1">
            <a:off x="999071" y="2009280"/>
            <a:ext cx="37758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A5989AF8-47DE-4BF0-9F7B-06C509F96264}"/>
              </a:ext>
            </a:extLst>
          </p:cNvPr>
          <p:cNvSpPr txBox="1"/>
          <p:nvPr/>
        </p:nvSpPr>
        <p:spPr>
          <a:xfrm>
            <a:off x="-52858" y="3457299"/>
            <a:ext cx="5820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381D8130-D99B-4B30-9D9B-0F433D982814}"/>
              </a:ext>
            </a:extLst>
          </p:cNvPr>
          <p:cNvSpPr txBox="1"/>
          <p:nvPr/>
        </p:nvSpPr>
        <p:spPr>
          <a:xfrm>
            <a:off x="4905162" y="351246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2" name="図 121">
            <a:extLst>
              <a:ext uri="{FF2B5EF4-FFF2-40B4-BE49-F238E27FC236}">
                <a16:creationId xmlns:a16="http://schemas.microsoft.com/office/drawing/2014/main" id="{7B201920-13BE-42A8-921E-69AD62D4D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2481" y="3573936"/>
            <a:ext cx="2339543" cy="548688"/>
          </a:xfrm>
          <a:prstGeom prst="rect">
            <a:avLst/>
          </a:prstGeom>
        </p:spPr>
      </p:pic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D7B577B1-587D-4258-A4B5-471BE3888624}"/>
              </a:ext>
            </a:extLst>
          </p:cNvPr>
          <p:cNvSpPr txBox="1"/>
          <p:nvPr/>
        </p:nvSpPr>
        <p:spPr>
          <a:xfrm>
            <a:off x="-65542" y="4306767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DB8DBEBB-6447-4EEB-A966-44118369D59C}"/>
              </a:ext>
            </a:extLst>
          </p:cNvPr>
          <p:cNvSpPr txBox="1"/>
          <p:nvPr/>
        </p:nvSpPr>
        <p:spPr>
          <a:xfrm>
            <a:off x="5602936" y="437767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6" name="図 145">
            <a:extLst>
              <a:ext uri="{FF2B5EF4-FFF2-40B4-BE49-F238E27FC236}">
                <a16:creationId xmlns:a16="http://schemas.microsoft.com/office/drawing/2014/main" id="{12D99358-2EAA-4B95-BF2A-DF75BCE785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2481" y="4371539"/>
            <a:ext cx="3132091" cy="579170"/>
          </a:xfrm>
          <a:prstGeom prst="rect">
            <a:avLst/>
          </a:prstGeom>
        </p:spPr>
      </p:pic>
      <p:pic>
        <p:nvPicPr>
          <p:cNvPr id="106" name="図 105">
            <a:extLst>
              <a:ext uri="{FF2B5EF4-FFF2-40B4-BE49-F238E27FC236}">
                <a16:creationId xmlns:a16="http://schemas.microsoft.com/office/drawing/2014/main" id="{008142D2-6D9C-4F66-977E-FB18847DAA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3805" y="6141909"/>
            <a:ext cx="445007" cy="585045"/>
          </a:xfrm>
          <a:prstGeom prst="rect">
            <a:avLst/>
          </a:prstGeom>
        </p:spPr>
      </p:pic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593C27CB-7F9E-4A9A-91EF-944FB0034B76}"/>
              </a:ext>
            </a:extLst>
          </p:cNvPr>
          <p:cNvCxnSpPr>
            <a:cxnSpLocks/>
          </p:cNvCxnSpPr>
          <p:nvPr/>
        </p:nvCxnSpPr>
        <p:spPr>
          <a:xfrm>
            <a:off x="6875249" y="6486421"/>
            <a:ext cx="193654" cy="887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9F6F02FB-8423-42D5-BE07-8DE737387A61}"/>
              </a:ext>
            </a:extLst>
          </p:cNvPr>
          <p:cNvSpPr txBox="1"/>
          <p:nvPr/>
        </p:nvSpPr>
        <p:spPr>
          <a:xfrm>
            <a:off x="2801828" y="1210963"/>
            <a:ext cx="697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0D0EEB11-DC05-4081-8912-9F117D5EF284}"/>
              </a:ext>
            </a:extLst>
          </p:cNvPr>
          <p:cNvSpPr txBox="1"/>
          <p:nvPr/>
        </p:nvSpPr>
        <p:spPr>
          <a:xfrm>
            <a:off x="2264471" y="1210963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095E3D47-BF8D-46B8-8DEE-9DF89CB96546}"/>
              </a:ext>
            </a:extLst>
          </p:cNvPr>
          <p:cNvSpPr txBox="1"/>
          <p:nvPr/>
        </p:nvSpPr>
        <p:spPr>
          <a:xfrm>
            <a:off x="446593" y="1210963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6D19C879-CCAA-4F23-9B1C-AF4B2B361598}"/>
              </a:ext>
            </a:extLst>
          </p:cNvPr>
          <p:cNvSpPr txBox="1"/>
          <p:nvPr/>
        </p:nvSpPr>
        <p:spPr>
          <a:xfrm>
            <a:off x="1005674" y="1210963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8CB79C1B-DD9A-4B6F-8B22-0B774A9179C8}"/>
              </a:ext>
            </a:extLst>
          </p:cNvPr>
          <p:cNvSpPr txBox="1"/>
          <p:nvPr/>
        </p:nvSpPr>
        <p:spPr>
          <a:xfrm>
            <a:off x="1700893" y="1210963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118" name="図 117">
            <a:extLst>
              <a:ext uri="{FF2B5EF4-FFF2-40B4-BE49-F238E27FC236}">
                <a16:creationId xmlns:a16="http://schemas.microsoft.com/office/drawing/2014/main" id="{D8AA973F-8744-4117-A6F3-E87DF67810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6588" y="6185926"/>
            <a:ext cx="324231" cy="461497"/>
          </a:xfrm>
          <a:prstGeom prst="rect">
            <a:avLst/>
          </a:prstGeom>
        </p:spPr>
      </p:pic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1E07B319-DB1C-4218-9889-F3635C2A8087}"/>
              </a:ext>
            </a:extLst>
          </p:cNvPr>
          <p:cNvSpPr txBox="1"/>
          <p:nvPr/>
        </p:nvSpPr>
        <p:spPr>
          <a:xfrm>
            <a:off x="-65542" y="5097641"/>
            <a:ext cx="58201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77B00669-AEC4-4DF7-93A0-146B386B6432}"/>
              </a:ext>
            </a:extLst>
          </p:cNvPr>
          <p:cNvSpPr txBox="1"/>
          <p:nvPr/>
        </p:nvSpPr>
        <p:spPr>
          <a:xfrm>
            <a:off x="4892478" y="515280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6" name="図 125">
            <a:extLst>
              <a:ext uri="{FF2B5EF4-FFF2-40B4-BE49-F238E27FC236}">
                <a16:creationId xmlns:a16="http://schemas.microsoft.com/office/drawing/2014/main" id="{070F316C-09A3-4CF8-A7F9-6578B2043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9797" y="5214278"/>
            <a:ext cx="2339543" cy="548688"/>
          </a:xfrm>
          <a:prstGeom prst="rect">
            <a:avLst/>
          </a:prstGeom>
        </p:spPr>
      </p:pic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CD48B3F1-78EE-EF53-A488-A6B5E21A0FC3}"/>
              </a:ext>
            </a:extLst>
          </p:cNvPr>
          <p:cNvSpPr txBox="1"/>
          <p:nvPr/>
        </p:nvSpPr>
        <p:spPr>
          <a:xfrm>
            <a:off x="2064172" y="176082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5E88F58D-5A91-E6E7-31A3-7836B0B02FC5}"/>
              </a:ext>
            </a:extLst>
          </p:cNvPr>
          <p:cNvSpPr txBox="1"/>
          <p:nvPr/>
        </p:nvSpPr>
        <p:spPr>
          <a:xfrm>
            <a:off x="2492731" y="176788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DFFD33E7-62CF-ED65-A673-7E1814802BDF}"/>
              </a:ext>
            </a:extLst>
          </p:cNvPr>
          <p:cNvSpPr txBox="1"/>
          <p:nvPr/>
        </p:nvSpPr>
        <p:spPr>
          <a:xfrm>
            <a:off x="3098512" y="176082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C89E60DF-4EA8-FC31-BAD9-2A5AFD31632C}"/>
              </a:ext>
            </a:extLst>
          </p:cNvPr>
          <p:cNvSpPr txBox="1"/>
          <p:nvPr/>
        </p:nvSpPr>
        <p:spPr>
          <a:xfrm>
            <a:off x="2207849" y="216316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ED41F89A-4301-0E1E-A812-6DD29AA5EA8B}"/>
              </a:ext>
            </a:extLst>
          </p:cNvPr>
          <p:cNvSpPr txBox="1"/>
          <p:nvPr/>
        </p:nvSpPr>
        <p:spPr>
          <a:xfrm>
            <a:off x="3658394" y="216461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A0BDCA67-9B81-9201-3417-386DD768CDEC}"/>
              </a:ext>
            </a:extLst>
          </p:cNvPr>
          <p:cNvSpPr txBox="1"/>
          <p:nvPr/>
        </p:nvSpPr>
        <p:spPr>
          <a:xfrm>
            <a:off x="2064172" y="257774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B4064A81-58A3-8D24-C5A4-10A1A517CBE5}"/>
              </a:ext>
            </a:extLst>
          </p:cNvPr>
          <p:cNvSpPr txBox="1"/>
          <p:nvPr/>
        </p:nvSpPr>
        <p:spPr>
          <a:xfrm>
            <a:off x="2492731" y="258480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774DF805-6265-A74E-FC6A-42CA01CE11F8}"/>
              </a:ext>
            </a:extLst>
          </p:cNvPr>
          <p:cNvSpPr txBox="1"/>
          <p:nvPr/>
        </p:nvSpPr>
        <p:spPr>
          <a:xfrm>
            <a:off x="3098512" y="257774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CE91EAD3-FB78-C44A-87FE-C3406C6F0584}"/>
              </a:ext>
            </a:extLst>
          </p:cNvPr>
          <p:cNvSpPr txBox="1"/>
          <p:nvPr/>
        </p:nvSpPr>
        <p:spPr>
          <a:xfrm>
            <a:off x="3193008" y="524342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7F77679B-87EB-8D0A-3948-C5F05D857FFF}"/>
              </a:ext>
            </a:extLst>
          </p:cNvPr>
          <p:cNvSpPr txBox="1"/>
          <p:nvPr/>
        </p:nvSpPr>
        <p:spPr>
          <a:xfrm>
            <a:off x="3621567" y="525049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0E89B5DC-7897-F121-1FDD-FD2605E206E7}"/>
              </a:ext>
            </a:extLst>
          </p:cNvPr>
          <p:cNvSpPr txBox="1"/>
          <p:nvPr/>
        </p:nvSpPr>
        <p:spPr>
          <a:xfrm>
            <a:off x="4227348" y="524342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7" name="テキスト ボックス 156">
            <a:extLst>
              <a:ext uri="{FF2B5EF4-FFF2-40B4-BE49-F238E27FC236}">
                <a16:creationId xmlns:a16="http://schemas.microsoft.com/office/drawing/2014/main" id="{B7884DC8-9F14-A395-6D0F-3619428AA66E}"/>
              </a:ext>
            </a:extLst>
          </p:cNvPr>
          <p:cNvSpPr txBox="1"/>
          <p:nvPr/>
        </p:nvSpPr>
        <p:spPr>
          <a:xfrm>
            <a:off x="3193008" y="357401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DF1BA63D-A2C5-29DE-2380-FA812EBB68AD}"/>
              </a:ext>
            </a:extLst>
          </p:cNvPr>
          <p:cNvSpPr txBox="1"/>
          <p:nvPr/>
        </p:nvSpPr>
        <p:spPr>
          <a:xfrm>
            <a:off x="3621567" y="358108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2E10D341-CB0E-8EE9-DAE6-F8287BE53C6B}"/>
              </a:ext>
            </a:extLst>
          </p:cNvPr>
          <p:cNvSpPr txBox="1"/>
          <p:nvPr/>
        </p:nvSpPr>
        <p:spPr>
          <a:xfrm>
            <a:off x="4227348" y="357401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5" name="テキスト ボックス 174">
            <a:extLst>
              <a:ext uri="{FF2B5EF4-FFF2-40B4-BE49-F238E27FC236}">
                <a16:creationId xmlns:a16="http://schemas.microsoft.com/office/drawing/2014/main" id="{76EBC96C-95C9-D452-BAF9-E0272F10BC79}"/>
              </a:ext>
            </a:extLst>
          </p:cNvPr>
          <p:cNvSpPr txBox="1"/>
          <p:nvPr/>
        </p:nvSpPr>
        <p:spPr>
          <a:xfrm>
            <a:off x="3312277" y="443374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84" name="テキスト ボックス 183">
            <a:extLst>
              <a:ext uri="{FF2B5EF4-FFF2-40B4-BE49-F238E27FC236}">
                <a16:creationId xmlns:a16="http://schemas.microsoft.com/office/drawing/2014/main" id="{1D6B1ED0-542D-4ABE-65B8-21561E1AC49D}"/>
              </a:ext>
            </a:extLst>
          </p:cNvPr>
          <p:cNvSpPr txBox="1"/>
          <p:nvPr/>
        </p:nvSpPr>
        <p:spPr>
          <a:xfrm>
            <a:off x="4762822" y="443520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469211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grpSp>
        <p:nvGrpSpPr>
          <p:cNvPr id="233" name="グループ化 232">
            <a:extLst>
              <a:ext uri="{FF2B5EF4-FFF2-40B4-BE49-F238E27FC236}">
                <a16:creationId xmlns:a16="http://schemas.microsoft.com/office/drawing/2014/main" id="{2400C540-85C7-4117-BD73-B8E7CCEDC9A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34" name="四角形: 角を丸くする 233">
              <a:extLst>
                <a:ext uri="{FF2B5EF4-FFF2-40B4-BE49-F238E27FC236}">
                  <a16:creationId xmlns:a16="http://schemas.microsoft.com/office/drawing/2014/main" id="{58E74C75-A078-40BF-80C7-C5D1E55B9D26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5" name="テキスト ボックス 234">
              <a:extLst>
                <a:ext uri="{FF2B5EF4-FFF2-40B4-BE49-F238E27FC236}">
                  <a16:creationId xmlns:a16="http://schemas.microsoft.com/office/drawing/2014/main" id="{EE8E06D6-D4D6-45E1-B4B0-6BA565237B8C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36" name="テキスト ボックス 235">
              <a:extLst>
                <a:ext uri="{FF2B5EF4-FFF2-40B4-BE49-F238E27FC236}">
                  <a16:creationId xmlns:a16="http://schemas.microsoft.com/office/drawing/2014/main" id="{64FC5CD9-B540-4A6E-BFCF-F1A607859CFB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29E33680-234A-40F4-914D-7FE662FD2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5448" y="2353963"/>
            <a:ext cx="2735817" cy="1684166"/>
          </a:xfrm>
          <a:prstGeom prst="rect">
            <a:avLst/>
          </a:prstGeom>
        </p:spPr>
      </p:pic>
      <p:grpSp>
        <p:nvGrpSpPr>
          <p:cNvPr id="319" name="グループ化 318">
            <a:extLst>
              <a:ext uri="{FF2B5EF4-FFF2-40B4-BE49-F238E27FC236}">
                <a16:creationId xmlns:a16="http://schemas.microsoft.com/office/drawing/2014/main" id="{8A4D19DE-5320-415F-8FEA-FDB447F0DF72}"/>
              </a:ext>
            </a:extLst>
          </p:cNvPr>
          <p:cNvGrpSpPr/>
          <p:nvPr/>
        </p:nvGrpSpPr>
        <p:grpSpPr>
          <a:xfrm>
            <a:off x="1185448" y="4126498"/>
            <a:ext cx="5971576" cy="1280565"/>
            <a:chOff x="340447" y="4267586"/>
            <a:chExt cx="5971576" cy="1280565"/>
          </a:xfrm>
        </p:grpSpPr>
        <p:sp>
          <p:nvSpPr>
            <p:cNvPr id="320" name="テキスト ボックス 319">
              <a:extLst>
                <a:ext uri="{FF2B5EF4-FFF2-40B4-BE49-F238E27FC236}">
                  <a16:creationId xmlns:a16="http://schemas.microsoft.com/office/drawing/2014/main" id="{D92007D3-210E-45C6-A934-A0B21C810BD9}"/>
                </a:ext>
              </a:extLst>
            </p:cNvPr>
            <p:cNvSpPr txBox="1"/>
            <p:nvPr/>
          </p:nvSpPr>
          <p:spPr>
            <a:xfrm>
              <a:off x="340447" y="4417072"/>
              <a:ext cx="59715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run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1" name="テキスト ボックス 320">
              <a:extLst>
                <a:ext uri="{FF2B5EF4-FFF2-40B4-BE49-F238E27FC236}">
                  <a16:creationId xmlns:a16="http://schemas.microsoft.com/office/drawing/2014/main" id="{D09A02E4-1DE6-48B3-8EC9-4A13D71465A5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2" name="図 321">
              <a:extLst>
                <a:ext uri="{FF2B5EF4-FFF2-40B4-BE49-F238E27FC236}">
                  <a16:creationId xmlns:a16="http://schemas.microsoft.com/office/drawing/2014/main" id="{AA3A10D3-B13A-4996-887A-0479924C2DA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323" name="テキスト ボックス 322">
              <a:extLst>
                <a:ext uri="{FF2B5EF4-FFF2-40B4-BE49-F238E27FC236}">
                  <a16:creationId xmlns:a16="http://schemas.microsoft.com/office/drawing/2014/main" id="{C132DC5B-B3F4-4DAD-A7B8-E1E5AAC5EC94}"/>
                </a:ext>
              </a:extLst>
            </p:cNvPr>
            <p:cNvSpPr txBox="1"/>
            <p:nvPr/>
          </p:nvSpPr>
          <p:spPr>
            <a:xfrm>
              <a:off x="1467927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4" name="テキスト ボックス 323">
              <a:extLst>
                <a:ext uri="{FF2B5EF4-FFF2-40B4-BE49-F238E27FC236}">
                  <a16:creationId xmlns:a16="http://schemas.microsoft.com/office/drawing/2014/main" id="{E6C92DBF-0DCE-4264-91D4-A4A1A1F1FBC9}"/>
                </a:ext>
              </a:extLst>
            </p:cNvPr>
            <p:cNvSpPr txBox="1"/>
            <p:nvPr/>
          </p:nvSpPr>
          <p:spPr>
            <a:xfrm>
              <a:off x="2622246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25" name="図 324">
            <a:extLst>
              <a:ext uri="{FF2B5EF4-FFF2-40B4-BE49-F238E27FC236}">
                <a16:creationId xmlns:a16="http://schemas.microsoft.com/office/drawing/2014/main" id="{552FCCD9-A4E6-4015-9D20-8B53EA42915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4735" y="2267323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26" name="直線矢印コネクタ 325">
            <a:extLst>
              <a:ext uri="{FF2B5EF4-FFF2-40B4-BE49-F238E27FC236}">
                <a16:creationId xmlns:a16="http://schemas.microsoft.com/office/drawing/2014/main" id="{46A27CF8-9492-4350-9463-7E7D3999AFC6}"/>
              </a:ext>
            </a:extLst>
          </p:cNvPr>
          <p:cNvCxnSpPr>
            <a:cxnSpLocks/>
          </p:cNvCxnSpPr>
          <p:nvPr/>
        </p:nvCxnSpPr>
        <p:spPr>
          <a:xfrm>
            <a:off x="872138" y="2529696"/>
            <a:ext cx="32893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7" name="テキスト ボックス 326">
            <a:extLst>
              <a:ext uri="{FF2B5EF4-FFF2-40B4-BE49-F238E27FC236}">
                <a16:creationId xmlns:a16="http://schemas.microsoft.com/office/drawing/2014/main" id="{F2FC7BAF-75AD-4B20-B96C-0398995560B6}"/>
              </a:ext>
            </a:extLst>
          </p:cNvPr>
          <p:cNvSpPr txBox="1"/>
          <p:nvPr/>
        </p:nvSpPr>
        <p:spPr>
          <a:xfrm>
            <a:off x="1163549" y="5857382"/>
            <a:ext cx="64165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8" name="テキスト ボックス 327">
            <a:extLst>
              <a:ext uri="{FF2B5EF4-FFF2-40B4-BE49-F238E27FC236}">
                <a16:creationId xmlns:a16="http://schemas.microsoft.com/office/drawing/2014/main" id="{B1D6DF27-B926-4049-A5BC-E62A3AFFECFC}"/>
              </a:ext>
            </a:extLst>
          </p:cNvPr>
          <p:cNvSpPr txBox="1"/>
          <p:nvPr/>
        </p:nvSpPr>
        <p:spPr>
          <a:xfrm>
            <a:off x="4337139" y="5930892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9" name="テキスト ボックス 328">
            <a:extLst>
              <a:ext uri="{FF2B5EF4-FFF2-40B4-BE49-F238E27FC236}">
                <a16:creationId xmlns:a16="http://schemas.microsoft.com/office/drawing/2014/main" id="{C9C07205-56C0-4B55-8F99-932FE995AE11}"/>
              </a:ext>
            </a:extLst>
          </p:cNvPr>
          <p:cNvSpPr txBox="1"/>
          <p:nvPr/>
        </p:nvSpPr>
        <p:spPr>
          <a:xfrm>
            <a:off x="6047276" y="5927789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0" name="図 329">
            <a:extLst>
              <a:ext uri="{FF2B5EF4-FFF2-40B4-BE49-F238E27FC236}">
                <a16:creationId xmlns:a16="http://schemas.microsoft.com/office/drawing/2014/main" id="{1BFE3ACD-1D73-4BCC-B344-C68DF3E3DF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961" y="5637491"/>
            <a:ext cx="1463167" cy="1044030"/>
          </a:xfrm>
          <a:prstGeom prst="rect">
            <a:avLst/>
          </a:prstGeom>
        </p:spPr>
      </p:pic>
      <p:sp>
        <p:nvSpPr>
          <p:cNvPr id="331" name="テキスト ボックス 330">
            <a:extLst>
              <a:ext uri="{FF2B5EF4-FFF2-40B4-BE49-F238E27FC236}">
                <a16:creationId xmlns:a16="http://schemas.microsoft.com/office/drawing/2014/main" id="{8431D93B-599C-4B79-AED6-1F40458BC1A2}"/>
              </a:ext>
            </a:extLst>
          </p:cNvPr>
          <p:cNvSpPr txBox="1"/>
          <p:nvPr/>
        </p:nvSpPr>
        <p:spPr>
          <a:xfrm>
            <a:off x="5426504" y="5927789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2" name="吹き出し: 角を丸めた四角形 331">
            <a:extLst>
              <a:ext uri="{FF2B5EF4-FFF2-40B4-BE49-F238E27FC236}">
                <a16:creationId xmlns:a16="http://schemas.microsoft.com/office/drawing/2014/main" id="{7F43737F-3CFF-47BD-9370-34F6806BFEDA}"/>
              </a:ext>
            </a:extLst>
          </p:cNvPr>
          <p:cNvSpPr/>
          <p:nvPr/>
        </p:nvSpPr>
        <p:spPr>
          <a:xfrm>
            <a:off x="1359231" y="1312884"/>
            <a:ext cx="5998917" cy="614111"/>
          </a:xfrm>
          <a:prstGeom prst="wedgeRoundRectCallout">
            <a:avLst>
              <a:gd name="adj1" fmla="val 53791"/>
              <a:gd name="adj2" fmla="val -375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3" name="テキスト ボックス 332">
            <a:extLst>
              <a:ext uri="{FF2B5EF4-FFF2-40B4-BE49-F238E27FC236}">
                <a16:creationId xmlns:a16="http://schemas.microsoft.com/office/drawing/2014/main" id="{5096FF49-5ED2-45C0-ACFA-8AB23A8F6834}"/>
              </a:ext>
            </a:extLst>
          </p:cNvPr>
          <p:cNvSpPr txBox="1"/>
          <p:nvPr/>
        </p:nvSpPr>
        <p:spPr>
          <a:xfrm>
            <a:off x="1529067" y="1323314"/>
            <a:ext cx="5659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①②③の組み合わせを基本としてプログラムを作ります。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4" name="テキスト ボックス 333">
            <a:extLst>
              <a:ext uri="{FF2B5EF4-FFF2-40B4-BE49-F238E27FC236}">
                <a16:creationId xmlns:a16="http://schemas.microsoft.com/office/drawing/2014/main" id="{E1105BBD-1CDE-472E-9587-8720910B424D}"/>
              </a:ext>
            </a:extLst>
          </p:cNvPr>
          <p:cNvSpPr txBox="1"/>
          <p:nvPr/>
        </p:nvSpPr>
        <p:spPr>
          <a:xfrm>
            <a:off x="3530307" y="1373765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きほん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6" name="テキスト ボックス 335">
            <a:extLst>
              <a:ext uri="{FF2B5EF4-FFF2-40B4-BE49-F238E27FC236}">
                <a16:creationId xmlns:a16="http://schemas.microsoft.com/office/drawing/2014/main" id="{40CD644E-8E82-444E-96E7-956C8998FBE2}"/>
              </a:ext>
            </a:extLst>
          </p:cNvPr>
          <p:cNvSpPr txBox="1"/>
          <p:nvPr/>
        </p:nvSpPr>
        <p:spPr>
          <a:xfrm>
            <a:off x="2396165" y="1383584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7" name="テキスト ボックス 336">
            <a:extLst>
              <a:ext uri="{FF2B5EF4-FFF2-40B4-BE49-F238E27FC236}">
                <a16:creationId xmlns:a16="http://schemas.microsoft.com/office/drawing/2014/main" id="{EB5171A1-8BC4-427B-8D28-42140E9275CD}"/>
              </a:ext>
            </a:extLst>
          </p:cNvPr>
          <p:cNvSpPr txBox="1"/>
          <p:nvPr/>
        </p:nvSpPr>
        <p:spPr>
          <a:xfrm>
            <a:off x="5752309" y="137376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8" name="テキスト ボックス 337">
            <a:extLst>
              <a:ext uri="{FF2B5EF4-FFF2-40B4-BE49-F238E27FC236}">
                <a16:creationId xmlns:a16="http://schemas.microsoft.com/office/drawing/2014/main" id="{16314B23-410B-4FD2-90E0-98805FB887BC}"/>
              </a:ext>
            </a:extLst>
          </p:cNvPr>
          <p:cNvSpPr txBox="1"/>
          <p:nvPr/>
        </p:nvSpPr>
        <p:spPr>
          <a:xfrm>
            <a:off x="2769033" y="1383584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39" name="図 338">
            <a:extLst>
              <a:ext uri="{FF2B5EF4-FFF2-40B4-BE49-F238E27FC236}">
                <a16:creationId xmlns:a16="http://schemas.microsoft.com/office/drawing/2014/main" id="{8A9EC5A6-0990-4FCC-BCBE-86B0BDDC82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9909" y="1017565"/>
            <a:ext cx="835296" cy="1331134"/>
          </a:xfrm>
          <a:prstGeom prst="rect">
            <a:avLst/>
          </a:prstGeom>
        </p:spPr>
      </p:pic>
      <p:pic>
        <p:nvPicPr>
          <p:cNvPr id="340" name="図 339">
            <a:extLst>
              <a:ext uri="{FF2B5EF4-FFF2-40B4-BE49-F238E27FC236}">
                <a16:creationId xmlns:a16="http://schemas.microsoft.com/office/drawing/2014/main" id="{52407CC2-85B9-400A-8D45-FB7EDC9117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45739" y="2887034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41" name="直線矢印コネクタ 340">
            <a:extLst>
              <a:ext uri="{FF2B5EF4-FFF2-40B4-BE49-F238E27FC236}">
                <a16:creationId xmlns:a16="http://schemas.microsoft.com/office/drawing/2014/main" id="{8F1E6021-0F4F-48DE-A132-D3C392904CDF}"/>
              </a:ext>
            </a:extLst>
          </p:cNvPr>
          <p:cNvCxnSpPr>
            <a:cxnSpLocks/>
          </p:cNvCxnSpPr>
          <p:nvPr/>
        </p:nvCxnSpPr>
        <p:spPr>
          <a:xfrm>
            <a:off x="818082" y="3086038"/>
            <a:ext cx="5411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2B602D23-FFA5-4D27-8144-4CE62F31C65E}"/>
              </a:ext>
            </a:extLst>
          </p:cNvPr>
          <p:cNvSpPr/>
          <p:nvPr/>
        </p:nvSpPr>
        <p:spPr>
          <a:xfrm>
            <a:off x="1955532" y="2845207"/>
            <a:ext cx="422877" cy="334720"/>
          </a:xfrm>
          <a:prstGeom prst="roundRect">
            <a:avLst>
              <a:gd name="adj" fmla="val 44696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94C9B38-6FB8-5D3B-357F-DC8C9EB66F5C}"/>
              </a:ext>
            </a:extLst>
          </p:cNvPr>
          <p:cNvSpPr txBox="1"/>
          <p:nvPr/>
        </p:nvSpPr>
        <p:spPr>
          <a:xfrm>
            <a:off x="2769033" y="240149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523ABDD-E8D8-3E9E-38C5-0734D183BDDA}"/>
              </a:ext>
            </a:extLst>
          </p:cNvPr>
          <p:cNvSpPr txBox="1"/>
          <p:nvPr/>
        </p:nvSpPr>
        <p:spPr>
          <a:xfrm>
            <a:off x="3220439" y="240149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994D766-507A-C57B-F8BC-766A0721280D}"/>
              </a:ext>
            </a:extLst>
          </p:cNvPr>
          <p:cNvSpPr txBox="1"/>
          <p:nvPr/>
        </p:nvSpPr>
        <p:spPr>
          <a:xfrm>
            <a:off x="2312928" y="280935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086EBE2-A650-B0AE-02CD-F83254F16642}"/>
              </a:ext>
            </a:extLst>
          </p:cNvPr>
          <p:cNvSpPr txBox="1"/>
          <p:nvPr/>
        </p:nvSpPr>
        <p:spPr>
          <a:xfrm>
            <a:off x="4805821" y="4143194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D137A66-7076-7DFE-8E60-CB5E66B72B9A}"/>
              </a:ext>
            </a:extLst>
          </p:cNvPr>
          <p:cNvSpPr txBox="1"/>
          <p:nvPr/>
        </p:nvSpPr>
        <p:spPr>
          <a:xfrm>
            <a:off x="5257227" y="414319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0836AF0-2834-CE5B-4169-171980BC5330}"/>
              </a:ext>
            </a:extLst>
          </p:cNvPr>
          <p:cNvSpPr txBox="1"/>
          <p:nvPr/>
        </p:nvSpPr>
        <p:spPr>
          <a:xfrm>
            <a:off x="3815543" y="564491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38709965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grpSp>
        <p:nvGrpSpPr>
          <p:cNvPr id="233" name="グループ化 232">
            <a:extLst>
              <a:ext uri="{FF2B5EF4-FFF2-40B4-BE49-F238E27FC236}">
                <a16:creationId xmlns:a16="http://schemas.microsoft.com/office/drawing/2014/main" id="{2400C540-85C7-4117-BD73-B8E7CCEDC9A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34" name="四角形: 角を丸くする 233">
              <a:extLst>
                <a:ext uri="{FF2B5EF4-FFF2-40B4-BE49-F238E27FC236}">
                  <a16:creationId xmlns:a16="http://schemas.microsoft.com/office/drawing/2014/main" id="{58E74C75-A078-40BF-80C7-C5D1E55B9D26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5" name="テキスト ボックス 234">
              <a:extLst>
                <a:ext uri="{FF2B5EF4-FFF2-40B4-BE49-F238E27FC236}">
                  <a16:creationId xmlns:a16="http://schemas.microsoft.com/office/drawing/2014/main" id="{EE8E06D6-D4D6-45E1-B4B0-6BA565237B8C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36" name="テキスト ボックス 235">
              <a:extLst>
                <a:ext uri="{FF2B5EF4-FFF2-40B4-BE49-F238E27FC236}">
                  <a16:creationId xmlns:a16="http://schemas.microsoft.com/office/drawing/2014/main" id="{64FC5CD9-B540-4A6E-BFCF-F1A607859CFB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7DC91D47-D89F-452C-A542-10C88208674C}"/>
              </a:ext>
            </a:extLst>
          </p:cNvPr>
          <p:cNvGrpSpPr/>
          <p:nvPr/>
        </p:nvGrpSpPr>
        <p:grpSpPr>
          <a:xfrm>
            <a:off x="761162" y="1025057"/>
            <a:ext cx="2685692" cy="5882911"/>
            <a:chOff x="776598" y="978957"/>
            <a:chExt cx="2850127" cy="6243099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5275020E-D258-42E0-9FBA-FE01CBB5A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6598" y="978957"/>
              <a:ext cx="2850127" cy="4900085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C4EC6E2-D581-4B6A-A79A-9D1A1B062F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598" y="5720786"/>
              <a:ext cx="2568163" cy="1501270"/>
            </a:xfrm>
            <a:prstGeom prst="rect">
              <a:avLst/>
            </a:prstGeom>
          </p:spPr>
        </p:pic>
      </p:grp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09C7E8FD-C0CB-4385-965C-445E0049A4D7}"/>
              </a:ext>
            </a:extLst>
          </p:cNvPr>
          <p:cNvSpPr/>
          <p:nvPr/>
        </p:nvSpPr>
        <p:spPr>
          <a:xfrm>
            <a:off x="997172" y="1636952"/>
            <a:ext cx="2331954" cy="9997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E9D739C2-C1B5-43E4-98E1-FD5BBF3C3770}"/>
              </a:ext>
            </a:extLst>
          </p:cNvPr>
          <p:cNvSpPr/>
          <p:nvPr/>
        </p:nvSpPr>
        <p:spPr>
          <a:xfrm>
            <a:off x="997848" y="2665288"/>
            <a:ext cx="2331278" cy="85493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EEB8CEEC-21C2-4664-86F7-9AE1ED59E6D2}"/>
              </a:ext>
            </a:extLst>
          </p:cNvPr>
          <p:cNvSpPr/>
          <p:nvPr/>
        </p:nvSpPr>
        <p:spPr>
          <a:xfrm>
            <a:off x="997172" y="3562660"/>
            <a:ext cx="2331954" cy="9997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6306CB1F-A33B-400C-8F4C-0B3F63418253}"/>
              </a:ext>
            </a:extLst>
          </p:cNvPr>
          <p:cNvSpPr/>
          <p:nvPr/>
        </p:nvSpPr>
        <p:spPr>
          <a:xfrm>
            <a:off x="997172" y="4562376"/>
            <a:ext cx="2331954" cy="844125"/>
          </a:xfrm>
          <a:prstGeom prst="rect">
            <a:avLst/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A23706C-F9B4-4572-8434-E147D6CC16D2}"/>
              </a:ext>
            </a:extLst>
          </p:cNvPr>
          <p:cNvSpPr/>
          <p:nvPr/>
        </p:nvSpPr>
        <p:spPr>
          <a:xfrm>
            <a:off x="938031" y="5562092"/>
            <a:ext cx="2331954" cy="99971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744975D-F830-4952-936C-E9993B58BCCD}"/>
              </a:ext>
            </a:extLst>
          </p:cNvPr>
          <p:cNvSpPr txBox="1"/>
          <p:nvPr/>
        </p:nvSpPr>
        <p:spPr>
          <a:xfrm>
            <a:off x="3896652" y="2582413"/>
            <a:ext cx="498877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回の繰り返しの中に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 → ② → ① → ③の順でブロックを入れる。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928EFAA8-AD8B-4BDA-AAE9-D0EF1852340B}"/>
              </a:ext>
            </a:extLst>
          </p:cNvPr>
          <p:cNvCxnSpPr>
            <a:cxnSpLocks/>
          </p:cNvCxnSpPr>
          <p:nvPr/>
        </p:nvCxnSpPr>
        <p:spPr>
          <a:xfrm>
            <a:off x="643157" y="2043453"/>
            <a:ext cx="37471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F4B4962-8122-44AE-9635-F15E1D637C13}"/>
              </a:ext>
            </a:extLst>
          </p:cNvPr>
          <p:cNvSpPr txBox="1"/>
          <p:nvPr/>
        </p:nvSpPr>
        <p:spPr>
          <a:xfrm>
            <a:off x="287500" y="1890899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CF8E4B1F-DFA9-4A25-B250-330A8C115626}"/>
              </a:ext>
            </a:extLst>
          </p:cNvPr>
          <p:cNvCxnSpPr>
            <a:cxnSpLocks/>
          </p:cNvCxnSpPr>
          <p:nvPr/>
        </p:nvCxnSpPr>
        <p:spPr>
          <a:xfrm>
            <a:off x="643157" y="3842945"/>
            <a:ext cx="37471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6285A3C-664A-4D96-8971-9F3D1EB224BD}"/>
              </a:ext>
            </a:extLst>
          </p:cNvPr>
          <p:cNvSpPr txBox="1"/>
          <p:nvPr/>
        </p:nvSpPr>
        <p:spPr>
          <a:xfrm>
            <a:off x="287500" y="3690391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8FBA33BB-6C18-458A-A66A-79E4F5C4E0FC}"/>
              </a:ext>
            </a:extLst>
          </p:cNvPr>
          <p:cNvCxnSpPr>
            <a:cxnSpLocks/>
          </p:cNvCxnSpPr>
          <p:nvPr/>
        </p:nvCxnSpPr>
        <p:spPr>
          <a:xfrm>
            <a:off x="584293" y="5783691"/>
            <a:ext cx="37471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DD48B74-1054-4A90-963D-657ED0F02C20}"/>
              </a:ext>
            </a:extLst>
          </p:cNvPr>
          <p:cNvSpPr txBox="1"/>
          <p:nvPr/>
        </p:nvSpPr>
        <p:spPr>
          <a:xfrm>
            <a:off x="225358" y="5622259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2F34D2EB-C1D4-4173-A628-40058BA0400E}"/>
              </a:ext>
            </a:extLst>
          </p:cNvPr>
          <p:cNvCxnSpPr>
            <a:cxnSpLocks/>
          </p:cNvCxnSpPr>
          <p:nvPr/>
        </p:nvCxnSpPr>
        <p:spPr>
          <a:xfrm>
            <a:off x="640527" y="3013826"/>
            <a:ext cx="37471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FAD2004-44C0-46C1-9700-D20A662C0BE5}"/>
              </a:ext>
            </a:extLst>
          </p:cNvPr>
          <p:cNvSpPr txBox="1"/>
          <p:nvPr/>
        </p:nvSpPr>
        <p:spPr>
          <a:xfrm>
            <a:off x="287500" y="2861272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993A16FB-54CE-48CC-B170-57A2D3BEB249}"/>
              </a:ext>
            </a:extLst>
          </p:cNvPr>
          <p:cNvCxnSpPr>
            <a:cxnSpLocks/>
          </p:cNvCxnSpPr>
          <p:nvPr/>
        </p:nvCxnSpPr>
        <p:spPr>
          <a:xfrm>
            <a:off x="643157" y="4954572"/>
            <a:ext cx="37471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8488BEC-AAE4-4D45-BC7D-BB1DC69FD3DF}"/>
              </a:ext>
            </a:extLst>
          </p:cNvPr>
          <p:cNvSpPr txBox="1"/>
          <p:nvPr/>
        </p:nvSpPr>
        <p:spPr>
          <a:xfrm>
            <a:off x="287500" y="4802018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6C779F3-3ECE-4C07-884D-926D8E9CB157}"/>
              </a:ext>
            </a:extLst>
          </p:cNvPr>
          <p:cNvSpPr txBox="1"/>
          <p:nvPr/>
        </p:nvSpPr>
        <p:spPr>
          <a:xfrm>
            <a:off x="3929869" y="4678744"/>
            <a:ext cx="498877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繰り返しの外に①のブロックを入れる。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F54C621-B5D6-4FCE-B3CB-A50445B722B3}"/>
              </a:ext>
            </a:extLst>
          </p:cNvPr>
          <p:cNvSpPr txBox="1"/>
          <p:nvPr/>
        </p:nvSpPr>
        <p:spPr>
          <a:xfrm>
            <a:off x="6076850" y="3207376"/>
            <a:ext cx="6283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CC482EC-0401-4E6D-8146-5C906939E818}"/>
              </a:ext>
            </a:extLst>
          </p:cNvPr>
          <p:cNvSpPr txBox="1"/>
          <p:nvPr/>
        </p:nvSpPr>
        <p:spPr>
          <a:xfrm>
            <a:off x="4009770" y="2647030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478D57C-98AF-4168-BE18-A4F9C0499ABE}"/>
              </a:ext>
            </a:extLst>
          </p:cNvPr>
          <p:cNvSpPr txBox="1"/>
          <p:nvPr/>
        </p:nvSpPr>
        <p:spPr>
          <a:xfrm>
            <a:off x="5630028" y="2647030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F6B7A1E-F419-4882-8F8B-1222DFEA59E7}"/>
              </a:ext>
            </a:extLst>
          </p:cNvPr>
          <p:cNvSpPr txBox="1"/>
          <p:nvPr/>
        </p:nvSpPr>
        <p:spPr>
          <a:xfrm>
            <a:off x="4473429" y="2647030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2EE4EF7-0CB9-4374-AEDA-5E962F24BD7E}"/>
              </a:ext>
            </a:extLst>
          </p:cNvPr>
          <p:cNvSpPr txBox="1"/>
          <p:nvPr/>
        </p:nvSpPr>
        <p:spPr>
          <a:xfrm>
            <a:off x="4968247" y="2647030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2F75AE4-4733-4C10-BC89-B06FDF8AFAFE}"/>
              </a:ext>
            </a:extLst>
          </p:cNvPr>
          <p:cNvSpPr txBox="1"/>
          <p:nvPr/>
        </p:nvSpPr>
        <p:spPr>
          <a:xfrm>
            <a:off x="7751754" y="3207376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D95332EA-8280-4465-8204-7060FBBEE934}"/>
              </a:ext>
            </a:extLst>
          </p:cNvPr>
          <p:cNvSpPr txBox="1"/>
          <p:nvPr/>
        </p:nvSpPr>
        <p:spPr>
          <a:xfrm>
            <a:off x="5040019" y="4747698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そと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D0900B0-52C9-4E2D-9FDF-A54F28ACD2F4}"/>
              </a:ext>
            </a:extLst>
          </p:cNvPr>
          <p:cNvSpPr txBox="1"/>
          <p:nvPr/>
        </p:nvSpPr>
        <p:spPr>
          <a:xfrm>
            <a:off x="3883420" y="4747698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A012E65-5435-4E37-A834-A33764376DC2}"/>
              </a:ext>
            </a:extLst>
          </p:cNvPr>
          <p:cNvSpPr txBox="1"/>
          <p:nvPr/>
        </p:nvSpPr>
        <p:spPr>
          <a:xfrm>
            <a:off x="4378238" y="4747698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44B6FF94-7AC0-4452-9D39-BBE86DAEDB01}"/>
              </a:ext>
            </a:extLst>
          </p:cNvPr>
          <p:cNvSpPr txBox="1"/>
          <p:nvPr/>
        </p:nvSpPr>
        <p:spPr>
          <a:xfrm>
            <a:off x="7087409" y="4747698"/>
            <a:ext cx="4645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grpSp>
        <p:nvGrpSpPr>
          <p:cNvPr id="67" name="グループ化 66">
            <a:extLst>
              <a:ext uri="{FF2B5EF4-FFF2-40B4-BE49-F238E27FC236}">
                <a16:creationId xmlns:a16="http://schemas.microsoft.com/office/drawing/2014/main" id="{08FCB0C5-AEDB-451E-9C80-B868F4170A5A}"/>
              </a:ext>
            </a:extLst>
          </p:cNvPr>
          <p:cNvGrpSpPr/>
          <p:nvPr/>
        </p:nvGrpSpPr>
        <p:grpSpPr>
          <a:xfrm>
            <a:off x="7376317" y="5443940"/>
            <a:ext cx="1215452" cy="1215452"/>
            <a:chOff x="5638108" y="5543188"/>
            <a:chExt cx="1215452" cy="1215452"/>
          </a:xfrm>
        </p:grpSpPr>
        <p:sp>
          <p:nvSpPr>
            <p:cNvPr id="68" name="楕円 67">
              <a:extLst>
                <a:ext uri="{FF2B5EF4-FFF2-40B4-BE49-F238E27FC236}">
                  <a16:creationId xmlns:a16="http://schemas.microsoft.com/office/drawing/2014/main" id="{B9C03820-B362-41A3-AD49-081E4BDF62FD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4BF71C76-1C0B-4746-8FE9-DCC10B425B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47FC9A8-C4E3-471D-9900-8C702A790752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39A6903-69B9-44D7-80E1-8CD85B28AED6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B39BED4-4DEF-8A20-E989-918967F91157}"/>
              </a:ext>
            </a:extLst>
          </p:cNvPr>
          <p:cNvSpPr txBox="1"/>
          <p:nvPr/>
        </p:nvSpPr>
        <p:spPr>
          <a:xfrm>
            <a:off x="1829554" y="102774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6C5CCD31-4FCC-F376-B3EF-D9DDD4DFABAA}"/>
              </a:ext>
            </a:extLst>
          </p:cNvPr>
          <p:cNvSpPr txBox="1"/>
          <p:nvPr/>
        </p:nvSpPr>
        <p:spPr>
          <a:xfrm>
            <a:off x="2280960" y="102774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A84D2877-0893-5744-3A2C-D794F303CB41}"/>
              </a:ext>
            </a:extLst>
          </p:cNvPr>
          <p:cNvSpPr txBox="1"/>
          <p:nvPr/>
        </p:nvSpPr>
        <p:spPr>
          <a:xfrm>
            <a:off x="1491000" y="130865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005DAE7-E434-AF90-B2B9-354C9962A8A9}"/>
              </a:ext>
            </a:extLst>
          </p:cNvPr>
          <p:cNvSpPr txBox="1"/>
          <p:nvPr/>
        </p:nvSpPr>
        <p:spPr>
          <a:xfrm>
            <a:off x="1588502" y="156125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FF1055F-AEFF-806A-C269-EB4CFAE57B7F}"/>
              </a:ext>
            </a:extLst>
          </p:cNvPr>
          <p:cNvSpPr txBox="1"/>
          <p:nvPr/>
        </p:nvSpPr>
        <p:spPr>
          <a:xfrm>
            <a:off x="1491000" y="342900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66F92BCF-AE87-9564-4326-729D789ED653}"/>
              </a:ext>
            </a:extLst>
          </p:cNvPr>
          <p:cNvSpPr txBox="1"/>
          <p:nvPr/>
        </p:nvSpPr>
        <p:spPr>
          <a:xfrm>
            <a:off x="1491000" y="551108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06CF49D3-9E1E-E678-307E-F853458E7774}"/>
              </a:ext>
            </a:extLst>
          </p:cNvPr>
          <p:cNvSpPr txBox="1"/>
          <p:nvPr/>
        </p:nvSpPr>
        <p:spPr>
          <a:xfrm>
            <a:off x="1662949" y="187570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58F88D0-D368-69EB-7D2D-33317376AE3B}"/>
              </a:ext>
            </a:extLst>
          </p:cNvPr>
          <p:cNvSpPr txBox="1"/>
          <p:nvPr/>
        </p:nvSpPr>
        <p:spPr>
          <a:xfrm>
            <a:off x="2179994" y="187498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FEF591-F841-1FE8-D779-F1D2D35C4602}"/>
              </a:ext>
            </a:extLst>
          </p:cNvPr>
          <p:cNvSpPr txBox="1"/>
          <p:nvPr/>
        </p:nvSpPr>
        <p:spPr>
          <a:xfrm>
            <a:off x="1583789" y="371452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CC60229-4876-4DA7-B7FD-86677F3B663D}"/>
              </a:ext>
            </a:extLst>
          </p:cNvPr>
          <p:cNvSpPr txBox="1"/>
          <p:nvPr/>
        </p:nvSpPr>
        <p:spPr>
          <a:xfrm>
            <a:off x="2100834" y="371380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057C7D7-B806-FE3F-7E32-B131321DB9F6}"/>
              </a:ext>
            </a:extLst>
          </p:cNvPr>
          <p:cNvSpPr txBox="1"/>
          <p:nvPr/>
        </p:nvSpPr>
        <p:spPr>
          <a:xfrm>
            <a:off x="1496523" y="576273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F6F6BBA6-A790-CBCD-5E34-8D73A0FC0EB6}"/>
              </a:ext>
            </a:extLst>
          </p:cNvPr>
          <p:cNvSpPr txBox="1"/>
          <p:nvPr/>
        </p:nvSpPr>
        <p:spPr>
          <a:xfrm>
            <a:off x="2013568" y="576201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3212DC9-B4A8-BDEC-B213-95FF1FB0DBF7}"/>
              </a:ext>
            </a:extLst>
          </p:cNvPr>
          <p:cNvSpPr txBox="1"/>
          <p:nvPr/>
        </p:nvSpPr>
        <p:spPr>
          <a:xfrm>
            <a:off x="1572511" y="21440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639CCF13-93C0-94E1-6C0B-E02D6DA7A601}"/>
              </a:ext>
            </a:extLst>
          </p:cNvPr>
          <p:cNvSpPr txBox="1"/>
          <p:nvPr/>
        </p:nvSpPr>
        <p:spPr>
          <a:xfrm>
            <a:off x="2627594" y="214221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99979738-8136-9B02-072B-C95D704D17FE}"/>
              </a:ext>
            </a:extLst>
          </p:cNvPr>
          <p:cNvSpPr txBox="1"/>
          <p:nvPr/>
        </p:nvSpPr>
        <p:spPr>
          <a:xfrm>
            <a:off x="1472812" y="289956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B42A856-40BB-FDB5-E7EE-05E55FAA3E34}"/>
              </a:ext>
            </a:extLst>
          </p:cNvPr>
          <p:cNvSpPr txBox="1"/>
          <p:nvPr/>
        </p:nvSpPr>
        <p:spPr>
          <a:xfrm>
            <a:off x="2527895" y="289773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DDA2D24A-2CAE-BABC-1AB6-981FEDD6B5BE}"/>
              </a:ext>
            </a:extLst>
          </p:cNvPr>
          <p:cNvSpPr txBox="1"/>
          <p:nvPr/>
        </p:nvSpPr>
        <p:spPr>
          <a:xfrm>
            <a:off x="1597617" y="401987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046DE1F-338A-00C1-9311-A8001A22A996}"/>
              </a:ext>
            </a:extLst>
          </p:cNvPr>
          <p:cNvSpPr txBox="1"/>
          <p:nvPr/>
        </p:nvSpPr>
        <p:spPr>
          <a:xfrm>
            <a:off x="2652700" y="401805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51C3F385-FDA4-917B-5F29-31240DA9A148}"/>
              </a:ext>
            </a:extLst>
          </p:cNvPr>
          <p:cNvSpPr txBox="1"/>
          <p:nvPr/>
        </p:nvSpPr>
        <p:spPr>
          <a:xfrm>
            <a:off x="1459266" y="476551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43EABF01-7167-B201-CCB1-8A87EAB43CFA}"/>
              </a:ext>
            </a:extLst>
          </p:cNvPr>
          <p:cNvSpPr txBox="1"/>
          <p:nvPr/>
        </p:nvSpPr>
        <p:spPr>
          <a:xfrm>
            <a:off x="2514349" y="476369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CBDCB981-5716-94E8-3E87-3F0507498D82}"/>
              </a:ext>
            </a:extLst>
          </p:cNvPr>
          <p:cNvSpPr txBox="1"/>
          <p:nvPr/>
        </p:nvSpPr>
        <p:spPr>
          <a:xfrm>
            <a:off x="1472812" y="609965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1DE92C1C-C7E3-39DD-1CED-860163C29716}"/>
              </a:ext>
            </a:extLst>
          </p:cNvPr>
          <p:cNvSpPr txBox="1"/>
          <p:nvPr/>
        </p:nvSpPr>
        <p:spPr>
          <a:xfrm>
            <a:off x="2527895" y="609782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F15F3A2-0FFF-003E-5C8C-A4C4911417F8}"/>
              </a:ext>
            </a:extLst>
          </p:cNvPr>
          <p:cNvSpPr txBox="1"/>
          <p:nvPr/>
        </p:nvSpPr>
        <p:spPr>
          <a:xfrm>
            <a:off x="1448574" y="261355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8EE599D0-34F1-9966-5211-665811BBC455}"/>
              </a:ext>
            </a:extLst>
          </p:cNvPr>
          <p:cNvSpPr txBox="1"/>
          <p:nvPr/>
        </p:nvSpPr>
        <p:spPr>
          <a:xfrm>
            <a:off x="1775915" y="263013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2BC62AB9-D66F-316A-F968-0815C6BAD46A}"/>
              </a:ext>
            </a:extLst>
          </p:cNvPr>
          <p:cNvSpPr txBox="1"/>
          <p:nvPr/>
        </p:nvSpPr>
        <p:spPr>
          <a:xfrm>
            <a:off x="2167205" y="261355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460E2F1D-2354-7DA9-03B5-79D68153D1FC}"/>
              </a:ext>
            </a:extLst>
          </p:cNvPr>
          <p:cNvSpPr txBox="1"/>
          <p:nvPr/>
        </p:nvSpPr>
        <p:spPr>
          <a:xfrm>
            <a:off x="1436113" y="317356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E5947C0C-788A-6084-80DF-B936429D9E7C}"/>
              </a:ext>
            </a:extLst>
          </p:cNvPr>
          <p:cNvSpPr txBox="1"/>
          <p:nvPr/>
        </p:nvSpPr>
        <p:spPr>
          <a:xfrm>
            <a:off x="1763454" y="319015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1CA357C4-0F65-84EA-92AC-D2EB44E47DF5}"/>
              </a:ext>
            </a:extLst>
          </p:cNvPr>
          <p:cNvSpPr txBox="1"/>
          <p:nvPr/>
        </p:nvSpPr>
        <p:spPr>
          <a:xfrm>
            <a:off x="2147521" y="317356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6BB214B4-8A49-6089-2FDD-77F96D0D2021}"/>
              </a:ext>
            </a:extLst>
          </p:cNvPr>
          <p:cNvSpPr txBox="1"/>
          <p:nvPr/>
        </p:nvSpPr>
        <p:spPr>
          <a:xfrm>
            <a:off x="1779636" y="449699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41D3CF39-52AA-B4EE-4262-A60D3C15F12D}"/>
              </a:ext>
            </a:extLst>
          </p:cNvPr>
          <p:cNvSpPr txBox="1"/>
          <p:nvPr/>
        </p:nvSpPr>
        <p:spPr>
          <a:xfrm>
            <a:off x="2167205" y="448245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50C188AA-3A76-14B5-B7E0-C03B2E209DAC}"/>
              </a:ext>
            </a:extLst>
          </p:cNvPr>
          <p:cNvSpPr txBox="1"/>
          <p:nvPr/>
        </p:nvSpPr>
        <p:spPr>
          <a:xfrm>
            <a:off x="1440838" y="449699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182225AF-32E5-3292-EBAC-8E8B27D74DA5}"/>
              </a:ext>
            </a:extLst>
          </p:cNvPr>
          <p:cNvSpPr txBox="1"/>
          <p:nvPr/>
        </p:nvSpPr>
        <p:spPr>
          <a:xfrm>
            <a:off x="1779636" y="5043548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DEAA1707-307B-41E6-A04D-7599F7C5DF21}"/>
              </a:ext>
            </a:extLst>
          </p:cNvPr>
          <p:cNvSpPr txBox="1"/>
          <p:nvPr/>
        </p:nvSpPr>
        <p:spPr>
          <a:xfrm>
            <a:off x="2167205" y="503730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65998FA3-0079-8B0F-262A-F25CAE1CE823}"/>
              </a:ext>
            </a:extLst>
          </p:cNvPr>
          <p:cNvSpPr txBox="1"/>
          <p:nvPr/>
        </p:nvSpPr>
        <p:spPr>
          <a:xfrm>
            <a:off x="1440838" y="504354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33379293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9DCB8B-FD14-42BA-A486-07F682D2A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991" y="2206161"/>
            <a:ext cx="7143235" cy="459386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C23BF68-9A9E-4506-A5A9-967731AC2E65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8091CBB-8267-4BE8-A78E-469FC2121ED4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C6702C2-0C49-4300-AB7B-2D949BF87697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3E791B1-9D98-4883-B83A-DEFD9B4F2C17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317A69DE-C735-495B-9950-33AFCB674D7E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716D4C4A-E5E3-424C-8975-89D59240E7A8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吹き出し: 角を丸めた四角形 78">
            <a:extLst>
              <a:ext uri="{FF2B5EF4-FFF2-40B4-BE49-F238E27FC236}">
                <a16:creationId xmlns:a16="http://schemas.microsoft.com/office/drawing/2014/main" id="{4B7E226E-E3A5-4FE7-86E7-A7E9141B1EB9}"/>
              </a:ext>
            </a:extLst>
          </p:cNvPr>
          <p:cNvSpPr/>
          <p:nvPr/>
        </p:nvSpPr>
        <p:spPr>
          <a:xfrm>
            <a:off x="2266606" y="5682644"/>
            <a:ext cx="1355483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C40BD5EB-F2E1-4569-B945-ED01376DC42F}"/>
              </a:ext>
            </a:extLst>
          </p:cNvPr>
          <p:cNvSpPr txBox="1"/>
          <p:nvPr/>
        </p:nvSpPr>
        <p:spPr>
          <a:xfrm>
            <a:off x="2289965" y="5676170"/>
            <a:ext cx="1332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463EFF89-CFDA-4F96-8DED-0F247D8539A6}"/>
              </a:ext>
            </a:extLst>
          </p:cNvPr>
          <p:cNvSpPr txBox="1"/>
          <p:nvPr/>
        </p:nvSpPr>
        <p:spPr>
          <a:xfrm>
            <a:off x="2757965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B1203C66-0598-4561-B36D-FB182F548633}"/>
              </a:ext>
            </a:extLst>
          </p:cNvPr>
          <p:cNvSpPr txBox="1"/>
          <p:nvPr/>
        </p:nvSpPr>
        <p:spPr>
          <a:xfrm>
            <a:off x="4067230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C79E1A3E-71CE-4924-9E44-187CBF2C97AE}"/>
              </a:ext>
            </a:extLst>
          </p:cNvPr>
          <p:cNvSpPr txBox="1"/>
          <p:nvPr/>
        </p:nvSpPr>
        <p:spPr>
          <a:xfrm>
            <a:off x="5515332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5659E54-A076-4C66-84D6-33B3E04F549C}"/>
              </a:ext>
            </a:extLst>
          </p:cNvPr>
          <p:cNvSpPr txBox="1"/>
          <p:nvPr/>
        </p:nvSpPr>
        <p:spPr>
          <a:xfrm>
            <a:off x="2757965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0430949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．ゴミを片付けよう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757779" y="386579"/>
            <a:ext cx="6924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 づ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0249594-FB3E-4444-B4B4-03962A708C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38173" y="1799057"/>
            <a:ext cx="7067652" cy="45452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9ED3B0-1BDF-4AED-A1B1-21FE8E0F9B02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広場がきれいになりました！頑張った点を先生に伝えましょう！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B97DE0-157B-47FB-A621-61CAE359A1A8}"/>
              </a:ext>
            </a:extLst>
          </p:cNvPr>
          <p:cNvSpPr txBox="1"/>
          <p:nvPr/>
        </p:nvSpPr>
        <p:spPr>
          <a:xfrm>
            <a:off x="3632416" y="10721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40509FB-5F39-4F77-8F2E-E987CA42A089}"/>
              </a:ext>
            </a:extLst>
          </p:cNvPr>
          <p:cNvSpPr txBox="1"/>
          <p:nvPr/>
        </p:nvSpPr>
        <p:spPr>
          <a:xfrm>
            <a:off x="654324" y="1072178"/>
            <a:ext cx="71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E81EFB5-7F03-4B26-883B-8F1775EF018F}"/>
              </a:ext>
            </a:extLst>
          </p:cNvPr>
          <p:cNvSpPr txBox="1"/>
          <p:nvPr/>
        </p:nvSpPr>
        <p:spPr>
          <a:xfrm>
            <a:off x="4560810" y="108105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5323EB-1C42-4D5F-8E78-1FB1171D9DDA}"/>
              </a:ext>
            </a:extLst>
          </p:cNvPr>
          <p:cNvSpPr txBox="1"/>
          <p:nvPr/>
        </p:nvSpPr>
        <p:spPr>
          <a:xfrm>
            <a:off x="5007466" y="1081056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542F7D-6658-4270-949A-EF864B81CD5D}"/>
              </a:ext>
            </a:extLst>
          </p:cNvPr>
          <p:cNvSpPr txBox="1"/>
          <p:nvPr/>
        </p:nvSpPr>
        <p:spPr>
          <a:xfrm>
            <a:off x="5709001" y="10721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</p:spTree>
    <p:extLst>
      <p:ext uri="{BB962C8B-B14F-4D97-AF65-F5344CB8AC3E}">
        <p14:creationId xmlns:p14="http://schemas.microsoft.com/office/powerpoint/2010/main" val="184353851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：柵を作ろう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2947386" y="1394108"/>
            <a:ext cx="426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5BA710-EB7C-48DD-9727-BBBBE2226D4A}"/>
              </a:ext>
            </a:extLst>
          </p:cNvPr>
          <p:cNvSpPr txBox="1"/>
          <p:nvPr/>
        </p:nvSpPr>
        <p:spPr>
          <a:xfrm>
            <a:off x="3659183" y="1394108"/>
            <a:ext cx="513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0186651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2627" y="1549266"/>
            <a:ext cx="6558744" cy="42238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広場を囲む柵を作ろう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3520151" y="1079413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71554" y="5688748"/>
            <a:ext cx="59817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広場の様子を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観察してみましょう。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2998528" y="6312186"/>
            <a:ext cx="721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1643767" y="631218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306094" y="6304495"/>
            <a:ext cx="693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90077E-8B6A-46E2-8873-C71305A88ADC}"/>
              </a:ext>
            </a:extLst>
          </p:cNvPr>
          <p:cNvSpPr txBox="1"/>
          <p:nvPr/>
        </p:nvSpPr>
        <p:spPr>
          <a:xfrm>
            <a:off x="2601527" y="1079413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B0FE4B-2EE6-4423-9DBE-A3E36B9F9617}"/>
              </a:ext>
            </a:extLst>
          </p:cNvPr>
          <p:cNvSpPr txBox="1"/>
          <p:nvPr/>
        </p:nvSpPr>
        <p:spPr>
          <a:xfrm>
            <a:off x="4572000" y="5759876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B75E90-0AD8-4088-BD5A-F2B45EF0D11A}"/>
              </a:ext>
            </a:extLst>
          </p:cNvPr>
          <p:cNvSpPr txBox="1"/>
          <p:nvPr/>
        </p:nvSpPr>
        <p:spPr>
          <a:xfrm>
            <a:off x="5104129" y="5759876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EB346B-F5F1-42B0-98E0-A66A48C5F87A}"/>
              </a:ext>
            </a:extLst>
          </p:cNvPr>
          <p:cNvSpPr txBox="1"/>
          <p:nvPr/>
        </p:nvSpPr>
        <p:spPr>
          <a:xfrm>
            <a:off x="5554947" y="5759876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E004470-0393-498A-AF95-5B0080C2B0D6}"/>
              </a:ext>
            </a:extLst>
          </p:cNvPr>
          <p:cNvSpPr txBox="1"/>
          <p:nvPr/>
        </p:nvSpPr>
        <p:spPr>
          <a:xfrm>
            <a:off x="3073325" y="1079413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0B5FA1F-9ED3-4407-8AE6-1BBC8ECAAF50}"/>
              </a:ext>
            </a:extLst>
          </p:cNvPr>
          <p:cNvSpPr txBox="1"/>
          <p:nvPr/>
        </p:nvSpPr>
        <p:spPr>
          <a:xfrm>
            <a:off x="1956383" y="1079413"/>
            <a:ext cx="6451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</p:spTree>
    <p:extLst>
      <p:ext uri="{BB962C8B-B14F-4D97-AF65-F5344CB8AC3E}">
        <p14:creationId xmlns:p14="http://schemas.microsoft.com/office/powerpoint/2010/main" val="67201237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AF9A944F-9BCD-4905-9E8C-A96F80E71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769998"/>
            <a:ext cx="664291" cy="711741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04B08A3-AD4D-43DC-BB50-A0B43EAA7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692857"/>
            <a:ext cx="752413" cy="650735"/>
          </a:xfrm>
          <a:prstGeom prst="rect">
            <a:avLst/>
          </a:prstGeom>
        </p:spPr>
      </p:pic>
      <p:sp>
        <p:nvSpPr>
          <p:cNvPr id="26" name="吹き出し: 角を丸めた四角形 25">
            <a:extLst>
              <a:ext uri="{FF2B5EF4-FFF2-40B4-BE49-F238E27FC236}">
                <a16:creationId xmlns:a16="http://schemas.microsoft.com/office/drawing/2014/main" id="{FB8A66CB-11A9-4313-9332-E6EBBE176DE8}"/>
              </a:ext>
            </a:extLst>
          </p:cNvPr>
          <p:cNvSpPr/>
          <p:nvPr/>
        </p:nvSpPr>
        <p:spPr>
          <a:xfrm>
            <a:off x="1335162" y="1637128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EAF0FC4-AC3F-416A-81E9-70727E671141}"/>
              </a:ext>
            </a:extLst>
          </p:cNvPr>
          <p:cNvSpPr txBox="1"/>
          <p:nvPr/>
        </p:nvSpPr>
        <p:spPr>
          <a:xfrm>
            <a:off x="1406019" y="1646961"/>
            <a:ext cx="563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柵を作るプログラムは第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回でも作ったね。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B81CECB-2D62-48B0-BD6B-799FAABCBD40}"/>
              </a:ext>
            </a:extLst>
          </p:cNvPr>
          <p:cNvSpPr txBox="1"/>
          <p:nvPr/>
        </p:nvSpPr>
        <p:spPr>
          <a:xfrm>
            <a:off x="3412182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13A7AD1-213D-4943-A199-9F52AE68157B}"/>
              </a:ext>
            </a:extLst>
          </p:cNvPr>
          <p:cNvSpPr txBox="1"/>
          <p:nvPr/>
        </p:nvSpPr>
        <p:spPr>
          <a:xfrm>
            <a:off x="3738910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C1E7211-931E-49DB-8160-81EDE7B7B805}"/>
              </a:ext>
            </a:extLst>
          </p:cNvPr>
          <p:cNvSpPr txBox="1"/>
          <p:nvPr/>
        </p:nvSpPr>
        <p:spPr>
          <a:xfrm>
            <a:off x="4344970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D53D703-DBFF-4F0A-BC68-18143D54AE63}"/>
              </a:ext>
            </a:extLst>
          </p:cNvPr>
          <p:cNvSpPr txBox="1"/>
          <p:nvPr/>
        </p:nvSpPr>
        <p:spPr>
          <a:xfrm>
            <a:off x="2014628" y="2713024"/>
            <a:ext cx="587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前方の障害物を壊しながらエージェントの横に柵を置いたね！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1E9087B-20EA-4588-9380-476FCDBE33C8}"/>
              </a:ext>
            </a:extLst>
          </p:cNvPr>
          <p:cNvSpPr txBox="1"/>
          <p:nvPr/>
        </p:nvSpPr>
        <p:spPr>
          <a:xfrm>
            <a:off x="2456373" y="2765509"/>
            <a:ext cx="10695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119BC0A-6E69-4B4E-9C09-890AAD275999}"/>
              </a:ext>
            </a:extLst>
          </p:cNvPr>
          <p:cNvSpPr txBox="1"/>
          <p:nvPr/>
        </p:nvSpPr>
        <p:spPr>
          <a:xfrm>
            <a:off x="6729939" y="2765509"/>
            <a:ext cx="3165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7787EFF-FF53-4971-8099-CC3D5C53B3CD}"/>
              </a:ext>
            </a:extLst>
          </p:cNvPr>
          <p:cNvSpPr txBox="1"/>
          <p:nvPr/>
        </p:nvSpPr>
        <p:spPr>
          <a:xfrm>
            <a:off x="1969277" y="2765509"/>
            <a:ext cx="6624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1908B18-1D37-4CC4-8A94-BE6CD6579CE8}"/>
              </a:ext>
            </a:extLst>
          </p:cNvPr>
          <p:cNvSpPr txBox="1"/>
          <p:nvPr/>
        </p:nvSpPr>
        <p:spPr>
          <a:xfrm>
            <a:off x="5842911" y="2765509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9C0D0129-142B-4798-B970-DAE25C62202C}"/>
              </a:ext>
            </a:extLst>
          </p:cNvPr>
          <p:cNvSpPr/>
          <p:nvPr/>
        </p:nvSpPr>
        <p:spPr>
          <a:xfrm>
            <a:off x="1918490" y="2712646"/>
            <a:ext cx="5920494" cy="609010"/>
          </a:xfrm>
          <a:prstGeom prst="wedgeRoundRectCallout">
            <a:avLst>
              <a:gd name="adj1" fmla="val 53191"/>
              <a:gd name="adj2" fmla="val -13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1AB563B-C871-4160-BB8E-B068AF61CCBE}"/>
              </a:ext>
            </a:extLst>
          </p:cNvPr>
          <p:cNvSpPr txBox="1"/>
          <p:nvPr/>
        </p:nvSpPr>
        <p:spPr>
          <a:xfrm>
            <a:off x="1376039" y="1710801"/>
            <a:ext cx="464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47A432F8-5864-467A-9DB8-C0AC20A480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3716878"/>
            <a:ext cx="752413" cy="650735"/>
          </a:xfrm>
          <a:prstGeom prst="rect">
            <a:avLst/>
          </a:prstGeom>
        </p:spPr>
      </p:pic>
      <p:sp>
        <p:nvSpPr>
          <p:cNvPr id="44" name="吹き出し: 角を丸めた四角形 43">
            <a:extLst>
              <a:ext uri="{FF2B5EF4-FFF2-40B4-BE49-F238E27FC236}">
                <a16:creationId xmlns:a16="http://schemas.microsoft.com/office/drawing/2014/main" id="{4118AFA6-DC4C-4CAA-8E3E-F83E5AF4BD27}"/>
              </a:ext>
            </a:extLst>
          </p:cNvPr>
          <p:cNvSpPr/>
          <p:nvPr/>
        </p:nvSpPr>
        <p:spPr>
          <a:xfrm>
            <a:off x="1368264" y="3661149"/>
            <a:ext cx="5796017" cy="1025496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BA74B401-4EAC-41D7-81AA-45F58753D880}"/>
              </a:ext>
            </a:extLst>
          </p:cNvPr>
          <p:cNvSpPr txBox="1"/>
          <p:nvPr/>
        </p:nvSpPr>
        <p:spPr>
          <a:xfrm>
            <a:off x="1439121" y="3670982"/>
            <a:ext cx="54387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辺で同じことをするから、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工夫するとスマートなプログラムができそうだね！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672871BD-3752-4BB7-A101-464AA744AC34}"/>
              </a:ext>
            </a:extLst>
          </p:cNvPr>
          <p:cNvSpPr txBox="1"/>
          <p:nvPr/>
        </p:nvSpPr>
        <p:spPr>
          <a:xfrm>
            <a:off x="1538453" y="3722828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A8E1804-9D6E-4BFF-BAD6-C237AF149857}"/>
              </a:ext>
            </a:extLst>
          </p:cNvPr>
          <p:cNvSpPr txBox="1"/>
          <p:nvPr/>
        </p:nvSpPr>
        <p:spPr>
          <a:xfrm>
            <a:off x="1932240" y="372874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B6E0F92-0068-4046-BC94-E38236808B63}"/>
              </a:ext>
            </a:extLst>
          </p:cNvPr>
          <p:cNvSpPr txBox="1"/>
          <p:nvPr/>
        </p:nvSpPr>
        <p:spPr>
          <a:xfrm>
            <a:off x="1365508" y="4204803"/>
            <a:ext cx="73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くふう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99BA9FD-0193-4C6F-9B0B-B80FFA427050}"/>
              </a:ext>
            </a:extLst>
          </p:cNvPr>
          <p:cNvSpPr txBox="1"/>
          <p:nvPr/>
        </p:nvSpPr>
        <p:spPr>
          <a:xfrm>
            <a:off x="3406597" y="2765509"/>
            <a:ext cx="4215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9C05235E-863B-4D05-AD78-C89C4EE70CEF}"/>
              </a:ext>
            </a:extLst>
          </p:cNvPr>
          <p:cNvGrpSpPr/>
          <p:nvPr/>
        </p:nvGrpSpPr>
        <p:grpSpPr>
          <a:xfrm>
            <a:off x="1136342" y="4782251"/>
            <a:ext cx="6871316" cy="1131079"/>
            <a:chOff x="1134302" y="5625077"/>
            <a:chExt cx="6871316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9674DCF-58C1-4338-85ED-D8CCED10DF05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509A009-2013-4BB6-A457-AF5C26796E4E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F1FAD27-FF61-40F1-B0C4-D77E8717ED8A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37832DC-89AA-4C9D-8665-D84D676358CC}"/>
                </a:ext>
              </a:extLst>
            </p:cNvPr>
            <p:cNvSpPr txBox="1"/>
            <p:nvPr/>
          </p:nvSpPr>
          <p:spPr>
            <a:xfrm>
              <a:off x="2340312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F64CB66-1536-4BD3-8504-2F1B7A94B40F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61234F9-43F0-49D6-9EDB-015B5DB532DD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3C2518AC-E1C8-4F79-9238-9AB9905F207C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C4A4D0DB-EEA9-4C17-BA36-F4F8A431FEC5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9F9F494E-B431-4548-B580-75188A4268B3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F163A9BB-E7D0-4C09-93C4-B822A9D40399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9DBD3DF1-25B1-46AA-8E45-2BCA4F2EBCC7}"/>
              </a:ext>
            </a:extLst>
          </p:cNvPr>
          <p:cNvSpPr txBox="1"/>
          <p:nvPr/>
        </p:nvSpPr>
        <p:spPr>
          <a:xfrm>
            <a:off x="1630823" y="5975858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1DDF6B4-1FF2-4ABF-B092-DB7125A82837}"/>
              </a:ext>
            </a:extLst>
          </p:cNvPr>
          <p:cNvSpPr txBox="1"/>
          <p:nvPr/>
        </p:nvSpPr>
        <p:spPr>
          <a:xfrm>
            <a:off x="5003110" y="6037997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5F532F5-D96C-412A-898C-662C27D72308}"/>
              </a:ext>
            </a:extLst>
          </p:cNvPr>
          <p:cNvSpPr txBox="1"/>
          <p:nvPr/>
        </p:nvSpPr>
        <p:spPr>
          <a:xfrm>
            <a:off x="5632154" y="603576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DF5E7F3-93A9-4650-BD4F-64FFAB284519}"/>
              </a:ext>
            </a:extLst>
          </p:cNvPr>
          <p:cNvSpPr txBox="1"/>
          <p:nvPr/>
        </p:nvSpPr>
        <p:spPr>
          <a:xfrm>
            <a:off x="2471138" y="60236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B3873B0-2AB1-4124-893B-8099A6F70D82}"/>
              </a:ext>
            </a:extLst>
          </p:cNvPr>
          <p:cNvSpPr txBox="1"/>
          <p:nvPr/>
        </p:nvSpPr>
        <p:spPr>
          <a:xfrm>
            <a:off x="1754734" y="1701607"/>
            <a:ext cx="464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9D91F2F-3210-4189-B4A8-02317D13FAC6}"/>
              </a:ext>
            </a:extLst>
          </p:cNvPr>
          <p:cNvSpPr txBox="1"/>
          <p:nvPr/>
        </p:nvSpPr>
        <p:spPr>
          <a:xfrm>
            <a:off x="6243649" y="2765509"/>
            <a:ext cx="464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4389064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013FB6DD-C086-43F7-AB76-85FB66398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172C78C-C100-4A9A-B146-2A288CE9B250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35932945-EEFB-44CD-87DA-EDD74E0BE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84545EB-D696-450B-A4DE-4FBAC03FD1C9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574AC8E6-FC1E-4F76-B285-5648E2005852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2" name="図 71">
            <a:extLst>
              <a:ext uri="{FF2B5EF4-FFF2-40B4-BE49-F238E27FC236}">
                <a16:creationId xmlns:a16="http://schemas.microsoft.com/office/drawing/2014/main" id="{407FDBBF-9648-4756-8150-A1D1465EE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9B1E1D1-AD11-4C65-B107-F9133B165E15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403BFF55-F8BC-422A-985C-FDDBE483E4A4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EF61F3B-FD4A-4B99-BCB8-1641B9C320AF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2D700B82-526D-46E5-90CE-EA03DBE9DCBF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66DC6E3-3271-4A24-BFAB-0FA438FD4482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吹き出し: 角を丸めた四角形 77">
            <a:extLst>
              <a:ext uri="{FF2B5EF4-FFF2-40B4-BE49-F238E27FC236}">
                <a16:creationId xmlns:a16="http://schemas.microsoft.com/office/drawing/2014/main" id="{E1809B2B-28AE-4BCD-8132-64108AA091A4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8874D7E-3D78-40B9-9F8C-C30327C21773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B3AB4AB-4D24-4E99-AC07-D74A1FE4D429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2FBECF9-8C8E-440C-ABDD-D016BE685595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025F6A7-2FCB-4FC7-AAAC-0F5A0BA1DDE2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AD25182E-9090-4FA4-BED9-69F79C75F69D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4" name="図 83">
            <a:extLst>
              <a:ext uri="{FF2B5EF4-FFF2-40B4-BE49-F238E27FC236}">
                <a16:creationId xmlns:a16="http://schemas.microsoft.com/office/drawing/2014/main" id="{3E488BC0-A990-414D-A6F8-3712CBD19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C1ACABB9-9288-41DF-B547-350ABF4A931D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C8045D32-8F92-457E-B1B8-53EF19BB2880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5AE4C85-0259-4F55-95AE-A16F5B97C352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020397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606DFE0-BA7A-42CF-B922-6DF1888A8784}"/>
              </a:ext>
            </a:extLst>
          </p:cNvPr>
          <p:cNvGrpSpPr/>
          <p:nvPr/>
        </p:nvGrpSpPr>
        <p:grpSpPr>
          <a:xfrm>
            <a:off x="5976147" y="2193820"/>
            <a:ext cx="2796442" cy="2810303"/>
            <a:chOff x="2996452" y="2738241"/>
            <a:chExt cx="3633092" cy="3651100"/>
          </a:xfrm>
        </p:grpSpPr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D35AF38D-28B8-4D5E-8C85-CBB42FFD2162}"/>
                </a:ext>
              </a:extLst>
            </p:cNvPr>
            <p:cNvSpPr/>
            <p:nvPr/>
          </p:nvSpPr>
          <p:spPr>
            <a:xfrm rot="5400000">
              <a:off x="2996453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B56C3551-2FD0-4134-BC21-AA019A6A69D0}"/>
                </a:ext>
              </a:extLst>
            </p:cNvPr>
            <p:cNvSpPr/>
            <p:nvPr/>
          </p:nvSpPr>
          <p:spPr>
            <a:xfrm rot="5400000">
              <a:off x="2996453" y="3070159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4" name="正方形/長方形 73">
              <a:extLst>
                <a:ext uri="{FF2B5EF4-FFF2-40B4-BE49-F238E27FC236}">
                  <a16:creationId xmlns:a16="http://schemas.microsoft.com/office/drawing/2014/main" id="{5E152E84-72DD-49FF-8EBC-A5351B2C03F9}"/>
                </a:ext>
              </a:extLst>
            </p:cNvPr>
            <p:cNvSpPr/>
            <p:nvPr/>
          </p:nvSpPr>
          <p:spPr>
            <a:xfrm rot="5400000">
              <a:off x="2996453" y="3402077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2E43EE3B-7676-4F49-9CBB-F19B1559F978}"/>
                </a:ext>
              </a:extLst>
            </p:cNvPr>
            <p:cNvSpPr/>
            <p:nvPr/>
          </p:nvSpPr>
          <p:spPr>
            <a:xfrm rot="5400000">
              <a:off x="2996453" y="3733997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F7E022A4-501D-4178-8E85-6CDA12D6FC11}"/>
                </a:ext>
              </a:extLst>
            </p:cNvPr>
            <p:cNvSpPr/>
            <p:nvPr/>
          </p:nvSpPr>
          <p:spPr>
            <a:xfrm rot="5400000">
              <a:off x="2996453" y="4065914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13622285-D6B8-4C23-A73F-F32B4B7C603E}"/>
                </a:ext>
              </a:extLst>
            </p:cNvPr>
            <p:cNvSpPr/>
            <p:nvPr/>
          </p:nvSpPr>
          <p:spPr>
            <a:xfrm rot="5400000">
              <a:off x="2996453" y="4397832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8CE3467E-6B06-4512-A639-EF755914C026}"/>
                </a:ext>
              </a:extLst>
            </p:cNvPr>
            <p:cNvSpPr/>
            <p:nvPr/>
          </p:nvSpPr>
          <p:spPr>
            <a:xfrm rot="5400000">
              <a:off x="2996453" y="4729750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9A20F95E-DF5C-40EF-9992-16882CAB4092}"/>
                </a:ext>
              </a:extLst>
            </p:cNvPr>
            <p:cNvSpPr/>
            <p:nvPr/>
          </p:nvSpPr>
          <p:spPr>
            <a:xfrm rot="5400000">
              <a:off x="2996453" y="5061668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528F770C-07AB-477B-8304-19D431C49EAB}"/>
                </a:ext>
              </a:extLst>
            </p:cNvPr>
            <p:cNvSpPr/>
            <p:nvPr/>
          </p:nvSpPr>
          <p:spPr>
            <a:xfrm rot="5400000">
              <a:off x="2996453" y="5393587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ACE963F4-B06A-468F-945C-C8E2C38A0E24}"/>
                </a:ext>
              </a:extLst>
            </p:cNvPr>
            <p:cNvSpPr/>
            <p:nvPr/>
          </p:nvSpPr>
          <p:spPr>
            <a:xfrm rot="5400000">
              <a:off x="2996453" y="5725505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8B3E1CDB-AB21-4040-BB23-E2B0CB4F822C}"/>
                </a:ext>
              </a:extLst>
            </p:cNvPr>
            <p:cNvSpPr/>
            <p:nvPr/>
          </p:nvSpPr>
          <p:spPr>
            <a:xfrm rot="5400000">
              <a:off x="2996452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B64598BB-8158-4C7D-ADFE-57E24C15F6D4}"/>
                </a:ext>
              </a:extLst>
            </p:cNvPr>
            <p:cNvSpPr/>
            <p:nvPr/>
          </p:nvSpPr>
          <p:spPr>
            <a:xfrm rot="5400000">
              <a:off x="3328370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09E53F47-F9F4-4747-96D9-68A9ED626090}"/>
                </a:ext>
              </a:extLst>
            </p:cNvPr>
            <p:cNvSpPr/>
            <p:nvPr/>
          </p:nvSpPr>
          <p:spPr>
            <a:xfrm rot="5400000">
              <a:off x="3328369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EDC7F92A-17BB-4F2D-98F9-5EA8118A0C47}"/>
                </a:ext>
              </a:extLst>
            </p:cNvPr>
            <p:cNvSpPr/>
            <p:nvPr/>
          </p:nvSpPr>
          <p:spPr>
            <a:xfrm rot="5400000">
              <a:off x="3654097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F0019BEE-FFDF-4885-8041-15B078F396B8}"/>
                </a:ext>
              </a:extLst>
            </p:cNvPr>
            <p:cNvSpPr/>
            <p:nvPr/>
          </p:nvSpPr>
          <p:spPr>
            <a:xfrm rot="5400000">
              <a:off x="3654096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34A47E0A-F0AC-4F8D-9E80-8ECC4369965F}"/>
                </a:ext>
              </a:extLst>
            </p:cNvPr>
            <p:cNvSpPr/>
            <p:nvPr/>
          </p:nvSpPr>
          <p:spPr>
            <a:xfrm rot="5400000">
              <a:off x="3986014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245AD933-D67A-49B5-A476-5737ADC31703}"/>
                </a:ext>
              </a:extLst>
            </p:cNvPr>
            <p:cNvSpPr/>
            <p:nvPr/>
          </p:nvSpPr>
          <p:spPr>
            <a:xfrm rot="5400000">
              <a:off x="3986013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9DDF70FF-A046-4ED2-8131-A723C421C8EE}"/>
                </a:ext>
              </a:extLst>
            </p:cNvPr>
            <p:cNvSpPr/>
            <p:nvPr/>
          </p:nvSpPr>
          <p:spPr>
            <a:xfrm rot="5400000">
              <a:off x="4315123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B09853C0-7EE0-40FB-95B2-143E4BC39F36}"/>
                </a:ext>
              </a:extLst>
            </p:cNvPr>
            <p:cNvSpPr/>
            <p:nvPr/>
          </p:nvSpPr>
          <p:spPr>
            <a:xfrm rot="5400000">
              <a:off x="4315122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E11963A7-0918-4F0F-B82C-A0FF3C53F1BF}"/>
                </a:ext>
              </a:extLst>
            </p:cNvPr>
            <p:cNvSpPr/>
            <p:nvPr/>
          </p:nvSpPr>
          <p:spPr>
            <a:xfrm rot="5400000">
              <a:off x="4647040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94AB4000-503A-4FFB-AC24-DE5309FFAB89}"/>
                </a:ext>
              </a:extLst>
            </p:cNvPr>
            <p:cNvSpPr/>
            <p:nvPr/>
          </p:nvSpPr>
          <p:spPr>
            <a:xfrm rot="5400000">
              <a:off x="4647039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EB6D42E1-AD72-4F78-B73B-2E276415E8FE}"/>
                </a:ext>
              </a:extLst>
            </p:cNvPr>
            <p:cNvSpPr/>
            <p:nvPr/>
          </p:nvSpPr>
          <p:spPr>
            <a:xfrm rot="5400000">
              <a:off x="4972767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3" name="正方形/長方形 212">
              <a:extLst>
                <a:ext uri="{FF2B5EF4-FFF2-40B4-BE49-F238E27FC236}">
                  <a16:creationId xmlns:a16="http://schemas.microsoft.com/office/drawing/2014/main" id="{1D96C49F-EEEF-46AD-AB59-9D202748A983}"/>
                </a:ext>
              </a:extLst>
            </p:cNvPr>
            <p:cNvSpPr/>
            <p:nvPr/>
          </p:nvSpPr>
          <p:spPr>
            <a:xfrm rot="5400000">
              <a:off x="4972766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5AA8A5B7-C0D7-4B81-8A28-D7707F1C8E92}"/>
                </a:ext>
              </a:extLst>
            </p:cNvPr>
            <p:cNvSpPr/>
            <p:nvPr/>
          </p:nvSpPr>
          <p:spPr>
            <a:xfrm rot="5400000">
              <a:off x="5304684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24" name="正方形/長方形 223">
              <a:extLst>
                <a:ext uri="{FF2B5EF4-FFF2-40B4-BE49-F238E27FC236}">
                  <a16:creationId xmlns:a16="http://schemas.microsoft.com/office/drawing/2014/main" id="{5F2A3B72-6B99-4568-ADE3-3CDB0A477276}"/>
                </a:ext>
              </a:extLst>
            </p:cNvPr>
            <p:cNvSpPr/>
            <p:nvPr/>
          </p:nvSpPr>
          <p:spPr>
            <a:xfrm rot="5400000">
              <a:off x="5304683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88554675-138D-4B76-9431-CC4444658771}"/>
                </a:ext>
              </a:extLst>
            </p:cNvPr>
            <p:cNvSpPr/>
            <p:nvPr/>
          </p:nvSpPr>
          <p:spPr>
            <a:xfrm rot="5400000">
              <a:off x="5639982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5" name="正方形/長方形 234">
              <a:extLst>
                <a:ext uri="{FF2B5EF4-FFF2-40B4-BE49-F238E27FC236}">
                  <a16:creationId xmlns:a16="http://schemas.microsoft.com/office/drawing/2014/main" id="{1889910B-05AE-406C-AE00-7F402D24B616}"/>
                </a:ext>
              </a:extLst>
            </p:cNvPr>
            <p:cNvSpPr/>
            <p:nvPr/>
          </p:nvSpPr>
          <p:spPr>
            <a:xfrm rot="5400000">
              <a:off x="5639981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36" name="正方形/長方形 235">
              <a:extLst>
                <a:ext uri="{FF2B5EF4-FFF2-40B4-BE49-F238E27FC236}">
                  <a16:creationId xmlns:a16="http://schemas.microsoft.com/office/drawing/2014/main" id="{7E0E4DB9-3009-45A9-A8D8-6D9E29B15F5C}"/>
                </a:ext>
              </a:extLst>
            </p:cNvPr>
            <p:cNvSpPr/>
            <p:nvPr/>
          </p:nvSpPr>
          <p:spPr>
            <a:xfrm rot="5400000">
              <a:off x="5971899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46" name="正方形/長方形 245">
              <a:extLst>
                <a:ext uri="{FF2B5EF4-FFF2-40B4-BE49-F238E27FC236}">
                  <a16:creationId xmlns:a16="http://schemas.microsoft.com/office/drawing/2014/main" id="{D3C6B845-D8B8-4F34-8534-02DC039D5224}"/>
                </a:ext>
              </a:extLst>
            </p:cNvPr>
            <p:cNvSpPr/>
            <p:nvPr/>
          </p:nvSpPr>
          <p:spPr>
            <a:xfrm rot="5400000">
              <a:off x="5971898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47" name="正方形/長方形 246">
              <a:extLst>
                <a:ext uri="{FF2B5EF4-FFF2-40B4-BE49-F238E27FC236}">
                  <a16:creationId xmlns:a16="http://schemas.microsoft.com/office/drawing/2014/main" id="{3D3EFBD1-C246-4006-B269-8DE2A9E5876E}"/>
                </a:ext>
              </a:extLst>
            </p:cNvPr>
            <p:cNvSpPr/>
            <p:nvPr/>
          </p:nvSpPr>
          <p:spPr>
            <a:xfrm rot="5400000">
              <a:off x="6297626" y="2738241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48" name="正方形/長方形 247">
              <a:extLst>
                <a:ext uri="{FF2B5EF4-FFF2-40B4-BE49-F238E27FC236}">
                  <a16:creationId xmlns:a16="http://schemas.microsoft.com/office/drawing/2014/main" id="{996CFBEF-278A-4C7F-BD4B-A6DB87B7B97D}"/>
                </a:ext>
              </a:extLst>
            </p:cNvPr>
            <p:cNvSpPr/>
            <p:nvPr/>
          </p:nvSpPr>
          <p:spPr>
            <a:xfrm rot="5400000">
              <a:off x="6297626" y="3070159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49" name="正方形/長方形 248">
              <a:extLst>
                <a:ext uri="{FF2B5EF4-FFF2-40B4-BE49-F238E27FC236}">
                  <a16:creationId xmlns:a16="http://schemas.microsoft.com/office/drawing/2014/main" id="{8914F6D1-B8F4-4164-816A-F9A4D5F8F14F}"/>
                </a:ext>
              </a:extLst>
            </p:cNvPr>
            <p:cNvSpPr/>
            <p:nvPr/>
          </p:nvSpPr>
          <p:spPr>
            <a:xfrm rot="5400000">
              <a:off x="6297626" y="3402077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0" name="正方形/長方形 249">
              <a:extLst>
                <a:ext uri="{FF2B5EF4-FFF2-40B4-BE49-F238E27FC236}">
                  <a16:creationId xmlns:a16="http://schemas.microsoft.com/office/drawing/2014/main" id="{8FBC0620-81A4-47F3-8FE4-D6780B526306}"/>
                </a:ext>
              </a:extLst>
            </p:cNvPr>
            <p:cNvSpPr/>
            <p:nvPr/>
          </p:nvSpPr>
          <p:spPr>
            <a:xfrm rot="5400000">
              <a:off x="6297626" y="3733997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1" name="正方形/長方形 250">
              <a:extLst>
                <a:ext uri="{FF2B5EF4-FFF2-40B4-BE49-F238E27FC236}">
                  <a16:creationId xmlns:a16="http://schemas.microsoft.com/office/drawing/2014/main" id="{6E2B5AE5-96B4-488D-A0FA-A478D272C9D5}"/>
                </a:ext>
              </a:extLst>
            </p:cNvPr>
            <p:cNvSpPr/>
            <p:nvPr/>
          </p:nvSpPr>
          <p:spPr>
            <a:xfrm rot="5400000">
              <a:off x="6297626" y="4065914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2" name="正方形/長方形 251">
              <a:extLst>
                <a:ext uri="{FF2B5EF4-FFF2-40B4-BE49-F238E27FC236}">
                  <a16:creationId xmlns:a16="http://schemas.microsoft.com/office/drawing/2014/main" id="{B394A4D6-78A6-4CD8-9737-993F56B639D4}"/>
                </a:ext>
              </a:extLst>
            </p:cNvPr>
            <p:cNvSpPr/>
            <p:nvPr/>
          </p:nvSpPr>
          <p:spPr>
            <a:xfrm rot="5400000">
              <a:off x="6297626" y="4397832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3" name="正方形/長方形 252">
              <a:extLst>
                <a:ext uri="{FF2B5EF4-FFF2-40B4-BE49-F238E27FC236}">
                  <a16:creationId xmlns:a16="http://schemas.microsoft.com/office/drawing/2014/main" id="{39635BED-2E3E-4764-B77F-9E30029A8A5F}"/>
                </a:ext>
              </a:extLst>
            </p:cNvPr>
            <p:cNvSpPr/>
            <p:nvPr/>
          </p:nvSpPr>
          <p:spPr>
            <a:xfrm rot="5400000">
              <a:off x="6297626" y="4729750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EE7BC7F7-9321-492C-9101-AF5DF5B8A865}"/>
                </a:ext>
              </a:extLst>
            </p:cNvPr>
            <p:cNvSpPr/>
            <p:nvPr/>
          </p:nvSpPr>
          <p:spPr>
            <a:xfrm rot="5400000">
              <a:off x="6297626" y="5061668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926975C7-1B2A-47C4-9CF8-D45262A12D63}"/>
                </a:ext>
              </a:extLst>
            </p:cNvPr>
            <p:cNvSpPr/>
            <p:nvPr/>
          </p:nvSpPr>
          <p:spPr>
            <a:xfrm rot="5400000">
              <a:off x="6297626" y="5393587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6" name="正方形/長方形 255">
              <a:extLst>
                <a:ext uri="{FF2B5EF4-FFF2-40B4-BE49-F238E27FC236}">
                  <a16:creationId xmlns:a16="http://schemas.microsoft.com/office/drawing/2014/main" id="{83AC6A47-4953-4D9F-875C-DCDF12271373}"/>
                </a:ext>
              </a:extLst>
            </p:cNvPr>
            <p:cNvSpPr/>
            <p:nvPr/>
          </p:nvSpPr>
          <p:spPr>
            <a:xfrm rot="5400000">
              <a:off x="6297626" y="5725505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57" name="正方形/長方形 256">
              <a:extLst>
                <a:ext uri="{FF2B5EF4-FFF2-40B4-BE49-F238E27FC236}">
                  <a16:creationId xmlns:a16="http://schemas.microsoft.com/office/drawing/2014/main" id="{5960878E-8972-4E3D-ACBC-BB40706EF0E8}"/>
                </a:ext>
              </a:extLst>
            </p:cNvPr>
            <p:cNvSpPr/>
            <p:nvPr/>
          </p:nvSpPr>
          <p:spPr>
            <a:xfrm rot="5400000">
              <a:off x="6297625" y="6057423"/>
              <a:ext cx="331918" cy="331918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</p:grpSp>
      <p:sp>
        <p:nvSpPr>
          <p:cNvPr id="269" name="テキスト ボックス 268">
            <a:extLst>
              <a:ext uri="{FF2B5EF4-FFF2-40B4-BE49-F238E27FC236}">
                <a16:creationId xmlns:a16="http://schemas.microsoft.com/office/drawing/2014/main" id="{5C6FC78F-F9B5-4294-A0BD-6FC86D10B0A4}"/>
              </a:ext>
            </a:extLst>
          </p:cNvPr>
          <p:cNvSpPr txBox="1"/>
          <p:nvPr/>
        </p:nvSpPr>
        <p:spPr>
          <a:xfrm>
            <a:off x="5108213" y="3482930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</a:p>
        </p:txBody>
      </p:sp>
      <p:sp>
        <p:nvSpPr>
          <p:cNvPr id="271" name="左中かっこ 270">
            <a:extLst>
              <a:ext uri="{FF2B5EF4-FFF2-40B4-BE49-F238E27FC236}">
                <a16:creationId xmlns:a16="http://schemas.microsoft.com/office/drawing/2014/main" id="{B8E88F2C-D67A-462F-A8D9-1FFB2B971D22}"/>
              </a:ext>
            </a:extLst>
          </p:cNvPr>
          <p:cNvSpPr/>
          <p:nvPr/>
        </p:nvSpPr>
        <p:spPr>
          <a:xfrm>
            <a:off x="5662197" y="2227331"/>
            <a:ext cx="292006" cy="2776792"/>
          </a:xfrm>
          <a:prstGeom prst="leftBrace">
            <a:avLst>
              <a:gd name="adj1" fmla="val 49819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2" name="テキスト ボックス 271">
            <a:extLst>
              <a:ext uri="{FF2B5EF4-FFF2-40B4-BE49-F238E27FC236}">
                <a16:creationId xmlns:a16="http://schemas.microsoft.com/office/drawing/2014/main" id="{148BA4D4-3F41-4F44-B2D9-E672DFB2ED97}"/>
              </a:ext>
            </a:extLst>
          </p:cNvPr>
          <p:cNvSpPr txBox="1"/>
          <p:nvPr/>
        </p:nvSpPr>
        <p:spPr>
          <a:xfrm>
            <a:off x="267619" y="2797990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辺の長さは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のブロックで構成されています。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3" name="テキスト ボックス 272">
            <a:extLst>
              <a:ext uri="{FF2B5EF4-FFF2-40B4-BE49-F238E27FC236}">
                <a16:creationId xmlns:a16="http://schemas.microsoft.com/office/drawing/2014/main" id="{B8CB025C-3D19-47CF-80E3-7211C506E414}"/>
              </a:ext>
            </a:extLst>
          </p:cNvPr>
          <p:cNvSpPr txBox="1"/>
          <p:nvPr/>
        </p:nvSpPr>
        <p:spPr>
          <a:xfrm>
            <a:off x="8184116" y="5259604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5" name="図 274">
            <a:extLst>
              <a:ext uri="{FF2B5EF4-FFF2-40B4-BE49-F238E27FC236}">
                <a16:creationId xmlns:a16="http://schemas.microsoft.com/office/drawing/2014/main" id="{14CF7236-BFD6-446B-9D78-BD917F982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8176" y="4620900"/>
            <a:ext cx="305824" cy="435297"/>
          </a:xfrm>
          <a:prstGeom prst="rect">
            <a:avLst/>
          </a:prstGeom>
        </p:spPr>
      </p:pic>
      <p:sp>
        <p:nvSpPr>
          <p:cNvPr id="276" name="矢印: 右 275">
            <a:extLst>
              <a:ext uri="{FF2B5EF4-FFF2-40B4-BE49-F238E27FC236}">
                <a16:creationId xmlns:a16="http://schemas.microsoft.com/office/drawing/2014/main" id="{139AD6F0-99FC-4B60-9320-E6E60FA1926A}"/>
              </a:ext>
            </a:extLst>
          </p:cNvPr>
          <p:cNvSpPr/>
          <p:nvPr/>
        </p:nvSpPr>
        <p:spPr>
          <a:xfrm rot="16200000" flipV="1">
            <a:off x="8858871" y="4283065"/>
            <a:ext cx="264434" cy="268856"/>
          </a:xfrm>
          <a:prstGeom prst="rightArrow">
            <a:avLst/>
          </a:prstGeom>
          <a:solidFill>
            <a:schemeClr val="accent1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97B745C1-05C9-460F-94DA-D0D59C3DE94B}"/>
              </a:ext>
            </a:extLst>
          </p:cNvPr>
          <p:cNvSpPr txBox="1"/>
          <p:nvPr/>
        </p:nvSpPr>
        <p:spPr>
          <a:xfrm>
            <a:off x="405755" y="2875821"/>
            <a:ext cx="455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ぺん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392BE5B-2597-4551-A2B2-6FF9515F9B27}"/>
              </a:ext>
            </a:extLst>
          </p:cNvPr>
          <p:cNvSpPr txBox="1"/>
          <p:nvPr/>
        </p:nvSpPr>
        <p:spPr>
          <a:xfrm>
            <a:off x="847771" y="2875820"/>
            <a:ext cx="4553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51B3BDE-9E27-4E46-8CF2-7348AC9CD7AE}"/>
              </a:ext>
            </a:extLst>
          </p:cNvPr>
          <p:cNvSpPr txBox="1"/>
          <p:nvPr/>
        </p:nvSpPr>
        <p:spPr>
          <a:xfrm>
            <a:off x="3183384" y="2875820"/>
            <a:ext cx="6961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こうせい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45474A9-EDF9-4D62-8049-F287E1F61F8C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83CAD781-5E11-468E-947A-E8707518146B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477933B-07A4-4D7C-A840-0B58EEBE607E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43C321F-BF89-459B-BE7E-0F0E921E3588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62740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B89913E7-8783-427C-84CF-A021CC3DD5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86" y="1541157"/>
            <a:ext cx="5037257" cy="48162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B81FACED-3785-4510-9B7F-7686BC499C0B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C0587970-CAB4-4C70-AFA8-8AE5ED5A81D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5BB2EDD-1732-4B35-BFCA-6AF4C14AEF79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8DDA306-F023-440B-B456-5AF0152DAC22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66" name="図 65">
            <a:extLst>
              <a:ext uri="{FF2B5EF4-FFF2-40B4-BE49-F238E27FC236}">
                <a16:creationId xmlns:a16="http://schemas.microsoft.com/office/drawing/2014/main" id="{D80E48C5-46FB-4DDE-89AF-CEA498D34C7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65724" y="1487890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A91019F3-2069-4E3F-BDF6-B57480EB280E}"/>
              </a:ext>
            </a:extLst>
          </p:cNvPr>
          <p:cNvCxnSpPr>
            <a:cxnSpLocks/>
          </p:cNvCxnSpPr>
          <p:nvPr/>
        </p:nvCxnSpPr>
        <p:spPr>
          <a:xfrm>
            <a:off x="703127" y="1803530"/>
            <a:ext cx="32893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正方形/長方形 67">
            <a:extLst>
              <a:ext uri="{FF2B5EF4-FFF2-40B4-BE49-F238E27FC236}">
                <a16:creationId xmlns:a16="http://schemas.microsoft.com/office/drawing/2014/main" id="{88772429-1B2B-4536-9087-195B702E5774}"/>
              </a:ext>
            </a:extLst>
          </p:cNvPr>
          <p:cNvSpPr/>
          <p:nvPr/>
        </p:nvSpPr>
        <p:spPr>
          <a:xfrm>
            <a:off x="1091217" y="1961965"/>
            <a:ext cx="4776611" cy="413699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EA612C43-F6ED-4C27-B183-058C3E1BDF3E}"/>
              </a:ext>
            </a:extLst>
          </p:cNvPr>
          <p:cNvGrpSpPr/>
          <p:nvPr/>
        </p:nvGrpSpPr>
        <p:grpSpPr>
          <a:xfrm>
            <a:off x="3497278" y="2590100"/>
            <a:ext cx="5668114" cy="1280565"/>
            <a:chOff x="340447" y="4267586"/>
            <a:chExt cx="5668114" cy="1280565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92227C2B-B25E-4FCD-A070-EDBE78FCD766}"/>
                </a:ext>
              </a:extLst>
            </p:cNvPr>
            <p:cNvSpPr txBox="1"/>
            <p:nvPr/>
          </p:nvSpPr>
          <p:spPr>
            <a:xfrm>
              <a:off x="340447" y="4417072"/>
              <a:ext cx="566811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fence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47B62A7-FE38-4493-987A-7AB4374ED8E4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3" name="図 62">
              <a:extLst>
                <a:ext uri="{FF2B5EF4-FFF2-40B4-BE49-F238E27FC236}">
                  <a16:creationId xmlns:a16="http://schemas.microsoft.com/office/drawing/2014/main" id="{220767D7-806A-4575-BCE3-EBF3A71760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181ADF7-2B29-44CA-91CF-8334CAFF3222}"/>
                </a:ext>
              </a:extLst>
            </p:cNvPr>
            <p:cNvSpPr txBox="1"/>
            <p:nvPr/>
          </p:nvSpPr>
          <p:spPr>
            <a:xfrm>
              <a:off x="1698748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F72B5483-16D4-402F-91F0-098C50A949EF}"/>
                </a:ext>
              </a:extLst>
            </p:cNvPr>
            <p:cNvSpPr txBox="1"/>
            <p:nvPr/>
          </p:nvSpPr>
          <p:spPr>
            <a:xfrm>
              <a:off x="2853067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F27ACFE-8FC8-1918-F8DE-C6B0D4161C43}"/>
              </a:ext>
            </a:extLst>
          </p:cNvPr>
          <p:cNvSpPr txBox="1"/>
          <p:nvPr/>
        </p:nvSpPr>
        <p:spPr>
          <a:xfrm>
            <a:off x="2707318" y="1566895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14C636F-EA5B-203A-BA42-E94B345B1BBC}"/>
              </a:ext>
            </a:extLst>
          </p:cNvPr>
          <p:cNvSpPr txBox="1"/>
          <p:nvPr/>
        </p:nvSpPr>
        <p:spPr>
          <a:xfrm>
            <a:off x="3158724" y="156689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0A43811-5AA9-FFAD-4F76-62BBC5B54061}"/>
              </a:ext>
            </a:extLst>
          </p:cNvPr>
          <p:cNvSpPr txBox="1"/>
          <p:nvPr/>
        </p:nvSpPr>
        <p:spPr>
          <a:xfrm>
            <a:off x="7126840" y="2608499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16707F4-47A5-45FC-3559-DC7ABDDEF397}"/>
              </a:ext>
            </a:extLst>
          </p:cNvPr>
          <p:cNvSpPr txBox="1"/>
          <p:nvPr/>
        </p:nvSpPr>
        <p:spPr>
          <a:xfrm>
            <a:off x="7578246" y="260849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10360795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図 72">
            <a:extLst>
              <a:ext uri="{FF2B5EF4-FFF2-40B4-BE49-F238E27FC236}">
                <a16:creationId xmlns:a16="http://schemas.microsoft.com/office/drawing/2014/main" id="{E6F177D7-B174-4696-9734-8D7E97E02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86" y="1541157"/>
            <a:ext cx="5037257" cy="48162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B81FACED-3785-4510-9B7F-7686BC499C0B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C0587970-CAB4-4C70-AFA8-8AE5ED5A81D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5BB2EDD-1732-4B35-BFCA-6AF4C14AEF79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8DDA306-F023-440B-B456-5AF0152DAC22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91" name="四角形: 角を丸くする 90">
            <a:extLst>
              <a:ext uri="{FF2B5EF4-FFF2-40B4-BE49-F238E27FC236}">
                <a16:creationId xmlns:a16="http://schemas.microsoft.com/office/drawing/2014/main" id="{82E091CF-8B11-4543-AC24-A5E5144231B6}"/>
              </a:ext>
            </a:extLst>
          </p:cNvPr>
          <p:cNvSpPr/>
          <p:nvPr/>
        </p:nvSpPr>
        <p:spPr>
          <a:xfrm>
            <a:off x="1916556" y="2036365"/>
            <a:ext cx="763478" cy="5103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3AE42E5C-9D55-430E-864B-944E90CB7420}"/>
              </a:ext>
            </a:extLst>
          </p:cNvPr>
          <p:cNvSpPr/>
          <p:nvPr/>
        </p:nvSpPr>
        <p:spPr>
          <a:xfrm>
            <a:off x="2830567" y="2098511"/>
            <a:ext cx="453149" cy="389009"/>
          </a:xfrm>
          <a:prstGeom prst="roundRect">
            <a:avLst>
              <a:gd name="adj" fmla="val 45436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EC98F006-BE58-494D-BB1C-4FA774E54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75" y="2095227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3BC8516E-CA4A-4A88-B5A7-437B82B32DD5}"/>
              </a:ext>
            </a:extLst>
          </p:cNvPr>
          <p:cNvCxnSpPr>
            <a:cxnSpLocks/>
            <a:stCxn id="93" idx="3"/>
          </p:cNvCxnSpPr>
          <p:nvPr/>
        </p:nvCxnSpPr>
        <p:spPr>
          <a:xfrm>
            <a:off x="658788" y="2331399"/>
            <a:ext cx="46794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910B5DC6-7D5C-4CC6-B9F6-CE9B6861FBEC}"/>
              </a:ext>
            </a:extLst>
          </p:cNvPr>
          <p:cNvSpPr/>
          <p:nvPr/>
        </p:nvSpPr>
        <p:spPr>
          <a:xfrm>
            <a:off x="1237097" y="2982152"/>
            <a:ext cx="3254447" cy="286823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1662122-74B7-43B5-AD24-14C0CC7D9BC7}"/>
              </a:ext>
            </a:extLst>
          </p:cNvPr>
          <p:cNvSpPr txBox="1"/>
          <p:nvPr/>
        </p:nvSpPr>
        <p:spPr>
          <a:xfrm>
            <a:off x="4261462" y="5359504"/>
            <a:ext cx="406122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8848920-B59E-439A-83C8-BF763FB472EC}"/>
              </a:ext>
            </a:extLst>
          </p:cNvPr>
          <p:cNvSpPr txBox="1"/>
          <p:nvPr/>
        </p:nvSpPr>
        <p:spPr>
          <a:xfrm>
            <a:off x="7402963" y="54154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F0C08B61-54A4-4015-94F5-51743E6300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796" y="5200695"/>
            <a:ext cx="1463167" cy="1044030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2AE32F61-0A73-4520-B6A6-064BA59DAC24}"/>
              </a:ext>
            </a:extLst>
          </p:cNvPr>
          <p:cNvGrpSpPr/>
          <p:nvPr/>
        </p:nvGrpSpPr>
        <p:grpSpPr>
          <a:xfrm>
            <a:off x="4312249" y="1625039"/>
            <a:ext cx="4832761" cy="3153984"/>
            <a:chOff x="3771943" y="3459225"/>
            <a:chExt cx="4832761" cy="3153984"/>
          </a:xfrm>
        </p:grpSpPr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CBCEA282-70E3-41E2-9ADC-091B43450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37583" y="3459225"/>
              <a:ext cx="2659187" cy="1131078"/>
            </a:xfrm>
            <a:prstGeom prst="rect">
              <a:avLst/>
            </a:prstGeom>
          </p:spPr>
        </p:pic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91DA9E2A-EDD6-4514-BF93-976E0045B6D2}"/>
                </a:ext>
              </a:extLst>
            </p:cNvPr>
            <p:cNvSpPr txBox="1"/>
            <p:nvPr/>
          </p:nvSpPr>
          <p:spPr>
            <a:xfrm>
              <a:off x="3817775" y="4374135"/>
              <a:ext cx="4786929" cy="22390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「エージェント」から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の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ブロックを選び、</a:t>
              </a:r>
              <a:r>
                <a:rPr kumimoji="1"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種類を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樫の木の柵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」、</a:t>
              </a:r>
              <a:endPara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数を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64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個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39E6AD8F-C45B-4221-908F-32D5B77616B2}"/>
                </a:ext>
              </a:extLst>
            </p:cNvPr>
            <p:cNvSpPr txBox="1"/>
            <p:nvPr/>
          </p:nvSpPr>
          <p:spPr>
            <a:xfrm>
              <a:off x="5482691" y="6068120"/>
              <a:ext cx="7038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3F557946-1F9A-45C4-9B31-397C58FBAB6A}"/>
                </a:ext>
              </a:extLst>
            </p:cNvPr>
            <p:cNvSpPr txBox="1"/>
            <p:nvPr/>
          </p:nvSpPr>
          <p:spPr>
            <a:xfrm>
              <a:off x="4753289" y="6068387"/>
              <a:ext cx="5340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17A8FDF-C27D-4DA2-99B4-387EB908505B}"/>
                </a:ext>
              </a:extLst>
            </p:cNvPr>
            <p:cNvSpPr txBox="1"/>
            <p:nvPr/>
          </p:nvSpPr>
          <p:spPr>
            <a:xfrm>
              <a:off x="3771943" y="6068120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かず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502025BA-A215-4D0C-97C8-CAEFC61C0DA2}"/>
                </a:ext>
              </a:extLst>
            </p:cNvPr>
            <p:cNvSpPr txBox="1"/>
            <p:nvPr/>
          </p:nvSpPr>
          <p:spPr>
            <a:xfrm>
              <a:off x="4941852" y="554535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7" name="図 46">
              <a:extLst>
                <a:ext uri="{FF2B5EF4-FFF2-40B4-BE49-F238E27FC236}">
                  <a16:creationId xmlns:a16="http://schemas.microsoft.com/office/drawing/2014/main" id="{1DE5D34B-B163-4A2A-950B-9F395184AF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817775" y="5029204"/>
              <a:ext cx="3726205" cy="592988"/>
            </a:xfrm>
            <a:prstGeom prst="rect">
              <a:avLst/>
            </a:prstGeom>
          </p:spPr>
        </p:pic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91C6AB92-7BE3-4171-9F85-F4A5B68301E7}"/>
                </a:ext>
              </a:extLst>
            </p:cNvPr>
            <p:cNvSpPr txBox="1"/>
            <p:nvPr/>
          </p:nvSpPr>
          <p:spPr>
            <a:xfrm>
              <a:off x="5601377" y="5545357"/>
              <a:ext cx="741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DAB6607-579E-4C07-93A3-2A9E182D5AEE}"/>
                </a:ext>
              </a:extLst>
            </p:cNvPr>
            <p:cNvSpPr txBox="1"/>
            <p:nvPr/>
          </p:nvSpPr>
          <p:spPr>
            <a:xfrm>
              <a:off x="6506988" y="5545357"/>
              <a:ext cx="5340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かし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E01B1233-B7FB-42F1-9E97-D349463185DC}"/>
                </a:ext>
              </a:extLst>
            </p:cNvPr>
            <p:cNvSpPr txBox="1"/>
            <p:nvPr/>
          </p:nvSpPr>
          <p:spPr>
            <a:xfrm>
              <a:off x="7423374" y="5545357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982E918D-6E54-4060-8C27-7B51C1074825}"/>
                </a:ext>
              </a:extLst>
            </p:cNvPr>
            <p:cNvSpPr txBox="1"/>
            <p:nvPr/>
          </p:nvSpPr>
          <p:spPr>
            <a:xfrm>
              <a:off x="6954145" y="5545357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B3848263-1E5B-452A-AC7D-38B3DC5C221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64475" y="2657516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1FF40DE8-046E-4058-9B05-094FED7FA845}"/>
              </a:ext>
            </a:extLst>
          </p:cNvPr>
          <p:cNvCxnSpPr>
            <a:cxnSpLocks/>
          </p:cNvCxnSpPr>
          <p:nvPr/>
        </p:nvCxnSpPr>
        <p:spPr>
          <a:xfrm>
            <a:off x="636818" y="2856520"/>
            <a:ext cx="48991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1589676-3A4D-3F3B-8EB1-B882F2E1DB87}"/>
              </a:ext>
            </a:extLst>
          </p:cNvPr>
          <p:cNvSpPr txBox="1"/>
          <p:nvPr/>
        </p:nvSpPr>
        <p:spPr>
          <a:xfrm>
            <a:off x="2680034" y="1574196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D54F2FD-082C-F0A5-F73C-490889629E62}"/>
              </a:ext>
            </a:extLst>
          </p:cNvPr>
          <p:cNvSpPr txBox="1"/>
          <p:nvPr/>
        </p:nvSpPr>
        <p:spPr>
          <a:xfrm>
            <a:off x="3131440" y="157419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16B3BC-D8FA-8ADC-9745-3D071B52A3B1}"/>
              </a:ext>
            </a:extLst>
          </p:cNvPr>
          <p:cNvSpPr txBox="1"/>
          <p:nvPr/>
        </p:nvSpPr>
        <p:spPr>
          <a:xfrm>
            <a:off x="3219296" y="206504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034A1FB-65A2-4F18-B1F4-6A5B9D4AD112}"/>
              </a:ext>
            </a:extLst>
          </p:cNvPr>
          <p:cNvSpPr txBox="1"/>
          <p:nvPr/>
        </p:nvSpPr>
        <p:spPr>
          <a:xfrm>
            <a:off x="3596360" y="206504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84B18EB-07FE-1896-446B-1051F8CAAAC2}"/>
              </a:ext>
            </a:extLst>
          </p:cNvPr>
          <p:cNvSpPr txBox="1"/>
          <p:nvPr/>
        </p:nvSpPr>
        <p:spPr>
          <a:xfrm>
            <a:off x="4812700" y="20650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2E88136-46D6-4EA2-0F34-2EA4652C4A4D}"/>
              </a:ext>
            </a:extLst>
          </p:cNvPr>
          <p:cNvSpPr txBox="1"/>
          <p:nvPr/>
        </p:nvSpPr>
        <p:spPr>
          <a:xfrm>
            <a:off x="5033791" y="206504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8C3A206-A316-DF3A-F2B9-1C02718C8B3B}"/>
              </a:ext>
            </a:extLst>
          </p:cNvPr>
          <p:cNvSpPr txBox="1"/>
          <p:nvPr/>
        </p:nvSpPr>
        <p:spPr>
          <a:xfrm>
            <a:off x="5992829" y="325999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B5FFFD0-7570-1CC0-EE41-1F0247ECFEC0}"/>
              </a:ext>
            </a:extLst>
          </p:cNvPr>
          <p:cNvSpPr txBox="1"/>
          <p:nvPr/>
        </p:nvSpPr>
        <p:spPr>
          <a:xfrm>
            <a:off x="6223910" y="326842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6C663A2-4A0D-3180-EF24-2E576A3AFBFE}"/>
              </a:ext>
            </a:extLst>
          </p:cNvPr>
          <p:cNvSpPr txBox="1"/>
          <p:nvPr/>
        </p:nvSpPr>
        <p:spPr>
          <a:xfrm>
            <a:off x="7212172" y="326989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3B3F543-B969-5986-75DD-5EC6CCA32DEA}"/>
              </a:ext>
            </a:extLst>
          </p:cNvPr>
          <p:cNvSpPr txBox="1"/>
          <p:nvPr/>
        </p:nvSpPr>
        <p:spPr>
          <a:xfrm>
            <a:off x="7421125" y="3271388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30C8344-A08B-2928-41E2-F9B917901A72}"/>
              </a:ext>
            </a:extLst>
          </p:cNvPr>
          <p:cNvSpPr txBox="1"/>
          <p:nvPr/>
        </p:nvSpPr>
        <p:spPr>
          <a:xfrm>
            <a:off x="2060961" y="256757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E1F481E-806F-2E4C-9B24-2F224040D183}"/>
              </a:ext>
            </a:extLst>
          </p:cNvPr>
          <p:cNvSpPr txBox="1"/>
          <p:nvPr/>
        </p:nvSpPr>
        <p:spPr>
          <a:xfrm>
            <a:off x="6905119" y="522051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16440874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図 88">
            <a:extLst>
              <a:ext uri="{FF2B5EF4-FFF2-40B4-BE49-F238E27FC236}">
                <a16:creationId xmlns:a16="http://schemas.microsoft.com/office/drawing/2014/main" id="{E73A10DE-9017-4944-87F7-FB080CC0A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86" y="1541157"/>
            <a:ext cx="5037257" cy="48162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B81FACED-3785-4510-9B7F-7686BC499C0B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C0587970-CAB4-4C70-AFA8-8AE5ED5A81D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5BB2EDD-1732-4B35-BFCA-6AF4C14AEF79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8DDA306-F023-440B-B456-5AF0152DAC22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ABA646D-33C2-4168-953A-1079F698CFB0}"/>
              </a:ext>
            </a:extLst>
          </p:cNvPr>
          <p:cNvSpPr txBox="1"/>
          <p:nvPr/>
        </p:nvSpPr>
        <p:spPr>
          <a:xfrm>
            <a:off x="4385357" y="909152"/>
            <a:ext cx="409305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FB8047C-EFD1-498B-BD6F-1B56AD8D13B5}"/>
              </a:ext>
            </a:extLst>
          </p:cNvPr>
          <p:cNvSpPr txBox="1"/>
          <p:nvPr/>
        </p:nvSpPr>
        <p:spPr>
          <a:xfrm>
            <a:off x="7526857" y="96505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FF48B67-CB8E-4FB3-A96D-D2D600813D4F}"/>
              </a:ext>
            </a:extLst>
          </p:cNvPr>
          <p:cNvSpPr txBox="1"/>
          <p:nvPr/>
        </p:nvSpPr>
        <p:spPr>
          <a:xfrm>
            <a:off x="5579095" y="1530888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2D590EC9-E1AA-41C1-9695-4BAAFAE96F18}"/>
              </a:ext>
            </a:extLst>
          </p:cNvPr>
          <p:cNvSpPr txBox="1"/>
          <p:nvPr/>
        </p:nvSpPr>
        <p:spPr>
          <a:xfrm>
            <a:off x="4910661" y="1530888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18746972-41D4-4FC3-9013-7CCEAE231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690" y="623807"/>
            <a:ext cx="1463167" cy="1044030"/>
          </a:xfrm>
          <a:prstGeom prst="rect">
            <a:avLst/>
          </a:prstGeom>
        </p:spPr>
      </p:pic>
      <p:pic>
        <p:nvPicPr>
          <p:cNvPr id="60" name="図 59">
            <a:extLst>
              <a:ext uri="{FF2B5EF4-FFF2-40B4-BE49-F238E27FC236}">
                <a16:creationId xmlns:a16="http://schemas.microsoft.com/office/drawing/2014/main" id="{6DC7744F-FF12-4EC2-A780-6D11A3EB0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061" y="342767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7356C7D7-5D36-4D0C-BD28-4F71977298D0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713374" y="3663848"/>
            <a:ext cx="5650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図 61">
            <a:extLst>
              <a:ext uri="{FF2B5EF4-FFF2-40B4-BE49-F238E27FC236}">
                <a16:creationId xmlns:a16="http://schemas.microsoft.com/office/drawing/2014/main" id="{CF8F55DC-174F-4165-B2CB-A80CEFD2FD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41031" y="2885797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2CE982E9-F9E6-4E74-88E7-06026C971366}"/>
              </a:ext>
            </a:extLst>
          </p:cNvPr>
          <p:cNvCxnSpPr>
            <a:cxnSpLocks/>
          </p:cNvCxnSpPr>
          <p:nvPr/>
        </p:nvCxnSpPr>
        <p:spPr>
          <a:xfrm>
            <a:off x="726956" y="3262354"/>
            <a:ext cx="44489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B52AA485-AF81-4195-B57B-A3220CBDD39D}"/>
              </a:ext>
            </a:extLst>
          </p:cNvPr>
          <p:cNvSpPr/>
          <p:nvPr/>
        </p:nvSpPr>
        <p:spPr>
          <a:xfrm>
            <a:off x="1831804" y="3048594"/>
            <a:ext cx="444899" cy="34311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63BDF90-45A9-485D-A798-CE0EF831FDEF}"/>
              </a:ext>
            </a:extLst>
          </p:cNvPr>
          <p:cNvGrpSpPr/>
          <p:nvPr/>
        </p:nvGrpSpPr>
        <p:grpSpPr>
          <a:xfrm>
            <a:off x="3549450" y="2746873"/>
            <a:ext cx="5513245" cy="1231724"/>
            <a:chOff x="4385357" y="2428139"/>
            <a:chExt cx="5513245" cy="1231724"/>
          </a:xfrm>
        </p:grpSpPr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2FA32CF0-90CB-4C07-93BE-E07605A13A50}"/>
                </a:ext>
              </a:extLst>
            </p:cNvPr>
            <p:cNvSpPr txBox="1"/>
            <p:nvPr/>
          </p:nvSpPr>
          <p:spPr>
            <a:xfrm>
              <a:off x="4385357" y="2428139"/>
              <a:ext cx="551324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を選び、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7DDFC2E5-4B7C-479D-8BE6-8529CC57CDBF}"/>
                </a:ext>
              </a:extLst>
            </p:cNvPr>
            <p:cNvSpPr txBox="1"/>
            <p:nvPr/>
          </p:nvSpPr>
          <p:spPr>
            <a:xfrm>
              <a:off x="6855098" y="305781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24E657D6-A726-49AC-9959-7F9DBEBE0D0A}"/>
                </a:ext>
              </a:extLst>
            </p:cNvPr>
            <p:cNvSpPr txBox="1"/>
            <p:nvPr/>
          </p:nvSpPr>
          <p:spPr>
            <a:xfrm>
              <a:off x="7698396" y="3052414"/>
              <a:ext cx="67425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24A1B72B-0B7E-42C1-98DE-838E65034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34511" y="3095934"/>
              <a:ext cx="2194750" cy="563929"/>
            </a:xfrm>
            <a:prstGeom prst="rect">
              <a:avLst/>
            </a:prstGeom>
          </p:spPr>
        </p:pic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B65A9F26-B269-41C6-86FC-981FF7BCD85E}"/>
                </a:ext>
              </a:extLst>
            </p:cNvPr>
            <p:cNvSpPr txBox="1"/>
            <p:nvPr/>
          </p:nvSpPr>
          <p:spPr>
            <a:xfrm>
              <a:off x="8432779" y="3040017"/>
              <a:ext cx="726978" cy="247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2C2EF158-30D8-4774-BF98-B9E9779EE54F}"/>
              </a:ext>
            </a:extLst>
          </p:cNvPr>
          <p:cNvSpPr/>
          <p:nvPr/>
        </p:nvSpPr>
        <p:spPr>
          <a:xfrm>
            <a:off x="2164222" y="3414668"/>
            <a:ext cx="565013" cy="374313"/>
          </a:xfrm>
          <a:prstGeom prst="roundRect">
            <a:avLst>
              <a:gd name="adj" fmla="val 36085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E04E6A41-F81B-4352-9591-DB51D9803795}"/>
              </a:ext>
            </a:extLst>
          </p:cNvPr>
          <p:cNvSpPr/>
          <p:nvPr/>
        </p:nvSpPr>
        <p:spPr>
          <a:xfrm>
            <a:off x="1237097" y="4899150"/>
            <a:ext cx="3254447" cy="9512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CFF6E35-199E-4ED4-BB89-31185AA98F43}"/>
              </a:ext>
            </a:extLst>
          </p:cNvPr>
          <p:cNvGrpSpPr/>
          <p:nvPr/>
        </p:nvGrpSpPr>
        <p:grpSpPr>
          <a:xfrm>
            <a:off x="3594247" y="4627589"/>
            <a:ext cx="5675277" cy="682150"/>
            <a:chOff x="3461131" y="2560142"/>
            <a:chExt cx="5675277" cy="682150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3264FC92-618E-445A-BB9A-9735AA194FD9}"/>
                </a:ext>
              </a:extLst>
            </p:cNvPr>
            <p:cNvSpPr txBox="1"/>
            <p:nvPr/>
          </p:nvSpPr>
          <p:spPr>
            <a:xfrm>
              <a:off x="3461131" y="2560142"/>
              <a:ext cx="567527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F4D4490E-B730-49BD-9B8C-872FCCA42DC7}"/>
                </a:ext>
              </a:extLst>
            </p:cNvPr>
            <p:cNvSpPr txBox="1"/>
            <p:nvPr/>
          </p:nvSpPr>
          <p:spPr>
            <a:xfrm>
              <a:off x="8214724" y="262730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9CEE96F4-09C6-4010-8661-838E36383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47740" y="2701225"/>
              <a:ext cx="2324301" cy="541067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4209576-5CC2-4817-8737-2A91BDB1840B}"/>
              </a:ext>
            </a:extLst>
          </p:cNvPr>
          <p:cNvGrpSpPr/>
          <p:nvPr/>
        </p:nvGrpSpPr>
        <p:grpSpPr>
          <a:xfrm>
            <a:off x="4126522" y="5483545"/>
            <a:ext cx="4093058" cy="1196725"/>
            <a:chOff x="4895374" y="3135953"/>
            <a:chExt cx="4093058" cy="1196725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EE2553EA-0324-43FD-803F-D2194A728B58}"/>
                </a:ext>
              </a:extLst>
            </p:cNvPr>
            <p:cNvSpPr txBox="1"/>
            <p:nvPr/>
          </p:nvSpPr>
          <p:spPr>
            <a:xfrm>
              <a:off x="4895374" y="3135953"/>
              <a:ext cx="409305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E84D247-1BB1-40C8-90B6-48F64B1015D0}"/>
                </a:ext>
              </a:extLst>
            </p:cNvPr>
            <p:cNvSpPr txBox="1"/>
            <p:nvPr/>
          </p:nvSpPr>
          <p:spPr>
            <a:xfrm>
              <a:off x="8256879" y="375215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CD050961-A71D-49A4-A261-43551FD3C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971876" y="3753508"/>
              <a:ext cx="3132091" cy="579170"/>
            </a:xfrm>
            <a:prstGeom prst="rect">
              <a:avLst/>
            </a:prstGeom>
          </p:spPr>
        </p:pic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30D860E-FD52-A10F-EDDC-F46FB1E0F49E}"/>
              </a:ext>
            </a:extLst>
          </p:cNvPr>
          <p:cNvSpPr txBox="1"/>
          <p:nvPr/>
        </p:nvSpPr>
        <p:spPr>
          <a:xfrm>
            <a:off x="2695874" y="1592443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72B742C-ABC6-9A7D-03D0-974A862C2DA6}"/>
              </a:ext>
            </a:extLst>
          </p:cNvPr>
          <p:cNvSpPr txBox="1"/>
          <p:nvPr/>
        </p:nvSpPr>
        <p:spPr>
          <a:xfrm>
            <a:off x="3147280" y="15924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CBCFBFF-BC9A-2BA9-5618-2C869B6D13A1}"/>
              </a:ext>
            </a:extLst>
          </p:cNvPr>
          <p:cNvSpPr txBox="1"/>
          <p:nvPr/>
        </p:nvSpPr>
        <p:spPr>
          <a:xfrm>
            <a:off x="3219296" y="206504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DD28875-5A8E-04D3-D667-86946EC2E17E}"/>
              </a:ext>
            </a:extLst>
          </p:cNvPr>
          <p:cNvSpPr txBox="1"/>
          <p:nvPr/>
        </p:nvSpPr>
        <p:spPr>
          <a:xfrm>
            <a:off x="3596360" y="206504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F6ABE5E-1506-74A5-D4FF-B5D739531631}"/>
              </a:ext>
            </a:extLst>
          </p:cNvPr>
          <p:cNvSpPr txBox="1"/>
          <p:nvPr/>
        </p:nvSpPr>
        <p:spPr>
          <a:xfrm>
            <a:off x="4812700" y="20650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4D33BD3-FE45-080B-B58E-8E61D96EE6F5}"/>
              </a:ext>
            </a:extLst>
          </p:cNvPr>
          <p:cNvSpPr txBox="1"/>
          <p:nvPr/>
        </p:nvSpPr>
        <p:spPr>
          <a:xfrm>
            <a:off x="5033791" y="206504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3F5A57E-64F1-95AB-1405-A395BDAEBB85}"/>
              </a:ext>
            </a:extLst>
          </p:cNvPr>
          <p:cNvSpPr txBox="1"/>
          <p:nvPr/>
        </p:nvSpPr>
        <p:spPr>
          <a:xfrm>
            <a:off x="2054253" y="256220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25EB7BF8-6C6E-D90A-00DC-77B3D6F02EAE}"/>
              </a:ext>
            </a:extLst>
          </p:cNvPr>
          <p:cNvSpPr txBox="1"/>
          <p:nvPr/>
        </p:nvSpPr>
        <p:spPr>
          <a:xfrm>
            <a:off x="2187720" y="297928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7FF0D3B-09DE-CDB0-6A09-165A536B9DB9}"/>
              </a:ext>
            </a:extLst>
          </p:cNvPr>
          <p:cNvSpPr txBox="1"/>
          <p:nvPr/>
        </p:nvSpPr>
        <p:spPr>
          <a:xfrm>
            <a:off x="2198675" y="379464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44A57F9-828E-C8C9-C176-ED5C42A45EC9}"/>
              </a:ext>
            </a:extLst>
          </p:cNvPr>
          <p:cNvSpPr txBox="1"/>
          <p:nvPr/>
        </p:nvSpPr>
        <p:spPr>
          <a:xfrm>
            <a:off x="2855545" y="380768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EA8B868-0B59-EDDB-95BC-C13FF2A74891}"/>
              </a:ext>
            </a:extLst>
          </p:cNvPr>
          <p:cNvSpPr txBox="1"/>
          <p:nvPr/>
        </p:nvSpPr>
        <p:spPr>
          <a:xfrm>
            <a:off x="3662576" y="421831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1065E7C-92DD-B93E-9E99-4FEDD0C5BE2E}"/>
              </a:ext>
            </a:extLst>
          </p:cNvPr>
          <p:cNvSpPr txBox="1"/>
          <p:nvPr/>
        </p:nvSpPr>
        <p:spPr>
          <a:xfrm>
            <a:off x="2213075" y="420713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CFD746-9BCF-8D1C-15F9-380EC0C4B912}"/>
              </a:ext>
            </a:extLst>
          </p:cNvPr>
          <p:cNvSpPr txBox="1"/>
          <p:nvPr/>
        </p:nvSpPr>
        <p:spPr>
          <a:xfrm>
            <a:off x="4537152" y="34275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08EE8CB-B207-7C63-2A98-FB559BD709C6}"/>
              </a:ext>
            </a:extLst>
          </p:cNvPr>
          <p:cNvSpPr txBox="1"/>
          <p:nvPr/>
        </p:nvSpPr>
        <p:spPr>
          <a:xfrm>
            <a:off x="5216669" y="342752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C615B6D-5F0E-73CE-E52A-6FA8B42FE054}"/>
              </a:ext>
            </a:extLst>
          </p:cNvPr>
          <p:cNvSpPr txBox="1"/>
          <p:nvPr/>
        </p:nvSpPr>
        <p:spPr>
          <a:xfrm>
            <a:off x="2854772" y="339171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9790EED-61D7-5F1F-EF3D-5F33D594E936}"/>
              </a:ext>
            </a:extLst>
          </p:cNvPr>
          <p:cNvSpPr txBox="1"/>
          <p:nvPr/>
        </p:nvSpPr>
        <p:spPr>
          <a:xfrm>
            <a:off x="2145755" y="34275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36E52D4-5802-23AE-677F-FCD884E1563D}"/>
              </a:ext>
            </a:extLst>
          </p:cNvPr>
          <p:cNvSpPr txBox="1"/>
          <p:nvPr/>
        </p:nvSpPr>
        <p:spPr>
          <a:xfrm>
            <a:off x="6857508" y="477308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EB5EAA8-1E3F-5275-3D93-D3F9C0E51474}"/>
              </a:ext>
            </a:extLst>
          </p:cNvPr>
          <p:cNvSpPr txBox="1"/>
          <p:nvPr/>
        </p:nvSpPr>
        <p:spPr>
          <a:xfrm>
            <a:off x="7514378" y="478612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55DA21B-411E-CAA8-BB60-8B3B5509BE7F}"/>
              </a:ext>
            </a:extLst>
          </p:cNvPr>
          <p:cNvSpPr txBox="1"/>
          <p:nvPr/>
        </p:nvSpPr>
        <p:spPr>
          <a:xfrm>
            <a:off x="6527068" y="616130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99F6C29-2E6D-57BD-59F3-5C03A012A0AA}"/>
              </a:ext>
            </a:extLst>
          </p:cNvPr>
          <p:cNvSpPr txBox="1"/>
          <p:nvPr/>
        </p:nvSpPr>
        <p:spPr>
          <a:xfrm>
            <a:off x="5077567" y="615012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55FC718-7D1A-468B-9D75-B55E62D6CAC9}"/>
              </a:ext>
            </a:extLst>
          </p:cNvPr>
          <p:cNvSpPr txBox="1"/>
          <p:nvPr/>
        </p:nvSpPr>
        <p:spPr>
          <a:xfrm>
            <a:off x="7077715" y="65572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20142489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図 88">
            <a:extLst>
              <a:ext uri="{FF2B5EF4-FFF2-40B4-BE49-F238E27FC236}">
                <a16:creationId xmlns:a16="http://schemas.microsoft.com/office/drawing/2014/main" id="{E73A10DE-9017-4944-87F7-FB080CC0A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186" y="1541157"/>
            <a:ext cx="5037257" cy="48162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B81FACED-3785-4510-9B7F-7686BC499C0B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C0587970-CAB4-4C70-AFA8-8AE5ED5A81D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5BB2EDD-1732-4B35-BFCA-6AF4C14AEF79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8DDA306-F023-440B-B456-5AF0152DAC22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60" name="図 59">
            <a:extLst>
              <a:ext uri="{FF2B5EF4-FFF2-40B4-BE49-F238E27FC236}">
                <a16:creationId xmlns:a16="http://schemas.microsoft.com/office/drawing/2014/main" id="{6DC7744F-FF12-4EC2-A780-6D11A3EB0E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94" y="487182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7356C7D7-5D36-4D0C-BD28-4F71977298D0}"/>
              </a:ext>
            </a:extLst>
          </p:cNvPr>
          <p:cNvCxnSpPr>
            <a:cxnSpLocks/>
            <a:stCxn id="60" idx="3"/>
          </p:cNvCxnSpPr>
          <p:nvPr/>
        </p:nvCxnSpPr>
        <p:spPr>
          <a:xfrm>
            <a:off x="700007" y="5107998"/>
            <a:ext cx="5650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94209576-5CC2-4817-8737-2A91BDB1840B}"/>
              </a:ext>
            </a:extLst>
          </p:cNvPr>
          <p:cNvGrpSpPr/>
          <p:nvPr/>
        </p:nvGrpSpPr>
        <p:grpSpPr>
          <a:xfrm>
            <a:off x="4541649" y="4255625"/>
            <a:ext cx="4093058" cy="1196725"/>
            <a:chOff x="4895374" y="3135953"/>
            <a:chExt cx="4093058" cy="1196725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EE2553EA-0324-43FD-803F-D2194A728B58}"/>
                </a:ext>
              </a:extLst>
            </p:cNvPr>
            <p:cNvSpPr txBox="1"/>
            <p:nvPr/>
          </p:nvSpPr>
          <p:spPr>
            <a:xfrm>
              <a:off x="4895374" y="3135953"/>
              <a:ext cx="409305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AE84D247-1BB1-40C8-90B6-48F64B1015D0}"/>
                </a:ext>
              </a:extLst>
            </p:cNvPr>
            <p:cNvSpPr txBox="1"/>
            <p:nvPr/>
          </p:nvSpPr>
          <p:spPr>
            <a:xfrm>
              <a:off x="8256879" y="375215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CD050961-A71D-49A4-A261-43551FD3CA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71876" y="3753508"/>
              <a:ext cx="3132091" cy="579170"/>
            </a:xfrm>
            <a:prstGeom prst="rect">
              <a:avLst/>
            </a:prstGeom>
          </p:spPr>
        </p:pic>
      </p:grp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90192B50-A98E-421E-A252-0DC12D6CC8AC}"/>
              </a:ext>
            </a:extLst>
          </p:cNvPr>
          <p:cNvGrpSpPr/>
          <p:nvPr/>
        </p:nvGrpSpPr>
        <p:grpSpPr>
          <a:xfrm>
            <a:off x="7142516" y="5462179"/>
            <a:ext cx="1215452" cy="1215452"/>
            <a:chOff x="5638108" y="5543188"/>
            <a:chExt cx="1215452" cy="1215452"/>
          </a:xfrm>
        </p:grpSpPr>
        <p:sp>
          <p:nvSpPr>
            <p:cNvPr id="71" name="楕円 70">
              <a:extLst>
                <a:ext uri="{FF2B5EF4-FFF2-40B4-BE49-F238E27FC236}">
                  <a16:creationId xmlns:a16="http://schemas.microsoft.com/office/drawing/2014/main" id="{FC1259FC-55ED-483E-B709-B17FF0350ADF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CD924A68-006E-4C31-BBF0-340696592C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0742047-CDFD-47E3-A64C-0CFF021A4F6C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AF469F8D-0E8A-43C3-9C4D-E398B92ACABF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96899C2-E69A-49C5-8123-C4F89163D73A}"/>
              </a:ext>
            </a:extLst>
          </p:cNvPr>
          <p:cNvGrpSpPr/>
          <p:nvPr/>
        </p:nvGrpSpPr>
        <p:grpSpPr>
          <a:xfrm>
            <a:off x="4506232" y="2765689"/>
            <a:ext cx="3244010" cy="1183596"/>
            <a:chOff x="772620" y="6109228"/>
            <a:chExt cx="3244010" cy="1183596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04904F5B-5651-4867-A929-DCA94478BADE}"/>
                </a:ext>
              </a:extLst>
            </p:cNvPr>
            <p:cNvSpPr txBox="1"/>
            <p:nvPr/>
          </p:nvSpPr>
          <p:spPr>
            <a:xfrm>
              <a:off x="772620" y="6109228"/>
              <a:ext cx="32440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を選ぶ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B3A8D644-1D49-4060-8B87-021C7781985F}"/>
                </a:ext>
              </a:extLst>
            </p:cNvPr>
            <p:cNvSpPr txBox="1"/>
            <p:nvPr/>
          </p:nvSpPr>
          <p:spPr>
            <a:xfrm>
              <a:off x="3241795" y="673288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A9A23F5D-0C11-4A88-A397-DEC990E2001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6643" y="6744136"/>
              <a:ext cx="2339543" cy="548688"/>
            </a:xfrm>
            <a:prstGeom prst="rect">
              <a:avLst/>
            </a:prstGeom>
          </p:spPr>
        </p:pic>
      </p:grp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B9EA766-85F4-924B-32B3-F90F1492D088}"/>
              </a:ext>
            </a:extLst>
          </p:cNvPr>
          <p:cNvSpPr txBox="1"/>
          <p:nvPr/>
        </p:nvSpPr>
        <p:spPr>
          <a:xfrm>
            <a:off x="2683147" y="1541749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2638E76-F078-B866-50D0-FB1F0FF8AE69}"/>
              </a:ext>
            </a:extLst>
          </p:cNvPr>
          <p:cNvSpPr txBox="1"/>
          <p:nvPr/>
        </p:nvSpPr>
        <p:spPr>
          <a:xfrm>
            <a:off x="3160201" y="154581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F676E7B-709C-8E84-416E-2082198B4997}"/>
              </a:ext>
            </a:extLst>
          </p:cNvPr>
          <p:cNvSpPr txBox="1"/>
          <p:nvPr/>
        </p:nvSpPr>
        <p:spPr>
          <a:xfrm>
            <a:off x="3219296" y="206504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F81C6F9-A432-E481-0491-E19DE71F8247}"/>
              </a:ext>
            </a:extLst>
          </p:cNvPr>
          <p:cNvSpPr txBox="1"/>
          <p:nvPr/>
        </p:nvSpPr>
        <p:spPr>
          <a:xfrm>
            <a:off x="3596360" y="206504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B0C1353-D01E-8BD6-26EF-DF64ADEED982}"/>
              </a:ext>
            </a:extLst>
          </p:cNvPr>
          <p:cNvSpPr txBox="1"/>
          <p:nvPr/>
        </p:nvSpPr>
        <p:spPr>
          <a:xfrm>
            <a:off x="4812700" y="20650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A613802-9D1E-8140-4EBE-B445FFFEE9F6}"/>
              </a:ext>
            </a:extLst>
          </p:cNvPr>
          <p:cNvSpPr txBox="1"/>
          <p:nvPr/>
        </p:nvSpPr>
        <p:spPr>
          <a:xfrm>
            <a:off x="5033791" y="206504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6339678-5F37-A8C5-6BE9-3B5DBB9C2E3A}"/>
              </a:ext>
            </a:extLst>
          </p:cNvPr>
          <p:cNvSpPr txBox="1"/>
          <p:nvPr/>
        </p:nvSpPr>
        <p:spPr>
          <a:xfrm>
            <a:off x="2054912" y="25810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C9E4D05-78B9-DA61-DB36-803D82A41017}"/>
              </a:ext>
            </a:extLst>
          </p:cNvPr>
          <p:cNvSpPr txBox="1"/>
          <p:nvPr/>
        </p:nvSpPr>
        <p:spPr>
          <a:xfrm>
            <a:off x="2204878" y="297607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0813B86-EFA1-18E6-9267-C5610C2D5A3A}"/>
              </a:ext>
            </a:extLst>
          </p:cNvPr>
          <p:cNvSpPr txBox="1"/>
          <p:nvPr/>
        </p:nvSpPr>
        <p:spPr>
          <a:xfrm>
            <a:off x="2198675" y="379464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F27B271-E4C8-A07F-98F0-F4E15CF12221}"/>
              </a:ext>
            </a:extLst>
          </p:cNvPr>
          <p:cNvSpPr txBox="1"/>
          <p:nvPr/>
        </p:nvSpPr>
        <p:spPr>
          <a:xfrm>
            <a:off x="2855545" y="380768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はかい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8B2BE14-FD7A-D288-36E5-EC69CEB99CF9}"/>
              </a:ext>
            </a:extLst>
          </p:cNvPr>
          <p:cNvSpPr txBox="1"/>
          <p:nvPr/>
        </p:nvSpPr>
        <p:spPr>
          <a:xfrm>
            <a:off x="3662576" y="421831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945F8E4-9A04-C14F-A989-F1DE5AEB64BF}"/>
              </a:ext>
            </a:extLst>
          </p:cNvPr>
          <p:cNvSpPr txBox="1"/>
          <p:nvPr/>
        </p:nvSpPr>
        <p:spPr>
          <a:xfrm>
            <a:off x="2213075" y="420713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C17FBA9-BB1D-D4DB-1D2C-72F7558B626C}"/>
              </a:ext>
            </a:extLst>
          </p:cNvPr>
          <p:cNvSpPr txBox="1"/>
          <p:nvPr/>
        </p:nvSpPr>
        <p:spPr>
          <a:xfrm>
            <a:off x="2854772" y="339171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F3DD3C9-8DCB-CED6-C983-3A8CEB771617}"/>
              </a:ext>
            </a:extLst>
          </p:cNvPr>
          <p:cNvSpPr txBox="1"/>
          <p:nvPr/>
        </p:nvSpPr>
        <p:spPr>
          <a:xfrm>
            <a:off x="2145755" y="34275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A08D58A-358A-A4E0-E226-2364D46488E1}"/>
              </a:ext>
            </a:extLst>
          </p:cNvPr>
          <p:cNvSpPr txBox="1"/>
          <p:nvPr/>
        </p:nvSpPr>
        <p:spPr>
          <a:xfrm>
            <a:off x="2395799" y="493338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FF05E4B-49BC-50A8-528B-B847E51F74AB}"/>
              </a:ext>
            </a:extLst>
          </p:cNvPr>
          <p:cNvSpPr txBox="1"/>
          <p:nvPr/>
        </p:nvSpPr>
        <p:spPr>
          <a:xfrm>
            <a:off x="3002011" y="490873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018E19E-B588-5650-47A1-D3276007DC02}"/>
              </a:ext>
            </a:extLst>
          </p:cNvPr>
          <p:cNvSpPr txBox="1"/>
          <p:nvPr/>
        </p:nvSpPr>
        <p:spPr>
          <a:xfrm>
            <a:off x="1968929" y="492008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5EEF1D3-5394-844B-8B14-27749BCB26EB}"/>
              </a:ext>
            </a:extLst>
          </p:cNvPr>
          <p:cNvSpPr txBox="1"/>
          <p:nvPr/>
        </p:nvSpPr>
        <p:spPr>
          <a:xfrm>
            <a:off x="3533115" y="5324137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8C87D4F-70CF-24C3-C670-C7BBC2B0C286}"/>
              </a:ext>
            </a:extLst>
          </p:cNvPr>
          <p:cNvSpPr txBox="1"/>
          <p:nvPr/>
        </p:nvSpPr>
        <p:spPr>
          <a:xfrm>
            <a:off x="2065112" y="532413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BD87310-F7A3-5E81-0B42-826C4F5E74AA}"/>
              </a:ext>
            </a:extLst>
          </p:cNvPr>
          <p:cNvSpPr txBox="1"/>
          <p:nvPr/>
        </p:nvSpPr>
        <p:spPr>
          <a:xfrm>
            <a:off x="6945513" y="492008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68FA062-3D53-F0D4-13F6-71400D2F71B8}"/>
              </a:ext>
            </a:extLst>
          </p:cNvPr>
          <p:cNvSpPr txBox="1"/>
          <p:nvPr/>
        </p:nvSpPr>
        <p:spPr>
          <a:xfrm>
            <a:off x="5477510" y="492008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5A63029-A2D4-A091-5E4A-4F94BE93CF4A}"/>
              </a:ext>
            </a:extLst>
          </p:cNvPr>
          <p:cNvSpPr txBox="1"/>
          <p:nvPr/>
        </p:nvSpPr>
        <p:spPr>
          <a:xfrm>
            <a:off x="5773508" y="3425240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F8CE543-5A3D-D53A-DDAF-84EF987BFA91}"/>
              </a:ext>
            </a:extLst>
          </p:cNvPr>
          <p:cNvSpPr txBox="1"/>
          <p:nvPr/>
        </p:nvSpPr>
        <p:spPr>
          <a:xfrm>
            <a:off x="6379720" y="340059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8E9131D-5013-BED8-C8C8-CACF737C8AA9}"/>
              </a:ext>
            </a:extLst>
          </p:cNvPr>
          <p:cNvSpPr txBox="1"/>
          <p:nvPr/>
        </p:nvSpPr>
        <p:spPr>
          <a:xfrm>
            <a:off x="5346638" y="341194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む</a:t>
            </a:r>
          </a:p>
        </p:txBody>
      </p:sp>
    </p:spTree>
    <p:extLst>
      <p:ext uri="{BB962C8B-B14F-4D97-AF65-F5344CB8AC3E}">
        <p14:creationId xmlns:p14="http://schemas.microsoft.com/office/powerpoint/2010/main" val="297180482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96F0A5A2-DDBF-4134-ABD6-D5246DDF5E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6990" y="2206161"/>
            <a:ext cx="7133237" cy="4593865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D098D71-0D32-459B-B24B-C530626079C6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fence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73735A8-71DE-449D-B301-4F0CF8A1976E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7319E97-1E12-4D19-BEF5-F21E5C6457F1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1E48AA3-8717-46E4-A189-C6C55027CE1B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FF3C7A9C-FB36-4C93-8393-428B1FBAA923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CB621A2F-864E-4B1D-A4D2-E88F12EAF23B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吹き出し: 角を丸めた四角形 48">
            <a:extLst>
              <a:ext uri="{FF2B5EF4-FFF2-40B4-BE49-F238E27FC236}">
                <a16:creationId xmlns:a16="http://schemas.microsoft.com/office/drawing/2014/main" id="{1049AFA0-9C8F-4F82-841E-33758A4B6EF6}"/>
              </a:ext>
            </a:extLst>
          </p:cNvPr>
          <p:cNvSpPr/>
          <p:nvPr/>
        </p:nvSpPr>
        <p:spPr>
          <a:xfrm>
            <a:off x="2266606" y="5682644"/>
            <a:ext cx="1595179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52263A4-D18D-44D3-9786-1068F84BE565}"/>
              </a:ext>
            </a:extLst>
          </p:cNvPr>
          <p:cNvSpPr txBox="1"/>
          <p:nvPr/>
        </p:nvSpPr>
        <p:spPr>
          <a:xfrm>
            <a:off x="2289964" y="5676170"/>
            <a:ext cx="1571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fence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771060D-0F01-4B51-B3CD-1617AF892549}"/>
              </a:ext>
            </a:extLst>
          </p:cNvPr>
          <p:cNvSpPr txBox="1"/>
          <p:nvPr/>
        </p:nvSpPr>
        <p:spPr>
          <a:xfrm>
            <a:off x="2971029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2DCA57A-B1E6-4313-9ACD-04D115E59C0D}"/>
              </a:ext>
            </a:extLst>
          </p:cNvPr>
          <p:cNvSpPr txBox="1"/>
          <p:nvPr/>
        </p:nvSpPr>
        <p:spPr>
          <a:xfrm>
            <a:off x="4280294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93859F2-972B-4CDC-8182-58E67C823781}"/>
              </a:ext>
            </a:extLst>
          </p:cNvPr>
          <p:cNvSpPr txBox="1"/>
          <p:nvPr/>
        </p:nvSpPr>
        <p:spPr>
          <a:xfrm>
            <a:off x="5728396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AFCC901-5D94-4103-9FD5-8962294D5C0F}"/>
              </a:ext>
            </a:extLst>
          </p:cNvPr>
          <p:cNvSpPr txBox="1"/>
          <p:nvPr/>
        </p:nvSpPr>
        <p:spPr>
          <a:xfrm>
            <a:off x="2971029" y="5769041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353471942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．柵を作ろう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6F0F7633-7385-4A5B-A8AE-678CF2155AF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3119" y="1799057"/>
            <a:ext cx="7057760" cy="4545257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7443BE7-A246-45AC-9A55-F2AB71036026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柵が完成しました！頑張った点を先生に伝えましょう！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4A397A4-AF26-4093-A59E-8AD846D43AC5}"/>
              </a:ext>
            </a:extLst>
          </p:cNvPr>
          <p:cNvSpPr txBox="1"/>
          <p:nvPr/>
        </p:nvSpPr>
        <p:spPr>
          <a:xfrm>
            <a:off x="2718013" y="10721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4349406-7761-400F-8DAA-CD1628320E12}"/>
              </a:ext>
            </a:extLst>
          </p:cNvPr>
          <p:cNvSpPr txBox="1"/>
          <p:nvPr/>
        </p:nvSpPr>
        <p:spPr>
          <a:xfrm>
            <a:off x="654324" y="1081056"/>
            <a:ext cx="57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85212E0-5B43-44F7-AC52-7DD09588B101}"/>
              </a:ext>
            </a:extLst>
          </p:cNvPr>
          <p:cNvSpPr txBox="1"/>
          <p:nvPr/>
        </p:nvSpPr>
        <p:spPr>
          <a:xfrm>
            <a:off x="3646407" y="108105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1E51E81-B204-4083-94E5-5CEC2655799A}"/>
              </a:ext>
            </a:extLst>
          </p:cNvPr>
          <p:cNvSpPr txBox="1"/>
          <p:nvPr/>
        </p:nvSpPr>
        <p:spPr>
          <a:xfrm>
            <a:off x="4093063" y="1081056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3CF6038-582F-4101-9AE5-6E243C968014}"/>
              </a:ext>
            </a:extLst>
          </p:cNvPr>
          <p:cNvSpPr txBox="1"/>
          <p:nvPr/>
        </p:nvSpPr>
        <p:spPr>
          <a:xfrm>
            <a:off x="4794598" y="10721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7F905AE-D329-4F32-AC93-3FE99C7C88D2}"/>
              </a:ext>
            </a:extLst>
          </p:cNvPr>
          <p:cNvSpPr txBox="1"/>
          <p:nvPr/>
        </p:nvSpPr>
        <p:spPr>
          <a:xfrm>
            <a:off x="1161616" y="1072178"/>
            <a:ext cx="719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</p:spTree>
    <p:extLst>
      <p:ext uri="{BB962C8B-B14F-4D97-AF65-F5344CB8AC3E}">
        <p14:creationId xmlns:p14="http://schemas.microsoft.com/office/powerpoint/2010/main" val="90185428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：塔を作ろう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2920752" y="1394108"/>
            <a:ext cx="513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5BA710-EB7C-48DD-9727-BBBBE2226D4A}"/>
              </a:ext>
            </a:extLst>
          </p:cNvPr>
          <p:cNvSpPr txBox="1"/>
          <p:nvPr/>
        </p:nvSpPr>
        <p:spPr>
          <a:xfrm>
            <a:off x="3659183" y="1394108"/>
            <a:ext cx="513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70569295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2627" y="1549266"/>
            <a:ext cx="6558744" cy="422388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遠くを観察するための塔を作ろう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4668500" y="1079413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90077E-8B6A-46E2-8873-C71305A88ADC}"/>
              </a:ext>
            </a:extLst>
          </p:cNvPr>
          <p:cNvSpPr txBox="1"/>
          <p:nvPr/>
        </p:nvSpPr>
        <p:spPr>
          <a:xfrm>
            <a:off x="2601527" y="1079413"/>
            <a:ext cx="7098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E004470-0393-498A-AF95-5B0080C2B0D6}"/>
              </a:ext>
            </a:extLst>
          </p:cNvPr>
          <p:cNvSpPr txBox="1"/>
          <p:nvPr/>
        </p:nvSpPr>
        <p:spPr>
          <a:xfrm>
            <a:off x="4221674" y="1079413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0B5FA1F-9ED3-4407-8AE6-1BBC8ECAAF50}"/>
              </a:ext>
            </a:extLst>
          </p:cNvPr>
          <p:cNvSpPr txBox="1"/>
          <p:nvPr/>
        </p:nvSpPr>
        <p:spPr>
          <a:xfrm>
            <a:off x="1929749" y="1079413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54B0592-DC1E-4B8F-9A66-E4A042A27B0B}"/>
              </a:ext>
            </a:extLst>
          </p:cNvPr>
          <p:cNvSpPr txBox="1"/>
          <p:nvPr/>
        </p:nvSpPr>
        <p:spPr>
          <a:xfrm>
            <a:off x="1671554" y="5710353"/>
            <a:ext cx="61752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50A8AD7-8601-4F91-A80C-528AD0D5CFDE}"/>
              </a:ext>
            </a:extLst>
          </p:cNvPr>
          <p:cNvSpPr txBox="1"/>
          <p:nvPr/>
        </p:nvSpPr>
        <p:spPr>
          <a:xfrm>
            <a:off x="5034964" y="6316036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B0A9148-8BF1-45CF-8956-63A0B557D4CA}"/>
              </a:ext>
            </a:extLst>
          </p:cNvPr>
          <p:cNvSpPr txBox="1"/>
          <p:nvPr/>
        </p:nvSpPr>
        <p:spPr>
          <a:xfrm>
            <a:off x="5664008" y="631380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BFD33A0-A4C4-48B6-B3FF-168C14629C80}"/>
              </a:ext>
            </a:extLst>
          </p:cNvPr>
          <p:cNvSpPr txBox="1"/>
          <p:nvPr/>
        </p:nvSpPr>
        <p:spPr>
          <a:xfrm>
            <a:off x="2502992" y="6301657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D0F27C-553A-45C5-971A-71AE8A32DD63}"/>
              </a:ext>
            </a:extLst>
          </p:cNvPr>
          <p:cNvSpPr txBox="1"/>
          <p:nvPr/>
        </p:nvSpPr>
        <p:spPr>
          <a:xfrm>
            <a:off x="4572000" y="5781481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6F847F3-DC34-4410-BFDF-C35137DA57C0}"/>
              </a:ext>
            </a:extLst>
          </p:cNvPr>
          <p:cNvSpPr txBox="1"/>
          <p:nvPr/>
        </p:nvSpPr>
        <p:spPr>
          <a:xfrm>
            <a:off x="5104129" y="578148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0D9A5E3-B0F5-4EAF-BE49-1C6AA9D52F73}"/>
              </a:ext>
            </a:extLst>
          </p:cNvPr>
          <p:cNvSpPr txBox="1"/>
          <p:nvPr/>
        </p:nvSpPr>
        <p:spPr>
          <a:xfrm>
            <a:off x="5554947" y="578148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</p:spTree>
    <p:extLst>
      <p:ext uri="{BB962C8B-B14F-4D97-AF65-F5344CB8AC3E}">
        <p14:creationId xmlns:p14="http://schemas.microsoft.com/office/powerpoint/2010/main" val="397737345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E46F7711-C369-4752-BB10-DADDD7193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769998"/>
            <a:ext cx="664291" cy="711741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7BAF1699-E736-4066-8816-27E6050A9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692857"/>
            <a:ext cx="752413" cy="650735"/>
          </a:xfrm>
          <a:prstGeom prst="rect">
            <a:avLst/>
          </a:prstGeom>
        </p:spPr>
      </p:pic>
      <p:sp>
        <p:nvSpPr>
          <p:cNvPr id="29" name="吹き出し: 角を丸めた四角形 28">
            <a:extLst>
              <a:ext uri="{FF2B5EF4-FFF2-40B4-BE49-F238E27FC236}">
                <a16:creationId xmlns:a16="http://schemas.microsoft.com/office/drawing/2014/main" id="{9D0DB595-E7FC-4CF5-AE36-3B727380777B}"/>
              </a:ext>
            </a:extLst>
          </p:cNvPr>
          <p:cNvSpPr/>
          <p:nvPr/>
        </p:nvSpPr>
        <p:spPr>
          <a:xfrm>
            <a:off x="1335162" y="1637128"/>
            <a:ext cx="5179693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2597448-43A6-4D98-9507-6C93F5D596BA}"/>
              </a:ext>
            </a:extLst>
          </p:cNvPr>
          <p:cNvSpPr txBox="1"/>
          <p:nvPr/>
        </p:nvSpPr>
        <p:spPr>
          <a:xfrm>
            <a:off x="1406020" y="1646961"/>
            <a:ext cx="4462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塔を作るプログラムは第</a:t>
            </a:r>
            <a:r>
              <a:rPr kumimoji="1" lang="en-US" altLang="ja-JP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でも作ったね。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7C0F8CF-1B62-4FCC-A405-A35B9B428940}"/>
              </a:ext>
            </a:extLst>
          </p:cNvPr>
          <p:cNvSpPr txBox="1"/>
          <p:nvPr/>
        </p:nvSpPr>
        <p:spPr>
          <a:xfrm>
            <a:off x="3412182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9E3E537-13D0-4994-8465-A29244D0A931}"/>
              </a:ext>
            </a:extLst>
          </p:cNvPr>
          <p:cNvSpPr txBox="1"/>
          <p:nvPr/>
        </p:nvSpPr>
        <p:spPr>
          <a:xfrm>
            <a:off x="3738910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0428787-8019-4AB4-BDC3-5ACE0A9CE022}"/>
              </a:ext>
            </a:extLst>
          </p:cNvPr>
          <p:cNvSpPr txBox="1"/>
          <p:nvPr/>
        </p:nvSpPr>
        <p:spPr>
          <a:xfrm>
            <a:off x="4344970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0689E4C-0A54-408C-AE81-15433D3E8B08}"/>
              </a:ext>
            </a:extLst>
          </p:cNvPr>
          <p:cNvSpPr txBox="1"/>
          <p:nvPr/>
        </p:nvSpPr>
        <p:spPr>
          <a:xfrm>
            <a:off x="3045202" y="2710411"/>
            <a:ext cx="4759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ブロックを積み上げたあとにはしごを掛けたね！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4293E87-307D-46B6-BD8F-3170F0B79DB1}"/>
              </a:ext>
            </a:extLst>
          </p:cNvPr>
          <p:cNvSpPr txBox="1"/>
          <p:nvPr/>
        </p:nvSpPr>
        <p:spPr>
          <a:xfrm>
            <a:off x="6514855" y="2768915"/>
            <a:ext cx="3165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吹き出し: 角を丸めた四角形 41">
            <a:extLst>
              <a:ext uri="{FF2B5EF4-FFF2-40B4-BE49-F238E27FC236}">
                <a16:creationId xmlns:a16="http://schemas.microsoft.com/office/drawing/2014/main" id="{7C31A57C-74F7-48B1-98B3-7C3CEA6BDD2F}"/>
              </a:ext>
            </a:extLst>
          </p:cNvPr>
          <p:cNvSpPr/>
          <p:nvPr/>
        </p:nvSpPr>
        <p:spPr>
          <a:xfrm>
            <a:off x="2991142" y="2712646"/>
            <a:ext cx="4847841" cy="609010"/>
          </a:xfrm>
          <a:prstGeom prst="wedgeRoundRectCallout">
            <a:avLst>
              <a:gd name="adj1" fmla="val 53191"/>
              <a:gd name="adj2" fmla="val -13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B1F30809-35F9-42C4-90EE-D81BD2761821}"/>
              </a:ext>
            </a:extLst>
          </p:cNvPr>
          <p:cNvSpPr txBox="1"/>
          <p:nvPr/>
        </p:nvSpPr>
        <p:spPr>
          <a:xfrm>
            <a:off x="1376039" y="1710801"/>
            <a:ext cx="464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9B1F8CB7-A749-4570-A8B1-B7FFEEF24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3716878"/>
            <a:ext cx="752413" cy="650735"/>
          </a:xfrm>
          <a:prstGeom prst="rect">
            <a:avLst/>
          </a:prstGeom>
        </p:spPr>
      </p:pic>
      <p:sp>
        <p:nvSpPr>
          <p:cNvPr id="45" name="吹き出し: 角を丸めた四角形 44">
            <a:extLst>
              <a:ext uri="{FF2B5EF4-FFF2-40B4-BE49-F238E27FC236}">
                <a16:creationId xmlns:a16="http://schemas.microsoft.com/office/drawing/2014/main" id="{D9DC3D15-0C34-4EA9-9E67-ECB23E2C9E35}"/>
              </a:ext>
            </a:extLst>
          </p:cNvPr>
          <p:cNvSpPr/>
          <p:nvPr/>
        </p:nvSpPr>
        <p:spPr>
          <a:xfrm>
            <a:off x="1368264" y="3661149"/>
            <a:ext cx="5146591" cy="1025496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B91F846-AC99-44C5-BB24-FC859626B778}"/>
              </a:ext>
            </a:extLst>
          </p:cNvPr>
          <p:cNvSpPr txBox="1"/>
          <p:nvPr/>
        </p:nvSpPr>
        <p:spPr>
          <a:xfrm>
            <a:off x="1439121" y="3670982"/>
            <a:ext cx="49147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同じ命令を何回も実行するよ！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工夫するとスマートなプログラムができそうだね！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B8B53AB-7339-425B-AD84-26E15D838710}"/>
              </a:ext>
            </a:extLst>
          </p:cNvPr>
          <p:cNvSpPr txBox="1"/>
          <p:nvPr/>
        </p:nvSpPr>
        <p:spPr>
          <a:xfrm>
            <a:off x="1769273" y="3734380"/>
            <a:ext cx="6980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32CA1472-E879-4463-B11F-47A13DBE5538}"/>
              </a:ext>
            </a:extLst>
          </p:cNvPr>
          <p:cNvSpPr txBox="1"/>
          <p:nvPr/>
        </p:nvSpPr>
        <p:spPr>
          <a:xfrm>
            <a:off x="1413695" y="373990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B58F3C0-A812-4BEE-A63E-E05F5A604D1F}"/>
              </a:ext>
            </a:extLst>
          </p:cNvPr>
          <p:cNvSpPr txBox="1"/>
          <p:nvPr/>
        </p:nvSpPr>
        <p:spPr>
          <a:xfrm>
            <a:off x="1365508" y="4204803"/>
            <a:ext cx="73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くふう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32E4D28-AD93-4F29-8839-4509AA1CD673}"/>
              </a:ext>
            </a:extLst>
          </p:cNvPr>
          <p:cNvSpPr txBox="1"/>
          <p:nvPr/>
        </p:nvSpPr>
        <p:spPr>
          <a:xfrm>
            <a:off x="4055795" y="2768915"/>
            <a:ext cx="4215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E535B1E5-7D21-4260-B508-58BED35AC1CE}"/>
              </a:ext>
            </a:extLst>
          </p:cNvPr>
          <p:cNvGrpSpPr/>
          <p:nvPr/>
        </p:nvGrpSpPr>
        <p:grpSpPr>
          <a:xfrm>
            <a:off x="1136342" y="4817761"/>
            <a:ext cx="6871316" cy="1131079"/>
            <a:chOff x="1134302" y="5625077"/>
            <a:chExt cx="6871316" cy="1131079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C5F87EA8-E644-4128-92B1-15B4E41DE2C9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7A94A13A-187A-40D8-BF41-AEEE3AC208C0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FCAAA0A-C42F-434A-AE3E-7B944581BDCB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9E3CDD4-16DD-4926-97E9-1F4DC80F8EE2}"/>
                </a:ext>
              </a:extLst>
            </p:cNvPr>
            <p:cNvSpPr txBox="1"/>
            <p:nvPr/>
          </p:nvSpPr>
          <p:spPr>
            <a:xfrm>
              <a:off x="2358068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023853A2-5E40-4941-A4FF-8B9A87955CCE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B18B566-934B-4C5B-B96F-5A3595FB7B40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A250B692-43DD-4658-8CEC-F2BC6BADADCA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34275329-2B0E-4CF1-A57D-BAC1D34DC789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B1778086-C994-4F19-8875-5BDC17AEE610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34771C23-76C0-49AE-BE44-0DF2C51FAA23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B9F04ED2-1392-4535-AFFF-F8E699BB3164}"/>
              </a:ext>
            </a:extLst>
          </p:cNvPr>
          <p:cNvSpPr txBox="1"/>
          <p:nvPr/>
        </p:nvSpPr>
        <p:spPr>
          <a:xfrm>
            <a:off x="1630823" y="5975858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9F48370-2CDB-419D-BDBE-07D105C9C5D2}"/>
              </a:ext>
            </a:extLst>
          </p:cNvPr>
          <p:cNvSpPr txBox="1"/>
          <p:nvPr/>
        </p:nvSpPr>
        <p:spPr>
          <a:xfrm>
            <a:off x="5003110" y="6037997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4CCC38B-7543-4EA8-B18E-387E7E94D470}"/>
              </a:ext>
            </a:extLst>
          </p:cNvPr>
          <p:cNvSpPr txBox="1"/>
          <p:nvPr/>
        </p:nvSpPr>
        <p:spPr>
          <a:xfrm>
            <a:off x="5632154" y="603576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7F5DA73-5D19-4252-843C-A4D9E4D8A0AC}"/>
              </a:ext>
            </a:extLst>
          </p:cNvPr>
          <p:cNvSpPr txBox="1"/>
          <p:nvPr/>
        </p:nvSpPr>
        <p:spPr>
          <a:xfrm>
            <a:off x="2471138" y="60236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2000FDD-B3D0-4DB7-AE8B-FEAA82287643}"/>
              </a:ext>
            </a:extLst>
          </p:cNvPr>
          <p:cNvSpPr txBox="1"/>
          <p:nvPr/>
        </p:nvSpPr>
        <p:spPr>
          <a:xfrm>
            <a:off x="1754734" y="1701607"/>
            <a:ext cx="464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58DF65C-B87B-4E1D-BB9B-C02D4432BF83}"/>
              </a:ext>
            </a:extLst>
          </p:cNvPr>
          <p:cNvSpPr txBox="1"/>
          <p:nvPr/>
        </p:nvSpPr>
        <p:spPr>
          <a:xfrm>
            <a:off x="4456533" y="2768915"/>
            <a:ext cx="4215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BD1872E-DFCA-4B6A-A010-3E29EBA9E6B0}"/>
              </a:ext>
            </a:extLst>
          </p:cNvPr>
          <p:cNvSpPr txBox="1"/>
          <p:nvPr/>
        </p:nvSpPr>
        <p:spPr>
          <a:xfrm>
            <a:off x="2412942" y="3728859"/>
            <a:ext cx="6980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5837F14-1039-421D-BB39-7AE48B502A89}"/>
              </a:ext>
            </a:extLst>
          </p:cNvPr>
          <p:cNvSpPr txBox="1"/>
          <p:nvPr/>
        </p:nvSpPr>
        <p:spPr>
          <a:xfrm>
            <a:off x="3027284" y="3718414"/>
            <a:ext cx="6980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187670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67" name="図 66">
            <a:extLst>
              <a:ext uri="{FF2B5EF4-FFF2-40B4-BE49-F238E27FC236}">
                <a16:creationId xmlns:a16="http://schemas.microsoft.com/office/drawing/2014/main" id="{16447F4A-08C7-4AEA-94AE-C70E788E0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5F343D5-315F-4FEC-8D1D-232F587E4DF8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2" name="図 71">
            <a:extLst>
              <a:ext uri="{FF2B5EF4-FFF2-40B4-BE49-F238E27FC236}">
                <a16:creationId xmlns:a16="http://schemas.microsoft.com/office/drawing/2014/main" id="{58140CCA-6A4A-44DB-BA36-46EDAE58F1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D41E4E22-DFE5-45D8-B180-105817F4D2A3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1A7E6A4-8FEC-4F80-BA61-FD503A56AC0E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1042DBAA-5750-4CBA-A555-2DA48FACD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6394953-B190-4418-8D11-2AACFF559CA1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66F10C0F-F4EA-410E-9496-8AD328899101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7F493715-D3BF-4E31-9C78-AF01E2335772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5DD8F03E-6EF4-42CF-8153-73E04E3258C8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60FBFA45-60BF-489B-92D0-961104C6BA8A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吹き出し: 角を丸めた四角形 80">
            <a:extLst>
              <a:ext uri="{FF2B5EF4-FFF2-40B4-BE49-F238E27FC236}">
                <a16:creationId xmlns:a16="http://schemas.microsoft.com/office/drawing/2014/main" id="{508EA64D-83FF-45E6-86BF-9D9E1DC6B06D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DAD0AEE8-99B4-44C5-8DDD-227100EFC2AE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72697E5-13B6-455A-8E46-7A8D341195A7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22662955-F64D-48E0-ACD0-A7417E256C47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BF8171D7-A169-4568-93F9-1AD7F8F7328D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FA4C248B-03B9-45EC-B28D-A7D32790459C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494B6C70-937A-405C-869D-A20B11248D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088493D7-8AB6-46B8-84D2-F27E5199EF29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F64A02A-025E-4AB1-8975-0384B0DB62B0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B238B47-8A80-4E12-B9BC-4FF28384E7A6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205390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F0B57BA3-7312-48E8-9A6E-8E1FAC1A7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43" y="1662139"/>
            <a:ext cx="4839119" cy="30939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1958EC2-CAE9-4B1F-A474-6ADFCE46CEE6}"/>
              </a:ext>
            </a:extLst>
          </p:cNvPr>
          <p:cNvSpPr txBox="1"/>
          <p:nvPr/>
        </p:nvSpPr>
        <p:spPr>
          <a:xfrm>
            <a:off x="331586" y="899238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①塔を建てるプログラム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E36ACCE1-8FFA-4F5E-A9E1-90C6F6EB5842}"/>
              </a:ext>
            </a:extLst>
          </p:cNvPr>
          <p:cNvSpPr txBox="1"/>
          <p:nvPr/>
        </p:nvSpPr>
        <p:spPr>
          <a:xfrm>
            <a:off x="538604" y="968191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709915D-EFEF-4461-A637-30A0FE520DB0}"/>
              </a:ext>
            </a:extLst>
          </p:cNvPr>
          <p:cNvSpPr txBox="1"/>
          <p:nvPr/>
        </p:nvSpPr>
        <p:spPr>
          <a:xfrm>
            <a:off x="968031" y="960666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</a:t>
            </a:r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FA081C12-3407-4997-B449-C9F1530D68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7152"/>
          <a:stretch/>
        </p:blipFill>
        <p:spPr>
          <a:xfrm>
            <a:off x="4572000" y="3137294"/>
            <a:ext cx="2506364" cy="139385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B7C67356-5BFA-40F3-B35C-20504A2C6F00}"/>
              </a:ext>
            </a:extLst>
          </p:cNvPr>
          <p:cNvSpPr/>
          <p:nvPr/>
        </p:nvSpPr>
        <p:spPr>
          <a:xfrm>
            <a:off x="1129501" y="2619759"/>
            <a:ext cx="3041894" cy="188356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12EF70C-C807-473F-B864-D27828592F6B}"/>
              </a:ext>
            </a:extLst>
          </p:cNvPr>
          <p:cNvSpPr txBox="1"/>
          <p:nvPr/>
        </p:nvSpPr>
        <p:spPr>
          <a:xfrm>
            <a:off x="490654" y="4567303"/>
            <a:ext cx="82953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材料の▼を押して「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樫の木材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」、数を「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64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CF145B5-7734-40F3-94D7-B8D0B6688E50}"/>
              </a:ext>
            </a:extLst>
          </p:cNvPr>
          <p:cNvSpPr txBox="1"/>
          <p:nvPr/>
        </p:nvSpPr>
        <p:spPr>
          <a:xfrm>
            <a:off x="5583631" y="5187944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DC10139-5696-4C8B-9664-9779B6A68E75}"/>
              </a:ext>
            </a:extLst>
          </p:cNvPr>
          <p:cNvSpPr txBox="1"/>
          <p:nvPr/>
        </p:nvSpPr>
        <p:spPr>
          <a:xfrm>
            <a:off x="4854229" y="5188211"/>
            <a:ext cx="534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1A605296-7B4F-4A47-A1A3-B985F977828C}"/>
              </a:ext>
            </a:extLst>
          </p:cNvPr>
          <p:cNvSpPr txBox="1"/>
          <p:nvPr/>
        </p:nvSpPr>
        <p:spPr>
          <a:xfrm>
            <a:off x="426276" y="5187944"/>
            <a:ext cx="907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83A5785-F81B-47EB-B6BC-01A3823EA2F4}"/>
              </a:ext>
            </a:extLst>
          </p:cNvPr>
          <p:cNvSpPr txBox="1"/>
          <p:nvPr/>
        </p:nvSpPr>
        <p:spPr>
          <a:xfrm>
            <a:off x="3872883" y="5187944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6FA523E1-BDD2-476D-9CDA-11D082F90219}"/>
              </a:ext>
            </a:extLst>
          </p:cNvPr>
          <p:cNvSpPr txBox="1"/>
          <p:nvPr/>
        </p:nvSpPr>
        <p:spPr>
          <a:xfrm>
            <a:off x="8002049" y="463150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B2AC297D-F724-4F35-A92B-FA6D02236FA5}"/>
              </a:ext>
            </a:extLst>
          </p:cNvPr>
          <p:cNvSpPr txBox="1"/>
          <p:nvPr/>
        </p:nvSpPr>
        <p:spPr>
          <a:xfrm>
            <a:off x="2976017" y="5187944"/>
            <a:ext cx="7019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もくざい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99AC4E02-80F4-416E-AE73-60D13C72A54A}"/>
              </a:ext>
            </a:extLst>
          </p:cNvPr>
          <p:cNvSpPr txBox="1"/>
          <p:nvPr/>
        </p:nvSpPr>
        <p:spPr>
          <a:xfrm>
            <a:off x="2477019" y="5187944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かし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0C690340-BEA9-4804-8E40-E6D6FC282E30}"/>
              </a:ext>
            </a:extLst>
          </p:cNvPr>
          <p:cNvSpPr txBox="1"/>
          <p:nvPr/>
        </p:nvSpPr>
        <p:spPr>
          <a:xfrm>
            <a:off x="1591960" y="5187944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cxnSp>
        <p:nvCxnSpPr>
          <p:cNvPr id="93" name="直線矢印コネクタ 92">
            <a:extLst>
              <a:ext uri="{FF2B5EF4-FFF2-40B4-BE49-F238E27FC236}">
                <a16:creationId xmlns:a16="http://schemas.microsoft.com/office/drawing/2014/main" id="{B529E3A0-0B8A-4904-BE39-85F83D4A80A0}"/>
              </a:ext>
            </a:extLst>
          </p:cNvPr>
          <p:cNvCxnSpPr>
            <a:cxnSpLocks/>
          </p:cNvCxnSpPr>
          <p:nvPr/>
        </p:nvCxnSpPr>
        <p:spPr>
          <a:xfrm flipV="1">
            <a:off x="4048863" y="4195404"/>
            <a:ext cx="468036" cy="440284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561B6FF7-2322-49C5-B5A3-168D669D7860}"/>
              </a:ext>
            </a:extLst>
          </p:cNvPr>
          <p:cNvSpPr/>
          <p:nvPr/>
        </p:nvSpPr>
        <p:spPr>
          <a:xfrm>
            <a:off x="1824561" y="1760451"/>
            <a:ext cx="732208" cy="466804"/>
          </a:xfrm>
          <a:prstGeom prst="roundRect">
            <a:avLst>
              <a:gd name="adj" fmla="val 4239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5" name="四角形: 角を丸くする 94">
            <a:extLst>
              <a:ext uri="{FF2B5EF4-FFF2-40B4-BE49-F238E27FC236}">
                <a16:creationId xmlns:a16="http://schemas.microsoft.com/office/drawing/2014/main" id="{1D8A0A39-4003-4CF5-8F12-39ED5DDB89C5}"/>
              </a:ext>
            </a:extLst>
          </p:cNvPr>
          <p:cNvSpPr/>
          <p:nvPr/>
        </p:nvSpPr>
        <p:spPr>
          <a:xfrm>
            <a:off x="2764742" y="1792688"/>
            <a:ext cx="396793" cy="40026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CAAD982D-0254-485A-ACDF-28534331684E}"/>
              </a:ext>
            </a:extLst>
          </p:cNvPr>
          <p:cNvCxnSpPr>
            <a:cxnSpLocks/>
          </p:cNvCxnSpPr>
          <p:nvPr/>
        </p:nvCxnSpPr>
        <p:spPr>
          <a:xfrm>
            <a:off x="721437" y="1968384"/>
            <a:ext cx="25623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図 96">
            <a:extLst>
              <a:ext uri="{FF2B5EF4-FFF2-40B4-BE49-F238E27FC236}">
                <a16:creationId xmlns:a16="http://schemas.microsoft.com/office/drawing/2014/main" id="{04E7472F-8E3F-49B7-A97B-ACF2923579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50" y="175974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291705E-6954-482B-9F81-D40D8689E1C9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3B21DF85-F95C-4257-B5DF-5E1A66C4E0A8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7031DF4-FEDC-4755-B010-AACF8DD581A7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25350C42-84AF-469E-B1B4-65A132251AC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9FB1B9BF-0573-40C4-94E8-6F1A01E66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850" y="4618902"/>
            <a:ext cx="3858757" cy="642107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21A606A6-5A45-44D4-91FF-D67F7F11AA4E}"/>
              </a:ext>
            </a:extLst>
          </p:cNvPr>
          <p:cNvSpPr txBox="1"/>
          <p:nvPr/>
        </p:nvSpPr>
        <p:spPr>
          <a:xfrm>
            <a:off x="483140" y="5914699"/>
            <a:ext cx="78153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47C5501-A6F0-41CF-9FD3-16EA7BFBA669}"/>
              </a:ext>
            </a:extLst>
          </p:cNvPr>
          <p:cNvSpPr txBox="1"/>
          <p:nvPr/>
        </p:nvSpPr>
        <p:spPr>
          <a:xfrm>
            <a:off x="3624641" y="597060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82D68867-CF5E-4660-9DF0-EF69E6FF617B}"/>
              </a:ext>
            </a:extLst>
          </p:cNvPr>
          <p:cNvSpPr txBox="1"/>
          <p:nvPr/>
        </p:nvSpPr>
        <p:spPr>
          <a:xfrm>
            <a:off x="5545938" y="5970602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FCCA9158-1B7E-43C7-A63B-4CCD4A560FC9}"/>
              </a:ext>
            </a:extLst>
          </p:cNvPr>
          <p:cNvSpPr txBox="1"/>
          <p:nvPr/>
        </p:nvSpPr>
        <p:spPr>
          <a:xfrm>
            <a:off x="4886382" y="5970602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7" name="図 106">
            <a:extLst>
              <a:ext uri="{FF2B5EF4-FFF2-40B4-BE49-F238E27FC236}">
                <a16:creationId xmlns:a16="http://schemas.microsoft.com/office/drawing/2014/main" id="{F3460AF8-F8DC-4803-B815-8F33EB2DF2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1474" y="5731433"/>
            <a:ext cx="1463167" cy="1044030"/>
          </a:xfrm>
          <a:prstGeom prst="rect">
            <a:avLst/>
          </a:prstGeom>
        </p:spPr>
      </p:pic>
      <p:pic>
        <p:nvPicPr>
          <p:cNvPr id="108" name="図 107">
            <a:extLst>
              <a:ext uri="{FF2B5EF4-FFF2-40B4-BE49-F238E27FC236}">
                <a16:creationId xmlns:a16="http://schemas.microsoft.com/office/drawing/2014/main" id="{367D4B13-DDBD-4C49-BEF3-A650C60DE7E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249094" y="2326361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109" name="直線矢印コネクタ 108">
            <a:extLst>
              <a:ext uri="{FF2B5EF4-FFF2-40B4-BE49-F238E27FC236}">
                <a16:creationId xmlns:a16="http://schemas.microsoft.com/office/drawing/2014/main" id="{A3D4DD58-D73E-4B6E-AADE-7BDCAC8AE3E5}"/>
              </a:ext>
            </a:extLst>
          </p:cNvPr>
          <p:cNvCxnSpPr>
            <a:cxnSpLocks/>
          </p:cNvCxnSpPr>
          <p:nvPr/>
        </p:nvCxnSpPr>
        <p:spPr>
          <a:xfrm>
            <a:off x="745581" y="2513229"/>
            <a:ext cx="2533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1A03A35-BACD-BB9E-7891-0826C90352A8}"/>
              </a:ext>
            </a:extLst>
          </p:cNvPr>
          <p:cNvSpPr txBox="1"/>
          <p:nvPr/>
        </p:nvSpPr>
        <p:spPr>
          <a:xfrm>
            <a:off x="3091224" y="178502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C50AE9F5-ADC6-4141-983B-6C1C971EDBBA}"/>
              </a:ext>
            </a:extLst>
          </p:cNvPr>
          <p:cNvSpPr txBox="1"/>
          <p:nvPr/>
        </p:nvSpPr>
        <p:spPr>
          <a:xfrm>
            <a:off x="3468288" y="17850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AD4E6D1-F256-0FB3-ACC8-47575B789C34}"/>
              </a:ext>
            </a:extLst>
          </p:cNvPr>
          <p:cNvSpPr txBox="1"/>
          <p:nvPr/>
        </p:nvSpPr>
        <p:spPr>
          <a:xfrm>
            <a:off x="4684628" y="17850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EA2E0B3-F0BE-4581-5AD8-49C131E5DEE5}"/>
              </a:ext>
            </a:extLst>
          </p:cNvPr>
          <p:cNvSpPr txBox="1"/>
          <p:nvPr/>
        </p:nvSpPr>
        <p:spPr>
          <a:xfrm>
            <a:off x="4905719" y="178502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4FCE567-56D7-AC9A-3DF1-E80602B47BCF}"/>
              </a:ext>
            </a:extLst>
          </p:cNvPr>
          <p:cNvSpPr txBox="1"/>
          <p:nvPr/>
        </p:nvSpPr>
        <p:spPr>
          <a:xfrm>
            <a:off x="4604907" y="4699951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8367D2E-5623-2438-2477-BC546C037C70}"/>
              </a:ext>
            </a:extLst>
          </p:cNvPr>
          <p:cNvSpPr txBox="1"/>
          <p:nvPr/>
        </p:nvSpPr>
        <p:spPr>
          <a:xfrm>
            <a:off x="4872171" y="470893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CB2A4EE-77CF-638F-C48F-A15959E90B5F}"/>
              </a:ext>
            </a:extLst>
          </p:cNvPr>
          <p:cNvSpPr txBox="1"/>
          <p:nvPr/>
        </p:nvSpPr>
        <p:spPr>
          <a:xfrm>
            <a:off x="5909427" y="470893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8D3D1C4-A16E-AACF-A443-5BAEB84DF8A7}"/>
              </a:ext>
            </a:extLst>
          </p:cNvPr>
          <p:cNvSpPr txBox="1"/>
          <p:nvPr/>
        </p:nvSpPr>
        <p:spPr>
          <a:xfrm>
            <a:off x="6091588" y="470893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3E3027F-457B-BC5B-26C3-BC54699DB40F}"/>
              </a:ext>
            </a:extLst>
          </p:cNvPr>
          <p:cNvSpPr txBox="1"/>
          <p:nvPr/>
        </p:nvSpPr>
        <p:spPr>
          <a:xfrm>
            <a:off x="1956774" y="23016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6F87FC6-DCBC-4EC3-DE90-1245111DFBF9}"/>
              </a:ext>
            </a:extLst>
          </p:cNvPr>
          <p:cNvSpPr txBox="1"/>
          <p:nvPr/>
        </p:nvSpPr>
        <p:spPr>
          <a:xfrm>
            <a:off x="3155273" y="573295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215974826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図 53">
            <a:extLst>
              <a:ext uri="{FF2B5EF4-FFF2-40B4-BE49-F238E27FC236}">
                <a16:creationId xmlns:a16="http://schemas.microsoft.com/office/drawing/2014/main" id="{7932E9BB-9692-4CD5-B5F5-FF1356053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443" y="1662139"/>
            <a:ext cx="4839119" cy="30939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94" name="四角形: 角を丸くする 93">
            <a:extLst>
              <a:ext uri="{FF2B5EF4-FFF2-40B4-BE49-F238E27FC236}">
                <a16:creationId xmlns:a16="http://schemas.microsoft.com/office/drawing/2014/main" id="{561B6FF7-2322-49C5-B5A3-168D669D7860}"/>
              </a:ext>
            </a:extLst>
          </p:cNvPr>
          <p:cNvSpPr/>
          <p:nvPr/>
        </p:nvSpPr>
        <p:spPr>
          <a:xfrm>
            <a:off x="1973459" y="2727375"/>
            <a:ext cx="471668" cy="1624862"/>
          </a:xfrm>
          <a:prstGeom prst="roundRect">
            <a:avLst>
              <a:gd name="adj" fmla="val 245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CAAD982D-0254-485A-ACDF-28534331684E}"/>
              </a:ext>
            </a:extLst>
          </p:cNvPr>
          <p:cNvCxnSpPr>
            <a:cxnSpLocks/>
          </p:cNvCxnSpPr>
          <p:nvPr/>
        </p:nvCxnSpPr>
        <p:spPr>
          <a:xfrm>
            <a:off x="756177" y="3015946"/>
            <a:ext cx="42455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7" name="図 96">
            <a:extLst>
              <a:ext uri="{FF2B5EF4-FFF2-40B4-BE49-F238E27FC236}">
                <a16:creationId xmlns:a16="http://schemas.microsoft.com/office/drawing/2014/main" id="{04E7472F-8E3F-49B7-A97B-ACF292357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590" y="2807311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291705E-6954-482B-9F81-D40D8689E1C9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3B21DF85-F95C-4257-B5DF-5E1A66C4E0A8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7031DF4-FEDC-4755-B010-AACF8DD581A7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25350C42-84AF-469E-B1B4-65A132251AC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8465635-1659-4E78-BADF-3B8A829F02F8}"/>
              </a:ext>
            </a:extLst>
          </p:cNvPr>
          <p:cNvSpPr txBox="1"/>
          <p:nvPr/>
        </p:nvSpPr>
        <p:spPr>
          <a:xfrm>
            <a:off x="321668" y="6227342"/>
            <a:ext cx="85354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649E2CA-139D-4A9F-987D-FCCDA095FADE}"/>
              </a:ext>
            </a:extLst>
          </p:cNvPr>
          <p:cNvSpPr txBox="1"/>
          <p:nvPr/>
        </p:nvSpPr>
        <p:spPr>
          <a:xfrm>
            <a:off x="5990146" y="629824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80E45F88-0721-4EB0-95B0-6048ABAC8D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8277" y="6293975"/>
            <a:ext cx="3132091" cy="579170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1F06641A-8E8B-4734-8769-47AF33F97931}"/>
              </a:ext>
            </a:extLst>
          </p:cNvPr>
          <p:cNvSpPr txBox="1"/>
          <p:nvPr/>
        </p:nvSpPr>
        <p:spPr>
          <a:xfrm>
            <a:off x="321668" y="5243519"/>
            <a:ext cx="741078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「</a:t>
            </a:r>
            <a:r>
              <a:rPr kumimoji="1"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前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」の順に設定する。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7055195-DDD4-424E-9848-62ADE935EAEB}"/>
              </a:ext>
            </a:extLst>
          </p:cNvPr>
          <p:cNvSpPr txBox="1"/>
          <p:nvPr/>
        </p:nvSpPr>
        <p:spPr>
          <a:xfrm>
            <a:off x="5448117" y="530417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F97AAB4-4410-4424-80C9-4A9E8659B45E}"/>
              </a:ext>
            </a:extLst>
          </p:cNvPr>
          <p:cNvSpPr txBox="1"/>
          <p:nvPr/>
        </p:nvSpPr>
        <p:spPr>
          <a:xfrm>
            <a:off x="4371708" y="585722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5A11A10-E74F-46C4-985F-DFF4F7B0153F}"/>
              </a:ext>
            </a:extLst>
          </p:cNvPr>
          <p:cNvSpPr txBox="1"/>
          <p:nvPr/>
        </p:nvSpPr>
        <p:spPr>
          <a:xfrm>
            <a:off x="3707377" y="585722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5BB72A3A-EDC1-4866-9FA9-6C0E36453F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6851" y="5345506"/>
            <a:ext cx="2194750" cy="563929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94EDBB6-8CF8-46DC-9AA3-EC4AB645FB38}"/>
              </a:ext>
            </a:extLst>
          </p:cNvPr>
          <p:cNvSpPr txBox="1"/>
          <p:nvPr/>
        </p:nvSpPr>
        <p:spPr>
          <a:xfrm>
            <a:off x="5040199" y="5857228"/>
            <a:ext cx="59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C77D356-6BB0-400F-86D3-9DAC2E7017F8}"/>
              </a:ext>
            </a:extLst>
          </p:cNvPr>
          <p:cNvSpPr txBox="1"/>
          <p:nvPr/>
        </p:nvSpPr>
        <p:spPr>
          <a:xfrm>
            <a:off x="5731099" y="5857228"/>
            <a:ext cx="591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E0A2840-8314-4334-AED7-B51452AA7A6D}"/>
              </a:ext>
            </a:extLst>
          </p:cNvPr>
          <p:cNvSpPr txBox="1"/>
          <p:nvPr/>
        </p:nvSpPr>
        <p:spPr>
          <a:xfrm>
            <a:off x="6215993" y="5857228"/>
            <a:ext cx="726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E90F5ED-B2D7-4EF8-9ACA-47CE487E5BF8}"/>
              </a:ext>
            </a:extLst>
          </p:cNvPr>
          <p:cNvSpPr txBox="1"/>
          <p:nvPr/>
        </p:nvSpPr>
        <p:spPr>
          <a:xfrm>
            <a:off x="7353904" y="6291802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31B4B4B-26CE-4702-A034-6AC70ED1CC98}"/>
              </a:ext>
            </a:extLst>
          </p:cNvPr>
          <p:cNvSpPr txBox="1"/>
          <p:nvPr/>
        </p:nvSpPr>
        <p:spPr>
          <a:xfrm>
            <a:off x="6645243" y="629180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62ACBB4-95F9-4A4F-8E48-A27EF0380BD9}"/>
              </a:ext>
            </a:extLst>
          </p:cNvPr>
          <p:cNvSpPr txBox="1"/>
          <p:nvPr/>
        </p:nvSpPr>
        <p:spPr>
          <a:xfrm>
            <a:off x="179899" y="4771254"/>
            <a:ext cx="85354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繰り返しブロックの中には、次のようにブロックを設定する。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CB53DEE-06E8-4446-BA6D-CAA6AC9EF10E}"/>
              </a:ext>
            </a:extLst>
          </p:cNvPr>
          <p:cNvSpPr txBox="1"/>
          <p:nvPr/>
        </p:nvSpPr>
        <p:spPr>
          <a:xfrm>
            <a:off x="575193" y="484513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6CBFC54-B256-4F29-A0C4-E924BD1419DD}"/>
              </a:ext>
            </a:extLst>
          </p:cNvPr>
          <p:cNvSpPr txBox="1"/>
          <p:nvPr/>
        </p:nvSpPr>
        <p:spPr>
          <a:xfrm>
            <a:off x="196693" y="4845130"/>
            <a:ext cx="325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7101CF6-2292-4144-A319-ADF38C344DF5}"/>
              </a:ext>
            </a:extLst>
          </p:cNvPr>
          <p:cNvSpPr txBox="1"/>
          <p:nvPr/>
        </p:nvSpPr>
        <p:spPr>
          <a:xfrm>
            <a:off x="2183586" y="484513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5895B1D-9FCE-43B4-9281-D3E5D24428C2}"/>
              </a:ext>
            </a:extLst>
          </p:cNvPr>
          <p:cNvSpPr txBox="1"/>
          <p:nvPr/>
        </p:nvSpPr>
        <p:spPr>
          <a:xfrm>
            <a:off x="3103405" y="484513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C65408D-5B84-43A1-9A98-4102999DE958}"/>
              </a:ext>
            </a:extLst>
          </p:cNvPr>
          <p:cNvSpPr txBox="1"/>
          <p:nvPr/>
        </p:nvSpPr>
        <p:spPr>
          <a:xfrm>
            <a:off x="5387777" y="4845130"/>
            <a:ext cx="726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874F50F-2D50-4DA0-81A8-EEBD23375C85}"/>
              </a:ext>
            </a:extLst>
          </p:cNvPr>
          <p:cNvSpPr txBox="1"/>
          <p:nvPr/>
        </p:nvSpPr>
        <p:spPr>
          <a:xfrm>
            <a:off x="3091224" y="178502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864C4C6-8D90-6D8E-BA4A-C3AC852401E9}"/>
              </a:ext>
            </a:extLst>
          </p:cNvPr>
          <p:cNvSpPr txBox="1"/>
          <p:nvPr/>
        </p:nvSpPr>
        <p:spPr>
          <a:xfrm>
            <a:off x="3468288" y="178502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584DDD0-33A0-A4C1-7DA7-8B24AF19A09E}"/>
              </a:ext>
            </a:extLst>
          </p:cNvPr>
          <p:cNvSpPr txBox="1"/>
          <p:nvPr/>
        </p:nvSpPr>
        <p:spPr>
          <a:xfrm>
            <a:off x="4684628" y="178502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27BADF5-3DA5-2D90-1E0D-9AE09E7F835A}"/>
              </a:ext>
            </a:extLst>
          </p:cNvPr>
          <p:cNvSpPr txBox="1"/>
          <p:nvPr/>
        </p:nvSpPr>
        <p:spPr>
          <a:xfrm>
            <a:off x="4905719" y="1785023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E84F72A8-8E54-FB90-2D22-AD8143F3DD93}"/>
              </a:ext>
            </a:extLst>
          </p:cNvPr>
          <p:cNvSpPr txBox="1"/>
          <p:nvPr/>
        </p:nvSpPr>
        <p:spPr>
          <a:xfrm>
            <a:off x="1956774" y="23016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2F5FBE9-EDAC-84A1-2613-DC4366DC84EC}"/>
              </a:ext>
            </a:extLst>
          </p:cNvPr>
          <p:cNvSpPr txBox="1"/>
          <p:nvPr/>
        </p:nvSpPr>
        <p:spPr>
          <a:xfrm>
            <a:off x="1982337" y="271928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59DDDBD-004F-ECDA-302C-E3DF7D9ECF70}"/>
              </a:ext>
            </a:extLst>
          </p:cNvPr>
          <p:cNvSpPr txBox="1"/>
          <p:nvPr/>
        </p:nvSpPr>
        <p:spPr>
          <a:xfrm>
            <a:off x="1967221" y="3129520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871C6F92-013D-65CA-8DD9-D9459DE4435F}"/>
              </a:ext>
            </a:extLst>
          </p:cNvPr>
          <p:cNvSpPr txBox="1"/>
          <p:nvPr/>
        </p:nvSpPr>
        <p:spPr>
          <a:xfrm>
            <a:off x="1956774" y="353166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0F564E0-A256-4AF4-ABE3-9FDE85FD012A}"/>
              </a:ext>
            </a:extLst>
          </p:cNvPr>
          <p:cNvSpPr txBox="1"/>
          <p:nvPr/>
        </p:nvSpPr>
        <p:spPr>
          <a:xfrm>
            <a:off x="1967118" y="395199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DFA96F4-90BC-0D02-0670-F4FFF961BB45}"/>
              </a:ext>
            </a:extLst>
          </p:cNvPr>
          <p:cNvSpPr txBox="1"/>
          <p:nvPr/>
        </p:nvSpPr>
        <p:spPr>
          <a:xfrm>
            <a:off x="2617574" y="272737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240274A0-2D44-5F68-955A-9B5EA4883EE0}"/>
              </a:ext>
            </a:extLst>
          </p:cNvPr>
          <p:cNvSpPr txBox="1"/>
          <p:nvPr/>
        </p:nvSpPr>
        <p:spPr>
          <a:xfrm>
            <a:off x="2627831" y="312952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8E83325-9A14-CD6B-3B1A-727FB38DB0B3}"/>
              </a:ext>
            </a:extLst>
          </p:cNvPr>
          <p:cNvSpPr txBox="1"/>
          <p:nvPr/>
        </p:nvSpPr>
        <p:spPr>
          <a:xfrm>
            <a:off x="2627831" y="3539806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7C568D3-BD11-BE2B-7299-4B22D7E95F7E}"/>
              </a:ext>
            </a:extLst>
          </p:cNvPr>
          <p:cNvSpPr txBox="1"/>
          <p:nvPr/>
        </p:nvSpPr>
        <p:spPr>
          <a:xfrm>
            <a:off x="3437143" y="395199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7EB0817-477A-5201-67E6-0AA3A35B95A3}"/>
              </a:ext>
            </a:extLst>
          </p:cNvPr>
          <p:cNvSpPr txBox="1"/>
          <p:nvPr/>
        </p:nvSpPr>
        <p:spPr>
          <a:xfrm>
            <a:off x="3665630" y="536643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F897697-34AC-2DA7-EA1A-55EA9C760FFE}"/>
              </a:ext>
            </a:extLst>
          </p:cNvPr>
          <p:cNvSpPr txBox="1"/>
          <p:nvPr/>
        </p:nvSpPr>
        <p:spPr>
          <a:xfrm>
            <a:off x="4300867" y="537453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E8D2492-CE05-2531-F2CE-7DF3222BD091}"/>
              </a:ext>
            </a:extLst>
          </p:cNvPr>
          <p:cNvSpPr txBox="1"/>
          <p:nvPr/>
        </p:nvSpPr>
        <p:spPr>
          <a:xfrm>
            <a:off x="5066354" y="635481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6220E32-8D3D-64E0-0B0C-38423EEB40BF}"/>
              </a:ext>
            </a:extLst>
          </p:cNvPr>
          <p:cNvSpPr txBox="1"/>
          <p:nvPr/>
        </p:nvSpPr>
        <p:spPr>
          <a:xfrm>
            <a:off x="3565319" y="633338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</p:spTree>
    <p:extLst>
      <p:ext uri="{BB962C8B-B14F-4D97-AF65-F5344CB8AC3E}">
        <p14:creationId xmlns:p14="http://schemas.microsoft.com/office/powerpoint/2010/main" val="254998141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88D70A-2E59-48EB-9288-003B88A87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135" y="1634643"/>
            <a:ext cx="4816257" cy="22480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8A3A048C-0887-45A5-B2DA-3BF2402636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772"/>
          <a:stretch/>
        </p:blipFill>
        <p:spPr>
          <a:xfrm>
            <a:off x="4526581" y="2862318"/>
            <a:ext cx="2898239" cy="1448639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89844F5-BC90-4F0B-BD1A-DF6706CB2530}"/>
              </a:ext>
            </a:extLst>
          </p:cNvPr>
          <p:cNvSpPr txBox="1"/>
          <p:nvPr/>
        </p:nvSpPr>
        <p:spPr>
          <a:xfrm>
            <a:off x="331586" y="899238"/>
            <a:ext cx="628800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②はしごを掛けるプログラム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4274C88B-DC1C-4CA5-80F4-BAC54E197A6D}"/>
              </a:ext>
            </a:extLst>
          </p:cNvPr>
          <p:cNvSpPr txBox="1"/>
          <p:nvPr/>
        </p:nvSpPr>
        <p:spPr>
          <a:xfrm>
            <a:off x="1455721" y="951035"/>
            <a:ext cx="4603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1107A4F-B123-451C-BD04-CEC8391B3D93}"/>
              </a:ext>
            </a:extLst>
          </p:cNvPr>
          <p:cNvSpPr txBox="1"/>
          <p:nvPr/>
        </p:nvSpPr>
        <p:spPr>
          <a:xfrm>
            <a:off x="458347" y="4310958"/>
            <a:ext cx="82953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のブロックを選び、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材料の▼を押して「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はしご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」、数を「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64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320291C-8654-4295-85ED-67E7AA2A9EF1}"/>
              </a:ext>
            </a:extLst>
          </p:cNvPr>
          <p:cNvSpPr txBox="1"/>
          <p:nvPr/>
        </p:nvSpPr>
        <p:spPr>
          <a:xfrm>
            <a:off x="5293869" y="4931599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A377F08-AD35-4649-B127-B9B459251707}"/>
              </a:ext>
            </a:extLst>
          </p:cNvPr>
          <p:cNvSpPr txBox="1"/>
          <p:nvPr/>
        </p:nvSpPr>
        <p:spPr>
          <a:xfrm>
            <a:off x="4591385" y="4931599"/>
            <a:ext cx="5340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EF32BFC-7BF4-43EB-B443-BA7C875C33E6}"/>
              </a:ext>
            </a:extLst>
          </p:cNvPr>
          <p:cNvSpPr txBox="1"/>
          <p:nvPr/>
        </p:nvSpPr>
        <p:spPr>
          <a:xfrm>
            <a:off x="393969" y="4931599"/>
            <a:ext cx="907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B695F5F-53A2-45D5-83C5-3FC655E351A8}"/>
              </a:ext>
            </a:extLst>
          </p:cNvPr>
          <p:cNvSpPr txBox="1"/>
          <p:nvPr/>
        </p:nvSpPr>
        <p:spPr>
          <a:xfrm>
            <a:off x="3609755" y="4931599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1D8D716-D419-4884-9F9E-72B1E866C0B1}"/>
              </a:ext>
            </a:extLst>
          </p:cNvPr>
          <p:cNvSpPr txBox="1"/>
          <p:nvPr/>
        </p:nvSpPr>
        <p:spPr>
          <a:xfrm>
            <a:off x="7969742" y="437515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5084501-72A2-4658-953F-D0B10882F4AE}"/>
              </a:ext>
            </a:extLst>
          </p:cNvPr>
          <p:cNvSpPr txBox="1"/>
          <p:nvPr/>
        </p:nvSpPr>
        <p:spPr>
          <a:xfrm>
            <a:off x="1559653" y="4931599"/>
            <a:ext cx="534091" cy="255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0C59E718-CA47-480F-A701-4597470EFF4A}"/>
              </a:ext>
            </a:extLst>
          </p:cNvPr>
          <p:cNvCxnSpPr>
            <a:cxnSpLocks/>
          </p:cNvCxnSpPr>
          <p:nvPr/>
        </p:nvCxnSpPr>
        <p:spPr>
          <a:xfrm flipV="1">
            <a:off x="4016556" y="3939059"/>
            <a:ext cx="468036" cy="440284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F93E8C9C-BFF0-45CD-A801-1DA7A9707B42}"/>
              </a:ext>
            </a:extLst>
          </p:cNvPr>
          <p:cNvSpPr/>
          <p:nvPr/>
        </p:nvSpPr>
        <p:spPr>
          <a:xfrm>
            <a:off x="1848959" y="1738937"/>
            <a:ext cx="657811" cy="466804"/>
          </a:xfrm>
          <a:prstGeom prst="roundRect">
            <a:avLst>
              <a:gd name="adj" fmla="val 42393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5392A391-4E3B-46C4-8E2E-DCB3553930A6}"/>
              </a:ext>
            </a:extLst>
          </p:cNvPr>
          <p:cNvSpPr/>
          <p:nvPr/>
        </p:nvSpPr>
        <p:spPr>
          <a:xfrm>
            <a:off x="2748970" y="1772205"/>
            <a:ext cx="396793" cy="40026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92EB2EB0-971F-4A1A-8F3F-82FE8D3F7E03}"/>
              </a:ext>
            </a:extLst>
          </p:cNvPr>
          <p:cNvCxnSpPr>
            <a:cxnSpLocks/>
          </p:cNvCxnSpPr>
          <p:nvPr/>
        </p:nvCxnSpPr>
        <p:spPr>
          <a:xfrm>
            <a:off x="745581" y="1953399"/>
            <a:ext cx="28422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図 55">
            <a:extLst>
              <a:ext uri="{FF2B5EF4-FFF2-40B4-BE49-F238E27FC236}">
                <a16:creationId xmlns:a16="http://schemas.microsoft.com/office/drawing/2014/main" id="{87ED7CA6-9F55-4E0A-AB33-F0702F4955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124" y="173339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843D56DB-F91D-4893-B769-825AE46DD00B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FD790051-9D84-47F9-9A0A-86499F65B6C9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9E4ADC5C-EDF2-4791-BC42-5738ADE70B52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4046D71-9CC6-44DF-B7CD-9F923A5387AD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61" name="図 60">
            <a:extLst>
              <a:ext uri="{FF2B5EF4-FFF2-40B4-BE49-F238E27FC236}">
                <a16:creationId xmlns:a16="http://schemas.microsoft.com/office/drawing/2014/main" id="{71D4D08D-0600-4074-93E3-2F18144375F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49094" y="2326361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DD7DD912-EC53-4457-9983-6CAF51240751}"/>
              </a:ext>
            </a:extLst>
          </p:cNvPr>
          <p:cNvCxnSpPr>
            <a:cxnSpLocks/>
          </p:cNvCxnSpPr>
          <p:nvPr/>
        </p:nvCxnSpPr>
        <p:spPr>
          <a:xfrm>
            <a:off x="745581" y="2513229"/>
            <a:ext cx="2533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17957AB-A77E-49AE-B103-BF89232EAE9B}"/>
              </a:ext>
            </a:extLst>
          </p:cNvPr>
          <p:cNvSpPr txBox="1"/>
          <p:nvPr/>
        </p:nvSpPr>
        <p:spPr>
          <a:xfrm>
            <a:off x="483140" y="5710512"/>
            <a:ext cx="78153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85A60DD-B32F-4E25-AF82-498230A5FBEB}"/>
              </a:ext>
            </a:extLst>
          </p:cNvPr>
          <p:cNvSpPr txBox="1"/>
          <p:nvPr/>
        </p:nvSpPr>
        <p:spPr>
          <a:xfrm>
            <a:off x="3624641" y="57664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A307576-8C86-4B11-9319-53BD27180795}"/>
              </a:ext>
            </a:extLst>
          </p:cNvPr>
          <p:cNvSpPr txBox="1"/>
          <p:nvPr/>
        </p:nvSpPr>
        <p:spPr>
          <a:xfrm>
            <a:off x="5545938" y="5766415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4CD9632-4576-4AD1-A779-AE12C4C0ED6D}"/>
              </a:ext>
            </a:extLst>
          </p:cNvPr>
          <p:cNvSpPr txBox="1"/>
          <p:nvPr/>
        </p:nvSpPr>
        <p:spPr>
          <a:xfrm>
            <a:off x="4886382" y="5766415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D68A38DA-B954-47DF-9F6D-E8CBCE829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1474" y="5527246"/>
            <a:ext cx="1463167" cy="1044030"/>
          </a:xfrm>
          <a:prstGeom prst="rect">
            <a:avLst/>
          </a:prstGeom>
        </p:spPr>
      </p:pic>
      <p:sp>
        <p:nvSpPr>
          <p:cNvPr id="69" name="正方形/長方形 68">
            <a:extLst>
              <a:ext uri="{FF2B5EF4-FFF2-40B4-BE49-F238E27FC236}">
                <a16:creationId xmlns:a16="http://schemas.microsoft.com/office/drawing/2014/main" id="{F73253F0-4DD7-4042-AD30-C27FF1BFF9EA}"/>
              </a:ext>
            </a:extLst>
          </p:cNvPr>
          <p:cNvSpPr/>
          <p:nvPr/>
        </p:nvSpPr>
        <p:spPr>
          <a:xfrm>
            <a:off x="1123586" y="2665439"/>
            <a:ext cx="3041894" cy="91609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ECDF3DF7-C90A-48A9-AA85-F5AD8E6C8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50521" y="4396166"/>
            <a:ext cx="3858757" cy="642107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B956518-5212-8D3C-8A0A-123C0959EC58}"/>
              </a:ext>
            </a:extLst>
          </p:cNvPr>
          <p:cNvSpPr txBox="1"/>
          <p:nvPr/>
        </p:nvSpPr>
        <p:spPr>
          <a:xfrm>
            <a:off x="3112653" y="175686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592D7B-680A-920C-0E41-65AFA359B261}"/>
              </a:ext>
            </a:extLst>
          </p:cNvPr>
          <p:cNvSpPr txBox="1"/>
          <p:nvPr/>
        </p:nvSpPr>
        <p:spPr>
          <a:xfrm>
            <a:off x="3468288" y="175686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251896D-CE74-BE61-3368-DC207ED7F41E}"/>
              </a:ext>
            </a:extLst>
          </p:cNvPr>
          <p:cNvSpPr txBox="1"/>
          <p:nvPr/>
        </p:nvSpPr>
        <p:spPr>
          <a:xfrm>
            <a:off x="4684628" y="175686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88EF5FC-64F7-9027-13C7-F6D0E3F93A1F}"/>
              </a:ext>
            </a:extLst>
          </p:cNvPr>
          <p:cNvSpPr txBox="1"/>
          <p:nvPr/>
        </p:nvSpPr>
        <p:spPr>
          <a:xfrm>
            <a:off x="4910343" y="175686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9269F4ED-2905-56A4-BC20-3D7983DDA2EE}"/>
              </a:ext>
            </a:extLst>
          </p:cNvPr>
          <p:cNvSpPr txBox="1"/>
          <p:nvPr/>
        </p:nvSpPr>
        <p:spPr>
          <a:xfrm>
            <a:off x="1943775" y="226147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AF9B46-B57D-CFF5-F7AA-9425D92F97EC}"/>
              </a:ext>
            </a:extLst>
          </p:cNvPr>
          <p:cNvSpPr txBox="1"/>
          <p:nvPr/>
        </p:nvSpPr>
        <p:spPr>
          <a:xfrm>
            <a:off x="4564018" y="4463939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44951C1-11F8-2801-2102-4BACFDA01607}"/>
              </a:ext>
            </a:extLst>
          </p:cNvPr>
          <p:cNvSpPr txBox="1"/>
          <p:nvPr/>
        </p:nvSpPr>
        <p:spPr>
          <a:xfrm>
            <a:off x="4823884" y="446393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9505F2D-F939-3DB5-21A4-E77F0B17E9C6}"/>
              </a:ext>
            </a:extLst>
          </p:cNvPr>
          <p:cNvSpPr txBox="1"/>
          <p:nvPr/>
        </p:nvSpPr>
        <p:spPr>
          <a:xfrm>
            <a:off x="5826882" y="446393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A0F807F-C88E-3F09-64B2-2700E98B460D}"/>
              </a:ext>
            </a:extLst>
          </p:cNvPr>
          <p:cNvSpPr txBox="1"/>
          <p:nvPr/>
        </p:nvSpPr>
        <p:spPr>
          <a:xfrm>
            <a:off x="6041009" y="4463939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7F71B52-4573-75FE-B373-FFC91219D5CE}"/>
              </a:ext>
            </a:extLst>
          </p:cNvPr>
          <p:cNvSpPr txBox="1"/>
          <p:nvPr/>
        </p:nvSpPr>
        <p:spPr>
          <a:xfrm>
            <a:off x="3145763" y="555158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17866512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988D70A-2E59-48EB-9288-003B88A87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135" y="1634643"/>
            <a:ext cx="4816257" cy="22480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92EB2EB0-971F-4A1A-8F3F-82FE8D3F7E03}"/>
              </a:ext>
            </a:extLst>
          </p:cNvPr>
          <p:cNvCxnSpPr>
            <a:cxnSpLocks/>
          </p:cNvCxnSpPr>
          <p:nvPr/>
        </p:nvCxnSpPr>
        <p:spPr>
          <a:xfrm>
            <a:off x="718948" y="2850044"/>
            <a:ext cx="44402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図 55">
            <a:extLst>
              <a:ext uri="{FF2B5EF4-FFF2-40B4-BE49-F238E27FC236}">
                <a16:creationId xmlns:a16="http://schemas.microsoft.com/office/drawing/2014/main" id="{87ED7CA6-9F55-4E0A-AB33-F0702F495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91" y="263004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843D56DB-F91D-4893-B769-825AE46DD00B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FD790051-9D84-47F9-9A0A-86499F65B6C9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9E4ADC5C-EDF2-4791-BC42-5738ADE70B52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4046D71-9CC6-44DF-B7CD-9F923A5387AD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13753DE-53EA-4ECA-ADEC-A9C921A69A21}"/>
              </a:ext>
            </a:extLst>
          </p:cNvPr>
          <p:cNvSpPr txBox="1"/>
          <p:nvPr/>
        </p:nvSpPr>
        <p:spPr>
          <a:xfrm>
            <a:off x="342260" y="5334025"/>
            <a:ext cx="85354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上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77C6865-CA16-4594-B757-F588473D4CE8}"/>
              </a:ext>
            </a:extLst>
          </p:cNvPr>
          <p:cNvSpPr txBox="1"/>
          <p:nvPr/>
        </p:nvSpPr>
        <p:spPr>
          <a:xfrm>
            <a:off x="6010738" y="540492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03366FEB-A920-420E-9501-7C3BCB7F69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8869" y="5400658"/>
            <a:ext cx="3132091" cy="579170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B39C199-CC4F-4BDA-9C96-097294B2F1FB}"/>
              </a:ext>
            </a:extLst>
          </p:cNvPr>
          <p:cNvSpPr txBox="1"/>
          <p:nvPr/>
        </p:nvSpPr>
        <p:spPr>
          <a:xfrm>
            <a:off x="342259" y="4714187"/>
            <a:ext cx="56672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39AB173-BFFE-4000-81A6-6498947379BB}"/>
              </a:ext>
            </a:extLst>
          </p:cNvPr>
          <p:cNvSpPr txBox="1"/>
          <p:nvPr/>
        </p:nvSpPr>
        <p:spPr>
          <a:xfrm>
            <a:off x="5092926" y="477615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28ACBFAA-8565-4AAD-97ED-2AB4A67792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7443" y="4816174"/>
            <a:ext cx="2194750" cy="563929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6526038-97B7-49A3-8A26-FB3032BF759A}"/>
              </a:ext>
            </a:extLst>
          </p:cNvPr>
          <p:cNvSpPr txBox="1"/>
          <p:nvPr/>
        </p:nvSpPr>
        <p:spPr>
          <a:xfrm>
            <a:off x="7338984" y="5398485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9D7CE16-1038-4580-A745-E7411683F473}"/>
              </a:ext>
            </a:extLst>
          </p:cNvPr>
          <p:cNvSpPr txBox="1"/>
          <p:nvPr/>
        </p:nvSpPr>
        <p:spPr>
          <a:xfrm>
            <a:off x="6665835" y="539848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9F07CD8-8432-46BF-A592-E67D8D452AD2}"/>
              </a:ext>
            </a:extLst>
          </p:cNvPr>
          <p:cNvSpPr txBox="1"/>
          <p:nvPr/>
        </p:nvSpPr>
        <p:spPr>
          <a:xfrm>
            <a:off x="200491" y="4241922"/>
            <a:ext cx="85354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繰り返しブロックの中には、次のようにブロックを設定する。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D94C77-1E12-4BF7-8004-45F2FD950F0F}"/>
              </a:ext>
            </a:extLst>
          </p:cNvPr>
          <p:cNvSpPr txBox="1"/>
          <p:nvPr/>
        </p:nvSpPr>
        <p:spPr>
          <a:xfrm>
            <a:off x="595785" y="431579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49B2263-EA08-4AE9-8009-695275C87F6F}"/>
              </a:ext>
            </a:extLst>
          </p:cNvPr>
          <p:cNvSpPr txBox="1"/>
          <p:nvPr/>
        </p:nvSpPr>
        <p:spPr>
          <a:xfrm>
            <a:off x="217285" y="4315798"/>
            <a:ext cx="3250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A54DB05-354A-4F98-8334-41EC879F6CF1}"/>
              </a:ext>
            </a:extLst>
          </p:cNvPr>
          <p:cNvSpPr txBox="1"/>
          <p:nvPr/>
        </p:nvSpPr>
        <p:spPr>
          <a:xfrm>
            <a:off x="2204178" y="431579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4C451FC-17BD-49C1-A136-0AC5A851BF9D}"/>
              </a:ext>
            </a:extLst>
          </p:cNvPr>
          <p:cNvSpPr txBox="1"/>
          <p:nvPr/>
        </p:nvSpPr>
        <p:spPr>
          <a:xfrm>
            <a:off x="3123997" y="431579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19D278F-87C8-4630-A89F-6B7DB25FB76D}"/>
              </a:ext>
            </a:extLst>
          </p:cNvPr>
          <p:cNvSpPr txBox="1"/>
          <p:nvPr/>
        </p:nvSpPr>
        <p:spPr>
          <a:xfrm>
            <a:off x="5408369" y="4315798"/>
            <a:ext cx="726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815605E0-0F8A-4E85-9268-8C3C60691919}"/>
              </a:ext>
            </a:extLst>
          </p:cNvPr>
          <p:cNvSpPr/>
          <p:nvPr/>
        </p:nvSpPr>
        <p:spPr>
          <a:xfrm>
            <a:off x="1926455" y="3129019"/>
            <a:ext cx="527550" cy="326615"/>
          </a:xfrm>
          <a:prstGeom prst="roundRect">
            <a:avLst>
              <a:gd name="adj" fmla="val 245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8E16CEF-8C07-E71D-A454-4BD652BBDE2F}"/>
              </a:ext>
            </a:extLst>
          </p:cNvPr>
          <p:cNvSpPr txBox="1"/>
          <p:nvPr/>
        </p:nvSpPr>
        <p:spPr>
          <a:xfrm>
            <a:off x="3112653" y="175686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12494CC-2A2A-E9F2-8362-A44C29FC8DD2}"/>
              </a:ext>
            </a:extLst>
          </p:cNvPr>
          <p:cNvSpPr txBox="1"/>
          <p:nvPr/>
        </p:nvSpPr>
        <p:spPr>
          <a:xfrm>
            <a:off x="3468288" y="175686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3C9EBF5-0F12-821F-7E81-3139450894B7}"/>
              </a:ext>
            </a:extLst>
          </p:cNvPr>
          <p:cNvSpPr txBox="1"/>
          <p:nvPr/>
        </p:nvSpPr>
        <p:spPr>
          <a:xfrm>
            <a:off x="4684628" y="175686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C5C6B0D-B9A4-6033-B53A-F33A3C6A1CFD}"/>
              </a:ext>
            </a:extLst>
          </p:cNvPr>
          <p:cNvSpPr txBox="1"/>
          <p:nvPr/>
        </p:nvSpPr>
        <p:spPr>
          <a:xfrm>
            <a:off x="4910343" y="175686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4B1F521-733B-4E73-CF01-E3FC7DEE7C83}"/>
              </a:ext>
            </a:extLst>
          </p:cNvPr>
          <p:cNvSpPr txBox="1"/>
          <p:nvPr/>
        </p:nvSpPr>
        <p:spPr>
          <a:xfrm>
            <a:off x="1943775" y="226147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526D84D-72FC-45B9-C323-0DEFB660EA31}"/>
              </a:ext>
            </a:extLst>
          </p:cNvPr>
          <p:cNvSpPr txBox="1"/>
          <p:nvPr/>
        </p:nvSpPr>
        <p:spPr>
          <a:xfrm>
            <a:off x="1962827" y="264865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DD726DE-04A9-1217-C4D6-229F0C4D1FF7}"/>
              </a:ext>
            </a:extLst>
          </p:cNvPr>
          <p:cNvSpPr txBox="1"/>
          <p:nvPr/>
        </p:nvSpPr>
        <p:spPr>
          <a:xfrm>
            <a:off x="2598064" y="265675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CCC3F33-AFC3-6E5D-0659-77F14DA18CDF}"/>
              </a:ext>
            </a:extLst>
          </p:cNvPr>
          <p:cNvSpPr txBox="1"/>
          <p:nvPr/>
        </p:nvSpPr>
        <p:spPr>
          <a:xfrm>
            <a:off x="1944300" y="3108271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24B81CA-FA8A-A07D-E19F-8AC982F03EBD}"/>
              </a:ext>
            </a:extLst>
          </p:cNvPr>
          <p:cNvSpPr txBox="1"/>
          <p:nvPr/>
        </p:nvSpPr>
        <p:spPr>
          <a:xfrm>
            <a:off x="3414325" y="3108271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174F2AE-4031-8CEE-210F-21CB571D60E0}"/>
              </a:ext>
            </a:extLst>
          </p:cNvPr>
          <p:cNvSpPr txBox="1"/>
          <p:nvPr/>
        </p:nvSpPr>
        <p:spPr>
          <a:xfrm>
            <a:off x="3675153" y="482951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8BBD5B2-1088-4B92-8EFB-AC86569C7830}"/>
              </a:ext>
            </a:extLst>
          </p:cNvPr>
          <p:cNvSpPr txBox="1"/>
          <p:nvPr/>
        </p:nvSpPr>
        <p:spPr>
          <a:xfrm>
            <a:off x="4310390" y="4837608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99E6577-E5B3-531C-8904-361644A0D426}"/>
              </a:ext>
            </a:extLst>
          </p:cNvPr>
          <p:cNvSpPr txBox="1"/>
          <p:nvPr/>
        </p:nvSpPr>
        <p:spPr>
          <a:xfrm>
            <a:off x="3578307" y="545760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E0A155E7-1998-9BA6-6DD5-7FEF56510ECE}"/>
              </a:ext>
            </a:extLst>
          </p:cNvPr>
          <p:cNvSpPr txBox="1"/>
          <p:nvPr/>
        </p:nvSpPr>
        <p:spPr>
          <a:xfrm>
            <a:off x="5023182" y="544506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82070387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843D56DB-F91D-4893-B769-825AE46DD00B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FD790051-9D84-47F9-9A0A-86499F65B6C9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9E4ADC5C-EDF2-4791-BC42-5738ADE70B52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4046D71-9CC6-44DF-B7CD-9F923A5387AD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BCD5613-C627-4E06-B193-998A89217CE1}"/>
              </a:ext>
            </a:extLst>
          </p:cNvPr>
          <p:cNvGrpSpPr/>
          <p:nvPr/>
        </p:nvGrpSpPr>
        <p:grpSpPr>
          <a:xfrm>
            <a:off x="4463705" y="1663219"/>
            <a:ext cx="4029135" cy="1685077"/>
            <a:chOff x="4404051" y="1758736"/>
            <a:chExt cx="4029135" cy="1685077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182A5A6-8013-454A-B4AE-AE13E286D890}"/>
                </a:ext>
              </a:extLst>
            </p:cNvPr>
            <p:cNvSpPr txBox="1"/>
            <p:nvPr/>
          </p:nvSpPr>
          <p:spPr>
            <a:xfrm>
              <a:off x="4404051" y="1758736"/>
              <a:ext cx="402913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tower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2251B65-7FA3-4074-B1F6-6ACCDDA73731}"/>
                </a:ext>
              </a:extLst>
            </p:cNvPr>
            <p:cNvSpPr txBox="1"/>
            <p:nvPr/>
          </p:nvSpPr>
          <p:spPr>
            <a:xfrm>
              <a:off x="7097286" y="238574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0" name="図 29">
              <a:extLst>
                <a:ext uri="{FF2B5EF4-FFF2-40B4-BE49-F238E27FC236}">
                  <a16:creationId xmlns:a16="http://schemas.microsoft.com/office/drawing/2014/main" id="{E02038F7-80EF-4199-9D90-E24BE2787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202040"/>
              <a:ext cx="2326034" cy="840130"/>
            </a:xfrm>
            <a:prstGeom prst="rect">
              <a:avLst/>
            </a:prstGeom>
          </p:spPr>
        </p:pic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CEDEBC17-23F5-48E5-BCEF-00B16458BA77}"/>
                </a:ext>
              </a:extLst>
            </p:cNvPr>
            <p:cNvSpPr txBox="1"/>
            <p:nvPr/>
          </p:nvSpPr>
          <p:spPr>
            <a:xfrm>
              <a:off x="5806739" y="2924076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0059B997-1A0C-4C48-BDC0-E4132B71FE5E}"/>
                </a:ext>
              </a:extLst>
            </p:cNvPr>
            <p:cNvSpPr txBox="1"/>
            <p:nvPr/>
          </p:nvSpPr>
          <p:spPr>
            <a:xfrm>
              <a:off x="6961058" y="2925495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B599BB7-2A6A-44BE-946B-E386EFCFED21}"/>
              </a:ext>
            </a:extLst>
          </p:cNvPr>
          <p:cNvGrpSpPr/>
          <p:nvPr/>
        </p:nvGrpSpPr>
        <p:grpSpPr>
          <a:xfrm>
            <a:off x="3190479" y="208384"/>
            <a:ext cx="3264629" cy="1131079"/>
            <a:chOff x="5257934" y="1634782"/>
            <a:chExt cx="3264629" cy="1131079"/>
          </a:xfrm>
        </p:grpSpPr>
        <p:sp>
          <p:nvSpPr>
            <p:cNvPr id="50" name="吹き出し: 角を丸めた四角形 49">
              <a:extLst>
                <a:ext uri="{FF2B5EF4-FFF2-40B4-BE49-F238E27FC236}">
                  <a16:creationId xmlns:a16="http://schemas.microsoft.com/office/drawing/2014/main" id="{358490A6-A0B2-4CAF-809C-D8890F90D68A}"/>
                </a:ext>
              </a:extLst>
            </p:cNvPr>
            <p:cNvSpPr/>
            <p:nvPr/>
          </p:nvSpPr>
          <p:spPr>
            <a:xfrm>
              <a:off x="5257934" y="1634782"/>
              <a:ext cx="3264629" cy="1131079"/>
            </a:xfrm>
            <a:prstGeom prst="wedgeRoundRectCallout">
              <a:avLst>
                <a:gd name="adj1" fmla="val 53791"/>
                <a:gd name="adj2" fmla="val -3754"/>
                <a:gd name="adj3" fmla="val 16667"/>
              </a:avLst>
            </a:prstGeom>
            <a:noFill/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2E652B38-2F13-4541-B1DD-2931B86C403A}"/>
                </a:ext>
              </a:extLst>
            </p:cNvPr>
            <p:cNvSpPr txBox="1"/>
            <p:nvPr/>
          </p:nvSpPr>
          <p:spPr>
            <a:xfrm>
              <a:off x="5257934" y="1645212"/>
              <a:ext cx="326462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①と②の組み合わせを基本として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プログラムを作ります。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BD0DC19-BA60-434A-B558-AADC3C33AD8F}"/>
                </a:ext>
              </a:extLst>
            </p:cNvPr>
            <p:cNvSpPr txBox="1"/>
            <p:nvPr/>
          </p:nvSpPr>
          <p:spPr>
            <a:xfrm>
              <a:off x="7259174" y="1695663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きほん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F678342-5120-43D0-A7B0-BF4AC7D11CE0}"/>
                </a:ext>
              </a:extLst>
            </p:cNvPr>
            <p:cNvSpPr txBox="1"/>
            <p:nvPr/>
          </p:nvSpPr>
          <p:spPr>
            <a:xfrm>
              <a:off x="6125032" y="1705482"/>
              <a:ext cx="309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7AE4FA40-3197-4B62-9C03-F7FF9EDFDD7F}"/>
                </a:ext>
              </a:extLst>
            </p:cNvPr>
            <p:cNvSpPr txBox="1"/>
            <p:nvPr/>
          </p:nvSpPr>
          <p:spPr>
            <a:xfrm>
              <a:off x="6434848" y="2204172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B1928D7-D05C-48D1-828D-F1CB9C56F700}"/>
                </a:ext>
              </a:extLst>
            </p:cNvPr>
            <p:cNvSpPr txBox="1"/>
            <p:nvPr/>
          </p:nvSpPr>
          <p:spPr>
            <a:xfrm>
              <a:off x="6497900" y="1705482"/>
              <a:ext cx="309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2" name="図 61">
            <a:extLst>
              <a:ext uri="{FF2B5EF4-FFF2-40B4-BE49-F238E27FC236}">
                <a16:creationId xmlns:a16="http://schemas.microsoft.com/office/drawing/2014/main" id="{50C639B2-6F05-4D1E-AFFE-EB90BB23E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3004" y="108356"/>
            <a:ext cx="835296" cy="133113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4579D08E-3FE6-4D50-A07A-AD52D019E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594" y="1186252"/>
            <a:ext cx="3627434" cy="5425910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602A8760-6C96-4277-BD47-B163259C554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694" y="1182449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C3E46C67-6082-4648-8B5E-1A4CD3204DA0}"/>
              </a:ext>
            </a:extLst>
          </p:cNvPr>
          <p:cNvCxnSpPr>
            <a:cxnSpLocks/>
          </p:cNvCxnSpPr>
          <p:nvPr/>
        </p:nvCxnSpPr>
        <p:spPr>
          <a:xfrm>
            <a:off x="591776" y="1439490"/>
            <a:ext cx="2871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76AC8D82-E93C-4F6F-BC24-EC37EC4366EA}"/>
              </a:ext>
            </a:extLst>
          </p:cNvPr>
          <p:cNvCxnSpPr>
            <a:cxnSpLocks/>
          </p:cNvCxnSpPr>
          <p:nvPr/>
        </p:nvCxnSpPr>
        <p:spPr>
          <a:xfrm>
            <a:off x="591776" y="2202356"/>
            <a:ext cx="2871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32426282-2B8C-4E43-B5FB-FD0BE928BD8A}"/>
              </a:ext>
            </a:extLst>
          </p:cNvPr>
          <p:cNvSpPr txBox="1"/>
          <p:nvPr/>
        </p:nvSpPr>
        <p:spPr>
          <a:xfrm>
            <a:off x="145816" y="2040926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D9BFC1A-6444-4238-91B5-9917E1686D36}"/>
              </a:ext>
            </a:extLst>
          </p:cNvPr>
          <p:cNvGrpSpPr/>
          <p:nvPr/>
        </p:nvGrpSpPr>
        <p:grpSpPr>
          <a:xfrm>
            <a:off x="4649971" y="3799955"/>
            <a:ext cx="2872848" cy="577081"/>
            <a:chOff x="4618538" y="4243494"/>
            <a:chExt cx="2872848" cy="577081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91006E67-C33A-4ABC-BDBE-7331762CFDA7}"/>
                </a:ext>
              </a:extLst>
            </p:cNvPr>
            <p:cNvSpPr txBox="1"/>
            <p:nvPr/>
          </p:nvSpPr>
          <p:spPr>
            <a:xfrm>
              <a:off x="4618538" y="4243494"/>
              <a:ext cx="287284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①のブロックを入れる。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6B8567C0-9AC8-486F-9D1E-81EAAF7C679A}"/>
                </a:ext>
              </a:extLst>
            </p:cNvPr>
            <p:cNvSpPr txBox="1"/>
            <p:nvPr/>
          </p:nvSpPr>
          <p:spPr>
            <a:xfrm>
              <a:off x="6288405" y="4303569"/>
              <a:ext cx="2749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5" name="正方形/長方形 74">
            <a:extLst>
              <a:ext uri="{FF2B5EF4-FFF2-40B4-BE49-F238E27FC236}">
                <a16:creationId xmlns:a16="http://schemas.microsoft.com/office/drawing/2014/main" id="{A62F038E-88B5-4D32-AB27-09609DA03889}"/>
              </a:ext>
            </a:extLst>
          </p:cNvPr>
          <p:cNvSpPr/>
          <p:nvPr/>
        </p:nvSpPr>
        <p:spPr>
          <a:xfrm>
            <a:off x="912566" y="3966285"/>
            <a:ext cx="3627433" cy="250894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8F0ABD27-C2E7-4975-81EB-256EDF83D6F1}"/>
              </a:ext>
            </a:extLst>
          </p:cNvPr>
          <p:cNvCxnSpPr>
            <a:cxnSpLocks/>
          </p:cNvCxnSpPr>
          <p:nvPr/>
        </p:nvCxnSpPr>
        <p:spPr>
          <a:xfrm>
            <a:off x="634568" y="3799955"/>
            <a:ext cx="3153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244FDE8D-6A38-4CD0-8A0F-D82ECFE9B2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111" y="3579954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BF17E0DD-C187-4544-884B-AEC55103D30A}"/>
              </a:ext>
            </a:extLst>
          </p:cNvPr>
          <p:cNvGrpSpPr/>
          <p:nvPr/>
        </p:nvGrpSpPr>
        <p:grpSpPr>
          <a:xfrm>
            <a:off x="4543725" y="4718327"/>
            <a:ext cx="4237265" cy="1685077"/>
            <a:chOff x="4543725" y="4718327"/>
            <a:chExt cx="4237265" cy="1685077"/>
          </a:xfrm>
        </p:grpSpPr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40E24B96-792A-4BAC-AB03-B2B0D58023DC}"/>
                </a:ext>
              </a:extLst>
            </p:cNvPr>
            <p:cNvSpPr txBox="1"/>
            <p:nvPr/>
          </p:nvSpPr>
          <p:spPr>
            <a:xfrm>
              <a:off x="4543725" y="4718327"/>
              <a:ext cx="4237265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エージェント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を選び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下に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ブロック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80721459-2ECA-4388-8412-61733DD742B4}"/>
                </a:ext>
              </a:extLst>
            </p:cNvPr>
            <p:cNvSpPr txBox="1"/>
            <p:nvPr/>
          </p:nvSpPr>
          <p:spPr>
            <a:xfrm>
              <a:off x="7931898" y="53334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0" name="図 79">
              <a:extLst>
                <a:ext uri="{FF2B5EF4-FFF2-40B4-BE49-F238E27FC236}">
                  <a16:creationId xmlns:a16="http://schemas.microsoft.com/office/drawing/2014/main" id="{48A33212-C395-4E3F-99AD-0DE17FAFF4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89522" y="5324548"/>
              <a:ext cx="3132091" cy="579170"/>
            </a:xfrm>
            <a:prstGeom prst="rect">
              <a:avLst/>
            </a:prstGeom>
          </p:spPr>
        </p:pic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21FEC28F-AEAF-4765-9437-6273C077E90D}"/>
                </a:ext>
              </a:extLst>
            </p:cNvPr>
            <p:cNvSpPr txBox="1"/>
            <p:nvPr/>
          </p:nvSpPr>
          <p:spPr>
            <a:xfrm>
              <a:off x="6840998" y="5882727"/>
              <a:ext cx="726978" cy="247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E125E3FB-F4E1-49C1-904E-83A1B9262B47}"/>
                </a:ext>
              </a:extLst>
            </p:cNvPr>
            <p:cNvSpPr txBox="1"/>
            <p:nvPr/>
          </p:nvSpPr>
          <p:spPr>
            <a:xfrm>
              <a:off x="4698400" y="588272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F46299AC-0F64-4D8E-9513-F659B4D12B01}"/>
              </a:ext>
            </a:extLst>
          </p:cNvPr>
          <p:cNvSpPr/>
          <p:nvPr/>
        </p:nvSpPr>
        <p:spPr>
          <a:xfrm>
            <a:off x="912566" y="1522799"/>
            <a:ext cx="3517462" cy="2119730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3FDF310B-B19E-471D-8BC1-B87851AA1C69}"/>
              </a:ext>
            </a:extLst>
          </p:cNvPr>
          <p:cNvSpPr/>
          <p:nvPr/>
        </p:nvSpPr>
        <p:spPr>
          <a:xfrm>
            <a:off x="1464816" y="3661549"/>
            <a:ext cx="885666" cy="269302"/>
          </a:xfrm>
          <a:prstGeom prst="roundRect">
            <a:avLst>
              <a:gd name="adj" fmla="val 1551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D1B1FFC-6068-F786-660D-DF4270710C0B}"/>
              </a:ext>
            </a:extLst>
          </p:cNvPr>
          <p:cNvSpPr txBox="1"/>
          <p:nvPr/>
        </p:nvSpPr>
        <p:spPr>
          <a:xfrm>
            <a:off x="2027316" y="1196637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20175B2-CD04-245C-E894-5545CDF2BB4C}"/>
              </a:ext>
            </a:extLst>
          </p:cNvPr>
          <p:cNvSpPr txBox="1"/>
          <p:nvPr/>
        </p:nvSpPr>
        <p:spPr>
          <a:xfrm>
            <a:off x="2478722" y="119663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EDBC59D-50C3-BDAA-EEED-8A73106C5FEA}"/>
              </a:ext>
            </a:extLst>
          </p:cNvPr>
          <p:cNvSpPr txBox="1"/>
          <p:nvPr/>
        </p:nvSpPr>
        <p:spPr>
          <a:xfrm>
            <a:off x="2419793" y="15476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5D06DBF-77DE-F4B6-5D9F-932AF92CB335}"/>
              </a:ext>
            </a:extLst>
          </p:cNvPr>
          <p:cNvSpPr txBox="1"/>
          <p:nvPr/>
        </p:nvSpPr>
        <p:spPr>
          <a:xfrm>
            <a:off x="2647999" y="155448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D08E587-5CD5-516D-F5E8-CDB7825923C7}"/>
              </a:ext>
            </a:extLst>
          </p:cNvPr>
          <p:cNvSpPr txBox="1"/>
          <p:nvPr/>
        </p:nvSpPr>
        <p:spPr>
          <a:xfrm>
            <a:off x="3591848" y="155963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D9480B1-5DD0-D396-FDFD-A8F968EF1109}"/>
              </a:ext>
            </a:extLst>
          </p:cNvPr>
          <p:cNvSpPr txBox="1"/>
          <p:nvPr/>
        </p:nvSpPr>
        <p:spPr>
          <a:xfrm>
            <a:off x="3790389" y="155723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C7D9DAC-112D-561F-6CA3-D73686D439C1}"/>
              </a:ext>
            </a:extLst>
          </p:cNvPr>
          <p:cNvSpPr txBox="1"/>
          <p:nvPr/>
        </p:nvSpPr>
        <p:spPr>
          <a:xfrm>
            <a:off x="1599996" y="192185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C076ED6-A76A-AD47-838D-4C8FA5AA936D}"/>
              </a:ext>
            </a:extLst>
          </p:cNvPr>
          <p:cNvSpPr txBox="1"/>
          <p:nvPr/>
        </p:nvSpPr>
        <p:spPr>
          <a:xfrm>
            <a:off x="1584440" y="22319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963107D-C14D-0B5A-984F-F3E9A43923BC}"/>
              </a:ext>
            </a:extLst>
          </p:cNvPr>
          <p:cNvSpPr txBox="1"/>
          <p:nvPr/>
        </p:nvSpPr>
        <p:spPr>
          <a:xfrm>
            <a:off x="2075626" y="223024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0BC26F05-8F3E-B2A2-DB65-9773103DBEC6}"/>
              </a:ext>
            </a:extLst>
          </p:cNvPr>
          <p:cNvSpPr txBox="1"/>
          <p:nvPr/>
        </p:nvSpPr>
        <p:spPr>
          <a:xfrm>
            <a:off x="1584440" y="252401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53E27C41-7D19-310F-8D4D-C43D618C756D}"/>
              </a:ext>
            </a:extLst>
          </p:cNvPr>
          <p:cNvSpPr txBox="1"/>
          <p:nvPr/>
        </p:nvSpPr>
        <p:spPr>
          <a:xfrm>
            <a:off x="1566599" y="282578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2E48583-7CB8-698E-6AAE-45429586906D}"/>
              </a:ext>
            </a:extLst>
          </p:cNvPr>
          <p:cNvSpPr txBox="1"/>
          <p:nvPr/>
        </p:nvSpPr>
        <p:spPr>
          <a:xfrm>
            <a:off x="2078523" y="250575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90E0ED3-D975-FFC1-D260-C056F7385442}"/>
              </a:ext>
            </a:extLst>
          </p:cNvPr>
          <p:cNvSpPr txBox="1"/>
          <p:nvPr/>
        </p:nvSpPr>
        <p:spPr>
          <a:xfrm>
            <a:off x="2088871" y="281598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5CC32F-975F-5F65-CD46-9458346ED35A}"/>
              </a:ext>
            </a:extLst>
          </p:cNvPr>
          <p:cNvSpPr txBox="1"/>
          <p:nvPr/>
        </p:nvSpPr>
        <p:spPr>
          <a:xfrm>
            <a:off x="1593472" y="310667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18DCA9C4-D91E-2F87-69B5-F9E3B677459F}"/>
              </a:ext>
            </a:extLst>
          </p:cNvPr>
          <p:cNvSpPr txBox="1"/>
          <p:nvPr/>
        </p:nvSpPr>
        <p:spPr>
          <a:xfrm>
            <a:off x="2681403" y="310667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07CB5B5-E041-372F-6526-F055EBC0D98C}"/>
              </a:ext>
            </a:extLst>
          </p:cNvPr>
          <p:cNvSpPr txBox="1"/>
          <p:nvPr/>
        </p:nvSpPr>
        <p:spPr>
          <a:xfrm>
            <a:off x="1473369" y="36061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D9C28C6E-1E1D-EDB9-EF98-49FC93FFDE74}"/>
              </a:ext>
            </a:extLst>
          </p:cNvPr>
          <p:cNvSpPr txBox="1"/>
          <p:nvPr/>
        </p:nvSpPr>
        <p:spPr>
          <a:xfrm>
            <a:off x="2561300" y="360612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570D7A8A-EC78-B9AB-6750-AC9BDF5B9F12}"/>
              </a:ext>
            </a:extLst>
          </p:cNvPr>
          <p:cNvSpPr txBox="1"/>
          <p:nvPr/>
        </p:nvSpPr>
        <p:spPr>
          <a:xfrm>
            <a:off x="5973537" y="2118237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D3FA7831-B8E4-6D6D-71FC-3FF392E21D3C}"/>
              </a:ext>
            </a:extLst>
          </p:cNvPr>
          <p:cNvSpPr txBox="1"/>
          <p:nvPr/>
        </p:nvSpPr>
        <p:spPr>
          <a:xfrm>
            <a:off x="6424943" y="211823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13EEE078-A0D3-84F4-E63E-C5B7F5F522F1}"/>
              </a:ext>
            </a:extLst>
          </p:cNvPr>
          <p:cNvSpPr txBox="1"/>
          <p:nvPr/>
        </p:nvSpPr>
        <p:spPr>
          <a:xfrm>
            <a:off x="5529101" y="5378725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6B46C589-4745-D3D3-A322-6BB47DE0D6A4}"/>
              </a:ext>
            </a:extLst>
          </p:cNvPr>
          <p:cNvSpPr txBox="1"/>
          <p:nvPr/>
        </p:nvSpPr>
        <p:spPr>
          <a:xfrm>
            <a:off x="6996738" y="536420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408496572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843D56DB-F91D-4893-B769-825AE46DD00B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FD790051-9D84-47F9-9A0A-86499F65B6C9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9E4ADC5C-EDF2-4791-BC42-5738ADE70B52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4046D71-9CC6-44DF-B7CD-9F923A5387AD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4579D08E-3FE6-4D50-A07A-AD52D019E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594" y="1186252"/>
            <a:ext cx="3627434" cy="5425910"/>
          </a:xfrm>
          <a:prstGeom prst="rect">
            <a:avLst/>
          </a:prstGeom>
        </p:spPr>
      </p:pic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76AC8D82-E93C-4F6F-BC24-EC37EC4366EA}"/>
              </a:ext>
            </a:extLst>
          </p:cNvPr>
          <p:cNvCxnSpPr>
            <a:cxnSpLocks/>
          </p:cNvCxnSpPr>
          <p:nvPr/>
        </p:nvCxnSpPr>
        <p:spPr>
          <a:xfrm>
            <a:off x="533538" y="4083988"/>
            <a:ext cx="28711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32426282-2B8C-4E43-B5FB-FD0BE928BD8A}"/>
              </a:ext>
            </a:extLst>
          </p:cNvPr>
          <p:cNvSpPr txBox="1"/>
          <p:nvPr/>
        </p:nvSpPr>
        <p:spPr>
          <a:xfrm>
            <a:off x="87578" y="3922558"/>
            <a:ext cx="468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91006E67-C33A-4ABC-BDBE-7331762CFDA7}"/>
              </a:ext>
            </a:extLst>
          </p:cNvPr>
          <p:cNvSpPr txBox="1"/>
          <p:nvPr/>
        </p:nvSpPr>
        <p:spPr>
          <a:xfrm>
            <a:off x="4803655" y="1343409"/>
            <a:ext cx="287284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②のブロックを入れる。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B8567C0-9AC8-486F-9D1E-81EAAF7C679A}"/>
              </a:ext>
            </a:extLst>
          </p:cNvPr>
          <p:cNvSpPr txBox="1"/>
          <p:nvPr/>
        </p:nvSpPr>
        <p:spPr>
          <a:xfrm>
            <a:off x="6461988" y="1421484"/>
            <a:ext cx="2749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8F0ABD27-C2E7-4975-81EB-256EDF83D6F1}"/>
              </a:ext>
            </a:extLst>
          </p:cNvPr>
          <p:cNvCxnSpPr>
            <a:cxnSpLocks/>
          </p:cNvCxnSpPr>
          <p:nvPr/>
        </p:nvCxnSpPr>
        <p:spPr>
          <a:xfrm>
            <a:off x="606035" y="5631899"/>
            <a:ext cx="31534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244FDE8D-6A38-4CD0-8A0F-D82ECFE9B2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78" y="541189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35D14DF1-2299-421C-9798-A2861E93475E}"/>
              </a:ext>
            </a:extLst>
          </p:cNvPr>
          <p:cNvSpPr/>
          <p:nvPr/>
        </p:nvSpPr>
        <p:spPr>
          <a:xfrm>
            <a:off x="921378" y="3922558"/>
            <a:ext cx="3508650" cy="1551916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C6D6E68-BDB4-4998-8BB1-8684237314BD}"/>
              </a:ext>
            </a:extLst>
          </p:cNvPr>
          <p:cNvSpPr txBox="1"/>
          <p:nvPr/>
        </p:nvSpPr>
        <p:spPr>
          <a:xfrm>
            <a:off x="4713974" y="2178085"/>
            <a:ext cx="4001401" cy="3347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３つ選び、それぞれ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15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後ろに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1981DC8-8986-4F8D-9BEF-5E4F3009E48E}"/>
              </a:ext>
            </a:extLst>
          </p:cNvPr>
          <p:cNvSpPr txBox="1"/>
          <p:nvPr/>
        </p:nvSpPr>
        <p:spPr>
          <a:xfrm>
            <a:off x="5114171" y="335048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2AFD8F5A-B9DD-41A1-852A-C6A7C93D7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771" y="2784306"/>
            <a:ext cx="3132091" cy="579170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311E528-9C84-41A0-88C2-428B63E37781}"/>
              </a:ext>
            </a:extLst>
          </p:cNvPr>
          <p:cNvSpPr txBox="1"/>
          <p:nvPr/>
        </p:nvSpPr>
        <p:spPr>
          <a:xfrm>
            <a:off x="6871226" y="4984494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6044A4C-FFFD-43B6-B67F-294F71F18E45}"/>
              </a:ext>
            </a:extLst>
          </p:cNvPr>
          <p:cNvSpPr txBox="1"/>
          <p:nvPr/>
        </p:nvSpPr>
        <p:spPr>
          <a:xfrm>
            <a:off x="4885024" y="387709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DCB549C9-F971-4CE2-B958-E9D910D83977}"/>
              </a:ext>
            </a:extLst>
          </p:cNvPr>
          <p:cNvSpPr txBox="1"/>
          <p:nvPr/>
        </p:nvSpPr>
        <p:spPr>
          <a:xfrm>
            <a:off x="4792861" y="4984494"/>
            <a:ext cx="72697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1BB1E8C6-AFFC-418F-BBBF-D5439226B3EC}"/>
              </a:ext>
            </a:extLst>
          </p:cNvPr>
          <p:cNvSpPr txBox="1"/>
          <p:nvPr/>
        </p:nvSpPr>
        <p:spPr>
          <a:xfrm>
            <a:off x="4902471" y="4442651"/>
            <a:ext cx="5059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F5ECD36C-EA41-4A1E-BAF2-CBF911750968}"/>
              </a:ext>
            </a:extLst>
          </p:cNvPr>
          <p:cNvGrpSpPr/>
          <p:nvPr/>
        </p:nvGrpSpPr>
        <p:grpSpPr>
          <a:xfrm>
            <a:off x="7234715" y="5525155"/>
            <a:ext cx="1215452" cy="1215452"/>
            <a:chOff x="5638108" y="5543188"/>
            <a:chExt cx="1215452" cy="1215452"/>
          </a:xfrm>
        </p:grpSpPr>
        <p:sp>
          <p:nvSpPr>
            <p:cNvPr id="86" name="楕円 85">
              <a:extLst>
                <a:ext uri="{FF2B5EF4-FFF2-40B4-BE49-F238E27FC236}">
                  <a16:creationId xmlns:a16="http://schemas.microsoft.com/office/drawing/2014/main" id="{51EB1E62-E6BE-41FB-A119-F14B27BCD164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2A556C90-DC14-47CB-AC54-9813607572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9416" t="9912" r="9339" b="10536"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96C53F09-0497-458D-8144-199C4759FC6F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21CBFF03-4342-451F-89B2-5BF913D3BF91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E341FE6F-AF2A-41DA-A2FA-BF4A69397E4B}"/>
              </a:ext>
            </a:extLst>
          </p:cNvPr>
          <p:cNvSpPr/>
          <p:nvPr/>
        </p:nvSpPr>
        <p:spPr>
          <a:xfrm>
            <a:off x="1455938" y="5484761"/>
            <a:ext cx="941033" cy="889405"/>
          </a:xfrm>
          <a:prstGeom prst="roundRect">
            <a:avLst>
              <a:gd name="adj" fmla="val 1551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B06AAB-5494-DA86-FAC4-C56D3ECAF51F}"/>
              </a:ext>
            </a:extLst>
          </p:cNvPr>
          <p:cNvSpPr txBox="1"/>
          <p:nvPr/>
        </p:nvSpPr>
        <p:spPr>
          <a:xfrm>
            <a:off x="2027316" y="1196637"/>
            <a:ext cx="64633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にゅうりょく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F215D59-A320-5811-A087-A198B269AB16}"/>
              </a:ext>
            </a:extLst>
          </p:cNvPr>
          <p:cNvSpPr txBox="1"/>
          <p:nvPr/>
        </p:nvSpPr>
        <p:spPr>
          <a:xfrm>
            <a:off x="2478722" y="119663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とき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568BD34-D30B-C988-C404-66FCE806B593}"/>
              </a:ext>
            </a:extLst>
          </p:cNvPr>
          <p:cNvSpPr txBox="1"/>
          <p:nvPr/>
        </p:nvSpPr>
        <p:spPr>
          <a:xfrm>
            <a:off x="2419793" y="1547632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1055F098-9307-B496-F6BC-470750337A70}"/>
              </a:ext>
            </a:extLst>
          </p:cNvPr>
          <p:cNvSpPr txBox="1"/>
          <p:nvPr/>
        </p:nvSpPr>
        <p:spPr>
          <a:xfrm>
            <a:off x="2647999" y="155448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729E4BE-8803-8AE9-8C74-69C6AF8F2C88}"/>
              </a:ext>
            </a:extLst>
          </p:cNvPr>
          <p:cNvSpPr txBox="1"/>
          <p:nvPr/>
        </p:nvSpPr>
        <p:spPr>
          <a:xfrm>
            <a:off x="3591848" y="1559636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E6596C8-FFEE-4AF7-243C-4A34467B0A32}"/>
              </a:ext>
            </a:extLst>
          </p:cNvPr>
          <p:cNvSpPr txBox="1"/>
          <p:nvPr/>
        </p:nvSpPr>
        <p:spPr>
          <a:xfrm>
            <a:off x="3790389" y="1557231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F5C5A9A-8CD9-7295-1FC5-2881DDF198EB}"/>
              </a:ext>
            </a:extLst>
          </p:cNvPr>
          <p:cNvSpPr txBox="1"/>
          <p:nvPr/>
        </p:nvSpPr>
        <p:spPr>
          <a:xfrm>
            <a:off x="1599996" y="192185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E47AEB2-54EC-EC7C-0F77-059F1229E71F}"/>
              </a:ext>
            </a:extLst>
          </p:cNvPr>
          <p:cNvSpPr txBox="1"/>
          <p:nvPr/>
        </p:nvSpPr>
        <p:spPr>
          <a:xfrm>
            <a:off x="1584440" y="223194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B92A2A1-1756-718D-614D-6CCFF8C6781E}"/>
              </a:ext>
            </a:extLst>
          </p:cNvPr>
          <p:cNvSpPr txBox="1"/>
          <p:nvPr/>
        </p:nvSpPr>
        <p:spPr>
          <a:xfrm>
            <a:off x="2075626" y="2230244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B3C1243-50FF-9759-F554-2372581D2713}"/>
              </a:ext>
            </a:extLst>
          </p:cNvPr>
          <p:cNvSpPr txBox="1"/>
          <p:nvPr/>
        </p:nvSpPr>
        <p:spPr>
          <a:xfrm>
            <a:off x="1584440" y="2524013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みぎ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78947BE-DCB1-454F-1E8B-9D330C31C1EA}"/>
              </a:ext>
            </a:extLst>
          </p:cNvPr>
          <p:cNvSpPr txBox="1"/>
          <p:nvPr/>
        </p:nvSpPr>
        <p:spPr>
          <a:xfrm>
            <a:off x="1566599" y="282578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5EBECDA-08B7-23BB-EFB5-49AE81188F78}"/>
              </a:ext>
            </a:extLst>
          </p:cNvPr>
          <p:cNvSpPr txBox="1"/>
          <p:nvPr/>
        </p:nvSpPr>
        <p:spPr>
          <a:xfrm>
            <a:off x="2078523" y="2505757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82D73FBE-8BEE-B2CF-8275-B9BBB3A19E66}"/>
              </a:ext>
            </a:extLst>
          </p:cNvPr>
          <p:cNvSpPr txBox="1"/>
          <p:nvPr/>
        </p:nvSpPr>
        <p:spPr>
          <a:xfrm>
            <a:off x="2088871" y="2815980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555B548-8253-A11C-E309-103A132326DE}"/>
              </a:ext>
            </a:extLst>
          </p:cNvPr>
          <p:cNvSpPr txBox="1"/>
          <p:nvPr/>
        </p:nvSpPr>
        <p:spPr>
          <a:xfrm>
            <a:off x="1593472" y="310667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5DA63D18-169E-58D4-9421-5D9AD0AC9532}"/>
              </a:ext>
            </a:extLst>
          </p:cNvPr>
          <p:cNvSpPr txBox="1"/>
          <p:nvPr/>
        </p:nvSpPr>
        <p:spPr>
          <a:xfrm>
            <a:off x="2681403" y="310667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B1D9EC3-F0D0-82D7-CCC9-D46C8D6B1187}"/>
              </a:ext>
            </a:extLst>
          </p:cNvPr>
          <p:cNvSpPr txBox="1"/>
          <p:nvPr/>
        </p:nvSpPr>
        <p:spPr>
          <a:xfrm>
            <a:off x="1473369" y="3606122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3292D9C-CAE6-8510-D35F-AAE55A50A062}"/>
              </a:ext>
            </a:extLst>
          </p:cNvPr>
          <p:cNvSpPr txBox="1"/>
          <p:nvPr/>
        </p:nvSpPr>
        <p:spPr>
          <a:xfrm>
            <a:off x="2561300" y="360612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B739D534-2DA8-993B-3227-C039D7B467B1}"/>
              </a:ext>
            </a:extLst>
          </p:cNvPr>
          <p:cNvSpPr txBox="1"/>
          <p:nvPr/>
        </p:nvSpPr>
        <p:spPr>
          <a:xfrm>
            <a:off x="2419793" y="3964753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こ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7432710-C9F5-B09D-61D4-733CFF0EB9D1}"/>
              </a:ext>
            </a:extLst>
          </p:cNvPr>
          <p:cNvSpPr txBox="1"/>
          <p:nvPr/>
        </p:nvSpPr>
        <p:spPr>
          <a:xfrm>
            <a:off x="2647999" y="3971603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じぶん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7E2E4754-8482-6EA2-B3A2-F2ACA17DA1CC}"/>
              </a:ext>
            </a:extLst>
          </p:cNvPr>
          <p:cNvSpPr txBox="1"/>
          <p:nvPr/>
        </p:nvSpPr>
        <p:spPr>
          <a:xfrm>
            <a:off x="3591848" y="3976757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ばん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70D36818-889F-4F62-D5F1-70773365C5DE}"/>
              </a:ext>
            </a:extLst>
          </p:cNvPr>
          <p:cNvSpPr txBox="1"/>
          <p:nvPr/>
        </p:nvSpPr>
        <p:spPr>
          <a:xfrm>
            <a:off x="3790389" y="3974352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せってい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2EB450E4-2584-6FE1-4BEA-D99E1E94229D}"/>
              </a:ext>
            </a:extLst>
          </p:cNvPr>
          <p:cNvSpPr txBox="1"/>
          <p:nvPr/>
        </p:nvSpPr>
        <p:spPr>
          <a:xfrm>
            <a:off x="1599996" y="433897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かい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36571147-C6B4-545D-3344-168D9103215A}"/>
              </a:ext>
            </a:extLst>
          </p:cNvPr>
          <p:cNvSpPr txBox="1"/>
          <p:nvPr/>
        </p:nvSpPr>
        <p:spPr>
          <a:xfrm>
            <a:off x="1584440" y="46490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55BFCD0F-3FA7-214F-B434-F2B1CA12B47F}"/>
              </a:ext>
            </a:extLst>
          </p:cNvPr>
          <p:cNvSpPr txBox="1"/>
          <p:nvPr/>
        </p:nvSpPr>
        <p:spPr>
          <a:xfrm>
            <a:off x="2075626" y="4647365"/>
            <a:ext cx="26161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お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AED5399E-C13D-529E-BF63-370C426E2A13}"/>
              </a:ext>
            </a:extLst>
          </p:cNvPr>
          <p:cNvSpPr txBox="1"/>
          <p:nvPr/>
        </p:nvSpPr>
        <p:spPr>
          <a:xfrm>
            <a:off x="1594113" y="494006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うえ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FBA0FADC-A8CB-7F60-BDB6-E77A5E505A97}"/>
              </a:ext>
            </a:extLst>
          </p:cNvPr>
          <p:cNvSpPr txBox="1"/>
          <p:nvPr/>
        </p:nvSpPr>
        <p:spPr>
          <a:xfrm>
            <a:off x="2667258" y="494006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3E356EF3-A03D-DB6B-99C8-7BA37573A7D9}"/>
              </a:ext>
            </a:extLst>
          </p:cNvPr>
          <p:cNvSpPr txBox="1"/>
          <p:nvPr/>
        </p:nvSpPr>
        <p:spPr>
          <a:xfrm>
            <a:off x="1473369" y="5419524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した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7B57F58-BC42-DD52-770C-144C36C18994}"/>
              </a:ext>
            </a:extLst>
          </p:cNvPr>
          <p:cNvSpPr txBox="1"/>
          <p:nvPr/>
        </p:nvSpPr>
        <p:spPr>
          <a:xfrm>
            <a:off x="2561300" y="5419524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C316BB5-AC01-7318-9822-8BD6503F0564}"/>
              </a:ext>
            </a:extLst>
          </p:cNvPr>
          <p:cNvSpPr txBox="1"/>
          <p:nvPr/>
        </p:nvSpPr>
        <p:spPr>
          <a:xfrm>
            <a:off x="2634817" y="5735145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3A4CF9D0-F1B6-2ADD-D20A-C6B92B74100B}"/>
              </a:ext>
            </a:extLst>
          </p:cNvPr>
          <p:cNvSpPr txBox="1"/>
          <p:nvPr/>
        </p:nvSpPr>
        <p:spPr>
          <a:xfrm>
            <a:off x="2534949" y="6027646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8357C63-C61E-86FD-0759-C2BCBB3BAFCE}"/>
              </a:ext>
            </a:extLst>
          </p:cNvPr>
          <p:cNvSpPr txBox="1"/>
          <p:nvPr/>
        </p:nvSpPr>
        <p:spPr>
          <a:xfrm>
            <a:off x="1478111" y="5729468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うし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5E46787C-0970-48C9-8323-78F4343FDC7B}"/>
              </a:ext>
            </a:extLst>
          </p:cNvPr>
          <p:cNvSpPr txBox="1"/>
          <p:nvPr/>
        </p:nvSpPr>
        <p:spPr>
          <a:xfrm>
            <a:off x="1453224" y="6039412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ひだり</a:t>
            </a:r>
            <a:endParaRPr kumimoji="1" lang="en-US" altLang="ja-JP" sz="600" dirty="0">
              <a:solidFill>
                <a:schemeClr val="bg1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31153C61-7DD0-44FF-98DD-03CA6E8393F6}"/>
              </a:ext>
            </a:extLst>
          </p:cNvPr>
          <p:cNvSpPr txBox="1"/>
          <p:nvPr/>
        </p:nvSpPr>
        <p:spPr>
          <a:xfrm>
            <a:off x="5716305" y="2825789"/>
            <a:ext cx="3385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まえ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F3FABCD8-83C6-F0D5-4A77-EA1925113EEC}"/>
              </a:ext>
            </a:extLst>
          </p:cNvPr>
          <p:cNvSpPr txBox="1"/>
          <p:nvPr/>
        </p:nvSpPr>
        <p:spPr>
          <a:xfrm>
            <a:off x="7217042" y="2829619"/>
            <a:ext cx="41549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600">
                <a:solidFill>
                  <a:schemeClr val="bg1"/>
                </a:solidFill>
                <a:latin typeface="Meiryo" panose="020B0604030504040204" pitchFamily="34" charset="-128"/>
                <a:ea typeface="Meiryo" panose="020B0604030504040204" pitchFamily="34" charset="-128"/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4543837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F03C020-1702-4DAE-BE2E-021BF01B3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9489" y="2206161"/>
            <a:ext cx="7128238" cy="459386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758E05A-D4F6-4B4F-85C7-4FE76D00C180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tower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040EDD2-DF72-456F-83F9-A20A84104249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B6E5E5-EB51-4139-87BD-E02C7D369C29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90598C9-0E55-4F8C-B606-7CC1DA79CB07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909BB63-0EC9-47C6-B5BF-78C632C57909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CBE3AC0-E5E1-446D-8433-1A0893793A4A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EA489C69-41E1-4F7F-9B3B-92C70980ED25}"/>
              </a:ext>
            </a:extLst>
          </p:cNvPr>
          <p:cNvSpPr/>
          <p:nvPr/>
        </p:nvSpPr>
        <p:spPr>
          <a:xfrm>
            <a:off x="2266606" y="5682644"/>
            <a:ext cx="1595179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F8ED5B8-D3F0-4E73-88A9-3B7AFBA07F18}"/>
              </a:ext>
            </a:extLst>
          </p:cNvPr>
          <p:cNvSpPr txBox="1"/>
          <p:nvPr/>
        </p:nvSpPr>
        <p:spPr>
          <a:xfrm>
            <a:off x="2289964" y="5676170"/>
            <a:ext cx="1571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tower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065ADC1-B6D0-4AF4-B775-ADFFBCA9DF99}"/>
              </a:ext>
            </a:extLst>
          </p:cNvPr>
          <p:cNvSpPr txBox="1"/>
          <p:nvPr/>
        </p:nvSpPr>
        <p:spPr>
          <a:xfrm>
            <a:off x="3024295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2187B00-8ADC-4AD1-912A-0F947917AC27}"/>
              </a:ext>
            </a:extLst>
          </p:cNvPr>
          <p:cNvSpPr txBox="1"/>
          <p:nvPr/>
        </p:nvSpPr>
        <p:spPr>
          <a:xfrm>
            <a:off x="4306926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3FC3D-9109-46D5-9C3B-452955627AA1}"/>
              </a:ext>
            </a:extLst>
          </p:cNvPr>
          <p:cNvSpPr txBox="1"/>
          <p:nvPr/>
        </p:nvSpPr>
        <p:spPr>
          <a:xfrm>
            <a:off x="5781662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D49D434-6892-4C03-9AF9-50E796CBF7E9}"/>
              </a:ext>
            </a:extLst>
          </p:cNvPr>
          <p:cNvSpPr txBox="1"/>
          <p:nvPr/>
        </p:nvSpPr>
        <p:spPr>
          <a:xfrm>
            <a:off x="2971029" y="5769041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5721573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．塔を作ろう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1556209" y="382770"/>
            <a:ext cx="426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1F48AE4-257A-4D81-A856-CC656154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45592" y="1799057"/>
            <a:ext cx="7052814" cy="454525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DC9FCC-AA33-413B-865E-3D7F08E90DFE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塔が完成しました！頑張った点を先生に伝えましょう！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9DC8A3-5FD6-429B-9123-81C28F42A144}"/>
              </a:ext>
            </a:extLst>
          </p:cNvPr>
          <p:cNvSpPr txBox="1"/>
          <p:nvPr/>
        </p:nvSpPr>
        <p:spPr>
          <a:xfrm>
            <a:off x="2718013" y="10721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4B42A8F-6DD3-4DF7-AAD2-D39F09863DC2}"/>
              </a:ext>
            </a:extLst>
          </p:cNvPr>
          <p:cNvSpPr txBox="1"/>
          <p:nvPr/>
        </p:nvSpPr>
        <p:spPr>
          <a:xfrm>
            <a:off x="654324" y="1081056"/>
            <a:ext cx="5796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0122A0C-10A9-41EB-85B4-736CDAE3FAA3}"/>
              </a:ext>
            </a:extLst>
          </p:cNvPr>
          <p:cNvSpPr txBox="1"/>
          <p:nvPr/>
        </p:nvSpPr>
        <p:spPr>
          <a:xfrm>
            <a:off x="3646407" y="108105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983BEF-B717-4B9A-9164-B48921794A61}"/>
              </a:ext>
            </a:extLst>
          </p:cNvPr>
          <p:cNvSpPr txBox="1"/>
          <p:nvPr/>
        </p:nvSpPr>
        <p:spPr>
          <a:xfrm>
            <a:off x="4093063" y="1081056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4AC41D-D809-445D-B990-E9B235F02820}"/>
              </a:ext>
            </a:extLst>
          </p:cNvPr>
          <p:cNvSpPr txBox="1"/>
          <p:nvPr/>
        </p:nvSpPr>
        <p:spPr>
          <a:xfrm>
            <a:off x="4794598" y="10721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A433BAA-C4D7-416A-A1F3-05DDB980EA49}"/>
              </a:ext>
            </a:extLst>
          </p:cNvPr>
          <p:cNvSpPr txBox="1"/>
          <p:nvPr/>
        </p:nvSpPr>
        <p:spPr>
          <a:xfrm>
            <a:off x="1161616" y="1072178"/>
            <a:ext cx="719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</p:spTree>
    <p:extLst>
      <p:ext uri="{BB962C8B-B14F-4D97-AF65-F5344CB8AC3E}">
        <p14:creationId xmlns:p14="http://schemas.microsoft.com/office/powerpoint/2010/main" val="36944292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27969" y="1620164"/>
            <a:ext cx="7688061" cy="495464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81113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2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A6272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4542</Words>
  <Application>Microsoft Macintosh PowerPoint</Application>
  <PresentationFormat>画面に合わせる (4:3)</PresentationFormat>
  <Paragraphs>1723</Paragraphs>
  <Slides>85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85</vt:i4>
      </vt:variant>
    </vt:vector>
  </HeadingPairs>
  <TitlesOfParts>
    <vt:vector size="92" baseType="lpstr">
      <vt:lpstr>Meiryo UI</vt:lpstr>
      <vt:lpstr>UD デジタル 教科書体 NP-R</vt:lpstr>
      <vt:lpstr>Meiryo</vt:lpstr>
      <vt:lpstr>Meiryo</vt:lpstr>
      <vt:lpstr>Arial</vt:lpstr>
      <vt:lpstr>Century Gothic</vt:lpstr>
      <vt:lpstr>曲線</vt:lpstr>
      <vt:lpstr>第6回　動物たちの住む場所にもう一度行こう！</vt:lpstr>
      <vt:lpstr>目次</vt:lpstr>
      <vt:lpstr>本日のミッション！</vt:lpstr>
      <vt:lpstr>ミッション：動物たちの住む場所にもう一度行こう！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課題の確認</vt:lpstr>
      <vt:lpstr>世界の作成</vt:lpstr>
      <vt:lpstr>ストーリーの確認</vt:lpstr>
      <vt:lpstr>ストーリーの確認</vt:lpstr>
      <vt:lpstr>課題を解決する世界の選び方</vt:lpstr>
      <vt:lpstr>課題を解決する世界の選び方</vt:lpstr>
      <vt:lpstr>解決したい5つのミッション</vt:lpstr>
      <vt:lpstr>ミッションを実行する場所</vt:lpstr>
      <vt:lpstr>エージェントの呼び出し</vt:lpstr>
      <vt:lpstr>【参考】世界を変更したい時は？</vt:lpstr>
      <vt:lpstr>ミッション1：橋を架けよう</vt:lpstr>
      <vt:lpstr>1．橋を架けよう</vt:lpstr>
      <vt:lpstr>1．橋を架けよう</vt:lpstr>
      <vt:lpstr>1．橋を架けよう</vt:lpstr>
      <vt:lpstr>1．橋を架けよう</vt:lpstr>
      <vt:lpstr>1．橋を架けよう</vt:lpstr>
      <vt:lpstr>1．橋を架けよう</vt:lpstr>
      <vt:lpstr>1．橋を架けよう</vt:lpstr>
      <vt:lpstr>1．橋を架けよう</vt:lpstr>
      <vt:lpstr>1．橋を架けよう</vt:lpstr>
      <vt:lpstr>ミッション2：迷路を通り抜けよう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ミッション3：ゴミを片付けよう</vt:lpstr>
      <vt:lpstr>3．ゴミを片付けよう</vt:lpstr>
      <vt:lpstr>3．ゴミを片付けよう</vt:lpstr>
      <vt:lpstr>3．ゴミを片付けよう</vt:lpstr>
      <vt:lpstr>3．ゴミを片付けよう</vt:lpstr>
      <vt:lpstr>3．ゴミを片付けよう</vt:lpstr>
      <vt:lpstr>3．ゴミを片付けよう</vt:lpstr>
      <vt:lpstr>3．ゴミを片付けよう</vt:lpstr>
      <vt:lpstr>3．ゴミを片付けよう</vt:lpstr>
      <vt:lpstr>3．ゴミを片付けよう</vt:lpstr>
      <vt:lpstr>3．ゴミを片付けよう</vt:lpstr>
      <vt:lpstr>3．ゴミを片付けよう</vt:lpstr>
      <vt:lpstr>ミッション4：柵を作ろう</vt:lpstr>
      <vt:lpstr>4．柵を作ろう</vt:lpstr>
      <vt:lpstr>4．柵を作ろう</vt:lpstr>
      <vt:lpstr>4．柵を作ろう</vt:lpstr>
      <vt:lpstr>4．柵を作ろう</vt:lpstr>
      <vt:lpstr>4．柵を作ろう</vt:lpstr>
      <vt:lpstr>4．柵を作ろう</vt:lpstr>
      <vt:lpstr>4．柵を作ろう</vt:lpstr>
      <vt:lpstr>4．柵を作ろう</vt:lpstr>
      <vt:lpstr>4．柵を作ろう</vt:lpstr>
      <vt:lpstr>4．柵を作ろう</vt:lpstr>
      <vt:lpstr>ミッション5：塔を作ろう</vt:lpstr>
      <vt:lpstr>5．塔を作ろう</vt:lpstr>
      <vt:lpstr>5．塔を作ろう</vt:lpstr>
      <vt:lpstr>5．塔を作ろう</vt:lpstr>
      <vt:lpstr>5．塔を作ろう</vt:lpstr>
      <vt:lpstr>5．塔を作ろう</vt:lpstr>
      <vt:lpstr>5．塔を作ろう</vt:lpstr>
      <vt:lpstr>5．塔を作ろう</vt:lpstr>
      <vt:lpstr>5．塔を作ろう</vt:lpstr>
      <vt:lpstr>5．塔を作ろう</vt:lpstr>
      <vt:lpstr>5．塔を作ろう</vt:lpstr>
      <vt:lpstr>5．塔を作ろう</vt:lpstr>
      <vt:lpstr>課題の終了</vt:lpstr>
      <vt:lpstr>課題の終了</vt:lpstr>
      <vt:lpstr>課題の終了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2022-04-27T02:17:54Z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