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73"/>
  </p:notesMasterIdLst>
  <p:handoutMasterIdLst>
    <p:handoutMasterId r:id="rId74"/>
  </p:handoutMasterIdLst>
  <p:sldIdLst>
    <p:sldId id="256" r:id="rId5"/>
    <p:sldId id="310" r:id="rId6"/>
    <p:sldId id="663" r:id="rId7"/>
    <p:sldId id="724" r:id="rId8"/>
    <p:sldId id="836" r:id="rId9"/>
    <p:sldId id="834" r:id="rId10"/>
    <p:sldId id="725" r:id="rId11"/>
    <p:sldId id="670" r:id="rId12"/>
    <p:sldId id="727" r:id="rId13"/>
    <p:sldId id="728" r:id="rId14"/>
    <p:sldId id="729" r:id="rId15"/>
    <p:sldId id="835" r:id="rId16"/>
    <p:sldId id="946" r:id="rId17"/>
    <p:sldId id="947" r:id="rId18"/>
    <p:sldId id="948" r:id="rId19"/>
    <p:sldId id="940" r:id="rId20"/>
    <p:sldId id="740" r:id="rId21"/>
    <p:sldId id="878" r:id="rId22"/>
    <p:sldId id="949" r:id="rId23"/>
    <p:sldId id="1016" r:id="rId24"/>
    <p:sldId id="1051" r:id="rId25"/>
    <p:sldId id="1052" r:id="rId26"/>
    <p:sldId id="1053" r:id="rId27"/>
    <p:sldId id="1054" r:id="rId28"/>
    <p:sldId id="1055" r:id="rId29"/>
    <p:sldId id="1056" r:id="rId30"/>
    <p:sldId id="1057" r:id="rId31"/>
    <p:sldId id="1059" r:id="rId32"/>
    <p:sldId id="1060" r:id="rId33"/>
    <p:sldId id="1061" r:id="rId34"/>
    <p:sldId id="1107" r:id="rId35"/>
    <p:sldId id="1011" r:id="rId36"/>
    <p:sldId id="956" r:id="rId37"/>
    <p:sldId id="1062" r:id="rId38"/>
    <p:sldId id="1063" r:id="rId39"/>
    <p:sldId id="1064" r:id="rId40"/>
    <p:sldId id="1065" r:id="rId41"/>
    <p:sldId id="1066" r:id="rId42"/>
    <p:sldId id="1067" r:id="rId43"/>
    <p:sldId id="1068" r:id="rId44"/>
    <p:sldId id="1069" r:id="rId45"/>
    <p:sldId id="1012" r:id="rId46"/>
    <p:sldId id="965" r:id="rId47"/>
    <p:sldId id="1088" r:id="rId48"/>
    <p:sldId id="1072" r:id="rId49"/>
    <p:sldId id="1089" r:id="rId50"/>
    <p:sldId id="1090" r:id="rId51"/>
    <p:sldId id="1091" r:id="rId52"/>
    <p:sldId id="1092" r:id="rId53"/>
    <p:sldId id="1078" r:id="rId54"/>
    <p:sldId id="1041" r:id="rId55"/>
    <p:sldId id="979" r:id="rId56"/>
    <p:sldId id="1094" r:id="rId57"/>
    <p:sldId id="1096" r:id="rId58"/>
    <p:sldId id="1098" r:id="rId59"/>
    <p:sldId id="1097" r:id="rId60"/>
    <p:sldId id="1099" r:id="rId61"/>
    <p:sldId id="1100" r:id="rId62"/>
    <p:sldId id="1102" r:id="rId63"/>
    <p:sldId id="1103" r:id="rId64"/>
    <p:sldId id="1104" r:id="rId65"/>
    <p:sldId id="1105" r:id="rId66"/>
    <p:sldId id="1106" r:id="rId67"/>
    <p:sldId id="943" r:id="rId68"/>
    <p:sldId id="931" r:id="rId69"/>
    <p:sldId id="1010" r:id="rId70"/>
    <p:sldId id="335" r:id="rId71"/>
    <p:sldId id="833" r:id="rId72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C55A11"/>
    <a:srgbClr val="79AE02"/>
    <a:srgbClr val="A5BB4B"/>
    <a:srgbClr val="067F9C"/>
    <a:srgbClr val="03556D"/>
    <a:srgbClr val="145C72"/>
    <a:srgbClr val="0C596D"/>
    <a:srgbClr val="808080"/>
    <a:srgbClr val="85D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23" autoAdjust="0"/>
    <p:restoredTop sz="95244" autoAdjust="0"/>
  </p:normalViewPr>
  <p:slideViewPr>
    <p:cSldViewPr snapToGrid="0">
      <p:cViewPr varScale="1">
        <p:scale>
          <a:sx n="125" d="100"/>
          <a:sy n="125" d="100"/>
        </p:scale>
        <p:origin x="364" y="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handoutMaster" Target="handoutMasters/handoutMaster1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2023/1/23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2023/1/23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41731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56180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19729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14415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79349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5580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0" y="0"/>
            <a:ext cx="9144000" cy="457994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7" name="図プレースホルダー 35">
            <a:extLst>
              <a:ext uri="{FF2B5EF4-FFF2-40B4-BE49-F238E27FC236}">
                <a16:creationId xmlns:a16="http://schemas.microsoft.com/office/drawing/2014/main" id="{2A1F2CFF-DA05-44CC-B35C-1D0569511D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70D56F-2942-4262-83B9-D75064C13906}"/>
              </a:ext>
            </a:extLst>
          </p:cNvPr>
          <p:cNvSpPr/>
          <p:nvPr userDrawn="1"/>
        </p:nvSpPr>
        <p:spPr>
          <a:xfrm>
            <a:off x="0" y="0"/>
            <a:ext cx="9144000" cy="38246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図プレースホルダー 8">
            <a:extLst>
              <a:ext uri="{FF2B5EF4-FFF2-40B4-BE49-F238E27FC236}">
                <a16:creationId xmlns:a16="http://schemas.microsoft.com/office/drawing/2014/main" id="{96E12B47-CA75-4767-8A85-60DF199E9E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491"/>
            <a:ext cx="9144000" cy="2778858"/>
          </a:xfrm>
        </p:spPr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9206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tx2">
                    <a:lumMod val="75000"/>
                  </a:schemeClr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-2" y="4499771"/>
            <a:ext cx="9152877" cy="236701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13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55"/>
              <a:gd name="connsiteY0" fmla="*/ 0 h 42123"/>
              <a:gd name="connsiteX1" fmla="*/ 21655 w 21655"/>
              <a:gd name="connsiteY1" fmla="*/ 0 h 42123"/>
              <a:gd name="connsiteX2" fmla="*/ 21655 w 21655"/>
              <a:gd name="connsiteY2" fmla="*/ 17322 h 42123"/>
              <a:gd name="connsiteX3" fmla="*/ 0 w 21655"/>
              <a:gd name="connsiteY3" fmla="*/ 35787 h 42123"/>
              <a:gd name="connsiteX4" fmla="*/ 13 w 21655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5" h="42123">
                <a:moveTo>
                  <a:pt x="13" y="0"/>
                </a:moveTo>
                <a:lnTo>
                  <a:pt x="21655" y="0"/>
                </a:lnTo>
                <a:lnTo>
                  <a:pt x="21655" y="17322"/>
                </a:lnTo>
                <a:cubicBezTo>
                  <a:pt x="10991" y="21444"/>
                  <a:pt x="9198" y="56098"/>
                  <a:pt x="0" y="35787"/>
                </a:cubicBezTo>
                <a:cubicBezTo>
                  <a:pt x="6" y="28162"/>
                  <a:pt x="7" y="7625"/>
                  <a:pt x="13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7" r:id="rId14"/>
    <p:sldLayoutId id="2147483672" r:id="rId15"/>
    <p:sldLayoutId id="2147483673" r:id="rId16"/>
    <p:sldLayoutId id="2147483675" r:id="rId17"/>
    <p:sldLayoutId id="2147483676" r:id="rId18"/>
    <p:sldLayoutId id="2147483665" r:id="rId19"/>
    <p:sldLayoutId id="2147483669" r:id="rId20"/>
    <p:sldLayoutId id="2147483670" r:id="rId21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9.PNG"/><Relationship Id="rId7" Type="http://schemas.openxmlformats.org/officeDocument/2006/relationships/image" Target="../media/image67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36.PNG"/><Relationship Id="rId4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8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75.PNG"/><Relationship Id="rId4" Type="http://schemas.openxmlformats.org/officeDocument/2006/relationships/image" Target="../media/image3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s://meedownloads.blob.core.windows.net/learning-experience/Coding_Fundamentals/Block%201/Block%201%20Lesson%205%20Coding%20Fundamentals%20Educator%20Guide.pdf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480804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5</a:t>
            </a:r>
            <a:r>
              <a:rPr lang="ja-JP" altLang="en-US" dirty="0"/>
              <a:t>回　灰色オオカミと共存できる環境を作ろう！</a:t>
            </a:r>
          </a:p>
        </p:txBody>
      </p:sp>
      <p:pic>
        <p:nvPicPr>
          <p:cNvPr id="59" name="図プレースホルダー 58">
            <a:extLst>
              <a:ext uri="{FF2B5EF4-FFF2-40B4-BE49-F238E27FC236}">
                <a16:creationId xmlns:a16="http://schemas.microsoft.com/office/drawing/2014/main" id="{1D6505A7-4275-4DBD-AB5A-70AD6D4D4D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8278" r="8278"/>
          <a:stretch/>
        </p:blipFill>
        <p:spPr/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56550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7652089-FE8D-40B1-919D-4E6E2E1C92FE}"/>
              </a:ext>
            </a:extLst>
          </p:cNvPr>
          <p:cNvSpPr txBox="1"/>
          <p:nvPr/>
        </p:nvSpPr>
        <p:spPr>
          <a:xfrm>
            <a:off x="1974491" y="4855604"/>
            <a:ext cx="852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はいいろ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C2EB736-3A4F-4093-B044-29E633839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13" y="3203474"/>
            <a:ext cx="7393365" cy="6712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034" y="2810894"/>
            <a:ext cx="1805925" cy="40834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DA1B5F6-7056-41E3-80AC-4F6231B8365F}"/>
              </a:ext>
            </a:extLst>
          </p:cNvPr>
          <p:cNvSpPr txBox="1"/>
          <p:nvPr/>
        </p:nvSpPr>
        <p:spPr>
          <a:xfrm>
            <a:off x="4304355" y="4855604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きょうぞん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7DCC34E-CF86-48DD-9277-0728C2077C18}"/>
              </a:ext>
            </a:extLst>
          </p:cNvPr>
          <p:cNvSpPr txBox="1"/>
          <p:nvPr/>
        </p:nvSpPr>
        <p:spPr>
          <a:xfrm>
            <a:off x="6195956" y="4855604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かんきょう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9C7D70B-7381-4E58-B97D-6CE74CB2A495}"/>
              </a:ext>
            </a:extLst>
          </p:cNvPr>
          <p:cNvSpPr txBox="1"/>
          <p:nvPr/>
        </p:nvSpPr>
        <p:spPr>
          <a:xfrm>
            <a:off x="7339633" y="4855604"/>
            <a:ext cx="43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8380636" cy="477009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：ニワトリ小屋を守ろう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：羊を移動させよう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：ワイヤーを張ろう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4</a:t>
            </a:r>
            <a:r>
              <a:rPr lang="ja-JP" altLang="en-US" dirty="0"/>
              <a:t>：草を刈ろう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課題の終了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01991" y="37923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490858" y="1557661"/>
            <a:ext cx="6543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ED86E4-9FBD-487C-85E4-E9AADBE00602}"/>
              </a:ext>
            </a:extLst>
          </p:cNvPr>
          <p:cNvSpPr txBox="1"/>
          <p:nvPr/>
        </p:nvSpPr>
        <p:spPr>
          <a:xfrm>
            <a:off x="2042974" y="2319845"/>
            <a:ext cx="5981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76DEBEA-022C-4D9F-B2C9-531F0B3FB739}"/>
              </a:ext>
            </a:extLst>
          </p:cNvPr>
          <p:cNvSpPr txBox="1"/>
          <p:nvPr/>
        </p:nvSpPr>
        <p:spPr>
          <a:xfrm>
            <a:off x="2512380" y="3130148"/>
            <a:ext cx="5831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4DBC3A7-9B6B-4BF3-8544-5AF0EF0CC98F}"/>
              </a:ext>
            </a:extLst>
          </p:cNvPr>
          <p:cNvSpPr txBox="1"/>
          <p:nvPr/>
        </p:nvSpPr>
        <p:spPr>
          <a:xfrm>
            <a:off x="3165206" y="3130149"/>
            <a:ext cx="400953" cy="25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FB39227-0597-4715-926A-194210B84152}"/>
              </a:ext>
            </a:extLst>
          </p:cNvPr>
          <p:cNvSpPr txBox="1"/>
          <p:nvPr/>
        </p:nvSpPr>
        <p:spPr>
          <a:xfrm>
            <a:off x="1719544" y="3908339"/>
            <a:ext cx="5101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ひつじ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2A480DD-3A60-48DE-A9EF-E42CC3B205F2}"/>
              </a:ext>
            </a:extLst>
          </p:cNvPr>
          <p:cNvSpPr txBox="1"/>
          <p:nvPr/>
        </p:nvSpPr>
        <p:spPr>
          <a:xfrm>
            <a:off x="2247400" y="3908339"/>
            <a:ext cx="5739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D03C535-8276-4CDC-A0DF-62F7457EAD0A}"/>
              </a:ext>
            </a:extLst>
          </p:cNvPr>
          <p:cNvSpPr txBox="1"/>
          <p:nvPr/>
        </p:nvSpPr>
        <p:spPr>
          <a:xfrm>
            <a:off x="2821386" y="4692063"/>
            <a:ext cx="2741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12017A0-A4DE-463C-BB04-1867A38855DE}"/>
              </a:ext>
            </a:extLst>
          </p:cNvPr>
          <p:cNvSpPr txBox="1"/>
          <p:nvPr/>
        </p:nvSpPr>
        <p:spPr>
          <a:xfrm>
            <a:off x="579110" y="6272084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95D6CEA-55E6-4DBA-87E9-9D26C629638A}"/>
              </a:ext>
            </a:extLst>
          </p:cNvPr>
          <p:cNvSpPr txBox="1"/>
          <p:nvPr/>
        </p:nvSpPr>
        <p:spPr>
          <a:xfrm>
            <a:off x="1190831" y="6270769"/>
            <a:ext cx="7206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986793B-D3F6-4159-A29A-4290CEC187B6}"/>
              </a:ext>
            </a:extLst>
          </p:cNvPr>
          <p:cNvSpPr txBox="1"/>
          <p:nvPr/>
        </p:nvSpPr>
        <p:spPr>
          <a:xfrm>
            <a:off x="1708551" y="5484973"/>
            <a:ext cx="5101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くさ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E3CEC3D-70DB-43FC-A136-EFBA3F1FA223}"/>
              </a:ext>
            </a:extLst>
          </p:cNvPr>
          <p:cNvSpPr txBox="1"/>
          <p:nvPr/>
        </p:nvSpPr>
        <p:spPr>
          <a:xfrm>
            <a:off x="2185627" y="5484973"/>
            <a:ext cx="4039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23A11DF2-5220-44B4-90D9-A35497B1C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551ACD-D7BF-4CB8-B800-30606CF7A9AE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B75B377-362F-4A51-98DA-4AEDFCC6D3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567" r="1359"/>
          <a:stretch/>
        </p:blipFill>
        <p:spPr>
          <a:xfrm>
            <a:off x="62143" y="2479366"/>
            <a:ext cx="9019713" cy="204657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ミッション：灰色オオカミと共存できる環境を作ろう！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1947855" y="377164"/>
            <a:ext cx="754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はいいろ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E7A5F0A-C947-47DE-8E9E-639ADEC80537}"/>
              </a:ext>
            </a:extLst>
          </p:cNvPr>
          <p:cNvSpPr txBox="1"/>
          <p:nvPr/>
        </p:nvSpPr>
        <p:spPr>
          <a:xfrm>
            <a:off x="744226" y="943517"/>
            <a:ext cx="806503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ストーリーに沿って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条件に一致したときに処理を実行させる方法を学ぼう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吹き出し: 角を丸めた四角形 35">
            <a:extLst>
              <a:ext uri="{FF2B5EF4-FFF2-40B4-BE49-F238E27FC236}">
                <a16:creationId xmlns:a16="http://schemas.microsoft.com/office/drawing/2014/main" id="{C6FE328B-4543-4657-81C6-4549EEC469B0}"/>
              </a:ext>
            </a:extLst>
          </p:cNvPr>
          <p:cNvSpPr/>
          <p:nvPr/>
        </p:nvSpPr>
        <p:spPr>
          <a:xfrm>
            <a:off x="1549656" y="5056031"/>
            <a:ext cx="6853561" cy="1384278"/>
          </a:xfrm>
          <a:prstGeom prst="wedgeRoundRectCallout">
            <a:avLst>
              <a:gd name="adj1" fmla="val -54893"/>
              <a:gd name="adj2" fmla="val -2469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D13269A-5ED4-4A02-B346-AD75835912CC}"/>
              </a:ext>
            </a:extLst>
          </p:cNvPr>
          <p:cNvSpPr txBox="1"/>
          <p:nvPr/>
        </p:nvSpPr>
        <p:spPr>
          <a:xfrm>
            <a:off x="1801210" y="5167526"/>
            <a:ext cx="66020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今回は「灰色オオカミ」のストーリーにチャレンジするよ！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さまざまなミッションをクリアしながら、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プログラミングの仕方を学ぼう！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AA7A5C5-33A5-4838-8B73-8FAA06256100}"/>
              </a:ext>
            </a:extLst>
          </p:cNvPr>
          <p:cNvSpPr txBox="1"/>
          <p:nvPr/>
        </p:nvSpPr>
        <p:spPr>
          <a:xfrm>
            <a:off x="7067261" y="1646603"/>
            <a:ext cx="46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DA70FE0-C50A-462B-AF20-882F40B75B93}"/>
              </a:ext>
            </a:extLst>
          </p:cNvPr>
          <p:cNvSpPr txBox="1"/>
          <p:nvPr/>
        </p:nvSpPr>
        <p:spPr>
          <a:xfrm>
            <a:off x="1801210" y="5149795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469D6B9-C887-4BE5-A239-4145AFCE5CE9}"/>
              </a:ext>
            </a:extLst>
          </p:cNvPr>
          <p:cNvSpPr txBox="1"/>
          <p:nvPr/>
        </p:nvSpPr>
        <p:spPr>
          <a:xfrm>
            <a:off x="5021923" y="1646603"/>
            <a:ext cx="737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2CBC1B7-4974-4387-9E9C-F00D6DD989F0}"/>
              </a:ext>
            </a:extLst>
          </p:cNvPr>
          <p:cNvSpPr txBox="1"/>
          <p:nvPr/>
        </p:nvSpPr>
        <p:spPr>
          <a:xfrm>
            <a:off x="2244719" y="1012205"/>
            <a:ext cx="4697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E51E19C3-3DB5-4596-A955-B435766B6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73" y="4844731"/>
            <a:ext cx="1066524" cy="1806877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7618236-CADF-4091-9160-2AB23A820828}"/>
              </a:ext>
            </a:extLst>
          </p:cNvPr>
          <p:cNvSpPr/>
          <p:nvPr/>
        </p:nvSpPr>
        <p:spPr>
          <a:xfrm>
            <a:off x="62143" y="2429838"/>
            <a:ext cx="2264295" cy="2114337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8101C72-A665-471B-A72F-E44B51173CB4}"/>
              </a:ext>
            </a:extLst>
          </p:cNvPr>
          <p:cNvSpPr txBox="1"/>
          <p:nvPr/>
        </p:nvSpPr>
        <p:spPr>
          <a:xfrm>
            <a:off x="3374511" y="5881781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しかた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68145A-4FC7-42F2-88D0-38A6AB85D6F1}"/>
              </a:ext>
            </a:extLst>
          </p:cNvPr>
          <p:cNvSpPr txBox="1"/>
          <p:nvPr/>
        </p:nvSpPr>
        <p:spPr>
          <a:xfrm>
            <a:off x="3978193" y="5872287"/>
            <a:ext cx="508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34CF88F-C801-4720-9053-087F10BA4772}"/>
              </a:ext>
            </a:extLst>
          </p:cNvPr>
          <p:cNvSpPr txBox="1"/>
          <p:nvPr/>
        </p:nvSpPr>
        <p:spPr>
          <a:xfrm>
            <a:off x="3789914" y="377164"/>
            <a:ext cx="884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きょうぞん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8B26364-BC26-40BE-9F2E-BF1A75A2BC86}"/>
              </a:ext>
            </a:extLst>
          </p:cNvPr>
          <p:cNvSpPr txBox="1"/>
          <p:nvPr/>
        </p:nvSpPr>
        <p:spPr>
          <a:xfrm>
            <a:off x="6278292" y="1646603"/>
            <a:ext cx="737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AB0457F-65A5-4064-A45F-56B31DA33D57}"/>
              </a:ext>
            </a:extLst>
          </p:cNvPr>
          <p:cNvSpPr txBox="1"/>
          <p:nvPr/>
        </p:nvSpPr>
        <p:spPr>
          <a:xfrm>
            <a:off x="1624493" y="1646603"/>
            <a:ext cx="8876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3BC21D0-FA9F-4719-85C3-51696C6F56D7}"/>
              </a:ext>
            </a:extLst>
          </p:cNvPr>
          <p:cNvSpPr txBox="1"/>
          <p:nvPr/>
        </p:nvSpPr>
        <p:spPr>
          <a:xfrm>
            <a:off x="2508321" y="1646603"/>
            <a:ext cx="737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4EC242E-B035-4433-8340-7C3D2667512E}"/>
              </a:ext>
            </a:extLst>
          </p:cNvPr>
          <p:cNvSpPr txBox="1"/>
          <p:nvPr/>
        </p:nvSpPr>
        <p:spPr>
          <a:xfrm>
            <a:off x="4341255" y="1646603"/>
            <a:ext cx="622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494AC84-7893-4B7D-AD56-21003CFCB4FB}"/>
              </a:ext>
            </a:extLst>
          </p:cNvPr>
          <p:cNvSpPr txBox="1"/>
          <p:nvPr/>
        </p:nvSpPr>
        <p:spPr>
          <a:xfrm>
            <a:off x="2479571" y="5149795"/>
            <a:ext cx="8063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はいいろ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9F025D0-EE60-44F0-939B-5C581DF99235}"/>
              </a:ext>
            </a:extLst>
          </p:cNvPr>
          <p:cNvSpPr txBox="1"/>
          <p:nvPr/>
        </p:nvSpPr>
        <p:spPr>
          <a:xfrm>
            <a:off x="5319710" y="377164"/>
            <a:ext cx="8846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かんきょう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44ECA8B-1430-4364-B3D6-CA4577E0825A}"/>
              </a:ext>
            </a:extLst>
          </p:cNvPr>
          <p:cNvSpPr txBox="1"/>
          <p:nvPr/>
        </p:nvSpPr>
        <p:spPr>
          <a:xfrm>
            <a:off x="6317741" y="377164"/>
            <a:ext cx="408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258055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7831373" cy="746846"/>
          </a:xfrm>
        </p:spPr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5CD2A90-0529-4E5C-B118-7B42FC1018E2}"/>
              </a:ext>
            </a:extLst>
          </p:cNvPr>
          <p:cNvSpPr txBox="1"/>
          <p:nvPr/>
        </p:nvSpPr>
        <p:spPr>
          <a:xfrm>
            <a:off x="3432061" y="1380583"/>
            <a:ext cx="1006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386848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の起動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50BBCC34-8E96-4C5D-BDA4-F19BBC6085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1799" y="1465544"/>
            <a:ext cx="1067806" cy="1082044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5D161C45-832B-4152-8595-CC341547B9E5}"/>
              </a:ext>
            </a:extLst>
          </p:cNvPr>
          <p:cNvGrpSpPr/>
          <p:nvPr/>
        </p:nvGrpSpPr>
        <p:grpSpPr>
          <a:xfrm>
            <a:off x="852770" y="2237518"/>
            <a:ext cx="292314" cy="292314"/>
            <a:chOff x="1084324" y="3782536"/>
            <a:chExt cx="363984" cy="363984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44D8B194-9ABE-453B-88EA-D7B9FC2FC862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A019E21A-1E21-41EF-932E-FD3E1A694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17D37F2-ACF3-4889-A50D-8275F5DF2560}"/>
              </a:ext>
            </a:extLst>
          </p:cNvPr>
          <p:cNvSpPr txBox="1"/>
          <p:nvPr/>
        </p:nvSpPr>
        <p:spPr>
          <a:xfrm>
            <a:off x="841799" y="2563413"/>
            <a:ext cx="1180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EE99478-D0F6-46CD-A977-0E9E5E8B307F}"/>
              </a:ext>
            </a:extLst>
          </p:cNvPr>
          <p:cNvSpPr txBox="1"/>
          <p:nvPr/>
        </p:nvSpPr>
        <p:spPr>
          <a:xfrm>
            <a:off x="2428905" y="1465544"/>
            <a:ext cx="432700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パソコンのデスクトップにある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アイコンをダブルクリックしよう！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20FF5BB-1E7F-4DC3-911F-593C1490312C}"/>
              </a:ext>
            </a:extLst>
          </p:cNvPr>
          <p:cNvSpPr txBox="1"/>
          <p:nvPr/>
        </p:nvSpPr>
        <p:spPr>
          <a:xfrm>
            <a:off x="2734322" y="2106149"/>
            <a:ext cx="1136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マインクラフト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5699464" y="386021"/>
            <a:ext cx="612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4109D52-8D47-4613-807D-1D0293664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053" y="3402366"/>
            <a:ext cx="4435021" cy="3352122"/>
          </a:xfrm>
          <a:prstGeom prst="rect">
            <a:avLst/>
          </a:prstGeom>
        </p:spPr>
      </p:pic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C437433-B109-4B34-A479-C5E9AA1CDE36}"/>
              </a:ext>
            </a:extLst>
          </p:cNvPr>
          <p:cNvSpPr txBox="1"/>
          <p:nvPr/>
        </p:nvSpPr>
        <p:spPr>
          <a:xfrm>
            <a:off x="3956883" y="2106148"/>
            <a:ext cx="1215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エデュケーション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77CC249-DCB2-45BA-8178-48B5730D41EE}"/>
              </a:ext>
            </a:extLst>
          </p:cNvPr>
          <p:cNvSpPr txBox="1"/>
          <p:nvPr/>
        </p:nvSpPr>
        <p:spPr>
          <a:xfrm>
            <a:off x="5172240" y="2106147"/>
            <a:ext cx="947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エディション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F118C178-7445-48A7-9EA1-05657053352D}"/>
              </a:ext>
            </a:extLst>
          </p:cNvPr>
          <p:cNvSpPr/>
          <p:nvPr/>
        </p:nvSpPr>
        <p:spPr>
          <a:xfrm>
            <a:off x="4056583" y="6023081"/>
            <a:ext cx="4119239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958653" y="4369183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C8C040B-E2D8-4B92-B6C4-29E4BDE52137}"/>
              </a:ext>
            </a:extLst>
          </p:cNvPr>
          <p:cNvSpPr txBox="1"/>
          <p:nvPr/>
        </p:nvSpPr>
        <p:spPr>
          <a:xfrm>
            <a:off x="1580294" y="4119668"/>
            <a:ext cx="21672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サインイン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クリックします！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1928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へのログイン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C7C8CA8-74AE-4EBC-898F-4BC68C391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05" y="1400660"/>
            <a:ext cx="3987738" cy="924693"/>
          </a:xfrm>
          <a:prstGeom prst="rect">
            <a:avLst/>
          </a:prstGeom>
        </p:spPr>
      </p:pic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864C761-945E-4340-8CCD-B782C6F682CF}"/>
              </a:ext>
            </a:extLst>
          </p:cNvPr>
          <p:cNvSpPr txBox="1"/>
          <p:nvPr/>
        </p:nvSpPr>
        <p:spPr>
          <a:xfrm>
            <a:off x="4663335" y="1518159"/>
            <a:ext cx="41692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アカウントとパスワードを入力します。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748D3E1-95E2-4245-B8E3-9A2D59DBB1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209" y="2398007"/>
            <a:ext cx="3921513" cy="37161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58BBC2E-6D89-4AB1-8E22-179938F98A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5839" y="2398007"/>
            <a:ext cx="3921513" cy="3716172"/>
          </a:xfrm>
          <a:prstGeom prst="rect">
            <a:avLst/>
          </a:prstGeom>
        </p:spPr>
      </p:pic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4438631" y="414478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2EECCC-F541-4FF0-A5C9-C30F6DBFB71D}"/>
              </a:ext>
            </a:extLst>
          </p:cNvPr>
          <p:cNvSpPr txBox="1"/>
          <p:nvPr/>
        </p:nvSpPr>
        <p:spPr>
          <a:xfrm>
            <a:off x="7235298" y="1590151"/>
            <a:ext cx="10031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7A5E821-3467-435A-A222-3C5C11F3AF4D}"/>
              </a:ext>
            </a:extLst>
          </p:cNvPr>
          <p:cNvSpPr/>
          <p:nvPr/>
        </p:nvSpPr>
        <p:spPr>
          <a:xfrm>
            <a:off x="1393282" y="4013892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CE8E344-BC9C-465F-A70D-F0D4C556F5B6}"/>
              </a:ext>
            </a:extLst>
          </p:cNvPr>
          <p:cNvSpPr/>
          <p:nvPr/>
        </p:nvSpPr>
        <p:spPr>
          <a:xfrm>
            <a:off x="5481119" y="4371398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85C3384-20FE-44B2-B67D-02E19D85C171}"/>
              </a:ext>
            </a:extLst>
          </p:cNvPr>
          <p:cNvSpPr/>
          <p:nvPr/>
        </p:nvSpPr>
        <p:spPr>
          <a:xfrm>
            <a:off x="2951723" y="4810437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4F5B1C8-0904-431B-84B0-5D0007FAA2CB}"/>
              </a:ext>
            </a:extLst>
          </p:cNvPr>
          <p:cNvSpPr/>
          <p:nvPr/>
        </p:nvSpPr>
        <p:spPr>
          <a:xfrm>
            <a:off x="7025010" y="4962588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7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22" y="1704513"/>
            <a:ext cx="7858156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メニュー画面の「遊ぶ」をクリックします。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346883" y="3636100"/>
            <a:ext cx="2396969" cy="46538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1668999" y="1083454"/>
            <a:ext cx="603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79837C4-6000-4C7B-9792-503F4C34DB10}"/>
              </a:ext>
            </a:extLst>
          </p:cNvPr>
          <p:cNvSpPr txBox="1"/>
          <p:nvPr/>
        </p:nvSpPr>
        <p:spPr>
          <a:xfrm>
            <a:off x="2512489" y="1074576"/>
            <a:ext cx="526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あそ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BCD346-F39D-40E9-AC56-E667EA7C6B7C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423634B-575F-4294-9CD7-2005627AF378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77837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「ライブラリを表示」をクリックします。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4572000" y="2393226"/>
            <a:ext cx="3666476" cy="2658167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2251317" y="1079546"/>
            <a:ext cx="750997" cy="254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A5D6155-1572-4519-98F7-49D7E1B8EDB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C7ECD71-BA7F-4C95-9724-CDFA9DF736B7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157702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「主題キット」をクリックします。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311340" y="2396971"/>
            <a:ext cx="3189640" cy="1799252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901909" y="1083454"/>
            <a:ext cx="7404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96E0BCC-4B8B-449E-99DE-71B97CFB0C5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EA3B247-34E7-4AA6-B46C-324FB252B11E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611271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471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「コンピューター科学」をクリックします。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5570064" y="2290441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2580889" y="1071063"/>
            <a:ext cx="565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かがく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B3B2DA-C4EE-4E08-885A-32DF5E527BA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4E3C69-27CB-4BCE-881A-6B0B5973BECA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2224632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62171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「ブロックベースのコーディング」をクリックします。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521878" y="2290440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188988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7" y="1621428"/>
            <a:ext cx="7637285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キーボード」をクリックします。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435626" y="2272685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49909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2837773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7" y="1621428"/>
            <a:ext cx="7637285" cy="498037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435626" y="2272685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49909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1727696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8" y="1629496"/>
            <a:ext cx="7637282" cy="496423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レッスン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灰色オオカミ」をクリックします。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779291" y="4951362"/>
            <a:ext cx="1866867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2239729" y="1088009"/>
            <a:ext cx="707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はいいろ</a:t>
            </a:r>
          </a:p>
        </p:txBody>
      </p:sp>
    </p:spTree>
    <p:extLst>
      <p:ext uri="{BB962C8B-B14F-4D97-AF65-F5344CB8AC3E}">
        <p14:creationId xmlns:p14="http://schemas.microsoft.com/office/powerpoint/2010/main" val="4073564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：ニワトリ小屋を守ろう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4350057" y="1398390"/>
            <a:ext cx="781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5492735" y="1385230"/>
            <a:ext cx="501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</p:spTree>
    <p:extLst>
      <p:ext uri="{BB962C8B-B14F-4D97-AF65-F5344CB8AC3E}">
        <p14:creationId xmlns:p14="http://schemas.microsoft.com/office/powerpoint/2010/main" val="3482562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世界の作成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47355" y="1009851"/>
            <a:ext cx="79680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「世界を作成」ボタンを押します。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378932" y="39520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24E1176-9A5C-4518-A06B-957E8A80DCBB}"/>
              </a:ext>
            </a:extLst>
          </p:cNvPr>
          <p:cNvSpPr txBox="1"/>
          <p:nvPr/>
        </p:nvSpPr>
        <p:spPr>
          <a:xfrm>
            <a:off x="1010552" y="1084999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3B73A63-A782-4A8E-8261-358E5B58CD67}"/>
              </a:ext>
            </a:extLst>
          </p:cNvPr>
          <p:cNvSpPr txBox="1"/>
          <p:nvPr/>
        </p:nvSpPr>
        <p:spPr>
          <a:xfrm>
            <a:off x="1612348" y="1073827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792650D-D21A-41EB-9D59-FA1C61416412}"/>
              </a:ext>
            </a:extLst>
          </p:cNvPr>
          <p:cNvSpPr txBox="1"/>
          <p:nvPr/>
        </p:nvSpPr>
        <p:spPr>
          <a:xfrm>
            <a:off x="1359761" y="39957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さくせい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ADF7D43-FEFB-463A-9EA1-0B6AE4043254}"/>
              </a:ext>
            </a:extLst>
          </p:cNvPr>
          <p:cNvSpPr txBox="1"/>
          <p:nvPr/>
        </p:nvSpPr>
        <p:spPr>
          <a:xfrm>
            <a:off x="3313519" y="1059808"/>
            <a:ext cx="299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3D3819-9C69-4273-A36C-D8AD133C2F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8" y="1629495"/>
            <a:ext cx="7637282" cy="496423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3C150DB3-87EC-40CA-83BD-6092B704274D}"/>
              </a:ext>
            </a:extLst>
          </p:cNvPr>
          <p:cNvSpPr/>
          <p:nvPr/>
        </p:nvSpPr>
        <p:spPr>
          <a:xfrm>
            <a:off x="6220690" y="2183909"/>
            <a:ext cx="2106564" cy="372860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56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14975" y="1594663"/>
            <a:ext cx="7514049" cy="4884132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画面中央にいる</a:t>
            </a:r>
            <a:r>
              <a:rPr lang="en-US" altLang="ja-JP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Barwin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博士に話を聞いてみましょう。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CB55B84-FF6C-4A88-86BC-BDB5D8812D61}"/>
              </a:ext>
            </a:extLst>
          </p:cNvPr>
          <p:cNvSpPr txBox="1"/>
          <p:nvPr/>
        </p:nvSpPr>
        <p:spPr>
          <a:xfrm>
            <a:off x="689687" y="1078194"/>
            <a:ext cx="12215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がめんちゅうおう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3709528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3091639" y="1075643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はかせ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FC70A5-ED16-4DA3-BB08-2B4C54AEA011}"/>
              </a:ext>
            </a:extLst>
          </p:cNvPr>
          <p:cNvSpPr txBox="1"/>
          <p:nvPr/>
        </p:nvSpPr>
        <p:spPr>
          <a:xfrm>
            <a:off x="4296887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428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52D972-A832-4702-9846-C2AF1B16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75653" y="2627998"/>
            <a:ext cx="6441121" cy="326742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27BCE1D-921D-499A-A5BC-3E43C3051798}"/>
              </a:ext>
            </a:extLst>
          </p:cNvPr>
          <p:cNvSpPr txBox="1"/>
          <p:nvPr/>
        </p:nvSpPr>
        <p:spPr>
          <a:xfrm>
            <a:off x="365959" y="1028826"/>
            <a:ext cx="877804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近くの農場にオオカミの群れがいるという報告がありました。農民たちはオオカミが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ニワトリや羊を攻撃するのではないかと不安になり、オオカミを駆除することを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検討しています。オオカミを傷つけない安全な方法で、家畜を守る手助けをしてください。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D4A0159-906F-411A-8A1A-9A1012F0F7A2}"/>
              </a:ext>
            </a:extLst>
          </p:cNvPr>
          <p:cNvSpPr txBox="1"/>
          <p:nvPr/>
        </p:nvSpPr>
        <p:spPr>
          <a:xfrm>
            <a:off x="370247" y="1087733"/>
            <a:ext cx="3874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E39E399-B123-44EB-884E-12A5DFB1ADB4}"/>
              </a:ext>
            </a:extLst>
          </p:cNvPr>
          <p:cNvSpPr txBox="1"/>
          <p:nvPr/>
        </p:nvSpPr>
        <p:spPr>
          <a:xfrm>
            <a:off x="921432" y="1087733"/>
            <a:ext cx="6999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のうじょう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6589AEB-6A78-4897-BDC9-C21B9EC44B28}"/>
              </a:ext>
            </a:extLst>
          </p:cNvPr>
          <p:cNvSpPr txBox="1"/>
          <p:nvPr/>
        </p:nvSpPr>
        <p:spPr>
          <a:xfrm>
            <a:off x="6528568" y="2069204"/>
            <a:ext cx="5375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てだす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7CABE16-F42A-4045-A1B2-0D3C5922311C}"/>
              </a:ext>
            </a:extLst>
          </p:cNvPr>
          <p:cNvSpPr txBox="1"/>
          <p:nvPr/>
        </p:nvSpPr>
        <p:spPr>
          <a:xfrm>
            <a:off x="334735" y="2069204"/>
            <a:ext cx="640725" cy="218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けんとう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6719B75-95AF-4A98-BC0C-3078A02E63F0}"/>
              </a:ext>
            </a:extLst>
          </p:cNvPr>
          <p:cNvSpPr txBox="1"/>
          <p:nvPr/>
        </p:nvSpPr>
        <p:spPr>
          <a:xfrm>
            <a:off x="5490157" y="2069204"/>
            <a:ext cx="5486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かちく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62C811A-C143-439E-8B42-4B4DFE49D4F2}"/>
              </a:ext>
            </a:extLst>
          </p:cNvPr>
          <p:cNvSpPr txBox="1"/>
          <p:nvPr/>
        </p:nvSpPr>
        <p:spPr>
          <a:xfrm>
            <a:off x="3989367" y="2069204"/>
            <a:ext cx="6035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あんぜん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D943DAA-3706-40D7-B849-B44167C4F5A9}"/>
              </a:ext>
            </a:extLst>
          </p:cNvPr>
          <p:cNvSpPr txBox="1"/>
          <p:nvPr/>
        </p:nvSpPr>
        <p:spPr>
          <a:xfrm>
            <a:off x="4592957" y="2069204"/>
            <a:ext cx="6277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BB148EF-7CA4-4060-B423-9653DDCF2A6C}"/>
              </a:ext>
            </a:extLst>
          </p:cNvPr>
          <p:cNvSpPr txBox="1"/>
          <p:nvPr/>
        </p:nvSpPr>
        <p:spPr>
          <a:xfrm>
            <a:off x="2999634" y="2069204"/>
            <a:ext cx="42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きず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D6C8E9E-34D7-4270-992B-01860242A5BA}"/>
              </a:ext>
            </a:extLst>
          </p:cNvPr>
          <p:cNvSpPr txBox="1"/>
          <p:nvPr/>
        </p:nvSpPr>
        <p:spPr>
          <a:xfrm>
            <a:off x="6003598" y="2069204"/>
            <a:ext cx="4520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まも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88FAF6F-BFBF-4BBF-AECB-F23C0E6AEC55}"/>
              </a:ext>
            </a:extLst>
          </p:cNvPr>
          <p:cNvSpPr txBox="1"/>
          <p:nvPr/>
        </p:nvSpPr>
        <p:spPr>
          <a:xfrm>
            <a:off x="4060745" y="1578034"/>
            <a:ext cx="5322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ふあん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9EE1093-47B7-4850-82D8-B26DC99D6F2F}"/>
              </a:ext>
            </a:extLst>
          </p:cNvPr>
          <p:cNvSpPr txBox="1"/>
          <p:nvPr/>
        </p:nvSpPr>
        <p:spPr>
          <a:xfrm>
            <a:off x="1285436" y="1578034"/>
            <a:ext cx="5322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ひつじ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64EE8753-6207-498E-AEC9-D4F26D3B436B}"/>
              </a:ext>
            </a:extLst>
          </p:cNvPr>
          <p:cNvSpPr txBox="1"/>
          <p:nvPr/>
        </p:nvSpPr>
        <p:spPr>
          <a:xfrm>
            <a:off x="1765589" y="1578034"/>
            <a:ext cx="6358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こうげき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9AD7FA53-F1F1-4DEC-AA35-760F28762E33}"/>
              </a:ext>
            </a:extLst>
          </p:cNvPr>
          <p:cNvSpPr txBox="1"/>
          <p:nvPr/>
        </p:nvSpPr>
        <p:spPr>
          <a:xfrm>
            <a:off x="6047988" y="1087733"/>
            <a:ext cx="6277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のうみん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5AAB0F3-87D3-41DB-9E18-E10AA0A91A6B}"/>
              </a:ext>
            </a:extLst>
          </p:cNvPr>
          <p:cNvSpPr txBox="1"/>
          <p:nvPr/>
        </p:nvSpPr>
        <p:spPr>
          <a:xfrm>
            <a:off x="6311813" y="1578034"/>
            <a:ext cx="497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くじょ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05C11F87-626A-4035-BE12-5418D3DBC545}"/>
              </a:ext>
            </a:extLst>
          </p:cNvPr>
          <p:cNvSpPr txBox="1"/>
          <p:nvPr/>
        </p:nvSpPr>
        <p:spPr>
          <a:xfrm>
            <a:off x="4207557" y="1087733"/>
            <a:ext cx="6277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ほうこく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249B90CD-BFD9-49D5-8BE7-8591F8DB961C}"/>
              </a:ext>
            </a:extLst>
          </p:cNvPr>
          <p:cNvSpPr txBox="1"/>
          <p:nvPr/>
        </p:nvSpPr>
        <p:spPr>
          <a:xfrm>
            <a:off x="2592934" y="1087733"/>
            <a:ext cx="406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DFCAC804-6646-40E4-9482-0D7BF196F1DA}"/>
              </a:ext>
            </a:extLst>
          </p:cNvPr>
          <p:cNvSpPr/>
          <p:nvPr/>
        </p:nvSpPr>
        <p:spPr>
          <a:xfrm>
            <a:off x="1417733" y="5284414"/>
            <a:ext cx="1886463" cy="39917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D4F43C9-12CC-4AEF-9EC8-B9E59AA34DBB}"/>
              </a:ext>
            </a:extLst>
          </p:cNvPr>
          <p:cNvSpPr txBox="1"/>
          <p:nvPr/>
        </p:nvSpPr>
        <p:spPr>
          <a:xfrm>
            <a:off x="1275655" y="6006914"/>
            <a:ext cx="64481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I’m ready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」ボタンを押してミッションを始めましょう！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DA399381-538E-450B-8970-EF60EFFCAA02}"/>
              </a:ext>
            </a:extLst>
          </p:cNvPr>
          <p:cNvSpPr txBox="1"/>
          <p:nvPr/>
        </p:nvSpPr>
        <p:spPr>
          <a:xfrm>
            <a:off x="5764497" y="6050453"/>
            <a:ext cx="454165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D3F6DAE5-BBEF-4367-85B9-7A13E371729A}"/>
              </a:ext>
            </a:extLst>
          </p:cNvPr>
          <p:cNvSpPr txBox="1"/>
          <p:nvPr/>
        </p:nvSpPr>
        <p:spPr>
          <a:xfrm>
            <a:off x="3739365" y="6057920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1140681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6136" y="1642860"/>
            <a:ext cx="7157838" cy="465259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．ニワトリ小屋を守ろう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023036" y="38845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B14EFC-4907-48D3-93B3-BE8DBADA7760}"/>
              </a:ext>
            </a:extLst>
          </p:cNvPr>
          <p:cNvSpPr txBox="1"/>
          <p:nvPr/>
        </p:nvSpPr>
        <p:spPr>
          <a:xfrm>
            <a:off x="2820961" y="388456"/>
            <a:ext cx="593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オオカミからニワトリを守るため、小屋の周りの柵を強化しよう！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3A1253E-8318-49A8-9200-4D50C131875E}"/>
              </a:ext>
            </a:extLst>
          </p:cNvPr>
          <p:cNvSpPr txBox="1"/>
          <p:nvPr/>
        </p:nvSpPr>
        <p:spPr>
          <a:xfrm>
            <a:off x="6241666" y="1061750"/>
            <a:ext cx="5255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A116763-1C6C-4894-9C38-8D0BC8FE3BA3}"/>
              </a:ext>
            </a:extLst>
          </p:cNvPr>
          <p:cNvSpPr txBox="1"/>
          <p:nvPr/>
        </p:nvSpPr>
        <p:spPr>
          <a:xfrm>
            <a:off x="4433602" y="1061750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まも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3AD2112-7F66-499C-8CD0-91DB46D69BC1}"/>
              </a:ext>
            </a:extLst>
          </p:cNvPr>
          <p:cNvSpPr txBox="1"/>
          <p:nvPr/>
        </p:nvSpPr>
        <p:spPr>
          <a:xfrm>
            <a:off x="6964909" y="1061750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5FFCAE4-93E8-44D3-924B-255B3DD34850}"/>
              </a:ext>
            </a:extLst>
          </p:cNvPr>
          <p:cNvSpPr txBox="1"/>
          <p:nvPr/>
        </p:nvSpPr>
        <p:spPr>
          <a:xfrm>
            <a:off x="7386217" y="1061750"/>
            <a:ext cx="7206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きょうか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290336E-1313-408E-90AD-58D9BA52D81C}"/>
              </a:ext>
            </a:extLst>
          </p:cNvPr>
          <p:cNvSpPr txBox="1"/>
          <p:nvPr/>
        </p:nvSpPr>
        <p:spPr>
          <a:xfrm>
            <a:off x="1630823" y="6295455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DEB4D19-E13F-4BC7-AEEB-0E490560C5B5}"/>
              </a:ext>
            </a:extLst>
          </p:cNvPr>
          <p:cNvSpPr txBox="1"/>
          <p:nvPr/>
        </p:nvSpPr>
        <p:spPr>
          <a:xfrm>
            <a:off x="5003110" y="6357594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08BBF9F-A5E2-47C6-AC8B-7B10D8C341A4}"/>
              </a:ext>
            </a:extLst>
          </p:cNvPr>
          <p:cNvSpPr txBox="1"/>
          <p:nvPr/>
        </p:nvSpPr>
        <p:spPr>
          <a:xfrm>
            <a:off x="5632154" y="635535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E9C78B9-26E6-4EE9-8B12-57C945EAD4B8}"/>
              </a:ext>
            </a:extLst>
          </p:cNvPr>
          <p:cNvSpPr txBox="1"/>
          <p:nvPr/>
        </p:nvSpPr>
        <p:spPr>
          <a:xfrm>
            <a:off x="2471138" y="6343215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21715395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．ニワトリ小屋を守ろう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023036" y="38845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B14EFC-4907-48D3-93B3-BE8DBADA7760}"/>
              </a:ext>
            </a:extLst>
          </p:cNvPr>
          <p:cNvSpPr txBox="1"/>
          <p:nvPr/>
        </p:nvSpPr>
        <p:spPr>
          <a:xfrm>
            <a:off x="2820961" y="388456"/>
            <a:ext cx="593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9B23375-1025-439E-B98E-929D949F1B12}"/>
              </a:ext>
            </a:extLst>
          </p:cNvPr>
          <p:cNvSpPr txBox="1"/>
          <p:nvPr/>
        </p:nvSpPr>
        <p:spPr>
          <a:xfrm>
            <a:off x="839511" y="5424110"/>
            <a:ext cx="63874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つの繰り返しブロックが入れ子になります。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DDF26EA-2DE2-4876-8D38-9DD19EF5F723}"/>
              </a:ext>
            </a:extLst>
          </p:cNvPr>
          <p:cNvSpPr txBox="1"/>
          <p:nvPr/>
        </p:nvSpPr>
        <p:spPr>
          <a:xfrm>
            <a:off x="839511" y="6170922"/>
            <a:ext cx="60850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柵を完成させるためには、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64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個以上の材料が必要です。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BB1EDC3-321D-4542-A524-A136B8CDEDF3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215A9F-82CE-4DB0-BF78-C9A79256E60E}"/>
              </a:ext>
            </a:extLst>
          </p:cNvPr>
          <p:cNvSpPr txBox="1"/>
          <p:nvPr/>
        </p:nvSpPr>
        <p:spPr>
          <a:xfrm>
            <a:off x="839511" y="4740606"/>
            <a:ext cx="78758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階建ての柵を作るためには、エージェントを上に移動する必要があります。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3769932-ABE7-48F7-9F5B-811A338E1461}"/>
              </a:ext>
            </a:extLst>
          </p:cNvPr>
          <p:cNvSpPr txBox="1"/>
          <p:nvPr/>
        </p:nvSpPr>
        <p:spPr>
          <a:xfrm>
            <a:off x="3991331" y="5481553"/>
            <a:ext cx="3161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B1E8F4E-39F0-49D9-985C-EFAA5AE183D9}"/>
              </a:ext>
            </a:extLst>
          </p:cNvPr>
          <p:cNvSpPr txBox="1"/>
          <p:nvPr/>
        </p:nvSpPr>
        <p:spPr>
          <a:xfrm>
            <a:off x="2331214" y="480068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D3367ED-CDFC-419C-A080-398A81532DC3}"/>
              </a:ext>
            </a:extLst>
          </p:cNvPr>
          <p:cNvSpPr txBox="1"/>
          <p:nvPr/>
        </p:nvSpPr>
        <p:spPr>
          <a:xfrm>
            <a:off x="6000013" y="4800681"/>
            <a:ext cx="6149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02AABD7-E3D3-4447-9537-929F5C09F44D}"/>
              </a:ext>
            </a:extLst>
          </p:cNvPr>
          <p:cNvSpPr txBox="1"/>
          <p:nvPr/>
        </p:nvSpPr>
        <p:spPr>
          <a:xfrm>
            <a:off x="6850686" y="4800681"/>
            <a:ext cx="794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FE622C1-3022-48DF-B866-429D4DBDF3E4}"/>
              </a:ext>
            </a:extLst>
          </p:cNvPr>
          <p:cNvSpPr txBox="1"/>
          <p:nvPr/>
        </p:nvSpPr>
        <p:spPr>
          <a:xfrm>
            <a:off x="5539666" y="480068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96BFDF4-B42F-4160-84B7-825E29EDFAA8}"/>
              </a:ext>
            </a:extLst>
          </p:cNvPr>
          <p:cNvSpPr txBox="1"/>
          <p:nvPr/>
        </p:nvSpPr>
        <p:spPr>
          <a:xfrm>
            <a:off x="1228834" y="6235138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353D547E-6A03-4D00-8C5A-2306066EB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41" y="4674328"/>
            <a:ext cx="739603" cy="739603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E9B6DF48-2442-4513-98CA-20F40E55EE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41" y="5357832"/>
            <a:ext cx="739603" cy="739603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F9E82EE-BCF7-4558-88C7-E645F32253D2}"/>
              </a:ext>
            </a:extLst>
          </p:cNvPr>
          <p:cNvSpPr txBox="1"/>
          <p:nvPr/>
        </p:nvSpPr>
        <p:spPr>
          <a:xfrm>
            <a:off x="810383" y="6235138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916673E7-7209-4672-87F4-A6726CD9F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41" y="6104644"/>
            <a:ext cx="739603" cy="739603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E157228-25E5-433E-9AA7-F2B1398DFC49}"/>
              </a:ext>
            </a:extLst>
          </p:cNvPr>
          <p:cNvSpPr txBox="1"/>
          <p:nvPr/>
        </p:nvSpPr>
        <p:spPr>
          <a:xfrm>
            <a:off x="3834038" y="6235138"/>
            <a:ext cx="10247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 いじょう</a:t>
            </a: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25ADE0C9-0BDE-40A7-AF90-88A7B34CB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4997"/>
            <a:ext cx="9144000" cy="1381999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4BDE8D8-F6A6-4168-93A3-0F7E3DBBE039}"/>
              </a:ext>
            </a:extLst>
          </p:cNvPr>
          <p:cNvSpPr txBox="1"/>
          <p:nvPr/>
        </p:nvSpPr>
        <p:spPr>
          <a:xfrm>
            <a:off x="839511" y="3097768"/>
            <a:ext cx="787586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オオカミが柵を飛び越えないためには、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辺が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ブロックの鉄の柵を、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階建てにする必要があります。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897E55C-B68C-4652-8DDA-F7A3AA4094BC}"/>
              </a:ext>
            </a:extLst>
          </p:cNvPr>
          <p:cNvSpPr txBox="1"/>
          <p:nvPr/>
        </p:nvSpPr>
        <p:spPr>
          <a:xfrm>
            <a:off x="2527628" y="3051310"/>
            <a:ext cx="2547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4C60941-FC77-441B-AA80-87779E7B2D6C}"/>
              </a:ext>
            </a:extLst>
          </p:cNvPr>
          <p:cNvSpPr txBox="1"/>
          <p:nvPr/>
        </p:nvSpPr>
        <p:spPr>
          <a:xfrm>
            <a:off x="2988120" y="3051310"/>
            <a:ext cx="226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9953E16-E510-4C51-AFA1-15ADEF8DAD44}"/>
              </a:ext>
            </a:extLst>
          </p:cNvPr>
          <p:cNvSpPr txBox="1"/>
          <p:nvPr/>
        </p:nvSpPr>
        <p:spPr>
          <a:xfrm>
            <a:off x="2708565" y="348601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てつ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6691B7-38A8-40BB-A88E-7125A920FA2E}"/>
              </a:ext>
            </a:extLst>
          </p:cNvPr>
          <p:cNvSpPr txBox="1"/>
          <p:nvPr/>
        </p:nvSpPr>
        <p:spPr>
          <a:xfrm>
            <a:off x="4049765" y="3486016"/>
            <a:ext cx="6149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37D2565-2E31-41A1-851A-3CFE6E3D03D9}"/>
              </a:ext>
            </a:extLst>
          </p:cNvPr>
          <p:cNvSpPr txBox="1"/>
          <p:nvPr/>
        </p:nvSpPr>
        <p:spPr>
          <a:xfrm>
            <a:off x="5342168" y="3486016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827D695-DDB7-4967-BC48-9E48C932B0B7}"/>
              </a:ext>
            </a:extLst>
          </p:cNvPr>
          <p:cNvSpPr txBox="1"/>
          <p:nvPr/>
        </p:nvSpPr>
        <p:spPr>
          <a:xfrm>
            <a:off x="3168912" y="348601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77C5BCFE-CA4A-4CF4-B43E-9B523D013B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41" y="3031490"/>
            <a:ext cx="739603" cy="739603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29349FD-4D4C-4433-9A60-299C6FC6F877}"/>
              </a:ext>
            </a:extLst>
          </p:cNvPr>
          <p:cNvSpPr txBox="1"/>
          <p:nvPr/>
        </p:nvSpPr>
        <p:spPr>
          <a:xfrm>
            <a:off x="839511" y="4014605"/>
            <a:ext cx="695508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柵が必要な面は全部で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面あります。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DEA8B4F-AE7A-464B-B030-755E92F95ACA}"/>
              </a:ext>
            </a:extLst>
          </p:cNvPr>
          <p:cNvSpPr txBox="1"/>
          <p:nvPr/>
        </p:nvSpPr>
        <p:spPr>
          <a:xfrm>
            <a:off x="810382" y="407606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614CB57-8692-44AE-ACE3-C3BF9E7438E3}"/>
              </a:ext>
            </a:extLst>
          </p:cNvPr>
          <p:cNvSpPr txBox="1"/>
          <p:nvPr/>
        </p:nvSpPr>
        <p:spPr>
          <a:xfrm>
            <a:off x="1980944" y="407606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めん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D3516DF-C309-4F10-9D57-60D7D458FF7E}"/>
              </a:ext>
            </a:extLst>
          </p:cNvPr>
          <p:cNvSpPr txBox="1"/>
          <p:nvPr/>
        </p:nvSpPr>
        <p:spPr>
          <a:xfrm>
            <a:off x="2414649" y="4076069"/>
            <a:ext cx="6041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ぜんぶ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BC08C27-6EAF-4F7C-A680-FA22BA153736}"/>
              </a:ext>
            </a:extLst>
          </p:cNvPr>
          <p:cNvSpPr txBox="1"/>
          <p:nvPr/>
        </p:nvSpPr>
        <p:spPr>
          <a:xfrm>
            <a:off x="1263105" y="4076069"/>
            <a:ext cx="794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78FC2DA5-CE46-49C3-8ACD-3395C01A2913}"/>
              </a:ext>
            </a:extLst>
          </p:cNvPr>
          <p:cNvSpPr txBox="1"/>
          <p:nvPr/>
        </p:nvSpPr>
        <p:spPr>
          <a:xfrm>
            <a:off x="3246671" y="407606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めん</a:t>
            </a: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DD43B9C5-1A54-4B2A-9316-4370E3ADA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41" y="3939449"/>
            <a:ext cx="739603" cy="739603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C5549BF-5623-4ED0-BD3D-7D65DE2D54FE}"/>
              </a:ext>
            </a:extLst>
          </p:cNvPr>
          <p:cNvSpPr txBox="1"/>
          <p:nvPr/>
        </p:nvSpPr>
        <p:spPr>
          <a:xfrm>
            <a:off x="965750" y="4800681"/>
            <a:ext cx="6149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EDCB37B-2BB3-4928-B3DA-C71D428E2135}"/>
              </a:ext>
            </a:extLst>
          </p:cNvPr>
          <p:cNvSpPr txBox="1"/>
          <p:nvPr/>
        </p:nvSpPr>
        <p:spPr>
          <a:xfrm>
            <a:off x="1896312" y="480068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73DD7E68-E76B-4E7A-BEA2-303CF3198064}"/>
              </a:ext>
            </a:extLst>
          </p:cNvPr>
          <p:cNvSpPr txBox="1"/>
          <p:nvPr/>
        </p:nvSpPr>
        <p:spPr>
          <a:xfrm>
            <a:off x="3545995" y="5484046"/>
            <a:ext cx="3161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4D6D916-58A5-495D-9B4E-0142A0AC47B6}"/>
              </a:ext>
            </a:extLst>
          </p:cNvPr>
          <p:cNvSpPr txBox="1"/>
          <p:nvPr/>
        </p:nvSpPr>
        <p:spPr>
          <a:xfrm>
            <a:off x="1880905" y="5474348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5C0710D-9567-4FEC-BBD7-2A5C36F85D82}"/>
              </a:ext>
            </a:extLst>
          </p:cNvPr>
          <p:cNvSpPr txBox="1"/>
          <p:nvPr/>
        </p:nvSpPr>
        <p:spPr>
          <a:xfrm>
            <a:off x="1488836" y="5476841"/>
            <a:ext cx="3161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3E970043-2E79-4C4E-B54C-C73FE02D2E49}"/>
              </a:ext>
            </a:extLst>
          </p:cNvPr>
          <p:cNvSpPr txBox="1"/>
          <p:nvPr/>
        </p:nvSpPr>
        <p:spPr>
          <a:xfrm>
            <a:off x="4691115" y="6235138"/>
            <a:ext cx="8558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1DD9EC8-CBA8-4C68-9FB8-C06B96D6518A}"/>
              </a:ext>
            </a:extLst>
          </p:cNvPr>
          <p:cNvSpPr txBox="1"/>
          <p:nvPr/>
        </p:nvSpPr>
        <p:spPr>
          <a:xfrm>
            <a:off x="5360610" y="6235138"/>
            <a:ext cx="794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0679A253-0B5F-4E68-9102-A6FD4F03C43F}"/>
              </a:ext>
            </a:extLst>
          </p:cNvPr>
          <p:cNvSpPr txBox="1"/>
          <p:nvPr/>
        </p:nvSpPr>
        <p:spPr>
          <a:xfrm>
            <a:off x="955814" y="348601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ぺん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CF2D5879-F5DD-41DF-BB46-03A4582241FC}"/>
              </a:ext>
            </a:extLst>
          </p:cNvPr>
          <p:cNvSpPr txBox="1"/>
          <p:nvPr/>
        </p:nvSpPr>
        <p:spPr>
          <a:xfrm>
            <a:off x="1968437" y="3051310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3972381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テキスト ボックス 186">
            <a:extLst>
              <a:ext uri="{FF2B5EF4-FFF2-40B4-BE49-F238E27FC236}">
                <a16:creationId xmlns:a16="http://schemas.microsoft.com/office/drawing/2014/main" id="{D5A2A26B-BADF-4E70-AA15-4C41D381F5FE}"/>
              </a:ext>
            </a:extLst>
          </p:cNvPr>
          <p:cNvSpPr txBox="1"/>
          <p:nvPr/>
        </p:nvSpPr>
        <p:spPr>
          <a:xfrm>
            <a:off x="2608249" y="4558782"/>
            <a:ext cx="2402977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右に向きを変え、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①を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回繰り返すと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段目が完成する！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．ニワトリ小屋を守ろう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023036" y="38845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B14EFC-4907-48D3-93B3-BE8DBADA7760}"/>
              </a:ext>
            </a:extLst>
          </p:cNvPr>
          <p:cNvSpPr txBox="1"/>
          <p:nvPr/>
        </p:nvSpPr>
        <p:spPr>
          <a:xfrm>
            <a:off x="2820961" y="388456"/>
            <a:ext cx="593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C19A6BD3-9B41-44E2-9176-D2BBAF8241C9}"/>
              </a:ext>
            </a:extLst>
          </p:cNvPr>
          <p:cNvSpPr txBox="1"/>
          <p:nvPr/>
        </p:nvSpPr>
        <p:spPr>
          <a:xfrm>
            <a:off x="259976" y="937400"/>
            <a:ext cx="6984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どんな順番でエージェントを動かしたらいいか考えてみよう！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0975BF6C-8726-41F3-B304-F3DD1164E805}"/>
              </a:ext>
            </a:extLst>
          </p:cNvPr>
          <p:cNvSpPr txBox="1"/>
          <p:nvPr/>
        </p:nvSpPr>
        <p:spPr>
          <a:xfrm>
            <a:off x="852731" y="1008076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70A5C747-D573-4D08-96E6-711752C66EA6}"/>
              </a:ext>
            </a:extLst>
          </p:cNvPr>
          <p:cNvSpPr txBox="1"/>
          <p:nvPr/>
        </p:nvSpPr>
        <p:spPr>
          <a:xfrm>
            <a:off x="3193506" y="100807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BB9F9A33-20C2-4450-BA57-4E672B0BC082}"/>
              </a:ext>
            </a:extLst>
          </p:cNvPr>
          <p:cNvSpPr txBox="1"/>
          <p:nvPr/>
        </p:nvSpPr>
        <p:spPr>
          <a:xfrm>
            <a:off x="4957990" y="1008076"/>
            <a:ext cx="64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150" name="正方形/長方形 149">
            <a:extLst>
              <a:ext uri="{FF2B5EF4-FFF2-40B4-BE49-F238E27FC236}">
                <a16:creationId xmlns:a16="http://schemas.microsoft.com/office/drawing/2014/main" id="{DD7EBF82-0155-4485-ABEE-FE78721C8F37}"/>
              </a:ext>
            </a:extLst>
          </p:cNvPr>
          <p:cNvSpPr/>
          <p:nvPr/>
        </p:nvSpPr>
        <p:spPr>
          <a:xfrm>
            <a:off x="770483" y="2164766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1" name="正方形/長方形 150">
            <a:extLst>
              <a:ext uri="{FF2B5EF4-FFF2-40B4-BE49-F238E27FC236}">
                <a16:creationId xmlns:a16="http://schemas.microsoft.com/office/drawing/2014/main" id="{794E0205-73BE-4591-86D3-E3A4E31095EF}"/>
              </a:ext>
            </a:extLst>
          </p:cNvPr>
          <p:cNvSpPr/>
          <p:nvPr/>
        </p:nvSpPr>
        <p:spPr>
          <a:xfrm>
            <a:off x="1163607" y="2164766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2" name="正方形/長方形 151">
            <a:extLst>
              <a:ext uri="{FF2B5EF4-FFF2-40B4-BE49-F238E27FC236}">
                <a16:creationId xmlns:a16="http://schemas.microsoft.com/office/drawing/2014/main" id="{60C0A216-56E9-4595-8E32-470A56A8CFF8}"/>
              </a:ext>
            </a:extLst>
          </p:cNvPr>
          <p:cNvSpPr/>
          <p:nvPr/>
        </p:nvSpPr>
        <p:spPr>
          <a:xfrm>
            <a:off x="1556731" y="2164766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3" name="正方形/長方形 152">
            <a:extLst>
              <a:ext uri="{FF2B5EF4-FFF2-40B4-BE49-F238E27FC236}">
                <a16:creationId xmlns:a16="http://schemas.microsoft.com/office/drawing/2014/main" id="{268272A4-C23A-434C-A5CD-5150BD8F855C}"/>
              </a:ext>
            </a:extLst>
          </p:cNvPr>
          <p:cNvSpPr/>
          <p:nvPr/>
        </p:nvSpPr>
        <p:spPr>
          <a:xfrm>
            <a:off x="1949855" y="2164766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4" name="正方形/長方形 153">
            <a:extLst>
              <a:ext uri="{FF2B5EF4-FFF2-40B4-BE49-F238E27FC236}">
                <a16:creationId xmlns:a16="http://schemas.microsoft.com/office/drawing/2014/main" id="{DDAE2FF3-CF5B-402E-A58A-99550438144A}"/>
              </a:ext>
            </a:extLst>
          </p:cNvPr>
          <p:cNvSpPr/>
          <p:nvPr/>
        </p:nvSpPr>
        <p:spPr>
          <a:xfrm>
            <a:off x="2343311" y="2164766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5" name="正方形/長方形 154">
            <a:extLst>
              <a:ext uri="{FF2B5EF4-FFF2-40B4-BE49-F238E27FC236}">
                <a16:creationId xmlns:a16="http://schemas.microsoft.com/office/drawing/2014/main" id="{C721C53F-5643-4ED0-8C0E-1C2381CD612E}"/>
              </a:ext>
            </a:extLst>
          </p:cNvPr>
          <p:cNvSpPr/>
          <p:nvPr/>
        </p:nvSpPr>
        <p:spPr>
          <a:xfrm>
            <a:off x="2736435" y="2164766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6" name="正方形/長方形 155">
            <a:extLst>
              <a:ext uri="{FF2B5EF4-FFF2-40B4-BE49-F238E27FC236}">
                <a16:creationId xmlns:a16="http://schemas.microsoft.com/office/drawing/2014/main" id="{FD49A24B-8516-45D6-8BF9-8DCFE3663ACD}"/>
              </a:ext>
            </a:extLst>
          </p:cNvPr>
          <p:cNvSpPr/>
          <p:nvPr/>
        </p:nvSpPr>
        <p:spPr>
          <a:xfrm>
            <a:off x="3129559" y="2164766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7" name="正方形/長方形 156">
            <a:extLst>
              <a:ext uri="{FF2B5EF4-FFF2-40B4-BE49-F238E27FC236}">
                <a16:creationId xmlns:a16="http://schemas.microsoft.com/office/drawing/2014/main" id="{3B2811ED-42EE-49F8-9725-253EA6463BAA}"/>
              </a:ext>
            </a:extLst>
          </p:cNvPr>
          <p:cNvSpPr/>
          <p:nvPr/>
        </p:nvSpPr>
        <p:spPr>
          <a:xfrm>
            <a:off x="3522683" y="2164766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8" name="正方形/長方形 157">
            <a:extLst>
              <a:ext uri="{FF2B5EF4-FFF2-40B4-BE49-F238E27FC236}">
                <a16:creationId xmlns:a16="http://schemas.microsoft.com/office/drawing/2014/main" id="{34DB3344-429B-42EF-9BB5-B239748EB926}"/>
              </a:ext>
            </a:extLst>
          </p:cNvPr>
          <p:cNvSpPr/>
          <p:nvPr/>
        </p:nvSpPr>
        <p:spPr>
          <a:xfrm>
            <a:off x="3915807" y="2164766"/>
            <a:ext cx="393124" cy="393124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66" name="図 165">
            <a:extLst>
              <a:ext uri="{FF2B5EF4-FFF2-40B4-BE49-F238E27FC236}">
                <a16:creationId xmlns:a16="http://schemas.microsoft.com/office/drawing/2014/main" id="{6A97D463-C3A9-44F8-A6B3-50FFFC065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91" y="1677448"/>
            <a:ext cx="556308" cy="838273"/>
          </a:xfrm>
          <a:prstGeom prst="rect">
            <a:avLst/>
          </a:prstGeom>
        </p:spPr>
      </p:pic>
      <p:sp>
        <p:nvSpPr>
          <p:cNvPr id="168" name="矢印: 右 167">
            <a:extLst>
              <a:ext uri="{FF2B5EF4-FFF2-40B4-BE49-F238E27FC236}">
                <a16:creationId xmlns:a16="http://schemas.microsoft.com/office/drawing/2014/main" id="{D8A42AF0-6A49-46A8-8E03-BFA7975A19C0}"/>
              </a:ext>
            </a:extLst>
          </p:cNvPr>
          <p:cNvSpPr/>
          <p:nvPr/>
        </p:nvSpPr>
        <p:spPr>
          <a:xfrm>
            <a:off x="1215149" y="1709830"/>
            <a:ext cx="361390" cy="367433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0" name="テキスト ボックス 169">
            <a:extLst>
              <a:ext uri="{FF2B5EF4-FFF2-40B4-BE49-F238E27FC236}">
                <a16:creationId xmlns:a16="http://schemas.microsoft.com/office/drawing/2014/main" id="{FE84ED78-3E16-4DA4-90A3-3C2FA5236259}"/>
              </a:ext>
            </a:extLst>
          </p:cNvPr>
          <p:cNvSpPr txBox="1"/>
          <p:nvPr/>
        </p:nvSpPr>
        <p:spPr>
          <a:xfrm>
            <a:off x="5055995" y="1599226"/>
            <a:ext cx="316446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ブロック分材料を置くと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辺が完成する！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1" name="テキスト ボックス 170">
            <a:extLst>
              <a:ext uri="{FF2B5EF4-FFF2-40B4-BE49-F238E27FC236}">
                <a16:creationId xmlns:a16="http://schemas.microsoft.com/office/drawing/2014/main" id="{30D47F4B-0059-4F85-8F71-B965C9F2877B}"/>
              </a:ext>
            </a:extLst>
          </p:cNvPr>
          <p:cNvSpPr txBox="1"/>
          <p:nvPr/>
        </p:nvSpPr>
        <p:spPr>
          <a:xfrm>
            <a:off x="6022298" y="1662024"/>
            <a:ext cx="11062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ぶんざいりょう</a:t>
            </a:r>
          </a:p>
        </p:txBody>
      </p:sp>
      <p:sp>
        <p:nvSpPr>
          <p:cNvPr id="172" name="テキスト ボックス 171">
            <a:extLst>
              <a:ext uri="{FF2B5EF4-FFF2-40B4-BE49-F238E27FC236}">
                <a16:creationId xmlns:a16="http://schemas.microsoft.com/office/drawing/2014/main" id="{825C29C5-69D5-4131-BBA5-9C9C6A7DB0BD}"/>
              </a:ext>
            </a:extLst>
          </p:cNvPr>
          <p:cNvSpPr txBox="1"/>
          <p:nvPr/>
        </p:nvSpPr>
        <p:spPr>
          <a:xfrm>
            <a:off x="7006973" y="1662024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id="{A24B999F-F5A1-4F67-8E47-992525BBC208}"/>
              </a:ext>
            </a:extLst>
          </p:cNvPr>
          <p:cNvSpPr txBox="1"/>
          <p:nvPr/>
        </p:nvSpPr>
        <p:spPr>
          <a:xfrm>
            <a:off x="2605645" y="4622822"/>
            <a:ext cx="4647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74" name="テキスト ボックス 173">
            <a:extLst>
              <a:ext uri="{FF2B5EF4-FFF2-40B4-BE49-F238E27FC236}">
                <a16:creationId xmlns:a16="http://schemas.microsoft.com/office/drawing/2014/main" id="{5E186E1B-D7B5-4CAC-8F6F-FEBB937BD48E}"/>
              </a:ext>
            </a:extLst>
          </p:cNvPr>
          <p:cNvSpPr txBox="1"/>
          <p:nvPr/>
        </p:nvSpPr>
        <p:spPr>
          <a:xfrm>
            <a:off x="3044849" y="4622822"/>
            <a:ext cx="4647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75" name="テキスト ボックス 174">
            <a:extLst>
              <a:ext uri="{FF2B5EF4-FFF2-40B4-BE49-F238E27FC236}">
                <a16:creationId xmlns:a16="http://schemas.microsoft.com/office/drawing/2014/main" id="{683738D7-4EF2-48CD-9358-69D1A9236C2E}"/>
              </a:ext>
            </a:extLst>
          </p:cNvPr>
          <p:cNvSpPr txBox="1"/>
          <p:nvPr/>
        </p:nvSpPr>
        <p:spPr>
          <a:xfrm>
            <a:off x="5183999" y="2201550"/>
            <a:ext cx="4647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ぺん</a:t>
            </a:r>
          </a:p>
        </p:txBody>
      </p:sp>
      <p:sp>
        <p:nvSpPr>
          <p:cNvPr id="176" name="テキスト ボックス 175">
            <a:extLst>
              <a:ext uri="{FF2B5EF4-FFF2-40B4-BE49-F238E27FC236}">
                <a16:creationId xmlns:a16="http://schemas.microsoft.com/office/drawing/2014/main" id="{0AF3C9BD-C8CE-4E45-9403-5AA20B6B8CF4}"/>
              </a:ext>
            </a:extLst>
          </p:cNvPr>
          <p:cNvSpPr txBox="1"/>
          <p:nvPr/>
        </p:nvSpPr>
        <p:spPr>
          <a:xfrm>
            <a:off x="5612002" y="2201550"/>
            <a:ext cx="761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178" name="テキスト ボックス 177">
            <a:extLst>
              <a:ext uri="{FF2B5EF4-FFF2-40B4-BE49-F238E27FC236}">
                <a16:creationId xmlns:a16="http://schemas.microsoft.com/office/drawing/2014/main" id="{7DE094DE-5A23-44D1-A607-B951D38B4A0B}"/>
              </a:ext>
            </a:extLst>
          </p:cNvPr>
          <p:cNvSpPr txBox="1"/>
          <p:nvPr/>
        </p:nvSpPr>
        <p:spPr>
          <a:xfrm>
            <a:off x="108135" y="1654870"/>
            <a:ext cx="44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0" name="正方形/長方形 179">
            <a:extLst>
              <a:ext uri="{FF2B5EF4-FFF2-40B4-BE49-F238E27FC236}">
                <a16:creationId xmlns:a16="http://schemas.microsoft.com/office/drawing/2014/main" id="{9508454A-39AB-4196-82C3-5F89C09E2BBD}"/>
              </a:ext>
            </a:extLst>
          </p:cNvPr>
          <p:cNvSpPr/>
          <p:nvPr/>
        </p:nvSpPr>
        <p:spPr>
          <a:xfrm>
            <a:off x="547720" y="3715361"/>
            <a:ext cx="2004071" cy="20040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2" name="正方形/長方形 181">
            <a:extLst>
              <a:ext uri="{FF2B5EF4-FFF2-40B4-BE49-F238E27FC236}">
                <a16:creationId xmlns:a16="http://schemas.microsoft.com/office/drawing/2014/main" id="{55465459-404E-4D22-8B63-A9838B951D86}"/>
              </a:ext>
            </a:extLst>
          </p:cNvPr>
          <p:cNvSpPr/>
          <p:nvPr/>
        </p:nvSpPr>
        <p:spPr>
          <a:xfrm>
            <a:off x="776412" y="3944053"/>
            <a:ext cx="1546686" cy="1546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6" name="テキスト ボックス 185">
            <a:extLst>
              <a:ext uri="{FF2B5EF4-FFF2-40B4-BE49-F238E27FC236}">
                <a16:creationId xmlns:a16="http://schemas.microsoft.com/office/drawing/2014/main" id="{3FB89191-5D3A-4A29-9C30-89D2543AF47F}"/>
              </a:ext>
            </a:extLst>
          </p:cNvPr>
          <p:cNvSpPr txBox="1"/>
          <p:nvPr/>
        </p:nvSpPr>
        <p:spPr>
          <a:xfrm>
            <a:off x="113822" y="3012306"/>
            <a:ext cx="44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8" name="テキスト ボックス 187">
            <a:extLst>
              <a:ext uri="{FF2B5EF4-FFF2-40B4-BE49-F238E27FC236}">
                <a16:creationId xmlns:a16="http://schemas.microsoft.com/office/drawing/2014/main" id="{49A7CD08-9F02-4B33-A271-4209E81B3916}"/>
              </a:ext>
            </a:extLst>
          </p:cNvPr>
          <p:cNvSpPr txBox="1"/>
          <p:nvPr/>
        </p:nvSpPr>
        <p:spPr>
          <a:xfrm>
            <a:off x="3124782" y="5172086"/>
            <a:ext cx="757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</a:t>
            </a:r>
          </a:p>
        </p:txBody>
      </p:sp>
      <p:sp>
        <p:nvSpPr>
          <p:cNvPr id="189" name="テキスト ボックス 188">
            <a:extLst>
              <a:ext uri="{FF2B5EF4-FFF2-40B4-BE49-F238E27FC236}">
                <a16:creationId xmlns:a16="http://schemas.microsoft.com/office/drawing/2014/main" id="{86C9E98E-D57D-4163-B759-840D3ECC3A01}"/>
              </a:ext>
            </a:extLst>
          </p:cNvPr>
          <p:cNvSpPr txBox="1"/>
          <p:nvPr/>
        </p:nvSpPr>
        <p:spPr>
          <a:xfrm>
            <a:off x="3897312" y="517208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192" name="テキスト ボックス 191">
            <a:extLst>
              <a:ext uri="{FF2B5EF4-FFF2-40B4-BE49-F238E27FC236}">
                <a16:creationId xmlns:a16="http://schemas.microsoft.com/office/drawing/2014/main" id="{3030D8F0-74A9-476B-B212-5B181329C71D}"/>
              </a:ext>
            </a:extLst>
          </p:cNvPr>
          <p:cNvSpPr txBox="1"/>
          <p:nvPr/>
        </p:nvSpPr>
        <p:spPr>
          <a:xfrm>
            <a:off x="2726170" y="5718244"/>
            <a:ext cx="6760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だんめ</a:t>
            </a:r>
          </a:p>
        </p:txBody>
      </p:sp>
      <p:sp>
        <p:nvSpPr>
          <p:cNvPr id="193" name="テキスト ボックス 192">
            <a:extLst>
              <a:ext uri="{FF2B5EF4-FFF2-40B4-BE49-F238E27FC236}">
                <a16:creationId xmlns:a16="http://schemas.microsoft.com/office/drawing/2014/main" id="{59DE6EE8-B336-45D4-A3FA-A00E98D0F9BF}"/>
              </a:ext>
            </a:extLst>
          </p:cNvPr>
          <p:cNvSpPr txBox="1"/>
          <p:nvPr/>
        </p:nvSpPr>
        <p:spPr>
          <a:xfrm>
            <a:off x="3365433" y="5718244"/>
            <a:ext cx="761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pic>
        <p:nvPicPr>
          <p:cNvPr id="194" name="図 193">
            <a:extLst>
              <a:ext uri="{FF2B5EF4-FFF2-40B4-BE49-F238E27FC236}">
                <a16:creationId xmlns:a16="http://schemas.microsoft.com/office/drawing/2014/main" id="{4484E70B-7F37-4B8B-946D-D886494DE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28" y="3354671"/>
            <a:ext cx="391135" cy="589382"/>
          </a:xfrm>
          <a:prstGeom prst="rect">
            <a:avLst/>
          </a:prstGeom>
        </p:spPr>
      </p:pic>
      <p:sp>
        <p:nvSpPr>
          <p:cNvPr id="195" name="矢印: 右 194">
            <a:extLst>
              <a:ext uri="{FF2B5EF4-FFF2-40B4-BE49-F238E27FC236}">
                <a16:creationId xmlns:a16="http://schemas.microsoft.com/office/drawing/2014/main" id="{FB01F8BC-B9B3-4F2B-B15F-49ABA8D111C8}"/>
              </a:ext>
            </a:extLst>
          </p:cNvPr>
          <p:cNvSpPr/>
          <p:nvPr/>
        </p:nvSpPr>
        <p:spPr>
          <a:xfrm>
            <a:off x="891120" y="3489110"/>
            <a:ext cx="254090" cy="258339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96" name="図 195">
            <a:extLst>
              <a:ext uri="{FF2B5EF4-FFF2-40B4-BE49-F238E27FC236}">
                <a16:creationId xmlns:a16="http://schemas.microsoft.com/office/drawing/2014/main" id="{4BC07C7A-BDC2-4712-BD5B-C2C3E4FBE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130" y="3455177"/>
            <a:ext cx="300637" cy="427913"/>
          </a:xfrm>
          <a:prstGeom prst="rect">
            <a:avLst/>
          </a:prstGeom>
        </p:spPr>
      </p:pic>
      <p:sp>
        <p:nvSpPr>
          <p:cNvPr id="197" name="矢印: 右 196">
            <a:extLst>
              <a:ext uri="{FF2B5EF4-FFF2-40B4-BE49-F238E27FC236}">
                <a16:creationId xmlns:a16="http://schemas.microsoft.com/office/drawing/2014/main" id="{328BAC3E-2AF0-48D0-BF62-7238155FD5C9}"/>
              </a:ext>
            </a:extLst>
          </p:cNvPr>
          <p:cNvSpPr/>
          <p:nvPr/>
        </p:nvSpPr>
        <p:spPr>
          <a:xfrm rot="5400000">
            <a:off x="2594880" y="3917583"/>
            <a:ext cx="258341" cy="262661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98" name="図 197">
            <a:extLst>
              <a:ext uri="{FF2B5EF4-FFF2-40B4-BE49-F238E27FC236}">
                <a16:creationId xmlns:a16="http://schemas.microsoft.com/office/drawing/2014/main" id="{39DEA700-0BF1-4696-9071-D833EA96E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256258" y="5173388"/>
            <a:ext cx="362374" cy="546043"/>
          </a:xfrm>
          <a:prstGeom prst="rect">
            <a:avLst/>
          </a:prstGeom>
        </p:spPr>
      </p:pic>
      <p:sp>
        <p:nvSpPr>
          <p:cNvPr id="199" name="矢印: 右 198">
            <a:extLst>
              <a:ext uri="{FF2B5EF4-FFF2-40B4-BE49-F238E27FC236}">
                <a16:creationId xmlns:a16="http://schemas.microsoft.com/office/drawing/2014/main" id="{F7DA2431-505A-4895-BC36-22013846B675}"/>
              </a:ext>
            </a:extLst>
          </p:cNvPr>
          <p:cNvSpPr/>
          <p:nvPr/>
        </p:nvSpPr>
        <p:spPr>
          <a:xfrm flipH="1">
            <a:off x="1986586" y="5195074"/>
            <a:ext cx="276346" cy="280967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0" name="矢印: 右 199">
            <a:extLst>
              <a:ext uri="{FF2B5EF4-FFF2-40B4-BE49-F238E27FC236}">
                <a16:creationId xmlns:a16="http://schemas.microsoft.com/office/drawing/2014/main" id="{B6FE92FB-8A7B-43D2-B85A-8D13BA86C26F}"/>
              </a:ext>
            </a:extLst>
          </p:cNvPr>
          <p:cNvSpPr/>
          <p:nvPr/>
        </p:nvSpPr>
        <p:spPr>
          <a:xfrm rot="16200000" flipV="1">
            <a:off x="211555" y="5292386"/>
            <a:ext cx="264434" cy="268856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01" name="図 200">
            <a:extLst>
              <a:ext uri="{FF2B5EF4-FFF2-40B4-BE49-F238E27FC236}">
                <a16:creationId xmlns:a16="http://schemas.microsoft.com/office/drawing/2014/main" id="{1BAAC51F-1C60-4D5F-A9AE-8D978D3D8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41" y="5252046"/>
            <a:ext cx="305824" cy="43529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CF35D5E-F1A3-44BA-8AD4-43D619AEB114}"/>
              </a:ext>
            </a:extLst>
          </p:cNvPr>
          <p:cNvGrpSpPr/>
          <p:nvPr/>
        </p:nvGrpSpPr>
        <p:grpSpPr>
          <a:xfrm>
            <a:off x="5030570" y="3246082"/>
            <a:ext cx="3377515" cy="2148092"/>
            <a:chOff x="5347994" y="2995359"/>
            <a:chExt cx="3377515" cy="2148092"/>
          </a:xfrm>
        </p:grpSpPr>
        <p:pic>
          <p:nvPicPr>
            <p:cNvPr id="230" name="図 229">
              <a:extLst>
                <a:ext uri="{FF2B5EF4-FFF2-40B4-BE49-F238E27FC236}">
                  <a16:creationId xmlns:a16="http://schemas.microsoft.com/office/drawing/2014/main" id="{28C0E383-FB56-476D-BFDF-F51C525DE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51164" y="2995359"/>
              <a:ext cx="367469" cy="423508"/>
            </a:xfrm>
            <a:prstGeom prst="rect">
              <a:avLst/>
            </a:prstGeom>
          </p:spPr>
        </p:pic>
        <p:pic>
          <p:nvPicPr>
            <p:cNvPr id="231" name="図 230">
              <a:extLst>
                <a:ext uri="{FF2B5EF4-FFF2-40B4-BE49-F238E27FC236}">
                  <a16:creationId xmlns:a16="http://schemas.microsoft.com/office/drawing/2014/main" id="{B6544CF4-1B11-4FF9-89C1-92DE8ADAE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60880" y="3109167"/>
              <a:ext cx="367469" cy="423508"/>
            </a:xfrm>
            <a:prstGeom prst="rect">
              <a:avLst/>
            </a:prstGeom>
          </p:spPr>
        </p:pic>
        <p:pic>
          <p:nvPicPr>
            <p:cNvPr id="232" name="図 231">
              <a:extLst>
                <a:ext uri="{FF2B5EF4-FFF2-40B4-BE49-F238E27FC236}">
                  <a16:creationId xmlns:a16="http://schemas.microsoft.com/office/drawing/2014/main" id="{5017E592-64E4-47DD-8CE3-7B32DE6FE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72065" y="3214989"/>
              <a:ext cx="367469" cy="423508"/>
            </a:xfrm>
            <a:prstGeom prst="rect">
              <a:avLst/>
            </a:prstGeom>
          </p:spPr>
        </p:pic>
        <p:pic>
          <p:nvPicPr>
            <p:cNvPr id="233" name="図 232">
              <a:extLst>
                <a:ext uri="{FF2B5EF4-FFF2-40B4-BE49-F238E27FC236}">
                  <a16:creationId xmlns:a16="http://schemas.microsoft.com/office/drawing/2014/main" id="{71367DE0-2C00-4BD2-8D1E-1F69F83B6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81781" y="3320811"/>
              <a:ext cx="367469" cy="423508"/>
            </a:xfrm>
            <a:prstGeom prst="rect">
              <a:avLst/>
            </a:prstGeom>
          </p:spPr>
        </p:pic>
        <p:pic>
          <p:nvPicPr>
            <p:cNvPr id="234" name="図 233">
              <a:extLst>
                <a:ext uri="{FF2B5EF4-FFF2-40B4-BE49-F238E27FC236}">
                  <a16:creationId xmlns:a16="http://schemas.microsoft.com/office/drawing/2014/main" id="{E2D90195-DB42-4623-9617-7D4281F1E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96892" y="3426633"/>
              <a:ext cx="367469" cy="423508"/>
            </a:xfrm>
            <a:prstGeom prst="rect">
              <a:avLst/>
            </a:prstGeom>
          </p:spPr>
        </p:pic>
        <p:pic>
          <p:nvPicPr>
            <p:cNvPr id="235" name="図 234">
              <a:extLst>
                <a:ext uri="{FF2B5EF4-FFF2-40B4-BE49-F238E27FC236}">
                  <a16:creationId xmlns:a16="http://schemas.microsoft.com/office/drawing/2014/main" id="{C5CA9C07-2EAD-4919-BAE7-2758C3254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08077" y="3537535"/>
              <a:ext cx="367469" cy="423508"/>
            </a:xfrm>
            <a:prstGeom prst="rect">
              <a:avLst/>
            </a:prstGeom>
          </p:spPr>
        </p:pic>
        <p:pic>
          <p:nvPicPr>
            <p:cNvPr id="236" name="図 235">
              <a:extLst>
                <a:ext uri="{FF2B5EF4-FFF2-40B4-BE49-F238E27FC236}">
                  <a16:creationId xmlns:a16="http://schemas.microsoft.com/office/drawing/2014/main" id="{E7EF062E-509E-4295-8AEB-E4B453F46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21960" y="3643357"/>
              <a:ext cx="367469" cy="423508"/>
            </a:xfrm>
            <a:prstGeom prst="rect">
              <a:avLst/>
            </a:prstGeom>
          </p:spPr>
        </p:pic>
        <p:pic>
          <p:nvPicPr>
            <p:cNvPr id="237" name="図 236">
              <a:extLst>
                <a:ext uri="{FF2B5EF4-FFF2-40B4-BE49-F238E27FC236}">
                  <a16:creationId xmlns:a16="http://schemas.microsoft.com/office/drawing/2014/main" id="{B6F11F33-9FD6-474B-B8CC-47C7AF8CB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31991" y="3749179"/>
              <a:ext cx="367469" cy="423508"/>
            </a:xfrm>
            <a:prstGeom prst="rect">
              <a:avLst/>
            </a:prstGeom>
          </p:spPr>
        </p:pic>
        <p:pic>
          <p:nvPicPr>
            <p:cNvPr id="222" name="図 221">
              <a:extLst>
                <a:ext uri="{FF2B5EF4-FFF2-40B4-BE49-F238E27FC236}">
                  <a16:creationId xmlns:a16="http://schemas.microsoft.com/office/drawing/2014/main" id="{E22EE213-18E5-4F63-A5AF-ED8C5D374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42690" y="3100379"/>
              <a:ext cx="367469" cy="423508"/>
            </a:xfrm>
            <a:prstGeom prst="rect">
              <a:avLst/>
            </a:prstGeom>
          </p:spPr>
        </p:pic>
        <p:pic>
          <p:nvPicPr>
            <p:cNvPr id="223" name="図 222">
              <a:extLst>
                <a:ext uri="{FF2B5EF4-FFF2-40B4-BE49-F238E27FC236}">
                  <a16:creationId xmlns:a16="http://schemas.microsoft.com/office/drawing/2014/main" id="{36F537DB-C9CD-4B21-B23E-A575D5C43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27419" y="3204013"/>
              <a:ext cx="367469" cy="423508"/>
            </a:xfrm>
            <a:prstGeom prst="rect">
              <a:avLst/>
            </a:prstGeom>
          </p:spPr>
        </p:pic>
        <p:pic>
          <p:nvPicPr>
            <p:cNvPr id="224" name="図 223">
              <a:extLst>
                <a:ext uri="{FF2B5EF4-FFF2-40B4-BE49-F238E27FC236}">
                  <a16:creationId xmlns:a16="http://schemas.microsoft.com/office/drawing/2014/main" id="{635A36DB-5F86-43F7-A984-59B28229D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16233" y="3312608"/>
              <a:ext cx="367469" cy="423508"/>
            </a:xfrm>
            <a:prstGeom prst="rect">
              <a:avLst/>
            </a:prstGeom>
          </p:spPr>
        </p:pic>
        <p:pic>
          <p:nvPicPr>
            <p:cNvPr id="225" name="図 224">
              <a:extLst>
                <a:ext uri="{FF2B5EF4-FFF2-40B4-BE49-F238E27FC236}">
                  <a16:creationId xmlns:a16="http://schemas.microsoft.com/office/drawing/2014/main" id="{D3BDA9E3-857B-4B43-84BB-ED9807E1D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06042" y="3421322"/>
              <a:ext cx="367469" cy="423508"/>
            </a:xfrm>
            <a:prstGeom prst="rect">
              <a:avLst/>
            </a:prstGeom>
          </p:spPr>
        </p:pic>
        <p:pic>
          <p:nvPicPr>
            <p:cNvPr id="226" name="図 225">
              <a:extLst>
                <a:ext uri="{FF2B5EF4-FFF2-40B4-BE49-F238E27FC236}">
                  <a16:creationId xmlns:a16="http://schemas.microsoft.com/office/drawing/2014/main" id="{14991EFC-25E7-4A5C-8353-EE0A93251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91588" y="3524956"/>
              <a:ext cx="367469" cy="423508"/>
            </a:xfrm>
            <a:prstGeom prst="rect">
              <a:avLst/>
            </a:prstGeom>
          </p:spPr>
        </p:pic>
        <p:pic>
          <p:nvPicPr>
            <p:cNvPr id="227" name="図 226">
              <a:extLst>
                <a:ext uri="{FF2B5EF4-FFF2-40B4-BE49-F238E27FC236}">
                  <a16:creationId xmlns:a16="http://schemas.microsoft.com/office/drawing/2014/main" id="{4FC5708B-6077-4DD9-90D8-9643665BE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76317" y="3633670"/>
              <a:ext cx="367469" cy="423508"/>
            </a:xfrm>
            <a:prstGeom prst="rect">
              <a:avLst/>
            </a:prstGeom>
          </p:spPr>
        </p:pic>
        <p:pic>
          <p:nvPicPr>
            <p:cNvPr id="228" name="図 227">
              <a:extLst>
                <a:ext uri="{FF2B5EF4-FFF2-40B4-BE49-F238E27FC236}">
                  <a16:creationId xmlns:a16="http://schemas.microsoft.com/office/drawing/2014/main" id="{CDF0587A-666F-4777-A7D4-FEF34B989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65131" y="3737185"/>
              <a:ext cx="367469" cy="423508"/>
            </a:xfrm>
            <a:prstGeom prst="rect">
              <a:avLst/>
            </a:prstGeom>
          </p:spPr>
        </p:pic>
        <p:pic>
          <p:nvPicPr>
            <p:cNvPr id="204" name="図 203">
              <a:extLst>
                <a:ext uri="{FF2B5EF4-FFF2-40B4-BE49-F238E27FC236}">
                  <a16:creationId xmlns:a16="http://schemas.microsoft.com/office/drawing/2014/main" id="{51F027D0-A1E8-41D8-AAB2-899B1304A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47994" y="3853836"/>
              <a:ext cx="367469" cy="423508"/>
            </a:xfrm>
            <a:prstGeom prst="rect">
              <a:avLst/>
            </a:prstGeom>
          </p:spPr>
        </p:pic>
        <p:pic>
          <p:nvPicPr>
            <p:cNvPr id="206" name="図 205">
              <a:extLst>
                <a:ext uri="{FF2B5EF4-FFF2-40B4-BE49-F238E27FC236}">
                  <a16:creationId xmlns:a16="http://schemas.microsoft.com/office/drawing/2014/main" id="{FA99532E-3A16-470D-A861-AE922F04C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32723" y="3962550"/>
              <a:ext cx="367469" cy="423508"/>
            </a:xfrm>
            <a:prstGeom prst="rect">
              <a:avLst/>
            </a:prstGeom>
          </p:spPr>
        </p:pic>
        <p:pic>
          <p:nvPicPr>
            <p:cNvPr id="207" name="図 206">
              <a:extLst>
                <a:ext uri="{FF2B5EF4-FFF2-40B4-BE49-F238E27FC236}">
                  <a16:creationId xmlns:a16="http://schemas.microsoft.com/office/drawing/2014/main" id="{94576C82-9CF8-472C-9968-EB9BBF9FA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16457" y="4071145"/>
              <a:ext cx="367469" cy="423508"/>
            </a:xfrm>
            <a:prstGeom prst="rect">
              <a:avLst/>
            </a:prstGeom>
          </p:spPr>
        </p:pic>
        <p:pic>
          <p:nvPicPr>
            <p:cNvPr id="208" name="図 207">
              <a:extLst>
                <a:ext uri="{FF2B5EF4-FFF2-40B4-BE49-F238E27FC236}">
                  <a16:creationId xmlns:a16="http://schemas.microsoft.com/office/drawing/2014/main" id="{E37B8C4E-CBB7-4756-B6D5-203C4D17F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01186" y="4179859"/>
              <a:ext cx="367469" cy="423508"/>
            </a:xfrm>
            <a:prstGeom prst="rect">
              <a:avLst/>
            </a:prstGeom>
          </p:spPr>
        </p:pic>
        <p:pic>
          <p:nvPicPr>
            <p:cNvPr id="209" name="図 208">
              <a:extLst>
                <a:ext uri="{FF2B5EF4-FFF2-40B4-BE49-F238E27FC236}">
                  <a16:creationId xmlns:a16="http://schemas.microsoft.com/office/drawing/2014/main" id="{612CBB22-1F53-49DB-9EF9-1109F3B8F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91812" y="4288573"/>
              <a:ext cx="367469" cy="423508"/>
            </a:xfrm>
            <a:prstGeom prst="rect">
              <a:avLst/>
            </a:prstGeom>
          </p:spPr>
        </p:pic>
        <p:pic>
          <p:nvPicPr>
            <p:cNvPr id="210" name="図 209">
              <a:extLst>
                <a:ext uri="{FF2B5EF4-FFF2-40B4-BE49-F238E27FC236}">
                  <a16:creationId xmlns:a16="http://schemas.microsoft.com/office/drawing/2014/main" id="{6A434182-F1DE-4B5F-8BC4-923518814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76541" y="4397287"/>
              <a:ext cx="367469" cy="423508"/>
            </a:xfrm>
            <a:prstGeom prst="rect">
              <a:avLst/>
            </a:prstGeom>
          </p:spPr>
        </p:pic>
        <p:pic>
          <p:nvPicPr>
            <p:cNvPr id="211" name="図 210">
              <a:extLst>
                <a:ext uri="{FF2B5EF4-FFF2-40B4-BE49-F238E27FC236}">
                  <a16:creationId xmlns:a16="http://schemas.microsoft.com/office/drawing/2014/main" id="{C12E30FD-A911-4996-9C07-4545E4B57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65355" y="4505882"/>
              <a:ext cx="367469" cy="423508"/>
            </a:xfrm>
            <a:prstGeom prst="rect">
              <a:avLst/>
            </a:prstGeom>
          </p:spPr>
        </p:pic>
        <p:pic>
          <p:nvPicPr>
            <p:cNvPr id="212" name="図 211">
              <a:extLst>
                <a:ext uri="{FF2B5EF4-FFF2-40B4-BE49-F238E27FC236}">
                  <a16:creationId xmlns:a16="http://schemas.microsoft.com/office/drawing/2014/main" id="{A62E3503-5C42-4331-8CA5-FAEFAD156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60244" y="4614596"/>
              <a:ext cx="367469" cy="423508"/>
            </a:xfrm>
            <a:prstGeom prst="rect">
              <a:avLst/>
            </a:prstGeom>
          </p:spPr>
        </p:pic>
        <p:pic>
          <p:nvPicPr>
            <p:cNvPr id="213" name="図 212">
              <a:extLst>
                <a:ext uri="{FF2B5EF4-FFF2-40B4-BE49-F238E27FC236}">
                  <a16:creationId xmlns:a16="http://schemas.microsoft.com/office/drawing/2014/main" id="{81C690FA-CA92-49DD-9B92-F1611D6F2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58040" y="3839981"/>
              <a:ext cx="367469" cy="423508"/>
            </a:xfrm>
            <a:prstGeom prst="rect">
              <a:avLst/>
            </a:prstGeom>
          </p:spPr>
        </p:pic>
        <p:pic>
          <p:nvPicPr>
            <p:cNvPr id="214" name="図 213">
              <a:extLst>
                <a:ext uri="{FF2B5EF4-FFF2-40B4-BE49-F238E27FC236}">
                  <a16:creationId xmlns:a16="http://schemas.microsoft.com/office/drawing/2014/main" id="{310E9DD2-5829-41A6-ABA7-85CE8C4D4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72836" y="3953789"/>
              <a:ext cx="367469" cy="423508"/>
            </a:xfrm>
            <a:prstGeom prst="rect">
              <a:avLst/>
            </a:prstGeom>
          </p:spPr>
        </p:pic>
        <p:pic>
          <p:nvPicPr>
            <p:cNvPr id="215" name="図 214">
              <a:extLst>
                <a:ext uri="{FF2B5EF4-FFF2-40B4-BE49-F238E27FC236}">
                  <a16:creationId xmlns:a16="http://schemas.microsoft.com/office/drawing/2014/main" id="{31ACF988-B5A6-4412-A32E-E2DB1654C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84021" y="4064691"/>
              <a:ext cx="367469" cy="423508"/>
            </a:xfrm>
            <a:prstGeom prst="rect">
              <a:avLst/>
            </a:prstGeom>
          </p:spPr>
        </p:pic>
        <p:pic>
          <p:nvPicPr>
            <p:cNvPr id="216" name="図 215">
              <a:extLst>
                <a:ext uri="{FF2B5EF4-FFF2-40B4-BE49-F238E27FC236}">
                  <a16:creationId xmlns:a16="http://schemas.microsoft.com/office/drawing/2014/main" id="{36DC37DD-8D26-4392-899A-6DB466927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98817" y="4175593"/>
              <a:ext cx="367469" cy="423508"/>
            </a:xfrm>
            <a:prstGeom prst="rect">
              <a:avLst/>
            </a:prstGeom>
          </p:spPr>
        </p:pic>
        <p:pic>
          <p:nvPicPr>
            <p:cNvPr id="217" name="図 216">
              <a:extLst>
                <a:ext uri="{FF2B5EF4-FFF2-40B4-BE49-F238E27FC236}">
                  <a16:creationId xmlns:a16="http://schemas.microsoft.com/office/drawing/2014/main" id="{247CB2B3-706B-40D0-B2C9-A78F4C858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08848" y="4281415"/>
              <a:ext cx="367469" cy="423508"/>
            </a:xfrm>
            <a:prstGeom prst="rect">
              <a:avLst/>
            </a:prstGeom>
          </p:spPr>
        </p:pic>
        <p:pic>
          <p:nvPicPr>
            <p:cNvPr id="218" name="図 217">
              <a:extLst>
                <a:ext uri="{FF2B5EF4-FFF2-40B4-BE49-F238E27FC236}">
                  <a16:creationId xmlns:a16="http://schemas.microsoft.com/office/drawing/2014/main" id="{0F2FE6AF-4E45-4367-BF4B-ED7A9D3C0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0033" y="4392317"/>
              <a:ext cx="367469" cy="423508"/>
            </a:xfrm>
            <a:prstGeom prst="rect">
              <a:avLst/>
            </a:prstGeom>
          </p:spPr>
        </p:pic>
        <p:pic>
          <p:nvPicPr>
            <p:cNvPr id="219" name="図 218">
              <a:extLst>
                <a:ext uri="{FF2B5EF4-FFF2-40B4-BE49-F238E27FC236}">
                  <a16:creationId xmlns:a16="http://schemas.microsoft.com/office/drawing/2014/main" id="{061A3CBC-BEA6-4454-A6F6-DB1BC25A2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33916" y="4503219"/>
              <a:ext cx="367469" cy="423508"/>
            </a:xfrm>
            <a:prstGeom prst="rect">
              <a:avLst/>
            </a:prstGeom>
          </p:spPr>
        </p:pic>
        <p:pic>
          <p:nvPicPr>
            <p:cNvPr id="220" name="図 219">
              <a:extLst>
                <a:ext uri="{FF2B5EF4-FFF2-40B4-BE49-F238E27FC236}">
                  <a16:creationId xmlns:a16="http://schemas.microsoft.com/office/drawing/2014/main" id="{759A63AE-4C62-4C79-B4AF-DC2A7D436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43947" y="4609041"/>
              <a:ext cx="367469" cy="423508"/>
            </a:xfrm>
            <a:prstGeom prst="rect">
              <a:avLst/>
            </a:prstGeom>
          </p:spPr>
        </p:pic>
        <p:pic>
          <p:nvPicPr>
            <p:cNvPr id="221" name="図 220">
              <a:extLst>
                <a:ext uri="{FF2B5EF4-FFF2-40B4-BE49-F238E27FC236}">
                  <a16:creationId xmlns:a16="http://schemas.microsoft.com/office/drawing/2014/main" id="{89FBD21C-BD92-488B-98FC-4C9AE62D6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55132" y="4719943"/>
              <a:ext cx="367469" cy="423508"/>
            </a:xfrm>
            <a:prstGeom prst="rect">
              <a:avLst/>
            </a:prstGeom>
          </p:spPr>
        </p:pic>
      </p:grpSp>
      <p:grpSp>
        <p:nvGrpSpPr>
          <p:cNvPr id="246" name="グループ化 245">
            <a:extLst>
              <a:ext uri="{FF2B5EF4-FFF2-40B4-BE49-F238E27FC236}">
                <a16:creationId xmlns:a16="http://schemas.microsoft.com/office/drawing/2014/main" id="{88257A37-D71C-46D1-A722-B684B50AD913}"/>
              </a:ext>
            </a:extLst>
          </p:cNvPr>
          <p:cNvGrpSpPr/>
          <p:nvPr/>
        </p:nvGrpSpPr>
        <p:grpSpPr>
          <a:xfrm>
            <a:off x="5036508" y="3026818"/>
            <a:ext cx="3377515" cy="2148092"/>
            <a:chOff x="5347994" y="2995359"/>
            <a:chExt cx="3377515" cy="2148092"/>
          </a:xfrm>
        </p:grpSpPr>
        <p:pic>
          <p:nvPicPr>
            <p:cNvPr id="247" name="図 246">
              <a:extLst>
                <a:ext uri="{FF2B5EF4-FFF2-40B4-BE49-F238E27FC236}">
                  <a16:creationId xmlns:a16="http://schemas.microsoft.com/office/drawing/2014/main" id="{8571579A-1994-4E7B-A55A-FA6ADFCE8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851164" y="2995359"/>
              <a:ext cx="367469" cy="423508"/>
            </a:xfrm>
            <a:prstGeom prst="rect">
              <a:avLst/>
            </a:prstGeom>
          </p:spPr>
        </p:pic>
        <p:pic>
          <p:nvPicPr>
            <p:cNvPr id="248" name="図 247">
              <a:extLst>
                <a:ext uri="{FF2B5EF4-FFF2-40B4-BE49-F238E27FC236}">
                  <a16:creationId xmlns:a16="http://schemas.microsoft.com/office/drawing/2014/main" id="{CEF417E7-E173-49A7-AD7B-6224902B0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660880" y="3109167"/>
              <a:ext cx="367469" cy="423508"/>
            </a:xfrm>
            <a:prstGeom prst="rect">
              <a:avLst/>
            </a:prstGeom>
          </p:spPr>
        </p:pic>
        <p:pic>
          <p:nvPicPr>
            <p:cNvPr id="249" name="図 248">
              <a:extLst>
                <a:ext uri="{FF2B5EF4-FFF2-40B4-BE49-F238E27FC236}">
                  <a16:creationId xmlns:a16="http://schemas.microsoft.com/office/drawing/2014/main" id="{94014BDA-2529-49DC-9E9E-8D197D818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472065" y="3214989"/>
              <a:ext cx="367469" cy="423508"/>
            </a:xfrm>
            <a:prstGeom prst="rect">
              <a:avLst/>
            </a:prstGeom>
          </p:spPr>
        </p:pic>
        <p:pic>
          <p:nvPicPr>
            <p:cNvPr id="250" name="図 249">
              <a:extLst>
                <a:ext uri="{FF2B5EF4-FFF2-40B4-BE49-F238E27FC236}">
                  <a16:creationId xmlns:a16="http://schemas.microsoft.com/office/drawing/2014/main" id="{468D91DD-807C-476D-8D6E-7689896A8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281781" y="3320811"/>
              <a:ext cx="367469" cy="423508"/>
            </a:xfrm>
            <a:prstGeom prst="rect">
              <a:avLst/>
            </a:prstGeom>
          </p:spPr>
        </p:pic>
        <p:pic>
          <p:nvPicPr>
            <p:cNvPr id="251" name="図 250">
              <a:extLst>
                <a:ext uri="{FF2B5EF4-FFF2-40B4-BE49-F238E27FC236}">
                  <a16:creationId xmlns:a16="http://schemas.microsoft.com/office/drawing/2014/main" id="{1364FA7B-BB89-48B8-B660-9B9233D1D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096892" y="3426633"/>
              <a:ext cx="367469" cy="423508"/>
            </a:xfrm>
            <a:prstGeom prst="rect">
              <a:avLst/>
            </a:prstGeom>
          </p:spPr>
        </p:pic>
        <p:pic>
          <p:nvPicPr>
            <p:cNvPr id="252" name="図 251">
              <a:extLst>
                <a:ext uri="{FF2B5EF4-FFF2-40B4-BE49-F238E27FC236}">
                  <a16:creationId xmlns:a16="http://schemas.microsoft.com/office/drawing/2014/main" id="{BD899ADE-C1F2-49DD-BDE1-43FC137B9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08077" y="3537535"/>
              <a:ext cx="367469" cy="423508"/>
            </a:xfrm>
            <a:prstGeom prst="rect">
              <a:avLst/>
            </a:prstGeom>
          </p:spPr>
        </p:pic>
        <p:pic>
          <p:nvPicPr>
            <p:cNvPr id="253" name="図 252">
              <a:extLst>
                <a:ext uri="{FF2B5EF4-FFF2-40B4-BE49-F238E27FC236}">
                  <a16:creationId xmlns:a16="http://schemas.microsoft.com/office/drawing/2014/main" id="{A3F11EB8-C929-46B8-8A56-B8F62D51E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721960" y="3643357"/>
              <a:ext cx="367469" cy="423508"/>
            </a:xfrm>
            <a:prstGeom prst="rect">
              <a:avLst/>
            </a:prstGeom>
          </p:spPr>
        </p:pic>
        <p:pic>
          <p:nvPicPr>
            <p:cNvPr id="254" name="図 253">
              <a:extLst>
                <a:ext uri="{FF2B5EF4-FFF2-40B4-BE49-F238E27FC236}">
                  <a16:creationId xmlns:a16="http://schemas.microsoft.com/office/drawing/2014/main" id="{3C439289-61ED-4A4D-90BE-7468A90CA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531991" y="3749179"/>
              <a:ext cx="367469" cy="423508"/>
            </a:xfrm>
            <a:prstGeom prst="rect">
              <a:avLst/>
            </a:prstGeom>
          </p:spPr>
        </p:pic>
        <p:pic>
          <p:nvPicPr>
            <p:cNvPr id="255" name="図 254">
              <a:extLst>
                <a:ext uri="{FF2B5EF4-FFF2-40B4-BE49-F238E27FC236}">
                  <a16:creationId xmlns:a16="http://schemas.microsoft.com/office/drawing/2014/main" id="{E7B4C8D4-2395-48BD-AC47-AA802B375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42690" y="3100379"/>
              <a:ext cx="367469" cy="423508"/>
            </a:xfrm>
            <a:prstGeom prst="rect">
              <a:avLst/>
            </a:prstGeom>
          </p:spPr>
        </p:pic>
        <p:pic>
          <p:nvPicPr>
            <p:cNvPr id="256" name="図 255">
              <a:extLst>
                <a:ext uri="{FF2B5EF4-FFF2-40B4-BE49-F238E27FC236}">
                  <a16:creationId xmlns:a16="http://schemas.microsoft.com/office/drawing/2014/main" id="{5C7A16C8-A748-4D30-82FE-E785577A4C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227419" y="3204013"/>
              <a:ext cx="367469" cy="423508"/>
            </a:xfrm>
            <a:prstGeom prst="rect">
              <a:avLst/>
            </a:prstGeom>
          </p:spPr>
        </p:pic>
        <p:pic>
          <p:nvPicPr>
            <p:cNvPr id="257" name="図 256">
              <a:extLst>
                <a:ext uri="{FF2B5EF4-FFF2-40B4-BE49-F238E27FC236}">
                  <a16:creationId xmlns:a16="http://schemas.microsoft.com/office/drawing/2014/main" id="{A7270276-DB19-4662-8854-5F043F478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416233" y="3312608"/>
              <a:ext cx="367469" cy="423508"/>
            </a:xfrm>
            <a:prstGeom prst="rect">
              <a:avLst/>
            </a:prstGeom>
          </p:spPr>
        </p:pic>
        <p:pic>
          <p:nvPicPr>
            <p:cNvPr id="258" name="図 257">
              <a:extLst>
                <a:ext uri="{FF2B5EF4-FFF2-40B4-BE49-F238E27FC236}">
                  <a16:creationId xmlns:a16="http://schemas.microsoft.com/office/drawing/2014/main" id="{CB741FE8-B4EF-4053-8FCC-93027E9FB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606042" y="3421322"/>
              <a:ext cx="367469" cy="423508"/>
            </a:xfrm>
            <a:prstGeom prst="rect">
              <a:avLst/>
            </a:prstGeom>
          </p:spPr>
        </p:pic>
        <p:pic>
          <p:nvPicPr>
            <p:cNvPr id="259" name="図 258">
              <a:extLst>
                <a:ext uri="{FF2B5EF4-FFF2-40B4-BE49-F238E27FC236}">
                  <a16:creationId xmlns:a16="http://schemas.microsoft.com/office/drawing/2014/main" id="{B9737626-4998-4EA2-BA3B-99B11B2DB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791588" y="3524956"/>
              <a:ext cx="367469" cy="423508"/>
            </a:xfrm>
            <a:prstGeom prst="rect">
              <a:avLst/>
            </a:prstGeom>
          </p:spPr>
        </p:pic>
        <p:pic>
          <p:nvPicPr>
            <p:cNvPr id="260" name="図 259">
              <a:extLst>
                <a:ext uri="{FF2B5EF4-FFF2-40B4-BE49-F238E27FC236}">
                  <a16:creationId xmlns:a16="http://schemas.microsoft.com/office/drawing/2014/main" id="{54E95CA0-04B7-4DE6-9C32-9D92314B4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976317" y="3633670"/>
              <a:ext cx="367469" cy="423508"/>
            </a:xfrm>
            <a:prstGeom prst="rect">
              <a:avLst/>
            </a:prstGeom>
          </p:spPr>
        </p:pic>
        <p:pic>
          <p:nvPicPr>
            <p:cNvPr id="261" name="図 260">
              <a:extLst>
                <a:ext uri="{FF2B5EF4-FFF2-40B4-BE49-F238E27FC236}">
                  <a16:creationId xmlns:a16="http://schemas.microsoft.com/office/drawing/2014/main" id="{0680F5F3-A158-425D-937B-30CCF5AA4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165131" y="3737185"/>
              <a:ext cx="367469" cy="423508"/>
            </a:xfrm>
            <a:prstGeom prst="rect">
              <a:avLst/>
            </a:prstGeom>
          </p:spPr>
        </p:pic>
        <p:pic>
          <p:nvPicPr>
            <p:cNvPr id="262" name="図 261">
              <a:extLst>
                <a:ext uri="{FF2B5EF4-FFF2-40B4-BE49-F238E27FC236}">
                  <a16:creationId xmlns:a16="http://schemas.microsoft.com/office/drawing/2014/main" id="{AF0D8349-94AE-44D4-8508-F9B07B8A3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347994" y="3853836"/>
              <a:ext cx="367469" cy="423508"/>
            </a:xfrm>
            <a:prstGeom prst="rect">
              <a:avLst/>
            </a:prstGeom>
          </p:spPr>
        </p:pic>
        <p:pic>
          <p:nvPicPr>
            <p:cNvPr id="263" name="図 262">
              <a:extLst>
                <a:ext uri="{FF2B5EF4-FFF2-40B4-BE49-F238E27FC236}">
                  <a16:creationId xmlns:a16="http://schemas.microsoft.com/office/drawing/2014/main" id="{C74BD9BE-8A50-4B59-84EC-139310891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532723" y="3962550"/>
              <a:ext cx="367469" cy="423508"/>
            </a:xfrm>
            <a:prstGeom prst="rect">
              <a:avLst/>
            </a:prstGeom>
          </p:spPr>
        </p:pic>
        <p:pic>
          <p:nvPicPr>
            <p:cNvPr id="264" name="図 263">
              <a:extLst>
                <a:ext uri="{FF2B5EF4-FFF2-40B4-BE49-F238E27FC236}">
                  <a16:creationId xmlns:a16="http://schemas.microsoft.com/office/drawing/2014/main" id="{084E2C8B-F420-4706-840F-45A04F887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716457" y="4071145"/>
              <a:ext cx="367469" cy="423508"/>
            </a:xfrm>
            <a:prstGeom prst="rect">
              <a:avLst/>
            </a:prstGeom>
          </p:spPr>
        </p:pic>
        <p:pic>
          <p:nvPicPr>
            <p:cNvPr id="265" name="図 264">
              <a:extLst>
                <a:ext uri="{FF2B5EF4-FFF2-40B4-BE49-F238E27FC236}">
                  <a16:creationId xmlns:a16="http://schemas.microsoft.com/office/drawing/2014/main" id="{60C43CB7-18E6-4525-9302-A61B917F4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01186" y="4179859"/>
              <a:ext cx="367469" cy="423508"/>
            </a:xfrm>
            <a:prstGeom prst="rect">
              <a:avLst/>
            </a:prstGeom>
          </p:spPr>
        </p:pic>
        <p:pic>
          <p:nvPicPr>
            <p:cNvPr id="266" name="図 265">
              <a:extLst>
                <a:ext uri="{FF2B5EF4-FFF2-40B4-BE49-F238E27FC236}">
                  <a16:creationId xmlns:a16="http://schemas.microsoft.com/office/drawing/2014/main" id="{C601002E-2FF1-4A81-BF49-BE9E68235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091812" y="4288573"/>
              <a:ext cx="367469" cy="423508"/>
            </a:xfrm>
            <a:prstGeom prst="rect">
              <a:avLst/>
            </a:prstGeom>
          </p:spPr>
        </p:pic>
        <p:pic>
          <p:nvPicPr>
            <p:cNvPr id="267" name="図 266">
              <a:extLst>
                <a:ext uri="{FF2B5EF4-FFF2-40B4-BE49-F238E27FC236}">
                  <a16:creationId xmlns:a16="http://schemas.microsoft.com/office/drawing/2014/main" id="{EDA8172B-84BC-480A-8D63-A03D855AD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276541" y="4397287"/>
              <a:ext cx="367469" cy="423508"/>
            </a:xfrm>
            <a:prstGeom prst="rect">
              <a:avLst/>
            </a:prstGeom>
          </p:spPr>
        </p:pic>
        <p:pic>
          <p:nvPicPr>
            <p:cNvPr id="268" name="図 267">
              <a:extLst>
                <a:ext uri="{FF2B5EF4-FFF2-40B4-BE49-F238E27FC236}">
                  <a16:creationId xmlns:a16="http://schemas.microsoft.com/office/drawing/2014/main" id="{1E5DD6C8-3FC3-47E4-8DAD-F9C7425AC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465355" y="4505882"/>
              <a:ext cx="367469" cy="423508"/>
            </a:xfrm>
            <a:prstGeom prst="rect">
              <a:avLst/>
            </a:prstGeom>
          </p:spPr>
        </p:pic>
        <p:pic>
          <p:nvPicPr>
            <p:cNvPr id="269" name="図 268">
              <a:extLst>
                <a:ext uri="{FF2B5EF4-FFF2-40B4-BE49-F238E27FC236}">
                  <a16:creationId xmlns:a16="http://schemas.microsoft.com/office/drawing/2014/main" id="{4CE09C47-43BB-4AFC-9E33-4725016A7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660244" y="4614596"/>
              <a:ext cx="367469" cy="423508"/>
            </a:xfrm>
            <a:prstGeom prst="rect">
              <a:avLst/>
            </a:prstGeom>
          </p:spPr>
        </p:pic>
        <p:pic>
          <p:nvPicPr>
            <p:cNvPr id="270" name="図 269">
              <a:extLst>
                <a:ext uri="{FF2B5EF4-FFF2-40B4-BE49-F238E27FC236}">
                  <a16:creationId xmlns:a16="http://schemas.microsoft.com/office/drawing/2014/main" id="{5CEAB6D7-2C44-4712-A572-71A543CD0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358040" y="3839981"/>
              <a:ext cx="367469" cy="423508"/>
            </a:xfrm>
            <a:prstGeom prst="rect">
              <a:avLst/>
            </a:prstGeom>
          </p:spPr>
        </p:pic>
        <p:pic>
          <p:nvPicPr>
            <p:cNvPr id="271" name="図 270">
              <a:extLst>
                <a:ext uri="{FF2B5EF4-FFF2-40B4-BE49-F238E27FC236}">
                  <a16:creationId xmlns:a16="http://schemas.microsoft.com/office/drawing/2014/main" id="{6BAB9FC7-00DB-44A6-8860-E9C987726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172836" y="3953789"/>
              <a:ext cx="367469" cy="423508"/>
            </a:xfrm>
            <a:prstGeom prst="rect">
              <a:avLst/>
            </a:prstGeom>
          </p:spPr>
        </p:pic>
        <p:pic>
          <p:nvPicPr>
            <p:cNvPr id="272" name="図 271">
              <a:extLst>
                <a:ext uri="{FF2B5EF4-FFF2-40B4-BE49-F238E27FC236}">
                  <a16:creationId xmlns:a16="http://schemas.microsoft.com/office/drawing/2014/main" id="{FA43144B-1168-4283-B28A-F6D787E38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984021" y="4064691"/>
              <a:ext cx="367469" cy="423508"/>
            </a:xfrm>
            <a:prstGeom prst="rect">
              <a:avLst/>
            </a:prstGeom>
          </p:spPr>
        </p:pic>
        <p:pic>
          <p:nvPicPr>
            <p:cNvPr id="273" name="図 272">
              <a:extLst>
                <a:ext uri="{FF2B5EF4-FFF2-40B4-BE49-F238E27FC236}">
                  <a16:creationId xmlns:a16="http://schemas.microsoft.com/office/drawing/2014/main" id="{487BD0AA-7C08-430A-B18E-33DE7F29A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798817" y="4175593"/>
              <a:ext cx="367469" cy="423508"/>
            </a:xfrm>
            <a:prstGeom prst="rect">
              <a:avLst/>
            </a:prstGeom>
          </p:spPr>
        </p:pic>
        <p:pic>
          <p:nvPicPr>
            <p:cNvPr id="274" name="図 273">
              <a:extLst>
                <a:ext uri="{FF2B5EF4-FFF2-40B4-BE49-F238E27FC236}">
                  <a16:creationId xmlns:a16="http://schemas.microsoft.com/office/drawing/2014/main" id="{E1178BE8-FB3B-4920-9657-C04A85D2B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608848" y="4281415"/>
              <a:ext cx="367469" cy="423508"/>
            </a:xfrm>
            <a:prstGeom prst="rect">
              <a:avLst/>
            </a:prstGeom>
          </p:spPr>
        </p:pic>
        <p:pic>
          <p:nvPicPr>
            <p:cNvPr id="275" name="図 274">
              <a:extLst>
                <a:ext uri="{FF2B5EF4-FFF2-40B4-BE49-F238E27FC236}">
                  <a16:creationId xmlns:a16="http://schemas.microsoft.com/office/drawing/2014/main" id="{CF6A4AC4-4C9B-4F05-A63A-DEF74B791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420033" y="4392317"/>
              <a:ext cx="367469" cy="423508"/>
            </a:xfrm>
            <a:prstGeom prst="rect">
              <a:avLst/>
            </a:prstGeom>
          </p:spPr>
        </p:pic>
        <p:pic>
          <p:nvPicPr>
            <p:cNvPr id="276" name="図 275">
              <a:extLst>
                <a:ext uri="{FF2B5EF4-FFF2-40B4-BE49-F238E27FC236}">
                  <a16:creationId xmlns:a16="http://schemas.microsoft.com/office/drawing/2014/main" id="{25658647-1D15-43E9-8042-7970AFB97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233916" y="4503219"/>
              <a:ext cx="367469" cy="423508"/>
            </a:xfrm>
            <a:prstGeom prst="rect">
              <a:avLst/>
            </a:prstGeom>
          </p:spPr>
        </p:pic>
        <p:pic>
          <p:nvPicPr>
            <p:cNvPr id="277" name="図 276">
              <a:extLst>
                <a:ext uri="{FF2B5EF4-FFF2-40B4-BE49-F238E27FC236}">
                  <a16:creationId xmlns:a16="http://schemas.microsoft.com/office/drawing/2014/main" id="{2A7FEF89-FE54-4986-B342-96052D6C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43947" y="4609041"/>
              <a:ext cx="367469" cy="423508"/>
            </a:xfrm>
            <a:prstGeom prst="rect">
              <a:avLst/>
            </a:prstGeom>
          </p:spPr>
        </p:pic>
        <p:pic>
          <p:nvPicPr>
            <p:cNvPr id="278" name="図 277">
              <a:extLst>
                <a:ext uri="{FF2B5EF4-FFF2-40B4-BE49-F238E27FC236}">
                  <a16:creationId xmlns:a16="http://schemas.microsoft.com/office/drawing/2014/main" id="{491B2643-5D63-4FBA-9629-16E052FB3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855132" y="4719943"/>
              <a:ext cx="367469" cy="423508"/>
            </a:xfrm>
            <a:prstGeom prst="rect">
              <a:avLst/>
            </a:prstGeom>
          </p:spPr>
        </p:pic>
      </p:grpSp>
      <p:pic>
        <p:nvPicPr>
          <p:cNvPr id="205" name="図 204">
            <a:extLst>
              <a:ext uri="{FF2B5EF4-FFF2-40B4-BE49-F238E27FC236}">
                <a16:creationId xmlns:a16="http://schemas.microsoft.com/office/drawing/2014/main" id="{BE42D913-051A-474D-ABBA-BEF579EE6F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8433" y="4500116"/>
            <a:ext cx="249589" cy="445516"/>
          </a:xfrm>
          <a:prstGeom prst="rect">
            <a:avLst/>
          </a:prstGeom>
        </p:spPr>
      </p:pic>
      <p:sp>
        <p:nvSpPr>
          <p:cNvPr id="279" name="テキスト ボックス 278">
            <a:extLst>
              <a:ext uri="{FF2B5EF4-FFF2-40B4-BE49-F238E27FC236}">
                <a16:creationId xmlns:a16="http://schemas.microsoft.com/office/drawing/2014/main" id="{3B637E53-586E-45F7-B730-3661FE2153CD}"/>
              </a:ext>
            </a:extLst>
          </p:cNvPr>
          <p:cNvSpPr txBox="1"/>
          <p:nvPr/>
        </p:nvSpPr>
        <p:spPr>
          <a:xfrm>
            <a:off x="4848870" y="2966875"/>
            <a:ext cx="44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0" name="テキスト ボックス 279">
            <a:extLst>
              <a:ext uri="{FF2B5EF4-FFF2-40B4-BE49-F238E27FC236}">
                <a16:creationId xmlns:a16="http://schemas.microsoft.com/office/drawing/2014/main" id="{8596BA9D-4947-44B4-B8F6-505BBAC6A0BA}"/>
              </a:ext>
            </a:extLst>
          </p:cNvPr>
          <p:cNvSpPr txBox="1"/>
          <p:nvPr/>
        </p:nvSpPr>
        <p:spPr>
          <a:xfrm>
            <a:off x="4943083" y="5164066"/>
            <a:ext cx="416434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段上に移動し、①②をセットで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回繰り返すと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段目が完成する！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1" name="テキスト ボックス 280">
            <a:extLst>
              <a:ext uri="{FF2B5EF4-FFF2-40B4-BE49-F238E27FC236}">
                <a16:creationId xmlns:a16="http://schemas.microsoft.com/office/drawing/2014/main" id="{4A36759A-E8DA-4B5D-AE31-3EF259F2F30B}"/>
              </a:ext>
            </a:extLst>
          </p:cNvPr>
          <p:cNvSpPr txBox="1"/>
          <p:nvPr/>
        </p:nvSpPr>
        <p:spPr>
          <a:xfrm>
            <a:off x="5447623" y="5782621"/>
            <a:ext cx="757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</a:t>
            </a:r>
          </a:p>
        </p:txBody>
      </p:sp>
      <p:sp>
        <p:nvSpPr>
          <p:cNvPr id="282" name="テキスト ボックス 281">
            <a:extLst>
              <a:ext uri="{FF2B5EF4-FFF2-40B4-BE49-F238E27FC236}">
                <a16:creationId xmlns:a16="http://schemas.microsoft.com/office/drawing/2014/main" id="{9AC7A5D7-4A27-4EF5-B4F9-6D78474C947E}"/>
              </a:ext>
            </a:extLst>
          </p:cNvPr>
          <p:cNvSpPr txBox="1"/>
          <p:nvPr/>
        </p:nvSpPr>
        <p:spPr>
          <a:xfrm>
            <a:off x="6220153" y="578262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283" name="テキスト ボックス 282">
            <a:extLst>
              <a:ext uri="{FF2B5EF4-FFF2-40B4-BE49-F238E27FC236}">
                <a16:creationId xmlns:a16="http://schemas.microsoft.com/office/drawing/2014/main" id="{579F19A0-1145-4A98-B4B4-4FC8703AA0AB}"/>
              </a:ext>
            </a:extLst>
          </p:cNvPr>
          <p:cNvSpPr txBox="1"/>
          <p:nvPr/>
        </p:nvSpPr>
        <p:spPr>
          <a:xfrm>
            <a:off x="7024240" y="5780757"/>
            <a:ext cx="6760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だんめ</a:t>
            </a:r>
          </a:p>
        </p:txBody>
      </p:sp>
      <p:sp>
        <p:nvSpPr>
          <p:cNvPr id="284" name="テキスト ボックス 283">
            <a:extLst>
              <a:ext uri="{FF2B5EF4-FFF2-40B4-BE49-F238E27FC236}">
                <a16:creationId xmlns:a16="http://schemas.microsoft.com/office/drawing/2014/main" id="{DCD3079A-790B-4FC1-91F6-DC6520140A14}"/>
              </a:ext>
            </a:extLst>
          </p:cNvPr>
          <p:cNvSpPr txBox="1"/>
          <p:nvPr/>
        </p:nvSpPr>
        <p:spPr>
          <a:xfrm>
            <a:off x="7663503" y="5780757"/>
            <a:ext cx="761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285" name="正方形/長方形 284">
            <a:extLst>
              <a:ext uri="{FF2B5EF4-FFF2-40B4-BE49-F238E27FC236}">
                <a16:creationId xmlns:a16="http://schemas.microsoft.com/office/drawing/2014/main" id="{0A4D3153-C8AA-4B22-8C4A-58344DF6E366}"/>
              </a:ext>
            </a:extLst>
          </p:cNvPr>
          <p:cNvSpPr/>
          <p:nvPr/>
        </p:nvSpPr>
        <p:spPr>
          <a:xfrm>
            <a:off x="153836" y="1580678"/>
            <a:ext cx="8803190" cy="113107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6" name="正方形/長方形 285">
            <a:extLst>
              <a:ext uri="{FF2B5EF4-FFF2-40B4-BE49-F238E27FC236}">
                <a16:creationId xmlns:a16="http://schemas.microsoft.com/office/drawing/2014/main" id="{742BEB7F-277F-4DC8-A5D4-9A5FE609DF36}"/>
              </a:ext>
            </a:extLst>
          </p:cNvPr>
          <p:cNvSpPr/>
          <p:nvPr/>
        </p:nvSpPr>
        <p:spPr>
          <a:xfrm>
            <a:off x="162980" y="2844041"/>
            <a:ext cx="4662556" cy="3535352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7" name="テキスト ボックス 286">
            <a:extLst>
              <a:ext uri="{FF2B5EF4-FFF2-40B4-BE49-F238E27FC236}">
                <a16:creationId xmlns:a16="http://schemas.microsoft.com/office/drawing/2014/main" id="{A0A2D5C4-0F32-4F39-8135-F2E4F48110C2}"/>
              </a:ext>
            </a:extLst>
          </p:cNvPr>
          <p:cNvSpPr txBox="1"/>
          <p:nvPr/>
        </p:nvSpPr>
        <p:spPr>
          <a:xfrm>
            <a:off x="3719703" y="4628091"/>
            <a:ext cx="4647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288" name="正方形/長方形 287">
            <a:extLst>
              <a:ext uri="{FF2B5EF4-FFF2-40B4-BE49-F238E27FC236}">
                <a16:creationId xmlns:a16="http://schemas.microsoft.com/office/drawing/2014/main" id="{3B62D729-C406-45A2-B9CD-4A8944F0A7FA}"/>
              </a:ext>
            </a:extLst>
          </p:cNvPr>
          <p:cNvSpPr/>
          <p:nvPr/>
        </p:nvSpPr>
        <p:spPr>
          <a:xfrm>
            <a:off x="4869877" y="2856304"/>
            <a:ext cx="4111143" cy="3535352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2" name="矢印: 右 201">
            <a:extLst>
              <a:ext uri="{FF2B5EF4-FFF2-40B4-BE49-F238E27FC236}">
                <a16:creationId xmlns:a16="http://schemas.microsoft.com/office/drawing/2014/main" id="{88177940-A4C7-4A23-B5BB-7C998A73C6AA}"/>
              </a:ext>
            </a:extLst>
          </p:cNvPr>
          <p:cNvSpPr/>
          <p:nvPr/>
        </p:nvSpPr>
        <p:spPr>
          <a:xfrm>
            <a:off x="4653719" y="4585491"/>
            <a:ext cx="577082" cy="586731"/>
          </a:xfrm>
          <a:prstGeom prst="rightArrow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7" name="矢印: 右 176">
            <a:extLst>
              <a:ext uri="{FF2B5EF4-FFF2-40B4-BE49-F238E27FC236}">
                <a16:creationId xmlns:a16="http://schemas.microsoft.com/office/drawing/2014/main" id="{1A92E409-53D7-491F-9E8E-CAC0AF8BCC7C}"/>
              </a:ext>
            </a:extLst>
          </p:cNvPr>
          <p:cNvSpPr/>
          <p:nvPr/>
        </p:nvSpPr>
        <p:spPr>
          <a:xfrm rot="5400000">
            <a:off x="2363899" y="2592075"/>
            <a:ext cx="577082" cy="586731"/>
          </a:xfrm>
          <a:prstGeom prst="rightArrow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9" name="テキスト ボックス 288">
            <a:extLst>
              <a:ext uri="{FF2B5EF4-FFF2-40B4-BE49-F238E27FC236}">
                <a16:creationId xmlns:a16="http://schemas.microsoft.com/office/drawing/2014/main" id="{C0048E6C-3474-48CF-B824-7A0561ECB39A}"/>
              </a:ext>
            </a:extLst>
          </p:cNvPr>
          <p:cNvSpPr txBox="1"/>
          <p:nvPr/>
        </p:nvSpPr>
        <p:spPr>
          <a:xfrm>
            <a:off x="4990418" y="5240285"/>
            <a:ext cx="7570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だん うえ</a:t>
            </a:r>
          </a:p>
        </p:txBody>
      </p:sp>
      <p:sp>
        <p:nvSpPr>
          <p:cNvPr id="290" name="テキスト ボックス 289">
            <a:extLst>
              <a:ext uri="{FF2B5EF4-FFF2-40B4-BE49-F238E27FC236}">
                <a16:creationId xmlns:a16="http://schemas.microsoft.com/office/drawing/2014/main" id="{194F6C1D-81D9-4AFF-BEF6-6763BD4EB209}"/>
              </a:ext>
            </a:extLst>
          </p:cNvPr>
          <p:cNvSpPr txBox="1"/>
          <p:nvPr/>
        </p:nvSpPr>
        <p:spPr>
          <a:xfrm>
            <a:off x="5744061" y="5229400"/>
            <a:ext cx="6760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902309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．ニワトリ小屋を守ろう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023036" y="38845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B14EFC-4907-48D3-93B3-BE8DBADA7760}"/>
              </a:ext>
            </a:extLst>
          </p:cNvPr>
          <p:cNvSpPr txBox="1"/>
          <p:nvPr/>
        </p:nvSpPr>
        <p:spPr>
          <a:xfrm>
            <a:off x="2820961" y="388456"/>
            <a:ext cx="593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B533CA00-C53A-42BB-B98C-F55469D7F73F}"/>
              </a:ext>
            </a:extLst>
          </p:cNvPr>
          <p:cNvSpPr txBox="1"/>
          <p:nvPr/>
        </p:nvSpPr>
        <p:spPr>
          <a:xfrm>
            <a:off x="1400455" y="3925252"/>
            <a:ext cx="391163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2-1-1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．下に材料を置く。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2-1-2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ブロック分前に移動する。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2-1-3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．右に向きを変える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74FDBB1-263D-498D-A122-6069AED0C183}"/>
              </a:ext>
            </a:extLst>
          </p:cNvPr>
          <p:cNvSpPr txBox="1"/>
          <p:nvPr/>
        </p:nvSpPr>
        <p:spPr>
          <a:xfrm>
            <a:off x="440370" y="1011933"/>
            <a:ext cx="62880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プレイヤーがエージェントを動かすための指令を出す。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3705D4AC-76D0-4590-9170-3F3728C44127}"/>
              </a:ext>
            </a:extLst>
          </p:cNvPr>
          <p:cNvSpPr txBox="1"/>
          <p:nvPr/>
        </p:nvSpPr>
        <p:spPr>
          <a:xfrm>
            <a:off x="662312" y="2029721"/>
            <a:ext cx="549661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2-1. 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柵を作るために必要な材料を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 インベントリ（持ち物一覧）から取り出して、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 スロットに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9×4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個準備する。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D8C09747-0F58-4745-B9E3-4EBF8B0D2B5D}"/>
              </a:ext>
            </a:extLst>
          </p:cNvPr>
          <p:cNvSpPr txBox="1"/>
          <p:nvPr/>
        </p:nvSpPr>
        <p:spPr>
          <a:xfrm>
            <a:off x="5118263" y="1080571"/>
            <a:ext cx="606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6E1AFB02-789C-4382-BAEA-2F194B05C887}"/>
              </a:ext>
            </a:extLst>
          </p:cNvPr>
          <p:cNvSpPr txBox="1"/>
          <p:nvPr/>
        </p:nvSpPr>
        <p:spPr>
          <a:xfrm>
            <a:off x="3692430" y="107108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7D040805-35D8-4F66-BFE8-4D1B856AB6B9}"/>
              </a:ext>
            </a:extLst>
          </p:cNvPr>
          <p:cNvSpPr txBox="1"/>
          <p:nvPr/>
        </p:nvSpPr>
        <p:spPr>
          <a:xfrm>
            <a:off x="5748019" y="1079467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022AABD3-8D5C-4C73-8AFB-56B0054A55C2}"/>
              </a:ext>
            </a:extLst>
          </p:cNvPr>
          <p:cNvSpPr txBox="1"/>
          <p:nvPr/>
        </p:nvSpPr>
        <p:spPr>
          <a:xfrm>
            <a:off x="3368783" y="2105110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AA16C4A5-5ABF-422F-A44D-49986459C455}"/>
              </a:ext>
            </a:extLst>
          </p:cNvPr>
          <p:cNvSpPr txBox="1"/>
          <p:nvPr/>
        </p:nvSpPr>
        <p:spPr>
          <a:xfrm>
            <a:off x="1195414" y="2105110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1ED735B9-4814-4634-8E60-FCAD1A8B7753}"/>
              </a:ext>
            </a:extLst>
          </p:cNvPr>
          <p:cNvSpPr txBox="1"/>
          <p:nvPr/>
        </p:nvSpPr>
        <p:spPr>
          <a:xfrm>
            <a:off x="1649669" y="2105110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5322B39C-26D1-483D-AABC-9211619CC412}"/>
              </a:ext>
            </a:extLst>
          </p:cNvPr>
          <p:cNvSpPr txBox="1"/>
          <p:nvPr/>
        </p:nvSpPr>
        <p:spPr>
          <a:xfrm>
            <a:off x="2717499" y="2105110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4D326D9C-D493-4A9E-8A20-6C9BF4BE7F2A}"/>
              </a:ext>
            </a:extLst>
          </p:cNvPr>
          <p:cNvSpPr txBox="1"/>
          <p:nvPr/>
        </p:nvSpPr>
        <p:spPr>
          <a:xfrm>
            <a:off x="2798373" y="2641015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FF68D2B4-053A-4C72-87BF-7FE6360309D7}"/>
              </a:ext>
            </a:extLst>
          </p:cNvPr>
          <p:cNvSpPr txBox="1"/>
          <p:nvPr/>
        </p:nvSpPr>
        <p:spPr>
          <a:xfrm>
            <a:off x="3125556" y="2641015"/>
            <a:ext cx="11490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 いちらん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C6731840-8901-45A0-A235-D0D96AC26DFE}"/>
              </a:ext>
            </a:extLst>
          </p:cNvPr>
          <p:cNvSpPr txBox="1"/>
          <p:nvPr/>
        </p:nvSpPr>
        <p:spPr>
          <a:xfrm>
            <a:off x="4685859" y="2641015"/>
            <a:ext cx="266920" cy="254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39C59057-2AD5-4D78-B25F-054EE364C9D2}"/>
              </a:ext>
            </a:extLst>
          </p:cNvPr>
          <p:cNvSpPr txBox="1"/>
          <p:nvPr/>
        </p:nvSpPr>
        <p:spPr>
          <a:xfrm>
            <a:off x="5135445" y="2641015"/>
            <a:ext cx="266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8E83E733-EE0B-4DB8-9B9C-237F07F21681}"/>
              </a:ext>
            </a:extLst>
          </p:cNvPr>
          <p:cNvSpPr txBox="1"/>
          <p:nvPr/>
        </p:nvSpPr>
        <p:spPr>
          <a:xfrm>
            <a:off x="3326700" y="3200550"/>
            <a:ext cx="10047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 じゅんび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4E7A4BC7-B556-46AB-B46E-59DE3E966079}"/>
              </a:ext>
            </a:extLst>
          </p:cNvPr>
          <p:cNvSpPr txBox="1"/>
          <p:nvPr/>
        </p:nvSpPr>
        <p:spPr>
          <a:xfrm>
            <a:off x="440370" y="1526976"/>
            <a:ext cx="81675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エージェントは柵を作る。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4DEB2B75-40FA-470D-8CCD-B4CC238EA375}"/>
              </a:ext>
            </a:extLst>
          </p:cNvPr>
          <p:cNvSpPr txBox="1"/>
          <p:nvPr/>
        </p:nvSpPr>
        <p:spPr>
          <a:xfrm>
            <a:off x="2335284" y="1586088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834D55B3-1E30-430C-BDE4-67C8FF2A023F}"/>
              </a:ext>
            </a:extLst>
          </p:cNvPr>
          <p:cNvSpPr txBox="1"/>
          <p:nvPr/>
        </p:nvSpPr>
        <p:spPr>
          <a:xfrm>
            <a:off x="2225605" y="3995438"/>
            <a:ext cx="4693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0E8C4E6-83D4-4B45-AA72-2476730EE5EF}"/>
              </a:ext>
            </a:extLst>
          </p:cNvPr>
          <p:cNvSpPr txBox="1"/>
          <p:nvPr/>
        </p:nvSpPr>
        <p:spPr>
          <a:xfrm>
            <a:off x="6137237" y="3532840"/>
            <a:ext cx="294461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の部分を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1B460DAF-6DCB-4840-9678-41D370259674}"/>
              </a:ext>
            </a:extLst>
          </p:cNvPr>
          <p:cNvSpPr/>
          <p:nvPr/>
        </p:nvSpPr>
        <p:spPr>
          <a:xfrm>
            <a:off x="1428252" y="3941021"/>
            <a:ext cx="3770849" cy="113107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BEFBE95E-8004-4B1D-9EBA-E2519D78B714}"/>
              </a:ext>
            </a:extLst>
          </p:cNvPr>
          <p:cNvSpPr txBox="1"/>
          <p:nvPr/>
        </p:nvSpPr>
        <p:spPr>
          <a:xfrm>
            <a:off x="4001932" y="4521687"/>
            <a:ext cx="618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7A1FEE92-D2E0-4C86-8FD4-28A1651C59BE}"/>
              </a:ext>
            </a:extLst>
          </p:cNvPr>
          <p:cNvSpPr txBox="1"/>
          <p:nvPr/>
        </p:nvSpPr>
        <p:spPr>
          <a:xfrm>
            <a:off x="3261353" y="4526031"/>
            <a:ext cx="7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まえ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F87E2F90-9966-4BEF-9DCE-8820A23722FA}"/>
              </a:ext>
            </a:extLst>
          </p:cNvPr>
          <p:cNvSpPr txBox="1"/>
          <p:nvPr/>
        </p:nvSpPr>
        <p:spPr>
          <a:xfrm>
            <a:off x="6834543" y="3602582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C3DB45C8-8363-4FEE-BB29-C349EB974B85}"/>
              </a:ext>
            </a:extLst>
          </p:cNvPr>
          <p:cNvSpPr/>
          <p:nvPr/>
        </p:nvSpPr>
        <p:spPr>
          <a:xfrm>
            <a:off x="6208365" y="3669939"/>
            <a:ext cx="465975" cy="3986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CAB30F07-D184-4A44-9774-752CFD54EE70}"/>
              </a:ext>
            </a:extLst>
          </p:cNvPr>
          <p:cNvSpPr txBox="1"/>
          <p:nvPr/>
        </p:nvSpPr>
        <p:spPr>
          <a:xfrm>
            <a:off x="2642070" y="3995438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A546E604-05CF-433F-B41E-1D7D59610669}"/>
              </a:ext>
            </a:extLst>
          </p:cNvPr>
          <p:cNvSpPr txBox="1"/>
          <p:nvPr/>
        </p:nvSpPr>
        <p:spPr>
          <a:xfrm>
            <a:off x="7562580" y="3592926"/>
            <a:ext cx="7293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 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87EA6A03-BD2F-4BE3-AD0F-B68CEB28E6FB}"/>
              </a:ext>
            </a:extLst>
          </p:cNvPr>
          <p:cNvSpPr txBox="1"/>
          <p:nvPr/>
        </p:nvSpPr>
        <p:spPr>
          <a:xfrm>
            <a:off x="8333209" y="3589114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B369B8AA-5A1E-4475-ADF1-8F314518A37C}"/>
              </a:ext>
            </a:extLst>
          </p:cNvPr>
          <p:cNvSpPr txBox="1"/>
          <p:nvPr/>
        </p:nvSpPr>
        <p:spPr>
          <a:xfrm>
            <a:off x="3368783" y="3995438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022AEF93-617A-4F42-AE25-340769C3364C}"/>
              </a:ext>
            </a:extLst>
          </p:cNvPr>
          <p:cNvSpPr txBox="1"/>
          <p:nvPr/>
        </p:nvSpPr>
        <p:spPr>
          <a:xfrm>
            <a:off x="2788672" y="1586333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BBCA2364-6A51-4CFF-BD31-1E2D71ADDB15}"/>
              </a:ext>
            </a:extLst>
          </p:cNvPr>
          <p:cNvSpPr txBox="1"/>
          <p:nvPr/>
        </p:nvSpPr>
        <p:spPr>
          <a:xfrm>
            <a:off x="2225605" y="5094312"/>
            <a:ext cx="4693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2F85B526-2835-4BB2-867A-3A90D376A262}"/>
              </a:ext>
            </a:extLst>
          </p:cNvPr>
          <p:cNvSpPr/>
          <p:nvPr/>
        </p:nvSpPr>
        <p:spPr>
          <a:xfrm>
            <a:off x="1258786" y="3739733"/>
            <a:ext cx="4115440" cy="1939709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D9D4191A-DC69-46BA-9BDC-C013D999F21B}"/>
              </a:ext>
            </a:extLst>
          </p:cNvPr>
          <p:cNvSpPr txBox="1"/>
          <p:nvPr/>
        </p:nvSpPr>
        <p:spPr>
          <a:xfrm>
            <a:off x="6137237" y="2764383"/>
            <a:ext cx="294461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の部分を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85EEB91F-232A-42FC-9DD1-71E302137877}"/>
              </a:ext>
            </a:extLst>
          </p:cNvPr>
          <p:cNvSpPr txBox="1"/>
          <p:nvPr/>
        </p:nvSpPr>
        <p:spPr>
          <a:xfrm>
            <a:off x="6834543" y="2834125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121" name="正方形/長方形 120">
            <a:extLst>
              <a:ext uri="{FF2B5EF4-FFF2-40B4-BE49-F238E27FC236}">
                <a16:creationId xmlns:a16="http://schemas.microsoft.com/office/drawing/2014/main" id="{5BBA9399-B1AD-45FA-BE29-688DA0E90831}"/>
              </a:ext>
            </a:extLst>
          </p:cNvPr>
          <p:cNvSpPr/>
          <p:nvPr/>
        </p:nvSpPr>
        <p:spPr>
          <a:xfrm>
            <a:off x="6200161" y="2901482"/>
            <a:ext cx="474180" cy="398674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FA84D174-EF8E-4F00-9200-F73D4FE578E4}"/>
              </a:ext>
            </a:extLst>
          </p:cNvPr>
          <p:cNvSpPr txBox="1"/>
          <p:nvPr/>
        </p:nvSpPr>
        <p:spPr>
          <a:xfrm>
            <a:off x="7562580" y="2824469"/>
            <a:ext cx="7293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 </a:t>
            </a: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9CEBEF31-0CD9-4ADA-AFE2-28E2286D16DF}"/>
              </a:ext>
            </a:extLst>
          </p:cNvPr>
          <p:cNvSpPr txBox="1"/>
          <p:nvPr/>
        </p:nvSpPr>
        <p:spPr>
          <a:xfrm>
            <a:off x="8333209" y="2820657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124" name="正方形/長方形 123">
            <a:extLst>
              <a:ext uri="{FF2B5EF4-FFF2-40B4-BE49-F238E27FC236}">
                <a16:creationId xmlns:a16="http://schemas.microsoft.com/office/drawing/2014/main" id="{318E8318-CE01-4D80-BBDC-6ECD3BD80CF3}"/>
              </a:ext>
            </a:extLst>
          </p:cNvPr>
          <p:cNvSpPr/>
          <p:nvPr/>
        </p:nvSpPr>
        <p:spPr>
          <a:xfrm>
            <a:off x="666106" y="2075221"/>
            <a:ext cx="5378558" cy="4287760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7C4FD732-7718-4B90-9AEC-DC2FD4610036}"/>
              </a:ext>
            </a:extLst>
          </p:cNvPr>
          <p:cNvSpPr txBox="1"/>
          <p:nvPr/>
        </p:nvSpPr>
        <p:spPr>
          <a:xfrm>
            <a:off x="6137237" y="1976614"/>
            <a:ext cx="294461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の部分を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36244640-F2C2-436C-A8CA-B5F4E1912154}"/>
              </a:ext>
            </a:extLst>
          </p:cNvPr>
          <p:cNvSpPr txBox="1"/>
          <p:nvPr/>
        </p:nvSpPr>
        <p:spPr>
          <a:xfrm>
            <a:off x="6834543" y="2046356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141" name="正方形/長方形 140">
            <a:extLst>
              <a:ext uri="{FF2B5EF4-FFF2-40B4-BE49-F238E27FC236}">
                <a16:creationId xmlns:a16="http://schemas.microsoft.com/office/drawing/2014/main" id="{D1EA4D0B-89FA-41D8-ADEF-EDD815AAF745}"/>
              </a:ext>
            </a:extLst>
          </p:cNvPr>
          <p:cNvSpPr/>
          <p:nvPr/>
        </p:nvSpPr>
        <p:spPr>
          <a:xfrm>
            <a:off x="6200161" y="2113713"/>
            <a:ext cx="474180" cy="398674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99013F99-77C3-49D2-AD6F-12A2A60E8439}"/>
              </a:ext>
            </a:extLst>
          </p:cNvPr>
          <p:cNvSpPr txBox="1"/>
          <p:nvPr/>
        </p:nvSpPr>
        <p:spPr>
          <a:xfrm>
            <a:off x="7562580" y="2036700"/>
            <a:ext cx="7293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 </a:t>
            </a: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A334173C-E6E4-44AA-B6A5-40F23601997E}"/>
              </a:ext>
            </a:extLst>
          </p:cNvPr>
          <p:cNvSpPr txBox="1"/>
          <p:nvPr/>
        </p:nvSpPr>
        <p:spPr>
          <a:xfrm>
            <a:off x="8333209" y="2032888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1AE3FA97-47ED-4978-ABAC-8176FAF39FE2}"/>
              </a:ext>
            </a:extLst>
          </p:cNvPr>
          <p:cNvSpPr txBox="1"/>
          <p:nvPr/>
        </p:nvSpPr>
        <p:spPr>
          <a:xfrm>
            <a:off x="704019" y="5762035"/>
            <a:ext cx="50587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2-2. 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ブロック分上に移動する。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79108888-2F5C-401C-A7AB-16C58DBBBF2F}"/>
              </a:ext>
            </a:extLst>
          </p:cNvPr>
          <p:cNvSpPr txBox="1"/>
          <p:nvPr/>
        </p:nvSpPr>
        <p:spPr>
          <a:xfrm>
            <a:off x="2765957" y="5085599"/>
            <a:ext cx="2659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97D93EB0-59F2-42F8-96F3-56E31C64E097}"/>
              </a:ext>
            </a:extLst>
          </p:cNvPr>
          <p:cNvSpPr txBox="1"/>
          <p:nvPr/>
        </p:nvSpPr>
        <p:spPr>
          <a:xfrm>
            <a:off x="3450417" y="5085599"/>
            <a:ext cx="2659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03917932-C024-4EC5-BAF2-732D90B1E4C2}"/>
              </a:ext>
            </a:extLst>
          </p:cNvPr>
          <p:cNvSpPr txBox="1"/>
          <p:nvPr/>
        </p:nvSpPr>
        <p:spPr>
          <a:xfrm>
            <a:off x="2978960" y="5820783"/>
            <a:ext cx="618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993A15EF-3C5E-4591-93A5-A2B679BE6475}"/>
              </a:ext>
            </a:extLst>
          </p:cNvPr>
          <p:cNvSpPr txBox="1"/>
          <p:nvPr/>
        </p:nvSpPr>
        <p:spPr>
          <a:xfrm>
            <a:off x="2238381" y="5825127"/>
            <a:ext cx="7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うえ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6EFE1F8-0334-49F3-8C5C-D0EE3C60F7B2}"/>
              </a:ext>
            </a:extLst>
          </p:cNvPr>
          <p:cNvSpPr txBox="1"/>
          <p:nvPr/>
        </p:nvSpPr>
        <p:spPr>
          <a:xfrm>
            <a:off x="6566039" y="4299979"/>
            <a:ext cx="2556445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材料は全部で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9×4×2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72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　必要だよ！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段ごとに準備しよう！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A16A086-BDB5-4350-B542-8094D0B82E29}"/>
              </a:ext>
            </a:extLst>
          </p:cNvPr>
          <p:cNvSpPr txBox="1"/>
          <p:nvPr/>
        </p:nvSpPr>
        <p:spPr>
          <a:xfrm>
            <a:off x="6479570" y="4329881"/>
            <a:ext cx="7127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2EFCD5A-122D-4088-8B1C-F9519E96E9E8}"/>
              </a:ext>
            </a:extLst>
          </p:cNvPr>
          <p:cNvSpPr txBox="1"/>
          <p:nvPr/>
        </p:nvSpPr>
        <p:spPr>
          <a:xfrm>
            <a:off x="7038278" y="4329881"/>
            <a:ext cx="5774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ぜんぶ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35355417-3677-41E4-A224-FA9700E739C5}"/>
              </a:ext>
            </a:extLst>
          </p:cNvPr>
          <p:cNvSpPr txBox="1"/>
          <p:nvPr/>
        </p:nvSpPr>
        <p:spPr>
          <a:xfrm>
            <a:off x="7593524" y="4768046"/>
            <a:ext cx="3240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E2DE110-67AA-4213-9431-F9CB2D8F4FA9}"/>
              </a:ext>
            </a:extLst>
          </p:cNvPr>
          <p:cNvSpPr txBox="1"/>
          <p:nvPr/>
        </p:nvSpPr>
        <p:spPr>
          <a:xfrm>
            <a:off x="7935377" y="4767858"/>
            <a:ext cx="6294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E15C8EC-23E5-4836-AED6-7CA5288E6D70}"/>
              </a:ext>
            </a:extLst>
          </p:cNvPr>
          <p:cNvSpPr txBox="1"/>
          <p:nvPr/>
        </p:nvSpPr>
        <p:spPr>
          <a:xfrm>
            <a:off x="7340263" y="5206023"/>
            <a:ext cx="6294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E5AB3BD-CCE2-4C77-8CB9-FD58492AE5DD}"/>
              </a:ext>
            </a:extLst>
          </p:cNvPr>
          <p:cNvSpPr txBox="1"/>
          <p:nvPr/>
        </p:nvSpPr>
        <p:spPr>
          <a:xfrm>
            <a:off x="6665867" y="5193113"/>
            <a:ext cx="411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吹き出し: 角を丸めた四角形 62">
            <a:extLst>
              <a:ext uri="{FF2B5EF4-FFF2-40B4-BE49-F238E27FC236}">
                <a16:creationId xmlns:a16="http://schemas.microsoft.com/office/drawing/2014/main" id="{1F731960-DE10-41D8-8D31-9C81B79DAF67}"/>
              </a:ext>
            </a:extLst>
          </p:cNvPr>
          <p:cNvSpPr/>
          <p:nvPr/>
        </p:nvSpPr>
        <p:spPr>
          <a:xfrm>
            <a:off x="6463163" y="4258592"/>
            <a:ext cx="2606346" cy="1524754"/>
          </a:xfrm>
          <a:prstGeom prst="wedgeRoundRectCallout">
            <a:avLst>
              <a:gd name="adj1" fmla="val 6080"/>
              <a:gd name="adj2" fmla="val 5646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7018369B-0366-4B9D-BD9E-C60574266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4204" y="5842118"/>
            <a:ext cx="653690" cy="104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9931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．ニワトリ小屋を守ろう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023036" y="38845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B14EFC-4907-48D3-93B3-BE8DBADA7760}"/>
              </a:ext>
            </a:extLst>
          </p:cNvPr>
          <p:cNvSpPr txBox="1"/>
          <p:nvPr/>
        </p:nvSpPr>
        <p:spPr>
          <a:xfrm>
            <a:off x="2820961" y="388456"/>
            <a:ext cx="593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pic>
        <p:nvPicPr>
          <p:cNvPr id="65" name="図 64">
            <a:extLst>
              <a:ext uri="{FF2B5EF4-FFF2-40B4-BE49-F238E27FC236}">
                <a16:creationId xmlns:a16="http://schemas.microsoft.com/office/drawing/2014/main" id="{88CDAB31-30A6-4B43-A0F2-98C37243B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194756"/>
            <a:ext cx="8578482" cy="3831533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1C17F12-E202-4DD4-95EF-DF424B92A14C}"/>
              </a:ext>
            </a:extLst>
          </p:cNvPr>
          <p:cNvSpPr txBox="1"/>
          <p:nvPr/>
        </p:nvSpPr>
        <p:spPr>
          <a:xfrm>
            <a:off x="428624" y="1028826"/>
            <a:ext cx="87153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今回のミッションでは、準備されている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「最初だけ」の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ブロックは使わないので、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プログラミングエリアから削除します。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C6B53F32-D726-4BA7-A761-3AA08E337E63}"/>
              </a:ext>
            </a:extLst>
          </p:cNvPr>
          <p:cNvSpPr txBox="1"/>
          <p:nvPr/>
        </p:nvSpPr>
        <p:spPr>
          <a:xfrm>
            <a:off x="386909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ED6542BB-AFE4-4555-9589-565BC5D1D11A}"/>
              </a:ext>
            </a:extLst>
          </p:cNvPr>
          <p:cNvSpPr txBox="1"/>
          <p:nvPr/>
        </p:nvSpPr>
        <p:spPr>
          <a:xfrm>
            <a:off x="2897907" y="1090104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720F7523-1C45-4836-9323-FF7ABE2E93B7}"/>
              </a:ext>
            </a:extLst>
          </p:cNvPr>
          <p:cNvSpPr txBox="1"/>
          <p:nvPr/>
        </p:nvSpPr>
        <p:spPr>
          <a:xfrm>
            <a:off x="7262183" y="1090104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79F44D5E-9931-421B-9D5D-A9A6E66FB47A}"/>
              </a:ext>
            </a:extLst>
          </p:cNvPr>
          <p:cNvSpPr txBox="1"/>
          <p:nvPr/>
        </p:nvSpPr>
        <p:spPr>
          <a:xfrm>
            <a:off x="4765454" y="1090104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346C9443-4836-4556-A299-DAC38D0BFCBB}"/>
              </a:ext>
            </a:extLst>
          </p:cNvPr>
          <p:cNvSpPr txBox="1"/>
          <p:nvPr/>
        </p:nvSpPr>
        <p:spPr>
          <a:xfrm>
            <a:off x="3134995" y="165603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D67B1AA8-7D2F-46D6-B44E-5AC083030A50}"/>
              </a:ext>
            </a:extLst>
          </p:cNvPr>
          <p:cNvGrpSpPr/>
          <p:nvPr/>
        </p:nvGrpSpPr>
        <p:grpSpPr>
          <a:xfrm>
            <a:off x="2596015" y="4092310"/>
            <a:ext cx="1010358" cy="1010358"/>
            <a:chOff x="1252039" y="3292623"/>
            <a:chExt cx="1604985" cy="1604985"/>
          </a:xfrm>
        </p:grpSpPr>
        <p:sp>
          <p:nvSpPr>
            <p:cNvPr id="102" name="楕円 101">
              <a:extLst>
                <a:ext uri="{FF2B5EF4-FFF2-40B4-BE49-F238E27FC236}">
                  <a16:creationId xmlns:a16="http://schemas.microsoft.com/office/drawing/2014/main" id="{BA5F9699-499A-46D5-98FD-FEA9BC06FCB6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103" name="グループ化 102">
              <a:extLst>
                <a:ext uri="{FF2B5EF4-FFF2-40B4-BE49-F238E27FC236}">
                  <a16:creationId xmlns:a16="http://schemas.microsoft.com/office/drawing/2014/main" id="{46F5070C-2154-42C9-A2F2-69DFCF6B38D6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104" name="図 103">
                <a:extLst>
                  <a:ext uri="{FF2B5EF4-FFF2-40B4-BE49-F238E27FC236}">
                    <a16:creationId xmlns:a16="http://schemas.microsoft.com/office/drawing/2014/main" id="{CA47FEAA-A0B0-437C-AC74-569A37C2A2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105" name="グループ化 104">
                <a:extLst>
                  <a:ext uri="{FF2B5EF4-FFF2-40B4-BE49-F238E27FC236}">
                    <a16:creationId xmlns:a16="http://schemas.microsoft.com/office/drawing/2014/main" id="{FC825231-C2B8-4A76-BC7A-29510BCCA455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106" name="図 105">
                  <a:extLst>
                    <a:ext uri="{FF2B5EF4-FFF2-40B4-BE49-F238E27FC236}">
                      <a16:creationId xmlns:a16="http://schemas.microsoft.com/office/drawing/2014/main" id="{B56BB404-7394-4881-AF28-BA32F757E4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107" name="四角形: 角を丸くする 106">
                  <a:extLst>
                    <a:ext uri="{FF2B5EF4-FFF2-40B4-BE49-F238E27FC236}">
                      <a16:creationId xmlns:a16="http://schemas.microsoft.com/office/drawing/2014/main" id="{24CE5D8A-CC7D-40A8-A023-F985EAE7B220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108" name="円弧 107">
            <a:extLst>
              <a:ext uri="{FF2B5EF4-FFF2-40B4-BE49-F238E27FC236}">
                <a16:creationId xmlns:a16="http://schemas.microsoft.com/office/drawing/2014/main" id="{CA1F3EC0-C051-4411-ADD5-44C23D4D875F}"/>
              </a:ext>
            </a:extLst>
          </p:cNvPr>
          <p:cNvSpPr/>
          <p:nvPr/>
        </p:nvSpPr>
        <p:spPr>
          <a:xfrm>
            <a:off x="2246050" y="3753538"/>
            <a:ext cx="1532765" cy="1349130"/>
          </a:xfrm>
          <a:prstGeom prst="arc">
            <a:avLst>
              <a:gd name="adj1" fmla="val 10747760"/>
              <a:gd name="adj2" fmla="val 15903057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" name="正方形/長方形 108">
            <a:extLst>
              <a:ext uri="{FF2B5EF4-FFF2-40B4-BE49-F238E27FC236}">
                <a16:creationId xmlns:a16="http://schemas.microsoft.com/office/drawing/2014/main" id="{78F37E49-0190-4187-9A29-7BF6FE9523D0}"/>
              </a:ext>
            </a:extLst>
          </p:cNvPr>
          <p:cNvSpPr/>
          <p:nvPr/>
        </p:nvSpPr>
        <p:spPr>
          <a:xfrm>
            <a:off x="3956338" y="4618904"/>
            <a:ext cx="1532765" cy="337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BE0F89E-849F-6D9C-F631-9468E6728607}"/>
              </a:ext>
            </a:extLst>
          </p:cNvPr>
          <p:cNvSpPr txBox="1"/>
          <p:nvPr/>
        </p:nvSpPr>
        <p:spPr>
          <a:xfrm>
            <a:off x="2834701" y="2660922"/>
            <a:ext cx="72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87AC770-BDAD-47E1-7B6D-AC7B970B8FF8}"/>
              </a:ext>
            </a:extLst>
          </p:cNvPr>
          <p:cNvSpPr txBox="1"/>
          <p:nvPr/>
        </p:nvSpPr>
        <p:spPr>
          <a:xfrm>
            <a:off x="6941059" y="2653474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4FA43E1-B10D-A570-CDF8-429867DFF1CB}"/>
              </a:ext>
            </a:extLst>
          </p:cNvPr>
          <p:cNvSpPr txBox="1"/>
          <p:nvPr/>
        </p:nvSpPr>
        <p:spPr>
          <a:xfrm>
            <a:off x="7626021" y="265347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F605EC2-134A-9943-8276-CE8E98B5F28B}"/>
              </a:ext>
            </a:extLst>
          </p:cNvPr>
          <p:cNvSpPr txBox="1"/>
          <p:nvPr/>
        </p:nvSpPr>
        <p:spPr>
          <a:xfrm>
            <a:off x="3965879" y="3065302"/>
            <a:ext cx="72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>
                <a:latin typeface="メイリオ" panose="020B0604030504040204" pitchFamily="50" charset="-128"/>
                <a:ea typeface="メイリオ" panose="020B0604030504040204" pitchFamily="50" charset="-128"/>
              </a:rPr>
              <a:t>ふくせい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CC4BF90-6750-C4DD-A051-D199A5629199}"/>
              </a:ext>
            </a:extLst>
          </p:cNvPr>
          <p:cNvSpPr txBox="1"/>
          <p:nvPr/>
        </p:nvSpPr>
        <p:spPr>
          <a:xfrm>
            <a:off x="4429740" y="3506785"/>
            <a:ext cx="72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6961F40-BD12-0B16-135B-15140182BF59}"/>
              </a:ext>
            </a:extLst>
          </p:cNvPr>
          <p:cNvSpPr txBox="1"/>
          <p:nvPr/>
        </p:nvSpPr>
        <p:spPr>
          <a:xfrm>
            <a:off x="4404612" y="4039408"/>
            <a:ext cx="72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E80B4E9-7D90-D25C-8623-1892B2A73C63}"/>
              </a:ext>
            </a:extLst>
          </p:cNvPr>
          <p:cNvSpPr txBox="1"/>
          <p:nvPr/>
        </p:nvSpPr>
        <p:spPr>
          <a:xfrm>
            <a:off x="4493596" y="4415073"/>
            <a:ext cx="72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92025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E2B7F11-0C43-49AD-98C0-E5699F332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172" y="1649856"/>
            <a:ext cx="2918713" cy="304826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．ニワトリ小屋を守ろう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023036" y="38845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B14EFC-4907-48D3-93B3-BE8DBADA7760}"/>
              </a:ext>
            </a:extLst>
          </p:cNvPr>
          <p:cNvSpPr txBox="1"/>
          <p:nvPr/>
        </p:nvSpPr>
        <p:spPr>
          <a:xfrm>
            <a:off x="2820961" y="388456"/>
            <a:ext cx="593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004640A-D573-4980-A476-CB43E20A4247}"/>
              </a:ext>
            </a:extLst>
          </p:cNvPr>
          <p:cNvSpPr txBox="1"/>
          <p:nvPr/>
        </p:nvSpPr>
        <p:spPr>
          <a:xfrm>
            <a:off x="3999542" y="1520243"/>
            <a:ext cx="406190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チャットコマンドを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fence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04F8AC6-BF1D-4CAF-ADE9-5FDC5273DA59}"/>
              </a:ext>
            </a:extLst>
          </p:cNvPr>
          <p:cNvSpPr txBox="1"/>
          <p:nvPr/>
        </p:nvSpPr>
        <p:spPr>
          <a:xfrm>
            <a:off x="6575943" y="2149552"/>
            <a:ext cx="741415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A0908E5C-F343-4251-B3F2-644FB01863B1}"/>
              </a:ext>
            </a:extLst>
          </p:cNvPr>
          <p:cNvSpPr/>
          <p:nvPr/>
        </p:nvSpPr>
        <p:spPr>
          <a:xfrm>
            <a:off x="1575719" y="1695634"/>
            <a:ext cx="856763" cy="34311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A5D229EA-3E76-4C72-A86C-3EFC8D63BCE3}"/>
              </a:ext>
            </a:extLst>
          </p:cNvPr>
          <p:cNvSpPr/>
          <p:nvPr/>
        </p:nvSpPr>
        <p:spPr>
          <a:xfrm>
            <a:off x="1459991" y="2118433"/>
            <a:ext cx="421687" cy="34311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40EB4F34-3E0B-4A33-B4DF-18379E06F512}"/>
              </a:ext>
            </a:extLst>
          </p:cNvPr>
          <p:cNvSpPr/>
          <p:nvPr/>
        </p:nvSpPr>
        <p:spPr>
          <a:xfrm>
            <a:off x="1594595" y="2533685"/>
            <a:ext cx="421688" cy="343119"/>
          </a:xfrm>
          <a:prstGeom prst="roundRect">
            <a:avLst>
              <a:gd name="adj" fmla="val 45436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312A1897-051D-49A2-B34A-6AEA249F7D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6456" y="2769993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4475DF8B-BD65-4E78-9E52-1FD6364D6C72}"/>
              </a:ext>
            </a:extLst>
          </p:cNvPr>
          <p:cNvCxnSpPr>
            <a:cxnSpLocks/>
          </p:cNvCxnSpPr>
          <p:nvPr/>
        </p:nvCxnSpPr>
        <p:spPr>
          <a:xfrm>
            <a:off x="581681" y="2940207"/>
            <a:ext cx="30926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C46B885-5FF0-40AC-9060-C96A7A4A9A9B}"/>
              </a:ext>
            </a:extLst>
          </p:cNvPr>
          <p:cNvSpPr txBox="1"/>
          <p:nvPr/>
        </p:nvSpPr>
        <p:spPr>
          <a:xfrm>
            <a:off x="3999542" y="3352161"/>
            <a:ext cx="502919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を３つ選び、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入れ子にする。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それぞれ「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29135E9-3D1C-4427-BE27-99B42D4DE3C4}"/>
              </a:ext>
            </a:extLst>
          </p:cNvPr>
          <p:cNvSpPr txBox="1"/>
          <p:nvPr/>
        </p:nvSpPr>
        <p:spPr>
          <a:xfrm>
            <a:off x="7615680" y="341600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72B5D27-4BE6-40CA-BD2C-DBF6DB29E110}"/>
              </a:ext>
            </a:extLst>
          </p:cNvPr>
          <p:cNvSpPr txBox="1"/>
          <p:nvPr/>
        </p:nvSpPr>
        <p:spPr>
          <a:xfrm>
            <a:off x="7615680" y="4522950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FA4C3C0-59F2-490A-9DEF-ADB595B50F24}"/>
              </a:ext>
            </a:extLst>
          </p:cNvPr>
          <p:cNvSpPr txBox="1"/>
          <p:nvPr/>
        </p:nvSpPr>
        <p:spPr>
          <a:xfrm>
            <a:off x="6947246" y="4522950"/>
            <a:ext cx="454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ABE90892-D592-4563-A2D3-3F4177894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2955" y="3132270"/>
            <a:ext cx="1463167" cy="1044030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5DA3395-F5A4-402A-B331-3336185FDB00}"/>
              </a:ext>
            </a:extLst>
          </p:cNvPr>
          <p:cNvSpPr txBox="1"/>
          <p:nvPr/>
        </p:nvSpPr>
        <p:spPr>
          <a:xfrm>
            <a:off x="6097744" y="4522950"/>
            <a:ext cx="454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AAE50FF-C2CB-4422-9D27-06A41D53391A}"/>
              </a:ext>
            </a:extLst>
          </p:cNvPr>
          <p:cNvSpPr txBox="1"/>
          <p:nvPr/>
        </p:nvSpPr>
        <p:spPr>
          <a:xfrm>
            <a:off x="5280018" y="4524222"/>
            <a:ext cx="454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80D9FB8-14BE-4564-94CA-BABD0B24A698}"/>
              </a:ext>
            </a:extLst>
          </p:cNvPr>
          <p:cNvSpPr txBox="1"/>
          <p:nvPr/>
        </p:nvSpPr>
        <p:spPr>
          <a:xfrm>
            <a:off x="3999542" y="3948478"/>
            <a:ext cx="454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A775537-B4E2-4B93-A9E1-FF42290589DD}"/>
              </a:ext>
            </a:extLst>
          </p:cNvPr>
          <p:cNvSpPr txBox="1"/>
          <p:nvPr/>
        </p:nvSpPr>
        <p:spPr>
          <a:xfrm>
            <a:off x="4427741" y="3948478"/>
            <a:ext cx="454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88C48CBF-F88F-4CFD-B715-A87EA93390AE}"/>
              </a:ext>
            </a:extLst>
          </p:cNvPr>
          <p:cNvSpPr/>
          <p:nvPr/>
        </p:nvSpPr>
        <p:spPr>
          <a:xfrm>
            <a:off x="1732603" y="2954995"/>
            <a:ext cx="421688" cy="343119"/>
          </a:xfrm>
          <a:prstGeom prst="roundRect">
            <a:avLst>
              <a:gd name="adj" fmla="val 45436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吹き出し: 角を丸めた四角形 54">
            <a:extLst>
              <a:ext uri="{FF2B5EF4-FFF2-40B4-BE49-F238E27FC236}">
                <a16:creationId xmlns:a16="http://schemas.microsoft.com/office/drawing/2014/main" id="{35C00D13-FE04-499B-ABD9-5FBC4D05ADB5}"/>
              </a:ext>
            </a:extLst>
          </p:cNvPr>
          <p:cNvSpPr/>
          <p:nvPr/>
        </p:nvSpPr>
        <p:spPr>
          <a:xfrm>
            <a:off x="2158468" y="5251656"/>
            <a:ext cx="5998917" cy="1103367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59C53F1-20A6-4292-88F7-C8FACEEC1DB4}"/>
              </a:ext>
            </a:extLst>
          </p:cNvPr>
          <p:cNvSpPr txBox="1"/>
          <p:nvPr/>
        </p:nvSpPr>
        <p:spPr>
          <a:xfrm>
            <a:off x="2344515" y="5269219"/>
            <a:ext cx="57075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それぞれの繰り返しブロックに入る処理を作っていくよ！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22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23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ページを参考にして、ひとつずつ考えていこう！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6E72558-3C4F-48F2-B774-99A0FCAA1707}"/>
              </a:ext>
            </a:extLst>
          </p:cNvPr>
          <p:cNvSpPr txBox="1"/>
          <p:nvPr/>
        </p:nvSpPr>
        <p:spPr>
          <a:xfrm>
            <a:off x="5956434" y="5810153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79234353-3263-4B45-9780-EF3038A8E9EE}"/>
              </a:ext>
            </a:extLst>
          </p:cNvPr>
          <p:cNvSpPr txBox="1"/>
          <p:nvPr/>
        </p:nvSpPr>
        <p:spPr>
          <a:xfrm>
            <a:off x="5569507" y="5322101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CFD8FB1-B388-4FD9-883E-097FF3CD4CF6}"/>
              </a:ext>
            </a:extLst>
          </p:cNvPr>
          <p:cNvSpPr txBox="1"/>
          <p:nvPr/>
        </p:nvSpPr>
        <p:spPr>
          <a:xfrm>
            <a:off x="3753114" y="5320111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5061F1CF-9CFB-4035-A809-A7878ACFE157}"/>
              </a:ext>
            </a:extLst>
          </p:cNvPr>
          <p:cNvSpPr txBox="1"/>
          <p:nvPr/>
        </p:nvSpPr>
        <p:spPr>
          <a:xfrm>
            <a:off x="3815298" y="5816984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A6620A5E-8AA3-4F06-84FB-4581E49FF2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012" y="5021522"/>
            <a:ext cx="1036176" cy="1755464"/>
          </a:xfrm>
          <a:prstGeom prst="rect">
            <a:avLst/>
          </a:prstGeom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A5DB82A8-3482-4A66-A11C-86F802CCDFF7}"/>
              </a:ext>
            </a:extLst>
          </p:cNvPr>
          <p:cNvSpPr txBox="1"/>
          <p:nvPr/>
        </p:nvSpPr>
        <p:spPr>
          <a:xfrm>
            <a:off x="5146163" y="5323886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7EFC52F-AEA2-43EA-A0BE-904D2A9EEC57}"/>
              </a:ext>
            </a:extLst>
          </p:cNvPr>
          <p:cNvSpPr txBox="1"/>
          <p:nvPr/>
        </p:nvSpPr>
        <p:spPr>
          <a:xfrm>
            <a:off x="3359329" y="5322101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2BAADA86-C944-4B2C-AC70-833763436AF4}"/>
              </a:ext>
            </a:extLst>
          </p:cNvPr>
          <p:cNvSpPr txBox="1"/>
          <p:nvPr/>
        </p:nvSpPr>
        <p:spPr>
          <a:xfrm>
            <a:off x="6181271" y="5320111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6A793EF-2564-1B9D-1F34-A84F675683E2}"/>
              </a:ext>
            </a:extLst>
          </p:cNvPr>
          <p:cNvSpPr txBox="1"/>
          <p:nvPr/>
        </p:nvSpPr>
        <p:spPr>
          <a:xfrm>
            <a:off x="2284517" y="1649856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EB0F293-8FEF-BCF7-5463-5AE034848E03}"/>
              </a:ext>
            </a:extLst>
          </p:cNvPr>
          <p:cNvSpPr txBox="1"/>
          <p:nvPr/>
        </p:nvSpPr>
        <p:spPr>
          <a:xfrm>
            <a:off x="2923179" y="16613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F73E032-F597-98DA-1E80-82C1ED135F74}"/>
              </a:ext>
            </a:extLst>
          </p:cNvPr>
          <p:cNvSpPr txBox="1"/>
          <p:nvPr/>
        </p:nvSpPr>
        <p:spPr>
          <a:xfrm>
            <a:off x="1828111" y="204424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0FE9805-277B-C2EA-13A2-995AD629FF6B}"/>
              </a:ext>
            </a:extLst>
          </p:cNvPr>
          <p:cNvSpPr txBox="1"/>
          <p:nvPr/>
        </p:nvSpPr>
        <p:spPr>
          <a:xfrm>
            <a:off x="1957731" y="2475365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668FD58-BDD9-615B-4175-9A703B299E85}"/>
              </a:ext>
            </a:extLst>
          </p:cNvPr>
          <p:cNvSpPr txBox="1"/>
          <p:nvPr/>
        </p:nvSpPr>
        <p:spPr>
          <a:xfrm>
            <a:off x="2072857" y="2905227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B0CB84A-6D4C-E685-D1F9-29F541AA9B7F}"/>
              </a:ext>
            </a:extLst>
          </p:cNvPr>
          <p:cNvSpPr txBox="1"/>
          <p:nvPr/>
        </p:nvSpPr>
        <p:spPr>
          <a:xfrm>
            <a:off x="6627022" y="312655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</p:spTree>
    <p:extLst>
      <p:ext uri="{BB962C8B-B14F-4D97-AF65-F5344CB8AC3E}">
        <p14:creationId xmlns:p14="http://schemas.microsoft.com/office/powerpoint/2010/main" val="1934330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10FC20F-48CA-4A75-874D-3F4CFF961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99" y="1638210"/>
            <a:ext cx="3718882" cy="365029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．ニワトリ小屋を守ろう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023036" y="38845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B14EFC-4907-48D3-93B3-BE8DBADA7760}"/>
              </a:ext>
            </a:extLst>
          </p:cNvPr>
          <p:cNvSpPr txBox="1"/>
          <p:nvPr/>
        </p:nvSpPr>
        <p:spPr>
          <a:xfrm>
            <a:off x="2820961" y="388456"/>
            <a:ext cx="593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A49834D-7A4B-4A04-AE5D-E2360B33883F}"/>
              </a:ext>
            </a:extLst>
          </p:cNvPr>
          <p:cNvSpPr txBox="1"/>
          <p:nvPr/>
        </p:nvSpPr>
        <p:spPr>
          <a:xfrm>
            <a:off x="428624" y="986298"/>
            <a:ext cx="29855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辺を作るプログラム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A0051935-4A28-4D88-8F24-1F9A8FE707E2}"/>
              </a:ext>
            </a:extLst>
          </p:cNvPr>
          <p:cNvSpPr/>
          <p:nvPr/>
        </p:nvSpPr>
        <p:spPr>
          <a:xfrm>
            <a:off x="823290" y="2095027"/>
            <a:ext cx="2168485" cy="807972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6C600771-0C68-440F-94EE-27EF3448350D}"/>
              </a:ext>
            </a:extLst>
          </p:cNvPr>
          <p:cNvSpPr/>
          <p:nvPr/>
        </p:nvSpPr>
        <p:spPr>
          <a:xfrm>
            <a:off x="822218" y="4429960"/>
            <a:ext cx="2168485" cy="62291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3A8F6CBE-7CA8-40DF-9504-06E32D9AC55E}"/>
              </a:ext>
            </a:extLst>
          </p:cNvPr>
          <p:cNvSpPr/>
          <p:nvPr/>
        </p:nvSpPr>
        <p:spPr>
          <a:xfrm>
            <a:off x="823289" y="2902998"/>
            <a:ext cx="295297" cy="152696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4E676659-88BF-46A5-B3A8-832D9F550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4" y="3332148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5A3ACD0E-F1CE-4922-AEEB-C5A8C40E678C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575597" y="3568320"/>
            <a:ext cx="66098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42E9B29D-DE62-415D-B6B8-6B7D4E9BC152}"/>
              </a:ext>
            </a:extLst>
          </p:cNvPr>
          <p:cNvSpPr/>
          <p:nvPr/>
        </p:nvSpPr>
        <p:spPr>
          <a:xfrm>
            <a:off x="2013020" y="3340503"/>
            <a:ext cx="565013" cy="374313"/>
          </a:xfrm>
          <a:prstGeom prst="roundRect">
            <a:avLst>
              <a:gd name="adj" fmla="val 36085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302D3C13-36CA-4D07-8FD8-3C824ACCA02B}"/>
              </a:ext>
            </a:extLst>
          </p:cNvPr>
          <p:cNvSpPr txBox="1"/>
          <p:nvPr/>
        </p:nvSpPr>
        <p:spPr>
          <a:xfrm>
            <a:off x="4541100" y="3714816"/>
            <a:ext cx="40930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AD6C452-571C-4D43-AC6C-FAE361E09F54}"/>
              </a:ext>
            </a:extLst>
          </p:cNvPr>
          <p:cNvSpPr txBox="1"/>
          <p:nvPr/>
        </p:nvSpPr>
        <p:spPr>
          <a:xfrm>
            <a:off x="7902605" y="433101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B6364F80-7EB1-43FC-9298-B29020A69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602" y="4332371"/>
            <a:ext cx="3132091" cy="579170"/>
          </a:xfrm>
          <a:prstGeom prst="rect">
            <a:avLst/>
          </a:prstGeom>
        </p:spPr>
      </p:pic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1D72C3F-D15A-4E6E-AD6F-F69217BCE97E}"/>
              </a:ext>
            </a:extLst>
          </p:cNvPr>
          <p:cNvSpPr txBox="1"/>
          <p:nvPr/>
        </p:nvSpPr>
        <p:spPr>
          <a:xfrm>
            <a:off x="4470435" y="1456733"/>
            <a:ext cx="348563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DFC33DA7-9A53-4E8E-B1FF-9BB810B353AD}"/>
              </a:ext>
            </a:extLst>
          </p:cNvPr>
          <p:cNvSpPr txBox="1"/>
          <p:nvPr/>
        </p:nvSpPr>
        <p:spPr>
          <a:xfrm>
            <a:off x="6940176" y="208641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9E4410D9-B07D-4810-8A88-01DEFFD61ACF}"/>
              </a:ext>
            </a:extLst>
          </p:cNvPr>
          <p:cNvSpPr txBox="1"/>
          <p:nvPr/>
        </p:nvSpPr>
        <p:spPr>
          <a:xfrm>
            <a:off x="4630070" y="263992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B751961D-2FA4-42C4-BA9F-9E2A991F8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9589" y="2124528"/>
            <a:ext cx="2194750" cy="563929"/>
          </a:xfrm>
          <a:prstGeom prst="rect">
            <a:avLst/>
          </a:prstGeom>
        </p:spPr>
      </p:pic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B791C44B-9DAE-4D3B-BC93-FE9F2B50506E}"/>
              </a:ext>
            </a:extLst>
          </p:cNvPr>
          <p:cNvSpPr txBox="1"/>
          <p:nvPr/>
        </p:nvSpPr>
        <p:spPr>
          <a:xfrm>
            <a:off x="5320063" y="2627523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C62A1AFD-1EFF-46F2-BD7B-02377C0F0834}"/>
              </a:ext>
            </a:extLst>
          </p:cNvPr>
          <p:cNvSpPr txBox="1"/>
          <p:nvPr/>
        </p:nvSpPr>
        <p:spPr>
          <a:xfrm>
            <a:off x="755301" y="105883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ぺん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F975CAD-C8CF-4C19-900B-F3A15E2023DD}"/>
              </a:ext>
            </a:extLst>
          </p:cNvPr>
          <p:cNvSpPr txBox="1"/>
          <p:nvPr/>
        </p:nvSpPr>
        <p:spPr>
          <a:xfrm>
            <a:off x="1236580" y="105883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329DC28-9419-B3B3-9908-8611978E7E69}"/>
              </a:ext>
            </a:extLst>
          </p:cNvPr>
          <p:cNvSpPr txBox="1"/>
          <p:nvPr/>
        </p:nvSpPr>
        <p:spPr>
          <a:xfrm>
            <a:off x="2023036" y="285523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BD7DE9A-C96F-DF99-A5D8-66B3D156EE4E}"/>
              </a:ext>
            </a:extLst>
          </p:cNvPr>
          <p:cNvSpPr txBox="1"/>
          <p:nvPr/>
        </p:nvSpPr>
        <p:spPr>
          <a:xfrm>
            <a:off x="2719836" y="3296939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53235B3-CE13-50FA-8E8A-4F4F4E9E0702}"/>
              </a:ext>
            </a:extLst>
          </p:cNvPr>
          <p:cNvSpPr txBox="1"/>
          <p:nvPr/>
        </p:nvSpPr>
        <p:spPr>
          <a:xfrm>
            <a:off x="6124788" y="2124528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3584ED8-9BF8-635B-F98B-8935A706DE9E}"/>
              </a:ext>
            </a:extLst>
          </p:cNvPr>
          <p:cNvSpPr txBox="1"/>
          <p:nvPr/>
        </p:nvSpPr>
        <p:spPr>
          <a:xfrm>
            <a:off x="6940176" y="4361794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0E4FBE1-D0E8-C454-EC23-B5693687CC04}"/>
              </a:ext>
            </a:extLst>
          </p:cNvPr>
          <p:cNvSpPr txBox="1"/>
          <p:nvPr/>
        </p:nvSpPr>
        <p:spPr>
          <a:xfrm>
            <a:off x="5462817" y="211718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9A3F723-D935-CC90-EE1F-1B6595B0F8B6}"/>
              </a:ext>
            </a:extLst>
          </p:cNvPr>
          <p:cNvSpPr txBox="1"/>
          <p:nvPr/>
        </p:nvSpPr>
        <p:spPr>
          <a:xfrm>
            <a:off x="5462817" y="436179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B6E54AA-6D4F-FDFD-D15A-E0FF38CA4530}"/>
              </a:ext>
            </a:extLst>
          </p:cNvPr>
          <p:cNvSpPr txBox="1"/>
          <p:nvPr/>
        </p:nvSpPr>
        <p:spPr>
          <a:xfrm>
            <a:off x="2064160" y="369676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32EED1D-4298-4395-CD1A-415D3A5D6DCB}"/>
              </a:ext>
            </a:extLst>
          </p:cNvPr>
          <p:cNvSpPr txBox="1"/>
          <p:nvPr/>
        </p:nvSpPr>
        <p:spPr>
          <a:xfrm>
            <a:off x="3523607" y="3696769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BE14299-4B9D-BEAC-C69C-B3C260943870}"/>
              </a:ext>
            </a:extLst>
          </p:cNvPr>
          <p:cNvSpPr txBox="1"/>
          <p:nvPr/>
        </p:nvSpPr>
        <p:spPr>
          <a:xfrm>
            <a:off x="2071168" y="3283928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FCC7F30-D226-5454-0B59-C0140FB5FFFA}"/>
              </a:ext>
            </a:extLst>
          </p:cNvPr>
          <p:cNvSpPr txBox="1"/>
          <p:nvPr/>
        </p:nvSpPr>
        <p:spPr>
          <a:xfrm>
            <a:off x="2284517" y="1649856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88A09A8-6376-5E0A-3049-2DCB73B640B0}"/>
              </a:ext>
            </a:extLst>
          </p:cNvPr>
          <p:cNvSpPr txBox="1"/>
          <p:nvPr/>
        </p:nvSpPr>
        <p:spPr>
          <a:xfrm>
            <a:off x="2923179" y="16613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</p:spTree>
    <p:extLst>
      <p:ext uri="{BB962C8B-B14F-4D97-AF65-F5344CB8AC3E}">
        <p14:creationId xmlns:p14="http://schemas.microsoft.com/office/powerpoint/2010/main" val="41872406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D662342-8E07-4C39-AFC8-D976C8963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855" y="1638210"/>
            <a:ext cx="3665538" cy="406181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．ニワトリ小屋を守ろう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023036" y="38845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B14EFC-4907-48D3-93B3-BE8DBADA7760}"/>
              </a:ext>
            </a:extLst>
          </p:cNvPr>
          <p:cNvSpPr txBox="1"/>
          <p:nvPr/>
        </p:nvSpPr>
        <p:spPr>
          <a:xfrm>
            <a:off x="2820961" y="388456"/>
            <a:ext cx="593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A49834D-7A4B-4A04-AE5D-E2360B33883F}"/>
              </a:ext>
            </a:extLst>
          </p:cNvPr>
          <p:cNvSpPr txBox="1"/>
          <p:nvPr/>
        </p:nvSpPr>
        <p:spPr>
          <a:xfrm>
            <a:off x="428624" y="986298"/>
            <a:ext cx="420144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周（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段目）を作るプログラム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A0051935-4A28-4D88-8F24-1F9A8FE707E2}"/>
              </a:ext>
            </a:extLst>
          </p:cNvPr>
          <p:cNvSpPr/>
          <p:nvPr/>
        </p:nvSpPr>
        <p:spPr>
          <a:xfrm>
            <a:off x="822218" y="2092834"/>
            <a:ext cx="2168485" cy="38603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6C600771-0C68-440F-94EE-27EF3448350D}"/>
              </a:ext>
            </a:extLst>
          </p:cNvPr>
          <p:cNvSpPr/>
          <p:nvPr/>
        </p:nvSpPr>
        <p:spPr>
          <a:xfrm>
            <a:off x="822218" y="4845894"/>
            <a:ext cx="2168485" cy="52509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3A8F6CBE-7CA8-40DF-9504-06E32D9AC55E}"/>
              </a:ext>
            </a:extLst>
          </p:cNvPr>
          <p:cNvSpPr/>
          <p:nvPr/>
        </p:nvSpPr>
        <p:spPr>
          <a:xfrm>
            <a:off x="823290" y="2478863"/>
            <a:ext cx="126621" cy="2367025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4E676659-88BF-46A5-B3A8-832D9F550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35" y="4382629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5A3ACD0E-F1CE-4922-AEEB-C5A8C40E678C}"/>
              </a:ext>
            </a:extLst>
          </p:cNvPr>
          <p:cNvCxnSpPr>
            <a:cxnSpLocks/>
          </p:cNvCxnSpPr>
          <p:nvPr/>
        </p:nvCxnSpPr>
        <p:spPr>
          <a:xfrm>
            <a:off x="577948" y="4618801"/>
            <a:ext cx="49625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42E9B29D-DE62-415D-B6B8-6B7D4E9BC152}"/>
              </a:ext>
            </a:extLst>
          </p:cNvPr>
          <p:cNvSpPr/>
          <p:nvPr/>
        </p:nvSpPr>
        <p:spPr>
          <a:xfrm>
            <a:off x="2246840" y="4431643"/>
            <a:ext cx="565013" cy="374313"/>
          </a:xfrm>
          <a:prstGeom prst="roundRect">
            <a:avLst>
              <a:gd name="adj" fmla="val 36085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C62A1AFD-1EFF-46F2-BD7B-02377C0F0834}"/>
              </a:ext>
            </a:extLst>
          </p:cNvPr>
          <p:cNvSpPr txBox="1"/>
          <p:nvPr/>
        </p:nvSpPr>
        <p:spPr>
          <a:xfrm>
            <a:off x="684277" y="1049348"/>
            <a:ext cx="6473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F975CAD-C8CF-4C19-900B-F3A15E2023DD}"/>
              </a:ext>
            </a:extLst>
          </p:cNvPr>
          <p:cNvSpPr txBox="1"/>
          <p:nvPr/>
        </p:nvSpPr>
        <p:spPr>
          <a:xfrm>
            <a:off x="2280122" y="104934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31AD9BF-8C5F-4657-87C3-ECA003D628F7}"/>
              </a:ext>
            </a:extLst>
          </p:cNvPr>
          <p:cNvSpPr txBox="1"/>
          <p:nvPr/>
        </p:nvSpPr>
        <p:spPr>
          <a:xfrm>
            <a:off x="1390024" y="1034417"/>
            <a:ext cx="6473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だんめ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B0E7FEA-EF8D-4B7D-8CAC-DC067D46058A}"/>
              </a:ext>
            </a:extLst>
          </p:cNvPr>
          <p:cNvSpPr txBox="1"/>
          <p:nvPr/>
        </p:nvSpPr>
        <p:spPr>
          <a:xfrm>
            <a:off x="4959108" y="2515193"/>
            <a:ext cx="366553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DB08749-8CBD-495B-B6CA-EA0AFDABB68F}"/>
              </a:ext>
            </a:extLst>
          </p:cNvPr>
          <p:cNvSpPr txBox="1"/>
          <p:nvPr/>
        </p:nvSpPr>
        <p:spPr>
          <a:xfrm>
            <a:off x="7648487" y="314577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7EE7352-643B-4F74-8A63-2150678B9BC4}"/>
              </a:ext>
            </a:extLst>
          </p:cNvPr>
          <p:cNvSpPr txBox="1"/>
          <p:nvPr/>
        </p:nvSpPr>
        <p:spPr>
          <a:xfrm>
            <a:off x="5134026" y="370334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AA4A745-6CEF-4734-AF95-844DACDBC390}"/>
              </a:ext>
            </a:extLst>
          </p:cNvPr>
          <p:cNvSpPr txBox="1"/>
          <p:nvPr/>
        </p:nvSpPr>
        <p:spPr>
          <a:xfrm>
            <a:off x="5850400" y="3703344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6C6B94D0-A6A5-4E6D-810E-93C3FD35E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4026" y="3154656"/>
            <a:ext cx="2339543" cy="548688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95B3296-CEAA-DEFF-D4A3-BB1F1FC885A6}"/>
              </a:ext>
            </a:extLst>
          </p:cNvPr>
          <p:cNvSpPr txBox="1"/>
          <p:nvPr/>
        </p:nvSpPr>
        <p:spPr>
          <a:xfrm>
            <a:off x="2284517" y="1649856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DB1F99-88ED-27E3-FB85-42941877942B}"/>
              </a:ext>
            </a:extLst>
          </p:cNvPr>
          <p:cNvSpPr txBox="1"/>
          <p:nvPr/>
        </p:nvSpPr>
        <p:spPr>
          <a:xfrm>
            <a:off x="2923179" y="16613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4B380DC-58E7-29E2-26A4-6120DDE5936F}"/>
              </a:ext>
            </a:extLst>
          </p:cNvPr>
          <p:cNvSpPr txBox="1"/>
          <p:nvPr/>
        </p:nvSpPr>
        <p:spPr>
          <a:xfrm>
            <a:off x="2719836" y="3296939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2832434-6B91-C0AC-6EE0-CD07273B0CB5}"/>
              </a:ext>
            </a:extLst>
          </p:cNvPr>
          <p:cNvSpPr txBox="1"/>
          <p:nvPr/>
        </p:nvSpPr>
        <p:spPr>
          <a:xfrm>
            <a:off x="2064160" y="369676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B133E94-E6E0-C466-988D-6E224AD8E423}"/>
              </a:ext>
            </a:extLst>
          </p:cNvPr>
          <p:cNvSpPr txBox="1"/>
          <p:nvPr/>
        </p:nvSpPr>
        <p:spPr>
          <a:xfrm>
            <a:off x="3523607" y="3696769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9C6F4A6-F0E2-770F-FE61-776170106041}"/>
              </a:ext>
            </a:extLst>
          </p:cNvPr>
          <p:cNvSpPr txBox="1"/>
          <p:nvPr/>
        </p:nvSpPr>
        <p:spPr>
          <a:xfrm>
            <a:off x="2071168" y="3283928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629BE5F-0669-501D-2A5D-AFD33C6981B7}"/>
              </a:ext>
            </a:extLst>
          </p:cNvPr>
          <p:cNvSpPr txBox="1"/>
          <p:nvPr/>
        </p:nvSpPr>
        <p:spPr>
          <a:xfrm>
            <a:off x="2023036" y="285523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F84270E-4067-B54B-DEE7-1474854F3CA3}"/>
              </a:ext>
            </a:extLst>
          </p:cNvPr>
          <p:cNvSpPr txBox="1"/>
          <p:nvPr/>
        </p:nvSpPr>
        <p:spPr>
          <a:xfrm>
            <a:off x="1906460" y="245492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E9AF671-2099-801C-6C28-53A53F62C573}"/>
              </a:ext>
            </a:extLst>
          </p:cNvPr>
          <p:cNvSpPr txBox="1"/>
          <p:nvPr/>
        </p:nvSpPr>
        <p:spPr>
          <a:xfrm>
            <a:off x="2876194" y="4390758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14A8C6E-8A9F-8482-2371-3363A7CE29F2}"/>
              </a:ext>
            </a:extLst>
          </p:cNvPr>
          <p:cNvSpPr txBox="1"/>
          <p:nvPr/>
        </p:nvSpPr>
        <p:spPr>
          <a:xfrm>
            <a:off x="2296310" y="4390758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9A1A9DB-6EC9-DF00-B6EA-13D1DB04DEEE}"/>
              </a:ext>
            </a:extLst>
          </p:cNvPr>
          <p:cNvSpPr txBox="1"/>
          <p:nvPr/>
        </p:nvSpPr>
        <p:spPr>
          <a:xfrm>
            <a:off x="6929203" y="3165205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57B02D9-835D-356B-B90A-946872C8AD2D}"/>
              </a:ext>
            </a:extLst>
          </p:cNvPr>
          <p:cNvSpPr txBox="1"/>
          <p:nvPr/>
        </p:nvSpPr>
        <p:spPr>
          <a:xfrm>
            <a:off x="6350254" y="31546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</p:spTree>
    <p:extLst>
      <p:ext uri="{BB962C8B-B14F-4D97-AF65-F5344CB8AC3E}">
        <p14:creationId xmlns:p14="http://schemas.microsoft.com/office/powerpoint/2010/main" val="36532918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3C2F535-5909-4A84-8F35-02EAA49F0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16" y="1638210"/>
            <a:ext cx="5020249" cy="500991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．ニワトリ小屋を守ろう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023036" y="38845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B14EFC-4907-48D3-93B3-BE8DBADA7760}"/>
              </a:ext>
            </a:extLst>
          </p:cNvPr>
          <p:cNvSpPr txBox="1"/>
          <p:nvPr/>
        </p:nvSpPr>
        <p:spPr>
          <a:xfrm>
            <a:off x="2820961" y="388456"/>
            <a:ext cx="593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A49834D-7A4B-4A04-AE5D-E2360B33883F}"/>
              </a:ext>
            </a:extLst>
          </p:cNvPr>
          <p:cNvSpPr txBox="1"/>
          <p:nvPr/>
        </p:nvSpPr>
        <p:spPr>
          <a:xfrm>
            <a:off x="428624" y="986298"/>
            <a:ext cx="420144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段目を作るプログラム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4E676659-88BF-46A5-B3A8-832D9F550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8" y="2515193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5A3ACD0E-F1CE-4922-AEEB-C5A8C40E678C}"/>
              </a:ext>
            </a:extLst>
          </p:cNvPr>
          <p:cNvCxnSpPr>
            <a:cxnSpLocks/>
          </p:cNvCxnSpPr>
          <p:nvPr/>
        </p:nvCxnSpPr>
        <p:spPr>
          <a:xfrm>
            <a:off x="581891" y="2751365"/>
            <a:ext cx="40353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42E9B29D-DE62-415D-B6B8-6B7D4E9BC152}"/>
              </a:ext>
            </a:extLst>
          </p:cNvPr>
          <p:cNvSpPr/>
          <p:nvPr/>
        </p:nvSpPr>
        <p:spPr>
          <a:xfrm>
            <a:off x="1707159" y="5621495"/>
            <a:ext cx="565013" cy="374313"/>
          </a:xfrm>
          <a:prstGeom prst="roundRect">
            <a:avLst>
              <a:gd name="adj" fmla="val 36085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F975CAD-C8CF-4C19-900B-F3A15E2023DD}"/>
              </a:ext>
            </a:extLst>
          </p:cNvPr>
          <p:cNvSpPr txBox="1"/>
          <p:nvPr/>
        </p:nvSpPr>
        <p:spPr>
          <a:xfrm>
            <a:off x="1436740" y="104934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31AD9BF-8C5F-4657-87C3-ECA003D628F7}"/>
              </a:ext>
            </a:extLst>
          </p:cNvPr>
          <p:cNvSpPr txBox="1"/>
          <p:nvPr/>
        </p:nvSpPr>
        <p:spPr>
          <a:xfrm>
            <a:off x="795219" y="1034417"/>
            <a:ext cx="6473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だんめ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FADDB4E-530E-48D2-AA86-BEAD9B9DF2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982"/>
          <a:stretch/>
        </p:blipFill>
        <p:spPr>
          <a:xfrm>
            <a:off x="6340818" y="2646684"/>
            <a:ext cx="2607289" cy="1086493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1A54F3B-D4AE-46E4-BC7A-4EAB8E53BC74}"/>
              </a:ext>
            </a:extLst>
          </p:cNvPr>
          <p:cNvSpPr txBox="1"/>
          <p:nvPr/>
        </p:nvSpPr>
        <p:spPr>
          <a:xfrm>
            <a:off x="4615442" y="266807"/>
            <a:ext cx="4786929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の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ブロックを選び、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種類を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鉄格子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数を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71D4C73-8BA2-4DC0-B74F-697BF4ECB172}"/>
              </a:ext>
            </a:extLst>
          </p:cNvPr>
          <p:cNvSpPr txBox="1"/>
          <p:nvPr/>
        </p:nvSpPr>
        <p:spPr>
          <a:xfrm>
            <a:off x="6280358" y="1960792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9BE4784-B83B-4D30-90B5-DB04F1E5E12D}"/>
              </a:ext>
            </a:extLst>
          </p:cNvPr>
          <p:cNvSpPr txBox="1"/>
          <p:nvPr/>
        </p:nvSpPr>
        <p:spPr>
          <a:xfrm>
            <a:off x="5550956" y="1961059"/>
            <a:ext cx="5340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72E96B0-ABA7-4214-9191-03C03506B971}"/>
              </a:ext>
            </a:extLst>
          </p:cNvPr>
          <p:cNvSpPr txBox="1"/>
          <p:nvPr/>
        </p:nvSpPr>
        <p:spPr>
          <a:xfrm>
            <a:off x="4569610" y="1960792"/>
            <a:ext cx="534091" cy="255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DC2470D-27D9-49E2-929A-AEE7075430AE}"/>
              </a:ext>
            </a:extLst>
          </p:cNvPr>
          <p:cNvSpPr txBox="1"/>
          <p:nvPr/>
        </p:nvSpPr>
        <p:spPr>
          <a:xfrm>
            <a:off x="5739519" y="143802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3A06B672-C31E-4BD0-BC1A-0FAD4D489D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5442" y="921876"/>
            <a:ext cx="3726205" cy="592988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B2B6B9F-4C4A-46BA-9416-C78C609F19C0}"/>
              </a:ext>
            </a:extLst>
          </p:cNvPr>
          <p:cNvSpPr txBox="1"/>
          <p:nvPr/>
        </p:nvSpPr>
        <p:spPr>
          <a:xfrm>
            <a:off x="6399044" y="1438029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EB6BD1C-7223-49FF-8AD7-18C90B289D0F}"/>
              </a:ext>
            </a:extLst>
          </p:cNvPr>
          <p:cNvSpPr txBox="1"/>
          <p:nvPr/>
        </p:nvSpPr>
        <p:spPr>
          <a:xfrm>
            <a:off x="7313533" y="1438029"/>
            <a:ext cx="8992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てつごうし</a:t>
            </a: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E2782E90-D604-4AC3-B069-D0020A732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8" y="5621495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A3D42546-574E-4A44-8C60-A12640ECF622}"/>
              </a:ext>
            </a:extLst>
          </p:cNvPr>
          <p:cNvCxnSpPr>
            <a:cxnSpLocks/>
          </p:cNvCxnSpPr>
          <p:nvPr/>
        </p:nvCxnSpPr>
        <p:spPr>
          <a:xfrm>
            <a:off x="581891" y="5857667"/>
            <a:ext cx="40353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6113761-EA01-4E76-BD47-1AD7A9733431}"/>
              </a:ext>
            </a:extLst>
          </p:cNvPr>
          <p:cNvSpPr txBox="1"/>
          <p:nvPr/>
        </p:nvSpPr>
        <p:spPr>
          <a:xfrm>
            <a:off x="4541100" y="3714816"/>
            <a:ext cx="409305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を選び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1B1E334-CC69-4749-971F-8090E8FC541D}"/>
              </a:ext>
            </a:extLst>
          </p:cNvPr>
          <p:cNvSpPr txBox="1"/>
          <p:nvPr/>
        </p:nvSpPr>
        <p:spPr>
          <a:xfrm>
            <a:off x="7902605" y="433101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102E27DF-514E-485A-A3F2-C513D68E30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7602" y="4332371"/>
            <a:ext cx="3132091" cy="579170"/>
          </a:xfrm>
          <a:prstGeom prst="rect">
            <a:avLst/>
          </a:prstGeom>
        </p:spPr>
      </p:pic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F9913DC4-3376-4FD0-9AFF-0FD873CFDBD4}"/>
              </a:ext>
            </a:extLst>
          </p:cNvPr>
          <p:cNvSpPr txBox="1"/>
          <p:nvPr/>
        </p:nvSpPr>
        <p:spPr>
          <a:xfrm>
            <a:off x="4717001" y="488949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4A2B1C37-8BAF-4CB8-8E28-90D1DD02DCE9}"/>
              </a:ext>
            </a:extLst>
          </p:cNvPr>
          <p:cNvSpPr txBox="1"/>
          <p:nvPr/>
        </p:nvSpPr>
        <p:spPr>
          <a:xfrm>
            <a:off x="5413204" y="4863261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2DC80436-76B8-47A6-8D63-AAA23F686873}"/>
              </a:ext>
            </a:extLst>
          </p:cNvPr>
          <p:cNvGrpSpPr/>
          <p:nvPr/>
        </p:nvGrpSpPr>
        <p:grpSpPr>
          <a:xfrm>
            <a:off x="7396305" y="5102694"/>
            <a:ext cx="1215452" cy="1215452"/>
            <a:chOff x="5638108" y="5543188"/>
            <a:chExt cx="1215452" cy="1215452"/>
          </a:xfrm>
        </p:grpSpPr>
        <p:sp>
          <p:nvSpPr>
            <p:cNvPr id="59" name="楕円 58">
              <a:extLst>
                <a:ext uri="{FF2B5EF4-FFF2-40B4-BE49-F238E27FC236}">
                  <a16:creationId xmlns:a16="http://schemas.microsoft.com/office/drawing/2014/main" id="{589C8922-57EC-439B-BE7F-73DB8F1E4B33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7E5A8058-E908-478F-BBEE-0E72D514E5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12D46CAF-B91F-42BE-8FC1-453F6E081514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76749ABA-E67A-4E55-9D43-E229DDA95D6C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96AB441E-96A9-E819-3CA1-C3BDE49DB772}"/>
              </a:ext>
            </a:extLst>
          </p:cNvPr>
          <p:cNvSpPr txBox="1"/>
          <p:nvPr/>
        </p:nvSpPr>
        <p:spPr>
          <a:xfrm>
            <a:off x="2284517" y="1649856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121DC59-C121-2CEB-4954-5D122DF72E39}"/>
              </a:ext>
            </a:extLst>
          </p:cNvPr>
          <p:cNvSpPr txBox="1"/>
          <p:nvPr/>
        </p:nvSpPr>
        <p:spPr>
          <a:xfrm>
            <a:off x="2923179" y="16613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5CA58CC-7ACB-A084-0443-113D946ACAAD}"/>
              </a:ext>
            </a:extLst>
          </p:cNvPr>
          <p:cNvSpPr txBox="1"/>
          <p:nvPr/>
        </p:nvSpPr>
        <p:spPr>
          <a:xfrm>
            <a:off x="2680411" y="3823627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F0C4B47-5B77-84F3-1238-B31E79CF5D7B}"/>
              </a:ext>
            </a:extLst>
          </p:cNvPr>
          <p:cNvSpPr txBox="1"/>
          <p:nvPr/>
        </p:nvSpPr>
        <p:spPr>
          <a:xfrm>
            <a:off x="2032824" y="4246167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F39FC69E-12C7-A5AE-5494-FB87CA7414CE}"/>
              </a:ext>
            </a:extLst>
          </p:cNvPr>
          <p:cNvSpPr txBox="1"/>
          <p:nvPr/>
        </p:nvSpPr>
        <p:spPr>
          <a:xfrm>
            <a:off x="3459206" y="4238683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A39241F4-0816-BAC7-253A-F36138B12AF6}"/>
              </a:ext>
            </a:extLst>
          </p:cNvPr>
          <p:cNvSpPr txBox="1"/>
          <p:nvPr/>
        </p:nvSpPr>
        <p:spPr>
          <a:xfrm>
            <a:off x="2032824" y="385488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01D886E-0211-C9B4-ABA8-A4FAA9032305}"/>
              </a:ext>
            </a:extLst>
          </p:cNvPr>
          <p:cNvSpPr txBox="1"/>
          <p:nvPr/>
        </p:nvSpPr>
        <p:spPr>
          <a:xfrm>
            <a:off x="2023036" y="341572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7E76EF36-71AA-4DBB-E851-AD34FB652D54}"/>
              </a:ext>
            </a:extLst>
          </p:cNvPr>
          <p:cNvSpPr txBox="1"/>
          <p:nvPr/>
        </p:nvSpPr>
        <p:spPr>
          <a:xfrm>
            <a:off x="1882322" y="302858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11D89AFB-DB09-C2DD-2086-E25355F925D9}"/>
              </a:ext>
            </a:extLst>
          </p:cNvPr>
          <p:cNvSpPr txBox="1"/>
          <p:nvPr/>
        </p:nvSpPr>
        <p:spPr>
          <a:xfrm>
            <a:off x="2876194" y="4390758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2AA42670-7A19-9515-B271-E2784074DD72}"/>
              </a:ext>
            </a:extLst>
          </p:cNvPr>
          <p:cNvSpPr txBox="1"/>
          <p:nvPr/>
        </p:nvSpPr>
        <p:spPr>
          <a:xfrm>
            <a:off x="2227749" y="492341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3BE58682-B00D-C7CE-66DF-0743D9030627}"/>
              </a:ext>
            </a:extLst>
          </p:cNvPr>
          <p:cNvSpPr txBox="1"/>
          <p:nvPr/>
        </p:nvSpPr>
        <p:spPr>
          <a:xfrm>
            <a:off x="1761640" y="2037536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7C854277-8477-F196-5E50-A85AE8663444}"/>
              </a:ext>
            </a:extLst>
          </p:cNvPr>
          <p:cNvSpPr txBox="1"/>
          <p:nvPr/>
        </p:nvSpPr>
        <p:spPr>
          <a:xfrm>
            <a:off x="3195534" y="5593207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3480E5C6-2600-AF46-63EE-D4CDE0F7B966}"/>
              </a:ext>
            </a:extLst>
          </p:cNvPr>
          <p:cNvSpPr txBox="1"/>
          <p:nvPr/>
        </p:nvSpPr>
        <p:spPr>
          <a:xfrm>
            <a:off x="1710343" y="560360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うえ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E2BBC36F-E5AC-773A-7D6B-289B7001229E}"/>
              </a:ext>
            </a:extLst>
          </p:cNvPr>
          <p:cNvSpPr txBox="1"/>
          <p:nvPr/>
        </p:nvSpPr>
        <p:spPr>
          <a:xfrm>
            <a:off x="2814929" y="4920274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22C65D61-76A8-E619-7DB3-3A95E39A676D}"/>
              </a:ext>
            </a:extLst>
          </p:cNvPr>
          <p:cNvSpPr txBox="1"/>
          <p:nvPr/>
        </p:nvSpPr>
        <p:spPr>
          <a:xfrm>
            <a:off x="5479940" y="433119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608DF85F-71E4-2B5D-CD3E-958DF6DC383A}"/>
              </a:ext>
            </a:extLst>
          </p:cNvPr>
          <p:cNvSpPr txBox="1"/>
          <p:nvPr/>
        </p:nvSpPr>
        <p:spPr>
          <a:xfrm>
            <a:off x="6906625" y="4353889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24797BE9-46D8-BF9F-CC31-7E664213F4DA}"/>
              </a:ext>
            </a:extLst>
          </p:cNvPr>
          <p:cNvSpPr txBox="1"/>
          <p:nvPr/>
        </p:nvSpPr>
        <p:spPr>
          <a:xfrm>
            <a:off x="3042885" y="2533563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285839F8-5829-BFF0-84B3-1EFB6ACFB4BA}"/>
              </a:ext>
            </a:extLst>
          </p:cNvPr>
          <p:cNvSpPr txBox="1"/>
          <p:nvPr/>
        </p:nvSpPr>
        <p:spPr>
          <a:xfrm>
            <a:off x="4630070" y="2533563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8721CBB-8D13-D869-F29D-95BA77B93BB2}"/>
              </a:ext>
            </a:extLst>
          </p:cNvPr>
          <p:cNvSpPr txBox="1"/>
          <p:nvPr/>
        </p:nvSpPr>
        <p:spPr>
          <a:xfrm>
            <a:off x="4904309" y="2533563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5C32BAA8-EA6A-64EC-1FC9-95A5005D8978}"/>
              </a:ext>
            </a:extLst>
          </p:cNvPr>
          <p:cNvSpPr txBox="1"/>
          <p:nvPr/>
        </p:nvSpPr>
        <p:spPr>
          <a:xfrm>
            <a:off x="3361252" y="2533563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3DB4114D-3B81-EE49-0412-5322BD84301F}"/>
              </a:ext>
            </a:extLst>
          </p:cNvPr>
          <p:cNvSpPr txBox="1"/>
          <p:nvPr/>
        </p:nvSpPr>
        <p:spPr>
          <a:xfrm>
            <a:off x="6248735" y="978017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993FDCA-3AB6-3F37-8E36-B9B6C729B5A2}"/>
              </a:ext>
            </a:extLst>
          </p:cNvPr>
          <p:cNvSpPr txBox="1"/>
          <p:nvPr/>
        </p:nvSpPr>
        <p:spPr>
          <a:xfrm>
            <a:off x="7475890" y="96959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1721E3F6-85C9-A789-759D-B63409A4CF2A}"/>
              </a:ext>
            </a:extLst>
          </p:cNvPr>
          <p:cNvSpPr txBox="1"/>
          <p:nvPr/>
        </p:nvSpPr>
        <p:spPr>
          <a:xfrm>
            <a:off x="6488985" y="967075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F6ABE8E4-BB68-7BD5-668D-352DF523F6FE}"/>
              </a:ext>
            </a:extLst>
          </p:cNvPr>
          <p:cNvSpPr txBox="1"/>
          <p:nvPr/>
        </p:nvSpPr>
        <p:spPr>
          <a:xfrm>
            <a:off x="7696456" y="966512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</p:spTree>
    <p:extLst>
      <p:ext uri="{BB962C8B-B14F-4D97-AF65-F5344CB8AC3E}">
        <p14:creationId xmlns:p14="http://schemas.microsoft.com/office/powerpoint/2010/main" val="5141944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．ニワトリ小屋を守ろう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023036" y="38845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B14EFC-4907-48D3-93B3-BE8DBADA7760}"/>
              </a:ext>
            </a:extLst>
          </p:cNvPr>
          <p:cNvSpPr txBox="1"/>
          <p:nvPr/>
        </p:nvSpPr>
        <p:spPr>
          <a:xfrm>
            <a:off x="2820961" y="388456"/>
            <a:ext cx="593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12367291-9506-433D-819F-2287895659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2622" y="2149575"/>
            <a:ext cx="7107735" cy="4620028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C58A9A4-ADD5-4609-B794-5BFE9CC2EADA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fence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A70644F-EFE5-46FF-BDA7-4090C02C2135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0018FBF-0E5E-4FBE-ACF0-48E1F1F7A3C4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8AFED3A-6940-483B-9B41-D2D732292686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289D13EC-684B-419B-AD12-F2C6B831C021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83A861D-A60A-4182-997C-ECD23131BDA1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吹き出し: 角を丸めた四角形 62">
            <a:extLst>
              <a:ext uri="{FF2B5EF4-FFF2-40B4-BE49-F238E27FC236}">
                <a16:creationId xmlns:a16="http://schemas.microsoft.com/office/drawing/2014/main" id="{5271EAB4-D8E6-453C-AA8C-15E21558BA97}"/>
              </a:ext>
            </a:extLst>
          </p:cNvPr>
          <p:cNvSpPr/>
          <p:nvPr/>
        </p:nvSpPr>
        <p:spPr>
          <a:xfrm>
            <a:off x="2266606" y="5682644"/>
            <a:ext cx="1676334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19349A4-3815-4B6B-9312-7689A48B8B8E}"/>
              </a:ext>
            </a:extLst>
          </p:cNvPr>
          <p:cNvSpPr txBox="1"/>
          <p:nvPr/>
        </p:nvSpPr>
        <p:spPr>
          <a:xfrm>
            <a:off x="2307719" y="5676170"/>
            <a:ext cx="1484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fence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AECEE00B-F57E-41CE-923F-30AC1DF5728D}"/>
              </a:ext>
            </a:extLst>
          </p:cNvPr>
          <p:cNvSpPr txBox="1"/>
          <p:nvPr/>
        </p:nvSpPr>
        <p:spPr>
          <a:xfrm>
            <a:off x="2988782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19442D57-36ED-4929-97B8-B19ED441525E}"/>
              </a:ext>
            </a:extLst>
          </p:cNvPr>
          <p:cNvSpPr txBox="1"/>
          <p:nvPr/>
        </p:nvSpPr>
        <p:spPr>
          <a:xfrm>
            <a:off x="4298047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26AFF706-53D0-49B0-A678-3539D360ECB2}"/>
              </a:ext>
            </a:extLst>
          </p:cNvPr>
          <p:cNvSpPr txBox="1"/>
          <p:nvPr/>
        </p:nvSpPr>
        <p:spPr>
          <a:xfrm>
            <a:off x="5746149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90CCE33B-6D34-47BF-88BA-D69BD6EDABAC}"/>
              </a:ext>
            </a:extLst>
          </p:cNvPr>
          <p:cNvSpPr txBox="1"/>
          <p:nvPr/>
        </p:nvSpPr>
        <p:spPr>
          <a:xfrm>
            <a:off x="2967397" y="5757793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36422762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．ニワトリ小屋を守ろう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023036" y="388456"/>
            <a:ext cx="67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B14EFC-4907-48D3-93B3-BE8DBADA7760}"/>
              </a:ext>
            </a:extLst>
          </p:cNvPr>
          <p:cNvSpPr txBox="1"/>
          <p:nvPr/>
        </p:nvSpPr>
        <p:spPr>
          <a:xfrm>
            <a:off x="2820961" y="388456"/>
            <a:ext cx="5932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まも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33756C55-C7C2-4403-9D44-1F5E8DA87B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3970" y="1831932"/>
            <a:ext cx="7116059" cy="4625439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097DB17-C07C-440D-81B7-501362B668F3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柵が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完成しました！次のミッションに進みましょう！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D3EBDBF-7A02-4476-949F-9EDDF0C21797}"/>
              </a:ext>
            </a:extLst>
          </p:cNvPr>
          <p:cNvSpPr txBox="1"/>
          <p:nvPr/>
        </p:nvSpPr>
        <p:spPr>
          <a:xfrm>
            <a:off x="2744651" y="105308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A9C6C1A-A515-4860-8560-94A86B8A309B}"/>
              </a:ext>
            </a:extLst>
          </p:cNvPr>
          <p:cNvSpPr txBox="1"/>
          <p:nvPr/>
        </p:nvSpPr>
        <p:spPr>
          <a:xfrm>
            <a:off x="1133433" y="1053088"/>
            <a:ext cx="7192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8267E68-F1B5-4020-BA98-792298BCA136}"/>
              </a:ext>
            </a:extLst>
          </p:cNvPr>
          <p:cNvSpPr txBox="1"/>
          <p:nvPr/>
        </p:nvSpPr>
        <p:spPr>
          <a:xfrm>
            <a:off x="4572000" y="105308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0FD5A0-FF4C-4BA8-A682-F94D8B1D3A68}"/>
              </a:ext>
            </a:extLst>
          </p:cNvPr>
          <p:cNvSpPr txBox="1"/>
          <p:nvPr/>
        </p:nvSpPr>
        <p:spPr>
          <a:xfrm>
            <a:off x="705709" y="1053088"/>
            <a:ext cx="4579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</p:spTree>
    <p:extLst>
      <p:ext uri="{BB962C8B-B14F-4D97-AF65-F5344CB8AC3E}">
        <p14:creationId xmlns:p14="http://schemas.microsoft.com/office/powerpoint/2010/main" val="30475173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608CDD8-4C7D-4481-82F2-7BAD9C8A0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97" y="1772317"/>
            <a:ext cx="4944554" cy="68476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  <a:r>
              <a:rPr lang="ja-JP" altLang="en-US" dirty="0"/>
              <a:t>ミッションをやり直したい時は？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4A1C047-F355-4735-982E-527AA6730DFC}"/>
              </a:ext>
            </a:extLst>
          </p:cNvPr>
          <p:cNvSpPr txBox="1"/>
          <p:nvPr/>
        </p:nvSpPr>
        <p:spPr>
          <a:xfrm>
            <a:off x="5296665" y="1196314"/>
            <a:ext cx="384733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作成したプログラムでミッションを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クリアできなかった場合や、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動きがおかしくなった場合は、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ホットバーの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番目（リモコン）を選択、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回右クリックします。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136C766-AC5D-4298-A1CD-22011E3695F3}"/>
              </a:ext>
            </a:extLst>
          </p:cNvPr>
          <p:cNvSpPr txBox="1"/>
          <p:nvPr/>
        </p:nvSpPr>
        <p:spPr>
          <a:xfrm>
            <a:off x="5243397" y="1269739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3F6B759-268F-4DFB-9041-DF0FC763D574}"/>
              </a:ext>
            </a:extLst>
          </p:cNvPr>
          <p:cNvSpPr txBox="1"/>
          <p:nvPr/>
        </p:nvSpPr>
        <p:spPr>
          <a:xfrm>
            <a:off x="5397094" y="3212866"/>
            <a:ext cx="6868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みぎ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72A8419-0074-419D-9EBE-6B43A3B4CF8B}"/>
              </a:ext>
            </a:extLst>
          </p:cNvPr>
          <p:cNvSpPr txBox="1"/>
          <p:nvPr/>
        </p:nvSpPr>
        <p:spPr>
          <a:xfrm>
            <a:off x="522999" y="391317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さんこう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0499C01-49C3-4EC4-9604-5F1C84B37DA9}"/>
              </a:ext>
            </a:extLst>
          </p:cNvPr>
          <p:cNvSpPr txBox="1"/>
          <p:nvPr/>
        </p:nvSpPr>
        <p:spPr>
          <a:xfrm>
            <a:off x="3327068" y="391317"/>
            <a:ext cx="499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85C5CB9-B058-4F21-AFA8-352C5F46C5AD}"/>
              </a:ext>
            </a:extLst>
          </p:cNvPr>
          <p:cNvSpPr txBox="1"/>
          <p:nvPr/>
        </p:nvSpPr>
        <p:spPr>
          <a:xfrm>
            <a:off x="4525054" y="395057"/>
            <a:ext cx="499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D7C964A-2FC9-4924-B1DB-6EE9BF30E828}"/>
              </a:ext>
            </a:extLst>
          </p:cNvPr>
          <p:cNvSpPr txBox="1"/>
          <p:nvPr/>
        </p:nvSpPr>
        <p:spPr>
          <a:xfrm>
            <a:off x="5296665" y="3946738"/>
            <a:ext cx="371339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アクティビティーがリセットされ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再度プログラムを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作成・実行することができます。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C3A15FD-2776-4C64-8448-E664B15B1B93}"/>
              </a:ext>
            </a:extLst>
          </p:cNvPr>
          <p:cNvSpPr txBox="1"/>
          <p:nvPr/>
        </p:nvSpPr>
        <p:spPr>
          <a:xfrm>
            <a:off x="7082555" y="1756874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74B6B7F-1925-4A86-8950-8FBEA4A99C9A}"/>
              </a:ext>
            </a:extLst>
          </p:cNvPr>
          <p:cNvSpPr txBox="1"/>
          <p:nvPr/>
        </p:nvSpPr>
        <p:spPr>
          <a:xfrm>
            <a:off x="8424230" y="2718440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B286ABE-E254-4AE8-BEA4-F210255A5F0D}"/>
              </a:ext>
            </a:extLst>
          </p:cNvPr>
          <p:cNvSpPr txBox="1"/>
          <p:nvPr/>
        </p:nvSpPr>
        <p:spPr>
          <a:xfrm>
            <a:off x="6667127" y="2718440"/>
            <a:ext cx="5327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ばんめ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4617D50-C388-4FA9-8B2F-7193E9DC9EF1}"/>
              </a:ext>
            </a:extLst>
          </p:cNvPr>
          <p:cNvSpPr txBox="1"/>
          <p:nvPr/>
        </p:nvSpPr>
        <p:spPr>
          <a:xfrm>
            <a:off x="5234519" y="4488674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さいど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E6721D8-CA60-4F57-A000-854301699AE8}"/>
              </a:ext>
            </a:extLst>
          </p:cNvPr>
          <p:cNvSpPr txBox="1"/>
          <p:nvPr/>
        </p:nvSpPr>
        <p:spPr>
          <a:xfrm>
            <a:off x="5247568" y="498975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DB0466D-C857-4FA4-85F7-F522550F39A6}"/>
              </a:ext>
            </a:extLst>
          </p:cNvPr>
          <p:cNvSpPr txBox="1"/>
          <p:nvPr/>
        </p:nvSpPr>
        <p:spPr>
          <a:xfrm>
            <a:off x="5840544" y="498975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31E0410B-8C12-495E-BE3F-2525D1E9A73F}"/>
              </a:ext>
            </a:extLst>
          </p:cNvPr>
          <p:cNvSpPr/>
          <p:nvPr/>
        </p:nvSpPr>
        <p:spPr>
          <a:xfrm rot="5400000">
            <a:off x="2401127" y="2572982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5F6C89E-5780-42A9-94C3-E83E0F44E149}"/>
              </a:ext>
            </a:extLst>
          </p:cNvPr>
          <p:cNvSpPr/>
          <p:nvPr/>
        </p:nvSpPr>
        <p:spPr>
          <a:xfrm flipH="1">
            <a:off x="272580" y="1756873"/>
            <a:ext cx="721717" cy="70021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F9C4ABA-C098-147F-2FC2-DEDB11CD116B}"/>
              </a:ext>
            </a:extLst>
          </p:cNvPr>
          <p:cNvSpPr txBox="1"/>
          <p:nvPr/>
        </p:nvSpPr>
        <p:spPr>
          <a:xfrm>
            <a:off x="7299788" y="2211977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EB8D78-5808-0EBA-E3D3-65E17BA18B3A}"/>
              </a:ext>
            </a:extLst>
          </p:cNvPr>
          <p:cNvSpPr txBox="1"/>
          <p:nvPr/>
        </p:nvSpPr>
        <p:spPr>
          <a:xfrm>
            <a:off x="5118089" y="2211977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EBCA167-827F-95EF-072A-4168638EAF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8328" y="3360148"/>
            <a:ext cx="5014167" cy="325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58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：羊を移動させよう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724496" y="1398390"/>
            <a:ext cx="847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2816121" y="1398390"/>
            <a:ext cx="681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ひつじ</a:t>
            </a:r>
          </a:p>
        </p:txBody>
      </p:sp>
    </p:spTree>
    <p:extLst>
      <p:ext uri="{BB962C8B-B14F-4D97-AF65-F5344CB8AC3E}">
        <p14:creationId xmlns:p14="http://schemas.microsoft.com/office/powerpoint/2010/main" val="31057179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．羊を移動させよう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別の牧場に羊を移動させましょう！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848420" y="380507"/>
            <a:ext cx="646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ひつじ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7A9B669-EEB3-4122-86FD-D1CAA4F6753D}"/>
              </a:ext>
            </a:extLst>
          </p:cNvPr>
          <p:cNvSpPr txBox="1"/>
          <p:nvPr/>
        </p:nvSpPr>
        <p:spPr>
          <a:xfrm>
            <a:off x="1922461" y="1069926"/>
            <a:ext cx="4599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べつ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C06D488-C504-457F-8F6B-3DBB9B263B6F}"/>
              </a:ext>
            </a:extLst>
          </p:cNvPr>
          <p:cNvSpPr txBox="1"/>
          <p:nvPr/>
        </p:nvSpPr>
        <p:spPr>
          <a:xfrm>
            <a:off x="450813" y="1457157"/>
            <a:ext cx="857278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エサ場が変わると、オオカミは羊を見つけづらくなります。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FD53BAF-FF2C-4587-A96D-2FB038D5F63D}"/>
              </a:ext>
            </a:extLst>
          </p:cNvPr>
          <p:cNvSpPr txBox="1"/>
          <p:nvPr/>
        </p:nvSpPr>
        <p:spPr>
          <a:xfrm>
            <a:off x="993904" y="1516282"/>
            <a:ext cx="269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547946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52C2C51-AC6A-4EC6-A4B4-D023715C2C0F}"/>
              </a:ext>
            </a:extLst>
          </p:cNvPr>
          <p:cNvSpPr txBox="1"/>
          <p:nvPr/>
        </p:nvSpPr>
        <p:spPr>
          <a:xfrm>
            <a:off x="2320115" y="1061048"/>
            <a:ext cx="8492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ぼくじょう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9FD186C-2804-4756-8D18-139DC00F3D98}"/>
              </a:ext>
            </a:extLst>
          </p:cNvPr>
          <p:cNvSpPr txBox="1"/>
          <p:nvPr/>
        </p:nvSpPr>
        <p:spPr>
          <a:xfrm>
            <a:off x="3547894" y="1078804"/>
            <a:ext cx="6130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B38C9DF-B9B7-4E6C-AD16-52BE7464CA2D}"/>
              </a:ext>
            </a:extLst>
          </p:cNvPr>
          <p:cNvSpPr txBox="1"/>
          <p:nvPr/>
        </p:nvSpPr>
        <p:spPr>
          <a:xfrm>
            <a:off x="3009041" y="1069926"/>
            <a:ext cx="6130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ひつじ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9F5A816-8C8E-486D-BAA4-1AA14F007E46}"/>
              </a:ext>
            </a:extLst>
          </p:cNvPr>
          <p:cNvSpPr txBox="1"/>
          <p:nvPr/>
        </p:nvSpPr>
        <p:spPr>
          <a:xfrm>
            <a:off x="4109535" y="1526111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5966AE9-A2DA-417C-B948-A5689CDCB18D}"/>
              </a:ext>
            </a:extLst>
          </p:cNvPr>
          <p:cNvSpPr txBox="1"/>
          <p:nvPr/>
        </p:nvSpPr>
        <p:spPr>
          <a:xfrm>
            <a:off x="3559013" y="1535063"/>
            <a:ext cx="6316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ひつじ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3300EAB-F88D-4FA6-ACFF-4FA6CC83792C}"/>
              </a:ext>
            </a:extLst>
          </p:cNvPr>
          <p:cNvSpPr txBox="1"/>
          <p:nvPr/>
        </p:nvSpPr>
        <p:spPr>
          <a:xfrm>
            <a:off x="1630823" y="6295455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1956783-68F5-4FD2-8D91-D6CDD2D4A28B}"/>
              </a:ext>
            </a:extLst>
          </p:cNvPr>
          <p:cNvSpPr txBox="1"/>
          <p:nvPr/>
        </p:nvSpPr>
        <p:spPr>
          <a:xfrm>
            <a:off x="5003110" y="6357594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F4FC131-A99D-403C-85EF-95C3EF4177FA}"/>
              </a:ext>
            </a:extLst>
          </p:cNvPr>
          <p:cNvSpPr txBox="1"/>
          <p:nvPr/>
        </p:nvSpPr>
        <p:spPr>
          <a:xfrm>
            <a:off x="5632154" y="635535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635C8A6-8D49-4139-840F-E9051C571D37}"/>
              </a:ext>
            </a:extLst>
          </p:cNvPr>
          <p:cNvSpPr txBox="1"/>
          <p:nvPr/>
        </p:nvSpPr>
        <p:spPr>
          <a:xfrm>
            <a:off x="2471138" y="6343215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E65D9AF-A585-44C1-9CB3-1D9028DEDD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39931" y="1981138"/>
            <a:ext cx="6790533" cy="4413846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7AA0DDD-5BD5-48BB-BB50-3A009E212424}"/>
              </a:ext>
            </a:extLst>
          </p:cNvPr>
          <p:cNvSpPr txBox="1"/>
          <p:nvPr/>
        </p:nvSpPr>
        <p:spPr>
          <a:xfrm>
            <a:off x="1429388" y="1507404"/>
            <a:ext cx="269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31807545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E32F3112-4DC1-4DE9-A7BB-F924FD210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302" y="2622477"/>
            <a:ext cx="6111770" cy="237764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．羊を移動させよう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848420" y="380507"/>
            <a:ext cx="646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ひつじ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547946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0EF856A-4FCF-4F15-A6BB-1130C669D24B}"/>
              </a:ext>
            </a:extLst>
          </p:cNvPr>
          <p:cNvSpPr txBox="1"/>
          <p:nvPr/>
        </p:nvSpPr>
        <p:spPr>
          <a:xfrm>
            <a:off x="423341" y="2045396"/>
            <a:ext cx="501971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プログラムの一部は既に準備されています。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9D1FCAF-5609-419B-B268-D341384B0DCD}"/>
              </a:ext>
            </a:extLst>
          </p:cNvPr>
          <p:cNvSpPr txBox="1"/>
          <p:nvPr/>
        </p:nvSpPr>
        <p:spPr>
          <a:xfrm>
            <a:off x="1753140" y="209872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いちぶ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8FD29D8-0F4F-4CAC-B0AC-6E3C6D7D06A1}"/>
              </a:ext>
            </a:extLst>
          </p:cNvPr>
          <p:cNvSpPr txBox="1"/>
          <p:nvPr/>
        </p:nvSpPr>
        <p:spPr>
          <a:xfrm>
            <a:off x="2888791" y="209872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14EA1D8-1AE2-476B-96DD-168874A076F0}"/>
              </a:ext>
            </a:extLst>
          </p:cNvPr>
          <p:cNvSpPr txBox="1"/>
          <p:nvPr/>
        </p:nvSpPr>
        <p:spPr>
          <a:xfrm>
            <a:off x="2427452" y="2098721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</a:t>
            </a:r>
          </a:p>
        </p:txBody>
      </p:sp>
      <p:sp>
        <p:nvSpPr>
          <p:cNvPr id="33" name="吹き出し: 角を丸めた四角形 32">
            <a:extLst>
              <a:ext uri="{FF2B5EF4-FFF2-40B4-BE49-F238E27FC236}">
                <a16:creationId xmlns:a16="http://schemas.microsoft.com/office/drawing/2014/main" id="{3449FF85-F4AA-4312-B0F3-3362427DF7FF}"/>
              </a:ext>
            </a:extLst>
          </p:cNvPr>
          <p:cNvSpPr/>
          <p:nvPr/>
        </p:nvSpPr>
        <p:spPr>
          <a:xfrm>
            <a:off x="1732340" y="5057736"/>
            <a:ext cx="5998917" cy="1586338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66BFDB1-33C9-4FA9-A440-F0703DEB84F5}"/>
              </a:ext>
            </a:extLst>
          </p:cNvPr>
          <p:cNvSpPr txBox="1"/>
          <p:nvPr/>
        </p:nvSpPr>
        <p:spPr>
          <a:xfrm>
            <a:off x="1918387" y="5075299"/>
            <a:ext cx="570753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再生ボタンを押し、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キーを押してチャット画面を開こう。</a:t>
            </a: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sheep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」とコマンドを入力、矢印ボタンを押して、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どんな動きをするか確認してみよう！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94E10E4-6747-4261-AAED-B398C86803AE}"/>
              </a:ext>
            </a:extLst>
          </p:cNvPr>
          <p:cNvSpPr txBox="1"/>
          <p:nvPr/>
        </p:nvSpPr>
        <p:spPr>
          <a:xfrm>
            <a:off x="5874734" y="5128181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B95258E-AE28-4A29-B047-1993651976EF}"/>
              </a:ext>
            </a:extLst>
          </p:cNvPr>
          <p:cNvSpPr txBox="1"/>
          <p:nvPr/>
        </p:nvSpPr>
        <p:spPr>
          <a:xfrm>
            <a:off x="6002613" y="5637829"/>
            <a:ext cx="309816" cy="22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1EA8F28-4649-48B7-A04D-F917A4A48AF2}"/>
              </a:ext>
            </a:extLst>
          </p:cNvPr>
          <p:cNvSpPr txBox="1"/>
          <p:nvPr/>
        </p:nvSpPr>
        <p:spPr>
          <a:xfrm>
            <a:off x="4703360" y="5637829"/>
            <a:ext cx="7038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0C60905-EF81-45F9-B986-A537AC50389A}"/>
              </a:ext>
            </a:extLst>
          </p:cNvPr>
          <p:cNvSpPr txBox="1"/>
          <p:nvPr/>
        </p:nvSpPr>
        <p:spPr>
          <a:xfrm>
            <a:off x="3921359" y="5637829"/>
            <a:ext cx="935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390FD02-2A4A-4007-820A-D40402F6D482}"/>
              </a:ext>
            </a:extLst>
          </p:cNvPr>
          <p:cNvSpPr txBox="1"/>
          <p:nvPr/>
        </p:nvSpPr>
        <p:spPr>
          <a:xfrm>
            <a:off x="1887550" y="5128181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さいせい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00F0EEB-2417-468B-B88B-EA5D5AD99290}"/>
              </a:ext>
            </a:extLst>
          </p:cNvPr>
          <p:cNvSpPr txBox="1"/>
          <p:nvPr/>
        </p:nvSpPr>
        <p:spPr>
          <a:xfrm>
            <a:off x="6498860" y="5128181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FEC3315-B828-4B69-976A-686CC6D970D9}"/>
              </a:ext>
            </a:extLst>
          </p:cNvPr>
          <p:cNvSpPr txBox="1"/>
          <p:nvPr/>
        </p:nvSpPr>
        <p:spPr>
          <a:xfrm>
            <a:off x="2493906" y="6110247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A56F99B-496D-4A97-9E41-FF757B6AF7B5}"/>
              </a:ext>
            </a:extLst>
          </p:cNvPr>
          <p:cNvSpPr txBox="1"/>
          <p:nvPr/>
        </p:nvSpPr>
        <p:spPr>
          <a:xfrm>
            <a:off x="3728055" y="6110247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0004BE2D-CF48-494D-B54B-A92B3F12D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884" y="4827602"/>
            <a:ext cx="1036176" cy="1755464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7856DA0-8E5F-4964-9CA4-6BA9C3A9C339}"/>
              </a:ext>
            </a:extLst>
          </p:cNvPr>
          <p:cNvSpPr txBox="1"/>
          <p:nvPr/>
        </p:nvSpPr>
        <p:spPr>
          <a:xfrm>
            <a:off x="4529946" y="5128181"/>
            <a:ext cx="309816" cy="22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A326838-F45F-4255-8493-4C07B0928B25}"/>
              </a:ext>
            </a:extLst>
          </p:cNvPr>
          <p:cNvSpPr txBox="1"/>
          <p:nvPr/>
        </p:nvSpPr>
        <p:spPr>
          <a:xfrm>
            <a:off x="3186996" y="5128181"/>
            <a:ext cx="309816" cy="22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3FBEA88-E837-4111-A1A3-F4FD1EE7542F}"/>
              </a:ext>
            </a:extLst>
          </p:cNvPr>
          <p:cNvSpPr txBox="1"/>
          <p:nvPr/>
        </p:nvSpPr>
        <p:spPr>
          <a:xfrm>
            <a:off x="305095" y="877876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382AFAF-EC17-4CF8-9F0D-2CF6AF765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15997"/>
            <a:ext cx="9144000" cy="597776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F292245-3379-9CC7-F882-1A7553071A84}"/>
              </a:ext>
            </a:extLst>
          </p:cNvPr>
          <p:cNvSpPr txBox="1"/>
          <p:nvPr/>
        </p:nvSpPr>
        <p:spPr>
          <a:xfrm>
            <a:off x="2962962" y="2631095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8423CC5-1CF4-9C00-2BF9-BD81D609ACED}"/>
              </a:ext>
            </a:extLst>
          </p:cNvPr>
          <p:cNvSpPr txBox="1"/>
          <p:nvPr/>
        </p:nvSpPr>
        <p:spPr>
          <a:xfrm>
            <a:off x="3568256" y="2635548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4879D87-2410-6929-442F-3B75F53EDA7A}"/>
              </a:ext>
            </a:extLst>
          </p:cNvPr>
          <p:cNvSpPr txBox="1"/>
          <p:nvPr/>
        </p:nvSpPr>
        <p:spPr>
          <a:xfrm>
            <a:off x="4313510" y="304872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9CC5AF5-7F69-D0A6-2C45-A0970B68B954}"/>
              </a:ext>
            </a:extLst>
          </p:cNvPr>
          <p:cNvSpPr txBox="1"/>
          <p:nvPr/>
        </p:nvSpPr>
        <p:spPr>
          <a:xfrm>
            <a:off x="4860351" y="3048721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3E5221D-DAEC-3968-C3DC-3AEC6D847B94}"/>
              </a:ext>
            </a:extLst>
          </p:cNvPr>
          <p:cNvSpPr txBox="1"/>
          <p:nvPr/>
        </p:nvSpPr>
        <p:spPr>
          <a:xfrm>
            <a:off x="2466254" y="3509595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B8937350-D026-7EC9-BCA2-F819C0AE67EB}"/>
              </a:ext>
            </a:extLst>
          </p:cNvPr>
          <p:cNvSpPr txBox="1"/>
          <p:nvPr/>
        </p:nvSpPr>
        <p:spPr>
          <a:xfrm>
            <a:off x="4000361" y="3513814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1B6447C-03DA-B0B6-70B5-267F650EFEAE}"/>
              </a:ext>
            </a:extLst>
          </p:cNvPr>
          <p:cNvSpPr txBox="1"/>
          <p:nvPr/>
        </p:nvSpPr>
        <p:spPr>
          <a:xfrm>
            <a:off x="2220773" y="4194398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5DB60CE-A786-E96A-4659-E163720389D9}"/>
              </a:ext>
            </a:extLst>
          </p:cNvPr>
          <p:cNvSpPr txBox="1"/>
          <p:nvPr/>
        </p:nvSpPr>
        <p:spPr>
          <a:xfrm>
            <a:off x="2665500" y="4191807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117511C-5ADE-63C4-15E8-028B1A6B8298}"/>
              </a:ext>
            </a:extLst>
          </p:cNvPr>
          <p:cNvSpPr txBox="1"/>
          <p:nvPr/>
        </p:nvSpPr>
        <p:spPr>
          <a:xfrm>
            <a:off x="3277363" y="4191807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34062022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9852C809-EE10-4D86-919B-6502150D71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432"/>
          <a:stretch/>
        </p:blipFill>
        <p:spPr>
          <a:xfrm>
            <a:off x="124623" y="3491655"/>
            <a:ext cx="5374614" cy="222074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B3ED96D9-69C8-4C0B-BE62-8E3D18B3E7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5448"/>
          <a:stretch/>
        </p:blipFill>
        <p:spPr>
          <a:xfrm>
            <a:off x="115677" y="1124130"/>
            <a:ext cx="5390730" cy="226187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．羊を移動させよう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848420" y="380507"/>
            <a:ext cx="646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ひつじ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547946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6936DCE-D752-43DF-825D-CD3B9E3B3C48}"/>
              </a:ext>
            </a:extLst>
          </p:cNvPr>
          <p:cNvSpPr txBox="1"/>
          <p:nvPr/>
        </p:nvSpPr>
        <p:spPr>
          <a:xfrm>
            <a:off x="5672263" y="782083"/>
            <a:ext cx="3317984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前方の障害物にぶつかるまで進みました。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E6E8B7B-848C-40EC-8FBD-77F6C2543CAE}"/>
              </a:ext>
            </a:extLst>
          </p:cNvPr>
          <p:cNvSpPr txBox="1"/>
          <p:nvPr/>
        </p:nvSpPr>
        <p:spPr>
          <a:xfrm>
            <a:off x="6210037" y="1387953"/>
            <a:ext cx="1088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2E038FC-A39B-49A5-9168-BDBF95A73CE4}"/>
              </a:ext>
            </a:extLst>
          </p:cNvPr>
          <p:cNvSpPr txBox="1"/>
          <p:nvPr/>
        </p:nvSpPr>
        <p:spPr>
          <a:xfrm>
            <a:off x="5577141" y="1388540"/>
            <a:ext cx="7924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59627DD-5B95-4A20-9FA3-D3DA6E7E86F3}"/>
              </a:ext>
            </a:extLst>
          </p:cNvPr>
          <p:cNvSpPr txBox="1"/>
          <p:nvPr/>
        </p:nvSpPr>
        <p:spPr>
          <a:xfrm>
            <a:off x="5654774" y="1972643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48" name="矢印: 右 47">
            <a:extLst>
              <a:ext uri="{FF2B5EF4-FFF2-40B4-BE49-F238E27FC236}">
                <a16:creationId xmlns:a16="http://schemas.microsoft.com/office/drawing/2014/main" id="{34B7B2BB-FD9D-4C8E-8CDF-359B99B61B19}"/>
              </a:ext>
            </a:extLst>
          </p:cNvPr>
          <p:cNvSpPr/>
          <p:nvPr/>
        </p:nvSpPr>
        <p:spPr>
          <a:xfrm rot="5400000">
            <a:off x="2424876" y="3344825"/>
            <a:ext cx="738182" cy="750525"/>
          </a:xfrm>
          <a:prstGeom prst="rightArrow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6943173-B53F-40C3-8B80-467DE9B328DC}"/>
              </a:ext>
            </a:extLst>
          </p:cNvPr>
          <p:cNvSpPr txBox="1"/>
          <p:nvPr/>
        </p:nvSpPr>
        <p:spPr>
          <a:xfrm>
            <a:off x="390618" y="5924713"/>
            <a:ext cx="8511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動きを確認したら、アクティビティーをリセットしてプログラムを作ろう！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80E68935-9154-4A36-8A57-625F76DD02CA}"/>
              </a:ext>
            </a:extLst>
          </p:cNvPr>
          <p:cNvSpPr txBox="1"/>
          <p:nvPr/>
        </p:nvSpPr>
        <p:spPr>
          <a:xfrm>
            <a:off x="1020964" y="6002823"/>
            <a:ext cx="781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3B2E899-6AF1-4683-8E95-789A37D8F61B}"/>
              </a:ext>
            </a:extLst>
          </p:cNvPr>
          <p:cNvSpPr txBox="1"/>
          <p:nvPr/>
        </p:nvSpPr>
        <p:spPr>
          <a:xfrm>
            <a:off x="4270160" y="6372055"/>
            <a:ext cx="4133928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（リセットの方法は</a:t>
            </a: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P31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を参照してください。）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BB7F473C-A80B-4E22-AA0E-9EB601A583E1}"/>
              </a:ext>
            </a:extLst>
          </p:cNvPr>
          <p:cNvSpPr txBox="1"/>
          <p:nvPr/>
        </p:nvSpPr>
        <p:spPr>
          <a:xfrm>
            <a:off x="6310738" y="6404783"/>
            <a:ext cx="7943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さんしょう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843703B-FC1F-4776-9F20-9E49B3C3B4A6}"/>
              </a:ext>
            </a:extLst>
          </p:cNvPr>
          <p:cNvSpPr txBox="1"/>
          <p:nvPr/>
        </p:nvSpPr>
        <p:spPr>
          <a:xfrm>
            <a:off x="5330099" y="6413661"/>
            <a:ext cx="6571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3E1D940C-A253-4561-AE58-4E109DB9837B}"/>
              </a:ext>
            </a:extLst>
          </p:cNvPr>
          <p:cNvSpPr txBox="1"/>
          <p:nvPr/>
        </p:nvSpPr>
        <p:spPr>
          <a:xfrm>
            <a:off x="381740" y="6007517"/>
            <a:ext cx="4376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7DC9E150-3C1C-4C59-9FC3-895DF631788B}"/>
              </a:ext>
            </a:extLst>
          </p:cNvPr>
          <p:cNvSpPr txBox="1"/>
          <p:nvPr/>
        </p:nvSpPr>
        <p:spPr>
          <a:xfrm>
            <a:off x="7233772" y="5998702"/>
            <a:ext cx="4376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ECE3E85-5220-4388-A231-EFEF5B01A059}"/>
              </a:ext>
            </a:extLst>
          </p:cNvPr>
          <p:cNvSpPr txBox="1"/>
          <p:nvPr/>
        </p:nvSpPr>
        <p:spPr>
          <a:xfrm>
            <a:off x="5689696" y="2556746"/>
            <a:ext cx="331798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障害物にぶつかったとき、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向きを左に変えました。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2156C25-9029-49FB-B08C-7AC8FEACD04A}"/>
              </a:ext>
            </a:extLst>
          </p:cNvPr>
          <p:cNvSpPr txBox="1"/>
          <p:nvPr/>
        </p:nvSpPr>
        <p:spPr>
          <a:xfrm>
            <a:off x="5577141" y="2615172"/>
            <a:ext cx="1088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75F12BBE-D84C-4B58-849B-2162DB8089D6}"/>
              </a:ext>
            </a:extLst>
          </p:cNvPr>
          <p:cNvSpPr txBox="1"/>
          <p:nvPr/>
        </p:nvSpPr>
        <p:spPr>
          <a:xfrm>
            <a:off x="5642623" y="3185624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8A3E424C-2E94-4374-B399-34EF9031ABEA}"/>
              </a:ext>
            </a:extLst>
          </p:cNvPr>
          <p:cNvSpPr txBox="1"/>
          <p:nvPr/>
        </p:nvSpPr>
        <p:spPr>
          <a:xfrm>
            <a:off x="6291258" y="3183238"/>
            <a:ext cx="5730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FE76256F-AB42-40E0-89F2-A8036403A2D9}"/>
              </a:ext>
            </a:extLst>
          </p:cNvPr>
          <p:cNvSpPr txBox="1"/>
          <p:nvPr/>
        </p:nvSpPr>
        <p:spPr>
          <a:xfrm>
            <a:off x="6794270" y="3178012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71" name="矢印: 右 70">
            <a:extLst>
              <a:ext uri="{FF2B5EF4-FFF2-40B4-BE49-F238E27FC236}">
                <a16:creationId xmlns:a16="http://schemas.microsoft.com/office/drawing/2014/main" id="{1B3DE2F1-F63D-43FE-9FD0-6662340E16A7}"/>
              </a:ext>
            </a:extLst>
          </p:cNvPr>
          <p:cNvSpPr/>
          <p:nvPr/>
        </p:nvSpPr>
        <p:spPr>
          <a:xfrm flipH="1">
            <a:off x="3469530" y="2518257"/>
            <a:ext cx="1324785" cy="357999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576EE75-4FB9-417B-83E6-FA5FCB8C2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787" y="4834845"/>
            <a:ext cx="326563" cy="464816"/>
          </a:xfrm>
          <a:prstGeom prst="rect">
            <a:avLst/>
          </a:prstGeom>
        </p:spPr>
      </p:pic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335E9D5D-AF19-4DAB-83B9-FEEDC120B2B7}"/>
              </a:ext>
            </a:extLst>
          </p:cNvPr>
          <p:cNvSpPr/>
          <p:nvPr/>
        </p:nvSpPr>
        <p:spPr>
          <a:xfrm>
            <a:off x="560259" y="4730555"/>
            <a:ext cx="356580" cy="69404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A0C6AFA5-DA6E-4629-9665-13CBF993BB22}"/>
              </a:ext>
            </a:extLst>
          </p:cNvPr>
          <p:cNvSpPr txBox="1"/>
          <p:nvPr/>
        </p:nvSpPr>
        <p:spPr>
          <a:xfrm>
            <a:off x="5753275" y="3900134"/>
            <a:ext cx="2910477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牧場の図面を見て、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どんなプログラムにすればいいか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考えてみよう！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8D289E0-69A0-4DCD-8360-653AA0D38279}"/>
              </a:ext>
            </a:extLst>
          </p:cNvPr>
          <p:cNvSpPr txBox="1"/>
          <p:nvPr/>
        </p:nvSpPr>
        <p:spPr>
          <a:xfrm>
            <a:off x="6222571" y="3937692"/>
            <a:ext cx="6641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ずめん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E25EBF2C-DFCA-4A8D-9606-15B27490E30B}"/>
              </a:ext>
            </a:extLst>
          </p:cNvPr>
          <p:cNvSpPr txBox="1"/>
          <p:nvPr/>
        </p:nvSpPr>
        <p:spPr>
          <a:xfrm>
            <a:off x="5606729" y="3937692"/>
            <a:ext cx="8041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ぼくじょう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7C916824-8684-4506-9BB6-88C39288D01A}"/>
              </a:ext>
            </a:extLst>
          </p:cNvPr>
          <p:cNvSpPr txBox="1"/>
          <p:nvPr/>
        </p:nvSpPr>
        <p:spPr>
          <a:xfrm>
            <a:off x="5685366" y="4776768"/>
            <a:ext cx="5565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8" name="図 77">
            <a:extLst>
              <a:ext uri="{FF2B5EF4-FFF2-40B4-BE49-F238E27FC236}">
                <a16:creationId xmlns:a16="http://schemas.microsoft.com/office/drawing/2014/main" id="{6AFD0B3C-F5CA-4F6E-B651-1FB003EA7A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2384" y="5046837"/>
            <a:ext cx="835296" cy="1331134"/>
          </a:xfrm>
          <a:prstGeom prst="rect">
            <a:avLst/>
          </a:prstGeom>
        </p:spPr>
      </p:pic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EFF8002E-436B-43CC-A17D-0FED7BAD17EA}"/>
              </a:ext>
            </a:extLst>
          </p:cNvPr>
          <p:cNvSpPr txBox="1"/>
          <p:nvPr/>
        </p:nvSpPr>
        <p:spPr>
          <a:xfrm>
            <a:off x="6788890" y="3937692"/>
            <a:ext cx="444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吹き出し: 角を丸めた四角形 79">
            <a:extLst>
              <a:ext uri="{FF2B5EF4-FFF2-40B4-BE49-F238E27FC236}">
                <a16:creationId xmlns:a16="http://schemas.microsoft.com/office/drawing/2014/main" id="{99E792F4-8C8F-4E3C-9FF8-9C38B3EE503F}"/>
              </a:ext>
            </a:extLst>
          </p:cNvPr>
          <p:cNvSpPr/>
          <p:nvPr/>
        </p:nvSpPr>
        <p:spPr>
          <a:xfrm>
            <a:off x="5673265" y="3835837"/>
            <a:ext cx="2910476" cy="1359973"/>
          </a:xfrm>
          <a:prstGeom prst="wedgeRoundRectCallout">
            <a:avLst>
              <a:gd name="adj1" fmla="val 31627"/>
              <a:gd name="adj2" fmla="val 6461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8035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．羊を移動させよう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848420" y="380507"/>
            <a:ext cx="646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ひつじ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547946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A3DFE98-1A3B-435D-8E77-88E65CDF1520}"/>
              </a:ext>
            </a:extLst>
          </p:cNvPr>
          <p:cNvSpPr txBox="1"/>
          <p:nvPr/>
        </p:nvSpPr>
        <p:spPr>
          <a:xfrm>
            <a:off x="259976" y="990668"/>
            <a:ext cx="6984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どんな順番でエージェントを動かしたらいいか考えてみよう！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AF65471-28A0-4B5F-AF73-4CA4554B9B88}"/>
              </a:ext>
            </a:extLst>
          </p:cNvPr>
          <p:cNvSpPr txBox="1"/>
          <p:nvPr/>
        </p:nvSpPr>
        <p:spPr>
          <a:xfrm>
            <a:off x="852731" y="1061344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3888D29-932D-47BC-9E4A-E3686D8AEB13}"/>
              </a:ext>
            </a:extLst>
          </p:cNvPr>
          <p:cNvSpPr txBox="1"/>
          <p:nvPr/>
        </p:nvSpPr>
        <p:spPr>
          <a:xfrm>
            <a:off x="3193506" y="1061344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C9AC876-8AE4-4DA4-8551-1152C17B0402}"/>
              </a:ext>
            </a:extLst>
          </p:cNvPr>
          <p:cNvSpPr txBox="1"/>
          <p:nvPr/>
        </p:nvSpPr>
        <p:spPr>
          <a:xfrm>
            <a:off x="4957990" y="1061344"/>
            <a:ext cx="64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C1F396C-3A20-4D69-8536-BE9009FF27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528" r="14528"/>
          <a:stretch/>
        </p:blipFill>
        <p:spPr>
          <a:xfrm>
            <a:off x="1694752" y="1511161"/>
            <a:ext cx="5397704" cy="4500441"/>
          </a:xfrm>
          <a:prstGeom prst="rect">
            <a:avLst/>
          </a:prstGeom>
        </p:spPr>
      </p:pic>
      <p:sp>
        <p:nvSpPr>
          <p:cNvPr id="11" name="楕円 10">
            <a:extLst>
              <a:ext uri="{FF2B5EF4-FFF2-40B4-BE49-F238E27FC236}">
                <a16:creationId xmlns:a16="http://schemas.microsoft.com/office/drawing/2014/main" id="{5893E50F-CD1A-46D6-9825-F1C45FDF1894}"/>
              </a:ext>
            </a:extLst>
          </p:cNvPr>
          <p:cNvSpPr/>
          <p:nvPr/>
        </p:nvSpPr>
        <p:spPr>
          <a:xfrm>
            <a:off x="4592771" y="1528917"/>
            <a:ext cx="504161" cy="47263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4752CB4E-286F-4778-9DEB-861E0F6A1CFD}"/>
              </a:ext>
            </a:extLst>
          </p:cNvPr>
          <p:cNvSpPr/>
          <p:nvPr/>
        </p:nvSpPr>
        <p:spPr>
          <a:xfrm>
            <a:off x="5286709" y="5501802"/>
            <a:ext cx="504161" cy="47263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56F3C19-432B-46C9-8272-B8A95ED5A17B}"/>
              </a:ext>
            </a:extLst>
          </p:cNvPr>
          <p:cNvSpPr txBox="1"/>
          <p:nvPr/>
        </p:nvSpPr>
        <p:spPr>
          <a:xfrm>
            <a:off x="5775339" y="5466209"/>
            <a:ext cx="1177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A46EC49-602F-4C3C-8952-2C269C76F7C9}"/>
              </a:ext>
            </a:extLst>
          </p:cNvPr>
          <p:cNvSpPr txBox="1"/>
          <p:nvPr/>
        </p:nvSpPr>
        <p:spPr>
          <a:xfrm>
            <a:off x="4881796" y="1472652"/>
            <a:ext cx="1177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吹き出し: 角を丸めた四角形 14">
            <a:extLst>
              <a:ext uri="{FF2B5EF4-FFF2-40B4-BE49-F238E27FC236}">
                <a16:creationId xmlns:a16="http://schemas.microsoft.com/office/drawing/2014/main" id="{5664B914-6CDE-4FB8-97A3-F99A0D078F78}"/>
              </a:ext>
            </a:extLst>
          </p:cNvPr>
          <p:cNvSpPr/>
          <p:nvPr/>
        </p:nvSpPr>
        <p:spPr>
          <a:xfrm>
            <a:off x="1565046" y="6130313"/>
            <a:ext cx="6131894" cy="628451"/>
          </a:xfrm>
          <a:prstGeom prst="wedgeRoundRectCallout">
            <a:avLst>
              <a:gd name="adj1" fmla="val -52666"/>
              <a:gd name="adj2" fmla="val -1674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F731F0C-1C17-4B03-94C6-E9911F8E4C2D}"/>
              </a:ext>
            </a:extLst>
          </p:cNvPr>
          <p:cNvSpPr txBox="1"/>
          <p:nvPr/>
        </p:nvSpPr>
        <p:spPr>
          <a:xfrm>
            <a:off x="1590312" y="6145854"/>
            <a:ext cx="6314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障害物にぶつかったとき、どちらに向きを変えたらいいかな？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9E22DA8-41E4-4604-A594-07AD9B8F6E02}"/>
              </a:ext>
            </a:extLst>
          </p:cNvPr>
          <p:cNvSpPr txBox="1"/>
          <p:nvPr/>
        </p:nvSpPr>
        <p:spPr>
          <a:xfrm>
            <a:off x="1437374" y="6204453"/>
            <a:ext cx="11381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712A957-CE31-4A73-81CF-6EDFC08357ED}"/>
              </a:ext>
            </a:extLst>
          </p:cNvPr>
          <p:cNvSpPr txBox="1"/>
          <p:nvPr/>
        </p:nvSpPr>
        <p:spPr>
          <a:xfrm>
            <a:off x="5396230" y="6204453"/>
            <a:ext cx="4570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DF7EC5A-372B-432A-B433-5EF216162B9B}"/>
              </a:ext>
            </a:extLst>
          </p:cNvPr>
          <p:cNvSpPr txBox="1"/>
          <p:nvPr/>
        </p:nvSpPr>
        <p:spPr>
          <a:xfrm>
            <a:off x="4868065" y="6204453"/>
            <a:ext cx="2987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59E710AB-7933-4673-929C-BA02B542C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73" y="5553036"/>
            <a:ext cx="777052" cy="131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7371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．羊を移動させよう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848420" y="380507"/>
            <a:ext cx="646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ひつじ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547946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3581C26-25F1-451F-906C-0D9ACC0801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13" r="15598"/>
          <a:stretch/>
        </p:blipFill>
        <p:spPr>
          <a:xfrm>
            <a:off x="334735" y="1726224"/>
            <a:ext cx="5367758" cy="4569231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CED3860-9596-4F55-9914-817C38AE424C}"/>
              </a:ext>
            </a:extLst>
          </p:cNvPr>
          <p:cNvSpPr txBox="1"/>
          <p:nvPr/>
        </p:nvSpPr>
        <p:spPr>
          <a:xfrm>
            <a:off x="4113389" y="5605722"/>
            <a:ext cx="1177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B270555-9555-49D5-B6E4-20D70DD5541B}"/>
              </a:ext>
            </a:extLst>
          </p:cNvPr>
          <p:cNvSpPr txBox="1"/>
          <p:nvPr/>
        </p:nvSpPr>
        <p:spPr>
          <a:xfrm>
            <a:off x="3384499" y="1597663"/>
            <a:ext cx="1177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AD5BB27-E324-4C9F-8EEC-9789D9D566B5}"/>
              </a:ext>
            </a:extLst>
          </p:cNvPr>
          <p:cNvSpPr txBox="1"/>
          <p:nvPr/>
        </p:nvSpPr>
        <p:spPr>
          <a:xfrm>
            <a:off x="3666472" y="4852828"/>
            <a:ext cx="44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ja-JP" altLang="en-US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E14D7D8-780B-4062-A2A5-E22B2FC5F867}"/>
              </a:ext>
            </a:extLst>
          </p:cNvPr>
          <p:cNvSpPr txBox="1"/>
          <p:nvPr/>
        </p:nvSpPr>
        <p:spPr>
          <a:xfrm>
            <a:off x="2300790" y="4366036"/>
            <a:ext cx="44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ja-JP" altLang="en-US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0B7BA23-9E1F-42AB-98A5-1457CA88233F}"/>
              </a:ext>
            </a:extLst>
          </p:cNvPr>
          <p:cNvSpPr txBox="1"/>
          <p:nvPr/>
        </p:nvSpPr>
        <p:spPr>
          <a:xfrm>
            <a:off x="2300790" y="3477583"/>
            <a:ext cx="44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kumimoji="1" lang="ja-JP" altLang="en-US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29B98AA-40AC-4B6F-8BC0-59DB144FB05E}"/>
              </a:ext>
            </a:extLst>
          </p:cNvPr>
          <p:cNvSpPr txBox="1"/>
          <p:nvPr/>
        </p:nvSpPr>
        <p:spPr>
          <a:xfrm>
            <a:off x="3161040" y="3044057"/>
            <a:ext cx="44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kumimoji="1" lang="ja-JP" altLang="en-US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449AD64-0927-4AEC-8409-77F0D3F05C8B}"/>
              </a:ext>
            </a:extLst>
          </p:cNvPr>
          <p:cNvSpPr txBox="1"/>
          <p:nvPr/>
        </p:nvSpPr>
        <p:spPr>
          <a:xfrm>
            <a:off x="259975" y="990668"/>
            <a:ext cx="868871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いくつかのルートが考えられますが、今回はこのルートでのプログラムを作ります。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AB857DB-023D-4F8E-986A-4DAE8C22AF42}"/>
              </a:ext>
            </a:extLst>
          </p:cNvPr>
          <p:cNvSpPr txBox="1"/>
          <p:nvPr/>
        </p:nvSpPr>
        <p:spPr>
          <a:xfrm>
            <a:off x="4101481" y="1051069"/>
            <a:ext cx="7380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FE9E9BB-8CA8-4ECB-9D4B-0EC580B2CF38}"/>
              </a:ext>
            </a:extLst>
          </p:cNvPr>
          <p:cNvSpPr txBox="1"/>
          <p:nvPr/>
        </p:nvSpPr>
        <p:spPr>
          <a:xfrm>
            <a:off x="2183905" y="1051069"/>
            <a:ext cx="6294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E657305-940D-4E1A-AB33-AB9E53C58480}"/>
              </a:ext>
            </a:extLst>
          </p:cNvPr>
          <p:cNvSpPr txBox="1"/>
          <p:nvPr/>
        </p:nvSpPr>
        <p:spPr>
          <a:xfrm>
            <a:off x="7725050" y="1051069"/>
            <a:ext cx="5134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9C3486B-3F14-4A7D-A566-1EB0A4AD3F2D}"/>
              </a:ext>
            </a:extLst>
          </p:cNvPr>
          <p:cNvSpPr txBox="1"/>
          <p:nvPr/>
        </p:nvSpPr>
        <p:spPr>
          <a:xfrm>
            <a:off x="5965795" y="2498049"/>
            <a:ext cx="27495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　左に向きを変える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FD1C36F-E420-40FC-9B7F-702B7066B2F8}"/>
              </a:ext>
            </a:extLst>
          </p:cNvPr>
          <p:cNvSpPr txBox="1"/>
          <p:nvPr/>
        </p:nvSpPr>
        <p:spPr>
          <a:xfrm>
            <a:off x="6314981" y="2558124"/>
            <a:ext cx="600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C52C007-BFFB-4AE8-884B-94F51B9922C3}"/>
              </a:ext>
            </a:extLst>
          </p:cNvPr>
          <p:cNvSpPr txBox="1"/>
          <p:nvPr/>
        </p:nvSpPr>
        <p:spPr>
          <a:xfrm>
            <a:off x="6893512" y="2559360"/>
            <a:ext cx="374273" cy="25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60F846A-757C-49C3-B653-F108BAFB5204}"/>
              </a:ext>
            </a:extLst>
          </p:cNvPr>
          <p:cNvSpPr txBox="1"/>
          <p:nvPr/>
        </p:nvSpPr>
        <p:spPr>
          <a:xfrm>
            <a:off x="7582303" y="2567002"/>
            <a:ext cx="3742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61F1DA5-7E95-4DA6-998B-BE35D15AD75F}"/>
              </a:ext>
            </a:extLst>
          </p:cNvPr>
          <p:cNvSpPr txBox="1"/>
          <p:nvPr/>
        </p:nvSpPr>
        <p:spPr>
          <a:xfrm>
            <a:off x="5965795" y="3044057"/>
            <a:ext cx="27495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　右に向きを変える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80B37D5-A01A-4D79-BB80-03571A95FC7D}"/>
              </a:ext>
            </a:extLst>
          </p:cNvPr>
          <p:cNvSpPr txBox="1"/>
          <p:nvPr/>
        </p:nvSpPr>
        <p:spPr>
          <a:xfrm>
            <a:off x="6314981" y="3104132"/>
            <a:ext cx="600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2AD5FA4-3372-4FCC-8EFD-9A6CC4526F93}"/>
              </a:ext>
            </a:extLst>
          </p:cNvPr>
          <p:cNvSpPr txBox="1"/>
          <p:nvPr/>
        </p:nvSpPr>
        <p:spPr>
          <a:xfrm>
            <a:off x="6893512" y="3105368"/>
            <a:ext cx="374273" cy="25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E62CA35-6AF2-4B06-96D8-C1B4E4CB2D79}"/>
              </a:ext>
            </a:extLst>
          </p:cNvPr>
          <p:cNvSpPr txBox="1"/>
          <p:nvPr/>
        </p:nvSpPr>
        <p:spPr>
          <a:xfrm>
            <a:off x="7582303" y="3113010"/>
            <a:ext cx="3742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1E8E5EE-8C23-4743-AB8C-78D36568A64D}"/>
              </a:ext>
            </a:extLst>
          </p:cNvPr>
          <p:cNvSpPr txBox="1"/>
          <p:nvPr/>
        </p:nvSpPr>
        <p:spPr>
          <a:xfrm>
            <a:off x="5965794" y="4259712"/>
            <a:ext cx="27495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　左に向きを変える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0F9B062-EE94-4317-BD86-50BE7356289C}"/>
              </a:ext>
            </a:extLst>
          </p:cNvPr>
          <p:cNvSpPr txBox="1"/>
          <p:nvPr/>
        </p:nvSpPr>
        <p:spPr>
          <a:xfrm>
            <a:off x="6314980" y="4319787"/>
            <a:ext cx="600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A7CEA8A-2D70-4A59-9801-FC92371695DB}"/>
              </a:ext>
            </a:extLst>
          </p:cNvPr>
          <p:cNvSpPr txBox="1"/>
          <p:nvPr/>
        </p:nvSpPr>
        <p:spPr>
          <a:xfrm>
            <a:off x="6893511" y="4321023"/>
            <a:ext cx="374273" cy="25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41D34E1-AD31-4D54-93B1-3CCD6495D491}"/>
              </a:ext>
            </a:extLst>
          </p:cNvPr>
          <p:cNvSpPr txBox="1"/>
          <p:nvPr/>
        </p:nvSpPr>
        <p:spPr>
          <a:xfrm>
            <a:off x="7582302" y="4328665"/>
            <a:ext cx="3742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0D31C44-1657-48AE-B974-6CC7EC09E202}"/>
              </a:ext>
            </a:extLst>
          </p:cNvPr>
          <p:cNvSpPr txBox="1"/>
          <p:nvPr/>
        </p:nvSpPr>
        <p:spPr>
          <a:xfrm>
            <a:off x="5965795" y="3622556"/>
            <a:ext cx="27495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　右に向きを変える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4436B6A-50D8-4A6D-9917-D65FD6F37FA8}"/>
              </a:ext>
            </a:extLst>
          </p:cNvPr>
          <p:cNvSpPr txBox="1"/>
          <p:nvPr/>
        </p:nvSpPr>
        <p:spPr>
          <a:xfrm>
            <a:off x="6314981" y="3682631"/>
            <a:ext cx="600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BB783DE-A689-4824-8E30-052E1D5C9A85}"/>
              </a:ext>
            </a:extLst>
          </p:cNvPr>
          <p:cNvSpPr txBox="1"/>
          <p:nvPr/>
        </p:nvSpPr>
        <p:spPr>
          <a:xfrm>
            <a:off x="6893512" y="3683867"/>
            <a:ext cx="374273" cy="25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4CF8A63A-3C81-4D3D-AEAE-B9EFAF2A1DC8}"/>
              </a:ext>
            </a:extLst>
          </p:cNvPr>
          <p:cNvSpPr txBox="1"/>
          <p:nvPr/>
        </p:nvSpPr>
        <p:spPr>
          <a:xfrm>
            <a:off x="7582303" y="3691509"/>
            <a:ext cx="3742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39470423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．羊を移動させよう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848420" y="380507"/>
            <a:ext cx="646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ひつじ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547946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5EA0C68-FC74-4EE6-80C7-3BEF9D8BD446}"/>
              </a:ext>
            </a:extLst>
          </p:cNvPr>
          <p:cNvSpPr txBox="1"/>
          <p:nvPr/>
        </p:nvSpPr>
        <p:spPr>
          <a:xfrm>
            <a:off x="626802" y="1316080"/>
            <a:ext cx="62880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プレイヤーがエージェントを動かすための指令を出す。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027E180-2594-4147-88EB-BEC91BEF9C8C}"/>
              </a:ext>
            </a:extLst>
          </p:cNvPr>
          <p:cNvSpPr txBox="1"/>
          <p:nvPr/>
        </p:nvSpPr>
        <p:spPr>
          <a:xfrm>
            <a:off x="626802" y="1898585"/>
            <a:ext cx="670482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エージェントは前方を確認し、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ブロックが無いと判断している間、次の処理を繰り返す。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7B4D67F-6043-4C4F-A868-CD2B9C9454F5}"/>
              </a:ext>
            </a:extLst>
          </p:cNvPr>
          <p:cNvSpPr txBox="1"/>
          <p:nvPr/>
        </p:nvSpPr>
        <p:spPr>
          <a:xfrm>
            <a:off x="5304695" y="1384718"/>
            <a:ext cx="606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2AB348A-081E-4579-B338-2154937CB9B8}"/>
              </a:ext>
            </a:extLst>
          </p:cNvPr>
          <p:cNvSpPr txBox="1"/>
          <p:nvPr/>
        </p:nvSpPr>
        <p:spPr>
          <a:xfrm>
            <a:off x="3878862" y="137523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0052D0B-3106-4164-874F-8C75100F1BAC}"/>
              </a:ext>
            </a:extLst>
          </p:cNvPr>
          <p:cNvSpPr txBox="1"/>
          <p:nvPr/>
        </p:nvSpPr>
        <p:spPr>
          <a:xfrm>
            <a:off x="5934451" y="1383614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FAA869E-BF81-40E5-99CD-F2161EAD0F95}"/>
              </a:ext>
            </a:extLst>
          </p:cNvPr>
          <p:cNvSpPr txBox="1"/>
          <p:nvPr/>
        </p:nvSpPr>
        <p:spPr>
          <a:xfrm>
            <a:off x="6164624" y="251669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B99875E-B306-40A2-84B2-6C38BE11BB4D}"/>
              </a:ext>
            </a:extLst>
          </p:cNvPr>
          <p:cNvSpPr txBox="1"/>
          <p:nvPr/>
        </p:nvSpPr>
        <p:spPr>
          <a:xfrm>
            <a:off x="2042550" y="251669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4F3865D-C3CD-46B3-8FB4-6F309C82AAE0}"/>
              </a:ext>
            </a:extLst>
          </p:cNvPr>
          <p:cNvSpPr txBox="1"/>
          <p:nvPr/>
        </p:nvSpPr>
        <p:spPr>
          <a:xfrm>
            <a:off x="2497289" y="1971182"/>
            <a:ext cx="694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246715E-DCEE-4BDF-A7A5-75B181638A18}"/>
              </a:ext>
            </a:extLst>
          </p:cNvPr>
          <p:cNvSpPr txBox="1"/>
          <p:nvPr/>
        </p:nvSpPr>
        <p:spPr>
          <a:xfrm>
            <a:off x="3992863" y="2516699"/>
            <a:ext cx="6202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F9673D3-3B03-4805-A9A2-FAA0B6B58351}"/>
              </a:ext>
            </a:extLst>
          </p:cNvPr>
          <p:cNvSpPr txBox="1"/>
          <p:nvPr/>
        </p:nvSpPr>
        <p:spPr>
          <a:xfrm>
            <a:off x="2724198" y="2516699"/>
            <a:ext cx="701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はんだん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C383E99-098F-47D7-B893-879CF98B30DF}"/>
              </a:ext>
            </a:extLst>
          </p:cNvPr>
          <p:cNvSpPr txBox="1"/>
          <p:nvPr/>
        </p:nvSpPr>
        <p:spPr>
          <a:xfrm>
            <a:off x="4556163" y="2516699"/>
            <a:ext cx="4495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724264A-DC66-4847-8EAE-BAF4B7AAD283}"/>
              </a:ext>
            </a:extLst>
          </p:cNvPr>
          <p:cNvSpPr txBox="1"/>
          <p:nvPr/>
        </p:nvSpPr>
        <p:spPr>
          <a:xfrm>
            <a:off x="5767847" y="2516699"/>
            <a:ext cx="266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C1B69B7F-DE70-4DD7-AF13-C315B66A7278}"/>
              </a:ext>
            </a:extLst>
          </p:cNvPr>
          <p:cNvSpPr txBox="1"/>
          <p:nvPr/>
        </p:nvSpPr>
        <p:spPr>
          <a:xfrm>
            <a:off x="5044771" y="2516699"/>
            <a:ext cx="569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1F4E4DC2-F65D-42AA-A616-ADC7D79FF3BF}"/>
              </a:ext>
            </a:extLst>
          </p:cNvPr>
          <p:cNvSpPr txBox="1"/>
          <p:nvPr/>
        </p:nvSpPr>
        <p:spPr>
          <a:xfrm>
            <a:off x="1339602" y="2947999"/>
            <a:ext cx="35778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ブロック分進む。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EB0B0A0-4D16-4734-8B77-866D9F4772F5}"/>
              </a:ext>
            </a:extLst>
          </p:cNvPr>
          <p:cNvSpPr txBox="1"/>
          <p:nvPr/>
        </p:nvSpPr>
        <p:spPr>
          <a:xfrm>
            <a:off x="620177" y="3583339"/>
            <a:ext cx="62880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ブロックがあったら向きを変える。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C8A6DA4F-3121-4F49-B210-9348C1ED18E3}"/>
              </a:ext>
            </a:extLst>
          </p:cNvPr>
          <p:cNvSpPr txBox="1"/>
          <p:nvPr/>
        </p:nvSpPr>
        <p:spPr>
          <a:xfrm>
            <a:off x="2991555" y="3006794"/>
            <a:ext cx="7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すす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8A5DB9C3-F8D6-46BB-923F-41247429CC26}"/>
              </a:ext>
            </a:extLst>
          </p:cNvPr>
          <p:cNvSpPr txBox="1"/>
          <p:nvPr/>
        </p:nvSpPr>
        <p:spPr>
          <a:xfrm>
            <a:off x="2950046" y="3652982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263364FB-237C-41EE-AF86-01843E86077D}"/>
              </a:ext>
            </a:extLst>
          </p:cNvPr>
          <p:cNvSpPr txBox="1"/>
          <p:nvPr/>
        </p:nvSpPr>
        <p:spPr>
          <a:xfrm>
            <a:off x="3683289" y="3646416"/>
            <a:ext cx="359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7920D2D4-F83E-448D-B359-6EA6CE3423F4}"/>
              </a:ext>
            </a:extLst>
          </p:cNvPr>
          <p:cNvSpPr txBox="1"/>
          <p:nvPr/>
        </p:nvSpPr>
        <p:spPr>
          <a:xfrm>
            <a:off x="3218900" y="1959048"/>
            <a:ext cx="694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5072FE4B-E287-4BD0-92FA-914EAB9BC7EE}"/>
              </a:ext>
            </a:extLst>
          </p:cNvPr>
          <p:cNvSpPr txBox="1"/>
          <p:nvPr/>
        </p:nvSpPr>
        <p:spPr>
          <a:xfrm>
            <a:off x="394045" y="4365900"/>
            <a:ext cx="564971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金色のプレートまで移動したら終了する。）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7022FF9E-4188-4DB6-85A8-09026C545331}"/>
              </a:ext>
            </a:extLst>
          </p:cNvPr>
          <p:cNvSpPr txBox="1"/>
          <p:nvPr/>
        </p:nvSpPr>
        <p:spPr>
          <a:xfrm>
            <a:off x="3959958" y="4408219"/>
            <a:ext cx="1035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6C7F6E04-14B9-41B8-8EB6-C17A97225714}"/>
              </a:ext>
            </a:extLst>
          </p:cNvPr>
          <p:cNvSpPr txBox="1"/>
          <p:nvPr/>
        </p:nvSpPr>
        <p:spPr>
          <a:xfrm>
            <a:off x="3003900" y="4428977"/>
            <a:ext cx="5904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E77BA293-32AB-4570-8221-2CDBC1155386}"/>
              </a:ext>
            </a:extLst>
          </p:cNvPr>
          <p:cNvSpPr txBox="1"/>
          <p:nvPr/>
        </p:nvSpPr>
        <p:spPr>
          <a:xfrm>
            <a:off x="841253" y="4435543"/>
            <a:ext cx="841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pic>
        <p:nvPicPr>
          <p:cNvPr id="95" name="図 94">
            <a:extLst>
              <a:ext uri="{FF2B5EF4-FFF2-40B4-BE49-F238E27FC236}">
                <a16:creationId xmlns:a16="http://schemas.microsoft.com/office/drawing/2014/main" id="{292708B2-7FD7-4D0D-BC32-FA98FC33ED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13" r="15598"/>
          <a:stretch/>
        </p:blipFill>
        <p:spPr>
          <a:xfrm>
            <a:off x="5656760" y="3308186"/>
            <a:ext cx="3386892" cy="288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0558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．羊を移動させよう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848420" y="380507"/>
            <a:ext cx="646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ひつじ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547946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B6C70B3-E75D-4FB6-A989-397056D94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644" y="966682"/>
            <a:ext cx="4308076" cy="5829174"/>
          </a:xfrm>
          <a:prstGeom prst="rect">
            <a:avLst/>
          </a:prstGeom>
        </p:spPr>
      </p:pic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DF4DE68A-4EDE-4D5D-AE6A-7E94ECA3F31B}"/>
              </a:ext>
            </a:extLst>
          </p:cNvPr>
          <p:cNvSpPr/>
          <p:nvPr/>
        </p:nvSpPr>
        <p:spPr>
          <a:xfrm>
            <a:off x="893065" y="2409113"/>
            <a:ext cx="4092223" cy="810394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3E92CA3-F75C-43B8-A145-2A2460319609}"/>
              </a:ext>
            </a:extLst>
          </p:cNvPr>
          <p:cNvSpPr txBox="1"/>
          <p:nvPr/>
        </p:nvSpPr>
        <p:spPr>
          <a:xfrm>
            <a:off x="5836412" y="1210864"/>
            <a:ext cx="306266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の部分を複製して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の場所に入れる。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9365C24-9AA4-4A84-83FC-7C2A5D41DDE8}"/>
              </a:ext>
            </a:extLst>
          </p:cNvPr>
          <p:cNvSpPr txBox="1"/>
          <p:nvPr/>
        </p:nvSpPr>
        <p:spPr>
          <a:xfrm>
            <a:off x="6726509" y="1275513"/>
            <a:ext cx="5998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41804844-C980-4C86-B2FB-1F2D5E22C8B7}"/>
              </a:ext>
            </a:extLst>
          </p:cNvPr>
          <p:cNvSpPr/>
          <p:nvPr/>
        </p:nvSpPr>
        <p:spPr>
          <a:xfrm>
            <a:off x="5919612" y="1413822"/>
            <a:ext cx="665466" cy="28728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45C2819-F263-42EF-B6E9-20B0A69CAB36}"/>
              </a:ext>
            </a:extLst>
          </p:cNvPr>
          <p:cNvSpPr txBox="1"/>
          <p:nvPr/>
        </p:nvSpPr>
        <p:spPr>
          <a:xfrm>
            <a:off x="7404726" y="1275513"/>
            <a:ext cx="7236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ふくせい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172C08E5-DCA0-4565-A4E3-F69366901E48}"/>
              </a:ext>
            </a:extLst>
          </p:cNvPr>
          <p:cNvSpPr/>
          <p:nvPr/>
        </p:nvSpPr>
        <p:spPr>
          <a:xfrm>
            <a:off x="893065" y="1275513"/>
            <a:ext cx="4092223" cy="82866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2FBA298-70D2-40B6-9615-1607EB021FAA}"/>
              </a:ext>
            </a:extLst>
          </p:cNvPr>
          <p:cNvSpPr txBox="1"/>
          <p:nvPr/>
        </p:nvSpPr>
        <p:spPr>
          <a:xfrm>
            <a:off x="6775436" y="1808728"/>
            <a:ext cx="5998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F0BAEC0-EC03-4571-9F61-9B695268E44B}"/>
              </a:ext>
            </a:extLst>
          </p:cNvPr>
          <p:cNvSpPr txBox="1"/>
          <p:nvPr/>
        </p:nvSpPr>
        <p:spPr>
          <a:xfrm>
            <a:off x="7481641" y="1808727"/>
            <a:ext cx="3204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B963EDA1-2757-44CE-A5D8-E0103B0EE4CC}"/>
              </a:ext>
            </a:extLst>
          </p:cNvPr>
          <p:cNvSpPr/>
          <p:nvPr/>
        </p:nvSpPr>
        <p:spPr>
          <a:xfrm>
            <a:off x="5916885" y="1981314"/>
            <a:ext cx="665466" cy="287288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FCA0B044-3FC4-4018-A2F9-4976CB980595}"/>
              </a:ext>
            </a:extLst>
          </p:cNvPr>
          <p:cNvSpPr/>
          <p:nvPr/>
        </p:nvSpPr>
        <p:spPr>
          <a:xfrm>
            <a:off x="893065" y="3524446"/>
            <a:ext cx="4092223" cy="810394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3EA61C87-399A-4854-BC8D-457A51B1B2F3}"/>
              </a:ext>
            </a:extLst>
          </p:cNvPr>
          <p:cNvSpPr/>
          <p:nvPr/>
        </p:nvSpPr>
        <p:spPr>
          <a:xfrm>
            <a:off x="893065" y="4639779"/>
            <a:ext cx="4092223" cy="810394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89FB174C-B17E-4373-B265-0F74B6599F83}"/>
              </a:ext>
            </a:extLst>
          </p:cNvPr>
          <p:cNvSpPr/>
          <p:nvPr/>
        </p:nvSpPr>
        <p:spPr>
          <a:xfrm>
            <a:off x="893065" y="5755112"/>
            <a:ext cx="4092223" cy="810394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FCACB8C0-EDC0-4044-BA0A-912E323FD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8" y="3047195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A92132DE-656C-4FCA-830E-F7138635E410}"/>
              </a:ext>
            </a:extLst>
          </p:cNvPr>
          <p:cNvCxnSpPr>
            <a:cxnSpLocks/>
            <a:stCxn id="55" idx="3"/>
          </p:cNvCxnSpPr>
          <p:nvPr/>
        </p:nvCxnSpPr>
        <p:spPr>
          <a:xfrm>
            <a:off x="581891" y="3283367"/>
            <a:ext cx="30926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831E1C90-78F9-4107-8E2E-615619C4F47D}"/>
              </a:ext>
            </a:extLst>
          </p:cNvPr>
          <p:cNvSpPr txBox="1"/>
          <p:nvPr/>
        </p:nvSpPr>
        <p:spPr>
          <a:xfrm>
            <a:off x="5148193" y="2076910"/>
            <a:ext cx="44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771D6AEA-DC65-4A2A-8E10-F42B48BFF7D1}"/>
              </a:ext>
            </a:extLst>
          </p:cNvPr>
          <p:cNvCxnSpPr>
            <a:cxnSpLocks/>
            <a:stCxn id="64" idx="1"/>
          </p:cNvCxnSpPr>
          <p:nvPr/>
        </p:nvCxnSpPr>
        <p:spPr>
          <a:xfrm flipH="1">
            <a:off x="2476870" y="2261576"/>
            <a:ext cx="2671323" cy="702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8D3423B2-63E7-4CA4-A5F3-B980C951215B}"/>
              </a:ext>
            </a:extLst>
          </p:cNvPr>
          <p:cNvSpPr txBox="1"/>
          <p:nvPr/>
        </p:nvSpPr>
        <p:spPr>
          <a:xfrm>
            <a:off x="5148193" y="3185032"/>
            <a:ext cx="44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CC698523-F7A5-455D-BFCD-50B73C68032C}"/>
              </a:ext>
            </a:extLst>
          </p:cNvPr>
          <p:cNvCxnSpPr>
            <a:cxnSpLocks/>
            <a:stCxn id="69" idx="1"/>
          </p:cNvCxnSpPr>
          <p:nvPr/>
        </p:nvCxnSpPr>
        <p:spPr>
          <a:xfrm flipH="1">
            <a:off x="2476870" y="3369698"/>
            <a:ext cx="2671323" cy="702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335E20E1-0425-46ED-A70C-25067C15BE5F}"/>
              </a:ext>
            </a:extLst>
          </p:cNvPr>
          <p:cNvSpPr txBox="1"/>
          <p:nvPr/>
        </p:nvSpPr>
        <p:spPr>
          <a:xfrm>
            <a:off x="5148193" y="4295550"/>
            <a:ext cx="44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67CBFF2E-A22F-48D1-BF0F-15400954D0E6}"/>
              </a:ext>
            </a:extLst>
          </p:cNvPr>
          <p:cNvCxnSpPr>
            <a:cxnSpLocks/>
            <a:stCxn id="72" idx="1"/>
          </p:cNvCxnSpPr>
          <p:nvPr/>
        </p:nvCxnSpPr>
        <p:spPr>
          <a:xfrm flipH="1">
            <a:off x="2476870" y="4480216"/>
            <a:ext cx="2671323" cy="702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8EACF6A2-35BB-4975-BA9A-71238D33F312}"/>
              </a:ext>
            </a:extLst>
          </p:cNvPr>
          <p:cNvSpPr txBox="1"/>
          <p:nvPr/>
        </p:nvSpPr>
        <p:spPr>
          <a:xfrm>
            <a:off x="5148193" y="5397821"/>
            <a:ext cx="44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802CC48B-9687-4404-BF11-E3421586CB2F}"/>
              </a:ext>
            </a:extLst>
          </p:cNvPr>
          <p:cNvCxnSpPr>
            <a:cxnSpLocks/>
            <a:stCxn id="74" idx="1"/>
          </p:cNvCxnSpPr>
          <p:nvPr/>
        </p:nvCxnSpPr>
        <p:spPr>
          <a:xfrm flipH="1">
            <a:off x="2476870" y="5582487"/>
            <a:ext cx="2671323" cy="702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647A56F3-36FB-41BA-9A80-95344A220CBC}"/>
              </a:ext>
            </a:extLst>
          </p:cNvPr>
          <p:cNvGrpSpPr/>
          <p:nvPr/>
        </p:nvGrpSpPr>
        <p:grpSpPr>
          <a:xfrm>
            <a:off x="7299140" y="5422756"/>
            <a:ext cx="1215452" cy="1215452"/>
            <a:chOff x="5638108" y="5543188"/>
            <a:chExt cx="1215452" cy="1215452"/>
          </a:xfrm>
        </p:grpSpPr>
        <p:sp>
          <p:nvSpPr>
            <p:cNvPr id="77" name="楕円 76">
              <a:extLst>
                <a:ext uri="{FF2B5EF4-FFF2-40B4-BE49-F238E27FC236}">
                  <a16:creationId xmlns:a16="http://schemas.microsoft.com/office/drawing/2014/main" id="{88FE454B-E47A-49BC-9D2F-0AC0588F4011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78" name="図 77">
              <a:extLst>
                <a:ext uri="{FF2B5EF4-FFF2-40B4-BE49-F238E27FC236}">
                  <a16:creationId xmlns:a16="http://schemas.microsoft.com/office/drawing/2014/main" id="{4F253301-010B-4D5B-8FE3-3BD96E8900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6C6906C-C685-45C4-AF34-64E10091D204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7F0B8EB9-1594-44FB-A32D-0601B2597E8E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860F989E-EC43-47FE-B228-A58A95DC8E4B}"/>
              </a:ext>
            </a:extLst>
          </p:cNvPr>
          <p:cNvSpPr txBox="1"/>
          <p:nvPr/>
        </p:nvSpPr>
        <p:spPr>
          <a:xfrm>
            <a:off x="5791413" y="3047195"/>
            <a:ext cx="3379645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②③は「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④は「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40955925-D93A-4366-8E6C-5DF84465F9D1}"/>
              </a:ext>
            </a:extLst>
          </p:cNvPr>
          <p:cNvSpPr txBox="1"/>
          <p:nvPr/>
        </p:nvSpPr>
        <p:spPr>
          <a:xfrm>
            <a:off x="8244173" y="369699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38A92DB8-DE45-407A-82B3-4819EA9BD8DF}"/>
              </a:ext>
            </a:extLst>
          </p:cNvPr>
          <p:cNvSpPr txBox="1"/>
          <p:nvPr/>
        </p:nvSpPr>
        <p:spPr>
          <a:xfrm>
            <a:off x="6652026" y="423581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4448B3BC-EA62-4CF5-B0A4-114291854D4D}"/>
              </a:ext>
            </a:extLst>
          </p:cNvPr>
          <p:cNvSpPr txBox="1"/>
          <p:nvPr/>
        </p:nvSpPr>
        <p:spPr>
          <a:xfrm>
            <a:off x="7109543" y="4774911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5" name="図 84">
            <a:extLst>
              <a:ext uri="{FF2B5EF4-FFF2-40B4-BE49-F238E27FC236}">
                <a16:creationId xmlns:a16="http://schemas.microsoft.com/office/drawing/2014/main" id="{8C524E28-8A6C-403D-A910-A9D07C451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6412" y="3682136"/>
            <a:ext cx="2339543" cy="548688"/>
          </a:xfrm>
          <a:prstGeom prst="rect">
            <a:avLst/>
          </a:prstGeom>
        </p:spPr>
      </p:pic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FF81E572-C8B6-432B-9781-16CA820D595F}"/>
              </a:ext>
            </a:extLst>
          </p:cNvPr>
          <p:cNvSpPr txBox="1"/>
          <p:nvPr/>
        </p:nvSpPr>
        <p:spPr>
          <a:xfrm>
            <a:off x="6337758" y="4742654"/>
            <a:ext cx="6400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22C9361-5686-5DFF-79E1-24049549C5ED}"/>
              </a:ext>
            </a:extLst>
          </p:cNvPr>
          <p:cNvSpPr txBox="1"/>
          <p:nvPr/>
        </p:nvSpPr>
        <p:spPr>
          <a:xfrm>
            <a:off x="2807721" y="128290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0AD11FC-151E-33EA-7423-38DDF0FAAB56}"/>
              </a:ext>
            </a:extLst>
          </p:cNvPr>
          <p:cNvSpPr txBox="1"/>
          <p:nvPr/>
        </p:nvSpPr>
        <p:spPr>
          <a:xfrm>
            <a:off x="3223783" y="1282905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1B4DEE7-6C6D-524B-41B8-6C2147A2AC1C}"/>
              </a:ext>
            </a:extLst>
          </p:cNvPr>
          <p:cNvSpPr txBox="1"/>
          <p:nvPr/>
        </p:nvSpPr>
        <p:spPr>
          <a:xfrm>
            <a:off x="1516026" y="158183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8987552-1CC2-C42D-0FED-B9377C97EFA6}"/>
              </a:ext>
            </a:extLst>
          </p:cNvPr>
          <p:cNvSpPr txBox="1"/>
          <p:nvPr/>
        </p:nvSpPr>
        <p:spPr>
          <a:xfrm>
            <a:off x="2833933" y="238925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1C054C1-DCFE-FF50-ECE1-DD4B3E412C48}"/>
              </a:ext>
            </a:extLst>
          </p:cNvPr>
          <p:cNvSpPr txBox="1"/>
          <p:nvPr/>
        </p:nvSpPr>
        <p:spPr>
          <a:xfrm>
            <a:off x="1516587" y="269716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1CAF9500-3DBC-649A-6A10-AA4021645870}"/>
              </a:ext>
            </a:extLst>
          </p:cNvPr>
          <p:cNvSpPr txBox="1"/>
          <p:nvPr/>
        </p:nvSpPr>
        <p:spPr>
          <a:xfrm>
            <a:off x="2833933" y="350337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96FAC45-B31A-62CA-9731-96093B4F6F57}"/>
              </a:ext>
            </a:extLst>
          </p:cNvPr>
          <p:cNvSpPr txBox="1"/>
          <p:nvPr/>
        </p:nvSpPr>
        <p:spPr>
          <a:xfrm>
            <a:off x="1526056" y="378462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A6CCBE5-D0C1-4796-79F6-CDD255A04217}"/>
              </a:ext>
            </a:extLst>
          </p:cNvPr>
          <p:cNvSpPr txBox="1"/>
          <p:nvPr/>
        </p:nvSpPr>
        <p:spPr>
          <a:xfrm>
            <a:off x="2807721" y="459980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A111D080-72DC-3988-21A3-EA444F39B400}"/>
              </a:ext>
            </a:extLst>
          </p:cNvPr>
          <p:cNvSpPr txBox="1"/>
          <p:nvPr/>
        </p:nvSpPr>
        <p:spPr>
          <a:xfrm>
            <a:off x="2833933" y="57055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60607F3-814F-E37A-D316-1210D2B86934}"/>
              </a:ext>
            </a:extLst>
          </p:cNvPr>
          <p:cNvSpPr txBox="1"/>
          <p:nvPr/>
        </p:nvSpPr>
        <p:spPr>
          <a:xfrm>
            <a:off x="1516026" y="601881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998187A-271F-CCAE-4E53-232E1B9F0D3B}"/>
              </a:ext>
            </a:extLst>
          </p:cNvPr>
          <p:cNvSpPr txBox="1"/>
          <p:nvPr/>
        </p:nvSpPr>
        <p:spPr>
          <a:xfrm>
            <a:off x="3175810" y="2389250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C00781F-D7C4-25AC-A9D2-F2CE302B4E17}"/>
              </a:ext>
            </a:extLst>
          </p:cNvPr>
          <p:cNvSpPr txBox="1"/>
          <p:nvPr/>
        </p:nvSpPr>
        <p:spPr>
          <a:xfrm>
            <a:off x="3195993" y="3503373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A1C047F-229A-DEB1-90F6-9C9CF4369DC5}"/>
              </a:ext>
            </a:extLst>
          </p:cNvPr>
          <p:cNvSpPr txBox="1"/>
          <p:nvPr/>
        </p:nvSpPr>
        <p:spPr>
          <a:xfrm>
            <a:off x="3148881" y="4599807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2EAFB558-97FB-227A-B2A6-F68C6BA757FE}"/>
              </a:ext>
            </a:extLst>
          </p:cNvPr>
          <p:cNvSpPr txBox="1"/>
          <p:nvPr/>
        </p:nvSpPr>
        <p:spPr>
          <a:xfrm>
            <a:off x="3223783" y="5705543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9B0C897-68DD-BACC-E812-E2B46A22BE01}"/>
              </a:ext>
            </a:extLst>
          </p:cNvPr>
          <p:cNvSpPr txBox="1"/>
          <p:nvPr/>
        </p:nvSpPr>
        <p:spPr>
          <a:xfrm>
            <a:off x="2561499" y="159328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603E1B9E-F1E6-E2A7-3C7E-C7DB7E64EB4A}"/>
              </a:ext>
            </a:extLst>
          </p:cNvPr>
          <p:cNvSpPr txBox="1"/>
          <p:nvPr/>
        </p:nvSpPr>
        <p:spPr>
          <a:xfrm>
            <a:off x="2536415" y="268852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004B8B04-9331-A23F-7CBA-99964C09B372}"/>
              </a:ext>
            </a:extLst>
          </p:cNvPr>
          <p:cNvSpPr txBox="1"/>
          <p:nvPr/>
        </p:nvSpPr>
        <p:spPr>
          <a:xfrm>
            <a:off x="2561499" y="378462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DBE7937-50BB-BA64-FD5C-56972C30E206}"/>
              </a:ext>
            </a:extLst>
          </p:cNvPr>
          <p:cNvSpPr txBox="1"/>
          <p:nvPr/>
        </p:nvSpPr>
        <p:spPr>
          <a:xfrm>
            <a:off x="2561499" y="490120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8567A59F-C9AD-8DAB-5A2B-191E48144829}"/>
              </a:ext>
            </a:extLst>
          </p:cNvPr>
          <p:cNvSpPr txBox="1"/>
          <p:nvPr/>
        </p:nvSpPr>
        <p:spPr>
          <a:xfrm>
            <a:off x="2561499" y="601881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FB864A61-C22E-F953-E4DD-7E444B28E5B6}"/>
              </a:ext>
            </a:extLst>
          </p:cNvPr>
          <p:cNvSpPr txBox="1"/>
          <p:nvPr/>
        </p:nvSpPr>
        <p:spPr>
          <a:xfrm>
            <a:off x="1695893" y="429980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0FAAC357-AC63-FD6A-7241-45759586D554}"/>
              </a:ext>
            </a:extLst>
          </p:cNvPr>
          <p:cNvSpPr txBox="1"/>
          <p:nvPr/>
        </p:nvSpPr>
        <p:spPr>
          <a:xfrm>
            <a:off x="2057739" y="4272959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5C9C6F0A-1F1B-92C5-9F13-51A5728759A0}"/>
              </a:ext>
            </a:extLst>
          </p:cNvPr>
          <p:cNvSpPr txBox="1"/>
          <p:nvPr/>
        </p:nvSpPr>
        <p:spPr>
          <a:xfrm>
            <a:off x="1532293" y="490120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69CF1FA9-EBE2-2A66-B50D-BF3D2BC93C01}"/>
              </a:ext>
            </a:extLst>
          </p:cNvPr>
          <p:cNvSpPr txBox="1"/>
          <p:nvPr/>
        </p:nvSpPr>
        <p:spPr>
          <a:xfrm>
            <a:off x="1659654" y="5377523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0B36F37B-E84A-EA50-2D82-293D91903AAF}"/>
              </a:ext>
            </a:extLst>
          </p:cNvPr>
          <p:cNvSpPr txBox="1"/>
          <p:nvPr/>
        </p:nvSpPr>
        <p:spPr>
          <a:xfrm>
            <a:off x="2100715" y="5377523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D22623E8-9E7C-3A98-1819-E0DBBD73AC5D}"/>
              </a:ext>
            </a:extLst>
          </p:cNvPr>
          <p:cNvSpPr txBox="1"/>
          <p:nvPr/>
        </p:nvSpPr>
        <p:spPr>
          <a:xfrm>
            <a:off x="1708268" y="2085324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3855C3B1-5F60-DB24-5BF2-31BAD3E03C00}"/>
              </a:ext>
            </a:extLst>
          </p:cNvPr>
          <p:cNvSpPr txBox="1"/>
          <p:nvPr/>
        </p:nvSpPr>
        <p:spPr>
          <a:xfrm>
            <a:off x="1388664" y="207559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7011C2D2-8C9F-D74D-B841-E07B8217D717}"/>
              </a:ext>
            </a:extLst>
          </p:cNvPr>
          <p:cNvSpPr txBox="1"/>
          <p:nvPr/>
        </p:nvSpPr>
        <p:spPr>
          <a:xfrm>
            <a:off x="2108598" y="2066008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2E5DE466-CBE8-D97E-3EB9-C79F09FFC5FE}"/>
              </a:ext>
            </a:extLst>
          </p:cNvPr>
          <p:cNvSpPr txBox="1"/>
          <p:nvPr/>
        </p:nvSpPr>
        <p:spPr>
          <a:xfrm>
            <a:off x="1975800" y="995536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556575E0-3AB2-DD6A-A064-847FC4E7054E}"/>
              </a:ext>
            </a:extLst>
          </p:cNvPr>
          <p:cNvSpPr txBox="1"/>
          <p:nvPr/>
        </p:nvSpPr>
        <p:spPr>
          <a:xfrm>
            <a:off x="2427206" y="99553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7FAA0969-4B1B-46BD-D2AF-636D20FCBEDB}"/>
              </a:ext>
            </a:extLst>
          </p:cNvPr>
          <p:cNvSpPr txBox="1"/>
          <p:nvPr/>
        </p:nvSpPr>
        <p:spPr>
          <a:xfrm>
            <a:off x="1685413" y="319210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EEA10F84-5C2D-8A34-93FC-5EDBA0E4A634}"/>
              </a:ext>
            </a:extLst>
          </p:cNvPr>
          <p:cNvSpPr txBox="1"/>
          <p:nvPr/>
        </p:nvSpPr>
        <p:spPr>
          <a:xfrm>
            <a:off x="1365809" y="318237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6605666F-138F-50DD-CFE6-A9E604D70790}"/>
              </a:ext>
            </a:extLst>
          </p:cNvPr>
          <p:cNvSpPr txBox="1"/>
          <p:nvPr/>
        </p:nvSpPr>
        <p:spPr>
          <a:xfrm>
            <a:off x="2085743" y="3172787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33BB687C-0E47-7C42-E14D-8E22BD72D352}"/>
              </a:ext>
            </a:extLst>
          </p:cNvPr>
          <p:cNvSpPr txBox="1"/>
          <p:nvPr/>
        </p:nvSpPr>
        <p:spPr>
          <a:xfrm>
            <a:off x="1357542" y="5396874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</p:spTree>
    <p:extLst>
      <p:ext uri="{BB962C8B-B14F-4D97-AF65-F5344CB8AC3E}">
        <p14:creationId xmlns:p14="http://schemas.microsoft.com/office/powerpoint/2010/main" val="16545239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．羊を移動させよう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848420" y="380507"/>
            <a:ext cx="646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ひつじ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547946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AAB2858B-30AB-40DC-B3B8-61232C7068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2623" y="2149576"/>
            <a:ext cx="7107733" cy="4620027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B1BB50DC-809E-44DE-A5C3-02DAA230C915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sheep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E2B470C-D4DB-4E22-ADE7-2628CCCDBD7F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1C9AA7D-4378-4ACC-950C-17A5679667E3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402382A-487B-4E9B-AE44-10EDDC8C8E1E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858B0018-ADB9-44D2-A957-4EED55A9ECB3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D02A6C43-4E3C-4F01-B926-1419E062D718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吹き出し: 角を丸めた四角形 57">
            <a:extLst>
              <a:ext uri="{FF2B5EF4-FFF2-40B4-BE49-F238E27FC236}">
                <a16:creationId xmlns:a16="http://schemas.microsoft.com/office/drawing/2014/main" id="{9F9EBFB0-FBAC-4DD1-97A9-C6CED16F5D47}"/>
              </a:ext>
            </a:extLst>
          </p:cNvPr>
          <p:cNvSpPr/>
          <p:nvPr/>
        </p:nvSpPr>
        <p:spPr>
          <a:xfrm>
            <a:off x="2266606" y="5682644"/>
            <a:ext cx="1604060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C5185FC-D6D2-4C63-AADB-5659F53F84B3}"/>
              </a:ext>
            </a:extLst>
          </p:cNvPr>
          <p:cNvSpPr txBox="1"/>
          <p:nvPr/>
        </p:nvSpPr>
        <p:spPr>
          <a:xfrm>
            <a:off x="2289965" y="5676170"/>
            <a:ext cx="158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sheep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DED3CB6-C8B1-44B5-AB61-2C14804BB54D}"/>
              </a:ext>
            </a:extLst>
          </p:cNvPr>
          <p:cNvSpPr txBox="1"/>
          <p:nvPr/>
        </p:nvSpPr>
        <p:spPr>
          <a:xfrm>
            <a:off x="3059810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3E35822B-9553-4948-8626-DC7D0194DD45}"/>
              </a:ext>
            </a:extLst>
          </p:cNvPr>
          <p:cNvSpPr txBox="1"/>
          <p:nvPr/>
        </p:nvSpPr>
        <p:spPr>
          <a:xfrm>
            <a:off x="4351319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C56E3066-1399-4D05-9719-B795E6C0B829}"/>
              </a:ext>
            </a:extLst>
          </p:cNvPr>
          <p:cNvSpPr txBox="1"/>
          <p:nvPr/>
        </p:nvSpPr>
        <p:spPr>
          <a:xfrm>
            <a:off x="5799421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DDAEA32A-97D9-4C17-9F18-5EF49E06CBEE}"/>
              </a:ext>
            </a:extLst>
          </p:cNvPr>
          <p:cNvSpPr txBox="1"/>
          <p:nvPr/>
        </p:nvSpPr>
        <p:spPr>
          <a:xfrm>
            <a:off x="2972918" y="5739290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13665804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．羊を移動させよう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848420" y="380507"/>
            <a:ext cx="6462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ひつじ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547946" y="380187"/>
            <a:ext cx="715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CC9D83E-8154-45C0-A8E2-E19420A25A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3970" y="1758967"/>
            <a:ext cx="7116058" cy="462543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73C1B6F-3457-4B48-AC86-3B3D707099B3}"/>
              </a:ext>
            </a:extLst>
          </p:cNvPr>
          <p:cNvSpPr txBox="1"/>
          <p:nvPr/>
        </p:nvSpPr>
        <p:spPr>
          <a:xfrm>
            <a:off x="725198" y="1010988"/>
            <a:ext cx="819686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羊を別の牧場に移動できました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9A292EA-90F4-4A18-819E-392A00177668}"/>
              </a:ext>
            </a:extLst>
          </p:cNvPr>
          <p:cNvSpPr txBox="1"/>
          <p:nvPr/>
        </p:nvSpPr>
        <p:spPr>
          <a:xfrm>
            <a:off x="4120689" y="107994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70BDC4A-D5AD-4810-BEBF-CD89202BA5CE}"/>
              </a:ext>
            </a:extLst>
          </p:cNvPr>
          <p:cNvSpPr txBox="1"/>
          <p:nvPr/>
        </p:nvSpPr>
        <p:spPr>
          <a:xfrm>
            <a:off x="1576013" y="1079941"/>
            <a:ext cx="8228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ぼくじょう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D790C61-B6E4-4F5B-8387-400C233268DC}"/>
              </a:ext>
            </a:extLst>
          </p:cNvPr>
          <p:cNvSpPr txBox="1"/>
          <p:nvPr/>
        </p:nvSpPr>
        <p:spPr>
          <a:xfrm>
            <a:off x="5948038" y="107994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D781437-09B4-4526-BA9C-5508AC5407A2}"/>
              </a:ext>
            </a:extLst>
          </p:cNvPr>
          <p:cNvSpPr txBox="1"/>
          <p:nvPr/>
        </p:nvSpPr>
        <p:spPr>
          <a:xfrm>
            <a:off x="627335" y="1079941"/>
            <a:ext cx="5948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ひつじ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7CC1487-1660-41FB-956A-B1A354CFA80B}"/>
              </a:ext>
            </a:extLst>
          </p:cNvPr>
          <p:cNvSpPr txBox="1"/>
          <p:nvPr/>
        </p:nvSpPr>
        <p:spPr>
          <a:xfrm>
            <a:off x="1161653" y="1079941"/>
            <a:ext cx="4468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べつ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26F5775-3E92-4403-AB9D-3956741667AF}"/>
              </a:ext>
            </a:extLst>
          </p:cNvPr>
          <p:cNvSpPr txBox="1"/>
          <p:nvPr/>
        </p:nvSpPr>
        <p:spPr>
          <a:xfrm>
            <a:off x="2349185" y="1079941"/>
            <a:ext cx="594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39029547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8284135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：ワイヤーを張ろう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4682336" y="1398391"/>
            <a:ext cx="527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7267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．ワイヤーを張ろう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二つの鐘をの間にワイヤーを張ろう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5021590" y="1069926"/>
            <a:ext cx="2093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7A9B669-EEB3-4122-86FD-D1CAA4F6753D}"/>
              </a:ext>
            </a:extLst>
          </p:cNvPr>
          <p:cNvSpPr txBox="1"/>
          <p:nvPr/>
        </p:nvSpPr>
        <p:spPr>
          <a:xfrm>
            <a:off x="1933421" y="1069926"/>
            <a:ext cx="4599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ふた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C06D488-C504-457F-8F6B-3DBB9B263B6F}"/>
              </a:ext>
            </a:extLst>
          </p:cNvPr>
          <p:cNvSpPr txBox="1"/>
          <p:nvPr/>
        </p:nvSpPr>
        <p:spPr>
          <a:xfrm>
            <a:off x="642958" y="1457157"/>
            <a:ext cx="88105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オオカミが通ったときに大きな音が鳴るようにし、羊から遠ざけよう！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6B5890CA-28B7-46FE-BC28-9DA1C35E843D}"/>
              </a:ext>
            </a:extLst>
          </p:cNvPr>
          <p:cNvSpPr txBox="1"/>
          <p:nvPr/>
        </p:nvSpPr>
        <p:spPr>
          <a:xfrm>
            <a:off x="1757778" y="1520299"/>
            <a:ext cx="4781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とお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292093" y="386532"/>
            <a:ext cx="525240" cy="286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52C2C51-AC6A-4EC6-A4B4-D023715C2C0F}"/>
              </a:ext>
            </a:extLst>
          </p:cNvPr>
          <p:cNvSpPr txBox="1"/>
          <p:nvPr/>
        </p:nvSpPr>
        <p:spPr>
          <a:xfrm>
            <a:off x="2606120" y="1069926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かね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421AFE9-F449-4D94-8815-F24BAC4FEAAD}"/>
              </a:ext>
            </a:extLst>
          </p:cNvPr>
          <p:cNvSpPr txBox="1"/>
          <p:nvPr/>
        </p:nvSpPr>
        <p:spPr>
          <a:xfrm>
            <a:off x="3226943" y="1069926"/>
            <a:ext cx="6198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9F5A816-8C8E-486D-BAA4-1AA14F007E46}"/>
              </a:ext>
            </a:extLst>
          </p:cNvPr>
          <p:cNvSpPr txBox="1"/>
          <p:nvPr/>
        </p:nvSpPr>
        <p:spPr>
          <a:xfrm>
            <a:off x="4364129" y="1520299"/>
            <a:ext cx="2869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3300EAB-F88D-4FA6-ACFF-4FA6CC83792C}"/>
              </a:ext>
            </a:extLst>
          </p:cNvPr>
          <p:cNvSpPr txBox="1"/>
          <p:nvPr/>
        </p:nvSpPr>
        <p:spPr>
          <a:xfrm>
            <a:off x="1630823" y="6295455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1956783-68F5-4FD2-8D91-D6CDD2D4A28B}"/>
              </a:ext>
            </a:extLst>
          </p:cNvPr>
          <p:cNvSpPr txBox="1"/>
          <p:nvPr/>
        </p:nvSpPr>
        <p:spPr>
          <a:xfrm>
            <a:off x="5003110" y="6357594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F4FC131-A99D-403C-85EF-95C3EF4177FA}"/>
              </a:ext>
            </a:extLst>
          </p:cNvPr>
          <p:cNvSpPr txBox="1"/>
          <p:nvPr/>
        </p:nvSpPr>
        <p:spPr>
          <a:xfrm>
            <a:off x="5632154" y="635535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635C8A6-8D49-4139-840F-E9051C571D37}"/>
              </a:ext>
            </a:extLst>
          </p:cNvPr>
          <p:cNvSpPr txBox="1"/>
          <p:nvPr/>
        </p:nvSpPr>
        <p:spPr>
          <a:xfrm>
            <a:off x="2471138" y="6343215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966E9BF-BF32-412E-B87C-66254F75989E}"/>
              </a:ext>
            </a:extLst>
          </p:cNvPr>
          <p:cNvSpPr txBox="1"/>
          <p:nvPr/>
        </p:nvSpPr>
        <p:spPr>
          <a:xfrm>
            <a:off x="3794277" y="1520299"/>
            <a:ext cx="5590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4BBAA26-31B2-4913-8665-B753369AB3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50451" y="1956719"/>
            <a:ext cx="6526649" cy="4242322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729FDA7-C681-4C80-8CA2-091184A9E3B3}"/>
              </a:ext>
            </a:extLst>
          </p:cNvPr>
          <p:cNvSpPr txBox="1"/>
          <p:nvPr/>
        </p:nvSpPr>
        <p:spPr>
          <a:xfrm>
            <a:off x="3111670" y="1520299"/>
            <a:ext cx="4781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39BE824-828B-40F1-8B38-89DC05F8B991}"/>
              </a:ext>
            </a:extLst>
          </p:cNvPr>
          <p:cNvSpPr txBox="1"/>
          <p:nvPr/>
        </p:nvSpPr>
        <p:spPr>
          <a:xfrm>
            <a:off x="5742075" y="152029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ひつじ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96B9D3F-4E1B-48F7-B0F5-3A704A9AB73A}"/>
              </a:ext>
            </a:extLst>
          </p:cNvPr>
          <p:cNvSpPr txBox="1"/>
          <p:nvPr/>
        </p:nvSpPr>
        <p:spPr>
          <a:xfrm>
            <a:off x="6515338" y="1520299"/>
            <a:ext cx="5590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とお</a:t>
            </a:r>
          </a:p>
        </p:txBody>
      </p:sp>
    </p:spTree>
    <p:extLst>
      <p:ext uri="{BB962C8B-B14F-4D97-AF65-F5344CB8AC3E}">
        <p14:creationId xmlns:p14="http://schemas.microsoft.com/office/powerpoint/2010/main" val="30479006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．ワイヤーを張ろう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292093" y="386532"/>
            <a:ext cx="525240" cy="286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B251CDA-E69D-4613-A803-213915753D78}"/>
              </a:ext>
            </a:extLst>
          </p:cNvPr>
          <p:cNvSpPr txBox="1"/>
          <p:nvPr/>
        </p:nvSpPr>
        <p:spPr>
          <a:xfrm>
            <a:off x="724456" y="1111892"/>
            <a:ext cx="62880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プレイヤーがエージェントを動かすための指令を出す。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70B796F-481C-4844-9A97-94849DFA7D67}"/>
              </a:ext>
            </a:extLst>
          </p:cNvPr>
          <p:cNvSpPr txBox="1"/>
          <p:nvPr/>
        </p:nvSpPr>
        <p:spPr>
          <a:xfrm>
            <a:off x="724456" y="1783174"/>
            <a:ext cx="816750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エージェントはワイヤーを張るために必要な材料を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インベントリ（持ち物一覧）から取り出して、スロットに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64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個準備する。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12DDD55-6D23-48AB-867A-419F76DE1742}"/>
              </a:ext>
            </a:extLst>
          </p:cNvPr>
          <p:cNvSpPr txBox="1"/>
          <p:nvPr/>
        </p:nvSpPr>
        <p:spPr>
          <a:xfrm>
            <a:off x="5402349" y="1180530"/>
            <a:ext cx="606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06E9FE1-D8C2-4F5F-89C1-9D13024220B0}"/>
              </a:ext>
            </a:extLst>
          </p:cNvPr>
          <p:cNvSpPr txBox="1"/>
          <p:nvPr/>
        </p:nvSpPr>
        <p:spPr>
          <a:xfrm>
            <a:off x="3976516" y="1171048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B2486EE-AB39-44B9-A6C5-450F437E7ED8}"/>
              </a:ext>
            </a:extLst>
          </p:cNvPr>
          <p:cNvSpPr txBox="1"/>
          <p:nvPr/>
        </p:nvSpPr>
        <p:spPr>
          <a:xfrm>
            <a:off x="6032105" y="117942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8E696AA-F4A4-49DC-BDF2-6729817C06FD}"/>
              </a:ext>
            </a:extLst>
          </p:cNvPr>
          <p:cNvSpPr txBox="1"/>
          <p:nvPr/>
        </p:nvSpPr>
        <p:spPr>
          <a:xfrm>
            <a:off x="5502923" y="1866613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677BAEA-6E7C-42E7-8516-9E41344C7534}"/>
              </a:ext>
            </a:extLst>
          </p:cNvPr>
          <p:cNvSpPr txBox="1"/>
          <p:nvPr/>
        </p:nvSpPr>
        <p:spPr>
          <a:xfrm>
            <a:off x="3739846" y="1858712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8469612-0D55-4E60-AE59-EE0915785721}"/>
              </a:ext>
            </a:extLst>
          </p:cNvPr>
          <p:cNvSpPr txBox="1"/>
          <p:nvPr/>
        </p:nvSpPr>
        <p:spPr>
          <a:xfrm>
            <a:off x="4851639" y="1866613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10F3155-5E14-4E9E-9B3D-DE9BC6671D83}"/>
              </a:ext>
            </a:extLst>
          </p:cNvPr>
          <p:cNvSpPr txBox="1"/>
          <p:nvPr/>
        </p:nvSpPr>
        <p:spPr>
          <a:xfrm>
            <a:off x="2540918" y="2409098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0D7D4BA-43B9-45C0-9518-62EC8AE7EAB6}"/>
              </a:ext>
            </a:extLst>
          </p:cNvPr>
          <p:cNvSpPr txBox="1"/>
          <p:nvPr/>
        </p:nvSpPr>
        <p:spPr>
          <a:xfrm>
            <a:off x="2868101" y="2409098"/>
            <a:ext cx="11490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 いちらん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71E22AF-DED4-4974-97E1-E532EB0C6D46}"/>
              </a:ext>
            </a:extLst>
          </p:cNvPr>
          <p:cNvSpPr txBox="1"/>
          <p:nvPr/>
        </p:nvSpPr>
        <p:spPr>
          <a:xfrm>
            <a:off x="4428404" y="2409098"/>
            <a:ext cx="266920" cy="254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83640B9-6333-41F2-A2B0-BEEFD78365CD}"/>
              </a:ext>
            </a:extLst>
          </p:cNvPr>
          <p:cNvSpPr txBox="1"/>
          <p:nvPr/>
        </p:nvSpPr>
        <p:spPr>
          <a:xfrm>
            <a:off x="4877990" y="2409098"/>
            <a:ext cx="266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227BEF7C-2AA9-48E1-AFD6-559D4C206160}"/>
              </a:ext>
            </a:extLst>
          </p:cNvPr>
          <p:cNvSpPr txBox="1"/>
          <p:nvPr/>
        </p:nvSpPr>
        <p:spPr>
          <a:xfrm>
            <a:off x="7154436" y="2409098"/>
            <a:ext cx="10047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 じゅんび</a:t>
            </a: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E8519537-590E-4A7C-B606-5F3D85DE602F}"/>
              </a:ext>
            </a:extLst>
          </p:cNvPr>
          <p:cNvSpPr txBox="1"/>
          <p:nvPr/>
        </p:nvSpPr>
        <p:spPr>
          <a:xfrm>
            <a:off x="724456" y="2989791"/>
            <a:ext cx="670482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エージェントは前を確認し、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ブロックが無いと判断している間、次の処理を繰り返す。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A4B16200-BA30-4821-BCC3-ED98D37D93FA}"/>
              </a:ext>
            </a:extLst>
          </p:cNvPr>
          <p:cNvSpPr txBox="1"/>
          <p:nvPr/>
        </p:nvSpPr>
        <p:spPr>
          <a:xfrm>
            <a:off x="6262278" y="3607905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3378B15C-9701-41BE-8843-C78FF0960FAD}"/>
              </a:ext>
            </a:extLst>
          </p:cNvPr>
          <p:cNvSpPr txBox="1"/>
          <p:nvPr/>
        </p:nvSpPr>
        <p:spPr>
          <a:xfrm>
            <a:off x="2140204" y="3607905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</a:t>
            </a: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F54C50B1-C911-4E33-9E10-11634C5283BF}"/>
              </a:ext>
            </a:extLst>
          </p:cNvPr>
          <p:cNvSpPr txBox="1"/>
          <p:nvPr/>
        </p:nvSpPr>
        <p:spPr>
          <a:xfrm>
            <a:off x="2572653" y="3062652"/>
            <a:ext cx="55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3A8144DF-3DCB-4724-8C5A-C0F97F302DF6}"/>
              </a:ext>
            </a:extLst>
          </p:cNvPr>
          <p:cNvSpPr txBox="1"/>
          <p:nvPr/>
        </p:nvSpPr>
        <p:spPr>
          <a:xfrm>
            <a:off x="4090517" y="3607905"/>
            <a:ext cx="6202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EE201442-E8C3-4829-A1A0-9E0DF5B999D2}"/>
              </a:ext>
            </a:extLst>
          </p:cNvPr>
          <p:cNvSpPr txBox="1"/>
          <p:nvPr/>
        </p:nvSpPr>
        <p:spPr>
          <a:xfrm>
            <a:off x="2821852" y="3607905"/>
            <a:ext cx="7013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はんだん</a:t>
            </a: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61862FE3-5602-407E-B88E-9D6957BD8B43}"/>
              </a:ext>
            </a:extLst>
          </p:cNvPr>
          <p:cNvSpPr txBox="1"/>
          <p:nvPr/>
        </p:nvSpPr>
        <p:spPr>
          <a:xfrm>
            <a:off x="4653817" y="3607905"/>
            <a:ext cx="4495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000777E2-7339-4881-B925-B75BFB0E275E}"/>
              </a:ext>
            </a:extLst>
          </p:cNvPr>
          <p:cNvSpPr txBox="1"/>
          <p:nvPr/>
        </p:nvSpPr>
        <p:spPr>
          <a:xfrm>
            <a:off x="5865501" y="3607905"/>
            <a:ext cx="266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2C5BD0C3-EF5B-491D-AF68-BEAA7318E9A4}"/>
              </a:ext>
            </a:extLst>
          </p:cNvPr>
          <p:cNvSpPr txBox="1"/>
          <p:nvPr/>
        </p:nvSpPr>
        <p:spPr>
          <a:xfrm>
            <a:off x="5142425" y="3607905"/>
            <a:ext cx="569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C07B0A1E-2492-4ED4-B2C4-B6C81A80FEE7}"/>
              </a:ext>
            </a:extLst>
          </p:cNvPr>
          <p:cNvSpPr txBox="1"/>
          <p:nvPr/>
        </p:nvSpPr>
        <p:spPr>
          <a:xfrm>
            <a:off x="1437256" y="4039205"/>
            <a:ext cx="406566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3-1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．トリップワイヤーを下に置く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3-2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ブロック分進む。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A83CA43A-93DF-4E52-A62B-7A90C0AEF4D7}"/>
              </a:ext>
            </a:extLst>
          </p:cNvPr>
          <p:cNvSpPr txBox="1"/>
          <p:nvPr/>
        </p:nvSpPr>
        <p:spPr>
          <a:xfrm>
            <a:off x="3062069" y="4663890"/>
            <a:ext cx="7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すす</a:t>
            </a: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B3F044E6-A74B-4EB0-8DF8-E5EB2B9B80CB}"/>
              </a:ext>
            </a:extLst>
          </p:cNvPr>
          <p:cNvSpPr txBox="1"/>
          <p:nvPr/>
        </p:nvSpPr>
        <p:spPr>
          <a:xfrm>
            <a:off x="3062069" y="3060598"/>
            <a:ext cx="694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5618019C-CA86-475D-A140-339D28F7844D}"/>
              </a:ext>
            </a:extLst>
          </p:cNvPr>
          <p:cNvSpPr txBox="1"/>
          <p:nvPr/>
        </p:nvSpPr>
        <p:spPr>
          <a:xfrm>
            <a:off x="4618562" y="4092479"/>
            <a:ext cx="266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30" name="矢印: 右 129">
            <a:extLst>
              <a:ext uri="{FF2B5EF4-FFF2-40B4-BE49-F238E27FC236}">
                <a16:creationId xmlns:a16="http://schemas.microsoft.com/office/drawing/2014/main" id="{C7B2CD26-49FB-4F88-9613-670DAD7AE21B}"/>
              </a:ext>
            </a:extLst>
          </p:cNvPr>
          <p:cNvSpPr/>
          <p:nvPr/>
        </p:nvSpPr>
        <p:spPr>
          <a:xfrm>
            <a:off x="1605179" y="5531748"/>
            <a:ext cx="257372" cy="261676"/>
          </a:xfrm>
          <a:prstGeom prst="rightArrow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5" name="テキスト ボックス 214">
            <a:extLst>
              <a:ext uri="{FF2B5EF4-FFF2-40B4-BE49-F238E27FC236}">
                <a16:creationId xmlns:a16="http://schemas.microsoft.com/office/drawing/2014/main" id="{C7C28970-BC62-474E-9846-4EFD6A04A109}"/>
              </a:ext>
            </a:extLst>
          </p:cNvPr>
          <p:cNvSpPr txBox="1"/>
          <p:nvPr/>
        </p:nvSpPr>
        <p:spPr>
          <a:xfrm>
            <a:off x="1964063" y="5508698"/>
            <a:ext cx="66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3-1</a:t>
            </a:r>
            <a:endParaRPr kumimoji="1"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6" name="テキスト ボックス 215">
            <a:extLst>
              <a:ext uri="{FF2B5EF4-FFF2-40B4-BE49-F238E27FC236}">
                <a16:creationId xmlns:a16="http://schemas.microsoft.com/office/drawing/2014/main" id="{4F892C38-CA04-4E10-B834-3F1240722FA6}"/>
              </a:ext>
            </a:extLst>
          </p:cNvPr>
          <p:cNvSpPr txBox="1"/>
          <p:nvPr/>
        </p:nvSpPr>
        <p:spPr>
          <a:xfrm>
            <a:off x="3511927" y="5508698"/>
            <a:ext cx="66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3-2</a:t>
            </a:r>
            <a:endParaRPr kumimoji="1"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607B7A7D-67E6-4F9F-99BE-BEAD9DC51036}"/>
              </a:ext>
            </a:extLst>
          </p:cNvPr>
          <p:cNvSpPr txBox="1"/>
          <p:nvPr/>
        </p:nvSpPr>
        <p:spPr>
          <a:xfrm>
            <a:off x="4860256" y="5508698"/>
            <a:ext cx="66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3-1</a:t>
            </a:r>
            <a:endParaRPr kumimoji="1"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B2D2719B-D963-4C88-9A74-C349709C3278}"/>
              </a:ext>
            </a:extLst>
          </p:cNvPr>
          <p:cNvSpPr txBox="1"/>
          <p:nvPr/>
        </p:nvSpPr>
        <p:spPr>
          <a:xfrm>
            <a:off x="6085889" y="5508698"/>
            <a:ext cx="66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3-2</a:t>
            </a:r>
            <a:endParaRPr kumimoji="1"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11854B0E-0E04-42CA-AAD0-42EC54D49C8D}"/>
              </a:ext>
            </a:extLst>
          </p:cNvPr>
          <p:cNvSpPr txBox="1"/>
          <p:nvPr/>
        </p:nvSpPr>
        <p:spPr>
          <a:xfrm>
            <a:off x="366726" y="5508698"/>
            <a:ext cx="990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2" name="矢印: 右 221">
            <a:extLst>
              <a:ext uri="{FF2B5EF4-FFF2-40B4-BE49-F238E27FC236}">
                <a16:creationId xmlns:a16="http://schemas.microsoft.com/office/drawing/2014/main" id="{34E84508-7307-4020-97C8-B2E357928ABC}"/>
              </a:ext>
            </a:extLst>
          </p:cNvPr>
          <p:cNvSpPr/>
          <p:nvPr/>
        </p:nvSpPr>
        <p:spPr>
          <a:xfrm>
            <a:off x="3035748" y="5531748"/>
            <a:ext cx="257372" cy="261676"/>
          </a:xfrm>
          <a:prstGeom prst="rightArrow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3" name="矢印: 右 222">
            <a:extLst>
              <a:ext uri="{FF2B5EF4-FFF2-40B4-BE49-F238E27FC236}">
                <a16:creationId xmlns:a16="http://schemas.microsoft.com/office/drawing/2014/main" id="{44562B43-16CB-4847-A1C5-9318DFCF1F74}"/>
              </a:ext>
            </a:extLst>
          </p:cNvPr>
          <p:cNvSpPr/>
          <p:nvPr/>
        </p:nvSpPr>
        <p:spPr>
          <a:xfrm>
            <a:off x="4458288" y="5531748"/>
            <a:ext cx="257372" cy="261676"/>
          </a:xfrm>
          <a:prstGeom prst="rightArrow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4" name="矢印: 右 223">
            <a:extLst>
              <a:ext uri="{FF2B5EF4-FFF2-40B4-BE49-F238E27FC236}">
                <a16:creationId xmlns:a16="http://schemas.microsoft.com/office/drawing/2014/main" id="{6D08BC71-D4F4-4938-A422-7D32856DC1FE}"/>
              </a:ext>
            </a:extLst>
          </p:cNvPr>
          <p:cNvSpPr/>
          <p:nvPr/>
        </p:nvSpPr>
        <p:spPr>
          <a:xfrm>
            <a:off x="5660307" y="5531748"/>
            <a:ext cx="257372" cy="261676"/>
          </a:xfrm>
          <a:prstGeom prst="rightArrow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5" name="矢印: 右 224">
            <a:extLst>
              <a:ext uri="{FF2B5EF4-FFF2-40B4-BE49-F238E27FC236}">
                <a16:creationId xmlns:a16="http://schemas.microsoft.com/office/drawing/2014/main" id="{F9C4B503-F345-4CF4-BEC0-29FD9941AFF5}"/>
              </a:ext>
            </a:extLst>
          </p:cNvPr>
          <p:cNvSpPr/>
          <p:nvPr/>
        </p:nvSpPr>
        <p:spPr>
          <a:xfrm>
            <a:off x="7025750" y="5531748"/>
            <a:ext cx="257372" cy="261676"/>
          </a:xfrm>
          <a:prstGeom prst="rightArrow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8" name="テキスト ボックス 227">
            <a:extLst>
              <a:ext uri="{FF2B5EF4-FFF2-40B4-BE49-F238E27FC236}">
                <a16:creationId xmlns:a16="http://schemas.microsoft.com/office/drawing/2014/main" id="{78A5AB25-2625-4551-9F0E-64FD6E289D54}"/>
              </a:ext>
            </a:extLst>
          </p:cNvPr>
          <p:cNvSpPr txBox="1"/>
          <p:nvPr/>
        </p:nvSpPr>
        <p:spPr>
          <a:xfrm>
            <a:off x="7570539" y="5508698"/>
            <a:ext cx="9845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3-1…</a:t>
            </a:r>
            <a:endParaRPr kumimoji="1"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A3C9ACB-785A-4286-8FAF-E441F426CA8B}"/>
              </a:ext>
            </a:extLst>
          </p:cNvPr>
          <p:cNvGrpSpPr/>
          <p:nvPr/>
        </p:nvGrpSpPr>
        <p:grpSpPr>
          <a:xfrm>
            <a:off x="7137516" y="5756770"/>
            <a:ext cx="1223202" cy="877842"/>
            <a:chOff x="7150660" y="5632053"/>
            <a:chExt cx="1223202" cy="877842"/>
          </a:xfrm>
        </p:grpSpPr>
        <p:sp>
          <p:nvSpPr>
            <p:cNvPr id="3" name="平行四辺形 2">
              <a:extLst>
                <a:ext uri="{FF2B5EF4-FFF2-40B4-BE49-F238E27FC236}">
                  <a16:creationId xmlns:a16="http://schemas.microsoft.com/office/drawing/2014/main" id="{B3FDAA48-1701-42EA-AE9D-5F54C5674C40}"/>
                </a:ext>
              </a:extLst>
            </p:cNvPr>
            <p:cNvSpPr/>
            <p:nvPr/>
          </p:nvSpPr>
          <p:spPr>
            <a:xfrm rot="1885085">
              <a:off x="7150660" y="6224554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8" name="平行四辺形 337">
              <a:extLst>
                <a:ext uri="{FF2B5EF4-FFF2-40B4-BE49-F238E27FC236}">
                  <a16:creationId xmlns:a16="http://schemas.microsoft.com/office/drawing/2014/main" id="{080F6EBB-ECFA-4A8B-AF61-BBE7D6118EA8}"/>
                </a:ext>
              </a:extLst>
            </p:cNvPr>
            <p:cNvSpPr/>
            <p:nvPr/>
          </p:nvSpPr>
          <p:spPr>
            <a:xfrm rot="1885085">
              <a:off x="7488167" y="6071910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9" name="平行四辺形 338">
              <a:extLst>
                <a:ext uri="{FF2B5EF4-FFF2-40B4-BE49-F238E27FC236}">
                  <a16:creationId xmlns:a16="http://schemas.microsoft.com/office/drawing/2014/main" id="{3F71EDC2-DCBF-46CF-A583-B14E4526B013}"/>
                </a:ext>
              </a:extLst>
            </p:cNvPr>
            <p:cNvSpPr/>
            <p:nvPr/>
          </p:nvSpPr>
          <p:spPr>
            <a:xfrm rot="1885085">
              <a:off x="7825675" y="5918907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1C8E6051-B05C-4B36-BAD7-6B402FE454DD}"/>
                </a:ext>
              </a:extLst>
            </p:cNvPr>
            <p:cNvGrpSpPr/>
            <p:nvPr/>
          </p:nvGrpSpPr>
          <p:grpSpPr>
            <a:xfrm>
              <a:off x="7937076" y="5746109"/>
              <a:ext cx="299751" cy="407677"/>
              <a:chOff x="783923" y="6005484"/>
              <a:chExt cx="299751" cy="407677"/>
            </a:xfrm>
          </p:grpSpPr>
          <p:cxnSp>
            <p:nvCxnSpPr>
              <p:cNvPr id="169" name="直線コネクタ 168">
                <a:extLst>
                  <a:ext uri="{FF2B5EF4-FFF2-40B4-BE49-F238E27FC236}">
                    <a16:creationId xmlns:a16="http://schemas.microsoft.com/office/drawing/2014/main" id="{C2C9C717-050A-41FE-82D0-41AC046F1E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1398" y="6092003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直線コネクタ 169">
                <a:extLst>
                  <a:ext uri="{FF2B5EF4-FFF2-40B4-BE49-F238E27FC236}">
                    <a16:creationId xmlns:a16="http://schemas.microsoft.com/office/drawing/2014/main" id="{B1D34E26-0881-4AC4-8D62-068C804B6C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6680" y="6005484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直線コネクタ 171">
                <a:extLst>
                  <a:ext uri="{FF2B5EF4-FFF2-40B4-BE49-F238E27FC236}">
                    <a16:creationId xmlns:a16="http://schemas.microsoft.com/office/drawing/2014/main" id="{8515A643-C39F-4AC9-BF73-CFBC96D189E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3923" y="6171023"/>
                <a:ext cx="299751" cy="122809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0" name="グループ化 339">
              <a:extLst>
                <a:ext uri="{FF2B5EF4-FFF2-40B4-BE49-F238E27FC236}">
                  <a16:creationId xmlns:a16="http://schemas.microsoft.com/office/drawing/2014/main" id="{DBECA5AA-B2E8-450C-8A58-36DE47F2A3CB}"/>
                </a:ext>
              </a:extLst>
            </p:cNvPr>
            <p:cNvGrpSpPr/>
            <p:nvPr/>
          </p:nvGrpSpPr>
          <p:grpSpPr>
            <a:xfrm>
              <a:off x="7602035" y="5898753"/>
              <a:ext cx="299751" cy="407677"/>
              <a:chOff x="783923" y="6005484"/>
              <a:chExt cx="299751" cy="407677"/>
            </a:xfrm>
          </p:grpSpPr>
          <p:cxnSp>
            <p:nvCxnSpPr>
              <p:cNvPr id="341" name="直線コネクタ 340">
                <a:extLst>
                  <a:ext uri="{FF2B5EF4-FFF2-40B4-BE49-F238E27FC236}">
                    <a16:creationId xmlns:a16="http://schemas.microsoft.com/office/drawing/2014/main" id="{D3E2575A-C514-4397-A2BD-AE3749340C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1398" y="6092003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2" name="直線コネクタ 341">
                <a:extLst>
                  <a:ext uri="{FF2B5EF4-FFF2-40B4-BE49-F238E27FC236}">
                    <a16:creationId xmlns:a16="http://schemas.microsoft.com/office/drawing/2014/main" id="{A4E77A51-34A7-4D0C-B213-DE409E60EF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6680" y="6005484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3" name="直線コネクタ 342">
                <a:extLst>
                  <a:ext uri="{FF2B5EF4-FFF2-40B4-BE49-F238E27FC236}">
                    <a16:creationId xmlns:a16="http://schemas.microsoft.com/office/drawing/2014/main" id="{E05DB37A-1862-4CA6-952E-1B5C1FAE81E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3923" y="6171023"/>
                <a:ext cx="299751" cy="122809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4" name="グループ化 343">
              <a:extLst>
                <a:ext uri="{FF2B5EF4-FFF2-40B4-BE49-F238E27FC236}">
                  <a16:creationId xmlns:a16="http://schemas.microsoft.com/office/drawing/2014/main" id="{1040A06E-F92D-4A67-AC48-97B75B5C339C}"/>
                </a:ext>
              </a:extLst>
            </p:cNvPr>
            <p:cNvGrpSpPr/>
            <p:nvPr/>
          </p:nvGrpSpPr>
          <p:grpSpPr>
            <a:xfrm>
              <a:off x="7252576" y="6052548"/>
              <a:ext cx="299751" cy="407677"/>
              <a:chOff x="783923" y="6005484"/>
              <a:chExt cx="299751" cy="407677"/>
            </a:xfrm>
          </p:grpSpPr>
          <p:cxnSp>
            <p:nvCxnSpPr>
              <p:cNvPr id="345" name="直線コネクタ 344">
                <a:extLst>
                  <a:ext uri="{FF2B5EF4-FFF2-40B4-BE49-F238E27FC236}">
                    <a16:creationId xmlns:a16="http://schemas.microsoft.com/office/drawing/2014/main" id="{E3BC76AA-ABCD-48BE-9A2F-B573F3562C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1398" y="6092003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直線コネクタ 345">
                <a:extLst>
                  <a:ext uri="{FF2B5EF4-FFF2-40B4-BE49-F238E27FC236}">
                    <a16:creationId xmlns:a16="http://schemas.microsoft.com/office/drawing/2014/main" id="{D2E59A08-8E89-4648-B75B-68A55FC8C3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6680" y="6005484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7" name="直線コネクタ 346">
                <a:extLst>
                  <a:ext uri="{FF2B5EF4-FFF2-40B4-BE49-F238E27FC236}">
                    <a16:creationId xmlns:a16="http://schemas.microsoft.com/office/drawing/2014/main" id="{5351ED5B-6C31-489F-9BDF-6E85370C13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3923" y="6171023"/>
                <a:ext cx="299751" cy="122809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57" name="図 156">
              <a:extLst>
                <a:ext uri="{FF2B5EF4-FFF2-40B4-BE49-F238E27FC236}">
                  <a16:creationId xmlns:a16="http://schemas.microsoft.com/office/drawing/2014/main" id="{A192D72B-C3A6-40B9-9E07-4C32E2BA3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53358" y="5632053"/>
              <a:ext cx="287761" cy="513653"/>
            </a:xfrm>
            <a:prstGeom prst="rect">
              <a:avLst/>
            </a:prstGeom>
          </p:spPr>
        </p:pic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4435CF5-CA50-42F7-A90F-FD21A351D731}"/>
              </a:ext>
            </a:extLst>
          </p:cNvPr>
          <p:cNvGrpSpPr/>
          <p:nvPr/>
        </p:nvGrpSpPr>
        <p:grpSpPr>
          <a:xfrm>
            <a:off x="5733343" y="5844002"/>
            <a:ext cx="1223202" cy="865953"/>
            <a:chOff x="6256548" y="5648994"/>
            <a:chExt cx="1223202" cy="865953"/>
          </a:xfrm>
        </p:grpSpPr>
        <p:sp>
          <p:nvSpPr>
            <p:cNvPr id="349" name="平行四辺形 348">
              <a:extLst>
                <a:ext uri="{FF2B5EF4-FFF2-40B4-BE49-F238E27FC236}">
                  <a16:creationId xmlns:a16="http://schemas.microsoft.com/office/drawing/2014/main" id="{F1C9983C-4138-4FD7-A8DA-E9D7F9CF4168}"/>
                </a:ext>
              </a:extLst>
            </p:cNvPr>
            <p:cNvSpPr/>
            <p:nvPr/>
          </p:nvSpPr>
          <p:spPr>
            <a:xfrm rot="1885085">
              <a:off x="6256548" y="6229606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0" name="平行四辺形 349">
              <a:extLst>
                <a:ext uri="{FF2B5EF4-FFF2-40B4-BE49-F238E27FC236}">
                  <a16:creationId xmlns:a16="http://schemas.microsoft.com/office/drawing/2014/main" id="{F74604F8-45E8-4416-B934-30281758D818}"/>
                </a:ext>
              </a:extLst>
            </p:cNvPr>
            <p:cNvSpPr/>
            <p:nvPr/>
          </p:nvSpPr>
          <p:spPr>
            <a:xfrm rot="1885085">
              <a:off x="6594055" y="6076962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1" name="平行四辺形 350">
              <a:extLst>
                <a:ext uri="{FF2B5EF4-FFF2-40B4-BE49-F238E27FC236}">
                  <a16:creationId xmlns:a16="http://schemas.microsoft.com/office/drawing/2014/main" id="{50A33D7A-925D-4675-9EFB-D5955F88082F}"/>
                </a:ext>
              </a:extLst>
            </p:cNvPr>
            <p:cNvSpPr/>
            <p:nvPr/>
          </p:nvSpPr>
          <p:spPr>
            <a:xfrm rot="1885085">
              <a:off x="6931563" y="5923959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353" name="グループ化 352">
              <a:extLst>
                <a:ext uri="{FF2B5EF4-FFF2-40B4-BE49-F238E27FC236}">
                  <a16:creationId xmlns:a16="http://schemas.microsoft.com/office/drawing/2014/main" id="{F6434144-AE68-4B52-974C-1CD457057D59}"/>
                </a:ext>
              </a:extLst>
            </p:cNvPr>
            <p:cNvGrpSpPr/>
            <p:nvPr/>
          </p:nvGrpSpPr>
          <p:grpSpPr>
            <a:xfrm>
              <a:off x="6707923" y="5903805"/>
              <a:ext cx="299751" cy="407677"/>
              <a:chOff x="783923" y="6005484"/>
              <a:chExt cx="299751" cy="407677"/>
            </a:xfrm>
          </p:grpSpPr>
          <p:cxnSp>
            <p:nvCxnSpPr>
              <p:cNvPr id="359" name="直線コネクタ 358">
                <a:extLst>
                  <a:ext uri="{FF2B5EF4-FFF2-40B4-BE49-F238E27FC236}">
                    <a16:creationId xmlns:a16="http://schemas.microsoft.com/office/drawing/2014/main" id="{241D1CB7-D169-4C26-81BC-D9797A08E7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1398" y="6092003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直線コネクタ 359">
                <a:extLst>
                  <a:ext uri="{FF2B5EF4-FFF2-40B4-BE49-F238E27FC236}">
                    <a16:creationId xmlns:a16="http://schemas.microsoft.com/office/drawing/2014/main" id="{4C893048-7B8E-4F85-B8B4-3FC71E0A32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6680" y="6005484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直線コネクタ 360">
                <a:extLst>
                  <a:ext uri="{FF2B5EF4-FFF2-40B4-BE49-F238E27FC236}">
                    <a16:creationId xmlns:a16="http://schemas.microsoft.com/office/drawing/2014/main" id="{53E3E2B6-C767-4C0B-B3B0-E708F9E2948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3923" y="6171023"/>
                <a:ext cx="299751" cy="122809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4" name="グループ化 353">
              <a:extLst>
                <a:ext uri="{FF2B5EF4-FFF2-40B4-BE49-F238E27FC236}">
                  <a16:creationId xmlns:a16="http://schemas.microsoft.com/office/drawing/2014/main" id="{A71F7C5D-8800-4059-99D3-6142618ABDDB}"/>
                </a:ext>
              </a:extLst>
            </p:cNvPr>
            <p:cNvGrpSpPr/>
            <p:nvPr/>
          </p:nvGrpSpPr>
          <p:grpSpPr>
            <a:xfrm>
              <a:off x="6358464" y="6057600"/>
              <a:ext cx="299751" cy="407677"/>
              <a:chOff x="783923" y="6005484"/>
              <a:chExt cx="299751" cy="407677"/>
            </a:xfrm>
          </p:grpSpPr>
          <p:cxnSp>
            <p:nvCxnSpPr>
              <p:cNvPr id="356" name="直線コネクタ 355">
                <a:extLst>
                  <a:ext uri="{FF2B5EF4-FFF2-40B4-BE49-F238E27FC236}">
                    <a16:creationId xmlns:a16="http://schemas.microsoft.com/office/drawing/2014/main" id="{AA8DBB26-36E7-40AF-B23F-4E05A09C05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1398" y="6092003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7" name="直線コネクタ 356">
                <a:extLst>
                  <a:ext uri="{FF2B5EF4-FFF2-40B4-BE49-F238E27FC236}">
                    <a16:creationId xmlns:a16="http://schemas.microsoft.com/office/drawing/2014/main" id="{BB4D679D-7A60-4E1E-9E05-16CF2A3B93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6680" y="6005484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直線コネクタ 357">
                <a:extLst>
                  <a:ext uri="{FF2B5EF4-FFF2-40B4-BE49-F238E27FC236}">
                    <a16:creationId xmlns:a16="http://schemas.microsoft.com/office/drawing/2014/main" id="{4D0385B9-6583-4262-B944-CF42B25A2F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3923" y="6171023"/>
                <a:ext cx="299751" cy="122809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55" name="図 354">
              <a:extLst>
                <a:ext uri="{FF2B5EF4-FFF2-40B4-BE49-F238E27FC236}">
                  <a16:creationId xmlns:a16="http://schemas.microsoft.com/office/drawing/2014/main" id="{88C87102-2B6E-42DE-8C4A-DE9EF86D9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32547" y="5648994"/>
              <a:ext cx="287761" cy="513653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78D06D58-FE1B-4985-8C6C-8094FD54B6F7}"/>
              </a:ext>
            </a:extLst>
          </p:cNvPr>
          <p:cNvGrpSpPr/>
          <p:nvPr/>
        </p:nvGrpSpPr>
        <p:grpSpPr>
          <a:xfrm>
            <a:off x="4366632" y="5970009"/>
            <a:ext cx="1223202" cy="714273"/>
            <a:chOff x="4695324" y="5897788"/>
            <a:chExt cx="1223202" cy="714273"/>
          </a:xfrm>
        </p:grpSpPr>
        <p:sp>
          <p:nvSpPr>
            <p:cNvPr id="434" name="平行四辺形 433">
              <a:extLst>
                <a:ext uri="{FF2B5EF4-FFF2-40B4-BE49-F238E27FC236}">
                  <a16:creationId xmlns:a16="http://schemas.microsoft.com/office/drawing/2014/main" id="{851EDB87-E25F-4CD2-95A3-70BDD6931CD3}"/>
                </a:ext>
              </a:extLst>
            </p:cNvPr>
            <p:cNvSpPr/>
            <p:nvPr/>
          </p:nvSpPr>
          <p:spPr>
            <a:xfrm rot="1885085">
              <a:off x="4695324" y="6326720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35" name="平行四辺形 434">
              <a:extLst>
                <a:ext uri="{FF2B5EF4-FFF2-40B4-BE49-F238E27FC236}">
                  <a16:creationId xmlns:a16="http://schemas.microsoft.com/office/drawing/2014/main" id="{CF1E3D41-6A4B-4B0C-9C8B-6B79F0A000EE}"/>
                </a:ext>
              </a:extLst>
            </p:cNvPr>
            <p:cNvSpPr/>
            <p:nvPr/>
          </p:nvSpPr>
          <p:spPr>
            <a:xfrm rot="1885085">
              <a:off x="5032831" y="6174076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36" name="平行四辺形 435">
              <a:extLst>
                <a:ext uri="{FF2B5EF4-FFF2-40B4-BE49-F238E27FC236}">
                  <a16:creationId xmlns:a16="http://schemas.microsoft.com/office/drawing/2014/main" id="{3DC20812-E931-445F-89DA-A43D62778907}"/>
                </a:ext>
              </a:extLst>
            </p:cNvPr>
            <p:cNvSpPr/>
            <p:nvPr/>
          </p:nvSpPr>
          <p:spPr>
            <a:xfrm rot="1885085">
              <a:off x="5370339" y="6021073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437" name="グループ化 436">
              <a:extLst>
                <a:ext uri="{FF2B5EF4-FFF2-40B4-BE49-F238E27FC236}">
                  <a16:creationId xmlns:a16="http://schemas.microsoft.com/office/drawing/2014/main" id="{2F98B5C0-F4C2-4456-97B1-07B2FC632496}"/>
                </a:ext>
              </a:extLst>
            </p:cNvPr>
            <p:cNvGrpSpPr/>
            <p:nvPr/>
          </p:nvGrpSpPr>
          <p:grpSpPr>
            <a:xfrm>
              <a:off x="5146699" y="6000919"/>
              <a:ext cx="299751" cy="407677"/>
              <a:chOff x="783923" y="6005484"/>
              <a:chExt cx="299751" cy="407677"/>
            </a:xfrm>
          </p:grpSpPr>
          <p:cxnSp>
            <p:nvCxnSpPr>
              <p:cNvPr id="443" name="直線コネクタ 442">
                <a:extLst>
                  <a:ext uri="{FF2B5EF4-FFF2-40B4-BE49-F238E27FC236}">
                    <a16:creationId xmlns:a16="http://schemas.microsoft.com/office/drawing/2014/main" id="{520FCCB3-9754-4EA9-AA4E-B6FF8CB7B8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1398" y="6092003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4" name="直線コネクタ 443">
                <a:extLst>
                  <a:ext uri="{FF2B5EF4-FFF2-40B4-BE49-F238E27FC236}">
                    <a16:creationId xmlns:a16="http://schemas.microsoft.com/office/drawing/2014/main" id="{7E789DB4-21A4-4A81-A835-9E62EDED00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6680" y="6005484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5" name="直線コネクタ 444">
                <a:extLst>
                  <a:ext uri="{FF2B5EF4-FFF2-40B4-BE49-F238E27FC236}">
                    <a16:creationId xmlns:a16="http://schemas.microsoft.com/office/drawing/2014/main" id="{BAF4E9A4-4FCA-470C-ADEE-B99A04B907F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3923" y="6171023"/>
                <a:ext cx="299751" cy="122809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8" name="グループ化 437">
              <a:extLst>
                <a:ext uri="{FF2B5EF4-FFF2-40B4-BE49-F238E27FC236}">
                  <a16:creationId xmlns:a16="http://schemas.microsoft.com/office/drawing/2014/main" id="{F1785D50-C2B7-40F7-9981-9BA3D70D26D6}"/>
                </a:ext>
              </a:extLst>
            </p:cNvPr>
            <p:cNvGrpSpPr/>
            <p:nvPr/>
          </p:nvGrpSpPr>
          <p:grpSpPr>
            <a:xfrm>
              <a:off x="4797240" y="6154714"/>
              <a:ext cx="299751" cy="407677"/>
              <a:chOff x="783923" y="6005484"/>
              <a:chExt cx="299751" cy="407677"/>
            </a:xfrm>
          </p:grpSpPr>
          <p:cxnSp>
            <p:nvCxnSpPr>
              <p:cNvPr id="440" name="直線コネクタ 439">
                <a:extLst>
                  <a:ext uri="{FF2B5EF4-FFF2-40B4-BE49-F238E27FC236}">
                    <a16:creationId xmlns:a16="http://schemas.microsoft.com/office/drawing/2014/main" id="{B1622E34-B949-47D7-81A8-5D959A6480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1398" y="6092003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1" name="直線コネクタ 440">
                <a:extLst>
                  <a:ext uri="{FF2B5EF4-FFF2-40B4-BE49-F238E27FC236}">
                    <a16:creationId xmlns:a16="http://schemas.microsoft.com/office/drawing/2014/main" id="{04AE9615-D3C0-4658-A6D2-01558C43DB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6680" y="6005484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2" name="直線コネクタ 441">
                <a:extLst>
                  <a:ext uri="{FF2B5EF4-FFF2-40B4-BE49-F238E27FC236}">
                    <a16:creationId xmlns:a16="http://schemas.microsoft.com/office/drawing/2014/main" id="{227BE707-11EC-4545-B6C8-93CD495C93A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3923" y="6171023"/>
                <a:ext cx="299751" cy="122809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39" name="図 438">
              <a:extLst>
                <a:ext uri="{FF2B5EF4-FFF2-40B4-BE49-F238E27FC236}">
                  <a16:creationId xmlns:a16="http://schemas.microsoft.com/office/drawing/2014/main" id="{5A0DB486-D951-4B4D-A925-216DDA094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51805" y="5897788"/>
              <a:ext cx="287761" cy="513653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32DBC6D-02FB-4AAB-9D57-27A15E5994A3}"/>
              </a:ext>
            </a:extLst>
          </p:cNvPr>
          <p:cNvGrpSpPr/>
          <p:nvPr/>
        </p:nvGrpSpPr>
        <p:grpSpPr>
          <a:xfrm>
            <a:off x="3082222" y="5918231"/>
            <a:ext cx="1223202" cy="714562"/>
            <a:chOff x="3374414" y="5830611"/>
            <a:chExt cx="1223202" cy="714562"/>
          </a:xfrm>
        </p:grpSpPr>
        <p:sp>
          <p:nvSpPr>
            <p:cNvPr id="447" name="平行四辺形 446">
              <a:extLst>
                <a:ext uri="{FF2B5EF4-FFF2-40B4-BE49-F238E27FC236}">
                  <a16:creationId xmlns:a16="http://schemas.microsoft.com/office/drawing/2014/main" id="{64B2C0BF-BEA5-44DC-B5FA-6B26B3113970}"/>
                </a:ext>
              </a:extLst>
            </p:cNvPr>
            <p:cNvSpPr/>
            <p:nvPr/>
          </p:nvSpPr>
          <p:spPr>
            <a:xfrm rot="1885085">
              <a:off x="3374414" y="6259832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48" name="平行四辺形 447">
              <a:extLst>
                <a:ext uri="{FF2B5EF4-FFF2-40B4-BE49-F238E27FC236}">
                  <a16:creationId xmlns:a16="http://schemas.microsoft.com/office/drawing/2014/main" id="{2AD54E43-F025-4DC0-A3A3-EF267766A89B}"/>
                </a:ext>
              </a:extLst>
            </p:cNvPr>
            <p:cNvSpPr/>
            <p:nvPr/>
          </p:nvSpPr>
          <p:spPr>
            <a:xfrm rot="1885085">
              <a:off x="3711921" y="6107188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49" name="平行四辺形 448">
              <a:extLst>
                <a:ext uri="{FF2B5EF4-FFF2-40B4-BE49-F238E27FC236}">
                  <a16:creationId xmlns:a16="http://schemas.microsoft.com/office/drawing/2014/main" id="{096E5E47-1200-4A1D-AEAE-63BF0B0C09C5}"/>
                </a:ext>
              </a:extLst>
            </p:cNvPr>
            <p:cNvSpPr/>
            <p:nvPr/>
          </p:nvSpPr>
          <p:spPr>
            <a:xfrm rot="1885085">
              <a:off x="4049429" y="5954185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451" name="グループ化 450">
              <a:extLst>
                <a:ext uri="{FF2B5EF4-FFF2-40B4-BE49-F238E27FC236}">
                  <a16:creationId xmlns:a16="http://schemas.microsoft.com/office/drawing/2014/main" id="{9DC6644C-662C-4D53-9169-FDDFEF6EBAB6}"/>
                </a:ext>
              </a:extLst>
            </p:cNvPr>
            <p:cNvGrpSpPr/>
            <p:nvPr/>
          </p:nvGrpSpPr>
          <p:grpSpPr>
            <a:xfrm>
              <a:off x="3476330" y="6087826"/>
              <a:ext cx="299751" cy="407677"/>
              <a:chOff x="783923" y="6005484"/>
              <a:chExt cx="299751" cy="407677"/>
            </a:xfrm>
          </p:grpSpPr>
          <p:cxnSp>
            <p:nvCxnSpPr>
              <p:cNvPr id="453" name="直線コネクタ 452">
                <a:extLst>
                  <a:ext uri="{FF2B5EF4-FFF2-40B4-BE49-F238E27FC236}">
                    <a16:creationId xmlns:a16="http://schemas.microsoft.com/office/drawing/2014/main" id="{18B0E3E5-CC86-4CEC-924C-068178105D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1398" y="6092003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4" name="直線コネクタ 453">
                <a:extLst>
                  <a:ext uri="{FF2B5EF4-FFF2-40B4-BE49-F238E27FC236}">
                    <a16:creationId xmlns:a16="http://schemas.microsoft.com/office/drawing/2014/main" id="{B0E9EF49-6B1F-49B1-BD9F-49CE32E066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6680" y="6005484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5" name="直線コネクタ 454">
                <a:extLst>
                  <a:ext uri="{FF2B5EF4-FFF2-40B4-BE49-F238E27FC236}">
                    <a16:creationId xmlns:a16="http://schemas.microsoft.com/office/drawing/2014/main" id="{C35001B9-ECB9-4ABC-A46E-48C295F8F3F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3923" y="6171023"/>
                <a:ext cx="299751" cy="122809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52" name="図 451">
              <a:extLst>
                <a:ext uri="{FF2B5EF4-FFF2-40B4-BE49-F238E27FC236}">
                  <a16:creationId xmlns:a16="http://schemas.microsoft.com/office/drawing/2014/main" id="{980BBC20-6217-4DE2-9B55-A7F111647B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48116" y="5830611"/>
              <a:ext cx="287761" cy="513653"/>
            </a:xfrm>
            <a:prstGeom prst="rect">
              <a:avLst/>
            </a:prstGeom>
          </p:spPr>
        </p:pic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830775AA-235C-44F3-B90F-60B48D35B342}"/>
              </a:ext>
            </a:extLst>
          </p:cNvPr>
          <p:cNvGrpSpPr/>
          <p:nvPr/>
        </p:nvGrpSpPr>
        <p:grpSpPr>
          <a:xfrm>
            <a:off x="1664591" y="5984933"/>
            <a:ext cx="1223202" cy="590988"/>
            <a:chOff x="2161336" y="5861199"/>
            <a:chExt cx="1223202" cy="590988"/>
          </a:xfrm>
        </p:grpSpPr>
        <p:sp>
          <p:nvSpPr>
            <p:cNvPr id="460" name="平行四辺形 459">
              <a:extLst>
                <a:ext uri="{FF2B5EF4-FFF2-40B4-BE49-F238E27FC236}">
                  <a16:creationId xmlns:a16="http://schemas.microsoft.com/office/drawing/2014/main" id="{1896AE67-F4CB-410E-B711-92AC9E277DCC}"/>
                </a:ext>
              </a:extLst>
            </p:cNvPr>
            <p:cNvSpPr/>
            <p:nvPr/>
          </p:nvSpPr>
          <p:spPr>
            <a:xfrm rot="1885085">
              <a:off x="2161336" y="6166846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61" name="平行四辺形 460">
              <a:extLst>
                <a:ext uri="{FF2B5EF4-FFF2-40B4-BE49-F238E27FC236}">
                  <a16:creationId xmlns:a16="http://schemas.microsoft.com/office/drawing/2014/main" id="{AE1D3389-3ADB-4C07-90B8-1523FB465B9B}"/>
                </a:ext>
              </a:extLst>
            </p:cNvPr>
            <p:cNvSpPr/>
            <p:nvPr/>
          </p:nvSpPr>
          <p:spPr>
            <a:xfrm rot="1885085">
              <a:off x="2498843" y="6014202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62" name="平行四辺形 461">
              <a:extLst>
                <a:ext uri="{FF2B5EF4-FFF2-40B4-BE49-F238E27FC236}">
                  <a16:creationId xmlns:a16="http://schemas.microsoft.com/office/drawing/2014/main" id="{B5B20EB1-96F8-4C83-84BA-73BA58986CD9}"/>
                </a:ext>
              </a:extLst>
            </p:cNvPr>
            <p:cNvSpPr/>
            <p:nvPr/>
          </p:nvSpPr>
          <p:spPr>
            <a:xfrm rot="1885085">
              <a:off x="2836351" y="5861199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463" name="グループ化 462">
              <a:extLst>
                <a:ext uri="{FF2B5EF4-FFF2-40B4-BE49-F238E27FC236}">
                  <a16:creationId xmlns:a16="http://schemas.microsoft.com/office/drawing/2014/main" id="{93A589F4-65DA-4A34-84CE-65437A0DB110}"/>
                </a:ext>
              </a:extLst>
            </p:cNvPr>
            <p:cNvGrpSpPr/>
            <p:nvPr/>
          </p:nvGrpSpPr>
          <p:grpSpPr>
            <a:xfrm>
              <a:off x="2263252" y="5994840"/>
              <a:ext cx="299751" cy="407677"/>
              <a:chOff x="783923" y="6005484"/>
              <a:chExt cx="299751" cy="407677"/>
            </a:xfrm>
          </p:grpSpPr>
          <p:cxnSp>
            <p:nvCxnSpPr>
              <p:cNvPr id="465" name="直線コネクタ 464">
                <a:extLst>
                  <a:ext uri="{FF2B5EF4-FFF2-40B4-BE49-F238E27FC236}">
                    <a16:creationId xmlns:a16="http://schemas.microsoft.com/office/drawing/2014/main" id="{E980F9DD-C00B-4CA9-A1D1-EBCD783A07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1398" y="6092003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6" name="直線コネクタ 465">
                <a:extLst>
                  <a:ext uri="{FF2B5EF4-FFF2-40B4-BE49-F238E27FC236}">
                    <a16:creationId xmlns:a16="http://schemas.microsoft.com/office/drawing/2014/main" id="{879608DC-5C0C-4E44-A8F7-4E293702A8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6680" y="6005484"/>
                <a:ext cx="0" cy="321158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7" name="直線コネクタ 466">
                <a:extLst>
                  <a:ext uri="{FF2B5EF4-FFF2-40B4-BE49-F238E27FC236}">
                    <a16:creationId xmlns:a16="http://schemas.microsoft.com/office/drawing/2014/main" id="{F1AEBAB3-B129-4902-BF55-4286EBA28F7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3923" y="6171023"/>
                <a:ext cx="299751" cy="122809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64" name="図 463">
              <a:extLst>
                <a:ext uri="{FF2B5EF4-FFF2-40B4-BE49-F238E27FC236}">
                  <a16:creationId xmlns:a16="http://schemas.microsoft.com/office/drawing/2014/main" id="{C30D0AF2-CD65-4E7B-85E7-BBFF4AB3E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87678" y="5897787"/>
              <a:ext cx="287761" cy="513653"/>
            </a:xfrm>
            <a:prstGeom prst="rect">
              <a:avLst/>
            </a:prstGeom>
          </p:spPr>
        </p:pic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251FA8AE-64E6-477D-BAA0-C18F334B4C7F}"/>
              </a:ext>
            </a:extLst>
          </p:cNvPr>
          <p:cNvGrpSpPr/>
          <p:nvPr/>
        </p:nvGrpSpPr>
        <p:grpSpPr>
          <a:xfrm>
            <a:off x="281458" y="5950349"/>
            <a:ext cx="1223202" cy="590988"/>
            <a:chOff x="1001126" y="5932368"/>
            <a:chExt cx="1223202" cy="590988"/>
          </a:xfrm>
        </p:grpSpPr>
        <p:sp>
          <p:nvSpPr>
            <p:cNvPr id="469" name="平行四辺形 468">
              <a:extLst>
                <a:ext uri="{FF2B5EF4-FFF2-40B4-BE49-F238E27FC236}">
                  <a16:creationId xmlns:a16="http://schemas.microsoft.com/office/drawing/2014/main" id="{7DB0CC32-D2EC-4D48-BF9F-CAE5D3F984D7}"/>
                </a:ext>
              </a:extLst>
            </p:cNvPr>
            <p:cNvSpPr/>
            <p:nvPr/>
          </p:nvSpPr>
          <p:spPr>
            <a:xfrm rot="1885085">
              <a:off x="1001126" y="6238015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70" name="平行四辺形 469">
              <a:extLst>
                <a:ext uri="{FF2B5EF4-FFF2-40B4-BE49-F238E27FC236}">
                  <a16:creationId xmlns:a16="http://schemas.microsoft.com/office/drawing/2014/main" id="{CDE533C1-4C88-4D71-8CC5-94F76E112353}"/>
                </a:ext>
              </a:extLst>
            </p:cNvPr>
            <p:cNvSpPr/>
            <p:nvPr/>
          </p:nvSpPr>
          <p:spPr>
            <a:xfrm rot="1885085">
              <a:off x="1338633" y="6085371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71" name="平行四辺形 470">
              <a:extLst>
                <a:ext uri="{FF2B5EF4-FFF2-40B4-BE49-F238E27FC236}">
                  <a16:creationId xmlns:a16="http://schemas.microsoft.com/office/drawing/2014/main" id="{58605A4C-87F4-4741-8106-62D50EE25767}"/>
                </a:ext>
              </a:extLst>
            </p:cNvPr>
            <p:cNvSpPr/>
            <p:nvPr/>
          </p:nvSpPr>
          <p:spPr>
            <a:xfrm rot="1885085">
              <a:off x="1676141" y="5932368"/>
              <a:ext cx="548187" cy="285341"/>
            </a:xfrm>
            <a:prstGeom prst="parallelogram">
              <a:avLst>
                <a:gd name="adj" fmla="val 69440"/>
              </a:avLst>
            </a:prstGeom>
            <a:solidFill>
              <a:schemeClr val="accent2">
                <a:alpha val="50000"/>
              </a:schemeClr>
            </a:solidFill>
            <a:ln>
              <a:solidFill>
                <a:schemeClr val="accent3"/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73" name="図 472">
              <a:extLst>
                <a:ext uri="{FF2B5EF4-FFF2-40B4-BE49-F238E27FC236}">
                  <a16:creationId xmlns:a16="http://schemas.microsoft.com/office/drawing/2014/main" id="{28C31C03-BD38-4F12-94BA-BFE28851C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9184" y="5978067"/>
              <a:ext cx="287761" cy="513653"/>
            </a:xfrm>
            <a:prstGeom prst="rect">
              <a:avLst/>
            </a:prstGeom>
          </p:spPr>
        </p:pic>
      </p:grp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C30BD0F0-D1C9-4BED-A1A3-A223AD884CAB}"/>
              </a:ext>
            </a:extLst>
          </p:cNvPr>
          <p:cNvSpPr txBox="1"/>
          <p:nvPr/>
        </p:nvSpPr>
        <p:spPr>
          <a:xfrm>
            <a:off x="4059237" y="4104096"/>
            <a:ext cx="479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</p:spTree>
    <p:extLst>
      <p:ext uri="{BB962C8B-B14F-4D97-AF65-F5344CB8AC3E}">
        <p14:creationId xmlns:p14="http://schemas.microsoft.com/office/powerpoint/2010/main" val="7870047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．ワイヤーを張ろう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292093" y="386532"/>
            <a:ext cx="525240" cy="286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</a:p>
        </p:txBody>
      </p:sp>
      <p:pic>
        <p:nvPicPr>
          <p:cNvPr id="140" name="図 139">
            <a:extLst>
              <a:ext uri="{FF2B5EF4-FFF2-40B4-BE49-F238E27FC236}">
                <a16:creationId xmlns:a16="http://schemas.microsoft.com/office/drawing/2014/main" id="{68F0E3B2-B8C2-4887-9D0B-C3124DAB2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194756"/>
            <a:ext cx="8578482" cy="3831533"/>
          </a:xfrm>
          <a:prstGeom prst="rect">
            <a:avLst/>
          </a:prstGeom>
        </p:spPr>
      </p:pic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51B34DDB-B529-4F37-A590-03D473BF427D}"/>
              </a:ext>
            </a:extLst>
          </p:cNvPr>
          <p:cNvSpPr txBox="1"/>
          <p:nvPr/>
        </p:nvSpPr>
        <p:spPr>
          <a:xfrm>
            <a:off x="428624" y="1028826"/>
            <a:ext cx="87153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今回のミッションでは、準備されている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「最初だけ」の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ブロックは使わないので、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プログラミングエリアから削除します。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E4535488-61C2-458B-9512-218E47D8655E}"/>
              </a:ext>
            </a:extLst>
          </p:cNvPr>
          <p:cNvSpPr txBox="1"/>
          <p:nvPr/>
        </p:nvSpPr>
        <p:spPr>
          <a:xfrm>
            <a:off x="386909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6A893DB9-24B0-424C-83DC-8D5FA8313B5F}"/>
              </a:ext>
            </a:extLst>
          </p:cNvPr>
          <p:cNvSpPr txBox="1"/>
          <p:nvPr/>
        </p:nvSpPr>
        <p:spPr>
          <a:xfrm>
            <a:off x="2897907" y="1090104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55DDA3B8-BDB4-42CA-BA2D-11B2D3A25358}"/>
              </a:ext>
            </a:extLst>
          </p:cNvPr>
          <p:cNvSpPr txBox="1"/>
          <p:nvPr/>
        </p:nvSpPr>
        <p:spPr>
          <a:xfrm>
            <a:off x="7262183" y="1090104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B018F683-2DAD-4D93-8DFD-361865F75540}"/>
              </a:ext>
            </a:extLst>
          </p:cNvPr>
          <p:cNvSpPr txBox="1"/>
          <p:nvPr/>
        </p:nvSpPr>
        <p:spPr>
          <a:xfrm>
            <a:off x="4765454" y="1090104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93ADA919-1CD3-48F7-8B80-4310162F6A72}"/>
              </a:ext>
            </a:extLst>
          </p:cNvPr>
          <p:cNvSpPr txBox="1"/>
          <p:nvPr/>
        </p:nvSpPr>
        <p:spPr>
          <a:xfrm>
            <a:off x="3134995" y="165603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grpSp>
        <p:nvGrpSpPr>
          <p:cNvPr id="147" name="グループ化 146">
            <a:extLst>
              <a:ext uri="{FF2B5EF4-FFF2-40B4-BE49-F238E27FC236}">
                <a16:creationId xmlns:a16="http://schemas.microsoft.com/office/drawing/2014/main" id="{8F85BD39-522E-4CB2-B1CC-CB3D7A4310F9}"/>
              </a:ext>
            </a:extLst>
          </p:cNvPr>
          <p:cNvGrpSpPr/>
          <p:nvPr/>
        </p:nvGrpSpPr>
        <p:grpSpPr>
          <a:xfrm>
            <a:off x="2596015" y="4092310"/>
            <a:ext cx="1010358" cy="1010358"/>
            <a:chOff x="1252039" y="3292623"/>
            <a:chExt cx="1604985" cy="1604985"/>
          </a:xfrm>
        </p:grpSpPr>
        <p:sp>
          <p:nvSpPr>
            <p:cNvPr id="148" name="楕円 147">
              <a:extLst>
                <a:ext uri="{FF2B5EF4-FFF2-40B4-BE49-F238E27FC236}">
                  <a16:creationId xmlns:a16="http://schemas.microsoft.com/office/drawing/2014/main" id="{8E4BEFFC-2F27-43E3-9407-CE1377189492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149" name="グループ化 148">
              <a:extLst>
                <a:ext uri="{FF2B5EF4-FFF2-40B4-BE49-F238E27FC236}">
                  <a16:creationId xmlns:a16="http://schemas.microsoft.com/office/drawing/2014/main" id="{7F3A2211-ED05-4449-B76D-011983F8EDC9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150" name="図 149">
                <a:extLst>
                  <a:ext uri="{FF2B5EF4-FFF2-40B4-BE49-F238E27FC236}">
                    <a16:creationId xmlns:a16="http://schemas.microsoft.com/office/drawing/2014/main" id="{439A3688-B21B-4484-B2A2-046D44C8E0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151" name="グループ化 150">
                <a:extLst>
                  <a:ext uri="{FF2B5EF4-FFF2-40B4-BE49-F238E27FC236}">
                    <a16:creationId xmlns:a16="http://schemas.microsoft.com/office/drawing/2014/main" id="{BF2FDD56-95BA-4883-8454-0878725C33F7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152" name="図 151">
                  <a:extLst>
                    <a:ext uri="{FF2B5EF4-FFF2-40B4-BE49-F238E27FC236}">
                      <a16:creationId xmlns:a16="http://schemas.microsoft.com/office/drawing/2014/main" id="{FC59D7CF-D851-46C8-AB39-0BC258EC4F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153" name="四角形: 角を丸くする 152">
                  <a:extLst>
                    <a:ext uri="{FF2B5EF4-FFF2-40B4-BE49-F238E27FC236}">
                      <a16:creationId xmlns:a16="http://schemas.microsoft.com/office/drawing/2014/main" id="{E992DCE6-B605-4BED-B7F3-582B177290E7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154" name="円弧 153">
            <a:extLst>
              <a:ext uri="{FF2B5EF4-FFF2-40B4-BE49-F238E27FC236}">
                <a16:creationId xmlns:a16="http://schemas.microsoft.com/office/drawing/2014/main" id="{42F9DF6D-FD28-4892-AA01-0D1738219900}"/>
              </a:ext>
            </a:extLst>
          </p:cNvPr>
          <p:cNvSpPr/>
          <p:nvPr/>
        </p:nvSpPr>
        <p:spPr>
          <a:xfrm>
            <a:off x="2246050" y="3753538"/>
            <a:ext cx="1532765" cy="1349130"/>
          </a:xfrm>
          <a:prstGeom prst="arc">
            <a:avLst>
              <a:gd name="adj1" fmla="val 10747760"/>
              <a:gd name="adj2" fmla="val 15903057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5" name="正方形/長方形 154">
            <a:extLst>
              <a:ext uri="{FF2B5EF4-FFF2-40B4-BE49-F238E27FC236}">
                <a16:creationId xmlns:a16="http://schemas.microsoft.com/office/drawing/2014/main" id="{99C7A8CD-E7F6-4271-9240-9B2E067874C8}"/>
              </a:ext>
            </a:extLst>
          </p:cNvPr>
          <p:cNvSpPr/>
          <p:nvPr/>
        </p:nvSpPr>
        <p:spPr>
          <a:xfrm>
            <a:off x="3956338" y="4618904"/>
            <a:ext cx="1532765" cy="337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11190BF-E7B7-456E-44B2-2A805746935C}"/>
              </a:ext>
            </a:extLst>
          </p:cNvPr>
          <p:cNvSpPr txBox="1"/>
          <p:nvPr/>
        </p:nvSpPr>
        <p:spPr>
          <a:xfrm>
            <a:off x="2884122" y="2687769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さいしょ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CE27DFB-7044-99AA-5735-8DC389E194DE}"/>
              </a:ext>
            </a:extLst>
          </p:cNvPr>
          <p:cNvSpPr txBox="1"/>
          <p:nvPr/>
        </p:nvSpPr>
        <p:spPr>
          <a:xfrm>
            <a:off x="6941059" y="2687769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8A31E90-E63F-42E7-DEB9-A5ABBFD47BD5}"/>
              </a:ext>
            </a:extLst>
          </p:cNvPr>
          <p:cNvSpPr txBox="1"/>
          <p:nvPr/>
        </p:nvSpPr>
        <p:spPr>
          <a:xfrm>
            <a:off x="7610294" y="268776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25EB2CC-DE21-E88E-24A6-B558FFDE2018}"/>
              </a:ext>
            </a:extLst>
          </p:cNvPr>
          <p:cNvSpPr txBox="1"/>
          <p:nvPr/>
        </p:nvSpPr>
        <p:spPr>
          <a:xfrm>
            <a:off x="4031692" y="3083664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latin typeface="Meiryo" panose="020B0604030504040204" pitchFamily="34" charset="-128"/>
                <a:ea typeface="Meiryo" panose="020B0604030504040204" pitchFamily="34" charset="-128"/>
              </a:rPr>
              <a:t>ふくせい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37CB108-683B-7102-1E45-C104F1320D70}"/>
              </a:ext>
            </a:extLst>
          </p:cNvPr>
          <p:cNvSpPr txBox="1"/>
          <p:nvPr/>
        </p:nvSpPr>
        <p:spPr>
          <a:xfrm>
            <a:off x="4633853" y="3549234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latin typeface="Meiryo" panose="020B0604030504040204" pitchFamily="34" charset="-128"/>
                <a:ea typeface="Meiryo" panose="020B0604030504040204" pitchFamily="34" charset="-128"/>
              </a:rPr>
              <a:t>ついか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AAA4FF8-8E5D-646B-E4F7-4DC5A67DCDB0}"/>
              </a:ext>
            </a:extLst>
          </p:cNvPr>
          <p:cNvSpPr txBox="1"/>
          <p:nvPr/>
        </p:nvSpPr>
        <p:spPr>
          <a:xfrm>
            <a:off x="4633853" y="4041568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B097382-0776-FD35-FFA0-43654D543A4B}"/>
              </a:ext>
            </a:extLst>
          </p:cNvPr>
          <p:cNvSpPr txBox="1"/>
          <p:nvPr/>
        </p:nvSpPr>
        <p:spPr>
          <a:xfrm>
            <a:off x="4577346" y="4413180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</p:spTree>
    <p:extLst>
      <p:ext uri="{BB962C8B-B14F-4D97-AF65-F5344CB8AC3E}">
        <p14:creationId xmlns:p14="http://schemas.microsoft.com/office/powerpoint/2010/main" val="19387115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．ワイヤーを張ろう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292093" y="386532"/>
            <a:ext cx="525240" cy="286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6C25D86-0080-496C-8B6B-2F66AD6104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2797" y="1626248"/>
            <a:ext cx="6043478" cy="2964437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23F2A41-CBF7-4B30-A3EB-87B98EC21C5C}"/>
              </a:ext>
            </a:extLst>
          </p:cNvPr>
          <p:cNvSpPr txBox="1"/>
          <p:nvPr/>
        </p:nvSpPr>
        <p:spPr>
          <a:xfrm>
            <a:off x="5064619" y="978870"/>
            <a:ext cx="407938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チャットコマンドを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wire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4B388C7-ED76-465F-9647-7BB12F259180}"/>
              </a:ext>
            </a:extLst>
          </p:cNvPr>
          <p:cNvSpPr txBox="1"/>
          <p:nvPr/>
        </p:nvSpPr>
        <p:spPr>
          <a:xfrm>
            <a:off x="7503594" y="1597767"/>
            <a:ext cx="741415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E1A4408-952F-42F0-ABF6-A341E0136C22}"/>
              </a:ext>
            </a:extLst>
          </p:cNvPr>
          <p:cNvSpPr txBox="1"/>
          <p:nvPr/>
        </p:nvSpPr>
        <p:spPr>
          <a:xfrm>
            <a:off x="594548" y="4604185"/>
            <a:ext cx="83999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のブロックを選び、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種類を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トリップワイヤー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」、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数を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64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C461690-D29D-45EB-B4DB-F6F31207B895}"/>
              </a:ext>
            </a:extLst>
          </p:cNvPr>
          <p:cNvSpPr txBox="1"/>
          <p:nvPr/>
        </p:nvSpPr>
        <p:spPr>
          <a:xfrm>
            <a:off x="5455425" y="5224782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3DC5913-C335-44AF-8905-23F90EF70E0C}"/>
              </a:ext>
            </a:extLst>
          </p:cNvPr>
          <p:cNvSpPr txBox="1"/>
          <p:nvPr/>
        </p:nvSpPr>
        <p:spPr>
          <a:xfrm>
            <a:off x="4726023" y="5225049"/>
            <a:ext cx="5340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2CD25E9-42AC-4262-AF95-431142F8E29E}"/>
              </a:ext>
            </a:extLst>
          </p:cNvPr>
          <p:cNvSpPr txBox="1"/>
          <p:nvPr/>
        </p:nvSpPr>
        <p:spPr>
          <a:xfrm>
            <a:off x="3744677" y="5224782"/>
            <a:ext cx="534091" cy="255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4D1708F-A3D9-4A28-9424-78CFC9EACE12}"/>
              </a:ext>
            </a:extLst>
          </p:cNvPr>
          <p:cNvSpPr txBox="1"/>
          <p:nvPr/>
        </p:nvSpPr>
        <p:spPr>
          <a:xfrm>
            <a:off x="7905468" y="467843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083FBD4E-0BD1-4573-BB6F-DE9C53952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4871" y="4638764"/>
            <a:ext cx="3726205" cy="592988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9C0E4B4-A1DF-45FB-A586-A40EFA62AD1F}"/>
              </a:ext>
            </a:extLst>
          </p:cNvPr>
          <p:cNvSpPr txBox="1"/>
          <p:nvPr/>
        </p:nvSpPr>
        <p:spPr>
          <a:xfrm>
            <a:off x="548716" y="5224782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4A2EF3B1-A182-496A-8550-574733668B76}"/>
              </a:ext>
            </a:extLst>
          </p:cNvPr>
          <p:cNvSpPr/>
          <p:nvPr/>
        </p:nvSpPr>
        <p:spPr>
          <a:xfrm>
            <a:off x="908003" y="2628228"/>
            <a:ext cx="5914797" cy="171389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97B78B9-FBA2-45C6-ACCA-8F3493751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3418" y="5673307"/>
            <a:ext cx="2670700" cy="1163047"/>
          </a:xfrm>
          <a:prstGeom prst="rect">
            <a:avLst/>
          </a:prstGeom>
        </p:spPr>
      </p:pic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8811FA80-66FB-4226-AB3F-94D44E96A098}"/>
              </a:ext>
            </a:extLst>
          </p:cNvPr>
          <p:cNvSpPr/>
          <p:nvPr/>
        </p:nvSpPr>
        <p:spPr>
          <a:xfrm>
            <a:off x="1706622" y="1691922"/>
            <a:ext cx="681474" cy="34311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B1244CFB-528E-4D41-AF06-3F399FA1B64E}"/>
              </a:ext>
            </a:extLst>
          </p:cNvPr>
          <p:cNvSpPr/>
          <p:nvPr/>
        </p:nvSpPr>
        <p:spPr>
          <a:xfrm>
            <a:off x="1732558" y="2112560"/>
            <a:ext cx="763478" cy="5103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4D4190A1-9F20-48C6-B049-EDB10B695C51}"/>
              </a:ext>
            </a:extLst>
          </p:cNvPr>
          <p:cNvSpPr/>
          <p:nvPr/>
        </p:nvSpPr>
        <p:spPr>
          <a:xfrm>
            <a:off x="2646569" y="2174706"/>
            <a:ext cx="453149" cy="389009"/>
          </a:xfrm>
          <a:prstGeom prst="roundRect">
            <a:avLst>
              <a:gd name="adj" fmla="val 45436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AA35A498-1F16-487D-A7D3-B1CD251890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8" y="2155885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D3BD38E8-B201-48DC-91F7-103783E075AA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662991" y="2392057"/>
            <a:ext cx="30926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831356B-D439-081E-9E77-2ECC48ED2A8F}"/>
              </a:ext>
            </a:extLst>
          </p:cNvPr>
          <p:cNvSpPr txBox="1"/>
          <p:nvPr/>
        </p:nvSpPr>
        <p:spPr>
          <a:xfrm>
            <a:off x="2316784" y="1652398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E30AEBE-B559-B9C3-B28A-B5DE0F7B3FBB}"/>
              </a:ext>
            </a:extLst>
          </p:cNvPr>
          <p:cNvSpPr txBox="1"/>
          <p:nvPr/>
        </p:nvSpPr>
        <p:spPr>
          <a:xfrm>
            <a:off x="2919921" y="165025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E5EBC79-82AB-A005-5E09-B286AD350213}"/>
              </a:ext>
            </a:extLst>
          </p:cNvPr>
          <p:cNvSpPr txBox="1"/>
          <p:nvPr/>
        </p:nvSpPr>
        <p:spPr>
          <a:xfrm>
            <a:off x="3045895" y="2143104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AE9DEFB-703C-E1BD-95ED-C417946DA3A8}"/>
              </a:ext>
            </a:extLst>
          </p:cNvPr>
          <p:cNvSpPr txBox="1"/>
          <p:nvPr/>
        </p:nvSpPr>
        <p:spPr>
          <a:xfrm>
            <a:off x="3422959" y="2143104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4F72167-D383-6E30-2D73-9E80EAD9DF22}"/>
              </a:ext>
            </a:extLst>
          </p:cNvPr>
          <p:cNvSpPr txBox="1"/>
          <p:nvPr/>
        </p:nvSpPr>
        <p:spPr>
          <a:xfrm>
            <a:off x="4639299" y="214310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23DBDF7-066F-70D9-7FFE-7A7E75E4E6FA}"/>
              </a:ext>
            </a:extLst>
          </p:cNvPr>
          <p:cNvSpPr txBox="1"/>
          <p:nvPr/>
        </p:nvSpPr>
        <p:spPr>
          <a:xfrm>
            <a:off x="4860390" y="2143104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A786F61-ECF6-B7A0-A7E1-D3626AC6C8B6}"/>
              </a:ext>
            </a:extLst>
          </p:cNvPr>
          <p:cNvSpPr txBox="1"/>
          <p:nvPr/>
        </p:nvSpPr>
        <p:spPr>
          <a:xfrm>
            <a:off x="4598385" y="4692160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0C567EA-4F9D-1785-8377-1DF0C426A3A7}"/>
              </a:ext>
            </a:extLst>
          </p:cNvPr>
          <p:cNvSpPr txBox="1"/>
          <p:nvPr/>
        </p:nvSpPr>
        <p:spPr>
          <a:xfrm>
            <a:off x="4836846" y="4703740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0F5D35B-5BE4-81C1-6186-542E760E0E9F}"/>
              </a:ext>
            </a:extLst>
          </p:cNvPr>
          <p:cNvSpPr txBox="1"/>
          <p:nvPr/>
        </p:nvSpPr>
        <p:spPr>
          <a:xfrm>
            <a:off x="5805189" y="4684752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E69DD1D-29DD-229E-B884-2A142F426B65}"/>
              </a:ext>
            </a:extLst>
          </p:cNvPr>
          <p:cNvSpPr txBox="1"/>
          <p:nvPr/>
        </p:nvSpPr>
        <p:spPr>
          <a:xfrm>
            <a:off x="6046542" y="4700717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</p:spTree>
    <p:extLst>
      <p:ext uri="{BB962C8B-B14F-4D97-AF65-F5344CB8AC3E}">
        <p14:creationId xmlns:p14="http://schemas.microsoft.com/office/powerpoint/2010/main" val="3459910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．ワイヤーを張ろう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292093" y="386532"/>
            <a:ext cx="525240" cy="286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6C25D86-0080-496C-8B6B-2F66AD6104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2797" y="1626248"/>
            <a:ext cx="6043478" cy="2964437"/>
          </a:xfrm>
          <a:prstGeom prst="rect">
            <a:avLst/>
          </a:prstGeom>
        </p:spPr>
      </p:pic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4A2EF3B1-A182-496A-8550-574733668B76}"/>
              </a:ext>
            </a:extLst>
          </p:cNvPr>
          <p:cNvSpPr/>
          <p:nvPr/>
        </p:nvSpPr>
        <p:spPr>
          <a:xfrm>
            <a:off x="1047566" y="3149732"/>
            <a:ext cx="3124940" cy="95094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AA35A498-1F16-487D-A7D3-B1CD25189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06" y="3429000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D3BD38E8-B201-48DC-91F7-103783E075AA}"/>
              </a:ext>
            </a:extLst>
          </p:cNvPr>
          <p:cNvCxnSpPr>
            <a:cxnSpLocks/>
          </p:cNvCxnSpPr>
          <p:nvPr/>
        </p:nvCxnSpPr>
        <p:spPr>
          <a:xfrm flipV="1">
            <a:off x="4417368" y="3018408"/>
            <a:ext cx="0" cy="4105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図 21">
            <a:extLst>
              <a:ext uri="{FF2B5EF4-FFF2-40B4-BE49-F238E27FC236}">
                <a16:creationId xmlns:a16="http://schemas.microsoft.com/office/drawing/2014/main" id="{445131B7-2090-448B-93C4-BC1C5CD752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163851" y="3440808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B86463B8-2685-44BF-8880-E3105DF60197}"/>
              </a:ext>
            </a:extLst>
          </p:cNvPr>
          <p:cNvCxnSpPr>
            <a:cxnSpLocks/>
          </p:cNvCxnSpPr>
          <p:nvPr/>
        </p:nvCxnSpPr>
        <p:spPr>
          <a:xfrm flipV="1">
            <a:off x="5391886" y="3030216"/>
            <a:ext cx="0" cy="4105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図 41">
            <a:extLst>
              <a:ext uri="{FF2B5EF4-FFF2-40B4-BE49-F238E27FC236}">
                <a16:creationId xmlns:a16="http://schemas.microsoft.com/office/drawing/2014/main" id="{9E57CD68-188A-4BDE-B827-A58AC21ECAA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8563" y="2701006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D5D706C7-0F32-41E5-A9EE-FEE0A448678D}"/>
              </a:ext>
            </a:extLst>
          </p:cNvPr>
          <p:cNvCxnSpPr>
            <a:cxnSpLocks/>
          </p:cNvCxnSpPr>
          <p:nvPr/>
        </p:nvCxnSpPr>
        <p:spPr>
          <a:xfrm>
            <a:off x="570906" y="2900010"/>
            <a:ext cx="3790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AAFACE4-C8BB-4E52-9648-5F4C14011A6E}"/>
              </a:ext>
            </a:extLst>
          </p:cNvPr>
          <p:cNvSpPr txBox="1"/>
          <p:nvPr/>
        </p:nvSpPr>
        <p:spPr>
          <a:xfrm>
            <a:off x="4229342" y="1366564"/>
            <a:ext cx="47566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1060B87-25DD-45A1-862E-E47D0444F868}"/>
              </a:ext>
            </a:extLst>
          </p:cNvPr>
          <p:cNvSpPr txBox="1"/>
          <p:nvPr/>
        </p:nvSpPr>
        <p:spPr>
          <a:xfrm>
            <a:off x="8068840" y="143580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3D6BD05-6792-406B-8BBA-D9C3EDCFBA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3641" y="1128212"/>
            <a:ext cx="2057578" cy="1089754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D98736A-AF8D-4516-B0EE-B2D4DC03B695}"/>
              </a:ext>
            </a:extLst>
          </p:cNvPr>
          <p:cNvSpPr txBox="1"/>
          <p:nvPr/>
        </p:nvSpPr>
        <p:spPr>
          <a:xfrm>
            <a:off x="753928" y="4783460"/>
            <a:ext cx="69738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　　　　　　　　に入れる。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491E3D3-291F-46C0-A15C-891BE0694DBF}"/>
              </a:ext>
            </a:extLst>
          </p:cNvPr>
          <p:cNvSpPr txBox="1"/>
          <p:nvPr/>
        </p:nvSpPr>
        <p:spPr>
          <a:xfrm>
            <a:off x="929878" y="4825779"/>
            <a:ext cx="669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8B2A3A5-09F6-495A-8F64-E350DFD9A3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7298" y="4926163"/>
            <a:ext cx="1287892" cy="434378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3302DDF-9840-4B52-8A33-CB4221A48DBB}"/>
              </a:ext>
            </a:extLst>
          </p:cNvPr>
          <p:cNvSpPr txBox="1"/>
          <p:nvPr/>
        </p:nvSpPr>
        <p:spPr>
          <a:xfrm>
            <a:off x="3681856" y="486981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4FC8A9AC-7F48-4924-9B5F-313394160C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9361" y="4633786"/>
            <a:ext cx="2057578" cy="1089754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AC2BDAB-FDE2-42AF-9D6B-F2FA44DBD8FD}"/>
              </a:ext>
            </a:extLst>
          </p:cNvPr>
          <p:cNvSpPr txBox="1"/>
          <p:nvPr/>
        </p:nvSpPr>
        <p:spPr>
          <a:xfrm>
            <a:off x="6406939" y="486981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895199D6-0B93-46D6-BA56-C7FDA9BEE035}"/>
              </a:ext>
            </a:extLst>
          </p:cNvPr>
          <p:cNvSpPr txBox="1"/>
          <p:nvPr/>
        </p:nvSpPr>
        <p:spPr>
          <a:xfrm>
            <a:off x="726272" y="5765859"/>
            <a:ext cx="73425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91B561B4-0BB4-4A41-A1AB-EDC4229EB35E}"/>
              </a:ext>
            </a:extLst>
          </p:cNvPr>
          <p:cNvSpPr txBox="1"/>
          <p:nvPr/>
        </p:nvSpPr>
        <p:spPr>
          <a:xfrm>
            <a:off x="7061998" y="583120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F5F49BB4-4BC0-49B6-AFDF-F1F645A71E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85444" y="5931437"/>
            <a:ext cx="3756986" cy="434378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33B898F-4F7E-EA9E-3ED7-841160B78979}"/>
              </a:ext>
            </a:extLst>
          </p:cNvPr>
          <p:cNvSpPr txBox="1"/>
          <p:nvPr/>
        </p:nvSpPr>
        <p:spPr>
          <a:xfrm>
            <a:off x="2316784" y="1652398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62723E7-A83C-5A3B-7D44-A567369B356A}"/>
              </a:ext>
            </a:extLst>
          </p:cNvPr>
          <p:cNvSpPr txBox="1"/>
          <p:nvPr/>
        </p:nvSpPr>
        <p:spPr>
          <a:xfrm>
            <a:off x="2919921" y="1650255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B8703CB-2F3D-78DD-C4FC-F465D96E9ED1}"/>
              </a:ext>
            </a:extLst>
          </p:cNvPr>
          <p:cNvSpPr txBox="1"/>
          <p:nvPr/>
        </p:nvSpPr>
        <p:spPr>
          <a:xfrm>
            <a:off x="3045895" y="2143104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D999D84-918C-F4D1-0946-F19E952D5EED}"/>
              </a:ext>
            </a:extLst>
          </p:cNvPr>
          <p:cNvSpPr txBox="1"/>
          <p:nvPr/>
        </p:nvSpPr>
        <p:spPr>
          <a:xfrm>
            <a:off x="3422959" y="2143104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CE441AF-8F60-DAA9-7B7F-D7410F7917EF}"/>
              </a:ext>
            </a:extLst>
          </p:cNvPr>
          <p:cNvSpPr txBox="1"/>
          <p:nvPr/>
        </p:nvSpPr>
        <p:spPr>
          <a:xfrm>
            <a:off x="4639299" y="214310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5C02A6F-33AA-7B4A-6A8F-1ABE6E4FE575}"/>
              </a:ext>
            </a:extLst>
          </p:cNvPr>
          <p:cNvSpPr txBox="1"/>
          <p:nvPr/>
        </p:nvSpPr>
        <p:spPr>
          <a:xfrm>
            <a:off x="4860390" y="2143104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1A6EA4C-6219-E314-4513-08833BCDD265}"/>
              </a:ext>
            </a:extLst>
          </p:cNvPr>
          <p:cNvSpPr txBox="1"/>
          <p:nvPr/>
        </p:nvSpPr>
        <p:spPr>
          <a:xfrm>
            <a:off x="3748617" y="267815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AA23246-1BC3-2E70-C1EE-FC379BDF707A}"/>
              </a:ext>
            </a:extLst>
          </p:cNvPr>
          <p:cNvSpPr txBox="1"/>
          <p:nvPr/>
        </p:nvSpPr>
        <p:spPr>
          <a:xfrm>
            <a:off x="4240854" y="2678159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145F54D-65EF-19BC-4CBF-5AC0287DD2B0}"/>
              </a:ext>
            </a:extLst>
          </p:cNvPr>
          <p:cNvSpPr txBox="1"/>
          <p:nvPr/>
        </p:nvSpPr>
        <p:spPr>
          <a:xfrm>
            <a:off x="6464043" y="1173240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019E108-CBCC-BBB7-5184-3E5523237361}"/>
              </a:ext>
            </a:extLst>
          </p:cNvPr>
          <p:cNvSpPr txBox="1"/>
          <p:nvPr/>
        </p:nvSpPr>
        <p:spPr>
          <a:xfrm>
            <a:off x="4920308" y="4675738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1B5AD89-C7A8-06BE-67BE-F314BE19E1A0}"/>
              </a:ext>
            </a:extLst>
          </p:cNvPr>
          <p:cNvSpPr txBox="1"/>
          <p:nvPr/>
        </p:nvSpPr>
        <p:spPr>
          <a:xfrm>
            <a:off x="5508723" y="5916315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43B5430-EDEE-2520-B68A-57831899DF9F}"/>
              </a:ext>
            </a:extLst>
          </p:cNvPr>
          <p:cNvSpPr txBox="1"/>
          <p:nvPr/>
        </p:nvSpPr>
        <p:spPr>
          <a:xfrm>
            <a:off x="6000960" y="5916315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14192228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．ワイヤーを張ろう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292093" y="386532"/>
            <a:ext cx="525240" cy="286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6C25D86-0080-496C-8B6B-2F66AD6104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2797" y="1626248"/>
            <a:ext cx="6043478" cy="2964437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EDB58795-576F-4774-B371-4DDCC2FF9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8" y="3192828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6B0E95D9-F0C8-4956-99D3-B73BA0DE27A6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581891" y="3429000"/>
            <a:ext cx="4745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861A826-2943-4458-9717-F9366BF497BC}"/>
              </a:ext>
            </a:extLst>
          </p:cNvPr>
          <p:cNvSpPr txBox="1"/>
          <p:nvPr/>
        </p:nvSpPr>
        <p:spPr>
          <a:xfrm>
            <a:off x="581891" y="5443916"/>
            <a:ext cx="76832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D749664-CFAD-425D-AA32-54EF47E2EF54}"/>
              </a:ext>
            </a:extLst>
          </p:cNvPr>
          <p:cNvSpPr txBox="1"/>
          <p:nvPr/>
        </p:nvSpPr>
        <p:spPr>
          <a:xfrm>
            <a:off x="6246449" y="550670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A26E3E61-8D64-4A7B-A18A-4DCBBE5B94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6958" y="5508061"/>
            <a:ext cx="3132091" cy="579170"/>
          </a:xfrm>
          <a:prstGeom prst="rect">
            <a:avLst/>
          </a:prstGeom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4F0D25D-D4C4-4767-9A76-7D35B456680A}"/>
              </a:ext>
            </a:extLst>
          </p:cNvPr>
          <p:cNvSpPr txBox="1"/>
          <p:nvPr/>
        </p:nvSpPr>
        <p:spPr>
          <a:xfrm>
            <a:off x="581891" y="4703586"/>
            <a:ext cx="83135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AA144DA-750E-4390-8A54-4560489D3265}"/>
              </a:ext>
            </a:extLst>
          </p:cNvPr>
          <p:cNvSpPr txBox="1"/>
          <p:nvPr/>
        </p:nvSpPr>
        <p:spPr>
          <a:xfrm>
            <a:off x="5333194" y="476466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E7A8113-3166-4B6E-B7C1-1682D7A6992F}"/>
              </a:ext>
            </a:extLst>
          </p:cNvPr>
          <p:cNvSpPr txBox="1"/>
          <p:nvPr/>
        </p:nvSpPr>
        <p:spPr>
          <a:xfrm>
            <a:off x="6219048" y="476535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822CA872-7F60-4ECF-86F1-B83AC22DC8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3978" y="4826857"/>
            <a:ext cx="2194750" cy="563929"/>
          </a:xfrm>
          <a:prstGeom prst="rect">
            <a:avLst/>
          </a:prstGeom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1947DCC-F5EC-46CA-B31B-E4D014476D6E}"/>
              </a:ext>
            </a:extLst>
          </p:cNvPr>
          <p:cNvSpPr txBox="1"/>
          <p:nvPr/>
        </p:nvSpPr>
        <p:spPr>
          <a:xfrm>
            <a:off x="6914544" y="4773541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077254EA-2ACD-438A-99E2-A6CCAA0F3438}"/>
              </a:ext>
            </a:extLst>
          </p:cNvPr>
          <p:cNvSpPr/>
          <p:nvPr/>
        </p:nvSpPr>
        <p:spPr>
          <a:xfrm>
            <a:off x="1828420" y="3192828"/>
            <a:ext cx="565013" cy="374313"/>
          </a:xfrm>
          <a:prstGeom prst="roundRect">
            <a:avLst>
              <a:gd name="adj" fmla="val 36085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37F77A15-C691-433E-B590-DB304FC5206D}"/>
              </a:ext>
            </a:extLst>
          </p:cNvPr>
          <p:cNvGrpSpPr/>
          <p:nvPr/>
        </p:nvGrpSpPr>
        <p:grpSpPr>
          <a:xfrm>
            <a:off x="7180844" y="5413271"/>
            <a:ext cx="1215452" cy="1215452"/>
            <a:chOff x="5638108" y="5543188"/>
            <a:chExt cx="1215452" cy="1215452"/>
          </a:xfrm>
        </p:grpSpPr>
        <p:sp>
          <p:nvSpPr>
            <p:cNvPr id="48" name="楕円 47">
              <a:extLst>
                <a:ext uri="{FF2B5EF4-FFF2-40B4-BE49-F238E27FC236}">
                  <a16:creationId xmlns:a16="http://schemas.microsoft.com/office/drawing/2014/main" id="{0E56473C-F11C-461A-ACEF-3AC640B20282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E93DF669-1149-4257-A36D-133A178FB5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EFB15129-7997-4FEC-B6B3-D6DAA8E0239D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B431BC5A-C430-4C79-B2D0-5A739F672A74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B6C2461-B7B0-C43E-3276-B047908329E6}"/>
              </a:ext>
            </a:extLst>
          </p:cNvPr>
          <p:cNvSpPr txBox="1"/>
          <p:nvPr/>
        </p:nvSpPr>
        <p:spPr>
          <a:xfrm>
            <a:off x="2316784" y="1652398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EBFBAFC-A651-2886-0AC2-4648EA30C0C2}"/>
              </a:ext>
            </a:extLst>
          </p:cNvPr>
          <p:cNvSpPr txBox="1"/>
          <p:nvPr/>
        </p:nvSpPr>
        <p:spPr>
          <a:xfrm>
            <a:off x="2919921" y="1650255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43F09AA-04D3-ABB5-2414-EE92EA2A64BD}"/>
              </a:ext>
            </a:extLst>
          </p:cNvPr>
          <p:cNvSpPr txBox="1"/>
          <p:nvPr/>
        </p:nvSpPr>
        <p:spPr>
          <a:xfrm>
            <a:off x="3045895" y="2143104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80D320F-51C5-FF6B-A301-C8378B9023DF}"/>
              </a:ext>
            </a:extLst>
          </p:cNvPr>
          <p:cNvSpPr txBox="1"/>
          <p:nvPr/>
        </p:nvSpPr>
        <p:spPr>
          <a:xfrm>
            <a:off x="3422959" y="2143104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94E6D7E-22FE-1ECF-10D1-7A6448F80E81}"/>
              </a:ext>
            </a:extLst>
          </p:cNvPr>
          <p:cNvSpPr txBox="1"/>
          <p:nvPr/>
        </p:nvSpPr>
        <p:spPr>
          <a:xfrm>
            <a:off x="4639299" y="214310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89B8957-0F2C-7B96-E3E8-458E0134BD0A}"/>
              </a:ext>
            </a:extLst>
          </p:cNvPr>
          <p:cNvSpPr txBox="1"/>
          <p:nvPr/>
        </p:nvSpPr>
        <p:spPr>
          <a:xfrm>
            <a:off x="4860390" y="2143104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370CD11-F66B-6B0E-50B6-7A631B60AD53}"/>
              </a:ext>
            </a:extLst>
          </p:cNvPr>
          <p:cNvSpPr txBox="1"/>
          <p:nvPr/>
        </p:nvSpPr>
        <p:spPr>
          <a:xfrm>
            <a:off x="3748617" y="267815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7C6B059-F313-5D69-5A42-E3FFE14C02D7}"/>
              </a:ext>
            </a:extLst>
          </p:cNvPr>
          <p:cNvSpPr txBox="1"/>
          <p:nvPr/>
        </p:nvSpPr>
        <p:spPr>
          <a:xfrm>
            <a:off x="4240854" y="2678159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73E1975-C5DA-D51E-EB9C-95BB7FCBBD21}"/>
              </a:ext>
            </a:extLst>
          </p:cNvPr>
          <p:cNvSpPr txBox="1"/>
          <p:nvPr/>
        </p:nvSpPr>
        <p:spPr>
          <a:xfrm>
            <a:off x="2554713" y="3121541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C3FEC5F-6CB5-6BAC-2CCA-3061E2BC2D1B}"/>
              </a:ext>
            </a:extLst>
          </p:cNvPr>
          <p:cNvSpPr txBox="1"/>
          <p:nvPr/>
        </p:nvSpPr>
        <p:spPr>
          <a:xfrm>
            <a:off x="1890966" y="356714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C89F8C7-FAA5-0D24-6634-6E4C2D95FD3C}"/>
              </a:ext>
            </a:extLst>
          </p:cNvPr>
          <p:cNvSpPr txBox="1"/>
          <p:nvPr/>
        </p:nvSpPr>
        <p:spPr>
          <a:xfrm>
            <a:off x="1890966" y="314370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7C1B24D-0E29-26D8-A051-D548508D03EF}"/>
              </a:ext>
            </a:extLst>
          </p:cNvPr>
          <p:cNvSpPr txBox="1"/>
          <p:nvPr/>
        </p:nvSpPr>
        <p:spPr>
          <a:xfrm>
            <a:off x="3358767" y="3557449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36CA137-D219-6872-478B-633072AACB8C}"/>
              </a:ext>
            </a:extLst>
          </p:cNvPr>
          <p:cNvSpPr txBox="1"/>
          <p:nvPr/>
        </p:nvSpPr>
        <p:spPr>
          <a:xfrm>
            <a:off x="4546966" y="4826857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50B2958-C28B-4BF4-EF3E-A58DAF7CDA7F}"/>
              </a:ext>
            </a:extLst>
          </p:cNvPr>
          <p:cNvSpPr txBox="1"/>
          <p:nvPr/>
        </p:nvSpPr>
        <p:spPr>
          <a:xfrm>
            <a:off x="3884366" y="4826857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E1AAA1F-5977-7CCF-0F49-FD76DE96E078}"/>
              </a:ext>
            </a:extLst>
          </p:cNvPr>
          <p:cNvSpPr txBox="1"/>
          <p:nvPr/>
        </p:nvSpPr>
        <p:spPr>
          <a:xfrm>
            <a:off x="3837988" y="553487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81E0A13-BAF5-DA9D-47F8-663A8A2F55EA}"/>
              </a:ext>
            </a:extLst>
          </p:cNvPr>
          <p:cNvSpPr txBox="1"/>
          <p:nvPr/>
        </p:nvSpPr>
        <p:spPr>
          <a:xfrm>
            <a:off x="5310392" y="5534874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38729635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．ワイヤーを張ろう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292093" y="386532"/>
            <a:ext cx="525240" cy="286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B099C085-3BFE-47BA-94F1-AD4456B3E4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2623" y="2149576"/>
            <a:ext cx="7107733" cy="462002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304551D-D50F-46B3-B325-276230111CC9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wire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A9C76EC-1420-4961-9516-EAA274A2D1F6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F05C445-21A9-4F51-9B9B-8BBDDE8D7570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674F9D9-6A73-4197-A238-54C16486E8FD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CCEB0D42-D344-4380-ABEF-66BE51681C61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7EB7F561-CABC-4AF8-8DB9-C9254A79116E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吹き出し: 角を丸めた四角形 30">
            <a:extLst>
              <a:ext uri="{FF2B5EF4-FFF2-40B4-BE49-F238E27FC236}">
                <a16:creationId xmlns:a16="http://schemas.microsoft.com/office/drawing/2014/main" id="{E5DC722D-7DA9-4B29-8331-855FABE5CD24}"/>
              </a:ext>
            </a:extLst>
          </p:cNvPr>
          <p:cNvSpPr/>
          <p:nvPr/>
        </p:nvSpPr>
        <p:spPr>
          <a:xfrm>
            <a:off x="2266605" y="5682644"/>
            <a:ext cx="1648447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73AA7EA-20BB-4C88-A0A5-B26FA598DF29}"/>
              </a:ext>
            </a:extLst>
          </p:cNvPr>
          <p:cNvSpPr txBox="1"/>
          <p:nvPr/>
        </p:nvSpPr>
        <p:spPr>
          <a:xfrm>
            <a:off x="2289965" y="5676170"/>
            <a:ext cx="1509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wire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951808-B9D5-4815-9FC9-9699223328E4}"/>
              </a:ext>
            </a:extLst>
          </p:cNvPr>
          <p:cNvSpPr txBox="1"/>
          <p:nvPr/>
        </p:nvSpPr>
        <p:spPr>
          <a:xfrm>
            <a:off x="2882499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D57AB85-A514-405D-995B-5F4028BA19E9}"/>
              </a:ext>
            </a:extLst>
          </p:cNvPr>
          <p:cNvSpPr txBox="1"/>
          <p:nvPr/>
        </p:nvSpPr>
        <p:spPr>
          <a:xfrm>
            <a:off x="4174008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7CFC48A-C6C3-4E6A-AFE8-1BCE0524EDCC}"/>
              </a:ext>
            </a:extLst>
          </p:cNvPr>
          <p:cNvSpPr txBox="1"/>
          <p:nvPr/>
        </p:nvSpPr>
        <p:spPr>
          <a:xfrm>
            <a:off x="5622110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548A6F1-85E4-4805-8E9F-99D272E548B4}"/>
              </a:ext>
            </a:extLst>
          </p:cNvPr>
          <p:cNvSpPr txBox="1"/>
          <p:nvPr/>
        </p:nvSpPr>
        <p:spPr>
          <a:xfrm>
            <a:off x="2853316" y="5739290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1514366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．ワイヤーを張ろう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2292093" y="386532"/>
            <a:ext cx="525240" cy="286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10D41DC-9D63-43B8-A9E6-EB38638A72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3970" y="1758967"/>
            <a:ext cx="7116058" cy="4625437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115D3FF-F01C-4924-BFE1-8C3ED0E91D33}"/>
              </a:ext>
            </a:extLst>
          </p:cNvPr>
          <p:cNvSpPr txBox="1"/>
          <p:nvPr/>
        </p:nvSpPr>
        <p:spPr>
          <a:xfrm>
            <a:off x="725198" y="1010988"/>
            <a:ext cx="819686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ワイヤーを張ることができました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16CB4F5-9E8D-4A06-8990-A94F0B785D7E}"/>
              </a:ext>
            </a:extLst>
          </p:cNvPr>
          <p:cNvSpPr txBox="1"/>
          <p:nvPr/>
        </p:nvSpPr>
        <p:spPr>
          <a:xfrm>
            <a:off x="4354716" y="108549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7D0C86A-90B9-4412-97F1-C348BF7C3EE5}"/>
              </a:ext>
            </a:extLst>
          </p:cNvPr>
          <p:cNvSpPr txBox="1"/>
          <p:nvPr/>
        </p:nvSpPr>
        <p:spPr>
          <a:xfrm>
            <a:off x="6182065" y="108549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7D21DDD-3482-4889-ACD8-CA527C622E93}"/>
              </a:ext>
            </a:extLst>
          </p:cNvPr>
          <p:cNvSpPr txBox="1"/>
          <p:nvPr/>
        </p:nvSpPr>
        <p:spPr>
          <a:xfrm>
            <a:off x="1873470" y="1085491"/>
            <a:ext cx="4468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</a:p>
        </p:txBody>
      </p:sp>
    </p:spTree>
    <p:extLst>
      <p:ext uri="{BB962C8B-B14F-4D97-AF65-F5344CB8AC3E}">
        <p14:creationId xmlns:p14="http://schemas.microsoft.com/office/powerpoint/2010/main" val="7551377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4</a:t>
            </a:r>
            <a:r>
              <a:rPr lang="ja-JP" altLang="en-US" dirty="0"/>
              <a:t>：草を刈ろう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724497" y="1398390"/>
            <a:ext cx="461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2896021" y="1398390"/>
            <a:ext cx="539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くさ</a:t>
            </a:r>
          </a:p>
        </p:txBody>
      </p:sp>
    </p:spTree>
    <p:extLst>
      <p:ext uri="{BB962C8B-B14F-4D97-AF65-F5344CB8AC3E}">
        <p14:creationId xmlns:p14="http://schemas.microsoft.com/office/powerpoint/2010/main" val="6733787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．草を刈ろう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AA73A4-9B57-432B-AABE-2EFE7CE646EC}"/>
              </a:ext>
            </a:extLst>
          </p:cNvPr>
          <p:cNvSpPr txBox="1"/>
          <p:nvPr/>
        </p:nvSpPr>
        <p:spPr>
          <a:xfrm>
            <a:off x="895907" y="397943"/>
            <a:ext cx="543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くさ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1489515" y="397943"/>
            <a:ext cx="510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7F444AA-C99E-4805-B004-D06B1A5F009F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オオカミの隠れ場所となる茂みの草を刈ろう！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17B0E28-1614-40FF-88EC-F12D15E460B0}"/>
              </a:ext>
            </a:extLst>
          </p:cNvPr>
          <p:cNvSpPr txBox="1"/>
          <p:nvPr/>
        </p:nvSpPr>
        <p:spPr>
          <a:xfrm>
            <a:off x="3070299" y="1061657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410293E-4F35-449B-8B58-11FFE68088A6}"/>
              </a:ext>
            </a:extLst>
          </p:cNvPr>
          <p:cNvSpPr txBox="1"/>
          <p:nvPr/>
        </p:nvSpPr>
        <p:spPr>
          <a:xfrm>
            <a:off x="3574245" y="1061657"/>
            <a:ext cx="610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C03F95F7-1367-4CA7-92C0-99F13F5D1E5C}"/>
              </a:ext>
            </a:extLst>
          </p:cNvPr>
          <p:cNvSpPr txBox="1"/>
          <p:nvPr/>
        </p:nvSpPr>
        <p:spPr>
          <a:xfrm>
            <a:off x="1630823" y="6295455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CBB367A5-25AD-4E6F-81C3-2E446F2B23E5}"/>
              </a:ext>
            </a:extLst>
          </p:cNvPr>
          <p:cNvSpPr txBox="1"/>
          <p:nvPr/>
        </p:nvSpPr>
        <p:spPr>
          <a:xfrm>
            <a:off x="5003110" y="6357594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F05F0E3F-EACF-4586-BA22-E8AC60980CCF}"/>
              </a:ext>
            </a:extLst>
          </p:cNvPr>
          <p:cNvSpPr txBox="1"/>
          <p:nvPr/>
        </p:nvSpPr>
        <p:spPr>
          <a:xfrm>
            <a:off x="5632154" y="635535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A6E0550-7298-4BD3-8992-06C6549862D1}"/>
              </a:ext>
            </a:extLst>
          </p:cNvPr>
          <p:cNvSpPr txBox="1"/>
          <p:nvPr/>
        </p:nvSpPr>
        <p:spPr>
          <a:xfrm>
            <a:off x="2471138" y="6343215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24236D0-49F2-4963-897A-F28ADB3FD9BE}"/>
              </a:ext>
            </a:extLst>
          </p:cNvPr>
          <p:cNvSpPr txBox="1"/>
          <p:nvPr/>
        </p:nvSpPr>
        <p:spPr>
          <a:xfrm>
            <a:off x="4680996" y="1061657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9C618B37-407D-423B-AF4A-7F1AC2ECC270}"/>
              </a:ext>
            </a:extLst>
          </p:cNvPr>
          <p:cNvSpPr txBox="1"/>
          <p:nvPr/>
        </p:nvSpPr>
        <p:spPr>
          <a:xfrm>
            <a:off x="5870980" y="1061657"/>
            <a:ext cx="363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1BFB4B18-D40A-4D0E-BFB4-AE035FB5E9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95907" y="1586931"/>
            <a:ext cx="7243881" cy="4708522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B03D380-6689-42A4-9837-13823F56FB6B}"/>
              </a:ext>
            </a:extLst>
          </p:cNvPr>
          <p:cNvSpPr txBox="1"/>
          <p:nvPr/>
        </p:nvSpPr>
        <p:spPr>
          <a:xfrm>
            <a:off x="5335761" y="1061657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くさ</a:t>
            </a:r>
          </a:p>
        </p:txBody>
      </p:sp>
    </p:spTree>
    <p:extLst>
      <p:ext uri="{BB962C8B-B14F-4D97-AF65-F5344CB8AC3E}">
        <p14:creationId xmlns:p14="http://schemas.microsoft.com/office/powerpoint/2010/main" val="11751281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．草を刈ろう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AA73A4-9B57-432B-AABE-2EFE7CE646EC}"/>
              </a:ext>
            </a:extLst>
          </p:cNvPr>
          <p:cNvSpPr txBox="1"/>
          <p:nvPr/>
        </p:nvSpPr>
        <p:spPr>
          <a:xfrm>
            <a:off x="895907" y="397943"/>
            <a:ext cx="543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くさ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1489515" y="397943"/>
            <a:ext cx="510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14210C8-22AF-420C-AACD-F381D0074400}"/>
              </a:ext>
            </a:extLst>
          </p:cNvPr>
          <p:cNvSpPr txBox="1"/>
          <p:nvPr/>
        </p:nvSpPr>
        <p:spPr>
          <a:xfrm>
            <a:off x="259976" y="1106079"/>
            <a:ext cx="6984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どんな順番でエージェントを動かしたらいいか考えてみよう！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1467CDF-EE05-4D00-BCA7-118F07FD49F5}"/>
              </a:ext>
            </a:extLst>
          </p:cNvPr>
          <p:cNvSpPr txBox="1"/>
          <p:nvPr/>
        </p:nvSpPr>
        <p:spPr>
          <a:xfrm>
            <a:off x="852731" y="1176755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9CA64FE-0576-430A-810B-2CEBBE0076D4}"/>
              </a:ext>
            </a:extLst>
          </p:cNvPr>
          <p:cNvSpPr txBox="1"/>
          <p:nvPr/>
        </p:nvSpPr>
        <p:spPr>
          <a:xfrm>
            <a:off x="3193506" y="1176755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2077DE8-9753-4287-AA70-DA75610BCB93}"/>
              </a:ext>
            </a:extLst>
          </p:cNvPr>
          <p:cNvSpPr txBox="1"/>
          <p:nvPr/>
        </p:nvSpPr>
        <p:spPr>
          <a:xfrm>
            <a:off x="4957990" y="1176755"/>
            <a:ext cx="64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5570E44-3B8B-412A-A264-1E562B182A2E}"/>
              </a:ext>
            </a:extLst>
          </p:cNvPr>
          <p:cNvSpPr txBox="1"/>
          <p:nvPr/>
        </p:nvSpPr>
        <p:spPr>
          <a:xfrm>
            <a:off x="299423" y="1765773"/>
            <a:ext cx="86226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E19B924-EB32-42C8-A7EE-22E7D0B2C18E}"/>
              </a:ext>
            </a:extLst>
          </p:cNvPr>
          <p:cNvSpPr txBox="1"/>
          <p:nvPr/>
        </p:nvSpPr>
        <p:spPr>
          <a:xfrm>
            <a:off x="1132475" y="3281744"/>
            <a:ext cx="626262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葉のブロックは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個あります。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回前進しながら破壊します。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14B9933F-E72A-480C-A91E-26909DCAD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60" y="3215466"/>
            <a:ext cx="739603" cy="739603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01A8977-296A-4BB6-8B60-46A46B249985}"/>
              </a:ext>
            </a:extLst>
          </p:cNvPr>
          <p:cNvSpPr txBox="1"/>
          <p:nvPr/>
        </p:nvSpPr>
        <p:spPr>
          <a:xfrm>
            <a:off x="2918217" y="3374387"/>
            <a:ext cx="3768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97EC2DC-1DA0-4F20-91FD-75C44C9239A2}"/>
              </a:ext>
            </a:extLst>
          </p:cNvPr>
          <p:cNvSpPr txBox="1"/>
          <p:nvPr/>
        </p:nvSpPr>
        <p:spPr>
          <a:xfrm>
            <a:off x="1100682" y="3374387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F9660CC-2567-4607-8B3C-13D226DF439F}"/>
              </a:ext>
            </a:extLst>
          </p:cNvPr>
          <p:cNvSpPr txBox="1"/>
          <p:nvPr/>
        </p:nvSpPr>
        <p:spPr>
          <a:xfrm>
            <a:off x="1150230" y="4089482"/>
            <a:ext cx="351942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葉の列は全部で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16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列あります。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D7F52D4-D0E3-435F-BF55-ACA0511FEE01}"/>
              </a:ext>
            </a:extLst>
          </p:cNvPr>
          <p:cNvSpPr txBox="1"/>
          <p:nvPr/>
        </p:nvSpPr>
        <p:spPr>
          <a:xfrm>
            <a:off x="4328438" y="3374387"/>
            <a:ext cx="9972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ぜんしん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A92F30B-978B-4800-8F46-C2EB976CFAB3}"/>
              </a:ext>
            </a:extLst>
          </p:cNvPr>
          <p:cNvSpPr txBox="1"/>
          <p:nvPr/>
        </p:nvSpPr>
        <p:spPr>
          <a:xfrm>
            <a:off x="1150231" y="4146784"/>
            <a:ext cx="4081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D001E9BD-DDB5-40A3-9251-F53B42378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60" y="4023204"/>
            <a:ext cx="739603" cy="739603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2EA7A88-3E73-483F-AFBF-EFF89D951423}"/>
              </a:ext>
            </a:extLst>
          </p:cNvPr>
          <p:cNvSpPr txBox="1"/>
          <p:nvPr/>
        </p:nvSpPr>
        <p:spPr>
          <a:xfrm>
            <a:off x="1589970" y="4146784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</a:t>
            </a:r>
          </a:p>
        </p:txBody>
      </p:sp>
      <p:sp>
        <p:nvSpPr>
          <p:cNvPr id="31" name="吹き出し: 角を丸めた四角形 30">
            <a:extLst>
              <a:ext uri="{FF2B5EF4-FFF2-40B4-BE49-F238E27FC236}">
                <a16:creationId xmlns:a16="http://schemas.microsoft.com/office/drawing/2014/main" id="{DDD6958C-2EEF-4315-8B4D-FFA44A216C6D}"/>
              </a:ext>
            </a:extLst>
          </p:cNvPr>
          <p:cNvSpPr/>
          <p:nvPr/>
        </p:nvSpPr>
        <p:spPr>
          <a:xfrm>
            <a:off x="1074494" y="5564059"/>
            <a:ext cx="4310831" cy="1015662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9B4B6CD-73AB-4CEC-9F58-A3A2EEA385FB}"/>
              </a:ext>
            </a:extLst>
          </p:cNvPr>
          <p:cNvSpPr txBox="1"/>
          <p:nvPr/>
        </p:nvSpPr>
        <p:spPr>
          <a:xfrm>
            <a:off x="1260713" y="5564059"/>
            <a:ext cx="41246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いくつかの方法が考えられるね。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繰り返しブロックを入れ子にしてみよう！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DF2ACF8-12EB-40A1-978F-18250CBB63F8}"/>
              </a:ext>
            </a:extLst>
          </p:cNvPr>
          <p:cNvSpPr txBox="1"/>
          <p:nvPr/>
        </p:nvSpPr>
        <p:spPr>
          <a:xfrm>
            <a:off x="1284397" y="6119805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1CFC325-6C2E-4509-8AC3-1736C205379A}"/>
              </a:ext>
            </a:extLst>
          </p:cNvPr>
          <p:cNvSpPr txBox="1"/>
          <p:nvPr/>
        </p:nvSpPr>
        <p:spPr>
          <a:xfrm>
            <a:off x="1646820" y="611980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D5018C8C-11FF-4DBF-B746-3A70164B8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83" y="5378629"/>
            <a:ext cx="855876" cy="1450004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1B63A2A-BB82-4624-810D-F8975185F7D6}"/>
              </a:ext>
            </a:extLst>
          </p:cNvPr>
          <p:cNvSpPr txBox="1"/>
          <p:nvPr/>
        </p:nvSpPr>
        <p:spPr>
          <a:xfrm>
            <a:off x="3120673" y="6115676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074272C-F01E-41FC-99A9-91499EF9D04F}"/>
              </a:ext>
            </a:extLst>
          </p:cNvPr>
          <p:cNvSpPr txBox="1"/>
          <p:nvPr/>
        </p:nvSpPr>
        <p:spPr>
          <a:xfrm>
            <a:off x="3518773" y="6115676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F633CA28-2C6D-418C-82C5-3E725913C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99988"/>
            <a:ext cx="9144000" cy="612552"/>
          </a:xfrm>
          <a:prstGeom prst="rect">
            <a:avLst/>
          </a:prstGeom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6636E69-14D8-4209-9743-C560DEE53485}"/>
              </a:ext>
            </a:extLst>
          </p:cNvPr>
          <p:cNvSpPr txBox="1"/>
          <p:nvPr/>
        </p:nvSpPr>
        <p:spPr>
          <a:xfrm>
            <a:off x="5996103" y="3374387"/>
            <a:ext cx="629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62AB6A8-989A-47B8-B68A-5CDBB1A2406B}"/>
              </a:ext>
            </a:extLst>
          </p:cNvPr>
          <p:cNvSpPr txBox="1"/>
          <p:nvPr/>
        </p:nvSpPr>
        <p:spPr>
          <a:xfrm>
            <a:off x="2060387" y="4146784"/>
            <a:ext cx="629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ぜんぶ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F22915C-1FFA-4DF0-AD09-94EF07E1810F}"/>
              </a:ext>
            </a:extLst>
          </p:cNvPr>
          <p:cNvSpPr txBox="1"/>
          <p:nvPr/>
        </p:nvSpPr>
        <p:spPr>
          <a:xfrm>
            <a:off x="3009995" y="4146784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FD619D3-B68F-4176-A159-64324C6E63B3}"/>
              </a:ext>
            </a:extLst>
          </p:cNvPr>
          <p:cNvSpPr txBox="1"/>
          <p:nvPr/>
        </p:nvSpPr>
        <p:spPr>
          <a:xfrm>
            <a:off x="2233857" y="5631876"/>
            <a:ext cx="6826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5689F08-D3DA-444F-83C7-10E1C2CFDF6B}"/>
              </a:ext>
            </a:extLst>
          </p:cNvPr>
          <p:cNvSpPr txBox="1"/>
          <p:nvPr/>
        </p:nvSpPr>
        <p:spPr>
          <a:xfrm>
            <a:off x="2738138" y="5622998"/>
            <a:ext cx="6826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8A9A151F-49DB-4467-8EE9-E1D31B60662B}"/>
              </a:ext>
            </a:extLst>
          </p:cNvPr>
          <p:cNvGrpSpPr/>
          <p:nvPr/>
        </p:nvGrpSpPr>
        <p:grpSpPr>
          <a:xfrm>
            <a:off x="5582145" y="4040935"/>
            <a:ext cx="3324065" cy="1662981"/>
            <a:chOff x="5597993" y="4108832"/>
            <a:chExt cx="3324065" cy="1662981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02A07074-23EF-4606-B774-A7245B8DD412}"/>
                </a:ext>
              </a:extLst>
            </p:cNvPr>
            <p:cNvGrpSpPr/>
            <p:nvPr/>
          </p:nvGrpSpPr>
          <p:grpSpPr>
            <a:xfrm>
              <a:off x="5597993" y="4939988"/>
              <a:ext cx="3324065" cy="831825"/>
              <a:chOff x="5745752" y="4920096"/>
              <a:chExt cx="3324065" cy="831825"/>
            </a:xfrm>
          </p:grpSpPr>
          <p:grpSp>
            <p:nvGrpSpPr>
              <p:cNvPr id="136" name="グループ化 135">
                <a:extLst>
                  <a:ext uri="{FF2B5EF4-FFF2-40B4-BE49-F238E27FC236}">
                    <a16:creationId xmlns:a16="http://schemas.microsoft.com/office/drawing/2014/main" id="{66AA1457-A34E-4362-96F2-57BD23D91B18}"/>
                  </a:ext>
                </a:extLst>
              </p:cNvPr>
              <p:cNvGrpSpPr/>
              <p:nvPr/>
            </p:nvGrpSpPr>
            <p:grpSpPr>
              <a:xfrm>
                <a:off x="5745752" y="5336413"/>
                <a:ext cx="3324065" cy="415508"/>
                <a:chOff x="5745752" y="5336413"/>
                <a:chExt cx="3324065" cy="415508"/>
              </a:xfrm>
            </p:grpSpPr>
            <p:grpSp>
              <p:nvGrpSpPr>
                <p:cNvPr id="176" name="グループ化 175">
                  <a:extLst>
                    <a:ext uri="{FF2B5EF4-FFF2-40B4-BE49-F238E27FC236}">
                      <a16:creationId xmlns:a16="http://schemas.microsoft.com/office/drawing/2014/main" id="{817B762F-E659-44B6-ACF4-138C924FACAB}"/>
                    </a:ext>
                  </a:extLst>
                </p:cNvPr>
                <p:cNvGrpSpPr/>
                <p:nvPr/>
              </p:nvGrpSpPr>
              <p:grpSpPr>
                <a:xfrm>
                  <a:off x="5745752" y="5544167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196" name="グループ化 195">
                    <a:extLst>
                      <a:ext uri="{FF2B5EF4-FFF2-40B4-BE49-F238E27FC236}">
                        <a16:creationId xmlns:a16="http://schemas.microsoft.com/office/drawing/2014/main" id="{2E5FBFAD-18ED-4B4A-84C6-022F3C9486F4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206" name="正方形/長方形 205">
                      <a:extLst>
                        <a:ext uri="{FF2B5EF4-FFF2-40B4-BE49-F238E27FC236}">
                          <a16:creationId xmlns:a16="http://schemas.microsoft.com/office/drawing/2014/main" id="{D23691C2-EA6F-411A-8D62-E158A31CB7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07" name="正方形/長方形 206">
                      <a:extLst>
                        <a:ext uri="{FF2B5EF4-FFF2-40B4-BE49-F238E27FC236}">
                          <a16:creationId xmlns:a16="http://schemas.microsoft.com/office/drawing/2014/main" id="{EF71EA83-ED5F-4629-876D-D1C4645481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08" name="正方形/長方形 207">
                      <a:extLst>
                        <a:ext uri="{FF2B5EF4-FFF2-40B4-BE49-F238E27FC236}">
                          <a16:creationId xmlns:a16="http://schemas.microsoft.com/office/drawing/2014/main" id="{B4F40112-A7C3-4E5C-A5E9-8E7C813708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09" name="正方形/長方形 208">
                      <a:extLst>
                        <a:ext uri="{FF2B5EF4-FFF2-40B4-BE49-F238E27FC236}">
                          <a16:creationId xmlns:a16="http://schemas.microsoft.com/office/drawing/2014/main" id="{07A2C6EC-5606-4A16-9FE0-6A03FC4238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10" name="正方形/長方形 209">
                      <a:extLst>
                        <a:ext uri="{FF2B5EF4-FFF2-40B4-BE49-F238E27FC236}">
                          <a16:creationId xmlns:a16="http://schemas.microsoft.com/office/drawing/2014/main" id="{77055C9D-7B8E-4E79-BC17-E22B77034C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11" name="正方形/長方形 210">
                      <a:extLst>
                        <a:ext uri="{FF2B5EF4-FFF2-40B4-BE49-F238E27FC236}">
                          <a16:creationId xmlns:a16="http://schemas.microsoft.com/office/drawing/2014/main" id="{63A2B855-5F0F-4A62-B983-61982E4835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12" name="正方形/長方形 211">
                      <a:extLst>
                        <a:ext uri="{FF2B5EF4-FFF2-40B4-BE49-F238E27FC236}">
                          <a16:creationId xmlns:a16="http://schemas.microsoft.com/office/drawing/2014/main" id="{E863C990-905A-465E-A73F-D457E12FCB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13" name="正方形/長方形 212">
                      <a:extLst>
                        <a:ext uri="{FF2B5EF4-FFF2-40B4-BE49-F238E27FC236}">
                          <a16:creationId xmlns:a16="http://schemas.microsoft.com/office/drawing/2014/main" id="{E3E3BA7F-2A2E-4AE3-B06A-30D9CB7C5B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197" name="グループ化 196">
                    <a:extLst>
                      <a:ext uri="{FF2B5EF4-FFF2-40B4-BE49-F238E27FC236}">
                        <a16:creationId xmlns:a16="http://schemas.microsoft.com/office/drawing/2014/main" id="{54E70B45-ADB2-4BF7-976C-C8996E39842A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198" name="正方形/長方形 197">
                      <a:extLst>
                        <a:ext uri="{FF2B5EF4-FFF2-40B4-BE49-F238E27FC236}">
                          <a16:creationId xmlns:a16="http://schemas.microsoft.com/office/drawing/2014/main" id="{9EA2000A-3B0A-4729-AFC5-AB5C2CD1E5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99" name="正方形/長方形 198">
                      <a:extLst>
                        <a:ext uri="{FF2B5EF4-FFF2-40B4-BE49-F238E27FC236}">
                          <a16:creationId xmlns:a16="http://schemas.microsoft.com/office/drawing/2014/main" id="{794B16C9-D6CF-4322-AB75-920FF2F18B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00" name="正方形/長方形 199">
                      <a:extLst>
                        <a:ext uri="{FF2B5EF4-FFF2-40B4-BE49-F238E27FC236}">
                          <a16:creationId xmlns:a16="http://schemas.microsoft.com/office/drawing/2014/main" id="{A8BBD4E8-05F4-4C82-AB65-2F735DCA5D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01" name="正方形/長方形 200">
                      <a:extLst>
                        <a:ext uri="{FF2B5EF4-FFF2-40B4-BE49-F238E27FC236}">
                          <a16:creationId xmlns:a16="http://schemas.microsoft.com/office/drawing/2014/main" id="{45384519-544F-46A3-A23F-2857C09262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02" name="正方形/長方形 201">
                      <a:extLst>
                        <a:ext uri="{FF2B5EF4-FFF2-40B4-BE49-F238E27FC236}">
                          <a16:creationId xmlns:a16="http://schemas.microsoft.com/office/drawing/2014/main" id="{E94C243A-5105-45C7-AA28-43055F5207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03" name="正方形/長方形 202">
                      <a:extLst>
                        <a:ext uri="{FF2B5EF4-FFF2-40B4-BE49-F238E27FC236}">
                          <a16:creationId xmlns:a16="http://schemas.microsoft.com/office/drawing/2014/main" id="{55BEFCD1-2752-4919-91C5-7FF59BCCA2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04" name="正方形/長方形 203">
                      <a:extLst>
                        <a:ext uri="{FF2B5EF4-FFF2-40B4-BE49-F238E27FC236}">
                          <a16:creationId xmlns:a16="http://schemas.microsoft.com/office/drawing/2014/main" id="{08EA161E-08BE-4D5E-9E6F-1339A4E52C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05" name="正方形/長方形 204">
                      <a:extLst>
                        <a:ext uri="{FF2B5EF4-FFF2-40B4-BE49-F238E27FC236}">
                          <a16:creationId xmlns:a16="http://schemas.microsoft.com/office/drawing/2014/main" id="{6E767EA3-DE96-4414-BB7D-552BAE0516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77" name="グループ化 176">
                  <a:extLst>
                    <a:ext uri="{FF2B5EF4-FFF2-40B4-BE49-F238E27FC236}">
                      <a16:creationId xmlns:a16="http://schemas.microsoft.com/office/drawing/2014/main" id="{67002D96-73B4-4DD6-858E-4BADE80EA9EC}"/>
                    </a:ext>
                  </a:extLst>
                </p:cNvPr>
                <p:cNvGrpSpPr/>
                <p:nvPr/>
              </p:nvGrpSpPr>
              <p:grpSpPr>
                <a:xfrm>
                  <a:off x="5745752" y="5336413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178" name="グループ化 177">
                    <a:extLst>
                      <a:ext uri="{FF2B5EF4-FFF2-40B4-BE49-F238E27FC236}">
                        <a16:creationId xmlns:a16="http://schemas.microsoft.com/office/drawing/2014/main" id="{618450F1-953E-435B-AAD1-2AE2F91754DE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188" name="正方形/長方形 187">
                      <a:extLst>
                        <a:ext uri="{FF2B5EF4-FFF2-40B4-BE49-F238E27FC236}">
                          <a16:creationId xmlns:a16="http://schemas.microsoft.com/office/drawing/2014/main" id="{C1F333B4-EEA8-4ED1-9343-224F5D95D4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9" name="正方形/長方形 188">
                      <a:extLst>
                        <a:ext uri="{FF2B5EF4-FFF2-40B4-BE49-F238E27FC236}">
                          <a16:creationId xmlns:a16="http://schemas.microsoft.com/office/drawing/2014/main" id="{2AF294C1-8C97-42A3-9F43-C310918EF1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90" name="正方形/長方形 189">
                      <a:extLst>
                        <a:ext uri="{FF2B5EF4-FFF2-40B4-BE49-F238E27FC236}">
                          <a16:creationId xmlns:a16="http://schemas.microsoft.com/office/drawing/2014/main" id="{45AD103A-50A8-49E3-8BD7-C11A4404F5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91" name="正方形/長方形 190">
                      <a:extLst>
                        <a:ext uri="{FF2B5EF4-FFF2-40B4-BE49-F238E27FC236}">
                          <a16:creationId xmlns:a16="http://schemas.microsoft.com/office/drawing/2014/main" id="{91762386-9304-4A68-AE7D-F7ABDF9D4E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92" name="正方形/長方形 191">
                      <a:extLst>
                        <a:ext uri="{FF2B5EF4-FFF2-40B4-BE49-F238E27FC236}">
                          <a16:creationId xmlns:a16="http://schemas.microsoft.com/office/drawing/2014/main" id="{C1BC9B01-8F56-476F-AE42-CF3BAFB129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93" name="正方形/長方形 192">
                      <a:extLst>
                        <a:ext uri="{FF2B5EF4-FFF2-40B4-BE49-F238E27FC236}">
                          <a16:creationId xmlns:a16="http://schemas.microsoft.com/office/drawing/2014/main" id="{A7A4B5D6-58F9-4565-B49A-842C0DD508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94" name="正方形/長方形 193">
                      <a:extLst>
                        <a:ext uri="{FF2B5EF4-FFF2-40B4-BE49-F238E27FC236}">
                          <a16:creationId xmlns:a16="http://schemas.microsoft.com/office/drawing/2014/main" id="{3E6A5F0A-C6F9-4699-9208-E2728CDE9E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95" name="正方形/長方形 194">
                      <a:extLst>
                        <a:ext uri="{FF2B5EF4-FFF2-40B4-BE49-F238E27FC236}">
                          <a16:creationId xmlns:a16="http://schemas.microsoft.com/office/drawing/2014/main" id="{A21D481F-D950-44E7-A358-9F5B2DDEBB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179" name="グループ化 178">
                    <a:extLst>
                      <a:ext uri="{FF2B5EF4-FFF2-40B4-BE49-F238E27FC236}">
                        <a16:creationId xmlns:a16="http://schemas.microsoft.com/office/drawing/2014/main" id="{DC9A4CB3-FC2A-4D37-B1A3-B5D44D23F121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180" name="正方形/長方形 179">
                      <a:extLst>
                        <a:ext uri="{FF2B5EF4-FFF2-40B4-BE49-F238E27FC236}">
                          <a16:creationId xmlns:a16="http://schemas.microsoft.com/office/drawing/2014/main" id="{737E61E2-2CC2-4231-8785-F23F0470A0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1" name="正方形/長方形 180">
                      <a:extLst>
                        <a:ext uri="{FF2B5EF4-FFF2-40B4-BE49-F238E27FC236}">
                          <a16:creationId xmlns:a16="http://schemas.microsoft.com/office/drawing/2014/main" id="{13C915FD-16FF-4108-B6FA-7D4E5600E2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2" name="正方形/長方形 181">
                      <a:extLst>
                        <a:ext uri="{FF2B5EF4-FFF2-40B4-BE49-F238E27FC236}">
                          <a16:creationId xmlns:a16="http://schemas.microsoft.com/office/drawing/2014/main" id="{C315F1D8-22E8-4F36-90DF-B3EF03B90C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3" name="正方形/長方形 182">
                      <a:extLst>
                        <a:ext uri="{FF2B5EF4-FFF2-40B4-BE49-F238E27FC236}">
                          <a16:creationId xmlns:a16="http://schemas.microsoft.com/office/drawing/2014/main" id="{BA865B35-CEC3-4FD7-A230-B85448CEE6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4" name="正方形/長方形 183">
                      <a:extLst>
                        <a:ext uri="{FF2B5EF4-FFF2-40B4-BE49-F238E27FC236}">
                          <a16:creationId xmlns:a16="http://schemas.microsoft.com/office/drawing/2014/main" id="{B73359D8-B5E5-4A3A-A760-E29AE2821F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5" name="正方形/長方形 184">
                      <a:extLst>
                        <a:ext uri="{FF2B5EF4-FFF2-40B4-BE49-F238E27FC236}">
                          <a16:creationId xmlns:a16="http://schemas.microsoft.com/office/drawing/2014/main" id="{3D1A6C96-4D80-4EE1-85E4-C55C5CCE18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6" name="正方形/長方形 185">
                      <a:extLst>
                        <a:ext uri="{FF2B5EF4-FFF2-40B4-BE49-F238E27FC236}">
                          <a16:creationId xmlns:a16="http://schemas.microsoft.com/office/drawing/2014/main" id="{F4EFA64C-D398-4244-A9D0-5C7230CAE6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7" name="正方形/長方形 186">
                      <a:extLst>
                        <a:ext uri="{FF2B5EF4-FFF2-40B4-BE49-F238E27FC236}">
                          <a16:creationId xmlns:a16="http://schemas.microsoft.com/office/drawing/2014/main" id="{A17D2ED7-BD32-4AC1-9A10-7F3786F5AB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137" name="グループ化 136">
                <a:extLst>
                  <a:ext uri="{FF2B5EF4-FFF2-40B4-BE49-F238E27FC236}">
                    <a16:creationId xmlns:a16="http://schemas.microsoft.com/office/drawing/2014/main" id="{C6A02E46-A60B-44DC-AB47-A4C4F4D9A5D8}"/>
                  </a:ext>
                </a:extLst>
              </p:cNvPr>
              <p:cNvGrpSpPr/>
              <p:nvPr/>
            </p:nvGrpSpPr>
            <p:grpSpPr>
              <a:xfrm>
                <a:off x="5745752" y="4920096"/>
                <a:ext cx="3324065" cy="415508"/>
                <a:chOff x="5745752" y="5336413"/>
                <a:chExt cx="3324065" cy="415508"/>
              </a:xfrm>
            </p:grpSpPr>
            <p:grpSp>
              <p:nvGrpSpPr>
                <p:cNvPr id="138" name="グループ化 137">
                  <a:extLst>
                    <a:ext uri="{FF2B5EF4-FFF2-40B4-BE49-F238E27FC236}">
                      <a16:creationId xmlns:a16="http://schemas.microsoft.com/office/drawing/2014/main" id="{8E2FA9AD-F5E1-4B17-B430-D033ECA497F9}"/>
                    </a:ext>
                  </a:extLst>
                </p:cNvPr>
                <p:cNvGrpSpPr/>
                <p:nvPr/>
              </p:nvGrpSpPr>
              <p:grpSpPr>
                <a:xfrm>
                  <a:off x="5745752" y="5544167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158" name="グループ化 157">
                    <a:extLst>
                      <a:ext uri="{FF2B5EF4-FFF2-40B4-BE49-F238E27FC236}">
                        <a16:creationId xmlns:a16="http://schemas.microsoft.com/office/drawing/2014/main" id="{93CD8746-982C-420D-9E24-9E43CCCDA975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168" name="正方形/長方形 167">
                      <a:extLst>
                        <a:ext uri="{FF2B5EF4-FFF2-40B4-BE49-F238E27FC236}">
                          <a16:creationId xmlns:a16="http://schemas.microsoft.com/office/drawing/2014/main" id="{E81E9335-E625-42A0-8CDE-AAEDF77F12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9" name="正方形/長方形 168">
                      <a:extLst>
                        <a:ext uri="{FF2B5EF4-FFF2-40B4-BE49-F238E27FC236}">
                          <a16:creationId xmlns:a16="http://schemas.microsoft.com/office/drawing/2014/main" id="{B26E097E-AC7B-44B5-8CF1-AD2DCECA6D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70" name="正方形/長方形 169">
                      <a:extLst>
                        <a:ext uri="{FF2B5EF4-FFF2-40B4-BE49-F238E27FC236}">
                          <a16:creationId xmlns:a16="http://schemas.microsoft.com/office/drawing/2014/main" id="{CF359BBA-C251-4E58-A56F-6892415184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71" name="正方形/長方形 170">
                      <a:extLst>
                        <a:ext uri="{FF2B5EF4-FFF2-40B4-BE49-F238E27FC236}">
                          <a16:creationId xmlns:a16="http://schemas.microsoft.com/office/drawing/2014/main" id="{0811BFFE-E3CF-4E01-A003-217C333128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72" name="正方形/長方形 171">
                      <a:extLst>
                        <a:ext uri="{FF2B5EF4-FFF2-40B4-BE49-F238E27FC236}">
                          <a16:creationId xmlns:a16="http://schemas.microsoft.com/office/drawing/2014/main" id="{4DF84FF2-8CCE-4E7D-9946-09BB3995E6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73" name="正方形/長方形 172">
                      <a:extLst>
                        <a:ext uri="{FF2B5EF4-FFF2-40B4-BE49-F238E27FC236}">
                          <a16:creationId xmlns:a16="http://schemas.microsoft.com/office/drawing/2014/main" id="{C29DC243-6EDE-4060-A5B8-B5CAAC09AB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74" name="正方形/長方形 173">
                      <a:extLst>
                        <a:ext uri="{FF2B5EF4-FFF2-40B4-BE49-F238E27FC236}">
                          <a16:creationId xmlns:a16="http://schemas.microsoft.com/office/drawing/2014/main" id="{B5356AF3-B5B1-420E-8F9C-99A36B93E2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75" name="正方形/長方形 174">
                      <a:extLst>
                        <a:ext uri="{FF2B5EF4-FFF2-40B4-BE49-F238E27FC236}">
                          <a16:creationId xmlns:a16="http://schemas.microsoft.com/office/drawing/2014/main" id="{0342E150-6A6D-4307-AFF3-04897FF51B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159" name="グループ化 158">
                    <a:extLst>
                      <a:ext uri="{FF2B5EF4-FFF2-40B4-BE49-F238E27FC236}">
                        <a16:creationId xmlns:a16="http://schemas.microsoft.com/office/drawing/2014/main" id="{EC2BE690-C222-4A4B-9149-DC20ACCB2AF8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160" name="正方形/長方形 159">
                      <a:extLst>
                        <a:ext uri="{FF2B5EF4-FFF2-40B4-BE49-F238E27FC236}">
                          <a16:creationId xmlns:a16="http://schemas.microsoft.com/office/drawing/2014/main" id="{AD5199E9-167A-4D41-90E4-E98B676E2F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1" name="正方形/長方形 160">
                      <a:extLst>
                        <a:ext uri="{FF2B5EF4-FFF2-40B4-BE49-F238E27FC236}">
                          <a16:creationId xmlns:a16="http://schemas.microsoft.com/office/drawing/2014/main" id="{E0019DAC-9CBD-4161-94A9-F2768C93D5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2" name="正方形/長方形 161">
                      <a:extLst>
                        <a:ext uri="{FF2B5EF4-FFF2-40B4-BE49-F238E27FC236}">
                          <a16:creationId xmlns:a16="http://schemas.microsoft.com/office/drawing/2014/main" id="{A1CC1E3A-05E2-4D74-9406-EEE2821B69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3" name="正方形/長方形 162">
                      <a:extLst>
                        <a:ext uri="{FF2B5EF4-FFF2-40B4-BE49-F238E27FC236}">
                          <a16:creationId xmlns:a16="http://schemas.microsoft.com/office/drawing/2014/main" id="{52690045-8ECD-4B0F-8F0F-E9319F50CD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4" name="正方形/長方形 163">
                      <a:extLst>
                        <a:ext uri="{FF2B5EF4-FFF2-40B4-BE49-F238E27FC236}">
                          <a16:creationId xmlns:a16="http://schemas.microsoft.com/office/drawing/2014/main" id="{E0620CC4-D60F-4B1E-A645-74E1B59CC9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5" name="正方形/長方形 164">
                      <a:extLst>
                        <a:ext uri="{FF2B5EF4-FFF2-40B4-BE49-F238E27FC236}">
                          <a16:creationId xmlns:a16="http://schemas.microsoft.com/office/drawing/2014/main" id="{02184ED5-85DC-4639-9A05-BBC89C23284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6" name="正方形/長方形 165">
                      <a:extLst>
                        <a:ext uri="{FF2B5EF4-FFF2-40B4-BE49-F238E27FC236}">
                          <a16:creationId xmlns:a16="http://schemas.microsoft.com/office/drawing/2014/main" id="{AE751838-D612-4965-8325-7481D893C2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7" name="正方形/長方形 166">
                      <a:extLst>
                        <a:ext uri="{FF2B5EF4-FFF2-40B4-BE49-F238E27FC236}">
                          <a16:creationId xmlns:a16="http://schemas.microsoft.com/office/drawing/2014/main" id="{836820FE-952E-44A1-AC51-42DA93CE88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39" name="グループ化 138">
                  <a:extLst>
                    <a:ext uri="{FF2B5EF4-FFF2-40B4-BE49-F238E27FC236}">
                      <a16:creationId xmlns:a16="http://schemas.microsoft.com/office/drawing/2014/main" id="{D0E461D2-1252-40C1-9BBE-339C923CAAC5}"/>
                    </a:ext>
                  </a:extLst>
                </p:cNvPr>
                <p:cNvGrpSpPr/>
                <p:nvPr/>
              </p:nvGrpSpPr>
              <p:grpSpPr>
                <a:xfrm>
                  <a:off x="5745752" y="5336413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140" name="グループ化 139">
                    <a:extLst>
                      <a:ext uri="{FF2B5EF4-FFF2-40B4-BE49-F238E27FC236}">
                        <a16:creationId xmlns:a16="http://schemas.microsoft.com/office/drawing/2014/main" id="{66BC4EA3-1925-4EF2-BCE4-D697F136525A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150" name="正方形/長方形 149">
                      <a:extLst>
                        <a:ext uri="{FF2B5EF4-FFF2-40B4-BE49-F238E27FC236}">
                          <a16:creationId xmlns:a16="http://schemas.microsoft.com/office/drawing/2014/main" id="{4C221B42-42E9-46F8-80ED-D629EDC824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1" name="正方形/長方形 150">
                      <a:extLst>
                        <a:ext uri="{FF2B5EF4-FFF2-40B4-BE49-F238E27FC236}">
                          <a16:creationId xmlns:a16="http://schemas.microsoft.com/office/drawing/2014/main" id="{5D145A50-6BE1-4B49-BC58-8ECA211ABC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2" name="正方形/長方形 151">
                      <a:extLst>
                        <a:ext uri="{FF2B5EF4-FFF2-40B4-BE49-F238E27FC236}">
                          <a16:creationId xmlns:a16="http://schemas.microsoft.com/office/drawing/2014/main" id="{C7F23A2C-8217-4CD9-9BCC-1D5F6ADF1C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3" name="正方形/長方形 152">
                      <a:extLst>
                        <a:ext uri="{FF2B5EF4-FFF2-40B4-BE49-F238E27FC236}">
                          <a16:creationId xmlns:a16="http://schemas.microsoft.com/office/drawing/2014/main" id="{0D48E1CB-9AD6-4004-8C1E-8605C21D39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4" name="正方形/長方形 153">
                      <a:extLst>
                        <a:ext uri="{FF2B5EF4-FFF2-40B4-BE49-F238E27FC236}">
                          <a16:creationId xmlns:a16="http://schemas.microsoft.com/office/drawing/2014/main" id="{A41C1B18-08DB-42AA-AB71-D817748934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5" name="正方形/長方形 154">
                      <a:extLst>
                        <a:ext uri="{FF2B5EF4-FFF2-40B4-BE49-F238E27FC236}">
                          <a16:creationId xmlns:a16="http://schemas.microsoft.com/office/drawing/2014/main" id="{EB4BD00A-B5D5-4C91-9FD9-1889841F72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6" name="正方形/長方形 155">
                      <a:extLst>
                        <a:ext uri="{FF2B5EF4-FFF2-40B4-BE49-F238E27FC236}">
                          <a16:creationId xmlns:a16="http://schemas.microsoft.com/office/drawing/2014/main" id="{4E6E1A8D-7AB7-4988-9FC5-C532EF51CD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7" name="正方形/長方形 156">
                      <a:extLst>
                        <a:ext uri="{FF2B5EF4-FFF2-40B4-BE49-F238E27FC236}">
                          <a16:creationId xmlns:a16="http://schemas.microsoft.com/office/drawing/2014/main" id="{52447A93-0E26-4868-9A2C-A3805C271B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141" name="グループ化 140">
                    <a:extLst>
                      <a:ext uri="{FF2B5EF4-FFF2-40B4-BE49-F238E27FC236}">
                        <a16:creationId xmlns:a16="http://schemas.microsoft.com/office/drawing/2014/main" id="{E018EDBF-C8F9-40FF-812F-D0AB3BC656A8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142" name="正方形/長方形 141">
                      <a:extLst>
                        <a:ext uri="{FF2B5EF4-FFF2-40B4-BE49-F238E27FC236}">
                          <a16:creationId xmlns:a16="http://schemas.microsoft.com/office/drawing/2014/main" id="{32243A79-A1DF-4CB3-8B31-1B8F0EFFBB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43" name="正方形/長方形 142">
                      <a:extLst>
                        <a:ext uri="{FF2B5EF4-FFF2-40B4-BE49-F238E27FC236}">
                          <a16:creationId xmlns:a16="http://schemas.microsoft.com/office/drawing/2014/main" id="{5AD15276-6226-4611-83A2-44994D0233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44" name="正方形/長方形 143">
                      <a:extLst>
                        <a:ext uri="{FF2B5EF4-FFF2-40B4-BE49-F238E27FC236}">
                          <a16:creationId xmlns:a16="http://schemas.microsoft.com/office/drawing/2014/main" id="{4CA5D56A-B759-4A1D-B9E5-5C5DC3329A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45" name="正方形/長方形 144">
                      <a:extLst>
                        <a:ext uri="{FF2B5EF4-FFF2-40B4-BE49-F238E27FC236}">
                          <a16:creationId xmlns:a16="http://schemas.microsoft.com/office/drawing/2014/main" id="{CE017010-C18E-42DB-A99A-8D06D7C6DB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46" name="正方形/長方形 145">
                      <a:extLst>
                        <a:ext uri="{FF2B5EF4-FFF2-40B4-BE49-F238E27FC236}">
                          <a16:creationId xmlns:a16="http://schemas.microsoft.com/office/drawing/2014/main" id="{A7ABAC22-F69B-4388-9B97-B592952F34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47" name="正方形/長方形 146">
                      <a:extLst>
                        <a:ext uri="{FF2B5EF4-FFF2-40B4-BE49-F238E27FC236}">
                          <a16:creationId xmlns:a16="http://schemas.microsoft.com/office/drawing/2014/main" id="{FB308ABB-9FB6-4E91-AFBE-CE67EA1340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48" name="正方形/長方形 147">
                      <a:extLst>
                        <a:ext uri="{FF2B5EF4-FFF2-40B4-BE49-F238E27FC236}">
                          <a16:creationId xmlns:a16="http://schemas.microsoft.com/office/drawing/2014/main" id="{26AE645A-2AF3-46D6-B53B-324ED16E81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49" name="正方形/長方形 148">
                      <a:extLst>
                        <a:ext uri="{FF2B5EF4-FFF2-40B4-BE49-F238E27FC236}">
                          <a16:creationId xmlns:a16="http://schemas.microsoft.com/office/drawing/2014/main" id="{C1C00C2E-8EC1-4030-BB29-DE59C819EE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</p:grpSp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0EE1EDC7-2356-44CB-83E1-667D3A7F2031}"/>
                </a:ext>
              </a:extLst>
            </p:cNvPr>
            <p:cNvGrpSpPr/>
            <p:nvPr/>
          </p:nvGrpSpPr>
          <p:grpSpPr>
            <a:xfrm>
              <a:off x="5597993" y="4108832"/>
              <a:ext cx="3324065" cy="831825"/>
              <a:chOff x="5745752" y="4920096"/>
              <a:chExt cx="3324065" cy="831825"/>
            </a:xfrm>
          </p:grpSpPr>
          <p:grpSp>
            <p:nvGrpSpPr>
              <p:cNvPr id="50" name="グループ化 49">
                <a:extLst>
                  <a:ext uri="{FF2B5EF4-FFF2-40B4-BE49-F238E27FC236}">
                    <a16:creationId xmlns:a16="http://schemas.microsoft.com/office/drawing/2014/main" id="{36ABDD1D-3FF5-4243-B18C-172F8341DC34}"/>
                  </a:ext>
                </a:extLst>
              </p:cNvPr>
              <p:cNvGrpSpPr/>
              <p:nvPr/>
            </p:nvGrpSpPr>
            <p:grpSpPr>
              <a:xfrm>
                <a:off x="5745752" y="5336413"/>
                <a:ext cx="3324065" cy="415508"/>
                <a:chOff x="5745752" y="5336413"/>
                <a:chExt cx="3324065" cy="415508"/>
              </a:xfrm>
            </p:grpSpPr>
            <p:grpSp>
              <p:nvGrpSpPr>
                <p:cNvPr id="98" name="グループ化 97">
                  <a:extLst>
                    <a:ext uri="{FF2B5EF4-FFF2-40B4-BE49-F238E27FC236}">
                      <a16:creationId xmlns:a16="http://schemas.microsoft.com/office/drawing/2014/main" id="{E0CE7F42-E75D-4071-A75C-76637BB15B9E}"/>
                    </a:ext>
                  </a:extLst>
                </p:cNvPr>
                <p:cNvGrpSpPr/>
                <p:nvPr/>
              </p:nvGrpSpPr>
              <p:grpSpPr>
                <a:xfrm>
                  <a:off x="5745752" y="5544167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118" name="グループ化 117">
                    <a:extLst>
                      <a:ext uri="{FF2B5EF4-FFF2-40B4-BE49-F238E27FC236}">
                        <a16:creationId xmlns:a16="http://schemas.microsoft.com/office/drawing/2014/main" id="{9F7BD895-18F1-4BEF-8D23-D4529110DAC0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128" name="正方形/長方形 127">
                      <a:extLst>
                        <a:ext uri="{FF2B5EF4-FFF2-40B4-BE49-F238E27FC236}">
                          <a16:creationId xmlns:a16="http://schemas.microsoft.com/office/drawing/2014/main" id="{E421EF47-94C2-4E83-B2F7-FAE89A9ECD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29" name="正方形/長方形 128">
                      <a:extLst>
                        <a:ext uri="{FF2B5EF4-FFF2-40B4-BE49-F238E27FC236}">
                          <a16:creationId xmlns:a16="http://schemas.microsoft.com/office/drawing/2014/main" id="{204F32FD-D62D-4E5F-8146-5A0CDEEB7D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30" name="正方形/長方形 129">
                      <a:extLst>
                        <a:ext uri="{FF2B5EF4-FFF2-40B4-BE49-F238E27FC236}">
                          <a16:creationId xmlns:a16="http://schemas.microsoft.com/office/drawing/2014/main" id="{A9AED550-9CAA-4DFC-B140-36279132E9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31" name="正方形/長方形 130">
                      <a:extLst>
                        <a:ext uri="{FF2B5EF4-FFF2-40B4-BE49-F238E27FC236}">
                          <a16:creationId xmlns:a16="http://schemas.microsoft.com/office/drawing/2014/main" id="{D0BB61A4-A00A-41BE-9B8C-2994F08559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32" name="正方形/長方形 131">
                      <a:extLst>
                        <a:ext uri="{FF2B5EF4-FFF2-40B4-BE49-F238E27FC236}">
                          <a16:creationId xmlns:a16="http://schemas.microsoft.com/office/drawing/2014/main" id="{2D72A9A9-81A7-4628-90AA-F10CEE169E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33" name="正方形/長方形 132">
                      <a:extLst>
                        <a:ext uri="{FF2B5EF4-FFF2-40B4-BE49-F238E27FC236}">
                          <a16:creationId xmlns:a16="http://schemas.microsoft.com/office/drawing/2014/main" id="{5DA52C3C-9AB7-4D80-89F8-69A53EEBE8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34" name="正方形/長方形 133">
                      <a:extLst>
                        <a:ext uri="{FF2B5EF4-FFF2-40B4-BE49-F238E27FC236}">
                          <a16:creationId xmlns:a16="http://schemas.microsoft.com/office/drawing/2014/main" id="{3A26E9B2-B49A-4697-AED2-D0FFE8D9EA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35" name="正方形/長方形 134">
                      <a:extLst>
                        <a:ext uri="{FF2B5EF4-FFF2-40B4-BE49-F238E27FC236}">
                          <a16:creationId xmlns:a16="http://schemas.microsoft.com/office/drawing/2014/main" id="{B4A45577-2A1E-4068-8356-97F44A38F9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119" name="グループ化 118">
                    <a:extLst>
                      <a:ext uri="{FF2B5EF4-FFF2-40B4-BE49-F238E27FC236}">
                        <a16:creationId xmlns:a16="http://schemas.microsoft.com/office/drawing/2014/main" id="{2AA0DDEF-C4A9-4E91-8F19-5F963916FC88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120" name="正方形/長方形 119">
                      <a:extLst>
                        <a:ext uri="{FF2B5EF4-FFF2-40B4-BE49-F238E27FC236}">
                          <a16:creationId xmlns:a16="http://schemas.microsoft.com/office/drawing/2014/main" id="{F9F345B8-2CEF-4EC2-B3A5-A3C7EA9185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21" name="正方形/長方形 120">
                      <a:extLst>
                        <a:ext uri="{FF2B5EF4-FFF2-40B4-BE49-F238E27FC236}">
                          <a16:creationId xmlns:a16="http://schemas.microsoft.com/office/drawing/2014/main" id="{E2A4F431-2A0D-40D4-A51F-5768204482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22" name="正方形/長方形 121">
                      <a:extLst>
                        <a:ext uri="{FF2B5EF4-FFF2-40B4-BE49-F238E27FC236}">
                          <a16:creationId xmlns:a16="http://schemas.microsoft.com/office/drawing/2014/main" id="{7EC37E43-34E8-4F87-A2DC-2C930D5390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23" name="正方形/長方形 122">
                      <a:extLst>
                        <a:ext uri="{FF2B5EF4-FFF2-40B4-BE49-F238E27FC236}">
                          <a16:creationId xmlns:a16="http://schemas.microsoft.com/office/drawing/2014/main" id="{4CBC3F13-C0E8-43D3-8059-6587A39D0D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24" name="正方形/長方形 123">
                      <a:extLst>
                        <a:ext uri="{FF2B5EF4-FFF2-40B4-BE49-F238E27FC236}">
                          <a16:creationId xmlns:a16="http://schemas.microsoft.com/office/drawing/2014/main" id="{24231E06-952A-41ED-92CB-8357C58136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25" name="正方形/長方形 124">
                      <a:extLst>
                        <a:ext uri="{FF2B5EF4-FFF2-40B4-BE49-F238E27FC236}">
                          <a16:creationId xmlns:a16="http://schemas.microsoft.com/office/drawing/2014/main" id="{D3B806FA-A55B-4FCC-A158-BED01CBDDA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26" name="正方形/長方形 125">
                      <a:extLst>
                        <a:ext uri="{FF2B5EF4-FFF2-40B4-BE49-F238E27FC236}">
                          <a16:creationId xmlns:a16="http://schemas.microsoft.com/office/drawing/2014/main" id="{A192F6AB-827C-4585-897D-651543D061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27" name="正方形/長方形 126">
                      <a:extLst>
                        <a:ext uri="{FF2B5EF4-FFF2-40B4-BE49-F238E27FC236}">
                          <a16:creationId xmlns:a16="http://schemas.microsoft.com/office/drawing/2014/main" id="{21F73D70-BECA-401D-8248-D243A2D338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99" name="グループ化 98">
                  <a:extLst>
                    <a:ext uri="{FF2B5EF4-FFF2-40B4-BE49-F238E27FC236}">
                      <a16:creationId xmlns:a16="http://schemas.microsoft.com/office/drawing/2014/main" id="{809E29B9-3C1F-4B8F-ABE7-D22EF0798407}"/>
                    </a:ext>
                  </a:extLst>
                </p:cNvPr>
                <p:cNvGrpSpPr/>
                <p:nvPr/>
              </p:nvGrpSpPr>
              <p:grpSpPr>
                <a:xfrm>
                  <a:off x="5745752" y="5336413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100" name="グループ化 99">
                    <a:extLst>
                      <a:ext uri="{FF2B5EF4-FFF2-40B4-BE49-F238E27FC236}">
                        <a16:creationId xmlns:a16="http://schemas.microsoft.com/office/drawing/2014/main" id="{4AC539E6-1D33-4852-9D53-E776124F776B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110" name="正方形/長方形 109">
                      <a:extLst>
                        <a:ext uri="{FF2B5EF4-FFF2-40B4-BE49-F238E27FC236}">
                          <a16:creationId xmlns:a16="http://schemas.microsoft.com/office/drawing/2014/main" id="{84EF903D-660B-4DF7-AC44-6DDD54018A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11" name="正方形/長方形 110">
                      <a:extLst>
                        <a:ext uri="{FF2B5EF4-FFF2-40B4-BE49-F238E27FC236}">
                          <a16:creationId xmlns:a16="http://schemas.microsoft.com/office/drawing/2014/main" id="{A76C786B-00AD-4E2D-B0A4-67509D744C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12" name="正方形/長方形 111">
                      <a:extLst>
                        <a:ext uri="{FF2B5EF4-FFF2-40B4-BE49-F238E27FC236}">
                          <a16:creationId xmlns:a16="http://schemas.microsoft.com/office/drawing/2014/main" id="{6AD7AB2C-D1A2-4717-9945-EB902A29D1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13" name="正方形/長方形 112">
                      <a:extLst>
                        <a:ext uri="{FF2B5EF4-FFF2-40B4-BE49-F238E27FC236}">
                          <a16:creationId xmlns:a16="http://schemas.microsoft.com/office/drawing/2014/main" id="{2667880D-3EC1-436B-8C2B-57E3A96EB1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14" name="正方形/長方形 113">
                      <a:extLst>
                        <a:ext uri="{FF2B5EF4-FFF2-40B4-BE49-F238E27FC236}">
                          <a16:creationId xmlns:a16="http://schemas.microsoft.com/office/drawing/2014/main" id="{381354F2-7CDF-44F8-B22E-3BF61BD8AF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15" name="正方形/長方形 114">
                      <a:extLst>
                        <a:ext uri="{FF2B5EF4-FFF2-40B4-BE49-F238E27FC236}">
                          <a16:creationId xmlns:a16="http://schemas.microsoft.com/office/drawing/2014/main" id="{2ED2F21B-5EE7-4291-87C9-0168A9946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16" name="正方形/長方形 115">
                      <a:extLst>
                        <a:ext uri="{FF2B5EF4-FFF2-40B4-BE49-F238E27FC236}">
                          <a16:creationId xmlns:a16="http://schemas.microsoft.com/office/drawing/2014/main" id="{4AD4AF9B-3E02-42DE-8298-03FD18A9EA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17" name="正方形/長方形 116">
                      <a:extLst>
                        <a:ext uri="{FF2B5EF4-FFF2-40B4-BE49-F238E27FC236}">
                          <a16:creationId xmlns:a16="http://schemas.microsoft.com/office/drawing/2014/main" id="{2F437114-1CDC-4FA6-8952-1079202D82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101" name="グループ化 100">
                    <a:extLst>
                      <a:ext uri="{FF2B5EF4-FFF2-40B4-BE49-F238E27FC236}">
                        <a16:creationId xmlns:a16="http://schemas.microsoft.com/office/drawing/2014/main" id="{8B4F71DC-02E7-4375-8388-B1306621AD7A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102" name="正方形/長方形 101">
                      <a:extLst>
                        <a:ext uri="{FF2B5EF4-FFF2-40B4-BE49-F238E27FC236}">
                          <a16:creationId xmlns:a16="http://schemas.microsoft.com/office/drawing/2014/main" id="{D395269F-272B-4422-9C33-EBB1521A8A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3" name="正方形/長方形 102">
                      <a:extLst>
                        <a:ext uri="{FF2B5EF4-FFF2-40B4-BE49-F238E27FC236}">
                          <a16:creationId xmlns:a16="http://schemas.microsoft.com/office/drawing/2014/main" id="{C8361E3D-F5A6-47A9-AE41-11AB454274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4" name="正方形/長方形 103">
                      <a:extLst>
                        <a:ext uri="{FF2B5EF4-FFF2-40B4-BE49-F238E27FC236}">
                          <a16:creationId xmlns:a16="http://schemas.microsoft.com/office/drawing/2014/main" id="{86EDA89A-C4F0-42FC-86C4-5E17205A59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5" name="正方形/長方形 104">
                      <a:extLst>
                        <a:ext uri="{FF2B5EF4-FFF2-40B4-BE49-F238E27FC236}">
                          <a16:creationId xmlns:a16="http://schemas.microsoft.com/office/drawing/2014/main" id="{B7E07368-C116-466C-8704-10F06DE15C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6" name="正方形/長方形 105">
                      <a:extLst>
                        <a:ext uri="{FF2B5EF4-FFF2-40B4-BE49-F238E27FC236}">
                          <a16:creationId xmlns:a16="http://schemas.microsoft.com/office/drawing/2014/main" id="{05B4DD7A-E134-4350-9ABA-E698A96D17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7" name="正方形/長方形 106">
                      <a:extLst>
                        <a:ext uri="{FF2B5EF4-FFF2-40B4-BE49-F238E27FC236}">
                          <a16:creationId xmlns:a16="http://schemas.microsoft.com/office/drawing/2014/main" id="{19A89CCE-D492-431F-852B-7A36E9C666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8" name="正方形/長方形 107">
                      <a:extLst>
                        <a:ext uri="{FF2B5EF4-FFF2-40B4-BE49-F238E27FC236}">
                          <a16:creationId xmlns:a16="http://schemas.microsoft.com/office/drawing/2014/main" id="{2ADB16E0-3789-43D1-8329-D567FFF2C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9" name="正方形/長方形 108">
                      <a:extLst>
                        <a:ext uri="{FF2B5EF4-FFF2-40B4-BE49-F238E27FC236}">
                          <a16:creationId xmlns:a16="http://schemas.microsoft.com/office/drawing/2014/main" id="{064DF2AF-3CB5-4B0F-88C4-652E472599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52" name="グループ化 51">
                <a:extLst>
                  <a:ext uri="{FF2B5EF4-FFF2-40B4-BE49-F238E27FC236}">
                    <a16:creationId xmlns:a16="http://schemas.microsoft.com/office/drawing/2014/main" id="{D6CD634C-12CC-4E70-9965-66920BC14911}"/>
                  </a:ext>
                </a:extLst>
              </p:cNvPr>
              <p:cNvGrpSpPr/>
              <p:nvPr/>
            </p:nvGrpSpPr>
            <p:grpSpPr>
              <a:xfrm>
                <a:off x="5745752" y="4920096"/>
                <a:ext cx="3324065" cy="415508"/>
                <a:chOff x="5745752" y="5336413"/>
                <a:chExt cx="3324065" cy="415508"/>
              </a:xfrm>
            </p:grpSpPr>
            <p:grpSp>
              <p:nvGrpSpPr>
                <p:cNvPr id="53" name="グループ化 52">
                  <a:extLst>
                    <a:ext uri="{FF2B5EF4-FFF2-40B4-BE49-F238E27FC236}">
                      <a16:creationId xmlns:a16="http://schemas.microsoft.com/office/drawing/2014/main" id="{EE85889B-11D1-4BC5-9255-41469DDE48F2}"/>
                    </a:ext>
                  </a:extLst>
                </p:cNvPr>
                <p:cNvGrpSpPr/>
                <p:nvPr/>
              </p:nvGrpSpPr>
              <p:grpSpPr>
                <a:xfrm>
                  <a:off x="5745752" y="5544167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80" name="グループ化 79">
                    <a:extLst>
                      <a:ext uri="{FF2B5EF4-FFF2-40B4-BE49-F238E27FC236}">
                        <a16:creationId xmlns:a16="http://schemas.microsoft.com/office/drawing/2014/main" id="{FD2D7D6D-C1D5-4192-A05B-F27C62D90305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90" name="正方形/長方形 89">
                      <a:extLst>
                        <a:ext uri="{FF2B5EF4-FFF2-40B4-BE49-F238E27FC236}">
                          <a16:creationId xmlns:a16="http://schemas.microsoft.com/office/drawing/2014/main" id="{35188E5A-8359-4771-9CF7-5F9101F6F2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91" name="正方形/長方形 90">
                      <a:extLst>
                        <a:ext uri="{FF2B5EF4-FFF2-40B4-BE49-F238E27FC236}">
                          <a16:creationId xmlns:a16="http://schemas.microsoft.com/office/drawing/2014/main" id="{F649CCA1-75A8-40AF-A76B-85F1EA836C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92" name="正方形/長方形 91">
                      <a:extLst>
                        <a:ext uri="{FF2B5EF4-FFF2-40B4-BE49-F238E27FC236}">
                          <a16:creationId xmlns:a16="http://schemas.microsoft.com/office/drawing/2014/main" id="{B2150B80-11A4-4B6A-A603-9D9E406050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93" name="正方形/長方形 92">
                      <a:extLst>
                        <a:ext uri="{FF2B5EF4-FFF2-40B4-BE49-F238E27FC236}">
                          <a16:creationId xmlns:a16="http://schemas.microsoft.com/office/drawing/2014/main" id="{99841CB8-15A6-45BB-A641-163106DD74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94" name="正方形/長方形 93">
                      <a:extLst>
                        <a:ext uri="{FF2B5EF4-FFF2-40B4-BE49-F238E27FC236}">
                          <a16:creationId xmlns:a16="http://schemas.microsoft.com/office/drawing/2014/main" id="{D56E7E80-D1EC-48EC-A007-9580DE3B50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95" name="正方形/長方形 94">
                      <a:extLst>
                        <a:ext uri="{FF2B5EF4-FFF2-40B4-BE49-F238E27FC236}">
                          <a16:creationId xmlns:a16="http://schemas.microsoft.com/office/drawing/2014/main" id="{B6919D13-2B70-4E49-B6F7-14401903F3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96" name="正方形/長方形 95">
                      <a:extLst>
                        <a:ext uri="{FF2B5EF4-FFF2-40B4-BE49-F238E27FC236}">
                          <a16:creationId xmlns:a16="http://schemas.microsoft.com/office/drawing/2014/main" id="{28C22417-68BD-491B-B9A1-B036B597B6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97" name="正方形/長方形 96">
                      <a:extLst>
                        <a:ext uri="{FF2B5EF4-FFF2-40B4-BE49-F238E27FC236}">
                          <a16:creationId xmlns:a16="http://schemas.microsoft.com/office/drawing/2014/main" id="{BCF8DD8B-46A3-41FB-88AC-901FC1D71B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81" name="グループ化 80">
                    <a:extLst>
                      <a:ext uri="{FF2B5EF4-FFF2-40B4-BE49-F238E27FC236}">
                        <a16:creationId xmlns:a16="http://schemas.microsoft.com/office/drawing/2014/main" id="{96F2C56F-9B08-4654-B49F-2C3D8DDF4C44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82" name="正方形/長方形 81">
                      <a:extLst>
                        <a:ext uri="{FF2B5EF4-FFF2-40B4-BE49-F238E27FC236}">
                          <a16:creationId xmlns:a16="http://schemas.microsoft.com/office/drawing/2014/main" id="{7CF501CA-B45C-4CE2-89F9-F133CB3E26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83" name="正方形/長方形 82">
                      <a:extLst>
                        <a:ext uri="{FF2B5EF4-FFF2-40B4-BE49-F238E27FC236}">
                          <a16:creationId xmlns:a16="http://schemas.microsoft.com/office/drawing/2014/main" id="{19611B37-3591-4081-BFE5-9B73474E95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84" name="正方形/長方形 83">
                      <a:extLst>
                        <a:ext uri="{FF2B5EF4-FFF2-40B4-BE49-F238E27FC236}">
                          <a16:creationId xmlns:a16="http://schemas.microsoft.com/office/drawing/2014/main" id="{6CFADE30-688F-4B43-88FE-96C20C9330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85" name="正方形/長方形 84">
                      <a:extLst>
                        <a:ext uri="{FF2B5EF4-FFF2-40B4-BE49-F238E27FC236}">
                          <a16:creationId xmlns:a16="http://schemas.microsoft.com/office/drawing/2014/main" id="{7FBF2C47-32C6-4BAD-8A6A-CA3F569715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86" name="正方形/長方形 85">
                      <a:extLst>
                        <a:ext uri="{FF2B5EF4-FFF2-40B4-BE49-F238E27FC236}">
                          <a16:creationId xmlns:a16="http://schemas.microsoft.com/office/drawing/2014/main" id="{16DCFB32-1AD8-48BC-B778-E85E0A5C7A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87" name="正方形/長方形 86">
                      <a:extLst>
                        <a:ext uri="{FF2B5EF4-FFF2-40B4-BE49-F238E27FC236}">
                          <a16:creationId xmlns:a16="http://schemas.microsoft.com/office/drawing/2014/main" id="{B481FF65-C43B-403A-9BDA-783EEFD298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88" name="正方形/長方形 87">
                      <a:extLst>
                        <a:ext uri="{FF2B5EF4-FFF2-40B4-BE49-F238E27FC236}">
                          <a16:creationId xmlns:a16="http://schemas.microsoft.com/office/drawing/2014/main" id="{42778118-2EEA-42A5-AE36-15B4333265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89" name="正方形/長方形 88">
                      <a:extLst>
                        <a:ext uri="{FF2B5EF4-FFF2-40B4-BE49-F238E27FC236}">
                          <a16:creationId xmlns:a16="http://schemas.microsoft.com/office/drawing/2014/main" id="{C5D222F9-9B47-4B5D-8804-AB2D6E41DA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58" name="グループ化 57">
                  <a:extLst>
                    <a:ext uri="{FF2B5EF4-FFF2-40B4-BE49-F238E27FC236}">
                      <a16:creationId xmlns:a16="http://schemas.microsoft.com/office/drawing/2014/main" id="{B0956BD6-48E0-4417-A12E-8E9517D8D093}"/>
                    </a:ext>
                  </a:extLst>
                </p:cNvPr>
                <p:cNvGrpSpPr/>
                <p:nvPr/>
              </p:nvGrpSpPr>
              <p:grpSpPr>
                <a:xfrm>
                  <a:off x="5745752" y="5336413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59" name="グループ化 58">
                    <a:extLst>
                      <a:ext uri="{FF2B5EF4-FFF2-40B4-BE49-F238E27FC236}">
                        <a16:creationId xmlns:a16="http://schemas.microsoft.com/office/drawing/2014/main" id="{CC9FD1F1-D462-4B77-AA4B-DFEB24B2FCB6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72" name="正方形/長方形 71">
                      <a:extLst>
                        <a:ext uri="{FF2B5EF4-FFF2-40B4-BE49-F238E27FC236}">
                          <a16:creationId xmlns:a16="http://schemas.microsoft.com/office/drawing/2014/main" id="{7A3769EB-5EBB-4813-93E5-7C8A868FEB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3" name="正方形/長方形 72">
                      <a:extLst>
                        <a:ext uri="{FF2B5EF4-FFF2-40B4-BE49-F238E27FC236}">
                          <a16:creationId xmlns:a16="http://schemas.microsoft.com/office/drawing/2014/main" id="{231BD1B8-7DB0-4106-B7B5-B1916FF1A4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4" name="正方形/長方形 73">
                      <a:extLst>
                        <a:ext uri="{FF2B5EF4-FFF2-40B4-BE49-F238E27FC236}">
                          <a16:creationId xmlns:a16="http://schemas.microsoft.com/office/drawing/2014/main" id="{5AF4797A-17DE-4F51-8301-6F1983C5B6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5" name="正方形/長方形 74">
                      <a:extLst>
                        <a:ext uri="{FF2B5EF4-FFF2-40B4-BE49-F238E27FC236}">
                          <a16:creationId xmlns:a16="http://schemas.microsoft.com/office/drawing/2014/main" id="{E36EFAD7-044A-44D4-862E-805AE8BA1D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6" name="正方形/長方形 75">
                      <a:extLst>
                        <a:ext uri="{FF2B5EF4-FFF2-40B4-BE49-F238E27FC236}">
                          <a16:creationId xmlns:a16="http://schemas.microsoft.com/office/drawing/2014/main" id="{079D8BC9-20D1-4C4F-841F-2E1043FCC6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7" name="正方形/長方形 76">
                      <a:extLst>
                        <a:ext uri="{FF2B5EF4-FFF2-40B4-BE49-F238E27FC236}">
                          <a16:creationId xmlns:a16="http://schemas.microsoft.com/office/drawing/2014/main" id="{DE72C859-479C-4C07-9505-00F8D3E4F4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8" name="正方形/長方形 77">
                      <a:extLst>
                        <a:ext uri="{FF2B5EF4-FFF2-40B4-BE49-F238E27FC236}">
                          <a16:creationId xmlns:a16="http://schemas.microsoft.com/office/drawing/2014/main" id="{EFD9F15E-3313-45C4-A844-EFEF619F52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9" name="正方形/長方形 78">
                      <a:extLst>
                        <a:ext uri="{FF2B5EF4-FFF2-40B4-BE49-F238E27FC236}">
                          <a16:creationId xmlns:a16="http://schemas.microsoft.com/office/drawing/2014/main" id="{84477C2A-31C3-4537-8B0B-3171FBA1A4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60" name="グループ化 59">
                    <a:extLst>
                      <a:ext uri="{FF2B5EF4-FFF2-40B4-BE49-F238E27FC236}">
                        <a16:creationId xmlns:a16="http://schemas.microsoft.com/office/drawing/2014/main" id="{BE8FD6C0-EB21-4FDD-AA1F-5F312639056D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63" name="正方形/長方形 62">
                      <a:extLst>
                        <a:ext uri="{FF2B5EF4-FFF2-40B4-BE49-F238E27FC236}">
                          <a16:creationId xmlns:a16="http://schemas.microsoft.com/office/drawing/2014/main" id="{4E012378-05C4-4794-B54B-FDE5DE4095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5" name="正方形/長方形 64">
                      <a:extLst>
                        <a:ext uri="{FF2B5EF4-FFF2-40B4-BE49-F238E27FC236}">
                          <a16:creationId xmlns:a16="http://schemas.microsoft.com/office/drawing/2014/main" id="{138EB583-49C5-40F1-83C9-03338A060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6" name="正方形/長方形 65">
                      <a:extLst>
                        <a:ext uri="{FF2B5EF4-FFF2-40B4-BE49-F238E27FC236}">
                          <a16:creationId xmlns:a16="http://schemas.microsoft.com/office/drawing/2014/main" id="{37414EAE-09FD-42E0-87A3-9C181A94E7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7" name="正方形/長方形 66">
                      <a:extLst>
                        <a:ext uri="{FF2B5EF4-FFF2-40B4-BE49-F238E27FC236}">
                          <a16:creationId xmlns:a16="http://schemas.microsoft.com/office/drawing/2014/main" id="{D6CE597E-D076-4DD1-B6FE-3DE68ECA2E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8" name="正方形/長方形 67">
                      <a:extLst>
                        <a:ext uri="{FF2B5EF4-FFF2-40B4-BE49-F238E27FC236}">
                          <a16:creationId xmlns:a16="http://schemas.microsoft.com/office/drawing/2014/main" id="{D41CDA3D-6452-4041-8773-AA40DD5E35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9" name="正方形/長方形 68">
                      <a:extLst>
                        <a:ext uri="{FF2B5EF4-FFF2-40B4-BE49-F238E27FC236}">
                          <a16:creationId xmlns:a16="http://schemas.microsoft.com/office/drawing/2014/main" id="{CF24FDF0-A520-43D2-861A-E80A0F3EAF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0" name="正方形/長方形 69">
                      <a:extLst>
                        <a:ext uri="{FF2B5EF4-FFF2-40B4-BE49-F238E27FC236}">
                          <a16:creationId xmlns:a16="http://schemas.microsoft.com/office/drawing/2014/main" id="{466DD1EE-DD27-4102-A8AD-01577F13F4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1" name="正方形/長方形 70">
                      <a:extLst>
                        <a:ext uri="{FF2B5EF4-FFF2-40B4-BE49-F238E27FC236}">
                          <a16:creationId xmlns:a16="http://schemas.microsoft.com/office/drawing/2014/main" id="{10EEB743-E35D-4978-B5D9-6FC5BB55F7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214" name="テキスト ボックス 213">
            <a:extLst>
              <a:ext uri="{FF2B5EF4-FFF2-40B4-BE49-F238E27FC236}">
                <a16:creationId xmlns:a16="http://schemas.microsoft.com/office/drawing/2014/main" id="{D8BD8004-5EA0-4B01-9E82-4D8BEC590B44}"/>
              </a:ext>
            </a:extLst>
          </p:cNvPr>
          <p:cNvSpPr txBox="1"/>
          <p:nvPr/>
        </p:nvSpPr>
        <p:spPr>
          <a:xfrm>
            <a:off x="4815548" y="4755621"/>
            <a:ext cx="66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</a:t>
            </a:r>
            <a:endParaRPr kumimoji="1"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5" name="テキスト ボックス 214">
            <a:extLst>
              <a:ext uri="{FF2B5EF4-FFF2-40B4-BE49-F238E27FC236}">
                <a16:creationId xmlns:a16="http://schemas.microsoft.com/office/drawing/2014/main" id="{476B5FCC-BFC3-4DB3-9A82-9C359758D326}"/>
              </a:ext>
            </a:extLst>
          </p:cNvPr>
          <p:cNvSpPr txBox="1"/>
          <p:nvPr/>
        </p:nvSpPr>
        <p:spPr>
          <a:xfrm>
            <a:off x="6922422" y="6038731"/>
            <a:ext cx="66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16</a:t>
            </a:r>
            <a:endParaRPr kumimoji="1"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6" name="左中かっこ 215">
            <a:extLst>
              <a:ext uri="{FF2B5EF4-FFF2-40B4-BE49-F238E27FC236}">
                <a16:creationId xmlns:a16="http://schemas.microsoft.com/office/drawing/2014/main" id="{F3F4FCB1-8685-4D45-A603-5355CD035152}"/>
              </a:ext>
            </a:extLst>
          </p:cNvPr>
          <p:cNvSpPr/>
          <p:nvPr/>
        </p:nvSpPr>
        <p:spPr>
          <a:xfrm>
            <a:off x="5279538" y="4044100"/>
            <a:ext cx="292006" cy="1659816"/>
          </a:xfrm>
          <a:prstGeom prst="leftBrace">
            <a:avLst>
              <a:gd name="adj1" fmla="val 74141"/>
              <a:gd name="adj2" fmla="val 50000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7" name="左中かっこ 216">
            <a:extLst>
              <a:ext uri="{FF2B5EF4-FFF2-40B4-BE49-F238E27FC236}">
                <a16:creationId xmlns:a16="http://schemas.microsoft.com/office/drawing/2014/main" id="{1973BDE6-48CB-427B-990E-52C2E0EC8D8F}"/>
              </a:ext>
            </a:extLst>
          </p:cNvPr>
          <p:cNvSpPr/>
          <p:nvPr/>
        </p:nvSpPr>
        <p:spPr>
          <a:xfrm rot="16200000">
            <a:off x="7107779" y="4236051"/>
            <a:ext cx="292006" cy="3304856"/>
          </a:xfrm>
          <a:prstGeom prst="leftBrace">
            <a:avLst>
              <a:gd name="adj1" fmla="val 74141"/>
              <a:gd name="adj2" fmla="val 50000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87561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．草を刈ろう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AA73A4-9B57-432B-AABE-2EFE7CE646EC}"/>
              </a:ext>
            </a:extLst>
          </p:cNvPr>
          <p:cNvSpPr txBox="1"/>
          <p:nvPr/>
        </p:nvSpPr>
        <p:spPr>
          <a:xfrm>
            <a:off x="895907" y="397943"/>
            <a:ext cx="543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くさ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1489515" y="397943"/>
            <a:ext cx="510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sp>
        <p:nvSpPr>
          <p:cNvPr id="218" name="テキスト ボックス 217">
            <a:extLst>
              <a:ext uri="{FF2B5EF4-FFF2-40B4-BE49-F238E27FC236}">
                <a16:creationId xmlns:a16="http://schemas.microsoft.com/office/drawing/2014/main" id="{26C3F47E-6B83-4385-8EFB-DF1B0220F373}"/>
              </a:ext>
            </a:extLst>
          </p:cNvPr>
          <p:cNvSpPr txBox="1"/>
          <p:nvPr/>
        </p:nvSpPr>
        <p:spPr>
          <a:xfrm>
            <a:off x="259975" y="990668"/>
            <a:ext cx="868871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いくつかのルートが考えられますが、今回はこのルートでのプログラムを作ります。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9" name="テキスト ボックス 218">
            <a:extLst>
              <a:ext uri="{FF2B5EF4-FFF2-40B4-BE49-F238E27FC236}">
                <a16:creationId xmlns:a16="http://schemas.microsoft.com/office/drawing/2014/main" id="{61EC8378-9818-4C50-B45E-4296871A9A76}"/>
              </a:ext>
            </a:extLst>
          </p:cNvPr>
          <p:cNvSpPr txBox="1"/>
          <p:nvPr/>
        </p:nvSpPr>
        <p:spPr>
          <a:xfrm>
            <a:off x="4101481" y="1051069"/>
            <a:ext cx="7380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220" name="テキスト ボックス 219">
            <a:extLst>
              <a:ext uri="{FF2B5EF4-FFF2-40B4-BE49-F238E27FC236}">
                <a16:creationId xmlns:a16="http://schemas.microsoft.com/office/drawing/2014/main" id="{10165F21-03BB-4680-80B4-F602634D4C34}"/>
              </a:ext>
            </a:extLst>
          </p:cNvPr>
          <p:cNvSpPr txBox="1"/>
          <p:nvPr/>
        </p:nvSpPr>
        <p:spPr>
          <a:xfrm>
            <a:off x="2183905" y="1051069"/>
            <a:ext cx="6294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221" name="テキスト ボックス 220">
            <a:extLst>
              <a:ext uri="{FF2B5EF4-FFF2-40B4-BE49-F238E27FC236}">
                <a16:creationId xmlns:a16="http://schemas.microsoft.com/office/drawing/2014/main" id="{EF60F965-FBEE-426F-8A54-6D2227B73FB2}"/>
              </a:ext>
            </a:extLst>
          </p:cNvPr>
          <p:cNvSpPr txBox="1"/>
          <p:nvPr/>
        </p:nvSpPr>
        <p:spPr>
          <a:xfrm>
            <a:off x="7725050" y="1051069"/>
            <a:ext cx="5134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grpSp>
        <p:nvGrpSpPr>
          <p:cNvPr id="222" name="グループ化 221">
            <a:extLst>
              <a:ext uri="{FF2B5EF4-FFF2-40B4-BE49-F238E27FC236}">
                <a16:creationId xmlns:a16="http://schemas.microsoft.com/office/drawing/2014/main" id="{45C52FED-35E2-4943-B81E-D9C6424C3160}"/>
              </a:ext>
            </a:extLst>
          </p:cNvPr>
          <p:cNvGrpSpPr/>
          <p:nvPr/>
        </p:nvGrpSpPr>
        <p:grpSpPr>
          <a:xfrm>
            <a:off x="4399795" y="2460279"/>
            <a:ext cx="4542375" cy="2272483"/>
            <a:chOff x="5597993" y="4108832"/>
            <a:chExt cx="3324065" cy="1662981"/>
          </a:xfrm>
        </p:grpSpPr>
        <p:grpSp>
          <p:nvGrpSpPr>
            <p:cNvPr id="223" name="グループ化 222">
              <a:extLst>
                <a:ext uri="{FF2B5EF4-FFF2-40B4-BE49-F238E27FC236}">
                  <a16:creationId xmlns:a16="http://schemas.microsoft.com/office/drawing/2014/main" id="{16DE821F-6B8C-431A-8EC9-8D5860066783}"/>
                </a:ext>
              </a:extLst>
            </p:cNvPr>
            <p:cNvGrpSpPr/>
            <p:nvPr/>
          </p:nvGrpSpPr>
          <p:grpSpPr>
            <a:xfrm>
              <a:off x="5597993" y="4939988"/>
              <a:ext cx="3324065" cy="831825"/>
              <a:chOff x="5745752" y="4920096"/>
              <a:chExt cx="3324065" cy="831825"/>
            </a:xfrm>
          </p:grpSpPr>
          <p:grpSp>
            <p:nvGrpSpPr>
              <p:cNvPr id="303" name="グループ化 302">
                <a:extLst>
                  <a:ext uri="{FF2B5EF4-FFF2-40B4-BE49-F238E27FC236}">
                    <a16:creationId xmlns:a16="http://schemas.microsoft.com/office/drawing/2014/main" id="{07C8F44D-895C-4007-BAFD-BCF24C18077D}"/>
                  </a:ext>
                </a:extLst>
              </p:cNvPr>
              <p:cNvGrpSpPr/>
              <p:nvPr/>
            </p:nvGrpSpPr>
            <p:grpSpPr>
              <a:xfrm>
                <a:off x="5745752" y="5336413"/>
                <a:ext cx="3324065" cy="415508"/>
                <a:chOff x="5745752" y="5336413"/>
                <a:chExt cx="3324065" cy="415508"/>
              </a:xfrm>
            </p:grpSpPr>
            <p:grpSp>
              <p:nvGrpSpPr>
                <p:cNvPr id="343" name="グループ化 342">
                  <a:extLst>
                    <a:ext uri="{FF2B5EF4-FFF2-40B4-BE49-F238E27FC236}">
                      <a16:creationId xmlns:a16="http://schemas.microsoft.com/office/drawing/2014/main" id="{818979A2-3967-4B3A-AC33-EF99E5AAAE01}"/>
                    </a:ext>
                  </a:extLst>
                </p:cNvPr>
                <p:cNvGrpSpPr/>
                <p:nvPr/>
              </p:nvGrpSpPr>
              <p:grpSpPr>
                <a:xfrm>
                  <a:off x="5745752" y="5544167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363" name="グループ化 362">
                    <a:extLst>
                      <a:ext uri="{FF2B5EF4-FFF2-40B4-BE49-F238E27FC236}">
                        <a16:creationId xmlns:a16="http://schemas.microsoft.com/office/drawing/2014/main" id="{353C979F-C7B7-41EC-A1D5-16991BA84275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373" name="正方形/長方形 372">
                      <a:extLst>
                        <a:ext uri="{FF2B5EF4-FFF2-40B4-BE49-F238E27FC236}">
                          <a16:creationId xmlns:a16="http://schemas.microsoft.com/office/drawing/2014/main" id="{F6544495-6D25-4EE1-8056-A80686BB0B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4" name="正方形/長方形 373">
                      <a:extLst>
                        <a:ext uri="{FF2B5EF4-FFF2-40B4-BE49-F238E27FC236}">
                          <a16:creationId xmlns:a16="http://schemas.microsoft.com/office/drawing/2014/main" id="{8B8A5539-4B5F-4528-BBC4-C757A2DA63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5" name="正方形/長方形 374">
                      <a:extLst>
                        <a:ext uri="{FF2B5EF4-FFF2-40B4-BE49-F238E27FC236}">
                          <a16:creationId xmlns:a16="http://schemas.microsoft.com/office/drawing/2014/main" id="{5997E9DC-F0D1-4D40-9F4B-4A76CBFEFB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6" name="正方形/長方形 375">
                      <a:extLst>
                        <a:ext uri="{FF2B5EF4-FFF2-40B4-BE49-F238E27FC236}">
                          <a16:creationId xmlns:a16="http://schemas.microsoft.com/office/drawing/2014/main" id="{99D666A5-F7D7-446C-9F1F-30A4D4E67A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7" name="正方形/長方形 376">
                      <a:extLst>
                        <a:ext uri="{FF2B5EF4-FFF2-40B4-BE49-F238E27FC236}">
                          <a16:creationId xmlns:a16="http://schemas.microsoft.com/office/drawing/2014/main" id="{F970D69F-CD50-428E-A005-996D990E96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8" name="正方形/長方形 377">
                      <a:extLst>
                        <a:ext uri="{FF2B5EF4-FFF2-40B4-BE49-F238E27FC236}">
                          <a16:creationId xmlns:a16="http://schemas.microsoft.com/office/drawing/2014/main" id="{B10AA081-8C4C-454A-8367-47D56D984E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9" name="正方形/長方形 378">
                      <a:extLst>
                        <a:ext uri="{FF2B5EF4-FFF2-40B4-BE49-F238E27FC236}">
                          <a16:creationId xmlns:a16="http://schemas.microsoft.com/office/drawing/2014/main" id="{37A0F7ED-75D7-4ECB-A33C-29631971A4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0" name="正方形/長方形 379">
                      <a:extLst>
                        <a:ext uri="{FF2B5EF4-FFF2-40B4-BE49-F238E27FC236}">
                          <a16:creationId xmlns:a16="http://schemas.microsoft.com/office/drawing/2014/main" id="{A7F70499-E6FF-42C7-825B-370054690F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364" name="グループ化 363">
                    <a:extLst>
                      <a:ext uri="{FF2B5EF4-FFF2-40B4-BE49-F238E27FC236}">
                        <a16:creationId xmlns:a16="http://schemas.microsoft.com/office/drawing/2014/main" id="{176FAA30-A553-4E13-9F57-401C80B930B4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365" name="正方形/長方形 364">
                      <a:extLst>
                        <a:ext uri="{FF2B5EF4-FFF2-40B4-BE49-F238E27FC236}">
                          <a16:creationId xmlns:a16="http://schemas.microsoft.com/office/drawing/2014/main" id="{4394B395-7703-48B8-8435-1149A0E445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6" name="正方形/長方形 365">
                      <a:extLst>
                        <a:ext uri="{FF2B5EF4-FFF2-40B4-BE49-F238E27FC236}">
                          <a16:creationId xmlns:a16="http://schemas.microsoft.com/office/drawing/2014/main" id="{9473A57B-D352-4C33-BABA-A081BF1302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7" name="正方形/長方形 366">
                      <a:extLst>
                        <a:ext uri="{FF2B5EF4-FFF2-40B4-BE49-F238E27FC236}">
                          <a16:creationId xmlns:a16="http://schemas.microsoft.com/office/drawing/2014/main" id="{007B7C2E-DCE1-4D62-AA6E-F3870CF9CF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8" name="正方形/長方形 367">
                      <a:extLst>
                        <a:ext uri="{FF2B5EF4-FFF2-40B4-BE49-F238E27FC236}">
                          <a16:creationId xmlns:a16="http://schemas.microsoft.com/office/drawing/2014/main" id="{69A25B1E-F6E8-4821-A56B-75930C918E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9" name="正方形/長方形 368">
                      <a:extLst>
                        <a:ext uri="{FF2B5EF4-FFF2-40B4-BE49-F238E27FC236}">
                          <a16:creationId xmlns:a16="http://schemas.microsoft.com/office/drawing/2014/main" id="{33EC8AFE-F9C3-4378-8076-B4A76AC982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0" name="正方形/長方形 369">
                      <a:extLst>
                        <a:ext uri="{FF2B5EF4-FFF2-40B4-BE49-F238E27FC236}">
                          <a16:creationId xmlns:a16="http://schemas.microsoft.com/office/drawing/2014/main" id="{19563BFD-7C8D-45B1-8D5C-5EF4FE98CF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1" name="正方形/長方形 370">
                      <a:extLst>
                        <a:ext uri="{FF2B5EF4-FFF2-40B4-BE49-F238E27FC236}">
                          <a16:creationId xmlns:a16="http://schemas.microsoft.com/office/drawing/2014/main" id="{93C0018F-DB0F-4A6D-B996-F99DB4815C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2" name="正方形/長方形 371">
                      <a:extLst>
                        <a:ext uri="{FF2B5EF4-FFF2-40B4-BE49-F238E27FC236}">
                          <a16:creationId xmlns:a16="http://schemas.microsoft.com/office/drawing/2014/main" id="{C11968A7-3D65-44F9-9E90-8EA90A4BD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344" name="グループ化 343">
                  <a:extLst>
                    <a:ext uri="{FF2B5EF4-FFF2-40B4-BE49-F238E27FC236}">
                      <a16:creationId xmlns:a16="http://schemas.microsoft.com/office/drawing/2014/main" id="{16147EB5-67CA-411F-8F2A-EC9EC11AD4F7}"/>
                    </a:ext>
                  </a:extLst>
                </p:cNvPr>
                <p:cNvGrpSpPr/>
                <p:nvPr/>
              </p:nvGrpSpPr>
              <p:grpSpPr>
                <a:xfrm>
                  <a:off x="5745752" y="5336413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345" name="グループ化 344">
                    <a:extLst>
                      <a:ext uri="{FF2B5EF4-FFF2-40B4-BE49-F238E27FC236}">
                        <a16:creationId xmlns:a16="http://schemas.microsoft.com/office/drawing/2014/main" id="{123B9F1A-7462-4D4C-9AF9-52B4E0685512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355" name="正方形/長方形 354">
                      <a:extLst>
                        <a:ext uri="{FF2B5EF4-FFF2-40B4-BE49-F238E27FC236}">
                          <a16:creationId xmlns:a16="http://schemas.microsoft.com/office/drawing/2014/main" id="{6A0148D7-B575-40B3-A592-43FFC27BA3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6" name="正方形/長方形 355">
                      <a:extLst>
                        <a:ext uri="{FF2B5EF4-FFF2-40B4-BE49-F238E27FC236}">
                          <a16:creationId xmlns:a16="http://schemas.microsoft.com/office/drawing/2014/main" id="{7B707806-A299-4773-8B9F-E83B152D1A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7" name="正方形/長方形 356">
                      <a:extLst>
                        <a:ext uri="{FF2B5EF4-FFF2-40B4-BE49-F238E27FC236}">
                          <a16:creationId xmlns:a16="http://schemas.microsoft.com/office/drawing/2014/main" id="{B982466D-D938-4530-BE08-EBA7E83507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8" name="正方形/長方形 357">
                      <a:extLst>
                        <a:ext uri="{FF2B5EF4-FFF2-40B4-BE49-F238E27FC236}">
                          <a16:creationId xmlns:a16="http://schemas.microsoft.com/office/drawing/2014/main" id="{15E86D87-2D35-4998-AEED-FD21B23AE5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9" name="正方形/長方形 358">
                      <a:extLst>
                        <a:ext uri="{FF2B5EF4-FFF2-40B4-BE49-F238E27FC236}">
                          <a16:creationId xmlns:a16="http://schemas.microsoft.com/office/drawing/2014/main" id="{A9CD61B7-1BCA-472A-AD45-2EBF29D99B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0" name="正方形/長方形 359">
                      <a:extLst>
                        <a:ext uri="{FF2B5EF4-FFF2-40B4-BE49-F238E27FC236}">
                          <a16:creationId xmlns:a16="http://schemas.microsoft.com/office/drawing/2014/main" id="{39658C32-B1C0-43A2-9EF1-A56760649C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1" name="正方形/長方形 360">
                      <a:extLst>
                        <a:ext uri="{FF2B5EF4-FFF2-40B4-BE49-F238E27FC236}">
                          <a16:creationId xmlns:a16="http://schemas.microsoft.com/office/drawing/2014/main" id="{352A21FE-0FBF-48A6-A072-8A872E6D76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2" name="正方形/長方形 361">
                      <a:extLst>
                        <a:ext uri="{FF2B5EF4-FFF2-40B4-BE49-F238E27FC236}">
                          <a16:creationId xmlns:a16="http://schemas.microsoft.com/office/drawing/2014/main" id="{4D17AE8E-D390-4E9D-A1FA-C7B889ED08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346" name="グループ化 345">
                    <a:extLst>
                      <a:ext uri="{FF2B5EF4-FFF2-40B4-BE49-F238E27FC236}">
                        <a16:creationId xmlns:a16="http://schemas.microsoft.com/office/drawing/2014/main" id="{1E1465A9-6F99-4FC3-B3B1-743AFDBC3EF0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347" name="正方形/長方形 346">
                      <a:extLst>
                        <a:ext uri="{FF2B5EF4-FFF2-40B4-BE49-F238E27FC236}">
                          <a16:creationId xmlns:a16="http://schemas.microsoft.com/office/drawing/2014/main" id="{E6CBB4CE-33AD-4F64-9FA0-9C66B2A1C1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8" name="正方形/長方形 347">
                      <a:extLst>
                        <a:ext uri="{FF2B5EF4-FFF2-40B4-BE49-F238E27FC236}">
                          <a16:creationId xmlns:a16="http://schemas.microsoft.com/office/drawing/2014/main" id="{279ECA14-99FB-42F0-873A-30AE87C9DA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9" name="正方形/長方形 348">
                      <a:extLst>
                        <a:ext uri="{FF2B5EF4-FFF2-40B4-BE49-F238E27FC236}">
                          <a16:creationId xmlns:a16="http://schemas.microsoft.com/office/drawing/2014/main" id="{14627814-B686-49EC-8AD3-5872520BD0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0" name="正方形/長方形 349">
                      <a:extLst>
                        <a:ext uri="{FF2B5EF4-FFF2-40B4-BE49-F238E27FC236}">
                          <a16:creationId xmlns:a16="http://schemas.microsoft.com/office/drawing/2014/main" id="{9A12E6F4-74EE-4468-B119-3A1B612050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1" name="正方形/長方形 350">
                      <a:extLst>
                        <a:ext uri="{FF2B5EF4-FFF2-40B4-BE49-F238E27FC236}">
                          <a16:creationId xmlns:a16="http://schemas.microsoft.com/office/drawing/2014/main" id="{A350EC31-CEE7-4CD9-98E5-7499FEB4DF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2" name="正方形/長方形 351">
                      <a:extLst>
                        <a:ext uri="{FF2B5EF4-FFF2-40B4-BE49-F238E27FC236}">
                          <a16:creationId xmlns:a16="http://schemas.microsoft.com/office/drawing/2014/main" id="{3DC2AA0F-6A88-4EDB-B452-EB43DE4F55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3" name="正方形/長方形 352">
                      <a:extLst>
                        <a:ext uri="{FF2B5EF4-FFF2-40B4-BE49-F238E27FC236}">
                          <a16:creationId xmlns:a16="http://schemas.microsoft.com/office/drawing/2014/main" id="{4725A8A6-1D56-4CB9-9A60-893FE9B7B6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4" name="正方形/長方形 353">
                      <a:extLst>
                        <a:ext uri="{FF2B5EF4-FFF2-40B4-BE49-F238E27FC236}">
                          <a16:creationId xmlns:a16="http://schemas.microsoft.com/office/drawing/2014/main" id="{B58DB4C9-BA35-45B0-B50B-DC00DB67C9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04" name="グループ化 303">
                <a:extLst>
                  <a:ext uri="{FF2B5EF4-FFF2-40B4-BE49-F238E27FC236}">
                    <a16:creationId xmlns:a16="http://schemas.microsoft.com/office/drawing/2014/main" id="{4A4D31A3-3A8F-4438-9581-8715095A4E96}"/>
                  </a:ext>
                </a:extLst>
              </p:cNvPr>
              <p:cNvGrpSpPr/>
              <p:nvPr/>
            </p:nvGrpSpPr>
            <p:grpSpPr>
              <a:xfrm>
                <a:off x="5745752" y="4920096"/>
                <a:ext cx="3324065" cy="415508"/>
                <a:chOff x="5745752" y="5336413"/>
                <a:chExt cx="3324065" cy="415508"/>
              </a:xfrm>
            </p:grpSpPr>
            <p:grpSp>
              <p:nvGrpSpPr>
                <p:cNvPr id="305" name="グループ化 304">
                  <a:extLst>
                    <a:ext uri="{FF2B5EF4-FFF2-40B4-BE49-F238E27FC236}">
                      <a16:creationId xmlns:a16="http://schemas.microsoft.com/office/drawing/2014/main" id="{15048500-DAF0-4D92-A86A-F0CD9A8A161E}"/>
                    </a:ext>
                  </a:extLst>
                </p:cNvPr>
                <p:cNvGrpSpPr/>
                <p:nvPr/>
              </p:nvGrpSpPr>
              <p:grpSpPr>
                <a:xfrm>
                  <a:off x="5745752" y="5544167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325" name="グループ化 324">
                    <a:extLst>
                      <a:ext uri="{FF2B5EF4-FFF2-40B4-BE49-F238E27FC236}">
                        <a16:creationId xmlns:a16="http://schemas.microsoft.com/office/drawing/2014/main" id="{88F2591E-12A2-4500-9439-242C3606C109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335" name="正方形/長方形 334">
                      <a:extLst>
                        <a:ext uri="{FF2B5EF4-FFF2-40B4-BE49-F238E27FC236}">
                          <a16:creationId xmlns:a16="http://schemas.microsoft.com/office/drawing/2014/main" id="{8F0EF9A8-AF47-4F3D-AEB0-0E40D35C92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6" name="正方形/長方形 335">
                      <a:extLst>
                        <a:ext uri="{FF2B5EF4-FFF2-40B4-BE49-F238E27FC236}">
                          <a16:creationId xmlns:a16="http://schemas.microsoft.com/office/drawing/2014/main" id="{93761A3D-18B6-4F00-87F0-04699DD8E4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7" name="正方形/長方形 336">
                      <a:extLst>
                        <a:ext uri="{FF2B5EF4-FFF2-40B4-BE49-F238E27FC236}">
                          <a16:creationId xmlns:a16="http://schemas.microsoft.com/office/drawing/2014/main" id="{359F3AE7-3C97-4C18-BD63-69C02DD069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8" name="正方形/長方形 337">
                      <a:extLst>
                        <a:ext uri="{FF2B5EF4-FFF2-40B4-BE49-F238E27FC236}">
                          <a16:creationId xmlns:a16="http://schemas.microsoft.com/office/drawing/2014/main" id="{23F8887C-735F-46A5-B814-E9F8401091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9" name="正方形/長方形 338">
                      <a:extLst>
                        <a:ext uri="{FF2B5EF4-FFF2-40B4-BE49-F238E27FC236}">
                          <a16:creationId xmlns:a16="http://schemas.microsoft.com/office/drawing/2014/main" id="{052CF3B4-B699-4009-9D57-DFECA5A369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0" name="正方形/長方形 339">
                      <a:extLst>
                        <a:ext uri="{FF2B5EF4-FFF2-40B4-BE49-F238E27FC236}">
                          <a16:creationId xmlns:a16="http://schemas.microsoft.com/office/drawing/2014/main" id="{427C9832-BEFD-432F-9B27-C123C9E384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1" name="正方形/長方形 340">
                      <a:extLst>
                        <a:ext uri="{FF2B5EF4-FFF2-40B4-BE49-F238E27FC236}">
                          <a16:creationId xmlns:a16="http://schemas.microsoft.com/office/drawing/2014/main" id="{5E8CF0B8-5EBF-4192-A439-5DE5299620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2" name="正方形/長方形 341">
                      <a:extLst>
                        <a:ext uri="{FF2B5EF4-FFF2-40B4-BE49-F238E27FC236}">
                          <a16:creationId xmlns:a16="http://schemas.microsoft.com/office/drawing/2014/main" id="{D85CB851-AF9F-4062-AD20-84C8AFEB76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326" name="グループ化 325">
                    <a:extLst>
                      <a:ext uri="{FF2B5EF4-FFF2-40B4-BE49-F238E27FC236}">
                        <a16:creationId xmlns:a16="http://schemas.microsoft.com/office/drawing/2014/main" id="{F4E04CFD-3D25-444F-9FCB-6D55FE4AFC36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327" name="正方形/長方形 326">
                      <a:extLst>
                        <a:ext uri="{FF2B5EF4-FFF2-40B4-BE49-F238E27FC236}">
                          <a16:creationId xmlns:a16="http://schemas.microsoft.com/office/drawing/2014/main" id="{C499879A-C31F-4071-A796-A2DA772744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28" name="正方形/長方形 327">
                      <a:extLst>
                        <a:ext uri="{FF2B5EF4-FFF2-40B4-BE49-F238E27FC236}">
                          <a16:creationId xmlns:a16="http://schemas.microsoft.com/office/drawing/2014/main" id="{643AE0A2-00CF-4A2D-B2EC-926E943448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29" name="正方形/長方形 328">
                      <a:extLst>
                        <a:ext uri="{FF2B5EF4-FFF2-40B4-BE49-F238E27FC236}">
                          <a16:creationId xmlns:a16="http://schemas.microsoft.com/office/drawing/2014/main" id="{8E47E100-A3D1-4CF5-B779-499EC747A4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0" name="正方形/長方形 329">
                      <a:extLst>
                        <a:ext uri="{FF2B5EF4-FFF2-40B4-BE49-F238E27FC236}">
                          <a16:creationId xmlns:a16="http://schemas.microsoft.com/office/drawing/2014/main" id="{4013EA82-B8AC-47A9-9E22-E8C83A6305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1" name="正方形/長方形 330">
                      <a:extLst>
                        <a:ext uri="{FF2B5EF4-FFF2-40B4-BE49-F238E27FC236}">
                          <a16:creationId xmlns:a16="http://schemas.microsoft.com/office/drawing/2014/main" id="{407F0CB0-ED67-4E88-A1AA-17920D0757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2" name="正方形/長方形 331">
                      <a:extLst>
                        <a:ext uri="{FF2B5EF4-FFF2-40B4-BE49-F238E27FC236}">
                          <a16:creationId xmlns:a16="http://schemas.microsoft.com/office/drawing/2014/main" id="{18B799FC-6D0C-461C-A65A-147FFA2000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3" name="正方形/長方形 332">
                      <a:extLst>
                        <a:ext uri="{FF2B5EF4-FFF2-40B4-BE49-F238E27FC236}">
                          <a16:creationId xmlns:a16="http://schemas.microsoft.com/office/drawing/2014/main" id="{BD7595DC-1175-404E-93C4-47973AB5F7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4" name="正方形/長方形 333">
                      <a:extLst>
                        <a:ext uri="{FF2B5EF4-FFF2-40B4-BE49-F238E27FC236}">
                          <a16:creationId xmlns:a16="http://schemas.microsoft.com/office/drawing/2014/main" id="{78507FFF-82B5-4216-8ED0-BF2C21CBDE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306" name="グループ化 305">
                  <a:extLst>
                    <a:ext uri="{FF2B5EF4-FFF2-40B4-BE49-F238E27FC236}">
                      <a16:creationId xmlns:a16="http://schemas.microsoft.com/office/drawing/2014/main" id="{E66D1205-8D0D-47A2-8C9E-8442521B630F}"/>
                    </a:ext>
                  </a:extLst>
                </p:cNvPr>
                <p:cNvGrpSpPr/>
                <p:nvPr/>
              </p:nvGrpSpPr>
              <p:grpSpPr>
                <a:xfrm>
                  <a:off x="5745752" y="5336413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307" name="グループ化 306">
                    <a:extLst>
                      <a:ext uri="{FF2B5EF4-FFF2-40B4-BE49-F238E27FC236}">
                        <a16:creationId xmlns:a16="http://schemas.microsoft.com/office/drawing/2014/main" id="{D05E7B1F-6FF0-4832-B232-6CA5D57CC6B6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317" name="正方形/長方形 316">
                      <a:extLst>
                        <a:ext uri="{FF2B5EF4-FFF2-40B4-BE49-F238E27FC236}">
                          <a16:creationId xmlns:a16="http://schemas.microsoft.com/office/drawing/2014/main" id="{A5C2A955-F890-45A9-BB25-6C836FC6ED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8" name="正方形/長方形 317">
                      <a:extLst>
                        <a:ext uri="{FF2B5EF4-FFF2-40B4-BE49-F238E27FC236}">
                          <a16:creationId xmlns:a16="http://schemas.microsoft.com/office/drawing/2014/main" id="{1994A7CC-2DCE-4FEA-9455-3A621772C2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9" name="正方形/長方形 318">
                      <a:extLst>
                        <a:ext uri="{FF2B5EF4-FFF2-40B4-BE49-F238E27FC236}">
                          <a16:creationId xmlns:a16="http://schemas.microsoft.com/office/drawing/2014/main" id="{D28C7D37-EE6E-4C95-8DC0-93188FFD01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20" name="正方形/長方形 319">
                      <a:extLst>
                        <a:ext uri="{FF2B5EF4-FFF2-40B4-BE49-F238E27FC236}">
                          <a16:creationId xmlns:a16="http://schemas.microsoft.com/office/drawing/2014/main" id="{F8A0D11F-64C1-4882-93FA-42B8B04151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21" name="正方形/長方形 320">
                      <a:extLst>
                        <a:ext uri="{FF2B5EF4-FFF2-40B4-BE49-F238E27FC236}">
                          <a16:creationId xmlns:a16="http://schemas.microsoft.com/office/drawing/2014/main" id="{AF550CB3-5EFD-47CD-8B58-4D1BC16659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22" name="正方形/長方形 321">
                      <a:extLst>
                        <a:ext uri="{FF2B5EF4-FFF2-40B4-BE49-F238E27FC236}">
                          <a16:creationId xmlns:a16="http://schemas.microsoft.com/office/drawing/2014/main" id="{4F9FD259-3A9E-4CC8-A489-8AF7582DDF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23" name="正方形/長方形 322">
                      <a:extLst>
                        <a:ext uri="{FF2B5EF4-FFF2-40B4-BE49-F238E27FC236}">
                          <a16:creationId xmlns:a16="http://schemas.microsoft.com/office/drawing/2014/main" id="{9CF3EA7A-CCFA-4B40-8756-8E7691BA32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24" name="正方形/長方形 323">
                      <a:extLst>
                        <a:ext uri="{FF2B5EF4-FFF2-40B4-BE49-F238E27FC236}">
                          <a16:creationId xmlns:a16="http://schemas.microsoft.com/office/drawing/2014/main" id="{6398B933-5E59-427A-9C60-25281EFC82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308" name="グループ化 307">
                    <a:extLst>
                      <a:ext uri="{FF2B5EF4-FFF2-40B4-BE49-F238E27FC236}">
                        <a16:creationId xmlns:a16="http://schemas.microsoft.com/office/drawing/2014/main" id="{660F82A5-5164-4099-8692-25E4B0D085B0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309" name="正方形/長方形 308">
                      <a:extLst>
                        <a:ext uri="{FF2B5EF4-FFF2-40B4-BE49-F238E27FC236}">
                          <a16:creationId xmlns:a16="http://schemas.microsoft.com/office/drawing/2014/main" id="{6A75FF78-20C0-4673-AB5E-D6758011B6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0" name="正方形/長方形 309">
                      <a:extLst>
                        <a:ext uri="{FF2B5EF4-FFF2-40B4-BE49-F238E27FC236}">
                          <a16:creationId xmlns:a16="http://schemas.microsoft.com/office/drawing/2014/main" id="{DD29B48B-8C44-48A3-9AF1-9D8B10FAA2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1" name="正方形/長方形 310">
                      <a:extLst>
                        <a:ext uri="{FF2B5EF4-FFF2-40B4-BE49-F238E27FC236}">
                          <a16:creationId xmlns:a16="http://schemas.microsoft.com/office/drawing/2014/main" id="{7A5F4C06-4AB0-487C-9FDA-0809199B92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2" name="正方形/長方形 311">
                      <a:extLst>
                        <a:ext uri="{FF2B5EF4-FFF2-40B4-BE49-F238E27FC236}">
                          <a16:creationId xmlns:a16="http://schemas.microsoft.com/office/drawing/2014/main" id="{89DB38F8-B014-4E51-AB3F-91AA706058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3" name="正方形/長方形 312">
                      <a:extLst>
                        <a:ext uri="{FF2B5EF4-FFF2-40B4-BE49-F238E27FC236}">
                          <a16:creationId xmlns:a16="http://schemas.microsoft.com/office/drawing/2014/main" id="{F2DC88F3-56DB-4799-ABC8-3B5AF3188F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4" name="正方形/長方形 313">
                      <a:extLst>
                        <a:ext uri="{FF2B5EF4-FFF2-40B4-BE49-F238E27FC236}">
                          <a16:creationId xmlns:a16="http://schemas.microsoft.com/office/drawing/2014/main" id="{2C292B70-D534-488E-B7F3-2B4815111F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5" name="正方形/長方形 314">
                      <a:extLst>
                        <a:ext uri="{FF2B5EF4-FFF2-40B4-BE49-F238E27FC236}">
                          <a16:creationId xmlns:a16="http://schemas.microsoft.com/office/drawing/2014/main" id="{2767EBF8-E377-4CA9-81FE-723BBECE2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6" name="正方形/長方形 315">
                      <a:extLst>
                        <a:ext uri="{FF2B5EF4-FFF2-40B4-BE49-F238E27FC236}">
                          <a16:creationId xmlns:a16="http://schemas.microsoft.com/office/drawing/2014/main" id="{F46BDCAB-3439-46E1-8950-50AA20B709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</p:grpSp>
        <p:grpSp>
          <p:nvGrpSpPr>
            <p:cNvPr id="224" name="グループ化 223">
              <a:extLst>
                <a:ext uri="{FF2B5EF4-FFF2-40B4-BE49-F238E27FC236}">
                  <a16:creationId xmlns:a16="http://schemas.microsoft.com/office/drawing/2014/main" id="{2661AAC9-815C-45D1-AFF8-4BAD4E00346F}"/>
                </a:ext>
              </a:extLst>
            </p:cNvPr>
            <p:cNvGrpSpPr/>
            <p:nvPr/>
          </p:nvGrpSpPr>
          <p:grpSpPr>
            <a:xfrm>
              <a:off x="5597993" y="4108832"/>
              <a:ext cx="3324065" cy="831825"/>
              <a:chOff x="5745752" y="4920096"/>
              <a:chExt cx="3324065" cy="831825"/>
            </a:xfrm>
          </p:grpSpPr>
          <p:grpSp>
            <p:nvGrpSpPr>
              <p:cNvPr id="225" name="グループ化 224">
                <a:extLst>
                  <a:ext uri="{FF2B5EF4-FFF2-40B4-BE49-F238E27FC236}">
                    <a16:creationId xmlns:a16="http://schemas.microsoft.com/office/drawing/2014/main" id="{ED63037B-E464-4FD7-9475-8EDFCE200EFD}"/>
                  </a:ext>
                </a:extLst>
              </p:cNvPr>
              <p:cNvGrpSpPr/>
              <p:nvPr/>
            </p:nvGrpSpPr>
            <p:grpSpPr>
              <a:xfrm>
                <a:off x="5745752" y="5336413"/>
                <a:ext cx="3324065" cy="415508"/>
                <a:chOff x="5745752" y="5336413"/>
                <a:chExt cx="3324065" cy="415508"/>
              </a:xfrm>
            </p:grpSpPr>
            <p:grpSp>
              <p:nvGrpSpPr>
                <p:cNvPr id="265" name="グループ化 264">
                  <a:extLst>
                    <a:ext uri="{FF2B5EF4-FFF2-40B4-BE49-F238E27FC236}">
                      <a16:creationId xmlns:a16="http://schemas.microsoft.com/office/drawing/2014/main" id="{A7474C96-D741-400B-82E4-320092EA6374}"/>
                    </a:ext>
                  </a:extLst>
                </p:cNvPr>
                <p:cNvGrpSpPr/>
                <p:nvPr/>
              </p:nvGrpSpPr>
              <p:grpSpPr>
                <a:xfrm>
                  <a:off x="5745752" y="5544167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285" name="グループ化 284">
                    <a:extLst>
                      <a:ext uri="{FF2B5EF4-FFF2-40B4-BE49-F238E27FC236}">
                        <a16:creationId xmlns:a16="http://schemas.microsoft.com/office/drawing/2014/main" id="{A29B9A9B-7879-430F-A316-F1566589C392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295" name="正方形/長方形 294">
                      <a:extLst>
                        <a:ext uri="{FF2B5EF4-FFF2-40B4-BE49-F238E27FC236}">
                          <a16:creationId xmlns:a16="http://schemas.microsoft.com/office/drawing/2014/main" id="{5093E153-C465-4B50-A5B6-1AE493D463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6" name="正方形/長方形 295">
                      <a:extLst>
                        <a:ext uri="{FF2B5EF4-FFF2-40B4-BE49-F238E27FC236}">
                          <a16:creationId xmlns:a16="http://schemas.microsoft.com/office/drawing/2014/main" id="{4C5F8CF4-7471-4E0A-8AD8-B9A476B27B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7" name="正方形/長方形 296">
                      <a:extLst>
                        <a:ext uri="{FF2B5EF4-FFF2-40B4-BE49-F238E27FC236}">
                          <a16:creationId xmlns:a16="http://schemas.microsoft.com/office/drawing/2014/main" id="{8B83715B-7E7B-4870-925F-1143B974D1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8" name="正方形/長方形 297">
                      <a:extLst>
                        <a:ext uri="{FF2B5EF4-FFF2-40B4-BE49-F238E27FC236}">
                          <a16:creationId xmlns:a16="http://schemas.microsoft.com/office/drawing/2014/main" id="{54D8C705-3849-4BF5-BFAD-0238E086A0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9" name="正方形/長方形 298">
                      <a:extLst>
                        <a:ext uri="{FF2B5EF4-FFF2-40B4-BE49-F238E27FC236}">
                          <a16:creationId xmlns:a16="http://schemas.microsoft.com/office/drawing/2014/main" id="{3F962CA9-D691-4736-87A7-F953F1083A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00" name="正方形/長方形 299">
                      <a:extLst>
                        <a:ext uri="{FF2B5EF4-FFF2-40B4-BE49-F238E27FC236}">
                          <a16:creationId xmlns:a16="http://schemas.microsoft.com/office/drawing/2014/main" id="{4A2D67AF-773E-4A48-ACAE-DB985CD328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01" name="正方形/長方形 300">
                      <a:extLst>
                        <a:ext uri="{FF2B5EF4-FFF2-40B4-BE49-F238E27FC236}">
                          <a16:creationId xmlns:a16="http://schemas.microsoft.com/office/drawing/2014/main" id="{DAFCFAC8-1E13-4D5F-BF6E-67F379F207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02" name="正方形/長方形 301">
                      <a:extLst>
                        <a:ext uri="{FF2B5EF4-FFF2-40B4-BE49-F238E27FC236}">
                          <a16:creationId xmlns:a16="http://schemas.microsoft.com/office/drawing/2014/main" id="{D10ADEAA-AFBD-46E8-8E8C-A22CCA3418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286" name="グループ化 285">
                    <a:extLst>
                      <a:ext uri="{FF2B5EF4-FFF2-40B4-BE49-F238E27FC236}">
                        <a16:creationId xmlns:a16="http://schemas.microsoft.com/office/drawing/2014/main" id="{013DF389-336D-4637-BBDA-DB790347F532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287" name="正方形/長方形 286">
                      <a:extLst>
                        <a:ext uri="{FF2B5EF4-FFF2-40B4-BE49-F238E27FC236}">
                          <a16:creationId xmlns:a16="http://schemas.microsoft.com/office/drawing/2014/main" id="{D2DF93F8-EAA3-4D81-9F04-1C55DC59AE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8" name="正方形/長方形 287">
                      <a:extLst>
                        <a:ext uri="{FF2B5EF4-FFF2-40B4-BE49-F238E27FC236}">
                          <a16:creationId xmlns:a16="http://schemas.microsoft.com/office/drawing/2014/main" id="{A154E9B5-D0AD-4A09-94F1-C76598A70A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9" name="正方形/長方形 288">
                      <a:extLst>
                        <a:ext uri="{FF2B5EF4-FFF2-40B4-BE49-F238E27FC236}">
                          <a16:creationId xmlns:a16="http://schemas.microsoft.com/office/drawing/2014/main" id="{3E538CC7-EFA0-4C07-81BC-8C7C5BF0B4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0" name="正方形/長方形 289">
                      <a:extLst>
                        <a:ext uri="{FF2B5EF4-FFF2-40B4-BE49-F238E27FC236}">
                          <a16:creationId xmlns:a16="http://schemas.microsoft.com/office/drawing/2014/main" id="{FC730145-2130-4984-9C53-2B536DE478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1" name="正方形/長方形 290">
                      <a:extLst>
                        <a:ext uri="{FF2B5EF4-FFF2-40B4-BE49-F238E27FC236}">
                          <a16:creationId xmlns:a16="http://schemas.microsoft.com/office/drawing/2014/main" id="{5CF5D4EC-3C83-4970-A9E6-5E4765325D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2" name="正方形/長方形 291">
                      <a:extLst>
                        <a:ext uri="{FF2B5EF4-FFF2-40B4-BE49-F238E27FC236}">
                          <a16:creationId xmlns:a16="http://schemas.microsoft.com/office/drawing/2014/main" id="{8939E574-6B00-4EE5-9DE1-2C17A4E6A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3" name="正方形/長方形 292">
                      <a:extLst>
                        <a:ext uri="{FF2B5EF4-FFF2-40B4-BE49-F238E27FC236}">
                          <a16:creationId xmlns:a16="http://schemas.microsoft.com/office/drawing/2014/main" id="{0BC63406-BEF6-4E11-9F0A-5D0E0DC6A8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4" name="正方形/長方形 293">
                      <a:extLst>
                        <a:ext uri="{FF2B5EF4-FFF2-40B4-BE49-F238E27FC236}">
                          <a16:creationId xmlns:a16="http://schemas.microsoft.com/office/drawing/2014/main" id="{86B55582-00D9-4753-8505-432A54836C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266" name="グループ化 265">
                  <a:extLst>
                    <a:ext uri="{FF2B5EF4-FFF2-40B4-BE49-F238E27FC236}">
                      <a16:creationId xmlns:a16="http://schemas.microsoft.com/office/drawing/2014/main" id="{0292CFCA-B898-479D-AD48-0C9FEA08EFC9}"/>
                    </a:ext>
                  </a:extLst>
                </p:cNvPr>
                <p:cNvGrpSpPr/>
                <p:nvPr/>
              </p:nvGrpSpPr>
              <p:grpSpPr>
                <a:xfrm>
                  <a:off x="5745752" y="5336413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267" name="グループ化 266">
                    <a:extLst>
                      <a:ext uri="{FF2B5EF4-FFF2-40B4-BE49-F238E27FC236}">
                        <a16:creationId xmlns:a16="http://schemas.microsoft.com/office/drawing/2014/main" id="{E768F062-0418-439A-AABB-75C9095D32BA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277" name="正方形/長方形 276">
                      <a:extLst>
                        <a:ext uri="{FF2B5EF4-FFF2-40B4-BE49-F238E27FC236}">
                          <a16:creationId xmlns:a16="http://schemas.microsoft.com/office/drawing/2014/main" id="{10D8A6EB-D64E-4DD0-9912-4FCAF1B91E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8" name="正方形/長方形 277">
                      <a:extLst>
                        <a:ext uri="{FF2B5EF4-FFF2-40B4-BE49-F238E27FC236}">
                          <a16:creationId xmlns:a16="http://schemas.microsoft.com/office/drawing/2014/main" id="{AA8CF09E-638E-4938-9A6D-9A1DA9FCDD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9" name="正方形/長方形 278">
                      <a:extLst>
                        <a:ext uri="{FF2B5EF4-FFF2-40B4-BE49-F238E27FC236}">
                          <a16:creationId xmlns:a16="http://schemas.microsoft.com/office/drawing/2014/main" id="{C5216BA5-F7FA-48BD-822F-B8DC4699F5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0" name="正方形/長方形 279">
                      <a:extLst>
                        <a:ext uri="{FF2B5EF4-FFF2-40B4-BE49-F238E27FC236}">
                          <a16:creationId xmlns:a16="http://schemas.microsoft.com/office/drawing/2014/main" id="{E73026C8-A530-4159-BDA3-65918DFA74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1" name="正方形/長方形 280">
                      <a:extLst>
                        <a:ext uri="{FF2B5EF4-FFF2-40B4-BE49-F238E27FC236}">
                          <a16:creationId xmlns:a16="http://schemas.microsoft.com/office/drawing/2014/main" id="{BE7DD4D0-14E8-4C0D-B394-C16D93EF02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2" name="正方形/長方形 281">
                      <a:extLst>
                        <a:ext uri="{FF2B5EF4-FFF2-40B4-BE49-F238E27FC236}">
                          <a16:creationId xmlns:a16="http://schemas.microsoft.com/office/drawing/2014/main" id="{DD2D9CDC-6689-425E-B822-DF63EDA182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3" name="正方形/長方形 282">
                      <a:extLst>
                        <a:ext uri="{FF2B5EF4-FFF2-40B4-BE49-F238E27FC236}">
                          <a16:creationId xmlns:a16="http://schemas.microsoft.com/office/drawing/2014/main" id="{77963701-2872-47FA-9AC8-00A69486B5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4" name="正方形/長方形 283">
                      <a:extLst>
                        <a:ext uri="{FF2B5EF4-FFF2-40B4-BE49-F238E27FC236}">
                          <a16:creationId xmlns:a16="http://schemas.microsoft.com/office/drawing/2014/main" id="{DF981968-3E9B-4DAF-AAFD-A6BA6F6D7D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268" name="グループ化 267">
                    <a:extLst>
                      <a:ext uri="{FF2B5EF4-FFF2-40B4-BE49-F238E27FC236}">
                        <a16:creationId xmlns:a16="http://schemas.microsoft.com/office/drawing/2014/main" id="{4399E2EE-0F6A-4A89-9DF5-B5CACD5C6CC5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269" name="正方形/長方形 268">
                      <a:extLst>
                        <a:ext uri="{FF2B5EF4-FFF2-40B4-BE49-F238E27FC236}">
                          <a16:creationId xmlns:a16="http://schemas.microsoft.com/office/drawing/2014/main" id="{E647C6D7-341E-4088-96A5-25E29B54D0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0" name="正方形/長方形 269">
                      <a:extLst>
                        <a:ext uri="{FF2B5EF4-FFF2-40B4-BE49-F238E27FC236}">
                          <a16:creationId xmlns:a16="http://schemas.microsoft.com/office/drawing/2014/main" id="{1708A229-2C57-4893-9234-1ACE895F5A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1" name="正方形/長方形 270">
                      <a:extLst>
                        <a:ext uri="{FF2B5EF4-FFF2-40B4-BE49-F238E27FC236}">
                          <a16:creationId xmlns:a16="http://schemas.microsoft.com/office/drawing/2014/main" id="{57EA324D-4388-4A25-A5E4-8F0D2C5171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2" name="正方形/長方形 271">
                      <a:extLst>
                        <a:ext uri="{FF2B5EF4-FFF2-40B4-BE49-F238E27FC236}">
                          <a16:creationId xmlns:a16="http://schemas.microsoft.com/office/drawing/2014/main" id="{FE67DA8F-D9B0-4459-AD93-442A5765DA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3" name="正方形/長方形 272">
                      <a:extLst>
                        <a:ext uri="{FF2B5EF4-FFF2-40B4-BE49-F238E27FC236}">
                          <a16:creationId xmlns:a16="http://schemas.microsoft.com/office/drawing/2014/main" id="{AD19ED9C-D864-4226-AC8F-299F6D59E8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4" name="正方形/長方形 273">
                      <a:extLst>
                        <a:ext uri="{FF2B5EF4-FFF2-40B4-BE49-F238E27FC236}">
                          <a16:creationId xmlns:a16="http://schemas.microsoft.com/office/drawing/2014/main" id="{AFD0D132-7D62-4103-84ED-6F2815FD88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5" name="正方形/長方形 274">
                      <a:extLst>
                        <a:ext uri="{FF2B5EF4-FFF2-40B4-BE49-F238E27FC236}">
                          <a16:creationId xmlns:a16="http://schemas.microsoft.com/office/drawing/2014/main" id="{3A4D0EA5-AEA3-4DE2-9DD0-DC0E6199CF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6" name="正方形/長方形 275">
                      <a:extLst>
                        <a:ext uri="{FF2B5EF4-FFF2-40B4-BE49-F238E27FC236}">
                          <a16:creationId xmlns:a16="http://schemas.microsoft.com/office/drawing/2014/main" id="{23C94720-950D-4243-806D-AEFDF70ABC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226" name="グループ化 225">
                <a:extLst>
                  <a:ext uri="{FF2B5EF4-FFF2-40B4-BE49-F238E27FC236}">
                    <a16:creationId xmlns:a16="http://schemas.microsoft.com/office/drawing/2014/main" id="{3719B0B7-7A06-43F2-AC3C-91732FB19C53}"/>
                  </a:ext>
                </a:extLst>
              </p:cNvPr>
              <p:cNvGrpSpPr/>
              <p:nvPr/>
            </p:nvGrpSpPr>
            <p:grpSpPr>
              <a:xfrm>
                <a:off x="5745752" y="4920096"/>
                <a:ext cx="3324065" cy="415508"/>
                <a:chOff x="5745752" y="5336413"/>
                <a:chExt cx="3324065" cy="415508"/>
              </a:xfrm>
            </p:grpSpPr>
            <p:grpSp>
              <p:nvGrpSpPr>
                <p:cNvPr id="227" name="グループ化 226">
                  <a:extLst>
                    <a:ext uri="{FF2B5EF4-FFF2-40B4-BE49-F238E27FC236}">
                      <a16:creationId xmlns:a16="http://schemas.microsoft.com/office/drawing/2014/main" id="{2E88A431-11E1-4607-A586-DCC460DF3401}"/>
                    </a:ext>
                  </a:extLst>
                </p:cNvPr>
                <p:cNvGrpSpPr/>
                <p:nvPr/>
              </p:nvGrpSpPr>
              <p:grpSpPr>
                <a:xfrm>
                  <a:off x="5745752" y="5544167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247" name="グループ化 246">
                    <a:extLst>
                      <a:ext uri="{FF2B5EF4-FFF2-40B4-BE49-F238E27FC236}">
                        <a16:creationId xmlns:a16="http://schemas.microsoft.com/office/drawing/2014/main" id="{9E766CE4-4EA1-421B-8062-291110EE60E3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257" name="正方形/長方形 256">
                      <a:extLst>
                        <a:ext uri="{FF2B5EF4-FFF2-40B4-BE49-F238E27FC236}">
                          <a16:creationId xmlns:a16="http://schemas.microsoft.com/office/drawing/2014/main" id="{EE19B15A-E16C-436A-8A3E-F7A3B6B31A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8" name="正方形/長方形 257">
                      <a:extLst>
                        <a:ext uri="{FF2B5EF4-FFF2-40B4-BE49-F238E27FC236}">
                          <a16:creationId xmlns:a16="http://schemas.microsoft.com/office/drawing/2014/main" id="{C336401A-F672-4DCE-BE3B-42EBDDF2D8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9" name="正方形/長方形 258">
                      <a:extLst>
                        <a:ext uri="{FF2B5EF4-FFF2-40B4-BE49-F238E27FC236}">
                          <a16:creationId xmlns:a16="http://schemas.microsoft.com/office/drawing/2014/main" id="{075BFCE4-8F63-4DA5-A3E8-42FBDE2694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60" name="正方形/長方形 259">
                      <a:extLst>
                        <a:ext uri="{FF2B5EF4-FFF2-40B4-BE49-F238E27FC236}">
                          <a16:creationId xmlns:a16="http://schemas.microsoft.com/office/drawing/2014/main" id="{128E66FD-DDB8-401D-B79B-D2AE43461C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61" name="正方形/長方形 260">
                      <a:extLst>
                        <a:ext uri="{FF2B5EF4-FFF2-40B4-BE49-F238E27FC236}">
                          <a16:creationId xmlns:a16="http://schemas.microsoft.com/office/drawing/2014/main" id="{4D23C9C4-6224-4C87-828E-D36413CFFC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62" name="正方形/長方形 261">
                      <a:extLst>
                        <a:ext uri="{FF2B5EF4-FFF2-40B4-BE49-F238E27FC236}">
                          <a16:creationId xmlns:a16="http://schemas.microsoft.com/office/drawing/2014/main" id="{63DA2F57-45E9-4933-9C2A-F6AEE4FB0A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63" name="正方形/長方形 262">
                      <a:extLst>
                        <a:ext uri="{FF2B5EF4-FFF2-40B4-BE49-F238E27FC236}">
                          <a16:creationId xmlns:a16="http://schemas.microsoft.com/office/drawing/2014/main" id="{5EDFD493-C6DC-409D-8B21-FF239104A7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64" name="正方形/長方形 263">
                      <a:extLst>
                        <a:ext uri="{FF2B5EF4-FFF2-40B4-BE49-F238E27FC236}">
                          <a16:creationId xmlns:a16="http://schemas.microsoft.com/office/drawing/2014/main" id="{4F9F51A7-773E-48F2-92B5-504DFEC43C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248" name="グループ化 247">
                    <a:extLst>
                      <a:ext uri="{FF2B5EF4-FFF2-40B4-BE49-F238E27FC236}">
                        <a16:creationId xmlns:a16="http://schemas.microsoft.com/office/drawing/2014/main" id="{D88A8721-7EC7-40AA-86FB-541170A5C5BA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249" name="正方形/長方形 248">
                      <a:extLst>
                        <a:ext uri="{FF2B5EF4-FFF2-40B4-BE49-F238E27FC236}">
                          <a16:creationId xmlns:a16="http://schemas.microsoft.com/office/drawing/2014/main" id="{1F4D2683-A8EA-4683-BE73-112825F362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0" name="正方形/長方形 249">
                      <a:extLst>
                        <a:ext uri="{FF2B5EF4-FFF2-40B4-BE49-F238E27FC236}">
                          <a16:creationId xmlns:a16="http://schemas.microsoft.com/office/drawing/2014/main" id="{EC0EABBE-6D3B-4032-A117-3C7749460B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1" name="正方形/長方形 250">
                      <a:extLst>
                        <a:ext uri="{FF2B5EF4-FFF2-40B4-BE49-F238E27FC236}">
                          <a16:creationId xmlns:a16="http://schemas.microsoft.com/office/drawing/2014/main" id="{CC565EB3-205A-40B7-8273-7DB2B12689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2" name="正方形/長方形 251">
                      <a:extLst>
                        <a:ext uri="{FF2B5EF4-FFF2-40B4-BE49-F238E27FC236}">
                          <a16:creationId xmlns:a16="http://schemas.microsoft.com/office/drawing/2014/main" id="{461AEBAC-1C05-4428-B829-F17878D008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3" name="正方形/長方形 252">
                      <a:extLst>
                        <a:ext uri="{FF2B5EF4-FFF2-40B4-BE49-F238E27FC236}">
                          <a16:creationId xmlns:a16="http://schemas.microsoft.com/office/drawing/2014/main" id="{94C62C23-DBD1-4B80-AF7C-F7E4B33029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4" name="正方形/長方形 253">
                      <a:extLst>
                        <a:ext uri="{FF2B5EF4-FFF2-40B4-BE49-F238E27FC236}">
                          <a16:creationId xmlns:a16="http://schemas.microsoft.com/office/drawing/2014/main" id="{8DA89465-2D67-4C30-BD99-AC44153830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5" name="正方形/長方形 254">
                      <a:extLst>
                        <a:ext uri="{FF2B5EF4-FFF2-40B4-BE49-F238E27FC236}">
                          <a16:creationId xmlns:a16="http://schemas.microsoft.com/office/drawing/2014/main" id="{ED3096AB-2D3D-4422-8B39-A8560A18D7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6" name="正方形/長方形 255">
                      <a:extLst>
                        <a:ext uri="{FF2B5EF4-FFF2-40B4-BE49-F238E27FC236}">
                          <a16:creationId xmlns:a16="http://schemas.microsoft.com/office/drawing/2014/main" id="{FDE99EF8-D56D-4E76-BE4A-FA98E3DAC4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228" name="グループ化 227">
                  <a:extLst>
                    <a:ext uri="{FF2B5EF4-FFF2-40B4-BE49-F238E27FC236}">
                      <a16:creationId xmlns:a16="http://schemas.microsoft.com/office/drawing/2014/main" id="{35C084F4-B596-4325-809F-1B254F674BA4}"/>
                    </a:ext>
                  </a:extLst>
                </p:cNvPr>
                <p:cNvGrpSpPr/>
                <p:nvPr/>
              </p:nvGrpSpPr>
              <p:grpSpPr>
                <a:xfrm>
                  <a:off x="5745752" y="5336413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229" name="グループ化 228">
                    <a:extLst>
                      <a:ext uri="{FF2B5EF4-FFF2-40B4-BE49-F238E27FC236}">
                        <a16:creationId xmlns:a16="http://schemas.microsoft.com/office/drawing/2014/main" id="{AF07A905-F1BC-4723-81E7-B4920DC7E4D0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239" name="正方形/長方形 238">
                      <a:extLst>
                        <a:ext uri="{FF2B5EF4-FFF2-40B4-BE49-F238E27FC236}">
                          <a16:creationId xmlns:a16="http://schemas.microsoft.com/office/drawing/2014/main" id="{850958B6-2447-4618-84F5-8C6C3937B6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40" name="正方形/長方形 239">
                      <a:extLst>
                        <a:ext uri="{FF2B5EF4-FFF2-40B4-BE49-F238E27FC236}">
                          <a16:creationId xmlns:a16="http://schemas.microsoft.com/office/drawing/2014/main" id="{A7821E34-F19F-404B-AAEC-D3B83119DD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41" name="正方形/長方形 240">
                      <a:extLst>
                        <a:ext uri="{FF2B5EF4-FFF2-40B4-BE49-F238E27FC236}">
                          <a16:creationId xmlns:a16="http://schemas.microsoft.com/office/drawing/2014/main" id="{57FE0406-B64E-4968-950A-563CE35C96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42" name="正方形/長方形 241">
                      <a:extLst>
                        <a:ext uri="{FF2B5EF4-FFF2-40B4-BE49-F238E27FC236}">
                          <a16:creationId xmlns:a16="http://schemas.microsoft.com/office/drawing/2014/main" id="{243A914C-C9A1-4AB2-A2A4-90A34A0316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43" name="正方形/長方形 242">
                      <a:extLst>
                        <a:ext uri="{FF2B5EF4-FFF2-40B4-BE49-F238E27FC236}">
                          <a16:creationId xmlns:a16="http://schemas.microsoft.com/office/drawing/2014/main" id="{45B70A94-D816-4ECE-BE79-370A25A58A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44" name="正方形/長方形 243">
                      <a:extLst>
                        <a:ext uri="{FF2B5EF4-FFF2-40B4-BE49-F238E27FC236}">
                          <a16:creationId xmlns:a16="http://schemas.microsoft.com/office/drawing/2014/main" id="{009EC341-A0BB-4C74-8A12-FE830E1BFD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45" name="正方形/長方形 244">
                      <a:extLst>
                        <a:ext uri="{FF2B5EF4-FFF2-40B4-BE49-F238E27FC236}">
                          <a16:creationId xmlns:a16="http://schemas.microsoft.com/office/drawing/2014/main" id="{58610523-15FC-49CD-8B90-A338372BA7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46" name="正方形/長方形 245">
                      <a:extLst>
                        <a:ext uri="{FF2B5EF4-FFF2-40B4-BE49-F238E27FC236}">
                          <a16:creationId xmlns:a16="http://schemas.microsoft.com/office/drawing/2014/main" id="{31624ABE-3B01-4C78-947A-DE92D5F7F5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230" name="グループ化 229">
                    <a:extLst>
                      <a:ext uri="{FF2B5EF4-FFF2-40B4-BE49-F238E27FC236}">
                        <a16:creationId xmlns:a16="http://schemas.microsoft.com/office/drawing/2014/main" id="{26501A3B-530D-426E-8860-B161CAA4ECC7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231" name="正方形/長方形 230">
                      <a:extLst>
                        <a:ext uri="{FF2B5EF4-FFF2-40B4-BE49-F238E27FC236}">
                          <a16:creationId xmlns:a16="http://schemas.microsoft.com/office/drawing/2014/main" id="{40F8E918-7679-4BAC-8D43-FCC05C8941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32" name="正方形/長方形 231">
                      <a:extLst>
                        <a:ext uri="{FF2B5EF4-FFF2-40B4-BE49-F238E27FC236}">
                          <a16:creationId xmlns:a16="http://schemas.microsoft.com/office/drawing/2014/main" id="{3B269124-7C1D-4BE6-BB04-748265AE52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33" name="正方形/長方形 232">
                      <a:extLst>
                        <a:ext uri="{FF2B5EF4-FFF2-40B4-BE49-F238E27FC236}">
                          <a16:creationId xmlns:a16="http://schemas.microsoft.com/office/drawing/2014/main" id="{24263DB9-52C4-4966-AEE4-98F9BAD9B7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34" name="正方形/長方形 233">
                      <a:extLst>
                        <a:ext uri="{FF2B5EF4-FFF2-40B4-BE49-F238E27FC236}">
                          <a16:creationId xmlns:a16="http://schemas.microsoft.com/office/drawing/2014/main" id="{CF217C37-9755-45EF-9057-3D74EDEE21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35" name="正方形/長方形 234">
                      <a:extLst>
                        <a:ext uri="{FF2B5EF4-FFF2-40B4-BE49-F238E27FC236}">
                          <a16:creationId xmlns:a16="http://schemas.microsoft.com/office/drawing/2014/main" id="{7B444843-55CF-4EAF-9A21-8196C2D9E4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36" name="正方形/長方形 235">
                      <a:extLst>
                        <a:ext uri="{FF2B5EF4-FFF2-40B4-BE49-F238E27FC236}">
                          <a16:creationId xmlns:a16="http://schemas.microsoft.com/office/drawing/2014/main" id="{3FB0EC10-7569-4DB0-B787-EF603BFE45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37" name="正方形/長方形 236">
                      <a:extLst>
                        <a:ext uri="{FF2B5EF4-FFF2-40B4-BE49-F238E27FC236}">
                          <a16:creationId xmlns:a16="http://schemas.microsoft.com/office/drawing/2014/main" id="{C2509805-8E5F-4640-8F5B-EB5F856480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38" name="正方形/長方形 237">
                      <a:extLst>
                        <a:ext uri="{FF2B5EF4-FFF2-40B4-BE49-F238E27FC236}">
                          <a16:creationId xmlns:a16="http://schemas.microsoft.com/office/drawing/2014/main" id="{21D721A3-00FE-408E-9F82-E41C8BBC1C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</p:grpSp>
      </p:grpSp>
      <p:cxnSp>
        <p:nvCxnSpPr>
          <p:cNvPr id="381" name="直線矢印コネクタ 380">
            <a:extLst>
              <a:ext uri="{FF2B5EF4-FFF2-40B4-BE49-F238E27FC236}">
                <a16:creationId xmlns:a16="http://schemas.microsoft.com/office/drawing/2014/main" id="{5A90582B-7F8B-4B1A-A866-5D4817D0B1EF}"/>
              </a:ext>
            </a:extLst>
          </p:cNvPr>
          <p:cNvCxnSpPr>
            <a:cxnSpLocks/>
            <a:stCxn id="373" idx="2"/>
            <a:endCxn id="239" idx="0"/>
          </p:cNvCxnSpPr>
          <p:nvPr/>
        </p:nvCxnSpPr>
        <p:spPr>
          <a:xfrm flipV="1">
            <a:off x="4541744" y="2460279"/>
            <a:ext cx="0" cy="227248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図 5">
            <a:extLst>
              <a:ext uri="{FF2B5EF4-FFF2-40B4-BE49-F238E27FC236}">
                <a16:creationId xmlns:a16="http://schemas.microsoft.com/office/drawing/2014/main" id="{D27D4C42-B198-4BA4-80EB-7C759CBB2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079" y="4776782"/>
            <a:ext cx="324231" cy="461497"/>
          </a:xfrm>
          <a:prstGeom prst="rect">
            <a:avLst/>
          </a:prstGeom>
        </p:spPr>
      </p:pic>
      <p:sp>
        <p:nvSpPr>
          <p:cNvPr id="382" name="テキスト ボックス 381">
            <a:extLst>
              <a:ext uri="{FF2B5EF4-FFF2-40B4-BE49-F238E27FC236}">
                <a16:creationId xmlns:a16="http://schemas.microsoft.com/office/drawing/2014/main" id="{CD9AF960-3769-4A6E-A2B9-C59FC75AAABC}"/>
              </a:ext>
            </a:extLst>
          </p:cNvPr>
          <p:cNvSpPr txBox="1"/>
          <p:nvPr/>
        </p:nvSpPr>
        <p:spPr>
          <a:xfrm>
            <a:off x="3951048" y="4734505"/>
            <a:ext cx="44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3" name="テキスト ボックス 382">
            <a:extLst>
              <a:ext uri="{FF2B5EF4-FFF2-40B4-BE49-F238E27FC236}">
                <a16:creationId xmlns:a16="http://schemas.microsoft.com/office/drawing/2014/main" id="{10CC202B-7A09-44B9-9AAB-6C57B8ADEBAE}"/>
              </a:ext>
            </a:extLst>
          </p:cNvPr>
          <p:cNvSpPr txBox="1"/>
          <p:nvPr/>
        </p:nvSpPr>
        <p:spPr>
          <a:xfrm>
            <a:off x="541311" y="1725397"/>
            <a:ext cx="298143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　前のブロックを壊す。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ブロック分前に進む。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4" name="テキスト ボックス 383">
            <a:extLst>
              <a:ext uri="{FF2B5EF4-FFF2-40B4-BE49-F238E27FC236}">
                <a16:creationId xmlns:a16="http://schemas.microsoft.com/office/drawing/2014/main" id="{308AFC76-2696-45BB-8588-818211A0DCDB}"/>
              </a:ext>
            </a:extLst>
          </p:cNvPr>
          <p:cNvSpPr txBox="1"/>
          <p:nvPr/>
        </p:nvSpPr>
        <p:spPr>
          <a:xfrm>
            <a:off x="890497" y="1785472"/>
            <a:ext cx="600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A796469-ED2D-4507-A38B-705C79E7D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432" y="1845733"/>
            <a:ext cx="445007" cy="585045"/>
          </a:xfrm>
          <a:prstGeom prst="rect">
            <a:avLst/>
          </a:prstGeom>
        </p:spPr>
      </p:pic>
      <p:cxnSp>
        <p:nvCxnSpPr>
          <p:cNvPr id="387" name="直線矢印コネクタ 386">
            <a:extLst>
              <a:ext uri="{FF2B5EF4-FFF2-40B4-BE49-F238E27FC236}">
                <a16:creationId xmlns:a16="http://schemas.microsoft.com/office/drawing/2014/main" id="{EB8D5034-D0FC-492C-98F5-DE9201715053}"/>
              </a:ext>
            </a:extLst>
          </p:cNvPr>
          <p:cNvCxnSpPr>
            <a:cxnSpLocks/>
          </p:cNvCxnSpPr>
          <p:nvPr/>
        </p:nvCxnSpPr>
        <p:spPr>
          <a:xfrm>
            <a:off x="4563876" y="2190245"/>
            <a:ext cx="193654" cy="88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8" name="テキスト ボックス 387">
            <a:extLst>
              <a:ext uri="{FF2B5EF4-FFF2-40B4-BE49-F238E27FC236}">
                <a16:creationId xmlns:a16="http://schemas.microsoft.com/office/drawing/2014/main" id="{B57DDFA0-BC1E-41A6-837B-D8504407C00C}"/>
              </a:ext>
            </a:extLst>
          </p:cNvPr>
          <p:cNvSpPr txBox="1"/>
          <p:nvPr/>
        </p:nvSpPr>
        <p:spPr>
          <a:xfrm>
            <a:off x="545638" y="3409431"/>
            <a:ext cx="27495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　右に向きを変える。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9" name="テキスト ボックス 388">
            <a:extLst>
              <a:ext uri="{FF2B5EF4-FFF2-40B4-BE49-F238E27FC236}">
                <a16:creationId xmlns:a16="http://schemas.microsoft.com/office/drawing/2014/main" id="{0E250A78-A075-419E-9232-E2A861AF25FE}"/>
              </a:ext>
            </a:extLst>
          </p:cNvPr>
          <p:cNvSpPr txBox="1"/>
          <p:nvPr/>
        </p:nvSpPr>
        <p:spPr>
          <a:xfrm>
            <a:off x="894824" y="3469506"/>
            <a:ext cx="600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390" name="テキスト ボックス 389">
            <a:extLst>
              <a:ext uri="{FF2B5EF4-FFF2-40B4-BE49-F238E27FC236}">
                <a16:creationId xmlns:a16="http://schemas.microsoft.com/office/drawing/2014/main" id="{3552A05F-84DC-4D6D-8297-B22C97CE9CAE}"/>
              </a:ext>
            </a:extLst>
          </p:cNvPr>
          <p:cNvSpPr txBox="1"/>
          <p:nvPr/>
        </p:nvSpPr>
        <p:spPr>
          <a:xfrm>
            <a:off x="1473355" y="3470742"/>
            <a:ext cx="374273" cy="25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391" name="テキスト ボックス 390">
            <a:extLst>
              <a:ext uri="{FF2B5EF4-FFF2-40B4-BE49-F238E27FC236}">
                <a16:creationId xmlns:a16="http://schemas.microsoft.com/office/drawing/2014/main" id="{BC06A27A-B306-40E7-B3A7-FC6317B7C33B}"/>
              </a:ext>
            </a:extLst>
          </p:cNvPr>
          <p:cNvSpPr txBox="1"/>
          <p:nvPr/>
        </p:nvSpPr>
        <p:spPr>
          <a:xfrm>
            <a:off x="2162146" y="3478384"/>
            <a:ext cx="3742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392" name="テキスト ボックス 391">
            <a:extLst>
              <a:ext uri="{FF2B5EF4-FFF2-40B4-BE49-F238E27FC236}">
                <a16:creationId xmlns:a16="http://schemas.microsoft.com/office/drawing/2014/main" id="{F188772E-65B0-4260-A31B-93851B48FCAC}"/>
              </a:ext>
            </a:extLst>
          </p:cNvPr>
          <p:cNvSpPr txBox="1"/>
          <p:nvPr/>
        </p:nvSpPr>
        <p:spPr>
          <a:xfrm>
            <a:off x="2520679" y="1759370"/>
            <a:ext cx="600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393" name="テキスト ボックス 392">
            <a:extLst>
              <a:ext uri="{FF2B5EF4-FFF2-40B4-BE49-F238E27FC236}">
                <a16:creationId xmlns:a16="http://schemas.microsoft.com/office/drawing/2014/main" id="{8C45D2E7-68A8-499F-92CA-A0D94C95664F}"/>
              </a:ext>
            </a:extLst>
          </p:cNvPr>
          <p:cNvSpPr txBox="1"/>
          <p:nvPr/>
        </p:nvSpPr>
        <p:spPr>
          <a:xfrm>
            <a:off x="4008103" y="1729157"/>
            <a:ext cx="44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5" name="テキスト ボックス 394">
            <a:extLst>
              <a:ext uri="{FF2B5EF4-FFF2-40B4-BE49-F238E27FC236}">
                <a16:creationId xmlns:a16="http://schemas.microsoft.com/office/drawing/2014/main" id="{B7EB9A65-E0CD-4038-BBAA-CFC38A2070E3}"/>
              </a:ext>
            </a:extLst>
          </p:cNvPr>
          <p:cNvSpPr txBox="1"/>
          <p:nvPr/>
        </p:nvSpPr>
        <p:spPr>
          <a:xfrm>
            <a:off x="2000351" y="2342168"/>
            <a:ext cx="7608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ぶんまえ</a:t>
            </a:r>
          </a:p>
        </p:txBody>
      </p:sp>
      <p:sp>
        <p:nvSpPr>
          <p:cNvPr id="396" name="テキスト ボックス 395">
            <a:extLst>
              <a:ext uri="{FF2B5EF4-FFF2-40B4-BE49-F238E27FC236}">
                <a16:creationId xmlns:a16="http://schemas.microsoft.com/office/drawing/2014/main" id="{008D2293-A8C8-4D7D-A2F8-6046153319AB}"/>
              </a:ext>
            </a:extLst>
          </p:cNvPr>
          <p:cNvSpPr txBox="1"/>
          <p:nvPr/>
        </p:nvSpPr>
        <p:spPr>
          <a:xfrm>
            <a:off x="2661578" y="2340358"/>
            <a:ext cx="600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398" name="テキスト ボックス 397">
            <a:extLst>
              <a:ext uri="{FF2B5EF4-FFF2-40B4-BE49-F238E27FC236}">
                <a16:creationId xmlns:a16="http://schemas.microsoft.com/office/drawing/2014/main" id="{E9B87731-7092-4EC6-93F0-F9912C95C4A4}"/>
              </a:ext>
            </a:extLst>
          </p:cNvPr>
          <p:cNvSpPr txBox="1"/>
          <p:nvPr/>
        </p:nvSpPr>
        <p:spPr>
          <a:xfrm>
            <a:off x="1226139" y="2789113"/>
            <a:ext cx="23219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→①を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9" name="テキスト ボックス 398">
            <a:extLst>
              <a:ext uri="{FF2B5EF4-FFF2-40B4-BE49-F238E27FC236}">
                <a16:creationId xmlns:a16="http://schemas.microsoft.com/office/drawing/2014/main" id="{3DB2B61B-CEA5-4326-8D2F-04AB0D037EC2}"/>
              </a:ext>
            </a:extLst>
          </p:cNvPr>
          <p:cNvSpPr txBox="1"/>
          <p:nvPr/>
        </p:nvSpPr>
        <p:spPr>
          <a:xfrm>
            <a:off x="1938976" y="2848201"/>
            <a:ext cx="7804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</a:t>
            </a:r>
          </a:p>
        </p:txBody>
      </p:sp>
      <p:sp>
        <p:nvSpPr>
          <p:cNvPr id="401" name="テキスト ボックス 400">
            <a:extLst>
              <a:ext uri="{FF2B5EF4-FFF2-40B4-BE49-F238E27FC236}">
                <a16:creationId xmlns:a16="http://schemas.microsoft.com/office/drawing/2014/main" id="{3DA91244-7DEC-4D3C-8A06-B0103AC120A7}"/>
              </a:ext>
            </a:extLst>
          </p:cNvPr>
          <p:cNvSpPr txBox="1"/>
          <p:nvPr/>
        </p:nvSpPr>
        <p:spPr>
          <a:xfrm>
            <a:off x="2743573" y="2848201"/>
            <a:ext cx="4891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1F08927B-F086-4F42-AFBB-F8DC209081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406" y="1891145"/>
            <a:ext cx="363547" cy="517458"/>
          </a:xfrm>
          <a:prstGeom prst="rect">
            <a:avLst/>
          </a:prstGeom>
        </p:spPr>
      </p:pic>
      <p:sp>
        <p:nvSpPr>
          <p:cNvPr id="410" name="テキスト ボックス 409">
            <a:extLst>
              <a:ext uri="{FF2B5EF4-FFF2-40B4-BE49-F238E27FC236}">
                <a16:creationId xmlns:a16="http://schemas.microsoft.com/office/drawing/2014/main" id="{5C381869-9950-472C-B000-9376449D193C}"/>
              </a:ext>
            </a:extLst>
          </p:cNvPr>
          <p:cNvSpPr txBox="1"/>
          <p:nvPr/>
        </p:nvSpPr>
        <p:spPr>
          <a:xfrm>
            <a:off x="4415960" y="1581881"/>
            <a:ext cx="44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1" name="テキスト ボックス 410">
            <a:extLst>
              <a:ext uri="{FF2B5EF4-FFF2-40B4-BE49-F238E27FC236}">
                <a16:creationId xmlns:a16="http://schemas.microsoft.com/office/drawing/2014/main" id="{4CC81C61-3674-4275-85CF-42D91E9D4E18}"/>
              </a:ext>
            </a:extLst>
          </p:cNvPr>
          <p:cNvSpPr txBox="1"/>
          <p:nvPr/>
        </p:nvSpPr>
        <p:spPr>
          <a:xfrm>
            <a:off x="555249" y="4375779"/>
            <a:ext cx="27495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　右に向きを変える。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2" name="テキスト ボックス 411">
            <a:extLst>
              <a:ext uri="{FF2B5EF4-FFF2-40B4-BE49-F238E27FC236}">
                <a16:creationId xmlns:a16="http://schemas.microsoft.com/office/drawing/2014/main" id="{C3AB56C8-FBE2-4431-96FC-CCD95184A259}"/>
              </a:ext>
            </a:extLst>
          </p:cNvPr>
          <p:cNvSpPr txBox="1"/>
          <p:nvPr/>
        </p:nvSpPr>
        <p:spPr>
          <a:xfrm>
            <a:off x="904435" y="4435854"/>
            <a:ext cx="600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413" name="テキスト ボックス 412">
            <a:extLst>
              <a:ext uri="{FF2B5EF4-FFF2-40B4-BE49-F238E27FC236}">
                <a16:creationId xmlns:a16="http://schemas.microsoft.com/office/drawing/2014/main" id="{87E38AF6-D865-4BA0-ACAD-68B00DA2805B}"/>
              </a:ext>
            </a:extLst>
          </p:cNvPr>
          <p:cNvSpPr txBox="1"/>
          <p:nvPr/>
        </p:nvSpPr>
        <p:spPr>
          <a:xfrm>
            <a:off x="1482966" y="4437090"/>
            <a:ext cx="374273" cy="25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14" name="テキスト ボックス 413">
            <a:extLst>
              <a:ext uri="{FF2B5EF4-FFF2-40B4-BE49-F238E27FC236}">
                <a16:creationId xmlns:a16="http://schemas.microsoft.com/office/drawing/2014/main" id="{16204D8F-879E-483E-BB08-0F86D9DF5C26}"/>
              </a:ext>
            </a:extLst>
          </p:cNvPr>
          <p:cNvSpPr txBox="1"/>
          <p:nvPr/>
        </p:nvSpPr>
        <p:spPr>
          <a:xfrm>
            <a:off x="2171757" y="4444732"/>
            <a:ext cx="3742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23" name="テキスト ボックス 422">
            <a:extLst>
              <a:ext uri="{FF2B5EF4-FFF2-40B4-BE49-F238E27FC236}">
                <a16:creationId xmlns:a16="http://schemas.microsoft.com/office/drawing/2014/main" id="{9BEE97DA-2E9A-40C2-8069-B5E9A12F5F94}"/>
              </a:ext>
            </a:extLst>
          </p:cNvPr>
          <p:cNvSpPr txBox="1"/>
          <p:nvPr/>
        </p:nvSpPr>
        <p:spPr>
          <a:xfrm>
            <a:off x="4858994" y="1732621"/>
            <a:ext cx="44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6" name="テキスト ボックス 385">
            <a:extLst>
              <a:ext uri="{FF2B5EF4-FFF2-40B4-BE49-F238E27FC236}">
                <a16:creationId xmlns:a16="http://schemas.microsoft.com/office/drawing/2014/main" id="{FF2D8B49-F673-4ED3-9DBE-B2DDCA397088}"/>
              </a:ext>
            </a:extLst>
          </p:cNvPr>
          <p:cNvSpPr txBox="1"/>
          <p:nvPr/>
        </p:nvSpPr>
        <p:spPr>
          <a:xfrm>
            <a:off x="548263" y="3860675"/>
            <a:ext cx="29814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　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ブロック分前に進む。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4" name="テキスト ボックス 393">
            <a:extLst>
              <a:ext uri="{FF2B5EF4-FFF2-40B4-BE49-F238E27FC236}">
                <a16:creationId xmlns:a16="http://schemas.microsoft.com/office/drawing/2014/main" id="{D73E3E73-528F-4FBD-B92B-1A22D5F30503}"/>
              </a:ext>
            </a:extLst>
          </p:cNvPr>
          <p:cNvSpPr txBox="1"/>
          <p:nvPr/>
        </p:nvSpPr>
        <p:spPr>
          <a:xfrm>
            <a:off x="1999753" y="3914181"/>
            <a:ext cx="7608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ぶんまえ</a:t>
            </a:r>
          </a:p>
        </p:txBody>
      </p:sp>
      <p:sp>
        <p:nvSpPr>
          <p:cNvPr id="397" name="テキスト ボックス 396">
            <a:extLst>
              <a:ext uri="{FF2B5EF4-FFF2-40B4-BE49-F238E27FC236}">
                <a16:creationId xmlns:a16="http://schemas.microsoft.com/office/drawing/2014/main" id="{78703436-AA82-44B7-9B45-C8A9D55D5B4B}"/>
              </a:ext>
            </a:extLst>
          </p:cNvPr>
          <p:cNvSpPr txBox="1"/>
          <p:nvPr/>
        </p:nvSpPr>
        <p:spPr>
          <a:xfrm>
            <a:off x="2660980" y="3912371"/>
            <a:ext cx="600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400" name="テキスト ボックス 399">
            <a:extLst>
              <a:ext uri="{FF2B5EF4-FFF2-40B4-BE49-F238E27FC236}">
                <a16:creationId xmlns:a16="http://schemas.microsoft.com/office/drawing/2014/main" id="{3D3CD59C-AEC5-4CB8-B4B2-18896131DEAD}"/>
              </a:ext>
            </a:extLst>
          </p:cNvPr>
          <p:cNvSpPr txBox="1"/>
          <p:nvPr/>
        </p:nvSpPr>
        <p:spPr>
          <a:xfrm>
            <a:off x="3380297" y="4455608"/>
            <a:ext cx="1177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2" name="テキスト ボックス 401">
            <a:extLst>
              <a:ext uri="{FF2B5EF4-FFF2-40B4-BE49-F238E27FC236}">
                <a16:creationId xmlns:a16="http://schemas.microsoft.com/office/drawing/2014/main" id="{BDFE774D-E266-4A4F-91D8-9F4043B1EEF5}"/>
              </a:ext>
            </a:extLst>
          </p:cNvPr>
          <p:cNvSpPr txBox="1"/>
          <p:nvPr/>
        </p:nvSpPr>
        <p:spPr>
          <a:xfrm>
            <a:off x="8125245" y="4726775"/>
            <a:ext cx="1177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3" name="吹き出し: 角を丸めた四角形 402">
            <a:extLst>
              <a:ext uri="{FF2B5EF4-FFF2-40B4-BE49-F238E27FC236}">
                <a16:creationId xmlns:a16="http://schemas.microsoft.com/office/drawing/2014/main" id="{F29D9698-C025-4C9F-AF37-DFE7E645F68B}"/>
              </a:ext>
            </a:extLst>
          </p:cNvPr>
          <p:cNvSpPr/>
          <p:nvPr/>
        </p:nvSpPr>
        <p:spPr>
          <a:xfrm>
            <a:off x="2348914" y="5562973"/>
            <a:ext cx="5126371" cy="1015662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4" name="テキスト ボックス 403">
            <a:extLst>
              <a:ext uri="{FF2B5EF4-FFF2-40B4-BE49-F238E27FC236}">
                <a16:creationId xmlns:a16="http://schemas.microsoft.com/office/drawing/2014/main" id="{BC581C04-2B87-4EAA-B23A-92AD7591A22A}"/>
              </a:ext>
            </a:extLst>
          </p:cNvPr>
          <p:cNvSpPr txBox="1"/>
          <p:nvPr/>
        </p:nvSpPr>
        <p:spPr>
          <a:xfrm>
            <a:off x="2404405" y="5573540"/>
            <a:ext cx="49729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草を刈った後、</a:t>
            </a:r>
            <a:r>
              <a:rPr kumimoji="1" lang="ja-JP" altLang="en-US" sz="1600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茂みの外で方向転換をする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ためには、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①を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回実行する必要があるよ！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5" name="テキスト ボックス 404">
            <a:extLst>
              <a:ext uri="{FF2B5EF4-FFF2-40B4-BE49-F238E27FC236}">
                <a16:creationId xmlns:a16="http://schemas.microsoft.com/office/drawing/2014/main" id="{4339666C-3A49-4434-93C2-56A5EDB29432}"/>
              </a:ext>
            </a:extLst>
          </p:cNvPr>
          <p:cNvSpPr txBox="1"/>
          <p:nvPr/>
        </p:nvSpPr>
        <p:spPr>
          <a:xfrm>
            <a:off x="2810079" y="6137218"/>
            <a:ext cx="9945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かいじっこう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6" name="テキスト ボックス 405">
            <a:extLst>
              <a:ext uri="{FF2B5EF4-FFF2-40B4-BE49-F238E27FC236}">
                <a16:creationId xmlns:a16="http://schemas.microsoft.com/office/drawing/2014/main" id="{B8EFE517-3792-47ED-886A-38D96DDB993F}"/>
              </a:ext>
            </a:extLst>
          </p:cNvPr>
          <p:cNvSpPr txBox="1"/>
          <p:nvPr/>
        </p:nvSpPr>
        <p:spPr>
          <a:xfrm>
            <a:off x="2376777" y="563015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くさ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07" name="図 406">
            <a:extLst>
              <a:ext uri="{FF2B5EF4-FFF2-40B4-BE49-F238E27FC236}">
                <a16:creationId xmlns:a16="http://schemas.microsoft.com/office/drawing/2014/main" id="{35DD51CB-1E2F-4081-B846-E009ABBA37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146" y="5238279"/>
            <a:ext cx="855876" cy="1450004"/>
          </a:xfrm>
          <a:prstGeom prst="rect">
            <a:avLst/>
          </a:prstGeom>
        </p:spPr>
      </p:pic>
      <p:sp>
        <p:nvSpPr>
          <p:cNvPr id="430" name="テキスト ボックス 429">
            <a:extLst>
              <a:ext uri="{FF2B5EF4-FFF2-40B4-BE49-F238E27FC236}">
                <a16:creationId xmlns:a16="http://schemas.microsoft.com/office/drawing/2014/main" id="{EEE3125E-0666-4187-871C-980441B8A879}"/>
              </a:ext>
            </a:extLst>
          </p:cNvPr>
          <p:cNvSpPr txBox="1"/>
          <p:nvPr/>
        </p:nvSpPr>
        <p:spPr>
          <a:xfrm>
            <a:off x="2833630" y="5626654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6" name="テキスト ボックス 435">
            <a:extLst>
              <a:ext uri="{FF2B5EF4-FFF2-40B4-BE49-F238E27FC236}">
                <a16:creationId xmlns:a16="http://schemas.microsoft.com/office/drawing/2014/main" id="{8D41BDD0-ED17-41DE-90F9-7B39C4348257}"/>
              </a:ext>
            </a:extLst>
          </p:cNvPr>
          <p:cNvSpPr txBox="1"/>
          <p:nvPr/>
        </p:nvSpPr>
        <p:spPr>
          <a:xfrm>
            <a:off x="3912453" y="6137138"/>
            <a:ext cx="6826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8" name="テキスト ボックス 437">
            <a:extLst>
              <a:ext uri="{FF2B5EF4-FFF2-40B4-BE49-F238E27FC236}">
                <a16:creationId xmlns:a16="http://schemas.microsoft.com/office/drawing/2014/main" id="{6F5EAFB9-079A-4F4C-BB01-10CF16CF78E6}"/>
              </a:ext>
            </a:extLst>
          </p:cNvPr>
          <p:cNvSpPr txBox="1"/>
          <p:nvPr/>
        </p:nvSpPr>
        <p:spPr>
          <a:xfrm>
            <a:off x="4847727" y="5639443"/>
            <a:ext cx="11099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ほうこうてんかん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2" name="テキスト ボックス 441">
            <a:extLst>
              <a:ext uri="{FF2B5EF4-FFF2-40B4-BE49-F238E27FC236}">
                <a16:creationId xmlns:a16="http://schemas.microsoft.com/office/drawing/2014/main" id="{586252C0-2885-4668-9024-9C39356BE3A7}"/>
              </a:ext>
            </a:extLst>
          </p:cNvPr>
          <p:cNvSpPr txBox="1"/>
          <p:nvPr/>
        </p:nvSpPr>
        <p:spPr>
          <a:xfrm>
            <a:off x="3422683" y="561660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3" name="テキスト ボックス 442">
            <a:extLst>
              <a:ext uri="{FF2B5EF4-FFF2-40B4-BE49-F238E27FC236}">
                <a16:creationId xmlns:a16="http://schemas.microsoft.com/office/drawing/2014/main" id="{B95A112E-B34E-4981-A926-5CCBE7E42F1F}"/>
              </a:ext>
            </a:extLst>
          </p:cNvPr>
          <p:cNvSpPr txBox="1"/>
          <p:nvPr/>
        </p:nvSpPr>
        <p:spPr>
          <a:xfrm>
            <a:off x="3832738" y="562665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8" name="テキスト ボックス 447">
            <a:extLst>
              <a:ext uri="{FF2B5EF4-FFF2-40B4-BE49-F238E27FC236}">
                <a16:creationId xmlns:a16="http://schemas.microsoft.com/office/drawing/2014/main" id="{EAF64A9A-B91E-4524-B10F-1A58135607BA}"/>
              </a:ext>
            </a:extLst>
          </p:cNvPr>
          <p:cNvSpPr txBox="1"/>
          <p:nvPr/>
        </p:nvSpPr>
        <p:spPr>
          <a:xfrm>
            <a:off x="4408432" y="5636100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そと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37743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．草を刈ろう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AA73A4-9B57-432B-AABE-2EFE7CE646EC}"/>
              </a:ext>
            </a:extLst>
          </p:cNvPr>
          <p:cNvSpPr txBox="1"/>
          <p:nvPr/>
        </p:nvSpPr>
        <p:spPr>
          <a:xfrm>
            <a:off x="895907" y="397943"/>
            <a:ext cx="543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くさ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1489515" y="397943"/>
            <a:ext cx="510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grpSp>
        <p:nvGrpSpPr>
          <p:cNvPr id="222" name="グループ化 221">
            <a:extLst>
              <a:ext uri="{FF2B5EF4-FFF2-40B4-BE49-F238E27FC236}">
                <a16:creationId xmlns:a16="http://schemas.microsoft.com/office/drawing/2014/main" id="{45C52FED-35E2-4943-B81E-D9C6424C3160}"/>
              </a:ext>
            </a:extLst>
          </p:cNvPr>
          <p:cNvGrpSpPr/>
          <p:nvPr/>
        </p:nvGrpSpPr>
        <p:grpSpPr>
          <a:xfrm>
            <a:off x="4399795" y="2460279"/>
            <a:ext cx="4542375" cy="2272483"/>
            <a:chOff x="5597993" y="4108832"/>
            <a:chExt cx="3324065" cy="1662981"/>
          </a:xfrm>
        </p:grpSpPr>
        <p:grpSp>
          <p:nvGrpSpPr>
            <p:cNvPr id="223" name="グループ化 222">
              <a:extLst>
                <a:ext uri="{FF2B5EF4-FFF2-40B4-BE49-F238E27FC236}">
                  <a16:creationId xmlns:a16="http://schemas.microsoft.com/office/drawing/2014/main" id="{16DE821F-6B8C-431A-8EC9-8D5860066783}"/>
                </a:ext>
              </a:extLst>
            </p:cNvPr>
            <p:cNvGrpSpPr/>
            <p:nvPr/>
          </p:nvGrpSpPr>
          <p:grpSpPr>
            <a:xfrm>
              <a:off x="5597993" y="4939988"/>
              <a:ext cx="3324065" cy="831825"/>
              <a:chOff x="5745752" y="4920096"/>
              <a:chExt cx="3324065" cy="831825"/>
            </a:xfrm>
          </p:grpSpPr>
          <p:grpSp>
            <p:nvGrpSpPr>
              <p:cNvPr id="303" name="グループ化 302">
                <a:extLst>
                  <a:ext uri="{FF2B5EF4-FFF2-40B4-BE49-F238E27FC236}">
                    <a16:creationId xmlns:a16="http://schemas.microsoft.com/office/drawing/2014/main" id="{07C8F44D-895C-4007-BAFD-BCF24C18077D}"/>
                  </a:ext>
                </a:extLst>
              </p:cNvPr>
              <p:cNvGrpSpPr/>
              <p:nvPr/>
            </p:nvGrpSpPr>
            <p:grpSpPr>
              <a:xfrm>
                <a:off x="5745752" y="5336413"/>
                <a:ext cx="3324065" cy="415508"/>
                <a:chOff x="5745752" y="5336413"/>
                <a:chExt cx="3324065" cy="415508"/>
              </a:xfrm>
            </p:grpSpPr>
            <p:grpSp>
              <p:nvGrpSpPr>
                <p:cNvPr id="343" name="グループ化 342">
                  <a:extLst>
                    <a:ext uri="{FF2B5EF4-FFF2-40B4-BE49-F238E27FC236}">
                      <a16:creationId xmlns:a16="http://schemas.microsoft.com/office/drawing/2014/main" id="{818979A2-3967-4B3A-AC33-EF99E5AAAE01}"/>
                    </a:ext>
                  </a:extLst>
                </p:cNvPr>
                <p:cNvGrpSpPr/>
                <p:nvPr/>
              </p:nvGrpSpPr>
              <p:grpSpPr>
                <a:xfrm>
                  <a:off x="5745752" y="5544167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363" name="グループ化 362">
                    <a:extLst>
                      <a:ext uri="{FF2B5EF4-FFF2-40B4-BE49-F238E27FC236}">
                        <a16:creationId xmlns:a16="http://schemas.microsoft.com/office/drawing/2014/main" id="{353C979F-C7B7-41EC-A1D5-16991BA84275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373" name="正方形/長方形 372">
                      <a:extLst>
                        <a:ext uri="{FF2B5EF4-FFF2-40B4-BE49-F238E27FC236}">
                          <a16:creationId xmlns:a16="http://schemas.microsoft.com/office/drawing/2014/main" id="{F6544495-6D25-4EE1-8056-A80686BB0B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4" name="正方形/長方形 373">
                      <a:extLst>
                        <a:ext uri="{FF2B5EF4-FFF2-40B4-BE49-F238E27FC236}">
                          <a16:creationId xmlns:a16="http://schemas.microsoft.com/office/drawing/2014/main" id="{8B8A5539-4B5F-4528-BBC4-C757A2DA63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5" name="正方形/長方形 374">
                      <a:extLst>
                        <a:ext uri="{FF2B5EF4-FFF2-40B4-BE49-F238E27FC236}">
                          <a16:creationId xmlns:a16="http://schemas.microsoft.com/office/drawing/2014/main" id="{5997E9DC-F0D1-4D40-9F4B-4A76CBFEFB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6" name="正方形/長方形 375">
                      <a:extLst>
                        <a:ext uri="{FF2B5EF4-FFF2-40B4-BE49-F238E27FC236}">
                          <a16:creationId xmlns:a16="http://schemas.microsoft.com/office/drawing/2014/main" id="{99D666A5-F7D7-446C-9F1F-30A4D4E67A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7" name="正方形/長方形 376">
                      <a:extLst>
                        <a:ext uri="{FF2B5EF4-FFF2-40B4-BE49-F238E27FC236}">
                          <a16:creationId xmlns:a16="http://schemas.microsoft.com/office/drawing/2014/main" id="{F970D69F-CD50-428E-A005-996D990E96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8" name="正方形/長方形 377">
                      <a:extLst>
                        <a:ext uri="{FF2B5EF4-FFF2-40B4-BE49-F238E27FC236}">
                          <a16:creationId xmlns:a16="http://schemas.microsoft.com/office/drawing/2014/main" id="{B10AA081-8C4C-454A-8367-47D56D984E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9" name="正方形/長方形 378">
                      <a:extLst>
                        <a:ext uri="{FF2B5EF4-FFF2-40B4-BE49-F238E27FC236}">
                          <a16:creationId xmlns:a16="http://schemas.microsoft.com/office/drawing/2014/main" id="{37A0F7ED-75D7-4ECB-A33C-29631971A4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80" name="正方形/長方形 379">
                      <a:extLst>
                        <a:ext uri="{FF2B5EF4-FFF2-40B4-BE49-F238E27FC236}">
                          <a16:creationId xmlns:a16="http://schemas.microsoft.com/office/drawing/2014/main" id="{A7F70499-E6FF-42C7-825B-370054690F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364" name="グループ化 363">
                    <a:extLst>
                      <a:ext uri="{FF2B5EF4-FFF2-40B4-BE49-F238E27FC236}">
                        <a16:creationId xmlns:a16="http://schemas.microsoft.com/office/drawing/2014/main" id="{176FAA30-A553-4E13-9F57-401C80B930B4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365" name="正方形/長方形 364">
                      <a:extLst>
                        <a:ext uri="{FF2B5EF4-FFF2-40B4-BE49-F238E27FC236}">
                          <a16:creationId xmlns:a16="http://schemas.microsoft.com/office/drawing/2014/main" id="{4394B395-7703-48B8-8435-1149A0E445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6" name="正方形/長方形 365">
                      <a:extLst>
                        <a:ext uri="{FF2B5EF4-FFF2-40B4-BE49-F238E27FC236}">
                          <a16:creationId xmlns:a16="http://schemas.microsoft.com/office/drawing/2014/main" id="{9473A57B-D352-4C33-BABA-A081BF1302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7" name="正方形/長方形 366">
                      <a:extLst>
                        <a:ext uri="{FF2B5EF4-FFF2-40B4-BE49-F238E27FC236}">
                          <a16:creationId xmlns:a16="http://schemas.microsoft.com/office/drawing/2014/main" id="{007B7C2E-DCE1-4D62-AA6E-F3870CF9CF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8" name="正方形/長方形 367">
                      <a:extLst>
                        <a:ext uri="{FF2B5EF4-FFF2-40B4-BE49-F238E27FC236}">
                          <a16:creationId xmlns:a16="http://schemas.microsoft.com/office/drawing/2014/main" id="{69A25B1E-F6E8-4821-A56B-75930C918E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9" name="正方形/長方形 368">
                      <a:extLst>
                        <a:ext uri="{FF2B5EF4-FFF2-40B4-BE49-F238E27FC236}">
                          <a16:creationId xmlns:a16="http://schemas.microsoft.com/office/drawing/2014/main" id="{33EC8AFE-F9C3-4378-8076-B4A76AC982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0" name="正方形/長方形 369">
                      <a:extLst>
                        <a:ext uri="{FF2B5EF4-FFF2-40B4-BE49-F238E27FC236}">
                          <a16:creationId xmlns:a16="http://schemas.microsoft.com/office/drawing/2014/main" id="{19563BFD-7C8D-45B1-8D5C-5EF4FE98CF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1" name="正方形/長方形 370">
                      <a:extLst>
                        <a:ext uri="{FF2B5EF4-FFF2-40B4-BE49-F238E27FC236}">
                          <a16:creationId xmlns:a16="http://schemas.microsoft.com/office/drawing/2014/main" id="{93C0018F-DB0F-4A6D-B996-F99DB4815C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72" name="正方形/長方形 371">
                      <a:extLst>
                        <a:ext uri="{FF2B5EF4-FFF2-40B4-BE49-F238E27FC236}">
                          <a16:creationId xmlns:a16="http://schemas.microsoft.com/office/drawing/2014/main" id="{C11968A7-3D65-44F9-9E90-8EA90A4BD2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344" name="グループ化 343">
                  <a:extLst>
                    <a:ext uri="{FF2B5EF4-FFF2-40B4-BE49-F238E27FC236}">
                      <a16:creationId xmlns:a16="http://schemas.microsoft.com/office/drawing/2014/main" id="{16147EB5-67CA-411F-8F2A-EC9EC11AD4F7}"/>
                    </a:ext>
                  </a:extLst>
                </p:cNvPr>
                <p:cNvGrpSpPr/>
                <p:nvPr/>
              </p:nvGrpSpPr>
              <p:grpSpPr>
                <a:xfrm>
                  <a:off x="5745752" y="5336413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345" name="グループ化 344">
                    <a:extLst>
                      <a:ext uri="{FF2B5EF4-FFF2-40B4-BE49-F238E27FC236}">
                        <a16:creationId xmlns:a16="http://schemas.microsoft.com/office/drawing/2014/main" id="{123B9F1A-7462-4D4C-9AF9-52B4E0685512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355" name="正方形/長方形 354">
                      <a:extLst>
                        <a:ext uri="{FF2B5EF4-FFF2-40B4-BE49-F238E27FC236}">
                          <a16:creationId xmlns:a16="http://schemas.microsoft.com/office/drawing/2014/main" id="{6A0148D7-B575-40B3-A592-43FFC27BA3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6" name="正方形/長方形 355">
                      <a:extLst>
                        <a:ext uri="{FF2B5EF4-FFF2-40B4-BE49-F238E27FC236}">
                          <a16:creationId xmlns:a16="http://schemas.microsoft.com/office/drawing/2014/main" id="{7B707806-A299-4773-8B9F-E83B152D1A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7" name="正方形/長方形 356">
                      <a:extLst>
                        <a:ext uri="{FF2B5EF4-FFF2-40B4-BE49-F238E27FC236}">
                          <a16:creationId xmlns:a16="http://schemas.microsoft.com/office/drawing/2014/main" id="{B982466D-D938-4530-BE08-EBA7E83507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8" name="正方形/長方形 357">
                      <a:extLst>
                        <a:ext uri="{FF2B5EF4-FFF2-40B4-BE49-F238E27FC236}">
                          <a16:creationId xmlns:a16="http://schemas.microsoft.com/office/drawing/2014/main" id="{15E86D87-2D35-4998-AEED-FD21B23AE5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9" name="正方形/長方形 358">
                      <a:extLst>
                        <a:ext uri="{FF2B5EF4-FFF2-40B4-BE49-F238E27FC236}">
                          <a16:creationId xmlns:a16="http://schemas.microsoft.com/office/drawing/2014/main" id="{A9CD61B7-1BCA-472A-AD45-2EBF29D99B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0" name="正方形/長方形 359">
                      <a:extLst>
                        <a:ext uri="{FF2B5EF4-FFF2-40B4-BE49-F238E27FC236}">
                          <a16:creationId xmlns:a16="http://schemas.microsoft.com/office/drawing/2014/main" id="{39658C32-B1C0-43A2-9EF1-A56760649C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1" name="正方形/長方形 360">
                      <a:extLst>
                        <a:ext uri="{FF2B5EF4-FFF2-40B4-BE49-F238E27FC236}">
                          <a16:creationId xmlns:a16="http://schemas.microsoft.com/office/drawing/2014/main" id="{352A21FE-0FBF-48A6-A072-8A872E6D76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62" name="正方形/長方形 361">
                      <a:extLst>
                        <a:ext uri="{FF2B5EF4-FFF2-40B4-BE49-F238E27FC236}">
                          <a16:creationId xmlns:a16="http://schemas.microsoft.com/office/drawing/2014/main" id="{4D17AE8E-D390-4E9D-A1FA-C7B889ED08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346" name="グループ化 345">
                    <a:extLst>
                      <a:ext uri="{FF2B5EF4-FFF2-40B4-BE49-F238E27FC236}">
                        <a16:creationId xmlns:a16="http://schemas.microsoft.com/office/drawing/2014/main" id="{1E1465A9-6F99-4FC3-B3B1-743AFDBC3EF0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347" name="正方形/長方形 346">
                      <a:extLst>
                        <a:ext uri="{FF2B5EF4-FFF2-40B4-BE49-F238E27FC236}">
                          <a16:creationId xmlns:a16="http://schemas.microsoft.com/office/drawing/2014/main" id="{E6CBB4CE-33AD-4F64-9FA0-9C66B2A1C1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8" name="正方形/長方形 347">
                      <a:extLst>
                        <a:ext uri="{FF2B5EF4-FFF2-40B4-BE49-F238E27FC236}">
                          <a16:creationId xmlns:a16="http://schemas.microsoft.com/office/drawing/2014/main" id="{279ECA14-99FB-42F0-873A-30AE87C9DA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9" name="正方形/長方形 348">
                      <a:extLst>
                        <a:ext uri="{FF2B5EF4-FFF2-40B4-BE49-F238E27FC236}">
                          <a16:creationId xmlns:a16="http://schemas.microsoft.com/office/drawing/2014/main" id="{14627814-B686-49EC-8AD3-5872520BD0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0" name="正方形/長方形 349">
                      <a:extLst>
                        <a:ext uri="{FF2B5EF4-FFF2-40B4-BE49-F238E27FC236}">
                          <a16:creationId xmlns:a16="http://schemas.microsoft.com/office/drawing/2014/main" id="{9A12E6F4-74EE-4468-B119-3A1B612050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1" name="正方形/長方形 350">
                      <a:extLst>
                        <a:ext uri="{FF2B5EF4-FFF2-40B4-BE49-F238E27FC236}">
                          <a16:creationId xmlns:a16="http://schemas.microsoft.com/office/drawing/2014/main" id="{A350EC31-CEE7-4CD9-98E5-7499FEB4DF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2" name="正方形/長方形 351">
                      <a:extLst>
                        <a:ext uri="{FF2B5EF4-FFF2-40B4-BE49-F238E27FC236}">
                          <a16:creationId xmlns:a16="http://schemas.microsoft.com/office/drawing/2014/main" id="{3DC2AA0F-6A88-4EDB-B452-EB43DE4F55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3" name="正方形/長方形 352">
                      <a:extLst>
                        <a:ext uri="{FF2B5EF4-FFF2-40B4-BE49-F238E27FC236}">
                          <a16:creationId xmlns:a16="http://schemas.microsoft.com/office/drawing/2014/main" id="{4725A8A6-1D56-4CB9-9A60-893FE9B7B6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4" name="正方形/長方形 353">
                      <a:extLst>
                        <a:ext uri="{FF2B5EF4-FFF2-40B4-BE49-F238E27FC236}">
                          <a16:creationId xmlns:a16="http://schemas.microsoft.com/office/drawing/2014/main" id="{B58DB4C9-BA35-45B0-B50B-DC00DB67C9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04" name="グループ化 303">
                <a:extLst>
                  <a:ext uri="{FF2B5EF4-FFF2-40B4-BE49-F238E27FC236}">
                    <a16:creationId xmlns:a16="http://schemas.microsoft.com/office/drawing/2014/main" id="{4A4D31A3-3A8F-4438-9581-8715095A4E96}"/>
                  </a:ext>
                </a:extLst>
              </p:cNvPr>
              <p:cNvGrpSpPr/>
              <p:nvPr/>
            </p:nvGrpSpPr>
            <p:grpSpPr>
              <a:xfrm>
                <a:off x="5745752" y="4920096"/>
                <a:ext cx="3324065" cy="415508"/>
                <a:chOff x="5745752" y="5336413"/>
                <a:chExt cx="3324065" cy="415508"/>
              </a:xfrm>
            </p:grpSpPr>
            <p:grpSp>
              <p:nvGrpSpPr>
                <p:cNvPr id="305" name="グループ化 304">
                  <a:extLst>
                    <a:ext uri="{FF2B5EF4-FFF2-40B4-BE49-F238E27FC236}">
                      <a16:creationId xmlns:a16="http://schemas.microsoft.com/office/drawing/2014/main" id="{15048500-DAF0-4D92-A86A-F0CD9A8A161E}"/>
                    </a:ext>
                  </a:extLst>
                </p:cNvPr>
                <p:cNvGrpSpPr/>
                <p:nvPr/>
              </p:nvGrpSpPr>
              <p:grpSpPr>
                <a:xfrm>
                  <a:off x="5745752" y="5544167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325" name="グループ化 324">
                    <a:extLst>
                      <a:ext uri="{FF2B5EF4-FFF2-40B4-BE49-F238E27FC236}">
                        <a16:creationId xmlns:a16="http://schemas.microsoft.com/office/drawing/2014/main" id="{88F2591E-12A2-4500-9439-242C3606C109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335" name="正方形/長方形 334">
                      <a:extLst>
                        <a:ext uri="{FF2B5EF4-FFF2-40B4-BE49-F238E27FC236}">
                          <a16:creationId xmlns:a16="http://schemas.microsoft.com/office/drawing/2014/main" id="{8F0EF9A8-AF47-4F3D-AEB0-0E40D35C92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6" name="正方形/長方形 335">
                      <a:extLst>
                        <a:ext uri="{FF2B5EF4-FFF2-40B4-BE49-F238E27FC236}">
                          <a16:creationId xmlns:a16="http://schemas.microsoft.com/office/drawing/2014/main" id="{93761A3D-18B6-4F00-87F0-04699DD8E4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7" name="正方形/長方形 336">
                      <a:extLst>
                        <a:ext uri="{FF2B5EF4-FFF2-40B4-BE49-F238E27FC236}">
                          <a16:creationId xmlns:a16="http://schemas.microsoft.com/office/drawing/2014/main" id="{359F3AE7-3C97-4C18-BD63-69C02DD069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8" name="正方形/長方形 337">
                      <a:extLst>
                        <a:ext uri="{FF2B5EF4-FFF2-40B4-BE49-F238E27FC236}">
                          <a16:creationId xmlns:a16="http://schemas.microsoft.com/office/drawing/2014/main" id="{23F8887C-735F-46A5-B814-E9F8401091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9" name="正方形/長方形 338">
                      <a:extLst>
                        <a:ext uri="{FF2B5EF4-FFF2-40B4-BE49-F238E27FC236}">
                          <a16:creationId xmlns:a16="http://schemas.microsoft.com/office/drawing/2014/main" id="{052CF3B4-B699-4009-9D57-DFECA5A369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0" name="正方形/長方形 339">
                      <a:extLst>
                        <a:ext uri="{FF2B5EF4-FFF2-40B4-BE49-F238E27FC236}">
                          <a16:creationId xmlns:a16="http://schemas.microsoft.com/office/drawing/2014/main" id="{427C9832-BEFD-432F-9B27-C123C9E384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1" name="正方形/長方形 340">
                      <a:extLst>
                        <a:ext uri="{FF2B5EF4-FFF2-40B4-BE49-F238E27FC236}">
                          <a16:creationId xmlns:a16="http://schemas.microsoft.com/office/drawing/2014/main" id="{5E8CF0B8-5EBF-4192-A439-5DE5299620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2" name="正方形/長方形 341">
                      <a:extLst>
                        <a:ext uri="{FF2B5EF4-FFF2-40B4-BE49-F238E27FC236}">
                          <a16:creationId xmlns:a16="http://schemas.microsoft.com/office/drawing/2014/main" id="{D85CB851-AF9F-4062-AD20-84C8AFEB76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326" name="グループ化 325">
                    <a:extLst>
                      <a:ext uri="{FF2B5EF4-FFF2-40B4-BE49-F238E27FC236}">
                        <a16:creationId xmlns:a16="http://schemas.microsoft.com/office/drawing/2014/main" id="{F4E04CFD-3D25-444F-9FCB-6D55FE4AFC36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327" name="正方形/長方形 326">
                      <a:extLst>
                        <a:ext uri="{FF2B5EF4-FFF2-40B4-BE49-F238E27FC236}">
                          <a16:creationId xmlns:a16="http://schemas.microsoft.com/office/drawing/2014/main" id="{C499879A-C31F-4071-A796-A2DA772744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28" name="正方形/長方形 327">
                      <a:extLst>
                        <a:ext uri="{FF2B5EF4-FFF2-40B4-BE49-F238E27FC236}">
                          <a16:creationId xmlns:a16="http://schemas.microsoft.com/office/drawing/2014/main" id="{643AE0A2-00CF-4A2D-B2EC-926E943448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29" name="正方形/長方形 328">
                      <a:extLst>
                        <a:ext uri="{FF2B5EF4-FFF2-40B4-BE49-F238E27FC236}">
                          <a16:creationId xmlns:a16="http://schemas.microsoft.com/office/drawing/2014/main" id="{8E47E100-A3D1-4CF5-B779-499EC747A4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0" name="正方形/長方形 329">
                      <a:extLst>
                        <a:ext uri="{FF2B5EF4-FFF2-40B4-BE49-F238E27FC236}">
                          <a16:creationId xmlns:a16="http://schemas.microsoft.com/office/drawing/2014/main" id="{4013EA82-B8AC-47A9-9E22-E8C83A6305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1" name="正方形/長方形 330">
                      <a:extLst>
                        <a:ext uri="{FF2B5EF4-FFF2-40B4-BE49-F238E27FC236}">
                          <a16:creationId xmlns:a16="http://schemas.microsoft.com/office/drawing/2014/main" id="{407F0CB0-ED67-4E88-A1AA-17920D0757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2" name="正方形/長方形 331">
                      <a:extLst>
                        <a:ext uri="{FF2B5EF4-FFF2-40B4-BE49-F238E27FC236}">
                          <a16:creationId xmlns:a16="http://schemas.microsoft.com/office/drawing/2014/main" id="{18B799FC-6D0C-461C-A65A-147FFA2000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3" name="正方形/長方形 332">
                      <a:extLst>
                        <a:ext uri="{FF2B5EF4-FFF2-40B4-BE49-F238E27FC236}">
                          <a16:creationId xmlns:a16="http://schemas.microsoft.com/office/drawing/2014/main" id="{BD7595DC-1175-404E-93C4-47973AB5F7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4" name="正方形/長方形 333">
                      <a:extLst>
                        <a:ext uri="{FF2B5EF4-FFF2-40B4-BE49-F238E27FC236}">
                          <a16:creationId xmlns:a16="http://schemas.microsoft.com/office/drawing/2014/main" id="{78507FFF-82B5-4216-8ED0-BF2C21CBDE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306" name="グループ化 305">
                  <a:extLst>
                    <a:ext uri="{FF2B5EF4-FFF2-40B4-BE49-F238E27FC236}">
                      <a16:creationId xmlns:a16="http://schemas.microsoft.com/office/drawing/2014/main" id="{E66D1205-8D0D-47A2-8C9E-8442521B630F}"/>
                    </a:ext>
                  </a:extLst>
                </p:cNvPr>
                <p:cNvGrpSpPr/>
                <p:nvPr/>
              </p:nvGrpSpPr>
              <p:grpSpPr>
                <a:xfrm>
                  <a:off x="5745752" y="5336413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307" name="グループ化 306">
                    <a:extLst>
                      <a:ext uri="{FF2B5EF4-FFF2-40B4-BE49-F238E27FC236}">
                        <a16:creationId xmlns:a16="http://schemas.microsoft.com/office/drawing/2014/main" id="{D05E7B1F-6FF0-4832-B232-6CA5D57CC6B6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317" name="正方形/長方形 316">
                      <a:extLst>
                        <a:ext uri="{FF2B5EF4-FFF2-40B4-BE49-F238E27FC236}">
                          <a16:creationId xmlns:a16="http://schemas.microsoft.com/office/drawing/2014/main" id="{A5C2A955-F890-45A9-BB25-6C836FC6ED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8" name="正方形/長方形 317">
                      <a:extLst>
                        <a:ext uri="{FF2B5EF4-FFF2-40B4-BE49-F238E27FC236}">
                          <a16:creationId xmlns:a16="http://schemas.microsoft.com/office/drawing/2014/main" id="{1994A7CC-2DCE-4FEA-9455-3A621772C2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9" name="正方形/長方形 318">
                      <a:extLst>
                        <a:ext uri="{FF2B5EF4-FFF2-40B4-BE49-F238E27FC236}">
                          <a16:creationId xmlns:a16="http://schemas.microsoft.com/office/drawing/2014/main" id="{D28C7D37-EE6E-4C95-8DC0-93188FFD01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20" name="正方形/長方形 319">
                      <a:extLst>
                        <a:ext uri="{FF2B5EF4-FFF2-40B4-BE49-F238E27FC236}">
                          <a16:creationId xmlns:a16="http://schemas.microsoft.com/office/drawing/2014/main" id="{F8A0D11F-64C1-4882-93FA-42B8B04151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21" name="正方形/長方形 320">
                      <a:extLst>
                        <a:ext uri="{FF2B5EF4-FFF2-40B4-BE49-F238E27FC236}">
                          <a16:creationId xmlns:a16="http://schemas.microsoft.com/office/drawing/2014/main" id="{AF550CB3-5EFD-47CD-8B58-4D1BC16659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22" name="正方形/長方形 321">
                      <a:extLst>
                        <a:ext uri="{FF2B5EF4-FFF2-40B4-BE49-F238E27FC236}">
                          <a16:creationId xmlns:a16="http://schemas.microsoft.com/office/drawing/2014/main" id="{4F9FD259-3A9E-4CC8-A489-8AF7582DDF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23" name="正方形/長方形 322">
                      <a:extLst>
                        <a:ext uri="{FF2B5EF4-FFF2-40B4-BE49-F238E27FC236}">
                          <a16:creationId xmlns:a16="http://schemas.microsoft.com/office/drawing/2014/main" id="{9CF3EA7A-CCFA-4B40-8756-8E7691BA32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24" name="正方形/長方形 323">
                      <a:extLst>
                        <a:ext uri="{FF2B5EF4-FFF2-40B4-BE49-F238E27FC236}">
                          <a16:creationId xmlns:a16="http://schemas.microsoft.com/office/drawing/2014/main" id="{6398B933-5E59-427A-9C60-25281EFC82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308" name="グループ化 307">
                    <a:extLst>
                      <a:ext uri="{FF2B5EF4-FFF2-40B4-BE49-F238E27FC236}">
                        <a16:creationId xmlns:a16="http://schemas.microsoft.com/office/drawing/2014/main" id="{660F82A5-5164-4099-8692-25E4B0D085B0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309" name="正方形/長方形 308">
                      <a:extLst>
                        <a:ext uri="{FF2B5EF4-FFF2-40B4-BE49-F238E27FC236}">
                          <a16:creationId xmlns:a16="http://schemas.microsoft.com/office/drawing/2014/main" id="{6A75FF78-20C0-4673-AB5E-D6758011B6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0" name="正方形/長方形 309">
                      <a:extLst>
                        <a:ext uri="{FF2B5EF4-FFF2-40B4-BE49-F238E27FC236}">
                          <a16:creationId xmlns:a16="http://schemas.microsoft.com/office/drawing/2014/main" id="{DD29B48B-8C44-48A3-9AF1-9D8B10FAA2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1" name="正方形/長方形 310">
                      <a:extLst>
                        <a:ext uri="{FF2B5EF4-FFF2-40B4-BE49-F238E27FC236}">
                          <a16:creationId xmlns:a16="http://schemas.microsoft.com/office/drawing/2014/main" id="{7A5F4C06-4AB0-487C-9FDA-0809199B92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2" name="正方形/長方形 311">
                      <a:extLst>
                        <a:ext uri="{FF2B5EF4-FFF2-40B4-BE49-F238E27FC236}">
                          <a16:creationId xmlns:a16="http://schemas.microsoft.com/office/drawing/2014/main" id="{89DB38F8-B014-4E51-AB3F-91AA706058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3" name="正方形/長方形 312">
                      <a:extLst>
                        <a:ext uri="{FF2B5EF4-FFF2-40B4-BE49-F238E27FC236}">
                          <a16:creationId xmlns:a16="http://schemas.microsoft.com/office/drawing/2014/main" id="{F2DC88F3-56DB-4799-ABC8-3B5AF3188F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4" name="正方形/長方形 313">
                      <a:extLst>
                        <a:ext uri="{FF2B5EF4-FFF2-40B4-BE49-F238E27FC236}">
                          <a16:creationId xmlns:a16="http://schemas.microsoft.com/office/drawing/2014/main" id="{2C292B70-D534-488E-B7F3-2B4815111F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5" name="正方形/長方形 314">
                      <a:extLst>
                        <a:ext uri="{FF2B5EF4-FFF2-40B4-BE49-F238E27FC236}">
                          <a16:creationId xmlns:a16="http://schemas.microsoft.com/office/drawing/2014/main" id="{2767EBF8-E377-4CA9-81FE-723BBECE2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6" name="正方形/長方形 315">
                      <a:extLst>
                        <a:ext uri="{FF2B5EF4-FFF2-40B4-BE49-F238E27FC236}">
                          <a16:creationId xmlns:a16="http://schemas.microsoft.com/office/drawing/2014/main" id="{F46BDCAB-3439-46E1-8950-50AA20B709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</p:grpSp>
        <p:grpSp>
          <p:nvGrpSpPr>
            <p:cNvPr id="224" name="グループ化 223">
              <a:extLst>
                <a:ext uri="{FF2B5EF4-FFF2-40B4-BE49-F238E27FC236}">
                  <a16:creationId xmlns:a16="http://schemas.microsoft.com/office/drawing/2014/main" id="{2661AAC9-815C-45D1-AFF8-4BAD4E00346F}"/>
                </a:ext>
              </a:extLst>
            </p:cNvPr>
            <p:cNvGrpSpPr/>
            <p:nvPr/>
          </p:nvGrpSpPr>
          <p:grpSpPr>
            <a:xfrm>
              <a:off x="5597993" y="4108832"/>
              <a:ext cx="3324065" cy="831825"/>
              <a:chOff x="5745752" y="4920096"/>
              <a:chExt cx="3324065" cy="831825"/>
            </a:xfrm>
          </p:grpSpPr>
          <p:grpSp>
            <p:nvGrpSpPr>
              <p:cNvPr id="225" name="グループ化 224">
                <a:extLst>
                  <a:ext uri="{FF2B5EF4-FFF2-40B4-BE49-F238E27FC236}">
                    <a16:creationId xmlns:a16="http://schemas.microsoft.com/office/drawing/2014/main" id="{ED63037B-E464-4FD7-9475-8EDFCE200EFD}"/>
                  </a:ext>
                </a:extLst>
              </p:cNvPr>
              <p:cNvGrpSpPr/>
              <p:nvPr/>
            </p:nvGrpSpPr>
            <p:grpSpPr>
              <a:xfrm>
                <a:off x="5745752" y="5336413"/>
                <a:ext cx="3324065" cy="415508"/>
                <a:chOff x="5745752" y="5336413"/>
                <a:chExt cx="3324065" cy="415508"/>
              </a:xfrm>
            </p:grpSpPr>
            <p:grpSp>
              <p:nvGrpSpPr>
                <p:cNvPr id="265" name="グループ化 264">
                  <a:extLst>
                    <a:ext uri="{FF2B5EF4-FFF2-40B4-BE49-F238E27FC236}">
                      <a16:creationId xmlns:a16="http://schemas.microsoft.com/office/drawing/2014/main" id="{A7474C96-D741-400B-82E4-320092EA6374}"/>
                    </a:ext>
                  </a:extLst>
                </p:cNvPr>
                <p:cNvGrpSpPr/>
                <p:nvPr/>
              </p:nvGrpSpPr>
              <p:grpSpPr>
                <a:xfrm>
                  <a:off x="5745752" y="5544167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285" name="グループ化 284">
                    <a:extLst>
                      <a:ext uri="{FF2B5EF4-FFF2-40B4-BE49-F238E27FC236}">
                        <a16:creationId xmlns:a16="http://schemas.microsoft.com/office/drawing/2014/main" id="{A29B9A9B-7879-430F-A316-F1566589C392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295" name="正方形/長方形 294">
                      <a:extLst>
                        <a:ext uri="{FF2B5EF4-FFF2-40B4-BE49-F238E27FC236}">
                          <a16:creationId xmlns:a16="http://schemas.microsoft.com/office/drawing/2014/main" id="{5093E153-C465-4B50-A5B6-1AE493D463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6" name="正方形/長方形 295">
                      <a:extLst>
                        <a:ext uri="{FF2B5EF4-FFF2-40B4-BE49-F238E27FC236}">
                          <a16:creationId xmlns:a16="http://schemas.microsoft.com/office/drawing/2014/main" id="{4C5F8CF4-7471-4E0A-8AD8-B9A476B27B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7" name="正方形/長方形 296">
                      <a:extLst>
                        <a:ext uri="{FF2B5EF4-FFF2-40B4-BE49-F238E27FC236}">
                          <a16:creationId xmlns:a16="http://schemas.microsoft.com/office/drawing/2014/main" id="{8B83715B-7E7B-4870-925F-1143B974D1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8" name="正方形/長方形 297">
                      <a:extLst>
                        <a:ext uri="{FF2B5EF4-FFF2-40B4-BE49-F238E27FC236}">
                          <a16:creationId xmlns:a16="http://schemas.microsoft.com/office/drawing/2014/main" id="{54D8C705-3849-4BF5-BFAD-0238E086A0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9" name="正方形/長方形 298">
                      <a:extLst>
                        <a:ext uri="{FF2B5EF4-FFF2-40B4-BE49-F238E27FC236}">
                          <a16:creationId xmlns:a16="http://schemas.microsoft.com/office/drawing/2014/main" id="{3F962CA9-D691-4736-87A7-F953F1083A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00" name="正方形/長方形 299">
                      <a:extLst>
                        <a:ext uri="{FF2B5EF4-FFF2-40B4-BE49-F238E27FC236}">
                          <a16:creationId xmlns:a16="http://schemas.microsoft.com/office/drawing/2014/main" id="{4A2D67AF-773E-4A48-ACAE-DB985CD328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01" name="正方形/長方形 300">
                      <a:extLst>
                        <a:ext uri="{FF2B5EF4-FFF2-40B4-BE49-F238E27FC236}">
                          <a16:creationId xmlns:a16="http://schemas.microsoft.com/office/drawing/2014/main" id="{DAFCFAC8-1E13-4D5F-BF6E-67F379F207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02" name="正方形/長方形 301">
                      <a:extLst>
                        <a:ext uri="{FF2B5EF4-FFF2-40B4-BE49-F238E27FC236}">
                          <a16:creationId xmlns:a16="http://schemas.microsoft.com/office/drawing/2014/main" id="{D10ADEAA-AFBD-46E8-8E8C-A22CCA3418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286" name="グループ化 285">
                    <a:extLst>
                      <a:ext uri="{FF2B5EF4-FFF2-40B4-BE49-F238E27FC236}">
                        <a16:creationId xmlns:a16="http://schemas.microsoft.com/office/drawing/2014/main" id="{013DF389-336D-4637-BBDA-DB790347F532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287" name="正方形/長方形 286">
                      <a:extLst>
                        <a:ext uri="{FF2B5EF4-FFF2-40B4-BE49-F238E27FC236}">
                          <a16:creationId xmlns:a16="http://schemas.microsoft.com/office/drawing/2014/main" id="{D2DF93F8-EAA3-4D81-9F04-1C55DC59AE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8" name="正方形/長方形 287">
                      <a:extLst>
                        <a:ext uri="{FF2B5EF4-FFF2-40B4-BE49-F238E27FC236}">
                          <a16:creationId xmlns:a16="http://schemas.microsoft.com/office/drawing/2014/main" id="{A154E9B5-D0AD-4A09-94F1-C76598A70A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9" name="正方形/長方形 288">
                      <a:extLst>
                        <a:ext uri="{FF2B5EF4-FFF2-40B4-BE49-F238E27FC236}">
                          <a16:creationId xmlns:a16="http://schemas.microsoft.com/office/drawing/2014/main" id="{3E538CC7-EFA0-4C07-81BC-8C7C5BF0B4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0" name="正方形/長方形 289">
                      <a:extLst>
                        <a:ext uri="{FF2B5EF4-FFF2-40B4-BE49-F238E27FC236}">
                          <a16:creationId xmlns:a16="http://schemas.microsoft.com/office/drawing/2014/main" id="{FC730145-2130-4984-9C53-2B536DE478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1" name="正方形/長方形 290">
                      <a:extLst>
                        <a:ext uri="{FF2B5EF4-FFF2-40B4-BE49-F238E27FC236}">
                          <a16:creationId xmlns:a16="http://schemas.microsoft.com/office/drawing/2014/main" id="{5CF5D4EC-3C83-4970-A9E6-5E4765325D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2" name="正方形/長方形 291">
                      <a:extLst>
                        <a:ext uri="{FF2B5EF4-FFF2-40B4-BE49-F238E27FC236}">
                          <a16:creationId xmlns:a16="http://schemas.microsoft.com/office/drawing/2014/main" id="{8939E574-6B00-4EE5-9DE1-2C17A4E6AC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3" name="正方形/長方形 292">
                      <a:extLst>
                        <a:ext uri="{FF2B5EF4-FFF2-40B4-BE49-F238E27FC236}">
                          <a16:creationId xmlns:a16="http://schemas.microsoft.com/office/drawing/2014/main" id="{0BC63406-BEF6-4E11-9F0A-5D0E0DC6A8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94" name="正方形/長方形 293">
                      <a:extLst>
                        <a:ext uri="{FF2B5EF4-FFF2-40B4-BE49-F238E27FC236}">
                          <a16:creationId xmlns:a16="http://schemas.microsoft.com/office/drawing/2014/main" id="{86B55582-00D9-4753-8505-432A54836C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266" name="グループ化 265">
                  <a:extLst>
                    <a:ext uri="{FF2B5EF4-FFF2-40B4-BE49-F238E27FC236}">
                      <a16:creationId xmlns:a16="http://schemas.microsoft.com/office/drawing/2014/main" id="{0292CFCA-B898-479D-AD48-0C9FEA08EFC9}"/>
                    </a:ext>
                  </a:extLst>
                </p:cNvPr>
                <p:cNvGrpSpPr/>
                <p:nvPr/>
              </p:nvGrpSpPr>
              <p:grpSpPr>
                <a:xfrm>
                  <a:off x="5745752" y="5336413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267" name="グループ化 266">
                    <a:extLst>
                      <a:ext uri="{FF2B5EF4-FFF2-40B4-BE49-F238E27FC236}">
                        <a16:creationId xmlns:a16="http://schemas.microsoft.com/office/drawing/2014/main" id="{E768F062-0418-439A-AABB-75C9095D32BA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277" name="正方形/長方形 276">
                      <a:extLst>
                        <a:ext uri="{FF2B5EF4-FFF2-40B4-BE49-F238E27FC236}">
                          <a16:creationId xmlns:a16="http://schemas.microsoft.com/office/drawing/2014/main" id="{10D8A6EB-D64E-4DD0-9912-4FCAF1B91E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8" name="正方形/長方形 277">
                      <a:extLst>
                        <a:ext uri="{FF2B5EF4-FFF2-40B4-BE49-F238E27FC236}">
                          <a16:creationId xmlns:a16="http://schemas.microsoft.com/office/drawing/2014/main" id="{AA8CF09E-638E-4938-9A6D-9A1DA9FCDD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9" name="正方形/長方形 278">
                      <a:extLst>
                        <a:ext uri="{FF2B5EF4-FFF2-40B4-BE49-F238E27FC236}">
                          <a16:creationId xmlns:a16="http://schemas.microsoft.com/office/drawing/2014/main" id="{C5216BA5-F7FA-48BD-822F-B8DC4699F5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0" name="正方形/長方形 279">
                      <a:extLst>
                        <a:ext uri="{FF2B5EF4-FFF2-40B4-BE49-F238E27FC236}">
                          <a16:creationId xmlns:a16="http://schemas.microsoft.com/office/drawing/2014/main" id="{E73026C8-A530-4159-BDA3-65918DFA74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1" name="正方形/長方形 280">
                      <a:extLst>
                        <a:ext uri="{FF2B5EF4-FFF2-40B4-BE49-F238E27FC236}">
                          <a16:creationId xmlns:a16="http://schemas.microsoft.com/office/drawing/2014/main" id="{BE7DD4D0-14E8-4C0D-B394-C16D93EF02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2" name="正方形/長方形 281">
                      <a:extLst>
                        <a:ext uri="{FF2B5EF4-FFF2-40B4-BE49-F238E27FC236}">
                          <a16:creationId xmlns:a16="http://schemas.microsoft.com/office/drawing/2014/main" id="{DD2D9CDC-6689-425E-B822-DF63EDA182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3" name="正方形/長方形 282">
                      <a:extLst>
                        <a:ext uri="{FF2B5EF4-FFF2-40B4-BE49-F238E27FC236}">
                          <a16:creationId xmlns:a16="http://schemas.microsoft.com/office/drawing/2014/main" id="{77963701-2872-47FA-9AC8-00A69486B5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4" name="正方形/長方形 283">
                      <a:extLst>
                        <a:ext uri="{FF2B5EF4-FFF2-40B4-BE49-F238E27FC236}">
                          <a16:creationId xmlns:a16="http://schemas.microsoft.com/office/drawing/2014/main" id="{DF981968-3E9B-4DAF-AAFD-A6BA6F6D7D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268" name="グループ化 267">
                    <a:extLst>
                      <a:ext uri="{FF2B5EF4-FFF2-40B4-BE49-F238E27FC236}">
                        <a16:creationId xmlns:a16="http://schemas.microsoft.com/office/drawing/2014/main" id="{4399E2EE-0F6A-4A89-9DF5-B5CACD5C6CC5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269" name="正方形/長方形 268">
                      <a:extLst>
                        <a:ext uri="{FF2B5EF4-FFF2-40B4-BE49-F238E27FC236}">
                          <a16:creationId xmlns:a16="http://schemas.microsoft.com/office/drawing/2014/main" id="{E647C6D7-341E-4088-96A5-25E29B54D0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0" name="正方形/長方形 269">
                      <a:extLst>
                        <a:ext uri="{FF2B5EF4-FFF2-40B4-BE49-F238E27FC236}">
                          <a16:creationId xmlns:a16="http://schemas.microsoft.com/office/drawing/2014/main" id="{1708A229-2C57-4893-9234-1ACE895F5A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1" name="正方形/長方形 270">
                      <a:extLst>
                        <a:ext uri="{FF2B5EF4-FFF2-40B4-BE49-F238E27FC236}">
                          <a16:creationId xmlns:a16="http://schemas.microsoft.com/office/drawing/2014/main" id="{57EA324D-4388-4A25-A5E4-8F0D2C5171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2" name="正方形/長方形 271">
                      <a:extLst>
                        <a:ext uri="{FF2B5EF4-FFF2-40B4-BE49-F238E27FC236}">
                          <a16:creationId xmlns:a16="http://schemas.microsoft.com/office/drawing/2014/main" id="{FE67DA8F-D9B0-4459-AD93-442A5765DA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3" name="正方形/長方形 272">
                      <a:extLst>
                        <a:ext uri="{FF2B5EF4-FFF2-40B4-BE49-F238E27FC236}">
                          <a16:creationId xmlns:a16="http://schemas.microsoft.com/office/drawing/2014/main" id="{AD19ED9C-D864-4226-AC8F-299F6D59E8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4" name="正方形/長方形 273">
                      <a:extLst>
                        <a:ext uri="{FF2B5EF4-FFF2-40B4-BE49-F238E27FC236}">
                          <a16:creationId xmlns:a16="http://schemas.microsoft.com/office/drawing/2014/main" id="{AFD0D132-7D62-4103-84ED-6F2815FD88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5" name="正方形/長方形 274">
                      <a:extLst>
                        <a:ext uri="{FF2B5EF4-FFF2-40B4-BE49-F238E27FC236}">
                          <a16:creationId xmlns:a16="http://schemas.microsoft.com/office/drawing/2014/main" id="{3A4D0EA5-AEA3-4DE2-9DD0-DC0E6199CF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6" name="正方形/長方形 275">
                      <a:extLst>
                        <a:ext uri="{FF2B5EF4-FFF2-40B4-BE49-F238E27FC236}">
                          <a16:creationId xmlns:a16="http://schemas.microsoft.com/office/drawing/2014/main" id="{23C94720-950D-4243-806D-AEFDF70ABC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226" name="グループ化 225">
                <a:extLst>
                  <a:ext uri="{FF2B5EF4-FFF2-40B4-BE49-F238E27FC236}">
                    <a16:creationId xmlns:a16="http://schemas.microsoft.com/office/drawing/2014/main" id="{3719B0B7-7A06-43F2-AC3C-91732FB19C53}"/>
                  </a:ext>
                </a:extLst>
              </p:cNvPr>
              <p:cNvGrpSpPr/>
              <p:nvPr/>
            </p:nvGrpSpPr>
            <p:grpSpPr>
              <a:xfrm>
                <a:off x="5745752" y="4920096"/>
                <a:ext cx="3324065" cy="415508"/>
                <a:chOff x="5745752" y="5336413"/>
                <a:chExt cx="3324065" cy="415508"/>
              </a:xfrm>
            </p:grpSpPr>
            <p:grpSp>
              <p:nvGrpSpPr>
                <p:cNvPr id="227" name="グループ化 226">
                  <a:extLst>
                    <a:ext uri="{FF2B5EF4-FFF2-40B4-BE49-F238E27FC236}">
                      <a16:creationId xmlns:a16="http://schemas.microsoft.com/office/drawing/2014/main" id="{2E88A431-11E1-4607-A586-DCC460DF3401}"/>
                    </a:ext>
                  </a:extLst>
                </p:cNvPr>
                <p:cNvGrpSpPr/>
                <p:nvPr/>
              </p:nvGrpSpPr>
              <p:grpSpPr>
                <a:xfrm>
                  <a:off x="5745752" y="5544167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247" name="グループ化 246">
                    <a:extLst>
                      <a:ext uri="{FF2B5EF4-FFF2-40B4-BE49-F238E27FC236}">
                        <a16:creationId xmlns:a16="http://schemas.microsoft.com/office/drawing/2014/main" id="{9E766CE4-4EA1-421B-8062-291110EE60E3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257" name="正方形/長方形 256">
                      <a:extLst>
                        <a:ext uri="{FF2B5EF4-FFF2-40B4-BE49-F238E27FC236}">
                          <a16:creationId xmlns:a16="http://schemas.microsoft.com/office/drawing/2014/main" id="{EE19B15A-E16C-436A-8A3E-F7A3B6B31A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8" name="正方形/長方形 257">
                      <a:extLst>
                        <a:ext uri="{FF2B5EF4-FFF2-40B4-BE49-F238E27FC236}">
                          <a16:creationId xmlns:a16="http://schemas.microsoft.com/office/drawing/2014/main" id="{C336401A-F672-4DCE-BE3B-42EBDDF2D8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9" name="正方形/長方形 258">
                      <a:extLst>
                        <a:ext uri="{FF2B5EF4-FFF2-40B4-BE49-F238E27FC236}">
                          <a16:creationId xmlns:a16="http://schemas.microsoft.com/office/drawing/2014/main" id="{075BFCE4-8F63-4DA5-A3E8-42FBDE2694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60" name="正方形/長方形 259">
                      <a:extLst>
                        <a:ext uri="{FF2B5EF4-FFF2-40B4-BE49-F238E27FC236}">
                          <a16:creationId xmlns:a16="http://schemas.microsoft.com/office/drawing/2014/main" id="{128E66FD-DDB8-401D-B79B-D2AE43461C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61" name="正方形/長方形 260">
                      <a:extLst>
                        <a:ext uri="{FF2B5EF4-FFF2-40B4-BE49-F238E27FC236}">
                          <a16:creationId xmlns:a16="http://schemas.microsoft.com/office/drawing/2014/main" id="{4D23C9C4-6224-4C87-828E-D36413CFFC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62" name="正方形/長方形 261">
                      <a:extLst>
                        <a:ext uri="{FF2B5EF4-FFF2-40B4-BE49-F238E27FC236}">
                          <a16:creationId xmlns:a16="http://schemas.microsoft.com/office/drawing/2014/main" id="{63DA2F57-45E9-4933-9C2A-F6AEE4FB0A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63" name="正方形/長方形 262">
                      <a:extLst>
                        <a:ext uri="{FF2B5EF4-FFF2-40B4-BE49-F238E27FC236}">
                          <a16:creationId xmlns:a16="http://schemas.microsoft.com/office/drawing/2014/main" id="{5EDFD493-C6DC-409D-8B21-FF239104A7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64" name="正方形/長方形 263">
                      <a:extLst>
                        <a:ext uri="{FF2B5EF4-FFF2-40B4-BE49-F238E27FC236}">
                          <a16:creationId xmlns:a16="http://schemas.microsoft.com/office/drawing/2014/main" id="{4F9F51A7-773E-48F2-92B5-504DFEC43C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248" name="グループ化 247">
                    <a:extLst>
                      <a:ext uri="{FF2B5EF4-FFF2-40B4-BE49-F238E27FC236}">
                        <a16:creationId xmlns:a16="http://schemas.microsoft.com/office/drawing/2014/main" id="{D88A8721-7EC7-40AA-86FB-541170A5C5BA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249" name="正方形/長方形 248">
                      <a:extLst>
                        <a:ext uri="{FF2B5EF4-FFF2-40B4-BE49-F238E27FC236}">
                          <a16:creationId xmlns:a16="http://schemas.microsoft.com/office/drawing/2014/main" id="{1F4D2683-A8EA-4683-BE73-112825F362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0" name="正方形/長方形 249">
                      <a:extLst>
                        <a:ext uri="{FF2B5EF4-FFF2-40B4-BE49-F238E27FC236}">
                          <a16:creationId xmlns:a16="http://schemas.microsoft.com/office/drawing/2014/main" id="{EC0EABBE-6D3B-4032-A117-3C7749460B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1" name="正方形/長方形 250">
                      <a:extLst>
                        <a:ext uri="{FF2B5EF4-FFF2-40B4-BE49-F238E27FC236}">
                          <a16:creationId xmlns:a16="http://schemas.microsoft.com/office/drawing/2014/main" id="{CC565EB3-205A-40B7-8273-7DB2B12689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2" name="正方形/長方形 251">
                      <a:extLst>
                        <a:ext uri="{FF2B5EF4-FFF2-40B4-BE49-F238E27FC236}">
                          <a16:creationId xmlns:a16="http://schemas.microsoft.com/office/drawing/2014/main" id="{461AEBAC-1C05-4428-B829-F17878D008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3" name="正方形/長方形 252">
                      <a:extLst>
                        <a:ext uri="{FF2B5EF4-FFF2-40B4-BE49-F238E27FC236}">
                          <a16:creationId xmlns:a16="http://schemas.microsoft.com/office/drawing/2014/main" id="{94C62C23-DBD1-4B80-AF7C-F7E4B33029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4" name="正方形/長方形 253">
                      <a:extLst>
                        <a:ext uri="{FF2B5EF4-FFF2-40B4-BE49-F238E27FC236}">
                          <a16:creationId xmlns:a16="http://schemas.microsoft.com/office/drawing/2014/main" id="{8DA89465-2D67-4C30-BD99-AC44153830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5" name="正方形/長方形 254">
                      <a:extLst>
                        <a:ext uri="{FF2B5EF4-FFF2-40B4-BE49-F238E27FC236}">
                          <a16:creationId xmlns:a16="http://schemas.microsoft.com/office/drawing/2014/main" id="{ED3096AB-2D3D-4422-8B39-A8560A18D7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6" name="正方形/長方形 255">
                      <a:extLst>
                        <a:ext uri="{FF2B5EF4-FFF2-40B4-BE49-F238E27FC236}">
                          <a16:creationId xmlns:a16="http://schemas.microsoft.com/office/drawing/2014/main" id="{FDE99EF8-D56D-4E76-BE4A-FA98E3DAC4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228" name="グループ化 227">
                  <a:extLst>
                    <a:ext uri="{FF2B5EF4-FFF2-40B4-BE49-F238E27FC236}">
                      <a16:creationId xmlns:a16="http://schemas.microsoft.com/office/drawing/2014/main" id="{35C084F4-B596-4325-809F-1B254F674BA4}"/>
                    </a:ext>
                  </a:extLst>
                </p:cNvPr>
                <p:cNvGrpSpPr/>
                <p:nvPr/>
              </p:nvGrpSpPr>
              <p:grpSpPr>
                <a:xfrm>
                  <a:off x="5745752" y="5336413"/>
                  <a:ext cx="3324065" cy="207754"/>
                  <a:chOff x="5745752" y="5544167"/>
                  <a:chExt cx="3324065" cy="207754"/>
                </a:xfrm>
              </p:grpSpPr>
              <p:grpSp>
                <p:nvGrpSpPr>
                  <p:cNvPr id="229" name="グループ化 228">
                    <a:extLst>
                      <a:ext uri="{FF2B5EF4-FFF2-40B4-BE49-F238E27FC236}">
                        <a16:creationId xmlns:a16="http://schemas.microsoft.com/office/drawing/2014/main" id="{AF07A905-F1BC-4723-81E7-B4920DC7E4D0}"/>
                      </a:ext>
                    </a:extLst>
                  </p:cNvPr>
                  <p:cNvGrpSpPr/>
                  <p:nvPr/>
                </p:nvGrpSpPr>
                <p:grpSpPr>
                  <a:xfrm>
                    <a:off x="5745752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239" name="正方形/長方形 238">
                      <a:extLst>
                        <a:ext uri="{FF2B5EF4-FFF2-40B4-BE49-F238E27FC236}">
                          <a16:creationId xmlns:a16="http://schemas.microsoft.com/office/drawing/2014/main" id="{850958B6-2447-4618-84F5-8C6C3937B6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40" name="正方形/長方形 239">
                      <a:extLst>
                        <a:ext uri="{FF2B5EF4-FFF2-40B4-BE49-F238E27FC236}">
                          <a16:creationId xmlns:a16="http://schemas.microsoft.com/office/drawing/2014/main" id="{A7821E34-F19F-404B-AAEC-D3B83119DD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41" name="正方形/長方形 240">
                      <a:extLst>
                        <a:ext uri="{FF2B5EF4-FFF2-40B4-BE49-F238E27FC236}">
                          <a16:creationId xmlns:a16="http://schemas.microsoft.com/office/drawing/2014/main" id="{57FE0406-B64E-4968-950A-563CE35C96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42" name="正方形/長方形 241">
                      <a:extLst>
                        <a:ext uri="{FF2B5EF4-FFF2-40B4-BE49-F238E27FC236}">
                          <a16:creationId xmlns:a16="http://schemas.microsoft.com/office/drawing/2014/main" id="{243A914C-C9A1-4AB2-A2A4-90A34A0316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43" name="正方形/長方形 242">
                      <a:extLst>
                        <a:ext uri="{FF2B5EF4-FFF2-40B4-BE49-F238E27FC236}">
                          <a16:creationId xmlns:a16="http://schemas.microsoft.com/office/drawing/2014/main" id="{45B70A94-D816-4ECE-BE79-370A25A58A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44" name="正方形/長方形 243">
                      <a:extLst>
                        <a:ext uri="{FF2B5EF4-FFF2-40B4-BE49-F238E27FC236}">
                          <a16:creationId xmlns:a16="http://schemas.microsoft.com/office/drawing/2014/main" id="{009EC341-A0BB-4C74-8A12-FE830E1BFD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45" name="正方形/長方形 244">
                      <a:extLst>
                        <a:ext uri="{FF2B5EF4-FFF2-40B4-BE49-F238E27FC236}">
                          <a16:creationId xmlns:a16="http://schemas.microsoft.com/office/drawing/2014/main" id="{58610523-15FC-49CD-8B90-A338372BA7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46" name="正方形/長方形 245">
                      <a:extLst>
                        <a:ext uri="{FF2B5EF4-FFF2-40B4-BE49-F238E27FC236}">
                          <a16:creationId xmlns:a16="http://schemas.microsoft.com/office/drawing/2014/main" id="{31624ABE-3B01-4C78-947A-DE92D5F7F5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230" name="グループ化 229">
                    <a:extLst>
                      <a:ext uri="{FF2B5EF4-FFF2-40B4-BE49-F238E27FC236}">
                        <a16:creationId xmlns:a16="http://schemas.microsoft.com/office/drawing/2014/main" id="{26501A3B-530D-426E-8860-B161CAA4ECC7}"/>
                      </a:ext>
                    </a:extLst>
                  </p:cNvPr>
                  <p:cNvGrpSpPr/>
                  <p:nvPr/>
                </p:nvGrpSpPr>
                <p:grpSpPr>
                  <a:xfrm>
                    <a:off x="7407784" y="5544167"/>
                    <a:ext cx="1662033" cy="207754"/>
                    <a:chOff x="6492741" y="5447322"/>
                    <a:chExt cx="1662033" cy="207754"/>
                  </a:xfrm>
                </p:grpSpPr>
                <p:sp>
                  <p:nvSpPr>
                    <p:cNvPr id="231" name="正方形/長方形 230">
                      <a:extLst>
                        <a:ext uri="{FF2B5EF4-FFF2-40B4-BE49-F238E27FC236}">
                          <a16:creationId xmlns:a16="http://schemas.microsoft.com/office/drawing/2014/main" id="{40F8E918-7679-4BAC-8D43-FCC05C8941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9274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32" name="正方形/長方形 231">
                      <a:extLst>
                        <a:ext uri="{FF2B5EF4-FFF2-40B4-BE49-F238E27FC236}">
                          <a16:creationId xmlns:a16="http://schemas.microsoft.com/office/drawing/2014/main" id="{3B269124-7C1D-4BE6-BB04-748265AE52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0049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33" name="正方形/長方形 232">
                      <a:extLst>
                        <a:ext uri="{FF2B5EF4-FFF2-40B4-BE49-F238E27FC236}">
                          <a16:creationId xmlns:a16="http://schemas.microsoft.com/office/drawing/2014/main" id="{24263DB9-52C4-4966-AEE4-98F9BAD9B7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8249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34" name="正方形/長方形 233">
                      <a:extLst>
                        <a:ext uri="{FF2B5EF4-FFF2-40B4-BE49-F238E27FC236}">
                          <a16:creationId xmlns:a16="http://schemas.microsoft.com/office/drawing/2014/main" id="{CF217C37-9755-45EF-9057-3D74EDEE21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6003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35" name="正方形/長方形 234">
                      <a:extLst>
                        <a:ext uri="{FF2B5EF4-FFF2-40B4-BE49-F238E27FC236}">
                          <a16:creationId xmlns:a16="http://schemas.microsoft.com/office/drawing/2014/main" id="{7B444843-55CF-4EAF-9A21-8196C2D9E4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23757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36" name="正方形/長方形 235">
                      <a:extLst>
                        <a:ext uri="{FF2B5EF4-FFF2-40B4-BE49-F238E27FC236}">
                          <a16:creationId xmlns:a16="http://schemas.microsoft.com/office/drawing/2014/main" id="{3FB0EC10-7569-4DB0-B787-EF603BFE45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1511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37" name="正方形/長方形 236">
                      <a:extLst>
                        <a:ext uri="{FF2B5EF4-FFF2-40B4-BE49-F238E27FC236}">
                          <a16:creationId xmlns:a16="http://schemas.microsoft.com/office/drawing/2014/main" id="{C2509805-8E5F-4640-8F5B-EB5F856480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9265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38" name="正方形/長方形 237">
                      <a:extLst>
                        <a:ext uri="{FF2B5EF4-FFF2-40B4-BE49-F238E27FC236}">
                          <a16:creationId xmlns:a16="http://schemas.microsoft.com/office/drawing/2014/main" id="{21D721A3-00FE-408E-9F82-E41C8BBC1C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47020" y="5447322"/>
                      <a:ext cx="207754" cy="207754"/>
                    </a:xfrm>
                    <a:prstGeom prst="rect">
                      <a:avLst/>
                    </a:prstGeom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</p:grpSp>
      </p:grpSp>
      <p:cxnSp>
        <p:nvCxnSpPr>
          <p:cNvPr id="381" name="直線矢印コネクタ 380">
            <a:extLst>
              <a:ext uri="{FF2B5EF4-FFF2-40B4-BE49-F238E27FC236}">
                <a16:creationId xmlns:a16="http://schemas.microsoft.com/office/drawing/2014/main" id="{5A90582B-7F8B-4B1A-A866-5D4817D0B1EF}"/>
              </a:ext>
            </a:extLst>
          </p:cNvPr>
          <p:cNvCxnSpPr>
            <a:cxnSpLocks/>
            <a:stCxn id="240" idx="0"/>
            <a:endCxn id="374" idx="2"/>
          </p:cNvCxnSpPr>
          <p:nvPr/>
        </p:nvCxnSpPr>
        <p:spPr>
          <a:xfrm>
            <a:off x="4825642" y="2460279"/>
            <a:ext cx="0" cy="227248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3" name="テキスト ボックス 382">
            <a:extLst>
              <a:ext uri="{FF2B5EF4-FFF2-40B4-BE49-F238E27FC236}">
                <a16:creationId xmlns:a16="http://schemas.microsoft.com/office/drawing/2014/main" id="{10CC202B-7A09-44B9-9AAB-6C57B8ADEBAE}"/>
              </a:ext>
            </a:extLst>
          </p:cNvPr>
          <p:cNvSpPr txBox="1"/>
          <p:nvPr/>
        </p:nvSpPr>
        <p:spPr>
          <a:xfrm>
            <a:off x="541311" y="1725397"/>
            <a:ext cx="298143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⑤　前のブロックを壊す。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ブロック分前に進む。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4" name="テキスト ボックス 383">
            <a:extLst>
              <a:ext uri="{FF2B5EF4-FFF2-40B4-BE49-F238E27FC236}">
                <a16:creationId xmlns:a16="http://schemas.microsoft.com/office/drawing/2014/main" id="{308AFC76-2696-45BB-8588-818211A0DCDB}"/>
              </a:ext>
            </a:extLst>
          </p:cNvPr>
          <p:cNvSpPr txBox="1"/>
          <p:nvPr/>
        </p:nvSpPr>
        <p:spPr>
          <a:xfrm>
            <a:off x="890497" y="1785472"/>
            <a:ext cx="600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392" name="テキスト ボックス 391">
            <a:extLst>
              <a:ext uri="{FF2B5EF4-FFF2-40B4-BE49-F238E27FC236}">
                <a16:creationId xmlns:a16="http://schemas.microsoft.com/office/drawing/2014/main" id="{F188772E-65B0-4260-A31B-93851B48FCAC}"/>
              </a:ext>
            </a:extLst>
          </p:cNvPr>
          <p:cNvSpPr txBox="1"/>
          <p:nvPr/>
        </p:nvSpPr>
        <p:spPr>
          <a:xfrm>
            <a:off x="2520679" y="1759370"/>
            <a:ext cx="600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395" name="テキスト ボックス 394">
            <a:extLst>
              <a:ext uri="{FF2B5EF4-FFF2-40B4-BE49-F238E27FC236}">
                <a16:creationId xmlns:a16="http://schemas.microsoft.com/office/drawing/2014/main" id="{B7EB9A65-E0CD-4038-BBAA-CFC38A2070E3}"/>
              </a:ext>
            </a:extLst>
          </p:cNvPr>
          <p:cNvSpPr txBox="1"/>
          <p:nvPr/>
        </p:nvSpPr>
        <p:spPr>
          <a:xfrm>
            <a:off x="2000351" y="2342168"/>
            <a:ext cx="7608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ぶんまえ</a:t>
            </a:r>
          </a:p>
        </p:txBody>
      </p:sp>
      <p:sp>
        <p:nvSpPr>
          <p:cNvPr id="396" name="テキスト ボックス 395">
            <a:extLst>
              <a:ext uri="{FF2B5EF4-FFF2-40B4-BE49-F238E27FC236}">
                <a16:creationId xmlns:a16="http://schemas.microsoft.com/office/drawing/2014/main" id="{008D2293-A8C8-4D7D-A2F8-6046153319AB}"/>
              </a:ext>
            </a:extLst>
          </p:cNvPr>
          <p:cNvSpPr txBox="1"/>
          <p:nvPr/>
        </p:nvSpPr>
        <p:spPr>
          <a:xfrm>
            <a:off x="2661578" y="2340358"/>
            <a:ext cx="600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398" name="テキスト ボックス 397">
            <a:extLst>
              <a:ext uri="{FF2B5EF4-FFF2-40B4-BE49-F238E27FC236}">
                <a16:creationId xmlns:a16="http://schemas.microsoft.com/office/drawing/2014/main" id="{E9B87731-7092-4EC6-93F0-F9912C95C4A4}"/>
              </a:ext>
            </a:extLst>
          </p:cNvPr>
          <p:cNvSpPr txBox="1"/>
          <p:nvPr/>
        </p:nvSpPr>
        <p:spPr>
          <a:xfrm>
            <a:off x="1226139" y="2789113"/>
            <a:ext cx="23219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→⑤を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9" name="テキスト ボックス 398">
            <a:extLst>
              <a:ext uri="{FF2B5EF4-FFF2-40B4-BE49-F238E27FC236}">
                <a16:creationId xmlns:a16="http://schemas.microsoft.com/office/drawing/2014/main" id="{3DB2B61B-CEA5-4326-8D2F-04AB0D037EC2}"/>
              </a:ext>
            </a:extLst>
          </p:cNvPr>
          <p:cNvSpPr txBox="1"/>
          <p:nvPr/>
        </p:nvSpPr>
        <p:spPr>
          <a:xfrm>
            <a:off x="1938976" y="2848201"/>
            <a:ext cx="7804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</a:t>
            </a:r>
          </a:p>
        </p:txBody>
      </p:sp>
      <p:sp>
        <p:nvSpPr>
          <p:cNvPr id="401" name="テキスト ボックス 400">
            <a:extLst>
              <a:ext uri="{FF2B5EF4-FFF2-40B4-BE49-F238E27FC236}">
                <a16:creationId xmlns:a16="http://schemas.microsoft.com/office/drawing/2014/main" id="{3DA91244-7DEC-4D3C-8A06-B0103AC120A7}"/>
              </a:ext>
            </a:extLst>
          </p:cNvPr>
          <p:cNvSpPr txBox="1"/>
          <p:nvPr/>
        </p:nvSpPr>
        <p:spPr>
          <a:xfrm>
            <a:off x="2743573" y="2848201"/>
            <a:ext cx="4891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400" name="テキスト ボックス 399">
            <a:extLst>
              <a:ext uri="{FF2B5EF4-FFF2-40B4-BE49-F238E27FC236}">
                <a16:creationId xmlns:a16="http://schemas.microsoft.com/office/drawing/2014/main" id="{3D3CD59C-AEC5-4CB8-B4B2-18896131DEAD}"/>
              </a:ext>
            </a:extLst>
          </p:cNvPr>
          <p:cNvSpPr txBox="1"/>
          <p:nvPr/>
        </p:nvSpPr>
        <p:spPr>
          <a:xfrm>
            <a:off x="3380297" y="4455608"/>
            <a:ext cx="1177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02" name="図 201">
            <a:extLst>
              <a:ext uri="{FF2B5EF4-FFF2-40B4-BE49-F238E27FC236}">
                <a16:creationId xmlns:a16="http://schemas.microsoft.com/office/drawing/2014/main" id="{8602179F-FD9B-45D4-B7B2-2322DEFB9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1236" y="4749920"/>
            <a:ext cx="388256" cy="585045"/>
          </a:xfrm>
          <a:prstGeom prst="rect">
            <a:avLst/>
          </a:prstGeom>
        </p:spPr>
      </p:pic>
      <p:sp>
        <p:nvSpPr>
          <p:cNvPr id="203" name="テキスト ボックス 202">
            <a:extLst>
              <a:ext uri="{FF2B5EF4-FFF2-40B4-BE49-F238E27FC236}">
                <a16:creationId xmlns:a16="http://schemas.microsoft.com/office/drawing/2014/main" id="{0B03A757-E39B-4275-9D85-D8C2156A54CE}"/>
              </a:ext>
            </a:extLst>
          </p:cNvPr>
          <p:cNvSpPr txBox="1"/>
          <p:nvPr/>
        </p:nvSpPr>
        <p:spPr>
          <a:xfrm>
            <a:off x="4318285" y="3305760"/>
            <a:ext cx="44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⑤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4" name="テキスト ボックス 203">
            <a:extLst>
              <a:ext uri="{FF2B5EF4-FFF2-40B4-BE49-F238E27FC236}">
                <a16:creationId xmlns:a16="http://schemas.microsoft.com/office/drawing/2014/main" id="{F98D67CC-373D-4C70-8B77-047754149921}"/>
              </a:ext>
            </a:extLst>
          </p:cNvPr>
          <p:cNvSpPr txBox="1"/>
          <p:nvPr/>
        </p:nvSpPr>
        <p:spPr>
          <a:xfrm>
            <a:off x="4275574" y="5033679"/>
            <a:ext cx="44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⑥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05" name="図 204">
            <a:extLst>
              <a:ext uri="{FF2B5EF4-FFF2-40B4-BE49-F238E27FC236}">
                <a16:creationId xmlns:a16="http://schemas.microsoft.com/office/drawing/2014/main" id="{69C4B2FA-3ACF-4D74-BBF5-429795C2D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985" y="4800700"/>
            <a:ext cx="324231" cy="461497"/>
          </a:xfrm>
          <a:prstGeom prst="rect">
            <a:avLst/>
          </a:prstGeom>
        </p:spPr>
      </p:pic>
      <p:cxnSp>
        <p:nvCxnSpPr>
          <p:cNvPr id="206" name="直線矢印コネクタ 205">
            <a:extLst>
              <a:ext uri="{FF2B5EF4-FFF2-40B4-BE49-F238E27FC236}">
                <a16:creationId xmlns:a16="http://schemas.microsoft.com/office/drawing/2014/main" id="{0FB6EFCC-2F0F-4DBC-AA71-71F486624025}"/>
              </a:ext>
            </a:extLst>
          </p:cNvPr>
          <p:cNvCxnSpPr>
            <a:cxnSpLocks/>
          </p:cNvCxnSpPr>
          <p:nvPr/>
        </p:nvCxnSpPr>
        <p:spPr>
          <a:xfrm>
            <a:off x="4877882" y="5089986"/>
            <a:ext cx="193654" cy="88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テキスト ボックス 206">
            <a:extLst>
              <a:ext uri="{FF2B5EF4-FFF2-40B4-BE49-F238E27FC236}">
                <a16:creationId xmlns:a16="http://schemas.microsoft.com/office/drawing/2014/main" id="{5A73D258-7EF2-4D51-AE53-EECA952FA503}"/>
              </a:ext>
            </a:extLst>
          </p:cNvPr>
          <p:cNvSpPr txBox="1"/>
          <p:nvPr/>
        </p:nvSpPr>
        <p:spPr>
          <a:xfrm>
            <a:off x="4692294" y="5244953"/>
            <a:ext cx="44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⑦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8" name="テキスト ボックス 207">
            <a:extLst>
              <a:ext uri="{FF2B5EF4-FFF2-40B4-BE49-F238E27FC236}">
                <a16:creationId xmlns:a16="http://schemas.microsoft.com/office/drawing/2014/main" id="{DD959938-6C4D-4754-B437-CD4D3C5A78F7}"/>
              </a:ext>
            </a:extLst>
          </p:cNvPr>
          <p:cNvSpPr txBox="1"/>
          <p:nvPr/>
        </p:nvSpPr>
        <p:spPr>
          <a:xfrm>
            <a:off x="5171482" y="5060287"/>
            <a:ext cx="396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⑧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11" name="図 210">
            <a:extLst>
              <a:ext uri="{FF2B5EF4-FFF2-40B4-BE49-F238E27FC236}">
                <a16:creationId xmlns:a16="http://schemas.microsoft.com/office/drawing/2014/main" id="{E9CBF987-5EBA-4264-BF01-C3EC3A8C8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406" y="1891145"/>
            <a:ext cx="363547" cy="517458"/>
          </a:xfrm>
          <a:prstGeom prst="rect">
            <a:avLst/>
          </a:prstGeom>
        </p:spPr>
      </p:pic>
      <p:sp>
        <p:nvSpPr>
          <p:cNvPr id="418" name="テキスト ボックス 417">
            <a:extLst>
              <a:ext uri="{FF2B5EF4-FFF2-40B4-BE49-F238E27FC236}">
                <a16:creationId xmlns:a16="http://schemas.microsoft.com/office/drawing/2014/main" id="{6DFAEF4D-CF48-4970-8EB4-243FA732DAEB}"/>
              </a:ext>
            </a:extLst>
          </p:cNvPr>
          <p:cNvSpPr txBox="1"/>
          <p:nvPr/>
        </p:nvSpPr>
        <p:spPr>
          <a:xfrm>
            <a:off x="545638" y="3409431"/>
            <a:ext cx="27495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⑥　左に向きを変える。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9" name="テキスト ボックス 418">
            <a:extLst>
              <a:ext uri="{FF2B5EF4-FFF2-40B4-BE49-F238E27FC236}">
                <a16:creationId xmlns:a16="http://schemas.microsoft.com/office/drawing/2014/main" id="{9BEDB70A-2888-44A1-8052-9B88884A7BF8}"/>
              </a:ext>
            </a:extLst>
          </p:cNvPr>
          <p:cNvSpPr txBox="1"/>
          <p:nvPr/>
        </p:nvSpPr>
        <p:spPr>
          <a:xfrm>
            <a:off x="894824" y="3469506"/>
            <a:ext cx="600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420" name="テキスト ボックス 419">
            <a:extLst>
              <a:ext uri="{FF2B5EF4-FFF2-40B4-BE49-F238E27FC236}">
                <a16:creationId xmlns:a16="http://schemas.microsoft.com/office/drawing/2014/main" id="{B1553001-BE18-4D73-9C9D-F74E2913642A}"/>
              </a:ext>
            </a:extLst>
          </p:cNvPr>
          <p:cNvSpPr txBox="1"/>
          <p:nvPr/>
        </p:nvSpPr>
        <p:spPr>
          <a:xfrm>
            <a:off x="1473355" y="3470742"/>
            <a:ext cx="374273" cy="25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21" name="テキスト ボックス 420">
            <a:extLst>
              <a:ext uri="{FF2B5EF4-FFF2-40B4-BE49-F238E27FC236}">
                <a16:creationId xmlns:a16="http://schemas.microsoft.com/office/drawing/2014/main" id="{68571527-588F-4601-BAEE-001B87C8510D}"/>
              </a:ext>
            </a:extLst>
          </p:cNvPr>
          <p:cNvSpPr txBox="1"/>
          <p:nvPr/>
        </p:nvSpPr>
        <p:spPr>
          <a:xfrm>
            <a:off x="2162146" y="3478384"/>
            <a:ext cx="3742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22" name="テキスト ボックス 421">
            <a:extLst>
              <a:ext uri="{FF2B5EF4-FFF2-40B4-BE49-F238E27FC236}">
                <a16:creationId xmlns:a16="http://schemas.microsoft.com/office/drawing/2014/main" id="{3012FE31-3241-4CF7-8CAE-4587B2CCA0F4}"/>
              </a:ext>
            </a:extLst>
          </p:cNvPr>
          <p:cNvSpPr txBox="1"/>
          <p:nvPr/>
        </p:nvSpPr>
        <p:spPr>
          <a:xfrm>
            <a:off x="555249" y="4375779"/>
            <a:ext cx="27495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⑧　左に向きを変える。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4" name="テキスト ボックス 423">
            <a:extLst>
              <a:ext uri="{FF2B5EF4-FFF2-40B4-BE49-F238E27FC236}">
                <a16:creationId xmlns:a16="http://schemas.microsoft.com/office/drawing/2014/main" id="{F6C7A210-4D2A-4E09-876F-72B69671360E}"/>
              </a:ext>
            </a:extLst>
          </p:cNvPr>
          <p:cNvSpPr txBox="1"/>
          <p:nvPr/>
        </p:nvSpPr>
        <p:spPr>
          <a:xfrm>
            <a:off x="904435" y="4435854"/>
            <a:ext cx="600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425" name="テキスト ボックス 424">
            <a:extLst>
              <a:ext uri="{FF2B5EF4-FFF2-40B4-BE49-F238E27FC236}">
                <a16:creationId xmlns:a16="http://schemas.microsoft.com/office/drawing/2014/main" id="{7063D69B-4745-435D-A2EA-78AD7EFEF7F6}"/>
              </a:ext>
            </a:extLst>
          </p:cNvPr>
          <p:cNvSpPr txBox="1"/>
          <p:nvPr/>
        </p:nvSpPr>
        <p:spPr>
          <a:xfrm>
            <a:off x="1482966" y="4437090"/>
            <a:ext cx="374273" cy="25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26" name="テキスト ボックス 425">
            <a:extLst>
              <a:ext uri="{FF2B5EF4-FFF2-40B4-BE49-F238E27FC236}">
                <a16:creationId xmlns:a16="http://schemas.microsoft.com/office/drawing/2014/main" id="{D24AC045-E1C7-4F3F-B45F-D05786C06F08}"/>
              </a:ext>
            </a:extLst>
          </p:cNvPr>
          <p:cNvSpPr txBox="1"/>
          <p:nvPr/>
        </p:nvSpPr>
        <p:spPr>
          <a:xfrm>
            <a:off x="2171757" y="4444732"/>
            <a:ext cx="3742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27" name="テキスト ボックス 426">
            <a:extLst>
              <a:ext uri="{FF2B5EF4-FFF2-40B4-BE49-F238E27FC236}">
                <a16:creationId xmlns:a16="http://schemas.microsoft.com/office/drawing/2014/main" id="{E4CB3BBD-9F31-4331-8D55-C9688EBD35C0}"/>
              </a:ext>
            </a:extLst>
          </p:cNvPr>
          <p:cNvSpPr txBox="1"/>
          <p:nvPr/>
        </p:nvSpPr>
        <p:spPr>
          <a:xfrm>
            <a:off x="548263" y="3860675"/>
            <a:ext cx="29814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⑦　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ブロック分前に進む。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8" name="テキスト ボックス 427">
            <a:extLst>
              <a:ext uri="{FF2B5EF4-FFF2-40B4-BE49-F238E27FC236}">
                <a16:creationId xmlns:a16="http://schemas.microsoft.com/office/drawing/2014/main" id="{8E7D45D1-079F-4E84-95BD-73C7356BAF96}"/>
              </a:ext>
            </a:extLst>
          </p:cNvPr>
          <p:cNvSpPr txBox="1"/>
          <p:nvPr/>
        </p:nvSpPr>
        <p:spPr>
          <a:xfrm>
            <a:off x="1999753" y="3914181"/>
            <a:ext cx="7608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ぶんまえ</a:t>
            </a:r>
          </a:p>
        </p:txBody>
      </p:sp>
      <p:sp>
        <p:nvSpPr>
          <p:cNvPr id="429" name="テキスト ボックス 428">
            <a:extLst>
              <a:ext uri="{FF2B5EF4-FFF2-40B4-BE49-F238E27FC236}">
                <a16:creationId xmlns:a16="http://schemas.microsoft.com/office/drawing/2014/main" id="{E0739E02-F39D-433C-9BA7-9B626B80BB4D}"/>
              </a:ext>
            </a:extLst>
          </p:cNvPr>
          <p:cNvSpPr txBox="1"/>
          <p:nvPr/>
        </p:nvSpPr>
        <p:spPr>
          <a:xfrm>
            <a:off x="2660980" y="3912371"/>
            <a:ext cx="600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430" name="テキスト ボックス 429">
            <a:extLst>
              <a:ext uri="{FF2B5EF4-FFF2-40B4-BE49-F238E27FC236}">
                <a16:creationId xmlns:a16="http://schemas.microsoft.com/office/drawing/2014/main" id="{B3A2CD63-605E-4224-8EF4-79A19BAFC92C}"/>
              </a:ext>
            </a:extLst>
          </p:cNvPr>
          <p:cNvSpPr txBox="1"/>
          <p:nvPr/>
        </p:nvSpPr>
        <p:spPr>
          <a:xfrm>
            <a:off x="548263" y="5179423"/>
            <a:ext cx="3950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⑨　①～⑧をセットで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1" name="テキスト ボックス 430">
            <a:extLst>
              <a:ext uri="{FF2B5EF4-FFF2-40B4-BE49-F238E27FC236}">
                <a16:creationId xmlns:a16="http://schemas.microsoft.com/office/drawing/2014/main" id="{20D275FC-D29F-459C-8C60-13E5FC5437BE}"/>
              </a:ext>
            </a:extLst>
          </p:cNvPr>
          <p:cNvSpPr txBox="1"/>
          <p:nvPr/>
        </p:nvSpPr>
        <p:spPr>
          <a:xfrm>
            <a:off x="2914013" y="5260855"/>
            <a:ext cx="7054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</a:t>
            </a:r>
          </a:p>
        </p:txBody>
      </p:sp>
      <p:sp>
        <p:nvSpPr>
          <p:cNvPr id="432" name="テキスト ボックス 431">
            <a:extLst>
              <a:ext uri="{FF2B5EF4-FFF2-40B4-BE49-F238E27FC236}">
                <a16:creationId xmlns:a16="http://schemas.microsoft.com/office/drawing/2014/main" id="{F3986934-1681-4245-B6D8-39535AB7D8AC}"/>
              </a:ext>
            </a:extLst>
          </p:cNvPr>
          <p:cNvSpPr txBox="1"/>
          <p:nvPr/>
        </p:nvSpPr>
        <p:spPr>
          <a:xfrm>
            <a:off x="3671403" y="5248375"/>
            <a:ext cx="4419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34703654-0919-4174-9935-C4D9563F90F6}"/>
              </a:ext>
            </a:extLst>
          </p:cNvPr>
          <p:cNvCxnSpPr>
            <a:cxnSpLocks/>
          </p:cNvCxnSpPr>
          <p:nvPr/>
        </p:nvCxnSpPr>
        <p:spPr>
          <a:xfrm>
            <a:off x="4981781" y="2459175"/>
            <a:ext cx="3960389" cy="1104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3" name="直線コネクタ 442">
            <a:extLst>
              <a:ext uri="{FF2B5EF4-FFF2-40B4-BE49-F238E27FC236}">
                <a16:creationId xmlns:a16="http://schemas.microsoft.com/office/drawing/2014/main" id="{137F8355-C02B-4EA0-AA81-393CBE3F9C12}"/>
              </a:ext>
            </a:extLst>
          </p:cNvPr>
          <p:cNvCxnSpPr>
            <a:cxnSpLocks/>
          </p:cNvCxnSpPr>
          <p:nvPr/>
        </p:nvCxnSpPr>
        <p:spPr>
          <a:xfrm>
            <a:off x="4981781" y="4743115"/>
            <a:ext cx="3960389" cy="1104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4" name="直線コネクタ 443">
            <a:extLst>
              <a:ext uri="{FF2B5EF4-FFF2-40B4-BE49-F238E27FC236}">
                <a16:creationId xmlns:a16="http://schemas.microsoft.com/office/drawing/2014/main" id="{297EFCE6-48B5-407D-8096-B0EA8DE6A6E4}"/>
              </a:ext>
            </a:extLst>
          </p:cNvPr>
          <p:cNvCxnSpPr>
            <a:cxnSpLocks/>
          </p:cNvCxnSpPr>
          <p:nvPr/>
        </p:nvCxnSpPr>
        <p:spPr>
          <a:xfrm flipH="1" flipV="1">
            <a:off x="4967591" y="2442019"/>
            <a:ext cx="6640" cy="2284756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5" name="直線コネクタ 444">
            <a:extLst>
              <a:ext uri="{FF2B5EF4-FFF2-40B4-BE49-F238E27FC236}">
                <a16:creationId xmlns:a16="http://schemas.microsoft.com/office/drawing/2014/main" id="{F8F2C7A1-7AE2-4D35-BE31-6747D758F322}"/>
              </a:ext>
            </a:extLst>
          </p:cNvPr>
          <p:cNvCxnSpPr>
            <a:cxnSpLocks/>
          </p:cNvCxnSpPr>
          <p:nvPr/>
        </p:nvCxnSpPr>
        <p:spPr>
          <a:xfrm flipV="1">
            <a:off x="5532890" y="2442019"/>
            <a:ext cx="7759" cy="2321366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6" name="直線コネクタ 445">
            <a:extLst>
              <a:ext uri="{FF2B5EF4-FFF2-40B4-BE49-F238E27FC236}">
                <a16:creationId xmlns:a16="http://schemas.microsoft.com/office/drawing/2014/main" id="{30B94909-977C-4780-B426-642967CD3580}"/>
              </a:ext>
            </a:extLst>
          </p:cNvPr>
          <p:cNvCxnSpPr>
            <a:cxnSpLocks/>
          </p:cNvCxnSpPr>
          <p:nvPr/>
        </p:nvCxnSpPr>
        <p:spPr>
          <a:xfrm flipV="1">
            <a:off x="6098912" y="2459175"/>
            <a:ext cx="29632" cy="230421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7" name="直線コネクタ 446">
            <a:extLst>
              <a:ext uri="{FF2B5EF4-FFF2-40B4-BE49-F238E27FC236}">
                <a16:creationId xmlns:a16="http://schemas.microsoft.com/office/drawing/2014/main" id="{9F2F8B1D-BF73-43E9-A324-C61BB4155A1C}"/>
              </a:ext>
            </a:extLst>
          </p:cNvPr>
          <p:cNvCxnSpPr>
            <a:cxnSpLocks/>
          </p:cNvCxnSpPr>
          <p:nvPr/>
        </p:nvCxnSpPr>
        <p:spPr>
          <a:xfrm flipH="1" flipV="1">
            <a:off x="6650884" y="2459175"/>
            <a:ext cx="8590" cy="230421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" name="直線コネクタ 447">
            <a:extLst>
              <a:ext uri="{FF2B5EF4-FFF2-40B4-BE49-F238E27FC236}">
                <a16:creationId xmlns:a16="http://schemas.microsoft.com/office/drawing/2014/main" id="{645C36F6-70F4-49BC-A61E-178322531EE5}"/>
              </a:ext>
            </a:extLst>
          </p:cNvPr>
          <p:cNvCxnSpPr>
            <a:cxnSpLocks/>
          </p:cNvCxnSpPr>
          <p:nvPr/>
        </p:nvCxnSpPr>
        <p:spPr>
          <a:xfrm flipH="1" flipV="1">
            <a:off x="7234482" y="2477436"/>
            <a:ext cx="6585" cy="2249339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9" name="直線コネクタ 448">
            <a:extLst>
              <a:ext uri="{FF2B5EF4-FFF2-40B4-BE49-F238E27FC236}">
                <a16:creationId xmlns:a16="http://schemas.microsoft.com/office/drawing/2014/main" id="{C609F05C-1EA6-4076-AAA1-54777EAAA2D0}"/>
              </a:ext>
            </a:extLst>
          </p:cNvPr>
          <p:cNvCxnSpPr>
            <a:cxnSpLocks/>
          </p:cNvCxnSpPr>
          <p:nvPr/>
        </p:nvCxnSpPr>
        <p:spPr>
          <a:xfrm flipV="1">
            <a:off x="7792779" y="2471853"/>
            <a:ext cx="27593" cy="2252096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" name="直線コネクタ 449">
            <a:extLst>
              <a:ext uri="{FF2B5EF4-FFF2-40B4-BE49-F238E27FC236}">
                <a16:creationId xmlns:a16="http://schemas.microsoft.com/office/drawing/2014/main" id="{59A79429-2EE6-4811-AE92-BA55A48B171B}"/>
              </a:ext>
            </a:extLst>
          </p:cNvPr>
          <p:cNvCxnSpPr>
            <a:cxnSpLocks/>
          </p:cNvCxnSpPr>
          <p:nvPr/>
        </p:nvCxnSpPr>
        <p:spPr>
          <a:xfrm flipH="1" flipV="1">
            <a:off x="8358288" y="2475650"/>
            <a:ext cx="8042" cy="2231959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1" name="直線コネクタ 450">
            <a:extLst>
              <a:ext uri="{FF2B5EF4-FFF2-40B4-BE49-F238E27FC236}">
                <a16:creationId xmlns:a16="http://schemas.microsoft.com/office/drawing/2014/main" id="{764E4D7E-6584-4B55-A759-A37EE4DE4CA5}"/>
              </a:ext>
            </a:extLst>
          </p:cNvPr>
          <p:cNvCxnSpPr>
            <a:cxnSpLocks/>
          </p:cNvCxnSpPr>
          <p:nvPr/>
        </p:nvCxnSpPr>
        <p:spPr>
          <a:xfrm flipV="1">
            <a:off x="8938150" y="2479448"/>
            <a:ext cx="0" cy="2281111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2" name="テキスト ボックス 451">
            <a:extLst>
              <a:ext uri="{FF2B5EF4-FFF2-40B4-BE49-F238E27FC236}">
                <a16:creationId xmlns:a16="http://schemas.microsoft.com/office/drawing/2014/main" id="{0B7F7EA2-5CF2-4A7E-978A-6973FCE7780C}"/>
              </a:ext>
            </a:extLst>
          </p:cNvPr>
          <p:cNvSpPr txBox="1"/>
          <p:nvPr/>
        </p:nvSpPr>
        <p:spPr>
          <a:xfrm>
            <a:off x="8125245" y="4726775"/>
            <a:ext cx="1177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3" name="テキスト ボックス 452">
            <a:extLst>
              <a:ext uri="{FF2B5EF4-FFF2-40B4-BE49-F238E27FC236}">
                <a16:creationId xmlns:a16="http://schemas.microsoft.com/office/drawing/2014/main" id="{72C88F95-CF6E-4C0B-AD5F-408CA96E20B0}"/>
              </a:ext>
            </a:extLst>
          </p:cNvPr>
          <p:cNvSpPr txBox="1"/>
          <p:nvPr/>
        </p:nvSpPr>
        <p:spPr>
          <a:xfrm>
            <a:off x="1813671" y="5797552"/>
            <a:ext cx="49141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①～⑧を実行すると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列分草を刈ることができるよ！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全部で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16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列あるから　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16÷2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回繰り返せば、完成だね！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4" name="テキスト ボックス 453">
            <a:extLst>
              <a:ext uri="{FF2B5EF4-FFF2-40B4-BE49-F238E27FC236}">
                <a16:creationId xmlns:a16="http://schemas.microsoft.com/office/drawing/2014/main" id="{7EA84BEC-73CB-40E0-89E8-B461234387CC}"/>
              </a:ext>
            </a:extLst>
          </p:cNvPr>
          <p:cNvSpPr txBox="1"/>
          <p:nvPr/>
        </p:nvSpPr>
        <p:spPr>
          <a:xfrm>
            <a:off x="4270720" y="5843245"/>
            <a:ext cx="2785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5" name="テキスト ボックス 454">
            <a:extLst>
              <a:ext uri="{FF2B5EF4-FFF2-40B4-BE49-F238E27FC236}">
                <a16:creationId xmlns:a16="http://schemas.microsoft.com/office/drawing/2014/main" id="{340389F6-E9E3-4A14-8E37-34795D1324A1}"/>
              </a:ext>
            </a:extLst>
          </p:cNvPr>
          <p:cNvSpPr txBox="1"/>
          <p:nvPr/>
        </p:nvSpPr>
        <p:spPr>
          <a:xfrm>
            <a:off x="2470483" y="5843245"/>
            <a:ext cx="6810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6" name="テキスト ボックス 455">
            <a:extLst>
              <a:ext uri="{FF2B5EF4-FFF2-40B4-BE49-F238E27FC236}">
                <a16:creationId xmlns:a16="http://schemas.microsoft.com/office/drawing/2014/main" id="{7B4E9026-650A-4A3E-8294-528BCBE165A6}"/>
              </a:ext>
            </a:extLst>
          </p:cNvPr>
          <p:cNvSpPr txBox="1"/>
          <p:nvPr/>
        </p:nvSpPr>
        <p:spPr>
          <a:xfrm>
            <a:off x="1792724" y="6240741"/>
            <a:ext cx="5565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ぜんぶ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7" name="図 456">
            <a:extLst>
              <a:ext uri="{FF2B5EF4-FFF2-40B4-BE49-F238E27FC236}">
                <a16:creationId xmlns:a16="http://schemas.microsoft.com/office/drawing/2014/main" id="{8CBC91FD-ECF9-4EF5-B94F-D1D5FACFC2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9949" y="5497231"/>
            <a:ext cx="835296" cy="1331134"/>
          </a:xfrm>
          <a:prstGeom prst="rect">
            <a:avLst/>
          </a:prstGeom>
        </p:spPr>
      </p:pic>
      <p:sp>
        <p:nvSpPr>
          <p:cNvPr id="458" name="テキスト ボックス 457">
            <a:extLst>
              <a:ext uri="{FF2B5EF4-FFF2-40B4-BE49-F238E27FC236}">
                <a16:creationId xmlns:a16="http://schemas.microsoft.com/office/drawing/2014/main" id="{339F2F12-E368-40C6-9C4D-C91F7FC97EFD}"/>
              </a:ext>
            </a:extLst>
          </p:cNvPr>
          <p:cNvSpPr txBox="1"/>
          <p:nvPr/>
        </p:nvSpPr>
        <p:spPr>
          <a:xfrm>
            <a:off x="5601393" y="6261410"/>
            <a:ext cx="6641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9" name="吹き出し: 角を丸めた四角形 458">
            <a:extLst>
              <a:ext uri="{FF2B5EF4-FFF2-40B4-BE49-F238E27FC236}">
                <a16:creationId xmlns:a16="http://schemas.microsoft.com/office/drawing/2014/main" id="{0CFCC688-9320-4D8D-9158-1DA49F4FA1CC}"/>
              </a:ext>
            </a:extLst>
          </p:cNvPr>
          <p:cNvSpPr/>
          <p:nvPr/>
        </p:nvSpPr>
        <p:spPr>
          <a:xfrm>
            <a:off x="1736067" y="5787936"/>
            <a:ext cx="5057741" cy="1028428"/>
          </a:xfrm>
          <a:prstGeom prst="wedgeRoundRectCallout">
            <a:avLst>
              <a:gd name="adj1" fmla="val 56552"/>
              <a:gd name="adj2" fmla="val -746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0" name="テキスト ボックス 459">
            <a:extLst>
              <a:ext uri="{FF2B5EF4-FFF2-40B4-BE49-F238E27FC236}">
                <a16:creationId xmlns:a16="http://schemas.microsoft.com/office/drawing/2014/main" id="{87DA7BA5-C52B-4031-8A01-B1AFDDEC5FDE}"/>
              </a:ext>
            </a:extLst>
          </p:cNvPr>
          <p:cNvSpPr txBox="1"/>
          <p:nvPr/>
        </p:nvSpPr>
        <p:spPr>
          <a:xfrm>
            <a:off x="3457204" y="5843245"/>
            <a:ext cx="80773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れつぶんくさ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1" name="テキスト ボックス 460">
            <a:extLst>
              <a:ext uri="{FF2B5EF4-FFF2-40B4-BE49-F238E27FC236}">
                <a16:creationId xmlns:a16="http://schemas.microsoft.com/office/drawing/2014/main" id="{8602D1BE-E4B7-45A7-AE99-EFD394A99566}"/>
              </a:ext>
            </a:extLst>
          </p:cNvPr>
          <p:cNvSpPr txBox="1"/>
          <p:nvPr/>
        </p:nvSpPr>
        <p:spPr>
          <a:xfrm>
            <a:off x="2503286" y="6261410"/>
            <a:ext cx="432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2" name="テキスト ボックス 461">
            <a:extLst>
              <a:ext uri="{FF2B5EF4-FFF2-40B4-BE49-F238E27FC236}">
                <a16:creationId xmlns:a16="http://schemas.microsoft.com/office/drawing/2014/main" id="{1C8F9743-DADF-4EC3-94E8-3272429CFCD5}"/>
              </a:ext>
            </a:extLst>
          </p:cNvPr>
          <p:cNvSpPr txBox="1"/>
          <p:nvPr/>
        </p:nvSpPr>
        <p:spPr>
          <a:xfrm>
            <a:off x="4370855" y="6261410"/>
            <a:ext cx="5711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r>
              <a:rPr kumimoji="1" lang="en-US" altLang="ja-JP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en-US" altLang="ja-JP" sz="8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3" name="テキスト ボックス 462">
            <a:extLst>
              <a:ext uri="{FF2B5EF4-FFF2-40B4-BE49-F238E27FC236}">
                <a16:creationId xmlns:a16="http://schemas.microsoft.com/office/drawing/2014/main" id="{F996DEEE-EBB6-44C2-8068-0CCA67E218B4}"/>
              </a:ext>
            </a:extLst>
          </p:cNvPr>
          <p:cNvSpPr txBox="1"/>
          <p:nvPr/>
        </p:nvSpPr>
        <p:spPr>
          <a:xfrm>
            <a:off x="4923254" y="6261410"/>
            <a:ext cx="418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90365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．草を刈ろう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AA73A4-9B57-432B-AABE-2EFE7CE646EC}"/>
              </a:ext>
            </a:extLst>
          </p:cNvPr>
          <p:cNvSpPr txBox="1"/>
          <p:nvPr/>
        </p:nvSpPr>
        <p:spPr>
          <a:xfrm>
            <a:off x="895907" y="397943"/>
            <a:ext cx="543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くさ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1489515" y="397943"/>
            <a:ext cx="510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sp>
        <p:nvSpPr>
          <p:cNvPr id="403" name="テキスト ボックス 402">
            <a:extLst>
              <a:ext uri="{FF2B5EF4-FFF2-40B4-BE49-F238E27FC236}">
                <a16:creationId xmlns:a16="http://schemas.microsoft.com/office/drawing/2014/main" id="{92F26C6B-29E2-455F-AB62-54818A70DB46}"/>
              </a:ext>
            </a:extLst>
          </p:cNvPr>
          <p:cNvSpPr txBox="1"/>
          <p:nvPr/>
        </p:nvSpPr>
        <p:spPr>
          <a:xfrm>
            <a:off x="724456" y="960972"/>
            <a:ext cx="62880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プレイヤーがエージェントを動かすための指令を出す。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4" name="テキスト ボックス 403">
            <a:extLst>
              <a:ext uri="{FF2B5EF4-FFF2-40B4-BE49-F238E27FC236}">
                <a16:creationId xmlns:a16="http://schemas.microsoft.com/office/drawing/2014/main" id="{B60861CC-0D13-4552-AA2B-F9E059634740}"/>
              </a:ext>
            </a:extLst>
          </p:cNvPr>
          <p:cNvSpPr txBox="1"/>
          <p:nvPr/>
        </p:nvSpPr>
        <p:spPr>
          <a:xfrm>
            <a:off x="724456" y="1472454"/>
            <a:ext cx="81675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エージェントは草を刈る。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5" name="テキスト ボックス 404">
            <a:extLst>
              <a:ext uri="{FF2B5EF4-FFF2-40B4-BE49-F238E27FC236}">
                <a16:creationId xmlns:a16="http://schemas.microsoft.com/office/drawing/2014/main" id="{A86C3992-D746-4512-9099-90F85D6BC899}"/>
              </a:ext>
            </a:extLst>
          </p:cNvPr>
          <p:cNvSpPr txBox="1"/>
          <p:nvPr/>
        </p:nvSpPr>
        <p:spPr>
          <a:xfrm>
            <a:off x="5402349" y="1029610"/>
            <a:ext cx="606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</a:p>
        </p:txBody>
      </p:sp>
      <p:sp>
        <p:nvSpPr>
          <p:cNvPr id="406" name="テキスト ボックス 405">
            <a:extLst>
              <a:ext uri="{FF2B5EF4-FFF2-40B4-BE49-F238E27FC236}">
                <a16:creationId xmlns:a16="http://schemas.microsoft.com/office/drawing/2014/main" id="{F974A059-55AA-4C53-9C16-38E7235C986B}"/>
              </a:ext>
            </a:extLst>
          </p:cNvPr>
          <p:cNvSpPr txBox="1"/>
          <p:nvPr/>
        </p:nvSpPr>
        <p:spPr>
          <a:xfrm>
            <a:off x="3976516" y="1020128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407" name="テキスト ボックス 406">
            <a:extLst>
              <a:ext uri="{FF2B5EF4-FFF2-40B4-BE49-F238E27FC236}">
                <a16:creationId xmlns:a16="http://schemas.microsoft.com/office/drawing/2014/main" id="{CEA8D333-D64C-4C2F-AAA7-075A889B2830}"/>
              </a:ext>
            </a:extLst>
          </p:cNvPr>
          <p:cNvSpPr txBox="1"/>
          <p:nvPr/>
        </p:nvSpPr>
        <p:spPr>
          <a:xfrm>
            <a:off x="6032105" y="102850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431" name="テキスト ボックス 430">
            <a:extLst>
              <a:ext uri="{FF2B5EF4-FFF2-40B4-BE49-F238E27FC236}">
                <a16:creationId xmlns:a16="http://schemas.microsoft.com/office/drawing/2014/main" id="{6BB61C98-796A-41FC-AC3E-697791686F09}"/>
              </a:ext>
            </a:extLst>
          </p:cNvPr>
          <p:cNvSpPr txBox="1"/>
          <p:nvPr/>
        </p:nvSpPr>
        <p:spPr>
          <a:xfrm>
            <a:off x="2610459" y="152038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くさ</a:t>
            </a:r>
          </a:p>
        </p:txBody>
      </p:sp>
      <p:sp>
        <p:nvSpPr>
          <p:cNvPr id="436" name="テキスト ボックス 435">
            <a:extLst>
              <a:ext uri="{FF2B5EF4-FFF2-40B4-BE49-F238E27FC236}">
                <a16:creationId xmlns:a16="http://schemas.microsoft.com/office/drawing/2014/main" id="{9034E228-BCFB-433C-BDFC-89B3A943FA96}"/>
              </a:ext>
            </a:extLst>
          </p:cNvPr>
          <p:cNvSpPr txBox="1"/>
          <p:nvPr/>
        </p:nvSpPr>
        <p:spPr>
          <a:xfrm>
            <a:off x="3082470" y="152038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55" name="テキスト ボックス 454">
            <a:extLst>
              <a:ext uri="{FF2B5EF4-FFF2-40B4-BE49-F238E27FC236}">
                <a16:creationId xmlns:a16="http://schemas.microsoft.com/office/drawing/2014/main" id="{99656522-9B8A-4378-B571-C47CB98FF843}"/>
              </a:ext>
            </a:extLst>
          </p:cNvPr>
          <p:cNvSpPr txBox="1"/>
          <p:nvPr/>
        </p:nvSpPr>
        <p:spPr>
          <a:xfrm>
            <a:off x="4771393" y="4982743"/>
            <a:ext cx="3770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の部分は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6" name="テキスト ボックス 455">
            <a:extLst>
              <a:ext uri="{FF2B5EF4-FFF2-40B4-BE49-F238E27FC236}">
                <a16:creationId xmlns:a16="http://schemas.microsoft.com/office/drawing/2014/main" id="{2DA4F37B-814E-41EA-8872-072B1CC64BBB}"/>
              </a:ext>
            </a:extLst>
          </p:cNvPr>
          <p:cNvSpPr txBox="1"/>
          <p:nvPr/>
        </p:nvSpPr>
        <p:spPr>
          <a:xfrm>
            <a:off x="1025546" y="2190251"/>
            <a:ext cx="3577861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2-1-1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．前のブロックを壊す。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2-1-2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ブロック分進む。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右に向きを変える。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ブロック分進む。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2-4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右に向きを変える。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7" name="テキスト ボックス 456">
            <a:extLst>
              <a:ext uri="{FF2B5EF4-FFF2-40B4-BE49-F238E27FC236}">
                <a16:creationId xmlns:a16="http://schemas.microsoft.com/office/drawing/2014/main" id="{44593E3A-8D51-4935-84FA-9B97C72D05C7}"/>
              </a:ext>
            </a:extLst>
          </p:cNvPr>
          <p:cNvSpPr txBox="1"/>
          <p:nvPr/>
        </p:nvSpPr>
        <p:spPr>
          <a:xfrm>
            <a:off x="717831" y="5894248"/>
            <a:ext cx="62880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の部分を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回繰り返して全部の草を刈る。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8" name="正方形/長方形 457">
            <a:extLst>
              <a:ext uri="{FF2B5EF4-FFF2-40B4-BE49-F238E27FC236}">
                <a16:creationId xmlns:a16="http://schemas.microsoft.com/office/drawing/2014/main" id="{F49D18B6-3C27-432E-80B6-C65C63933E4C}"/>
              </a:ext>
            </a:extLst>
          </p:cNvPr>
          <p:cNvSpPr/>
          <p:nvPr/>
        </p:nvSpPr>
        <p:spPr>
          <a:xfrm>
            <a:off x="1025546" y="2244712"/>
            <a:ext cx="3450840" cy="105597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9" name="テキスト ボックス 458">
            <a:extLst>
              <a:ext uri="{FF2B5EF4-FFF2-40B4-BE49-F238E27FC236}">
                <a16:creationId xmlns:a16="http://schemas.microsoft.com/office/drawing/2014/main" id="{F59C74D7-29DF-4302-839D-3C2A248F800C}"/>
              </a:ext>
            </a:extLst>
          </p:cNvPr>
          <p:cNvSpPr txBox="1"/>
          <p:nvPr/>
        </p:nvSpPr>
        <p:spPr>
          <a:xfrm>
            <a:off x="1878454" y="226718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460" name="テキスト ボックス 459">
            <a:extLst>
              <a:ext uri="{FF2B5EF4-FFF2-40B4-BE49-F238E27FC236}">
                <a16:creationId xmlns:a16="http://schemas.microsoft.com/office/drawing/2014/main" id="{EF886826-09FA-48B2-9C13-B473DCDCCA4B}"/>
              </a:ext>
            </a:extLst>
          </p:cNvPr>
          <p:cNvSpPr txBox="1"/>
          <p:nvPr/>
        </p:nvSpPr>
        <p:spPr>
          <a:xfrm>
            <a:off x="3484684" y="2255623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461" name="テキスト ボックス 460">
            <a:extLst>
              <a:ext uri="{FF2B5EF4-FFF2-40B4-BE49-F238E27FC236}">
                <a16:creationId xmlns:a16="http://schemas.microsoft.com/office/drawing/2014/main" id="{45A774A8-45EC-4B27-B1AB-83C2EA146632}"/>
              </a:ext>
            </a:extLst>
          </p:cNvPr>
          <p:cNvSpPr txBox="1"/>
          <p:nvPr/>
        </p:nvSpPr>
        <p:spPr>
          <a:xfrm>
            <a:off x="2730558" y="2800598"/>
            <a:ext cx="7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すす</a:t>
            </a:r>
          </a:p>
        </p:txBody>
      </p:sp>
      <p:sp>
        <p:nvSpPr>
          <p:cNvPr id="462" name="テキスト ボックス 461">
            <a:extLst>
              <a:ext uri="{FF2B5EF4-FFF2-40B4-BE49-F238E27FC236}">
                <a16:creationId xmlns:a16="http://schemas.microsoft.com/office/drawing/2014/main" id="{55579D02-E10B-4336-B56D-8B75B299CEDC}"/>
              </a:ext>
            </a:extLst>
          </p:cNvPr>
          <p:cNvSpPr txBox="1"/>
          <p:nvPr/>
        </p:nvSpPr>
        <p:spPr>
          <a:xfrm>
            <a:off x="5915276" y="5052485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463" name="正方形/長方形 462">
            <a:extLst>
              <a:ext uri="{FF2B5EF4-FFF2-40B4-BE49-F238E27FC236}">
                <a16:creationId xmlns:a16="http://schemas.microsoft.com/office/drawing/2014/main" id="{CB904FAA-D4F3-4891-9DE9-5CE3FDF0263F}"/>
              </a:ext>
            </a:extLst>
          </p:cNvPr>
          <p:cNvSpPr/>
          <p:nvPr/>
        </p:nvSpPr>
        <p:spPr>
          <a:xfrm>
            <a:off x="4882050" y="5119842"/>
            <a:ext cx="873024" cy="3986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6" name="テキスト ボックス 465">
            <a:extLst>
              <a:ext uri="{FF2B5EF4-FFF2-40B4-BE49-F238E27FC236}">
                <a16:creationId xmlns:a16="http://schemas.microsoft.com/office/drawing/2014/main" id="{701B7F4D-32EF-42C8-B9BB-BFEE32C6FF4D}"/>
              </a:ext>
            </a:extLst>
          </p:cNvPr>
          <p:cNvSpPr txBox="1"/>
          <p:nvPr/>
        </p:nvSpPr>
        <p:spPr>
          <a:xfrm>
            <a:off x="6687654" y="5051025"/>
            <a:ext cx="677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 </a:t>
            </a:r>
          </a:p>
        </p:txBody>
      </p:sp>
      <p:sp>
        <p:nvSpPr>
          <p:cNvPr id="467" name="テキスト ボックス 466">
            <a:extLst>
              <a:ext uri="{FF2B5EF4-FFF2-40B4-BE49-F238E27FC236}">
                <a16:creationId xmlns:a16="http://schemas.microsoft.com/office/drawing/2014/main" id="{368BF345-B6BA-4737-805B-24151E79EADF}"/>
              </a:ext>
            </a:extLst>
          </p:cNvPr>
          <p:cNvSpPr txBox="1"/>
          <p:nvPr/>
        </p:nvSpPr>
        <p:spPr>
          <a:xfrm>
            <a:off x="7404556" y="5047213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469" name="正方形/長方形 468">
            <a:extLst>
              <a:ext uri="{FF2B5EF4-FFF2-40B4-BE49-F238E27FC236}">
                <a16:creationId xmlns:a16="http://schemas.microsoft.com/office/drawing/2014/main" id="{BDB13D57-3219-4E3E-A770-9B9E0E52450F}"/>
              </a:ext>
            </a:extLst>
          </p:cNvPr>
          <p:cNvSpPr/>
          <p:nvPr/>
        </p:nvSpPr>
        <p:spPr>
          <a:xfrm>
            <a:off x="612559" y="2014023"/>
            <a:ext cx="8102815" cy="3739407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0" name="正方形/長方形 469">
            <a:extLst>
              <a:ext uri="{FF2B5EF4-FFF2-40B4-BE49-F238E27FC236}">
                <a16:creationId xmlns:a16="http://schemas.microsoft.com/office/drawing/2014/main" id="{BE4AEC08-5AD1-4FF3-9CD3-F95A22106831}"/>
              </a:ext>
            </a:extLst>
          </p:cNvPr>
          <p:cNvSpPr/>
          <p:nvPr/>
        </p:nvSpPr>
        <p:spPr>
          <a:xfrm>
            <a:off x="1095304" y="6026105"/>
            <a:ext cx="1132991" cy="370641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1" name="テキスト ボックス 470">
            <a:extLst>
              <a:ext uri="{FF2B5EF4-FFF2-40B4-BE49-F238E27FC236}">
                <a16:creationId xmlns:a16="http://schemas.microsoft.com/office/drawing/2014/main" id="{3C4B27A0-BAEC-4E0E-AA62-7FD85DEB9F90}"/>
              </a:ext>
            </a:extLst>
          </p:cNvPr>
          <p:cNvSpPr txBox="1"/>
          <p:nvPr/>
        </p:nvSpPr>
        <p:spPr>
          <a:xfrm>
            <a:off x="2393732" y="5970563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472" name="テキスト ボックス 471">
            <a:extLst>
              <a:ext uri="{FF2B5EF4-FFF2-40B4-BE49-F238E27FC236}">
                <a16:creationId xmlns:a16="http://schemas.microsoft.com/office/drawing/2014/main" id="{F00449AD-16F4-4EA3-88F5-B983F262165B}"/>
              </a:ext>
            </a:extLst>
          </p:cNvPr>
          <p:cNvSpPr txBox="1"/>
          <p:nvPr/>
        </p:nvSpPr>
        <p:spPr>
          <a:xfrm>
            <a:off x="3183867" y="5970563"/>
            <a:ext cx="677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 </a:t>
            </a:r>
          </a:p>
        </p:txBody>
      </p:sp>
      <p:sp>
        <p:nvSpPr>
          <p:cNvPr id="473" name="テキスト ボックス 472">
            <a:extLst>
              <a:ext uri="{FF2B5EF4-FFF2-40B4-BE49-F238E27FC236}">
                <a16:creationId xmlns:a16="http://schemas.microsoft.com/office/drawing/2014/main" id="{6BBB6136-10B0-4A96-9F23-A6CA3C4A9FF6}"/>
              </a:ext>
            </a:extLst>
          </p:cNvPr>
          <p:cNvSpPr txBox="1"/>
          <p:nvPr/>
        </p:nvSpPr>
        <p:spPr>
          <a:xfrm>
            <a:off x="3900769" y="5970563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474" name="テキスト ボックス 473">
            <a:extLst>
              <a:ext uri="{FF2B5EF4-FFF2-40B4-BE49-F238E27FC236}">
                <a16:creationId xmlns:a16="http://schemas.microsoft.com/office/drawing/2014/main" id="{528B03D9-95B7-4B04-99C4-5E59443DFBA3}"/>
              </a:ext>
            </a:extLst>
          </p:cNvPr>
          <p:cNvSpPr txBox="1"/>
          <p:nvPr/>
        </p:nvSpPr>
        <p:spPr>
          <a:xfrm>
            <a:off x="4603408" y="5970563"/>
            <a:ext cx="6062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ぜんぶ</a:t>
            </a:r>
          </a:p>
        </p:txBody>
      </p:sp>
      <p:sp>
        <p:nvSpPr>
          <p:cNvPr id="475" name="テキスト ボックス 474">
            <a:extLst>
              <a:ext uri="{FF2B5EF4-FFF2-40B4-BE49-F238E27FC236}">
                <a16:creationId xmlns:a16="http://schemas.microsoft.com/office/drawing/2014/main" id="{4EA0ECE2-DC62-4BD6-B32C-0B09C8680673}"/>
              </a:ext>
            </a:extLst>
          </p:cNvPr>
          <p:cNvSpPr txBox="1"/>
          <p:nvPr/>
        </p:nvSpPr>
        <p:spPr>
          <a:xfrm>
            <a:off x="5265959" y="5970563"/>
            <a:ext cx="457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くさ</a:t>
            </a:r>
          </a:p>
        </p:txBody>
      </p:sp>
      <p:sp>
        <p:nvSpPr>
          <p:cNvPr id="476" name="テキスト ボックス 475">
            <a:extLst>
              <a:ext uri="{FF2B5EF4-FFF2-40B4-BE49-F238E27FC236}">
                <a16:creationId xmlns:a16="http://schemas.microsoft.com/office/drawing/2014/main" id="{5A106BFD-E99E-4297-BD6B-0A72BA9F0DE9}"/>
              </a:ext>
            </a:extLst>
          </p:cNvPr>
          <p:cNvSpPr txBox="1"/>
          <p:nvPr/>
        </p:nvSpPr>
        <p:spPr>
          <a:xfrm>
            <a:off x="1631445" y="3354723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477" name="テキスト ボックス 476">
            <a:extLst>
              <a:ext uri="{FF2B5EF4-FFF2-40B4-BE49-F238E27FC236}">
                <a16:creationId xmlns:a16="http://schemas.microsoft.com/office/drawing/2014/main" id="{77ED271F-6AE5-4994-B7CA-F1E8B8A03D54}"/>
              </a:ext>
            </a:extLst>
          </p:cNvPr>
          <p:cNvSpPr txBox="1"/>
          <p:nvPr/>
        </p:nvSpPr>
        <p:spPr>
          <a:xfrm>
            <a:off x="2065351" y="335473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78" name="テキスト ボックス 477">
            <a:extLst>
              <a:ext uri="{FF2B5EF4-FFF2-40B4-BE49-F238E27FC236}">
                <a16:creationId xmlns:a16="http://schemas.microsoft.com/office/drawing/2014/main" id="{F23C5405-2806-440C-ADF9-1E11E8C7E765}"/>
              </a:ext>
            </a:extLst>
          </p:cNvPr>
          <p:cNvSpPr txBox="1"/>
          <p:nvPr/>
        </p:nvSpPr>
        <p:spPr>
          <a:xfrm>
            <a:off x="2798594" y="3348173"/>
            <a:ext cx="359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79" name="テキスト ボックス 478">
            <a:extLst>
              <a:ext uri="{FF2B5EF4-FFF2-40B4-BE49-F238E27FC236}">
                <a16:creationId xmlns:a16="http://schemas.microsoft.com/office/drawing/2014/main" id="{6081E5CA-D190-45B1-9433-38BFF54AAB0D}"/>
              </a:ext>
            </a:extLst>
          </p:cNvPr>
          <p:cNvSpPr txBox="1"/>
          <p:nvPr/>
        </p:nvSpPr>
        <p:spPr>
          <a:xfrm>
            <a:off x="2685310" y="3917331"/>
            <a:ext cx="7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すす</a:t>
            </a:r>
          </a:p>
        </p:txBody>
      </p:sp>
      <p:sp>
        <p:nvSpPr>
          <p:cNvPr id="480" name="テキスト ボックス 479">
            <a:extLst>
              <a:ext uri="{FF2B5EF4-FFF2-40B4-BE49-F238E27FC236}">
                <a16:creationId xmlns:a16="http://schemas.microsoft.com/office/drawing/2014/main" id="{657076AB-34C4-4F1B-8980-10B15CD6233D}"/>
              </a:ext>
            </a:extLst>
          </p:cNvPr>
          <p:cNvSpPr txBox="1"/>
          <p:nvPr/>
        </p:nvSpPr>
        <p:spPr>
          <a:xfrm>
            <a:off x="1629861" y="4435363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481" name="テキスト ボックス 480">
            <a:extLst>
              <a:ext uri="{FF2B5EF4-FFF2-40B4-BE49-F238E27FC236}">
                <a16:creationId xmlns:a16="http://schemas.microsoft.com/office/drawing/2014/main" id="{8D09C619-FBC1-437B-9800-40D5E97B439A}"/>
              </a:ext>
            </a:extLst>
          </p:cNvPr>
          <p:cNvSpPr txBox="1"/>
          <p:nvPr/>
        </p:nvSpPr>
        <p:spPr>
          <a:xfrm>
            <a:off x="2063767" y="4435379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82" name="テキスト ボックス 481">
            <a:extLst>
              <a:ext uri="{FF2B5EF4-FFF2-40B4-BE49-F238E27FC236}">
                <a16:creationId xmlns:a16="http://schemas.microsoft.com/office/drawing/2014/main" id="{19304DF1-3C79-46E1-B127-C4E137EB4249}"/>
              </a:ext>
            </a:extLst>
          </p:cNvPr>
          <p:cNvSpPr txBox="1"/>
          <p:nvPr/>
        </p:nvSpPr>
        <p:spPr>
          <a:xfrm>
            <a:off x="2797010" y="4428813"/>
            <a:ext cx="359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86" name="テキスト ボックス 485">
            <a:extLst>
              <a:ext uri="{FF2B5EF4-FFF2-40B4-BE49-F238E27FC236}">
                <a16:creationId xmlns:a16="http://schemas.microsoft.com/office/drawing/2014/main" id="{D6620DF4-C841-4493-BA19-0DD51572FBF7}"/>
              </a:ext>
            </a:extLst>
          </p:cNvPr>
          <p:cNvSpPr txBox="1"/>
          <p:nvPr/>
        </p:nvSpPr>
        <p:spPr>
          <a:xfrm>
            <a:off x="5715869" y="2249333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487" name="テキスト ボックス 486">
            <a:extLst>
              <a:ext uri="{FF2B5EF4-FFF2-40B4-BE49-F238E27FC236}">
                <a16:creationId xmlns:a16="http://schemas.microsoft.com/office/drawing/2014/main" id="{63A22884-AA42-4F42-A687-5ED91AF4A420}"/>
              </a:ext>
            </a:extLst>
          </p:cNvPr>
          <p:cNvSpPr txBox="1"/>
          <p:nvPr/>
        </p:nvSpPr>
        <p:spPr>
          <a:xfrm>
            <a:off x="7322099" y="2237767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488" name="テキスト ボックス 487">
            <a:extLst>
              <a:ext uri="{FF2B5EF4-FFF2-40B4-BE49-F238E27FC236}">
                <a16:creationId xmlns:a16="http://schemas.microsoft.com/office/drawing/2014/main" id="{F4618EBE-FB11-4CB0-B75A-178A6CD7BE25}"/>
              </a:ext>
            </a:extLst>
          </p:cNvPr>
          <p:cNvSpPr txBox="1"/>
          <p:nvPr/>
        </p:nvSpPr>
        <p:spPr>
          <a:xfrm>
            <a:off x="6752310" y="2771556"/>
            <a:ext cx="7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すす</a:t>
            </a:r>
          </a:p>
        </p:txBody>
      </p:sp>
      <p:sp>
        <p:nvSpPr>
          <p:cNvPr id="491" name="テキスト ボックス 490">
            <a:extLst>
              <a:ext uri="{FF2B5EF4-FFF2-40B4-BE49-F238E27FC236}">
                <a16:creationId xmlns:a16="http://schemas.microsoft.com/office/drawing/2014/main" id="{539A14A7-916F-4E55-BF83-3A1D1D5A9CC2}"/>
              </a:ext>
            </a:extLst>
          </p:cNvPr>
          <p:cNvSpPr txBox="1"/>
          <p:nvPr/>
        </p:nvSpPr>
        <p:spPr>
          <a:xfrm>
            <a:off x="4876303" y="2143778"/>
            <a:ext cx="3577861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2-5-1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．前のブロックを壊す。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2-5-2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ブロック分進む。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2-6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左に向きを変える。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2-7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ブロック分進む。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2-8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左に向きを変える。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9" name="正方形/長方形 488">
            <a:extLst>
              <a:ext uri="{FF2B5EF4-FFF2-40B4-BE49-F238E27FC236}">
                <a16:creationId xmlns:a16="http://schemas.microsoft.com/office/drawing/2014/main" id="{0B639CAF-65D8-4600-B6E9-D7BFE26A3723}"/>
              </a:ext>
            </a:extLst>
          </p:cNvPr>
          <p:cNvSpPr/>
          <p:nvPr/>
        </p:nvSpPr>
        <p:spPr>
          <a:xfrm>
            <a:off x="4805770" y="2234632"/>
            <a:ext cx="3450840" cy="105597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2" name="テキスト ボックス 491">
            <a:extLst>
              <a:ext uri="{FF2B5EF4-FFF2-40B4-BE49-F238E27FC236}">
                <a16:creationId xmlns:a16="http://schemas.microsoft.com/office/drawing/2014/main" id="{3975DBF6-E5BB-40B4-A658-2C667AB0BF2A}"/>
              </a:ext>
            </a:extLst>
          </p:cNvPr>
          <p:cNvSpPr txBox="1"/>
          <p:nvPr/>
        </p:nvSpPr>
        <p:spPr>
          <a:xfrm>
            <a:off x="5398473" y="3328052"/>
            <a:ext cx="6152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493" name="テキスト ボックス 492">
            <a:extLst>
              <a:ext uri="{FF2B5EF4-FFF2-40B4-BE49-F238E27FC236}">
                <a16:creationId xmlns:a16="http://schemas.microsoft.com/office/drawing/2014/main" id="{36660F14-5E51-461B-B115-FD56D75A534E}"/>
              </a:ext>
            </a:extLst>
          </p:cNvPr>
          <p:cNvSpPr txBox="1"/>
          <p:nvPr/>
        </p:nvSpPr>
        <p:spPr>
          <a:xfrm>
            <a:off x="5925159" y="3328068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94" name="テキスト ボックス 493">
            <a:extLst>
              <a:ext uri="{FF2B5EF4-FFF2-40B4-BE49-F238E27FC236}">
                <a16:creationId xmlns:a16="http://schemas.microsoft.com/office/drawing/2014/main" id="{20F27902-2B72-4620-A96D-6964D219CF10}"/>
              </a:ext>
            </a:extLst>
          </p:cNvPr>
          <p:cNvSpPr txBox="1"/>
          <p:nvPr/>
        </p:nvSpPr>
        <p:spPr>
          <a:xfrm>
            <a:off x="6658402" y="3321502"/>
            <a:ext cx="359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95" name="テキスト ボックス 494">
            <a:extLst>
              <a:ext uri="{FF2B5EF4-FFF2-40B4-BE49-F238E27FC236}">
                <a16:creationId xmlns:a16="http://schemas.microsoft.com/office/drawing/2014/main" id="{B44B651F-8743-483C-ABFB-1ED726B4BB90}"/>
              </a:ext>
            </a:extLst>
          </p:cNvPr>
          <p:cNvSpPr txBox="1"/>
          <p:nvPr/>
        </p:nvSpPr>
        <p:spPr>
          <a:xfrm>
            <a:off x="6545118" y="3890660"/>
            <a:ext cx="7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すす</a:t>
            </a:r>
          </a:p>
        </p:txBody>
      </p:sp>
      <p:sp>
        <p:nvSpPr>
          <p:cNvPr id="496" name="テキスト ボックス 495">
            <a:extLst>
              <a:ext uri="{FF2B5EF4-FFF2-40B4-BE49-F238E27FC236}">
                <a16:creationId xmlns:a16="http://schemas.microsoft.com/office/drawing/2014/main" id="{70740219-562F-41E9-A556-8416C3BF04B9}"/>
              </a:ext>
            </a:extLst>
          </p:cNvPr>
          <p:cNvSpPr txBox="1"/>
          <p:nvPr/>
        </p:nvSpPr>
        <p:spPr>
          <a:xfrm>
            <a:off x="5404421" y="4408692"/>
            <a:ext cx="6343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497" name="テキスト ボックス 496">
            <a:extLst>
              <a:ext uri="{FF2B5EF4-FFF2-40B4-BE49-F238E27FC236}">
                <a16:creationId xmlns:a16="http://schemas.microsoft.com/office/drawing/2014/main" id="{44754909-C1E8-4FA3-9221-3FFF52353EFB}"/>
              </a:ext>
            </a:extLst>
          </p:cNvPr>
          <p:cNvSpPr txBox="1"/>
          <p:nvPr/>
        </p:nvSpPr>
        <p:spPr>
          <a:xfrm>
            <a:off x="5923575" y="4408708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98" name="テキスト ボックス 497">
            <a:extLst>
              <a:ext uri="{FF2B5EF4-FFF2-40B4-BE49-F238E27FC236}">
                <a16:creationId xmlns:a16="http://schemas.microsoft.com/office/drawing/2014/main" id="{2D7BBE68-E795-4ADD-8751-E02F7AB8ACD2}"/>
              </a:ext>
            </a:extLst>
          </p:cNvPr>
          <p:cNvSpPr txBox="1"/>
          <p:nvPr/>
        </p:nvSpPr>
        <p:spPr>
          <a:xfrm>
            <a:off x="6656818" y="4402142"/>
            <a:ext cx="3591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99" name="テキスト ボックス 498">
            <a:extLst>
              <a:ext uri="{FF2B5EF4-FFF2-40B4-BE49-F238E27FC236}">
                <a16:creationId xmlns:a16="http://schemas.microsoft.com/office/drawing/2014/main" id="{92D97630-0A09-4662-9F7F-A288BFA140C1}"/>
              </a:ext>
            </a:extLst>
          </p:cNvPr>
          <p:cNvSpPr txBox="1"/>
          <p:nvPr/>
        </p:nvSpPr>
        <p:spPr>
          <a:xfrm>
            <a:off x="5723537" y="5970563"/>
            <a:ext cx="457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17336352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．草を刈ろう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AA73A4-9B57-432B-AABE-2EFE7CE646EC}"/>
              </a:ext>
            </a:extLst>
          </p:cNvPr>
          <p:cNvSpPr txBox="1"/>
          <p:nvPr/>
        </p:nvSpPr>
        <p:spPr>
          <a:xfrm>
            <a:off x="895907" y="397943"/>
            <a:ext cx="543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くさ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1489515" y="397943"/>
            <a:ext cx="510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3438686E-5383-4583-A606-4AFB4D66E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194756"/>
            <a:ext cx="8578482" cy="3831533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B6AC5B9-95E0-4737-9551-C15DEC6C765A}"/>
              </a:ext>
            </a:extLst>
          </p:cNvPr>
          <p:cNvSpPr txBox="1"/>
          <p:nvPr/>
        </p:nvSpPr>
        <p:spPr>
          <a:xfrm>
            <a:off x="428624" y="1028826"/>
            <a:ext cx="87153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今回のミッションでは、準備されている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「最初だけ」の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ブロックは使わないので、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プログラミングエリアから削除します。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A5FCEF7-B060-4E54-86FA-9530B22A68F0}"/>
              </a:ext>
            </a:extLst>
          </p:cNvPr>
          <p:cNvSpPr txBox="1"/>
          <p:nvPr/>
        </p:nvSpPr>
        <p:spPr>
          <a:xfrm>
            <a:off x="386909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4E35769-E2D5-462B-80B2-6B84474F7975}"/>
              </a:ext>
            </a:extLst>
          </p:cNvPr>
          <p:cNvSpPr txBox="1"/>
          <p:nvPr/>
        </p:nvSpPr>
        <p:spPr>
          <a:xfrm>
            <a:off x="2897907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3468CEA-B1B9-4AE4-98F6-450BE2CE3F40}"/>
              </a:ext>
            </a:extLst>
          </p:cNvPr>
          <p:cNvSpPr txBox="1"/>
          <p:nvPr/>
        </p:nvSpPr>
        <p:spPr>
          <a:xfrm>
            <a:off x="7262183" y="1082151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8B97067-1BE9-497F-87E0-BC057F2BB8A5}"/>
              </a:ext>
            </a:extLst>
          </p:cNvPr>
          <p:cNvSpPr txBox="1"/>
          <p:nvPr/>
        </p:nvSpPr>
        <p:spPr>
          <a:xfrm>
            <a:off x="4765454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CC4B7E2-F918-4754-BA07-C3B2B0B081E6}"/>
              </a:ext>
            </a:extLst>
          </p:cNvPr>
          <p:cNvSpPr txBox="1"/>
          <p:nvPr/>
        </p:nvSpPr>
        <p:spPr>
          <a:xfrm>
            <a:off x="3143873" y="165603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7D7D7493-CD84-4750-8141-2398B1B0CB44}"/>
              </a:ext>
            </a:extLst>
          </p:cNvPr>
          <p:cNvGrpSpPr/>
          <p:nvPr/>
        </p:nvGrpSpPr>
        <p:grpSpPr>
          <a:xfrm>
            <a:off x="2596015" y="4092310"/>
            <a:ext cx="1010358" cy="1010358"/>
            <a:chOff x="1252039" y="3292623"/>
            <a:chExt cx="1604985" cy="1604985"/>
          </a:xfrm>
        </p:grpSpPr>
        <p:sp>
          <p:nvSpPr>
            <p:cNvPr id="58" name="楕円 57">
              <a:extLst>
                <a:ext uri="{FF2B5EF4-FFF2-40B4-BE49-F238E27FC236}">
                  <a16:creationId xmlns:a16="http://schemas.microsoft.com/office/drawing/2014/main" id="{109672C8-B245-4C48-8637-3DEDDA320E8D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56F4A49C-DC39-40DE-AD62-7AFF9563A862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60" name="図 59">
                <a:extLst>
                  <a:ext uri="{FF2B5EF4-FFF2-40B4-BE49-F238E27FC236}">
                    <a16:creationId xmlns:a16="http://schemas.microsoft.com/office/drawing/2014/main" id="{BE210224-35D7-47A0-B3AB-95825BAD4F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61" name="グループ化 60">
                <a:extLst>
                  <a:ext uri="{FF2B5EF4-FFF2-40B4-BE49-F238E27FC236}">
                    <a16:creationId xmlns:a16="http://schemas.microsoft.com/office/drawing/2014/main" id="{EAD09B7C-0AE0-4931-9DB1-7C1636F9D7BB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62" name="図 61">
                  <a:extLst>
                    <a:ext uri="{FF2B5EF4-FFF2-40B4-BE49-F238E27FC236}">
                      <a16:creationId xmlns:a16="http://schemas.microsoft.com/office/drawing/2014/main" id="{07CA9935-B17F-4F57-A99A-C69F30EB2D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63" name="四角形: 角を丸くする 62">
                  <a:extLst>
                    <a:ext uri="{FF2B5EF4-FFF2-40B4-BE49-F238E27FC236}">
                      <a16:creationId xmlns:a16="http://schemas.microsoft.com/office/drawing/2014/main" id="{21C804E4-08A2-4E20-8851-52E2891AA0CA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64" name="円弧 63">
            <a:extLst>
              <a:ext uri="{FF2B5EF4-FFF2-40B4-BE49-F238E27FC236}">
                <a16:creationId xmlns:a16="http://schemas.microsoft.com/office/drawing/2014/main" id="{D682753F-71D7-4BE3-A8A0-D556D5317183}"/>
              </a:ext>
            </a:extLst>
          </p:cNvPr>
          <p:cNvSpPr/>
          <p:nvPr/>
        </p:nvSpPr>
        <p:spPr>
          <a:xfrm>
            <a:off x="2246050" y="3753538"/>
            <a:ext cx="1532765" cy="1349130"/>
          </a:xfrm>
          <a:prstGeom prst="arc">
            <a:avLst>
              <a:gd name="adj1" fmla="val 10747760"/>
              <a:gd name="adj2" fmla="val 15903057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E174CEE0-4FCE-4EA2-ACDA-15971A3E72CF}"/>
              </a:ext>
            </a:extLst>
          </p:cNvPr>
          <p:cNvSpPr/>
          <p:nvPr/>
        </p:nvSpPr>
        <p:spPr>
          <a:xfrm>
            <a:off x="3956338" y="4618904"/>
            <a:ext cx="1532765" cy="337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AAEE48C-3189-5F74-1F34-7CC543C48F64}"/>
              </a:ext>
            </a:extLst>
          </p:cNvPr>
          <p:cNvSpPr txBox="1"/>
          <p:nvPr/>
        </p:nvSpPr>
        <p:spPr>
          <a:xfrm>
            <a:off x="7037871" y="2705945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F312C06-203B-3E81-D0C9-532285A714EC}"/>
              </a:ext>
            </a:extLst>
          </p:cNvPr>
          <p:cNvSpPr txBox="1"/>
          <p:nvPr/>
        </p:nvSpPr>
        <p:spPr>
          <a:xfrm>
            <a:off x="7641008" y="2703802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7D2FA09-C7D7-304A-859F-BEA4E2FD8DAD}"/>
              </a:ext>
            </a:extLst>
          </p:cNvPr>
          <p:cNvSpPr txBox="1"/>
          <p:nvPr/>
        </p:nvSpPr>
        <p:spPr>
          <a:xfrm>
            <a:off x="4031692" y="3083664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latin typeface="Meiryo" panose="020B0604030504040204" pitchFamily="34" charset="-128"/>
                <a:ea typeface="Meiryo" panose="020B0604030504040204" pitchFamily="34" charset="-128"/>
              </a:rPr>
              <a:t>ふくせい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AB498B9-762A-E24C-9864-DA1DE540EAFB}"/>
              </a:ext>
            </a:extLst>
          </p:cNvPr>
          <p:cNvSpPr txBox="1"/>
          <p:nvPr/>
        </p:nvSpPr>
        <p:spPr>
          <a:xfrm>
            <a:off x="4633853" y="3549234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latin typeface="Meiryo" panose="020B0604030504040204" pitchFamily="34" charset="-128"/>
                <a:ea typeface="Meiryo" panose="020B0604030504040204" pitchFamily="34" charset="-128"/>
              </a:rPr>
              <a:t>ついか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2F8868D-3BF6-14B5-74E1-04A21AD096BC}"/>
              </a:ext>
            </a:extLst>
          </p:cNvPr>
          <p:cNvSpPr txBox="1"/>
          <p:nvPr/>
        </p:nvSpPr>
        <p:spPr>
          <a:xfrm>
            <a:off x="4633853" y="4041568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2A297F7-8350-0D54-7982-B4899175AC4C}"/>
              </a:ext>
            </a:extLst>
          </p:cNvPr>
          <p:cNvSpPr txBox="1"/>
          <p:nvPr/>
        </p:nvSpPr>
        <p:spPr>
          <a:xfrm>
            <a:off x="4577346" y="4413180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F27E8FF-9D63-8E29-EAEA-21DF4BF2FF0B}"/>
              </a:ext>
            </a:extLst>
          </p:cNvPr>
          <p:cNvSpPr txBox="1"/>
          <p:nvPr/>
        </p:nvSpPr>
        <p:spPr>
          <a:xfrm>
            <a:off x="2886084" y="2679396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さいしょ</a:t>
            </a:r>
          </a:p>
        </p:txBody>
      </p:sp>
    </p:spTree>
    <p:extLst>
      <p:ext uri="{BB962C8B-B14F-4D97-AF65-F5344CB8AC3E}">
        <p14:creationId xmlns:p14="http://schemas.microsoft.com/office/powerpoint/2010/main" val="25087582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．草を刈ろう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AA73A4-9B57-432B-AABE-2EFE7CE646EC}"/>
              </a:ext>
            </a:extLst>
          </p:cNvPr>
          <p:cNvSpPr txBox="1"/>
          <p:nvPr/>
        </p:nvSpPr>
        <p:spPr>
          <a:xfrm>
            <a:off x="895907" y="397943"/>
            <a:ext cx="543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くさ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1489515" y="397943"/>
            <a:ext cx="510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D9E0259-A71A-4BA4-9972-A9F9F3C71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23" y="1737882"/>
            <a:ext cx="3543607" cy="4198984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A917DB1-F0EC-4EF8-AB3F-3241325C2967}"/>
              </a:ext>
            </a:extLst>
          </p:cNvPr>
          <p:cNvSpPr txBox="1"/>
          <p:nvPr/>
        </p:nvSpPr>
        <p:spPr>
          <a:xfrm>
            <a:off x="4129105" y="1367169"/>
            <a:ext cx="446447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チャットコマンドを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foliage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1D2E0DD-9E87-4F69-A264-CC0D1F880717}"/>
              </a:ext>
            </a:extLst>
          </p:cNvPr>
          <p:cNvSpPr txBox="1"/>
          <p:nvPr/>
        </p:nvSpPr>
        <p:spPr>
          <a:xfrm>
            <a:off x="6862433" y="2003019"/>
            <a:ext cx="741415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EA43AD77-8AE9-4E9E-A51D-BABA9374C732}"/>
              </a:ext>
            </a:extLst>
          </p:cNvPr>
          <p:cNvSpPr/>
          <p:nvPr/>
        </p:nvSpPr>
        <p:spPr>
          <a:xfrm>
            <a:off x="1053721" y="2979161"/>
            <a:ext cx="3200607" cy="97140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30BE8A0E-609A-404C-A4C3-873FF2603611}"/>
              </a:ext>
            </a:extLst>
          </p:cNvPr>
          <p:cNvSpPr/>
          <p:nvPr/>
        </p:nvSpPr>
        <p:spPr>
          <a:xfrm>
            <a:off x="928498" y="4108104"/>
            <a:ext cx="3200607" cy="132503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9CF2487-5436-49A9-B1FF-42F021C3F0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8788" y="2273885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FC51C61F-63A3-4E27-B6A7-A69FCE35BAE2}"/>
              </a:ext>
            </a:extLst>
          </p:cNvPr>
          <p:cNvCxnSpPr>
            <a:cxnSpLocks/>
          </p:cNvCxnSpPr>
          <p:nvPr/>
        </p:nvCxnSpPr>
        <p:spPr>
          <a:xfrm>
            <a:off x="544013" y="2444099"/>
            <a:ext cx="30926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85E6093-7AEE-41D3-98C7-3CCFAF4BEF89}"/>
              </a:ext>
            </a:extLst>
          </p:cNvPr>
          <p:cNvSpPr txBox="1"/>
          <p:nvPr/>
        </p:nvSpPr>
        <p:spPr>
          <a:xfrm>
            <a:off x="4114808" y="3648440"/>
            <a:ext cx="460056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入れ子にする。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それぞれ「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03CE34F-7918-4C59-BDF6-31C00C4C29B9}"/>
              </a:ext>
            </a:extLst>
          </p:cNvPr>
          <p:cNvSpPr txBox="1"/>
          <p:nvPr/>
        </p:nvSpPr>
        <p:spPr>
          <a:xfrm>
            <a:off x="7658414" y="3696605"/>
            <a:ext cx="4897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A4C188B-E7F9-44F6-AE76-85D57B036152}"/>
              </a:ext>
            </a:extLst>
          </p:cNvPr>
          <p:cNvSpPr txBox="1"/>
          <p:nvPr/>
        </p:nvSpPr>
        <p:spPr>
          <a:xfrm>
            <a:off x="6931436" y="4819229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21001DEC-6A5D-437F-9496-C4A138B3C7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8220" y="3428549"/>
            <a:ext cx="1463167" cy="1044030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A474FBD-17A3-461B-8C6F-CCF80FCCCF70}"/>
              </a:ext>
            </a:extLst>
          </p:cNvPr>
          <p:cNvSpPr txBox="1"/>
          <p:nvPr/>
        </p:nvSpPr>
        <p:spPr>
          <a:xfrm>
            <a:off x="6213009" y="4819229"/>
            <a:ext cx="454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A6FC1FA-0106-453E-B840-748A7C6493AF}"/>
              </a:ext>
            </a:extLst>
          </p:cNvPr>
          <p:cNvSpPr txBox="1"/>
          <p:nvPr/>
        </p:nvSpPr>
        <p:spPr>
          <a:xfrm>
            <a:off x="5395283" y="4820501"/>
            <a:ext cx="454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9A0366D-1EB6-4A76-A1B8-B9F96DACC6D9}"/>
              </a:ext>
            </a:extLst>
          </p:cNvPr>
          <p:cNvSpPr txBox="1"/>
          <p:nvPr/>
        </p:nvSpPr>
        <p:spPr>
          <a:xfrm>
            <a:off x="4114807" y="4244757"/>
            <a:ext cx="454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C92F2B7-567D-4816-88BC-2AE2957D98DD}"/>
              </a:ext>
            </a:extLst>
          </p:cNvPr>
          <p:cNvSpPr txBox="1"/>
          <p:nvPr/>
        </p:nvSpPr>
        <p:spPr>
          <a:xfrm>
            <a:off x="4543006" y="4244757"/>
            <a:ext cx="454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50888FA-C548-5112-D00E-B73A90F7DE9E}"/>
              </a:ext>
            </a:extLst>
          </p:cNvPr>
          <p:cNvSpPr txBox="1"/>
          <p:nvPr/>
        </p:nvSpPr>
        <p:spPr>
          <a:xfrm>
            <a:off x="2520242" y="1759193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D7CE468-9EAD-6C48-FAB8-15AA252865D2}"/>
              </a:ext>
            </a:extLst>
          </p:cNvPr>
          <p:cNvSpPr txBox="1"/>
          <p:nvPr/>
        </p:nvSpPr>
        <p:spPr>
          <a:xfrm>
            <a:off x="3123379" y="17570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7A83A70-4DEE-68B7-D655-82A31482F1CE}"/>
              </a:ext>
            </a:extLst>
          </p:cNvPr>
          <p:cNvSpPr txBox="1"/>
          <p:nvPr/>
        </p:nvSpPr>
        <p:spPr>
          <a:xfrm>
            <a:off x="1744860" y="215071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0D572CB-7B33-CD78-43AF-2CA639A4689A}"/>
              </a:ext>
            </a:extLst>
          </p:cNvPr>
          <p:cNvSpPr txBox="1"/>
          <p:nvPr/>
        </p:nvSpPr>
        <p:spPr>
          <a:xfrm>
            <a:off x="1939785" y="2563538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5BEA2C4-0869-9124-BADF-FCE83B0AEF89}"/>
              </a:ext>
            </a:extLst>
          </p:cNvPr>
          <p:cNvSpPr txBox="1"/>
          <p:nvPr/>
        </p:nvSpPr>
        <p:spPr>
          <a:xfrm>
            <a:off x="6736511" y="344110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</p:spTree>
    <p:extLst>
      <p:ext uri="{BB962C8B-B14F-4D97-AF65-F5344CB8AC3E}">
        <p14:creationId xmlns:p14="http://schemas.microsoft.com/office/powerpoint/2010/main" val="37287426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．草を刈ろう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AA73A4-9B57-432B-AABE-2EFE7CE646EC}"/>
              </a:ext>
            </a:extLst>
          </p:cNvPr>
          <p:cNvSpPr txBox="1"/>
          <p:nvPr/>
        </p:nvSpPr>
        <p:spPr>
          <a:xfrm>
            <a:off x="895907" y="397943"/>
            <a:ext cx="543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くさ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1489515" y="397943"/>
            <a:ext cx="510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D9E0259-A71A-4BA4-9972-A9F9F3C71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23" y="1737882"/>
            <a:ext cx="3543607" cy="4198984"/>
          </a:xfrm>
          <a:prstGeom prst="rect">
            <a:avLst/>
          </a:prstGeom>
        </p:spPr>
      </p:pic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30BE8A0E-609A-404C-A4C3-873FF2603611}"/>
              </a:ext>
            </a:extLst>
          </p:cNvPr>
          <p:cNvSpPr/>
          <p:nvPr/>
        </p:nvSpPr>
        <p:spPr>
          <a:xfrm>
            <a:off x="928498" y="4108104"/>
            <a:ext cx="3200607" cy="132503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2D88A44-BCE5-47AB-8F6D-6C7D432E8589}"/>
              </a:ext>
            </a:extLst>
          </p:cNvPr>
          <p:cNvSpPr txBox="1"/>
          <p:nvPr/>
        </p:nvSpPr>
        <p:spPr>
          <a:xfrm>
            <a:off x="642923" y="992998"/>
            <a:ext cx="44644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　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列目の草を刈るプログラム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0BC5A97-7DB5-402D-9A9F-967D258A175B}"/>
              </a:ext>
            </a:extLst>
          </p:cNvPr>
          <p:cNvSpPr txBox="1"/>
          <p:nvPr/>
        </p:nvSpPr>
        <p:spPr>
          <a:xfrm>
            <a:off x="1276879" y="1052812"/>
            <a:ext cx="5929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れつめ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66732E8-614A-488A-AE9F-95C1C7B01EAB}"/>
              </a:ext>
            </a:extLst>
          </p:cNvPr>
          <p:cNvSpPr txBox="1"/>
          <p:nvPr/>
        </p:nvSpPr>
        <p:spPr>
          <a:xfrm>
            <a:off x="2357873" y="1052812"/>
            <a:ext cx="4897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E2008490-5F8E-4717-BDF8-31A11D76B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90" y="2964516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4055AD1C-3CFD-4B05-8F58-024C28D3B9B3}"/>
              </a:ext>
            </a:extLst>
          </p:cNvPr>
          <p:cNvCxnSpPr>
            <a:cxnSpLocks/>
            <a:stCxn id="50" idx="3"/>
          </p:cNvCxnSpPr>
          <p:nvPr/>
        </p:nvCxnSpPr>
        <p:spPr>
          <a:xfrm>
            <a:off x="566803" y="3200688"/>
            <a:ext cx="5650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2C865DB-1785-420B-B01E-84145489A6D6}"/>
              </a:ext>
            </a:extLst>
          </p:cNvPr>
          <p:cNvSpPr txBox="1"/>
          <p:nvPr/>
        </p:nvSpPr>
        <p:spPr>
          <a:xfrm>
            <a:off x="4880970" y="4255920"/>
            <a:ext cx="40930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FD40178-18F1-45DA-BCDE-A4AE2B98DF2E}"/>
              </a:ext>
            </a:extLst>
          </p:cNvPr>
          <p:cNvSpPr txBox="1"/>
          <p:nvPr/>
        </p:nvSpPr>
        <p:spPr>
          <a:xfrm>
            <a:off x="8242475" y="487212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EBE3B9AB-1F10-4B35-88C5-9115C303AA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472" y="4873475"/>
            <a:ext cx="3132091" cy="579170"/>
          </a:xfrm>
          <a:prstGeom prst="rect">
            <a:avLst/>
          </a:prstGeom>
        </p:spPr>
      </p:pic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AC8326FD-D90F-48E0-BE3F-AAE352032EFB}"/>
              </a:ext>
            </a:extLst>
          </p:cNvPr>
          <p:cNvSpPr txBox="1"/>
          <p:nvPr/>
        </p:nvSpPr>
        <p:spPr>
          <a:xfrm>
            <a:off x="4880970" y="2815531"/>
            <a:ext cx="40930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FD6A1616-22A4-4124-A9CD-A68C9C47FF96}"/>
              </a:ext>
            </a:extLst>
          </p:cNvPr>
          <p:cNvSpPr txBox="1"/>
          <p:nvPr/>
        </p:nvSpPr>
        <p:spPr>
          <a:xfrm>
            <a:off x="7343147" y="343697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AFCCE3BB-1241-44A6-ADD8-946C9C7085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472" y="3463403"/>
            <a:ext cx="2324301" cy="541067"/>
          </a:xfrm>
          <a:prstGeom prst="rect">
            <a:avLst/>
          </a:prstGeom>
        </p:spPr>
      </p:pic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DDBB046B-B31E-4532-8998-698D7FB2707E}"/>
              </a:ext>
            </a:extLst>
          </p:cNvPr>
          <p:cNvSpPr txBox="1"/>
          <p:nvPr/>
        </p:nvSpPr>
        <p:spPr>
          <a:xfrm>
            <a:off x="3928623" y="1893596"/>
            <a:ext cx="52153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の中に、以下のブロックを入れる。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9" name="図 58">
            <a:extLst>
              <a:ext uri="{FF2B5EF4-FFF2-40B4-BE49-F238E27FC236}">
                <a16:creationId xmlns:a16="http://schemas.microsoft.com/office/drawing/2014/main" id="{D7105CFB-009C-4CCC-916A-A6731E8CC5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8623" y="1718064"/>
            <a:ext cx="1486029" cy="1051651"/>
          </a:xfrm>
          <a:prstGeom prst="rect">
            <a:avLst/>
          </a:prstGeom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061F54C7-B831-4963-8A14-156F35C43E6E}"/>
              </a:ext>
            </a:extLst>
          </p:cNvPr>
          <p:cNvSpPr txBox="1"/>
          <p:nvPr/>
        </p:nvSpPr>
        <p:spPr>
          <a:xfrm>
            <a:off x="5469591" y="196254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A2EF2D77-5351-4F61-A08E-A13C223429A2}"/>
              </a:ext>
            </a:extLst>
          </p:cNvPr>
          <p:cNvSpPr txBox="1"/>
          <p:nvPr/>
        </p:nvSpPr>
        <p:spPr>
          <a:xfrm>
            <a:off x="6241199" y="196254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368F499-9AA9-4738-BA1A-939D162F701F}"/>
              </a:ext>
            </a:extLst>
          </p:cNvPr>
          <p:cNvSpPr txBox="1"/>
          <p:nvPr/>
        </p:nvSpPr>
        <p:spPr>
          <a:xfrm>
            <a:off x="8077473" y="1962548"/>
            <a:ext cx="3437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DA3EF81-4A43-4716-ADBC-9AA281EE4E34}"/>
              </a:ext>
            </a:extLst>
          </p:cNvPr>
          <p:cNvSpPr txBox="1"/>
          <p:nvPr/>
        </p:nvSpPr>
        <p:spPr>
          <a:xfrm>
            <a:off x="1896063" y="1052812"/>
            <a:ext cx="4897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EBD32FD-0474-6A38-486D-0E4CA5549FA3}"/>
              </a:ext>
            </a:extLst>
          </p:cNvPr>
          <p:cNvSpPr txBox="1"/>
          <p:nvPr/>
        </p:nvSpPr>
        <p:spPr>
          <a:xfrm>
            <a:off x="2520242" y="1759193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3875F5C-9A2E-9C19-A041-26EE2B1F8F39}"/>
              </a:ext>
            </a:extLst>
          </p:cNvPr>
          <p:cNvSpPr txBox="1"/>
          <p:nvPr/>
        </p:nvSpPr>
        <p:spPr>
          <a:xfrm>
            <a:off x="3123379" y="17570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6A3AF98-4521-111F-7885-8CC6AB74269F}"/>
              </a:ext>
            </a:extLst>
          </p:cNvPr>
          <p:cNvSpPr txBox="1"/>
          <p:nvPr/>
        </p:nvSpPr>
        <p:spPr>
          <a:xfrm>
            <a:off x="1744860" y="215071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3B29EF3-668A-2744-F97C-0F548C67C12C}"/>
              </a:ext>
            </a:extLst>
          </p:cNvPr>
          <p:cNvSpPr txBox="1"/>
          <p:nvPr/>
        </p:nvSpPr>
        <p:spPr>
          <a:xfrm>
            <a:off x="1939785" y="2563538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5D12DD9-8FA3-2E4A-2315-75368A45702B}"/>
              </a:ext>
            </a:extLst>
          </p:cNvPr>
          <p:cNvSpPr txBox="1"/>
          <p:nvPr/>
        </p:nvSpPr>
        <p:spPr>
          <a:xfrm>
            <a:off x="4907803" y="1740058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901551E-1448-760D-5F15-377AE28FC37C}"/>
              </a:ext>
            </a:extLst>
          </p:cNvPr>
          <p:cNvSpPr txBox="1"/>
          <p:nvPr/>
        </p:nvSpPr>
        <p:spPr>
          <a:xfrm>
            <a:off x="1896063" y="2976366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3C99BBC-E2E3-1010-A706-A0D30BC7A9A1}"/>
              </a:ext>
            </a:extLst>
          </p:cNvPr>
          <p:cNvSpPr txBox="1"/>
          <p:nvPr/>
        </p:nvSpPr>
        <p:spPr>
          <a:xfrm>
            <a:off x="1896063" y="337757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1D79BD5-F88A-9C0B-CFC2-173FEF89F78A}"/>
              </a:ext>
            </a:extLst>
          </p:cNvPr>
          <p:cNvSpPr txBox="1"/>
          <p:nvPr/>
        </p:nvSpPr>
        <p:spPr>
          <a:xfrm>
            <a:off x="5792883" y="345236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705FEB-5D50-7892-4564-DFBC9CB219A7}"/>
              </a:ext>
            </a:extLst>
          </p:cNvPr>
          <p:cNvSpPr txBox="1"/>
          <p:nvPr/>
        </p:nvSpPr>
        <p:spPr>
          <a:xfrm>
            <a:off x="5815505" y="4902898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DDE176D-12BD-D653-4071-21B9CD1A5BE9}"/>
              </a:ext>
            </a:extLst>
          </p:cNvPr>
          <p:cNvSpPr txBox="1"/>
          <p:nvPr/>
        </p:nvSpPr>
        <p:spPr>
          <a:xfrm>
            <a:off x="6511618" y="3467749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86C84BF-4D52-DA2B-841A-41287BD91CB4}"/>
              </a:ext>
            </a:extLst>
          </p:cNvPr>
          <p:cNvSpPr txBox="1"/>
          <p:nvPr/>
        </p:nvSpPr>
        <p:spPr>
          <a:xfrm>
            <a:off x="7244388" y="4902898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D2B8A17-CD8C-D305-BEC5-35D47D2353AB}"/>
              </a:ext>
            </a:extLst>
          </p:cNvPr>
          <p:cNvSpPr txBox="1"/>
          <p:nvPr/>
        </p:nvSpPr>
        <p:spPr>
          <a:xfrm>
            <a:off x="2601428" y="2992062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6979D89-7072-9346-CFCE-2838B5E9CF78}"/>
              </a:ext>
            </a:extLst>
          </p:cNvPr>
          <p:cNvSpPr txBox="1"/>
          <p:nvPr/>
        </p:nvSpPr>
        <p:spPr>
          <a:xfrm>
            <a:off x="3365233" y="3399048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26821827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．草を刈ろう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AA73A4-9B57-432B-AABE-2EFE7CE646EC}"/>
              </a:ext>
            </a:extLst>
          </p:cNvPr>
          <p:cNvSpPr txBox="1"/>
          <p:nvPr/>
        </p:nvSpPr>
        <p:spPr>
          <a:xfrm>
            <a:off x="895907" y="397943"/>
            <a:ext cx="543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くさ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1489515" y="397943"/>
            <a:ext cx="510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D9E0259-A71A-4BA4-9972-A9F9F3C71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23" y="1737882"/>
            <a:ext cx="3543607" cy="4198984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2D88A44-BCE5-47AB-8F6D-6C7D432E8589}"/>
              </a:ext>
            </a:extLst>
          </p:cNvPr>
          <p:cNvSpPr txBox="1"/>
          <p:nvPr/>
        </p:nvSpPr>
        <p:spPr>
          <a:xfrm>
            <a:off x="642923" y="992998"/>
            <a:ext cx="44644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②～④　方向転換をするプログラム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0BC5A97-7DB5-402D-9A9F-967D258A175B}"/>
              </a:ext>
            </a:extLst>
          </p:cNvPr>
          <p:cNvSpPr txBox="1"/>
          <p:nvPr/>
        </p:nvSpPr>
        <p:spPr>
          <a:xfrm>
            <a:off x="1475591" y="1053231"/>
            <a:ext cx="1249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ほうこうてんかん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452FB25-0721-4A1A-BAC5-C045C89EDECC}"/>
              </a:ext>
            </a:extLst>
          </p:cNvPr>
          <p:cNvSpPr txBox="1"/>
          <p:nvPr/>
        </p:nvSpPr>
        <p:spPr>
          <a:xfrm>
            <a:off x="4482633" y="4238667"/>
            <a:ext cx="40930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59A99FC-8764-4E2B-ABCD-BA969D54DB98}"/>
              </a:ext>
            </a:extLst>
          </p:cNvPr>
          <p:cNvSpPr txBox="1"/>
          <p:nvPr/>
        </p:nvSpPr>
        <p:spPr>
          <a:xfrm>
            <a:off x="7844138" y="485486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2B4419D7-0715-48A4-B138-13AE4EF2D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135" y="4856222"/>
            <a:ext cx="3132091" cy="579170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E2008490-5F8E-4717-BDF8-31A11D76B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78" y="4083102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4055AD1C-3CFD-4B05-8F58-024C28D3B9B3}"/>
              </a:ext>
            </a:extLst>
          </p:cNvPr>
          <p:cNvCxnSpPr>
            <a:cxnSpLocks/>
            <a:stCxn id="50" idx="3"/>
          </p:cNvCxnSpPr>
          <p:nvPr/>
        </p:nvCxnSpPr>
        <p:spPr>
          <a:xfrm>
            <a:off x="581891" y="4319274"/>
            <a:ext cx="3768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B125FE0-188B-47CD-A97C-6676AB829CDD}"/>
              </a:ext>
            </a:extLst>
          </p:cNvPr>
          <p:cNvSpPr txBox="1"/>
          <p:nvPr/>
        </p:nvSpPr>
        <p:spPr>
          <a:xfrm>
            <a:off x="3928623" y="1893596"/>
            <a:ext cx="535741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の下に、以下のブロックをつなげる。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B5B168B-830E-4B8C-91D6-48F9F043CF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8623" y="1718064"/>
            <a:ext cx="1486029" cy="1051651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D666052-B675-4F4C-BF7A-E043EBC0CD57}"/>
              </a:ext>
            </a:extLst>
          </p:cNvPr>
          <p:cNvSpPr txBox="1"/>
          <p:nvPr/>
        </p:nvSpPr>
        <p:spPr>
          <a:xfrm>
            <a:off x="5469591" y="196254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37801D5-BC37-4944-BB34-FCA31DA5DCFC}"/>
              </a:ext>
            </a:extLst>
          </p:cNvPr>
          <p:cNvSpPr txBox="1"/>
          <p:nvPr/>
        </p:nvSpPr>
        <p:spPr>
          <a:xfrm>
            <a:off x="6241199" y="196254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113080A-06AF-4B50-833F-E5C50C70BC71}"/>
              </a:ext>
            </a:extLst>
          </p:cNvPr>
          <p:cNvSpPr txBox="1"/>
          <p:nvPr/>
        </p:nvSpPr>
        <p:spPr>
          <a:xfrm>
            <a:off x="4479605" y="2646209"/>
            <a:ext cx="3543607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7AF3FD3-4A8B-44A6-BC84-02C790CDB0FF}"/>
              </a:ext>
            </a:extLst>
          </p:cNvPr>
          <p:cNvSpPr txBox="1"/>
          <p:nvPr/>
        </p:nvSpPr>
        <p:spPr>
          <a:xfrm>
            <a:off x="6945106" y="325297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1B4F87B-DB81-4DB9-AA04-887DC5B8BCE9}"/>
              </a:ext>
            </a:extLst>
          </p:cNvPr>
          <p:cNvSpPr txBox="1"/>
          <p:nvPr/>
        </p:nvSpPr>
        <p:spPr>
          <a:xfrm>
            <a:off x="4604036" y="380717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DB0BBA6-6009-45E6-9070-0488C3EC4068}"/>
              </a:ext>
            </a:extLst>
          </p:cNvPr>
          <p:cNvSpPr txBox="1"/>
          <p:nvPr/>
        </p:nvSpPr>
        <p:spPr>
          <a:xfrm>
            <a:off x="5320410" y="3807174"/>
            <a:ext cx="726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BC2EF23C-366A-419C-A634-6837DC1FEE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2584" y="3294651"/>
            <a:ext cx="2339543" cy="548688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7966EC2-CABE-41AD-99B3-00CB4C7E8AA4}"/>
              </a:ext>
            </a:extLst>
          </p:cNvPr>
          <p:cNvSpPr txBox="1"/>
          <p:nvPr/>
        </p:nvSpPr>
        <p:spPr>
          <a:xfrm>
            <a:off x="656494" y="5969855"/>
            <a:ext cx="777566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CA58C60-909B-48E0-9224-409FBAD7913A}"/>
              </a:ext>
            </a:extLst>
          </p:cNvPr>
          <p:cNvSpPr txBox="1"/>
          <p:nvPr/>
        </p:nvSpPr>
        <p:spPr>
          <a:xfrm>
            <a:off x="5422133" y="602989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001DA926-C852-45CB-BD5F-A1F08246A9D4}"/>
              </a:ext>
            </a:extLst>
          </p:cNvPr>
          <p:cNvSpPr txBox="1"/>
          <p:nvPr/>
        </p:nvSpPr>
        <p:spPr>
          <a:xfrm>
            <a:off x="6312534" y="602989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9807DCD-ADF6-4545-A785-5AD01A525014}"/>
              </a:ext>
            </a:extLst>
          </p:cNvPr>
          <p:cNvSpPr txBox="1"/>
          <p:nvPr/>
        </p:nvSpPr>
        <p:spPr>
          <a:xfrm>
            <a:off x="7028908" y="6029899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78FE1FE6-2A2F-4496-84DD-68EE0BCEB6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7667" y="6086099"/>
            <a:ext cx="2339543" cy="548688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D67A433-6D7D-7B8F-D98B-B5E0DC74DB70}"/>
              </a:ext>
            </a:extLst>
          </p:cNvPr>
          <p:cNvSpPr txBox="1"/>
          <p:nvPr/>
        </p:nvSpPr>
        <p:spPr>
          <a:xfrm>
            <a:off x="2520242" y="1759193"/>
            <a:ext cx="8002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191A0E3-B2F0-DAB8-C4A6-1366314FAF60}"/>
              </a:ext>
            </a:extLst>
          </p:cNvPr>
          <p:cNvSpPr txBox="1"/>
          <p:nvPr/>
        </p:nvSpPr>
        <p:spPr>
          <a:xfrm>
            <a:off x="3123379" y="175705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2190466-472D-429B-A2EE-6BFD1EA6C9E2}"/>
              </a:ext>
            </a:extLst>
          </p:cNvPr>
          <p:cNvSpPr txBox="1"/>
          <p:nvPr/>
        </p:nvSpPr>
        <p:spPr>
          <a:xfrm>
            <a:off x="1744860" y="215071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812C30B-ACDE-77FC-B307-32CD832B6FC5}"/>
              </a:ext>
            </a:extLst>
          </p:cNvPr>
          <p:cNvSpPr txBox="1"/>
          <p:nvPr/>
        </p:nvSpPr>
        <p:spPr>
          <a:xfrm>
            <a:off x="1895923" y="256929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F9E963E-8B9B-BA5E-F6C0-7BAB851230B1}"/>
              </a:ext>
            </a:extLst>
          </p:cNvPr>
          <p:cNvSpPr txBox="1"/>
          <p:nvPr/>
        </p:nvSpPr>
        <p:spPr>
          <a:xfrm>
            <a:off x="4907803" y="1740058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0C1CEBC-0320-0C23-BA99-6B72C5A7E6A2}"/>
              </a:ext>
            </a:extLst>
          </p:cNvPr>
          <p:cNvSpPr txBox="1"/>
          <p:nvPr/>
        </p:nvSpPr>
        <p:spPr>
          <a:xfrm>
            <a:off x="5753376" y="3293691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F6F1907-E26F-474C-BAFC-D392C59D615D}"/>
              </a:ext>
            </a:extLst>
          </p:cNvPr>
          <p:cNvSpPr txBox="1"/>
          <p:nvPr/>
        </p:nvSpPr>
        <p:spPr>
          <a:xfrm>
            <a:off x="5422133" y="4884422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D2BEB55-A025-4D15-EBA5-5D0B009905F6}"/>
              </a:ext>
            </a:extLst>
          </p:cNvPr>
          <p:cNvSpPr txBox="1"/>
          <p:nvPr/>
        </p:nvSpPr>
        <p:spPr>
          <a:xfrm>
            <a:off x="6323177" y="3298552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6D0D1ED-662E-1599-B3B3-5989429332A1}"/>
              </a:ext>
            </a:extLst>
          </p:cNvPr>
          <p:cNvSpPr txBox="1"/>
          <p:nvPr/>
        </p:nvSpPr>
        <p:spPr>
          <a:xfrm>
            <a:off x="6853667" y="4905887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EC8CF3E-1F39-3515-AA0E-1C1596C99118}"/>
              </a:ext>
            </a:extLst>
          </p:cNvPr>
          <p:cNvSpPr txBox="1"/>
          <p:nvPr/>
        </p:nvSpPr>
        <p:spPr>
          <a:xfrm>
            <a:off x="2601428" y="2992062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E909BC2-2E4B-2B1D-096D-07C400B50E30}"/>
              </a:ext>
            </a:extLst>
          </p:cNvPr>
          <p:cNvSpPr txBox="1"/>
          <p:nvPr/>
        </p:nvSpPr>
        <p:spPr>
          <a:xfrm>
            <a:off x="3365233" y="3399048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ACF9DF9E-FBAF-5F83-5A0A-1AB9A44634C4}"/>
              </a:ext>
            </a:extLst>
          </p:cNvPr>
          <p:cNvSpPr txBox="1"/>
          <p:nvPr/>
        </p:nvSpPr>
        <p:spPr>
          <a:xfrm>
            <a:off x="1896063" y="2976366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154208F-1818-074D-C04D-F6465DA8779B}"/>
              </a:ext>
            </a:extLst>
          </p:cNvPr>
          <p:cNvSpPr txBox="1"/>
          <p:nvPr/>
        </p:nvSpPr>
        <p:spPr>
          <a:xfrm>
            <a:off x="1896063" y="337757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9B0C535-C840-83BF-3966-899BDDB8AB89}"/>
              </a:ext>
            </a:extLst>
          </p:cNvPr>
          <p:cNvSpPr txBox="1"/>
          <p:nvPr/>
        </p:nvSpPr>
        <p:spPr>
          <a:xfrm>
            <a:off x="5291000" y="3291964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22A8954-3877-08F8-BBC1-B685F018ADD2}"/>
              </a:ext>
            </a:extLst>
          </p:cNvPr>
          <p:cNvSpPr txBox="1"/>
          <p:nvPr/>
        </p:nvSpPr>
        <p:spPr>
          <a:xfrm>
            <a:off x="1744860" y="4499592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86F34F9-5C51-C4DF-1F43-23C094152968}"/>
              </a:ext>
            </a:extLst>
          </p:cNvPr>
          <p:cNvSpPr txBox="1"/>
          <p:nvPr/>
        </p:nvSpPr>
        <p:spPr>
          <a:xfrm>
            <a:off x="1708141" y="4072812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81C7F6BD-AB06-DA5A-AAEA-ADE6D50B3594}"/>
              </a:ext>
            </a:extLst>
          </p:cNvPr>
          <p:cNvSpPr txBox="1"/>
          <p:nvPr/>
        </p:nvSpPr>
        <p:spPr>
          <a:xfrm>
            <a:off x="1694070" y="4895154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950CDDA-F022-1C58-7685-73296A6D4AED}"/>
              </a:ext>
            </a:extLst>
          </p:cNvPr>
          <p:cNvSpPr txBox="1"/>
          <p:nvPr/>
        </p:nvSpPr>
        <p:spPr>
          <a:xfrm>
            <a:off x="2151890" y="489515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7ACEEE1-E80D-84E2-D8BA-117D3EEB387A}"/>
              </a:ext>
            </a:extLst>
          </p:cNvPr>
          <p:cNvSpPr txBox="1"/>
          <p:nvPr/>
        </p:nvSpPr>
        <p:spPr>
          <a:xfrm>
            <a:off x="2104523" y="4072812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3575CC20-CAB0-1613-A501-CEE512C829C2}"/>
              </a:ext>
            </a:extLst>
          </p:cNvPr>
          <p:cNvSpPr txBox="1"/>
          <p:nvPr/>
        </p:nvSpPr>
        <p:spPr>
          <a:xfrm>
            <a:off x="2730792" y="4072812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34112BA3-120E-0EE9-705F-885185E2797B}"/>
              </a:ext>
            </a:extLst>
          </p:cNvPr>
          <p:cNvSpPr txBox="1"/>
          <p:nvPr/>
        </p:nvSpPr>
        <p:spPr>
          <a:xfrm>
            <a:off x="2724771" y="4895154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83238BA8-0CD3-7467-9834-6F0C05BDC134}"/>
              </a:ext>
            </a:extLst>
          </p:cNvPr>
          <p:cNvSpPr txBox="1"/>
          <p:nvPr/>
        </p:nvSpPr>
        <p:spPr>
          <a:xfrm>
            <a:off x="3797492" y="6092580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96C3B1DE-FCC1-592E-FDB6-4D577AF8D9F9}"/>
              </a:ext>
            </a:extLst>
          </p:cNvPr>
          <p:cNvSpPr txBox="1"/>
          <p:nvPr/>
        </p:nvSpPr>
        <p:spPr>
          <a:xfrm>
            <a:off x="4820143" y="6092580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09CE1DB0-E19B-9734-12D8-6B988D4BD593}"/>
              </a:ext>
            </a:extLst>
          </p:cNvPr>
          <p:cNvSpPr txBox="1"/>
          <p:nvPr/>
        </p:nvSpPr>
        <p:spPr>
          <a:xfrm>
            <a:off x="4173305" y="6089041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CD509DD-22C1-82AB-1F86-5672905BEE15}"/>
              </a:ext>
            </a:extLst>
          </p:cNvPr>
          <p:cNvSpPr txBox="1"/>
          <p:nvPr/>
        </p:nvSpPr>
        <p:spPr>
          <a:xfrm>
            <a:off x="3263707" y="4499592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24093164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．草を刈ろう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AA73A4-9B57-432B-AABE-2EFE7CE646EC}"/>
              </a:ext>
            </a:extLst>
          </p:cNvPr>
          <p:cNvSpPr txBox="1"/>
          <p:nvPr/>
        </p:nvSpPr>
        <p:spPr>
          <a:xfrm>
            <a:off x="895907" y="397943"/>
            <a:ext cx="543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くさ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1489515" y="397943"/>
            <a:ext cx="510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2D88A44-BCE5-47AB-8F6D-6C7D432E8589}"/>
              </a:ext>
            </a:extLst>
          </p:cNvPr>
          <p:cNvSpPr txBox="1"/>
          <p:nvPr/>
        </p:nvSpPr>
        <p:spPr>
          <a:xfrm>
            <a:off x="642923" y="992998"/>
            <a:ext cx="77420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⑤～⑧　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列目の草を刈り、方向転換をするプログラム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0BC5A97-7DB5-402D-9A9F-967D258A175B}"/>
              </a:ext>
            </a:extLst>
          </p:cNvPr>
          <p:cNvSpPr txBox="1"/>
          <p:nvPr/>
        </p:nvSpPr>
        <p:spPr>
          <a:xfrm>
            <a:off x="3490822" y="1061815"/>
            <a:ext cx="1249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ほうこうてんかん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5E65C9B-4691-4FA5-99FC-107F01B0B6FD}"/>
              </a:ext>
            </a:extLst>
          </p:cNvPr>
          <p:cNvSpPr txBox="1"/>
          <p:nvPr/>
        </p:nvSpPr>
        <p:spPr>
          <a:xfrm>
            <a:off x="1746174" y="1061815"/>
            <a:ext cx="5929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れつめ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F242BBB-C623-42AC-84F1-D0ADBA219193}"/>
              </a:ext>
            </a:extLst>
          </p:cNvPr>
          <p:cNvSpPr txBox="1"/>
          <p:nvPr/>
        </p:nvSpPr>
        <p:spPr>
          <a:xfrm>
            <a:off x="2827168" y="1061815"/>
            <a:ext cx="4897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BC79F68-5FC2-48FE-BCCC-FF5690C98C28}"/>
              </a:ext>
            </a:extLst>
          </p:cNvPr>
          <p:cNvSpPr txBox="1"/>
          <p:nvPr/>
        </p:nvSpPr>
        <p:spPr>
          <a:xfrm>
            <a:off x="2365358" y="1061815"/>
            <a:ext cx="4897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331291C-FA39-4CD5-A09B-C5C0DE624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023" y="1459279"/>
            <a:ext cx="2708056" cy="5287921"/>
          </a:xfrm>
          <a:prstGeom prst="rect">
            <a:avLst/>
          </a:prstGeom>
        </p:spPr>
      </p:pic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B6510654-26BC-42E2-A1D7-B6961A859F6C}"/>
              </a:ext>
            </a:extLst>
          </p:cNvPr>
          <p:cNvSpPr/>
          <p:nvPr/>
        </p:nvSpPr>
        <p:spPr>
          <a:xfrm>
            <a:off x="988264" y="2121587"/>
            <a:ext cx="2594915" cy="2095305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円弧 47">
            <a:extLst>
              <a:ext uri="{FF2B5EF4-FFF2-40B4-BE49-F238E27FC236}">
                <a16:creationId xmlns:a16="http://schemas.microsoft.com/office/drawing/2014/main" id="{62690C2A-7C59-4B44-9AD8-21046F92483F}"/>
              </a:ext>
            </a:extLst>
          </p:cNvPr>
          <p:cNvSpPr/>
          <p:nvPr/>
        </p:nvSpPr>
        <p:spPr>
          <a:xfrm>
            <a:off x="529875" y="3169239"/>
            <a:ext cx="937015" cy="1203082"/>
          </a:xfrm>
          <a:prstGeom prst="arc">
            <a:avLst>
              <a:gd name="adj1" fmla="val 5224432"/>
              <a:gd name="adj2" fmla="val 15903057"/>
            </a:avLst>
          </a:prstGeom>
          <a:ln w="38100">
            <a:solidFill>
              <a:srgbClr val="FFC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55DF65D4-7B50-4DA4-B63F-57AC7241CD72}"/>
              </a:ext>
            </a:extLst>
          </p:cNvPr>
          <p:cNvSpPr/>
          <p:nvPr/>
        </p:nvSpPr>
        <p:spPr>
          <a:xfrm>
            <a:off x="4021064" y="2323268"/>
            <a:ext cx="484630" cy="326254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CDABCEE-92AC-4764-956E-45CFF5803CDC}"/>
              </a:ext>
            </a:extLst>
          </p:cNvPr>
          <p:cNvSpPr txBox="1"/>
          <p:nvPr/>
        </p:nvSpPr>
        <p:spPr>
          <a:xfrm>
            <a:off x="4505694" y="2121587"/>
            <a:ext cx="431261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の部分を複製して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矢印の部分に入れる。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B44802B-6CAF-48DF-9622-D1522586B3FC}"/>
              </a:ext>
            </a:extLst>
          </p:cNvPr>
          <p:cNvSpPr txBox="1"/>
          <p:nvPr/>
        </p:nvSpPr>
        <p:spPr>
          <a:xfrm>
            <a:off x="5401041" y="2200157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ふくせい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5CE29DB-6651-4891-A2FD-8B9AAF83B60B}"/>
              </a:ext>
            </a:extLst>
          </p:cNvPr>
          <p:cNvSpPr txBox="1"/>
          <p:nvPr/>
        </p:nvSpPr>
        <p:spPr>
          <a:xfrm>
            <a:off x="6303451" y="2200157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7BFED07-B482-4D0A-9E51-C3251A55FC05}"/>
              </a:ext>
            </a:extLst>
          </p:cNvPr>
          <p:cNvSpPr txBox="1"/>
          <p:nvPr/>
        </p:nvSpPr>
        <p:spPr>
          <a:xfrm>
            <a:off x="4661601" y="2200157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D41E7AE-939B-4C4E-A330-0F98599F0910}"/>
              </a:ext>
            </a:extLst>
          </p:cNvPr>
          <p:cNvSpPr txBox="1"/>
          <p:nvPr/>
        </p:nvSpPr>
        <p:spPr>
          <a:xfrm>
            <a:off x="6957153" y="2200157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7F251E40-31DB-4D50-8E9B-455AA41AFCFC}"/>
              </a:ext>
            </a:extLst>
          </p:cNvPr>
          <p:cNvSpPr txBox="1"/>
          <p:nvPr/>
        </p:nvSpPr>
        <p:spPr>
          <a:xfrm>
            <a:off x="7737468" y="2200157"/>
            <a:ext cx="3690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C95C5703-5C89-47CF-9DFC-62B82EF11534}"/>
              </a:ext>
            </a:extLst>
          </p:cNvPr>
          <p:cNvSpPr/>
          <p:nvPr/>
        </p:nvSpPr>
        <p:spPr>
          <a:xfrm>
            <a:off x="1836761" y="5313275"/>
            <a:ext cx="489208" cy="311861"/>
          </a:xfrm>
          <a:prstGeom prst="roundRect">
            <a:avLst>
              <a:gd name="adj" fmla="val 42393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B005D28-55AB-4628-A6AF-85ABB11DAE36}"/>
              </a:ext>
            </a:extLst>
          </p:cNvPr>
          <p:cNvSpPr txBox="1"/>
          <p:nvPr/>
        </p:nvSpPr>
        <p:spPr>
          <a:xfrm>
            <a:off x="4406904" y="5398721"/>
            <a:ext cx="2900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9538277-EC8B-41DB-B2C2-C5ACDC8CDF2D}"/>
              </a:ext>
            </a:extLst>
          </p:cNvPr>
          <p:cNvSpPr txBox="1"/>
          <p:nvPr/>
        </p:nvSpPr>
        <p:spPr>
          <a:xfrm>
            <a:off x="5977043" y="5477778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A496A39-937A-4AE8-B9FD-90F76A38301C}"/>
              </a:ext>
            </a:extLst>
          </p:cNvPr>
          <p:cNvSpPr txBox="1"/>
          <p:nvPr/>
        </p:nvSpPr>
        <p:spPr>
          <a:xfrm>
            <a:off x="4365658" y="5482885"/>
            <a:ext cx="484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D8BC21F-9F05-439C-9941-B9C6C98D12F9}"/>
              </a:ext>
            </a:extLst>
          </p:cNvPr>
          <p:cNvSpPr txBox="1"/>
          <p:nvPr/>
        </p:nvSpPr>
        <p:spPr>
          <a:xfrm>
            <a:off x="5165373" y="5477778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1ADAAF20-4944-4827-90C8-C89C574D99EE}"/>
              </a:ext>
            </a:extLst>
          </p:cNvPr>
          <p:cNvCxnSpPr>
            <a:cxnSpLocks/>
            <a:stCxn id="59" idx="1"/>
          </p:cNvCxnSpPr>
          <p:nvPr/>
        </p:nvCxnSpPr>
        <p:spPr>
          <a:xfrm flipH="1" flipV="1">
            <a:off x="2325870" y="5442436"/>
            <a:ext cx="2081034" cy="244826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BCD0CEEC-024A-4CA0-BB2D-2912A2D399B0}"/>
              </a:ext>
            </a:extLst>
          </p:cNvPr>
          <p:cNvCxnSpPr>
            <a:cxnSpLocks/>
            <a:stCxn id="59" idx="1"/>
          </p:cNvCxnSpPr>
          <p:nvPr/>
        </p:nvCxnSpPr>
        <p:spPr>
          <a:xfrm flipH="1">
            <a:off x="2415956" y="5687262"/>
            <a:ext cx="1990948" cy="372704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四角形: 角を丸くする 64">
            <a:extLst>
              <a:ext uri="{FF2B5EF4-FFF2-40B4-BE49-F238E27FC236}">
                <a16:creationId xmlns:a16="http://schemas.microsoft.com/office/drawing/2014/main" id="{E6BFFBCA-078B-408E-9E13-71A877924D2B}"/>
              </a:ext>
            </a:extLst>
          </p:cNvPr>
          <p:cNvSpPr/>
          <p:nvPr/>
        </p:nvSpPr>
        <p:spPr>
          <a:xfrm>
            <a:off x="1876150" y="5983850"/>
            <a:ext cx="489208" cy="311605"/>
          </a:xfrm>
          <a:prstGeom prst="roundRect">
            <a:avLst>
              <a:gd name="adj" fmla="val 42393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2B2C8923-02EA-4CDC-8D05-6C72FE6867BC}"/>
              </a:ext>
            </a:extLst>
          </p:cNvPr>
          <p:cNvGrpSpPr/>
          <p:nvPr/>
        </p:nvGrpSpPr>
        <p:grpSpPr>
          <a:xfrm>
            <a:off x="7715292" y="5067643"/>
            <a:ext cx="1215452" cy="1215452"/>
            <a:chOff x="5638108" y="5543188"/>
            <a:chExt cx="1215452" cy="1215452"/>
          </a:xfrm>
        </p:grpSpPr>
        <p:sp>
          <p:nvSpPr>
            <p:cNvPr id="67" name="楕円 66">
              <a:extLst>
                <a:ext uri="{FF2B5EF4-FFF2-40B4-BE49-F238E27FC236}">
                  <a16:creationId xmlns:a16="http://schemas.microsoft.com/office/drawing/2014/main" id="{5DEE42A8-5C93-4E2B-B4A4-CA5F66764A05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7A24AB47-2099-4372-BEF5-4E30944CB1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E15CAFB-B02C-442F-A26C-FF9AC6CB6C40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97FB4332-FC60-42B5-9CB9-207D7C00D970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8973450-B94A-6799-8042-96C0B4E41701}"/>
              </a:ext>
            </a:extLst>
          </p:cNvPr>
          <p:cNvSpPr txBox="1"/>
          <p:nvPr/>
        </p:nvSpPr>
        <p:spPr>
          <a:xfrm>
            <a:off x="2092790" y="1444849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EC96C09-6D80-5EEC-FEF8-B20A8B283024}"/>
              </a:ext>
            </a:extLst>
          </p:cNvPr>
          <p:cNvSpPr txBox="1"/>
          <p:nvPr/>
        </p:nvSpPr>
        <p:spPr>
          <a:xfrm>
            <a:off x="2544196" y="144484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FDC4728-980D-D4B8-9414-025BF57C2BF3}"/>
              </a:ext>
            </a:extLst>
          </p:cNvPr>
          <p:cNvSpPr txBox="1"/>
          <p:nvPr/>
        </p:nvSpPr>
        <p:spPr>
          <a:xfrm>
            <a:off x="1605549" y="175386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D74BEB3-5669-3044-246F-D5CC8F5A1B46}"/>
              </a:ext>
            </a:extLst>
          </p:cNvPr>
          <p:cNvSpPr txBox="1"/>
          <p:nvPr/>
        </p:nvSpPr>
        <p:spPr>
          <a:xfrm>
            <a:off x="1677225" y="204987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F78BCA3-CDD1-3088-15A0-ECDD605D125D}"/>
              </a:ext>
            </a:extLst>
          </p:cNvPr>
          <p:cNvSpPr txBox="1"/>
          <p:nvPr/>
        </p:nvSpPr>
        <p:spPr>
          <a:xfrm>
            <a:off x="2200595" y="237446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1EE4DD5-7384-85B9-8D7D-297D237B7A9B}"/>
              </a:ext>
            </a:extLst>
          </p:cNvPr>
          <p:cNvSpPr txBox="1"/>
          <p:nvPr/>
        </p:nvSpPr>
        <p:spPr>
          <a:xfrm>
            <a:off x="3365233" y="3399048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D3AC2C3-CB22-B186-F412-2A80E61FFE19}"/>
              </a:ext>
            </a:extLst>
          </p:cNvPr>
          <p:cNvSpPr txBox="1"/>
          <p:nvPr/>
        </p:nvSpPr>
        <p:spPr>
          <a:xfrm>
            <a:off x="1701138" y="235774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0009295-748F-1D18-9CAE-34EF1870E258}"/>
              </a:ext>
            </a:extLst>
          </p:cNvPr>
          <p:cNvSpPr txBox="1"/>
          <p:nvPr/>
        </p:nvSpPr>
        <p:spPr>
          <a:xfrm>
            <a:off x="1701138" y="269993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AFB303F-2E1E-AB0A-04AD-CC491C8F2B44}"/>
              </a:ext>
            </a:extLst>
          </p:cNvPr>
          <p:cNvSpPr txBox="1"/>
          <p:nvPr/>
        </p:nvSpPr>
        <p:spPr>
          <a:xfrm>
            <a:off x="1520358" y="3201414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E32FAE6-5BD3-0D69-5A57-2ECCFDC8379E}"/>
              </a:ext>
            </a:extLst>
          </p:cNvPr>
          <p:cNvSpPr txBox="1"/>
          <p:nvPr/>
        </p:nvSpPr>
        <p:spPr>
          <a:xfrm>
            <a:off x="1847699" y="321799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10AB349-D710-AD0E-DF1C-64CE47C473CB}"/>
              </a:ext>
            </a:extLst>
          </p:cNvPr>
          <p:cNvSpPr txBox="1"/>
          <p:nvPr/>
        </p:nvSpPr>
        <p:spPr>
          <a:xfrm>
            <a:off x="2730792" y="4072812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9ECF034-8333-9631-1493-D61A34F7A908}"/>
              </a:ext>
            </a:extLst>
          </p:cNvPr>
          <p:cNvSpPr txBox="1"/>
          <p:nvPr/>
        </p:nvSpPr>
        <p:spPr>
          <a:xfrm>
            <a:off x="2756221" y="2698111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2437EE0-0026-D406-4D32-A0760B2A7612}"/>
              </a:ext>
            </a:extLst>
          </p:cNvPr>
          <p:cNvSpPr txBox="1"/>
          <p:nvPr/>
        </p:nvSpPr>
        <p:spPr>
          <a:xfrm>
            <a:off x="2307316" y="3201704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3AA58AB-F876-4F42-7A45-A7FFF381CE88}"/>
              </a:ext>
            </a:extLst>
          </p:cNvPr>
          <p:cNvSpPr txBox="1"/>
          <p:nvPr/>
        </p:nvSpPr>
        <p:spPr>
          <a:xfrm>
            <a:off x="1600164" y="351255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73F36D3-742A-C0C4-76FF-81CE33905952}"/>
              </a:ext>
            </a:extLst>
          </p:cNvPr>
          <p:cNvSpPr txBox="1"/>
          <p:nvPr/>
        </p:nvSpPr>
        <p:spPr>
          <a:xfrm>
            <a:off x="2693038" y="3521304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57CC4A68-5CC9-1A36-E2B9-CBEC1E7BB12D}"/>
              </a:ext>
            </a:extLst>
          </p:cNvPr>
          <p:cNvSpPr txBox="1"/>
          <p:nvPr/>
        </p:nvSpPr>
        <p:spPr>
          <a:xfrm>
            <a:off x="1538912" y="382921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8A1B33C3-7029-15A7-AC94-442738F480DA}"/>
              </a:ext>
            </a:extLst>
          </p:cNvPr>
          <p:cNvSpPr txBox="1"/>
          <p:nvPr/>
        </p:nvSpPr>
        <p:spPr>
          <a:xfrm>
            <a:off x="1866253" y="384579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F663411-B7C4-DA29-D0B3-04EB508BA3A9}"/>
              </a:ext>
            </a:extLst>
          </p:cNvPr>
          <p:cNvSpPr txBox="1"/>
          <p:nvPr/>
        </p:nvSpPr>
        <p:spPr>
          <a:xfrm>
            <a:off x="2325870" y="382950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275F86C8-BE7A-93DF-D3B8-F70EBF76FA3E}"/>
              </a:ext>
            </a:extLst>
          </p:cNvPr>
          <p:cNvSpPr txBox="1"/>
          <p:nvPr/>
        </p:nvSpPr>
        <p:spPr>
          <a:xfrm>
            <a:off x="1701138" y="447048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36FF4556-8120-CF6E-0BC3-66D3294BC644}"/>
              </a:ext>
            </a:extLst>
          </p:cNvPr>
          <p:cNvSpPr txBox="1"/>
          <p:nvPr/>
        </p:nvSpPr>
        <p:spPr>
          <a:xfrm>
            <a:off x="2824502" y="479395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4099BFBA-916A-D6D3-4483-3D553195075B}"/>
              </a:ext>
            </a:extLst>
          </p:cNvPr>
          <p:cNvSpPr txBox="1"/>
          <p:nvPr/>
        </p:nvSpPr>
        <p:spPr>
          <a:xfrm>
            <a:off x="1705193" y="477284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BE726AC6-A9FA-9580-5AFD-BF5E3F4336E8}"/>
              </a:ext>
            </a:extLst>
          </p:cNvPr>
          <p:cNvSpPr txBox="1"/>
          <p:nvPr/>
        </p:nvSpPr>
        <p:spPr>
          <a:xfrm>
            <a:off x="2218183" y="4469765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3054637-D676-7E09-A00E-0CADA6C43DB3}"/>
              </a:ext>
            </a:extLst>
          </p:cNvPr>
          <p:cNvSpPr txBox="1"/>
          <p:nvPr/>
        </p:nvSpPr>
        <p:spPr>
          <a:xfrm>
            <a:off x="1860035" y="5311017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2F00EEB7-F034-013C-BB19-5063A6CB0CBE}"/>
              </a:ext>
            </a:extLst>
          </p:cNvPr>
          <p:cNvSpPr txBox="1"/>
          <p:nvPr/>
        </p:nvSpPr>
        <p:spPr>
          <a:xfrm>
            <a:off x="1834732" y="5932281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B227274-3CDA-7411-3F0C-11FC72D92456}"/>
              </a:ext>
            </a:extLst>
          </p:cNvPr>
          <p:cNvSpPr txBox="1"/>
          <p:nvPr/>
        </p:nvSpPr>
        <p:spPr>
          <a:xfrm>
            <a:off x="2325870" y="5295069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B0ECDCA-6885-1173-678F-979C9DB67420}"/>
              </a:ext>
            </a:extLst>
          </p:cNvPr>
          <p:cNvSpPr txBox="1"/>
          <p:nvPr/>
        </p:nvSpPr>
        <p:spPr>
          <a:xfrm>
            <a:off x="2326967" y="5923157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54C4182A-50D1-5A95-CC57-F9B1DDFCCE1D}"/>
              </a:ext>
            </a:extLst>
          </p:cNvPr>
          <p:cNvSpPr txBox="1"/>
          <p:nvPr/>
        </p:nvSpPr>
        <p:spPr>
          <a:xfrm>
            <a:off x="2678820" y="5612755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60BBF8B0-B98F-4B02-3DA2-629AC898A449}"/>
              </a:ext>
            </a:extLst>
          </p:cNvPr>
          <p:cNvSpPr txBox="1"/>
          <p:nvPr/>
        </p:nvSpPr>
        <p:spPr>
          <a:xfrm>
            <a:off x="1597818" y="562175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4F96BADB-685F-2BE5-2E79-C1AC931828AB}"/>
              </a:ext>
            </a:extLst>
          </p:cNvPr>
          <p:cNvSpPr txBox="1"/>
          <p:nvPr/>
        </p:nvSpPr>
        <p:spPr>
          <a:xfrm>
            <a:off x="1712842" y="418123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C231907-5B70-080C-035F-AAEDB3A37FB8}"/>
              </a:ext>
            </a:extLst>
          </p:cNvPr>
          <p:cNvSpPr txBox="1"/>
          <p:nvPr/>
        </p:nvSpPr>
        <p:spPr>
          <a:xfrm>
            <a:off x="1521237" y="5311017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</p:spTree>
    <p:extLst>
      <p:ext uri="{BB962C8B-B14F-4D97-AF65-F5344CB8AC3E}">
        <p14:creationId xmlns:p14="http://schemas.microsoft.com/office/powerpoint/2010/main" val="1795812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．草を刈ろう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AA73A4-9B57-432B-AABE-2EFE7CE646EC}"/>
              </a:ext>
            </a:extLst>
          </p:cNvPr>
          <p:cNvSpPr txBox="1"/>
          <p:nvPr/>
        </p:nvSpPr>
        <p:spPr>
          <a:xfrm>
            <a:off x="895907" y="397943"/>
            <a:ext cx="543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くさ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1489515" y="397943"/>
            <a:ext cx="510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019665F5-FB4F-47DC-BB71-E238D6D23B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2623" y="2149576"/>
            <a:ext cx="7107733" cy="4620026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0DF85BB-FE07-48C4-AB21-74EDFE1D80F4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foliage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85F4D45-9D99-4546-A92A-441766BDD261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009F962-3DE2-4EE3-912E-88611A4C4F88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0152711-4597-48E9-A35E-8113CA9104CD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3FA4DF90-F6C2-4A08-A938-B996258C3D2A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5F11E6CE-9542-40FD-B496-3C1480DF95C7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吹き出し: 角を丸めた四角形 40">
            <a:extLst>
              <a:ext uri="{FF2B5EF4-FFF2-40B4-BE49-F238E27FC236}">
                <a16:creationId xmlns:a16="http://schemas.microsoft.com/office/drawing/2014/main" id="{BB386B83-86E7-469A-8B46-DDE79AF4228E}"/>
              </a:ext>
            </a:extLst>
          </p:cNvPr>
          <p:cNvSpPr/>
          <p:nvPr/>
        </p:nvSpPr>
        <p:spPr>
          <a:xfrm>
            <a:off x="2266605" y="5682644"/>
            <a:ext cx="1870399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32489A5-45FD-414A-BCEB-2A6F15B13AE5}"/>
              </a:ext>
            </a:extLst>
          </p:cNvPr>
          <p:cNvSpPr txBox="1"/>
          <p:nvPr/>
        </p:nvSpPr>
        <p:spPr>
          <a:xfrm>
            <a:off x="2289964" y="5676170"/>
            <a:ext cx="1870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foliage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C3FFD92-AAC6-4FD5-A7A8-6C806AEAF613}"/>
              </a:ext>
            </a:extLst>
          </p:cNvPr>
          <p:cNvSpPr txBox="1"/>
          <p:nvPr/>
        </p:nvSpPr>
        <p:spPr>
          <a:xfrm>
            <a:off x="3068684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28C7A6E-56F4-46A8-836E-8F8F3C902E72}"/>
              </a:ext>
            </a:extLst>
          </p:cNvPr>
          <p:cNvSpPr txBox="1"/>
          <p:nvPr/>
        </p:nvSpPr>
        <p:spPr>
          <a:xfrm>
            <a:off x="4377949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391BFC5-6F6C-43D3-B712-EEA36BAD05B5}"/>
              </a:ext>
            </a:extLst>
          </p:cNvPr>
          <p:cNvSpPr txBox="1"/>
          <p:nvPr/>
        </p:nvSpPr>
        <p:spPr>
          <a:xfrm>
            <a:off x="5826051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16DB41F-3594-47A4-A6F2-1322F6B04918}"/>
              </a:ext>
            </a:extLst>
          </p:cNvPr>
          <p:cNvSpPr txBox="1"/>
          <p:nvPr/>
        </p:nvSpPr>
        <p:spPr>
          <a:xfrm>
            <a:off x="3054362" y="5739290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15891262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．草を刈ろう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EAA73A4-9B57-432B-AABE-2EFE7CE646EC}"/>
              </a:ext>
            </a:extLst>
          </p:cNvPr>
          <p:cNvSpPr txBox="1"/>
          <p:nvPr/>
        </p:nvSpPr>
        <p:spPr>
          <a:xfrm>
            <a:off x="895907" y="397943"/>
            <a:ext cx="543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くさ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1489515" y="397943"/>
            <a:ext cx="510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01EE7BF9-DF0C-48FC-8F52-A89573EB57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95907" y="1670019"/>
            <a:ext cx="7116056" cy="4625436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4042A59-2ED1-47A1-B2AE-E5CC9BCA3AEA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茂みを刈ることができました！ミッション完了です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3E80CA6-4B9E-43C2-B184-95FF94AC0F2F}"/>
              </a:ext>
            </a:extLst>
          </p:cNvPr>
          <p:cNvSpPr txBox="1"/>
          <p:nvPr/>
        </p:nvSpPr>
        <p:spPr>
          <a:xfrm>
            <a:off x="5004704" y="1062226"/>
            <a:ext cx="852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C86C5DF-6AC8-4B95-A5CC-5693E2D08C20}"/>
              </a:ext>
            </a:extLst>
          </p:cNvPr>
          <p:cNvSpPr txBox="1"/>
          <p:nvPr/>
        </p:nvSpPr>
        <p:spPr>
          <a:xfrm>
            <a:off x="1403217" y="1091358"/>
            <a:ext cx="4255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16B7CEA-961F-40D7-B1F5-C662914B2280}"/>
              </a:ext>
            </a:extLst>
          </p:cNvPr>
          <p:cNvSpPr txBox="1"/>
          <p:nvPr/>
        </p:nvSpPr>
        <p:spPr>
          <a:xfrm>
            <a:off x="661385" y="1079942"/>
            <a:ext cx="5104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</a:t>
            </a:r>
          </a:p>
        </p:txBody>
      </p:sp>
    </p:spTree>
    <p:extLst>
      <p:ext uri="{BB962C8B-B14F-4D97-AF65-F5344CB8AC3E}">
        <p14:creationId xmlns:p14="http://schemas.microsoft.com/office/powerpoint/2010/main" val="64538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課題の終了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3985ED-B7C1-440B-9BFA-927D0E77D886}"/>
              </a:ext>
            </a:extLst>
          </p:cNvPr>
          <p:cNvSpPr txBox="1"/>
          <p:nvPr/>
        </p:nvSpPr>
        <p:spPr>
          <a:xfrm>
            <a:off x="1830278" y="1406170"/>
            <a:ext cx="992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</p:spTree>
    <p:extLst>
      <p:ext uri="{BB962C8B-B14F-4D97-AF65-F5344CB8AC3E}">
        <p14:creationId xmlns:p14="http://schemas.microsoft.com/office/powerpoint/2010/main" val="88532958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3513E87-365D-4BC5-BFC4-EA7432BBC1AA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3D6B741-EED1-46BF-A9B6-694A1ED1C9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7969" y="1598869"/>
            <a:ext cx="7688061" cy="4997239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50630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Esc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キーを押し、「セーブして終了」ボタンを押します。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1524483" y="1011783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5159895" y="1011783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3355506" y="1011783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1398429" y="3648722"/>
            <a:ext cx="2481113" cy="26751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9815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2B120EE-5A00-4D2C-B7E6-246AC3229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464" y="1871245"/>
            <a:ext cx="4656596" cy="382247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77634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もう一度「セーブして終了」ボタンを押すと、課題が終了します。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4346198" y="1027476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906164" y="1027476"/>
            <a:ext cx="571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2509714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2090887" y="4145872"/>
            <a:ext cx="4336546" cy="69245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4F1E224-5362-4B02-81B0-CC0278D20130}"/>
              </a:ext>
            </a:extLst>
          </p:cNvPr>
          <p:cNvSpPr txBox="1"/>
          <p:nvPr/>
        </p:nvSpPr>
        <p:spPr>
          <a:xfrm>
            <a:off x="5797326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D99F94B-20EE-4F28-8B45-37E0C8D4F5D8}"/>
              </a:ext>
            </a:extLst>
          </p:cNvPr>
          <p:cNvSpPr txBox="1"/>
          <p:nvPr/>
        </p:nvSpPr>
        <p:spPr>
          <a:xfrm>
            <a:off x="5299969" y="1027476"/>
            <a:ext cx="5948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CAF973D-125A-4C68-8595-DB96FB6FCAE7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992234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B86F2-64B6-44A7-8837-7ABBB9DA89B6}"/>
              </a:ext>
            </a:extLst>
          </p:cNvPr>
          <p:cNvSpPr txBox="1"/>
          <p:nvPr/>
        </p:nvSpPr>
        <p:spPr>
          <a:xfrm>
            <a:off x="479565" y="1123793"/>
            <a:ext cx="19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画像引用サイト</a:t>
            </a:r>
            <a:endParaRPr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7F4920B-8A80-43B4-995A-EC5AAD6E6A69}"/>
              </a:ext>
            </a:extLst>
          </p:cNvPr>
          <p:cNvSpPr txBox="1"/>
          <p:nvPr/>
        </p:nvSpPr>
        <p:spPr>
          <a:xfrm>
            <a:off x="720741" y="2279370"/>
            <a:ext cx="4268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公式リファレンス（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P36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38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48AF3B8-7A4D-4EA2-81B5-33268F259854}"/>
              </a:ext>
            </a:extLst>
          </p:cNvPr>
          <p:cNvSpPr txBox="1"/>
          <p:nvPr/>
        </p:nvSpPr>
        <p:spPr>
          <a:xfrm>
            <a:off x="1102481" y="2745443"/>
            <a:ext cx="75443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  <a:hlinkClick r:id="rId2"/>
              </a:rPr>
              <a:t>https://meedownloads.blob.core.windows.net/learning-experience/Coding_Fundamentals/Block%201/Block%201%20Lesson%205%20Coding%20Fundamentals%20Educator%20Guide.pdf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0530016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マインクラフト（リンク）">
      <a:dk1>
        <a:srgbClr val="777777"/>
      </a:dk1>
      <a:lt1>
        <a:sysClr val="window" lastClr="FFFFFF"/>
      </a:lt1>
      <a:dk2>
        <a:srgbClr val="5F5F5F"/>
      </a:dk2>
      <a:lt2>
        <a:srgbClr val="EEECE1"/>
      </a:lt2>
      <a:accent1>
        <a:srgbClr val="DA6272"/>
      </a:accent1>
      <a:accent2>
        <a:srgbClr val="A4C51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BACC6"/>
      </a:hlink>
      <a:folHlink>
        <a:srgbClr val="7B9310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fb0879af-3eba-417a-a55a-ffe6dcd6ca77"/>
    <ds:schemaRef ds:uri="http://schemas.microsoft.com/sharepoint/v3"/>
    <ds:schemaRef ds:uri="http://www.w3.org/XML/1998/namespace"/>
    <ds:schemaRef ds:uri="http://schemas.microsoft.com/office/infopath/2007/PartnerControls"/>
    <ds:schemaRef ds:uri="6dc4bcd6-49db-4c07-9060-8acfc67cef9f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3681</Words>
  <Application>Microsoft Office PowerPoint</Application>
  <PresentationFormat>画面に合わせる (4:3)</PresentationFormat>
  <Paragraphs>1269</Paragraphs>
  <Slides>68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68</vt:i4>
      </vt:variant>
    </vt:vector>
  </HeadingPairs>
  <TitlesOfParts>
    <vt:vector size="75" baseType="lpstr">
      <vt:lpstr>Meiryo UI</vt:lpstr>
      <vt:lpstr>UD デジタル 教科書体 NP-R</vt:lpstr>
      <vt:lpstr>メイリオ</vt:lpstr>
      <vt:lpstr>メイリオ</vt:lpstr>
      <vt:lpstr>Arial</vt:lpstr>
      <vt:lpstr>Century Gothic</vt:lpstr>
      <vt:lpstr>曲線</vt:lpstr>
      <vt:lpstr>第5回　灰色オオカミと共存できる環境を作ろう！</vt:lpstr>
      <vt:lpstr>目次</vt:lpstr>
      <vt:lpstr>本日のミッション！</vt:lpstr>
      <vt:lpstr>ミッション：灰色オオカミと共存できる環境を作ろう！</vt:lpstr>
      <vt:lpstr>プログラミングの準備</vt:lpstr>
      <vt:lpstr>Minecraft: Education Editionの起動</vt:lpstr>
      <vt:lpstr>Minecraft: Education Editionへのログイン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ミッション1：ニワトリ小屋を守ろう</vt:lpstr>
      <vt:lpstr>世界の作成</vt:lpstr>
      <vt:lpstr>ストーリーの確認</vt:lpstr>
      <vt:lpstr>ストーリーの確認</vt:lpstr>
      <vt:lpstr>1．ニワトリ小屋を守ろう</vt:lpstr>
      <vt:lpstr>1．ニワトリ小屋を守ろう</vt:lpstr>
      <vt:lpstr>1．ニワトリ小屋を守ろう</vt:lpstr>
      <vt:lpstr>1．ニワトリ小屋を守ろう</vt:lpstr>
      <vt:lpstr>1．ニワトリ小屋を守ろう</vt:lpstr>
      <vt:lpstr>1．ニワトリ小屋を守ろう</vt:lpstr>
      <vt:lpstr>1．ニワトリ小屋を守ろう</vt:lpstr>
      <vt:lpstr>1．ニワトリ小屋を守ろう</vt:lpstr>
      <vt:lpstr>1．ニワトリ小屋を守ろう</vt:lpstr>
      <vt:lpstr>1．ニワトリ小屋を守ろう</vt:lpstr>
      <vt:lpstr>1．ニワトリ小屋を守ろう</vt:lpstr>
      <vt:lpstr>【参考】ミッションをやり直したい時は？</vt:lpstr>
      <vt:lpstr>ミッション2：羊を移動させよう</vt:lpstr>
      <vt:lpstr>2．羊を移動させよう</vt:lpstr>
      <vt:lpstr>2．羊を移動させよう</vt:lpstr>
      <vt:lpstr>2．羊を移動させよう</vt:lpstr>
      <vt:lpstr>2．羊を移動させよう</vt:lpstr>
      <vt:lpstr>2．羊を移動させよう</vt:lpstr>
      <vt:lpstr>2．羊を移動させよう</vt:lpstr>
      <vt:lpstr>2．羊を移動させよう</vt:lpstr>
      <vt:lpstr>2．羊を移動させよう</vt:lpstr>
      <vt:lpstr>2．羊を移動させよう</vt:lpstr>
      <vt:lpstr>ミッション3：ワイヤーを張ろう</vt:lpstr>
      <vt:lpstr>3．ワイヤーを張ろう</vt:lpstr>
      <vt:lpstr>3．ワイヤーを張ろう</vt:lpstr>
      <vt:lpstr>3．ワイヤーを張ろう</vt:lpstr>
      <vt:lpstr>3．ワイヤーを張ろう</vt:lpstr>
      <vt:lpstr>3．ワイヤーを張ろう</vt:lpstr>
      <vt:lpstr>3．ワイヤーを張ろう</vt:lpstr>
      <vt:lpstr>3．ワイヤーを張ろう</vt:lpstr>
      <vt:lpstr>3．ワイヤーを張ろう</vt:lpstr>
      <vt:lpstr>ミッション4：草を刈ろう</vt:lpstr>
      <vt:lpstr>4．草を刈ろう</vt:lpstr>
      <vt:lpstr>4．草を刈ろう</vt:lpstr>
      <vt:lpstr>4．草を刈ろう</vt:lpstr>
      <vt:lpstr>4．草を刈ろう</vt:lpstr>
      <vt:lpstr>4．草を刈ろう</vt:lpstr>
      <vt:lpstr>4．草を刈ろう</vt:lpstr>
      <vt:lpstr>4．草を刈ろう</vt:lpstr>
      <vt:lpstr>4．草を刈ろう</vt:lpstr>
      <vt:lpstr>4．草を刈ろう</vt:lpstr>
      <vt:lpstr>4．草を刈ろう</vt:lpstr>
      <vt:lpstr>4．草を刈ろう</vt:lpstr>
      <vt:lpstr>4．草を刈ろう</vt:lpstr>
      <vt:lpstr>課題の終了</vt:lpstr>
      <vt:lpstr>課題の終了</vt:lpstr>
      <vt:lpstr>課題の終了</vt:lpstr>
      <vt:lpstr>おつかれさまでした！ がんばったね！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2023-01-23T00:29:04Z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