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66"/>
  </p:notesMasterIdLst>
  <p:handoutMasterIdLst>
    <p:handoutMasterId r:id="rId67"/>
  </p:handoutMasterIdLst>
  <p:sldIdLst>
    <p:sldId id="256" r:id="rId5"/>
    <p:sldId id="310" r:id="rId6"/>
    <p:sldId id="663" r:id="rId7"/>
    <p:sldId id="724" r:id="rId8"/>
    <p:sldId id="836" r:id="rId9"/>
    <p:sldId id="834" r:id="rId10"/>
    <p:sldId id="725" r:id="rId11"/>
    <p:sldId id="670" r:id="rId12"/>
    <p:sldId id="727" r:id="rId13"/>
    <p:sldId id="728" r:id="rId14"/>
    <p:sldId id="729" r:id="rId15"/>
    <p:sldId id="835" r:id="rId16"/>
    <p:sldId id="946" r:id="rId17"/>
    <p:sldId id="947" r:id="rId18"/>
    <p:sldId id="948" r:id="rId19"/>
    <p:sldId id="940" r:id="rId20"/>
    <p:sldId id="740" r:id="rId21"/>
    <p:sldId id="878" r:id="rId22"/>
    <p:sldId id="949" r:id="rId23"/>
    <p:sldId id="1016" r:id="rId24"/>
    <p:sldId id="1017" r:id="rId25"/>
    <p:sldId id="1019" r:id="rId26"/>
    <p:sldId id="1020" r:id="rId27"/>
    <p:sldId id="1021" r:id="rId28"/>
    <p:sldId id="1022" r:id="rId29"/>
    <p:sldId id="1023" r:id="rId30"/>
    <p:sldId id="1024" r:id="rId31"/>
    <p:sldId id="1051" r:id="rId32"/>
    <p:sldId id="1011" r:id="rId33"/>
    <p:sldId id="956" r:id="rId34"/>
    <p:sldId id="1027" r:id="rId35"/>
    <p:sldId id="1028" r:id="rId36"/>
    <p:sldId id="1029" r:id="rId37"/>
    <p:sldId id="1030" r:id="rId38"/>
    <p:sldId id="1031" r:id="rId39"/>
    <p:sldId id="1050" r:id="rId40"/>
    <p:sldId id="1049" r:id="rId41"/>
    <p:sldId id="1032" r:id="rId42"/>
    <p:sldId id="1033" r:id="rId43"/>
    <p:sldId id="1012" r:id="rId44"/>
    <p:sldId id="965" r:id="rId45"/>
    <p:sldId id="1034" r:id="rId46"/>
    <p:sldId id="1035" r:id="rId47"/>
    <p:sldId id="1036" r:id="rId48"/>
    <p:sldId id="1037" r:id="rId49"/>
    <p:sldId id="1038" r:id="rId50"/>
    <p:sldId id="1039" r:id="rId51"/>
    <p:sldId id="1040" r:id="rId52"/>
    <p:sldId id="1041" r:id="rId53"/>
    <p:sldId id="979" r:id="rId54"/>
    <p:sldId id="1042" r:id="rId55"/>
    <p:sldId id="1043" r:id="rId56"/>
    <p:sldId id="1044" r:id="rId57"/>
    <p:sldId id="1045" r:id="rId58"/>
    <p:sldId id="1047" r:id="rId59"/>
    <p:sldId id="1046" r:id="rId60"/>
    <p:sldId id="1048" r:id="rId61"/>
    <p:sldId id="943" r:id="rId62"/>
    <p:sldId id="931" r:id="rId63"/>
    <p:sldId id="1010" r:id="rId64"/>
    <p:sldId id="335" r:id="rId65"/>
  </p:sldIdLst>
  <p:sldSz cx="9144000" cy="6858000" type="screen4x3"/>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5A11"/>
    <a:srgbClr val="575E75"/>
    <a:srgbClr val="79AE02"/>
    <a:srgbClr val="A5BB4B"/>
    <a:srgbClr val="067F9C"/>
    <a:srgbClr val="03556D"/>
    <a:srgbClr val="145C72"/>
    <a:srgbClr val="0C596D"/>
    <a:srgbClr val="808080"/>
    <a:srgbClr val="85D4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64" autoAdjust="0"/>
    <p:restoredTop sz="95244" autoAdjust="0"/>
  </p:normalViewPr>
  <p:slideViewPr>
    <p:cSldViewPr snapToGrid="0">
      <p:cViewPr varScale="1">
        <p:scale>
          <a:sx n="125" d="100"/>
          <a:sy n="125" d="100"/>
        </p:scale>
        <p:origin x="504" y="8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5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97D3AE85-3212-4814-8B87-FF7ABCA0BF92}" type="datetime1">
              <a:rPr lang="ja-JP" altLang="en-US" smtClean="0">
                <a:latin typeface="Meiryo UI" panose="020B0604030504040204" pitchFamily="50" charset="-128"/>
                <a:ea typeface="Meiryo UI" panose="020B0604030504040204" pitchFamily="50" charset="-128"/>
              </a:rPr>
              <a:t>2023/1/23</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E62C3C4-9460-4343-9283-24A378E2714B}"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5F08A2D6-1316-4A14-9673-025911DEF5CC}" type="datetime1">
              <a:rPr lang="ja-JP" altLang="en-US" smtClean="0"/>
              <a:t>2023/1/23</a:t>
            </a:fld>
            <a:endParaRPr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F6DE8F2A-B3D4-43F2-B39B-CD77F64A1950}" type="slidenum">
              <a:rPr lang="en-US" altLang="ja-JP" smtClean="0"/>
              <a:pPr/>
              <a:t>‹#›</a:t>
            </a:fld>
            <a:endParaRPr lang="ja-JP" altLang="en-US"/>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a:t>
            </a:fld>
            <a:endParaRPr lang="ja-JP" altLang="en-US"/>
          </a:p>
        </p:txBody>
      </p:sp>
    </p:spTree>
    <p:extLst>
      <p:ext uri="{BB962C8B-B14F-4D97-AF65-F5344CB8AC3E}">
        <p14:creationId xmlns:p14="http://schemas.microsoft.com/office/powerpoint/2010/main" val="168143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a:t>
            </a:fld>
            <a:endParaRPr lang="ja-JP" altLang="en-US"/>
          </a:p>
        </p:txBody>
      </p:sp>
    </p:spTree>
    <p:extLst>
      <p:ext uri="{BB962C8B-B14F-4D97-AF65-F5344CB8AC3E}">
        <p14:creationId xmlns:p14="http://schemas.microsoft.com/office/powerpoint/2010/main" val="879620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a:t>
            </a:fld>
            <a:endParaRPr lang="ja-JP" altLang="en-US"/>
          </a:p>
        </p:txBody>
      </p:sp>
    </p:spTree>
    <p:extLst>
      <p:ext uri="{BB962C8B-B14F-4D97-AF65-F5344CB8AC3E}">
        <p14:creationId xmlns:p14="http://schemas.microsoft.com/office/powerpoint/2010/main" val="1841731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16</a:t>
            </a:fld>
            <a:endParaRPr lang="ja-JP" altLang="en-US"/>
          </a:p>
        </p:txBody>
      </p:sp>
    </p:spTree>
    <p:extLst>
      <p:ext uri="{BB962C8B-B14F-4D97-AF65-F5344CB8AC3E}">
        <p14:creationId xmlns:p14="http://schemas.microsoft.com/office/powerpoint/2010/main" val="1756180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29</a:t>
            </a:fld>
            <a:endParaRPr lang="ja-JP" altLang="en-US"/>
          </a:p>
        </p:txBody>
      </p:sp>
    </p:spTree>
    <p:extLst>
      <p:ext uri="{BB962C8B-B14F-4D97-AF65-F5344CB8AC3E}">
        <p14:creationId xmlns:p14="http://schemas.microsoft.com/office/powerpoint/2010/main" val="3519729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40</a:t>
            </a:fld>
            <a:endParaRPr lang="ja-JP" altLang="en-US"/>
          </a:p>
        </p:txBody>
      </p:sp>
    </p:spTree>
    <p:extLst>
      <p:ext uri="{BB962C8B-B14F-4D97-AF65-F5344CB8AC3E}">
        <p14:creationId xmlns:p14="http://schemas.microsoft.com/office/powerpoint/2010/main" val="1614415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49</a:t>
            </a:fld>
            <a:endParaRPr lang="ja-JP" altLang="en-US"/>
          </a:p>
        </p:txBody>
      </p:sp>
    </p:spTree>
    <p:extLst>
      <p:ext uri="{BB962C8B-B14F-4D97-AF65-F5344CB8AC3E}">
        <p14:creationId xmlns:p14="http://schemas.microsoft.com/office/powerpoint/2010/main" val="1379349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58</a:t>
            </a:fld>
            <a:endParaRPr lang="ja-JP" altLang="en-US"/>
          </a:p>
        </p:txBody>
      </p:sp>
    </p:spTree>
    <p:extLst>
      <p:ext uri="{BB962C8B-B14F-4D97-AF65-F5344CB8AC3E}">
        <p14:creationId xmlns:p14="http://schemas.microsoft.com/office/powerpoint/2010/main" val="75580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と画像">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
        <p:nvSpPr>
          <p:cNvPr id="8" name="フリーフォーム:図形 7">
            <a:extLst>
              <a:ext uri="{FF2B5EF4-FFF2-40B4-BE49-F238E27FC236}">
                <a16:creationId xmlns:a16="http://schemas.microsoft.com/office/drawing/2014/main" id="{1E99C6B2-05CE-48A7-8696-CEC64BE74DF5}"/>
              </a:ext>
            </a:extLst>
          </p:cNvPr>
          <p:cNvSpPr/>
          <p:nvPr userDrawn="1"/>
        </p:nvSpPr>
        <p:spPr>
          <a:xfrm>
            <a:off x="-1" y="0"/>
            <a:ext cx="9144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82321"/>
          </a:xfrm>
        </p:spPr>
        <p:txBody>
          <a:bodyPr vert="horz" lIns="91440" tIns="45720" rIns="91440" bIns="45720" rtlCol="0">
            <a:spAutoFit/>
          </a:bodyPr>
          <a:lstStyle>
            <a:lvl1pPr marL="0" indent="0">
              <a:buNone/>
              <a:defRPr lang="en-GB" sz="1350" baseline="0" dirty="0">
                <a:solidFill>
                  <a:schemeClr val="accent2">
                    <a:lumMod val="50000"/>
                  </a:schemeClr>
                </a:solidFill>
                <a:latin typeface="UD デジタル 教科書体 NP-R" panose="02020400000000000000" pitchFamily="18" charset="-128"/>
                <a:ea typeface="UD デジタル 教科書体 NP-R" panose="02020400000000000000" pitchFamily="18" charset="-128"/>
              </a:defRPr>
            </a:lvl1pPr>
          </a:lstStyle>
          <a:p>
            <a:pPr marL="171446" lvl="0" indent="-171446" rtl="0"/>
            <a:r>
              <a:rPr lang="ja-JP" altLang="en-US" noProof="0" dirty="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4B94609-D15A-43A0-B247-A9041AEEB9C9}"/>
              </a:ext>
            </a:extLst>
          </p:cNvPr>
          <p:cNvSpPr>
            <a:spLocks noGrp="1"/>
          </p:cNvSpPr>
          <p:nvPr>
            <p:ph type="ftr" sz="quarter" idx="11"/>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2 と画像">
    <p:spTree>
      <p:nvGrpSpPr>
        <p:cNvPr id="1" name=""/>
        <p:cNvGrpSpPr/>
        <p:nvPr/>
      </p:nvGrpSpPr>
      <p:grpSpPr>
        <a:xfrm>
          <a:off x="0" y="0"/>
          <a:ext cx="0" cy="0"/>
          <a:chOff x="0" y="0"/>
          <a:chExt cx="0" cy="0"/>
        </a:xfrm>
      </p:grpSpPr>
      <p:sp>
        <p:nvSpPr>
          <p:cNvPr id="5" name="図プレースホルダー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3" y="0"/>
            <a:ext cx="9143999" cy="39624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3"/>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長方形 3">
            <a:extLst>
              <a:ext uri="{FF2B5EF4-FFF2-40B4-BE49-F238E27FC236}">
                <a16:creationId xmlns:a16="http://schemas.microsoft.com/office/drawing/2014/main" id="{7B386286-CEE2-E94A-BBC0-0A3723EB14DE}"/>
              </a:ext>
            </a:extLst>
          </p:cNvPr>
          <p:cNvSpPr/>
          <p:nvPr userDrawn="1"/>
        </p:nvSpPr>
        <p:spPr>
          <a:xfrm>
            <a:off x="8256674" y="6220326"/>
            <a:ext cx="649705"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24B9EF11-1292-4338-8025-9F4410129735}"/>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3"/>
            <a:ext cx="9144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4515035"/>
            <a:ext cx="9144000" cy="234296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rgbClr val="067F9C"/>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8391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2">
    <p:spTree>
      <p:nvGrpSpPr>
        <p:cNvPr id="1" name=""/>
        <p:cNvGrpSpPr/>
        <p:nvPr/>
      </p:nvGrpSpPr>
      <p:grpSpPr>
        <a:xfrm>
          <a:off x="0" y="0"/>
          <a:ext cx="0" cy="0"/>
          <a:chOff x="0" y="0"/>
          <a:chExt cx="0" cy="0"/>
        </a:xfrm>
      </p:grpSpPr>
      <p:sp>
        <p:nvSpPr>
          <p:cNvPr id="7" name="図プレースホルダー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3" y="0"/>
            <a:ext cx="9143999"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solidFill>
                  <a:schemeClr val="tx1"/>
                </a:solidFill>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3860800"/>
            <a:ext cx="7249886" cy="1686720"/>
          </a:xfrm>
        </p:spPr>
        <p:txBody>
          <a:bodyPr rtlCol="0" anchor="b">
            <a:noAutofit/>
          </a:bodyPr>
          <a:lstStyle>
            <a:lvl1pPr>
              <a:defRPr sz="3600" spc="-113" baseline="0">
                <a:solidFill>
                  <a:schemeClr val="bg1"/>
                </a:solidFill>
                <a:ea typeface="Meiryo UI" panose="020B0604030504040204" pitchFamily="50" charset="-128"/>
              </a:defRPr>
            </a:lvl1pPr>
          </a:lstStyle>
          <a:p>
            <a:pPr rtl="0"/>
            <a:r>
              <a:rPr lang="ja-JP" altLang="en-US" noProof="0"/>
              <a:t>セクション ヘッダー </a:t>
            </a:r>
            <a:r>
              <a:rPr lang="en-US" altLang="ja-JP" noProof="0"/>
              <a:t>2</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5610175"/>
            <a:ext cx="7249886" cy="166199"/>
          </a:xfrm>
        </p:spPr>
        <p:txBody>
          <a:bodyPr tIns="0" bIns="0" rtlCol="0">
            <a:spAutoFit/>
          </a:bodyPr>
          <a:lstStyle>
            <a:lvl1pPr marL="0" indent="0">
              <a:buNone/>
              <a:defRPr sz="1200" baseline="0">
                <a:solidFill>
                  <a:schemeClr val="bg1"/>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8" name="長方形 7">
            <a:extLst>
              <a:ext uri="{FF2B5EF4-FFF2-40B4-BE49-F238E27FC236}">
                <a16:creationId xmlns:a16="http://schemas.microsoft.com/office/drawing/2014/main" id="{5B68A07C-35C9-40A7-8487-9EAD314C595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CE9143E8-1B27-4F08-9F20-BE30B14AC24E}"/>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845FF900-D87B-4A4B-8BA8-D7A372486CC1}"/>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5470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10" name="コンテンツ プレースホルダー 2">
            <a:extLst>
              <a:ext uri="{FF2B5EF4-FFF2-40B4-BE49-F238E27FC236}">
                <a16:creationId xmlns:a16="http://schemas.microsoft.com/office/drawing/2014/main" id="{3B7F86AE-7774-0B40-8944-DF91C77B02F3}"/>
              </a:ext>
            </a:extLst>
          </p:cNvPr>
          <p:cNvSpPr>
            <a:spLocks noGrp="1"/>
          </p:cNvSpPr>
          <p:nvPr>
            <p:ph idx="1" hasCustomPrompt="1"/>
          </p:nvPr>
        </p:nvSpPr>
        <p:spPr>
          <a:xfrm>
            <a:off x="334739" y="1463040"/>
            <a:ext cx="6023201" cy="4770098"/>
          </a:xfrm>
        </p:spPr>
        <p:txBody>
          <a:bodyPr rtlCol="0">
            <a:noAutofit/>
          </a:bodyPr>
          <a:lstStyle>
            <a:lvl1pPr>
              <a:lnSpc>
                <a:spcPct val="200000"/>
              </a:lnSpc>
              <a:spcBef>
                <a:spcPts val="450"/>
              </a:spcBef>
              <a:spcAft>
                <a:spcPts val="900"/>
              </a:spcAft>
              <a:defRPr sz="2000" baseline="0">
                <a:solidFill>
                  <a:schemeClr val="tx2">
                    <a:lumMod val="50000"/>
                  </a:schemeClr>
                </a:solidFill>
                <a:ea typeface="Meiryo UI" panose="020B0604030504040204" pitchFamily="50" charset="-128"/>
              </a:defRPr>
            </a:lvl1pPr>
            <a:lvl2pPr>
              <a:lnSpc>
                <a:spcPct val="200000"/>
              </a:lnSpc>
              <a:spcBef>
                <a:spcPts val="450"/>
              </a:spcBef>
              <a:spcAft>
                <a:spcPts val="900"/>
              </a:spcAft>
              <a:defRPr sz="2000" baseline="0">
                <a:solidFill>
                  <a:schemeClr val="tx2">
                    <a:lumMod val="50000"/>
                  </a:schemeClr>
                </a:solidFill>
                <a:ea typeface="Meiryo UI" panose="020B0604030504040204" pitchFamily="50" charset="-128"/>
              </a:defRPr>
            </a:lvl2pPr>
            <a:lvl3pPr>
              <a:lnSpc>
                <a:spcPct val="200000"/>
              </a:lnSpc>
              <a:spcBef>
                <a:spcPts val="450"/>
              </a:spcBef>
              <a:spcAft>
                <a:spcPts val="900"/>
              </a:spcAft>
              <a:defRPr sz="1600" baseline="0">
                <a:solidFill>
                  <a:schemeClr val="tx2">
                    <a:lumMod val="50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2" name="フッター プレースホルダー 1">
            <a:extLst>
              <a:ext uri="{FF2B5EF4-FFF2-40B4-BE49-F238E27FC236}">
                <a16:creationId xmlns:a16="http://schemas.microsoft.com/office/drawing/2014/main" id="{CE0E0E20-F611-46E3-8C9D-5D39152C2286}"/>
              </a:ext>
            </a:extLst>
          </p:cNvPr>
          <p:cNvSpPr>
            <a:spLocks noGrp="1"/>
          </p:cNvSpPr>
          <p:nvPr>
            <p:ph type="ftr" sz="quarter" idx="10"/>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63012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白">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72618346-1C0B-46DB-AAA6-71C865DE85FE}"/>
              </a:ext>
            </a:extLst>
          </p:cNvPr>
          <p:cNvSpPr>
            <a:spLocks noGrp="1"/>
          </p:cNvSpPr>
          <p:nvPr>
            <p:ph idx="1" hasCustomPrompt="1"/>
          </p:nvPr>
        </p:nvSpPr>
        <p:spPr>
          <a:xfrm>
            <a:off x="2692174" y="1323684"/>
            <a:ext cx="6023201" cy="4770098"/>
          </a:xfrm>
        </p:spPr>
        <p:txBody>
          <a:bodyPr rtlCol="0">
            <a:noAutofit/>
          </a:bodyPr>
          <a:lstStyle>
            <a:lvl1pPr>
              <a:lnSpc>
                <a:spcPct val="100000"/>
              </a:lnSpc>
              <a:spcBef>
                <a:spcPts val="450"/>
              </a:spcBef>
              <a:spcAft>
                <a:spcPts val="900"/>
              </a:spcAft>
              <a:defRPr sz="1600" baseline="0">
                <a:solidFill>
                  <a:schemeClr val="tx1">
                    <a:lumMod val="75000"/>
                    <a:lumOff val="25000"/>
                  </a:schemeClr>
                </a:solidFill>
                <a:ea typeface="Meiryo UI" panose="020B0604030504040204" pitchFamily="50" charset="-128"/>
              </a:defRPr>
            </a:lvl1pPr>
            <a:lvl2pPr>
              <a:lnSpc>
                <a:spcPct val="100000"/>
              </a:lnSpc>
              <a:spcBef>
                <a:spcPts val="450"/>
              </a:spcBef>
              <a:spcAft>
                <a:spcPts val="900"/>
              </a:spcAft>
              <a:defRPr sz="1200" baseline="0">
                <a:solidFill>
                  <a:schemeClr val="tx1">
                    <a:lumMod val="75000"/>
                    <a:lumOff val="25000"/>
                  </a:schemeClr>
                </a:solidFill>
                <a:ea typeface="Meiryo UI" panose="020B0604030504040204" pitchFamily="50" charset="-128"/>
              </a:defRPr>
            </a:lvl2pPr>
            <a:lvl3pPr>
              <a:lnSpc>
                <a:spcPct val="100000"/>
              </a:lnSpc>
              <a:spcBef>
                <a:spcPts val="450"/>
              </a:spcBef>
              <a:spcAft>
                <a:spcPts val="900"/>
              </a:spcAft>
              <a:defRPr sz="105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フッター プレースホルダー 5">
            <a:extLst>
              <a:ext uri="{FF2B5EF4-FFF2-40B4-BE49-F238E27FC236}">
                <a16:creationId xmlns:a16="http://schemas.microsoft.com/office/drawing/2014/main" id="{5CF34E29-AC3B-4EDA-9337-F256FB26B8E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932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05328109-BF43-024A-B25B-C69E4098CFDA}"/>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4" name="フッター プレースホルダー 5">
            <a:extLst>
              <a:ext uri="{FF2B5EF4-FFF2-40B4-BE49-F238E27FC236}">
                <a16:creationId xmlns:a16="http://schemas.microsoft.com/office/drawing/2014/main" id="{1956D662-20CE-48DA-B57A-26F7272F3E5D}"/>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451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較">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6" name="テキスト プレースホルダー 4">
            <a:extLst>
              <a:ext uri="{FF2B5EF4-FFF2-40B4-BE49-F238E27FC236}">
                <a16:creationId xmlns:a16="http://schemas.microsoft.com/office/drawing/2014/main" id="{1F05F3BA-65F5-4621-807B-C8B857D01CA9}"/>
              </a:ext>
            </a:extLst>
          </p:cNvPr>
          <p:cNvSpPr>
            <a:spLocks noGrp="1"/>
          </p:cNvSpPr>
          <p:nvPr>
            <p:ph type="body" sz="quarter" idx="3" hasCustomPrompt="1"/>
          </p:nvPr>
        </p:nvSpPr>
        <p:spPr>
          <a:xfrm>
            <a:off x="4829175" y="1463351"/>
            <a:ext cx="3886200" cy="487003"/>
          </a:xfrm>
        </p:spPr>
        <p:txBody>
          <a:bodyPr rtlCol="0" anchor="b">
            <a:normAutofit/>
          </a:bodyPr>
          <a:lstStyle>
            <a:lvl1pPr marL="0" indent="0">
              <a:buNone/>
              <a:defRPr sz="1200" b="1" baseline="0">
                <a:solidFill>
                  <a:schemeClr val="accent6"/>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18" name="コンテンツ プレースホルダー 5">
            <a:extLst>
              <a:ext uri="{FF2B5EF4-FFF2-40B4-BE49-F238E27FC236}">
                <a16:creationId xmlns:a16="http://schemas.microsoft.com/office/drawing/2014/main" id="{CDF89E18-CCB2-4D69-AB77-CAB656EC211C}"/>
              </a:ext>
            </a:extLst>
          </p:cNvPr>
          <p:cNvSpPr>
            <a:spLocks noGrp="1"/>
          </p:cNvSpPr>
          <p:nvPr>
            <p:ph sz="quarter" idx="4" hasCustomPrompt="1"/>
          </p:nvPr>
        </p:nvSpPr>
        <p:spPr>
          <a:xfrm>
            <a:off x="4829176" y="2149311"/>
            <a:ext cx="3886201"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9" name="テキスト プレースホルダー 2">
            <a:extLst>
              <a:ext uri="{FF2B5EF4-FFF2-40B4-BE49-F238E27FC236}">
                <a16:creationId xmlns:a16="http://schemas.microsoft.com/office/drawing/2014/main" id="{986F9159-693C-4325-939A-8C6869B22466}"/>
              </a:ext>
            </a:extLst>
          </p:cNvPr>
          <p:cNvSpPr>
            <a:spLocks noGrp="1"/>
          </p:cNvSpPr>
          <p:nvPr>
            <p:ph type="body" idx="1" hasCustomPrompt="1"/>
          </p:nvPr>
        </p:nvSpPr>
        <p:spPr>
          <a:xfrm>
            <a:off x="334738" y="1463351"/>
            <a:ext cx="3980090" cy="487003"/>
          </a:xfrm>
        </p:spPr>
        <p:txBody>
          <a:bodyPr rtlCol="0" anchor="b">
            <a:normAutofit/>
          </a:bodyPr>
          <a:lstStyle>
            <a:lvl1pPr marL="0" indent="0">
              <a:buNone/>
              <a:defRPr sz="1200" b="1" baseline="0">
                <a:solidFill>
                  <a:schemeClr val="accent3"/>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20" name="コンテンツ プレースホルダー 3">
            <a:extLst>
              <a:ext uri="{FF2B5EF4-FFF2-40B4-BE49-F238E27FC236}">
                <a16:creationId xmlns:a16="http://schemas.microsoft.com/office/drawing/2014/main" id="{BEA361C8-0231-48E8-965E-6BB6D606C9FC}"/>
              </a:ext>
            </a:extLst>
          </p:cNvPr>
          <p:cNvSpPr>
            <a:spLocks noGrp="1"/>
          </p:cNvSpPr>
          <p:nvPr>
            <p:ph sz="half" idx="2" hasCustomPrompt="1"/>
          </p:nvPr>
        </p:nvSpPr>
        <p:spPr>
          <a:xfrm>
            <a:off x="334737" y="2149311"/>
            <a:ext cx="3980092"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フッター プレースホルダー 5">
            <a:extLst>
              <a:ext uri="{FF2B5EF4-FFF2-40B4-BE49-F238E27FC236}">
                <a16:creationId xmlns:a16="http://schemas.microsoft.com/office/drawing/2014/main" id="{A912C864-FAEA-4D9B-92EB-89C0BCBBB94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1596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比較の白の背景">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6" y="1509626"/>
            <a:ext cx="367529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5040085" y="1509626"/>
            <a:ext cx="3675290" cy="334508"/>
          </a:xfrm>
        </p:spPr>
        <p:txBody>
          <a:bodyPr rtlCol="0">
            <a:noAutofit/>
          </a:bodyPr>
          <a:lstStyle>
            <a:lvl1pPr marL="0" indent="0" algn="l">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6"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5040085"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E0FB9F81-CC7F-5244-95A6-279BE4B51AB1}"/>
              </a:ext>
            </a:extLst>
          </p:cNvPr>
          <p:cNvSpPr>
            <a:spLocks noGrp="1"/>
          </p:cNvSpPr>
          <p:nvPr>
            <p:ph type="title"/>
          </p:nvPr>
        </p:nvSpPr>
        <p:spPr>
          <a:xfrm>
            <a:off x="334735" y="562545"/>
            <a:ext cx="8380640" cy="466281"/>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8" name="フッター プレースホルダー 5">
            <a:extLst>
              <a:ext uri="{FF2B5EF4-FFF2-40B4-BE49-F238E27FC236}">
                <a16:creationId xmlns:a16="http://schemas.microsoft.com/office/drawing/2014/main" id="{FB0FCFCB-76B7-4D89-A656-BB9E5DFB7A7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402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写真 + 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0" y="3802065"/>
            <a:ext cx="733806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0" y="4294303"/>
            <a:ext cx="7338060" cy="1737360"/>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5" name="長方形 14">
            <a:extLst>
              <a:ext uri="{FF2B5EF4-FFF2-40B4-BE49-F238E27FC236}">
                <a16:creationId xmlns:a16="http://schemas.microsoft.com/office/drawing/2014/main" id="{05951AB2-D568-4A7E-9408-FADC8BED4119}"/>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フッター プレースホルダー 5">
            <a:extLst>
              <a:ext uri="{FF2B5EF4-FFF2-40B4-BE49-F238E27FC236}">
                <a16:creationId xmlns:a16="http://schemas.microsoft.com/office/drawing/2014/main" id="{C3108621-4D6A-4686-836A-54E08952BAA7}"/>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2414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 + 3 つのセクション">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2" y="3802065"/>
            <a:ext cx="2115571" cy="334508"/>
          </a:xfrm>
        </p:spPr>
        <p:txBody>
          <a:bodyPr rtlCol="0">
            <a:noAutofit/>
          </a:bodyPr>
          <a:lstStyle>
            <a:lvl1pPr marL="0" indent="0" algn="ctr">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3467272" y="3802065"/>
            <a:ext cx="2115571" cy="334508"/>
          </a:xfrm>
        </p:spPr>
        <p:txBody>
          <a:bodyPr rtlCol="0">
            <a:noAutofit/>
          </a:bodyPr>
          <a:lstStyle>
            <a:lvl1pPr marL="0" indent="0" algn="ctr">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1" name="テキスト プレースホルダー 8">
            <a:extLst>
              <a:ext uri="{FF2B5EF4-FFF2-40B4-BE49-F238E27FC236}">
                <a16:creationId xmlns:a16="http://schemas.microsoft.com/office/drawing/2014/main" id="{08664829-F6FB-4E31-BF5C-C895ADF2BA7F}"/>
              </a:ext>
            </a:extLst>
          </p:cNvPr>
          <p:cNvSpPr>
            <a:spLocks noGrp="1"/>
          </p:cNvSpPr>
          <p:nvPr>
            <p:ph type="body" sz="quarter" idx="16" hasCustomPrompt="1"/>
          </p:nvPr>
        </p:nvSpPr>
        <p:spPr>
          <a:xfrm>
            <a:off x="6477002" y="3802065"/>
            <a:ext cx="2115571" cy="334508"/>
          </a:xfrm>
        </p:spPr>
        <p:txBody>
          <a:bodyPr rtlCol="0">
            <a:noAutofit/>
          </a:bodyPr>
          <a:lstStyle>
            <a:lvl1pPr marL="0" indent="0" algn="ctr">
              <a:buNone/>
              <a:defRPr sz="1200" b="1" baseline="0">
                <a:solidFill>
                  <a:schemeClr val="accent5">
                    <a:lumMod val="7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346727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4" name="テキスト プレースホルダー 8">
            <a:extLst>
              <a:ext uri="{FF2B5EF4-FFF2-40B4-BE49-F238E27FC236}">
                <a16:creationId xmlns:a16="http://schemas.microsoft.com/office/drawing/2014/main" id="{7E9E558E-F7EF-4347-AD3C-FDB2A9BCF618}"/>
              </a:ext>
            </a:extLst>
          </p:cNvPr>
          <p:cNvSpPr>
            <a:spLocks noGrp="1"/>
          </p:cNvSpPr>
          <p:nvPr>
            <p:ph type="body" sz="quarter" idx="19" hasCustomPrompt="1"/>
          </p:nvPr>
        </p:nvSpPr>
        <p:spPr>
          <a:xfrm>
            <a:off x="647700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B9AD2AC4-32E8-BC46-848C-BEA37118CB63}"/>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フッター プレースホルダー 5">
            <a:extLst>
              <a:ext uri="{FF2B5EF4-FFF2-40B4-BE49-F238E27FC236}">
                <a16:creationId xmlns:a16="http://schemas.microsoft.com/office/drawing/2014/main" id="{CB1B2997-2B47-4693-A150-7B23575E572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55448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ページの半分の写真 + テキスト">
    <p:spTree>
      <p:nvGrpSpPr>
        <p:cNvPr id="1" name=""/>
        <p:cNvGrpSpPr/>
        <p:nvPr/>
      </p:nvGrpSpPr>
      <p:grpSpPr>
        <a:xfrm>
          <a:off x="0" y="0"/>
          <a:ext cx="0" cy="0"/>
          <a:chOff x="0" y="0"/>
          <a:chExt cx="0" cy="0"/>
        </a:xfrm>
      </p:grpSpPr>
      <p:sp>
        <p:nvSpPr>
          <p:cNvPr id="11" name="図プレースホルダー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4724400" y="0"/>
            <a:ext cx="4419600"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8" y="618429"/>
            <a:ext cx="3878036" cy="840230"/>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7" y="2061165"/>
            <a:ext cx="3784147"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7" y="2708232"/>
            <a:ext cx="3784147"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1E6A75B6-7B4E-496F-A846-0FFBB6E1D164}"/>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スライド番号プレースホルダー 5">
            <a:extLst>
              <a:ext uri="{FF2B5EF4-FFF2-40B4-BE49-F238E27FC236}">
                <a16:creationId xmlns:a16="http://schemas.microsoft.com/office/drawing/2014/main" id="{7648ACB4-9C22-4636-800F-578055A5BC10}"/>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13" name="フッター プレースホルダー 5">
            <a:extLst>
              <a:ext uri="{FF2B5EF4-FFF2-40B4-BE49-F238E27FC236}">
                <a16:creationId xmlns:a16="http://schemas.microsoft.com/office/drawing/2014/main" id="{67E162F8-0D13-4C5A-A8F3-643DA6745FFC}"/>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4387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フローチャート:ドキュメント 3">
            <a:extLst>
              <a:ext uri="{FF2B5EF4-FFF2-40B4-BE49-F238E27FC236}">
                <a16:creationId xmlns:a16="http://schemas.microsoft.com/office/drawing/2014/main" id="{D5C833BC-89A8-4D28-9D63-F45F14D694BF}"/>
              </a:ext>
            </a:extLst>
          </p:cNvPr>
          <p:cNvSpPr/>
          <p:nvPr userDrawn="1"/>
        </p:nvSpPr>
        <p:spPr>
          <a:xfrm flipH="1">
            <a:off x="0" y="0"/>
            <a:ext cx="9144000" cy="457994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3">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7" name="図プレースホルダー 35">
            <a:extLst>
              <a:ext uri="{FF2B5EF4-FFF2-40B4-BE49-F238E27FC236}">
                <a16:creationId xmlns:a16="http://schemas.microsoft.com/office/drawing/2014/main" id="{2A1F2CFF-DA05-44CC-B35C-1D0569511D99}"/>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Tree>
    <p:extLst>
      <p:ext uri="{BB962C8B-B14F-4D97-AF65-F5344CB8AC3E}">
        <p14:creationId xmlns:p14="http://schemas.microsoft.com/office/powerpoint/2010/main" val="35822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5" name="正方形/長方形 4">
            <a:extLst>
              <a:ext uri="{FF2B5EF4-FFF2-40B4-BE49-F238E27FC236}">
                <a16:creationId xmlns:a16="http://schemas.microsoft.com/office/drawing/2014/main" id="{3770D56F-2942-4262-83B9-D75064C13906}"/>
              </a:ext>
            </a:extLst>
          </p:cNvPr>
          <p:cNvSpPr/>
          <p:nvPr userDrawn="1"/>
        </p:nvSpPr>
        <p:spPr>
          <a:xfrm>
            <a:off x="0" y="0"/>
            <a:ext cx="9144000" cy="382465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図プレースホルダー 8">
            <a:extLst>
              <a:ext uri="{FF2B5EF4-FFF2-40B4-BE49-F238E27FC236}">
                <a16:creationId xmlns:a16="http://schemas.microsoft.com/office/drawing/2014/main" id="{96E12B47-CA75-4767-8A85-60DF199E9EB1}"/>
              </a:ext>
            </a:extLst>
          </p:cNvPr>
          <p:cNvSpPr>
            <a:spLocks noGrp="1"/>
          </p:cNvSpPr>
          <p:nvPr>
            <p:ph type="pic" sz="quarter" idx="13"/>
          </p:nvPr>
        </p:nvSpPr>
        <p:spPr>
          <a:xfrm>
            <a:off x="0" y="-491"/>
            <a:ext cx="9144000" cy="2778858"/>
          </a:xfrm>
        </p:spPr>
        <p:txBody>
          <a:bodyPr/>
          <a:lstStyle/>
          <a:p>
            <a:endParaRPr kumimoji="1" lang="ja-JP" altLang="en-US"/>
          </a:p>
        </p:txBody>
      </p:sp>
    </p:spTree>
    <p:extLst>
      <p:ext uri="{BB962C8B-B14F-4D97-AF65-F5344CB8AC3E}">
        <p14:creationId xmlns:p14="http://schemas.microsoft.com/office/powerpoint/2010/main" val="165920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2">
                    <a:lumMod val="50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chemeClr val="tx2">
                    <a:lumMod val="75000"/>
                  </a:schemeClr>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80D3D7B7-CDD7-4664-B2D8-6F60FEAEAC45}"/>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9E81145E-5F17-4CB6-9E17-ECF3BB38DE75}"/>
              </a:ext>
            </a:extLst>
          </p:cNvPr>
          <p:cNvSpPr txBox="1">
            <a:spLocks/>
          </p:cNvSpPr>
          <p:nvPr userDrawn="1"/>
        </p:nvSpPr>
        <p:spPr>
          <a:xfrm>
            <a:off x="8520012" y="6369055"/>
            <a:ext cx="251932" cy="365125"/>
          </a:xfrm>
          <a:prstGeom prst="rect">
            <a:avLst/>
          </a:prstGeom>
          <a:solidFill>
            <a:schemeClr val="bg1">
              <a:lumMod val="85000"/>
            </a:schemeClr>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tx1"/>
                </a:solidFill>
                <a:latin typeface="Meiryo UI" panose="020B0604030504040204" pitchFamily="50" charset="-128"/>
                <a:ea typeface="Meiryo UI" panose="020B0604030504040204" pitchFamily="50" charset="-128"/>
              </a:rPr>
              <a:pPr/>
              <a:t>‹#›</a:t>
            </a:fld>
            <a:endParaRPr lang="ja-JP" altLang="en-US" sz="750" b="1" baseline="0" noProof="0">
              <a:solidFill>
                <a:schemeClr val="tx1"/>
              </a:solidFill>
              <a:latin typeface="Meiryo UI" panose="020B0604030504040204" pitchFamily="50" charset="-128"/>
              <a:ea typeface="Meiryo UI" panose="020B0604030504040204" pitchFamily="50" charset="-128"/>
            </a:endParaRPr>
          </a:p>
        </p:txBody>
      </p:sp>
      <p:sp>
        <p:nvSpPr>
          <p:cNvPr id="10" name="フッター プレースホルダー 5">
            <a:extLst>
              <a:ext uri="{FF2B5EF4-FFF2-40B4-BE49-F238E27FC236}">
                <a16:creationId xmlns:a16="http://schemas.microsoft.com/office/drawing/2014/main" id="{02FFE477-4812-4DDF-88D3-E08DF8C46159}"/>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14" name="フローチャート:ドキュメント 3">
            <a:extLst>
              <a:ext uri="{FF2B5EF4-FFF2-40B4-BE49-F238E27FC236}">
                <a16:creationId xmlns:a16="http://schemas.microsoft.com/office/drawing/2014/main" id="{7F75D8AF-79DE-4E2B-A15F-8EC66948BC31}"/>
              </a:ext>
            </a:extLst>
          </p:cNvPr>
          <p:cNvSpPr/>
          <p:nvPr userDrawn="1"/>
        </p:nvSpPr>
        <p:spPr>
          <a:xfrm flipH="1" flipV="1">
            <a:off x="-2" y="4499771"/>
            <a:ext cx="9152877" cy="2367017"/>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13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55"/>
              <a:gd name="connsiteY0" fmla="*/ 0 h 42123"/>
              <a:gd name="connsiteX1" fmla="*/ 21655 w 21655"/>
              <a:gd name="connsiteY1" fmla="*/ 0 h 42123"/>
              <a:gd name="connsiteX2" fmla="*/ 21655 w 21655"/>
              <a:gd name="connsiteY2" fmla="*/ 17322 h 42123"/>
              <a:gd name="connsiteX3" fmla="*/ 0 w 21655"/>
              <a:gd name="connsiteY3" fmla="*/ 35787 h 42123"/>
              <a:gd name="connsiteX4" fmla="*/ 13 w 21655"/>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42123">
                <a:moveTo>
                  <a:pt x="13" y="0"/>
                </a:moveTo>
                <a:lnTo>
                  <a:pt x="21655" y="0"/>
                </a:lnTo>
                <a:lnTo>
                  <a:pt x="21655" y="17322"/>
                </a:lnTo>
                <a:cubicBezTo>
                  <a:pt x="10991" y="21444"/>
                  <a:pt x="9198" y="56098"/>
                  <a:pt x="0" y="35787"/>
                </a:cubicBezTo>
                <a:cubicBezTo>
                  <a:pt x="6" y="28162"/>
                  <a:pt x="7" y="7625"/>
                  <a:pt x="13"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7219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つ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1" name="コンテンツ プレースホルダー 2">
            <a:extLst>
              <a:ext uri="{FF2B5EF4-FFF2-40B4-BE49-F238E27FC236}">
                <a16:creationId xmlns:a16="http://schemas.microsoft.com/office/drawing/2014/main" id="{758E3AAF-44AA-41E0-AE18-8B461598AD07}"/>
              </a:ext>
            </a:extLst>
          </p:cNvPr>
          <p:cNvSpPr>
            <a:spLocks noGrp="1"/>
          </p:cNvSpPr>
          <p:nvPr>
            <p:ph sz="half" idx="1" hasCustomPrompt="1"/>
          </p:nvPr>
        </p:nvSpPr>
        <p:spPr>
          <a:xfrm>
            <a:off x="334738" y="1825625"/>
            <a:ext cx="398009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3" name="コンテンツ プレースホルダー 3">
            <a:extLst>
              <a:ext uri="{FF2B5EF4-FFF2-40B4-BE49-F238E27FC236}">
                <a16:creationId xmlns:a16="http://schemas.microsoft.com/office/drawing/2014/main" id="{FC1B8B60-5429-4EF9-93D0-2CCCF562B916}"/>
              </a:ext>
            </a:extLst>
          </p:cNvPr>
          <p:cNvSpPr>
            <a:spLocks noGrp="1"/>
          </p:cNvSpPr>
          <p:nvPr>
            <p:ph sz="half" idx="2" hasCustomPrompt="1"/>
          </p:nvPr>
        </p:nvSpPr>
        <p:spPr>
          <a:xfrm>
            <a:off x="4829175" y="1825625"/>
            <a:ext cx="388620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3A066C30-FFF6-4264-A199-085A97DD58A6}"/>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694700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6" name="コンテンツ プレースホルダー 2">
            <a:extLst>
              <a:ext uri="{FF2B5EF4-FFF2-40B4-BE49-F238E27FC236}">
                <a16:creationId xmlns:a16="http://schemas.microsoft.com/office/drawing/2014/main" id="{B43535EE-90E2-422C-B7AC-4D346E8D6E04}"/>
              </a:ext>
            </a:extLst>
          </p:cNvPr>
          <p:cNvSpPr>
            <a:spLocks noGrp="1"/>
          </p:cNvSpPr>
          <p:nvPr>
            <p:ph idx="1" hasCustomPrompt="1"/>
          </p:nvPr>
        </p:nvSpPr>
        <p:spPr>
          <a:xfrm>
            <a:off x="3887391" y="500220"/>
            <a:ext cx="4629150" cy="5368773"/>
          </a:xfrm>
        </p:spPr>
        <p:txBody>
          <a:bodyPr rtlCol="0">
            <a:normAutofit/>
          </a:bodyPr>
          <a:lstStyle>
            <a:lvl1pPr>
              <a:defRPr sz="1800" baseline="0">
                <a:ea typeface="Meiryo UI" panose="020B0604030504040204" pitchFamily="50" charset="-128"/>
              </a:defRPr>
            </a:lvl1pPr>
            <a:lvl2pPr>
              <a:defRPr sz="1500" baseline="0">
                <a:ea typeface="Meiryo UI" panose="020B0604030504040204" pitchFamily="50" charset="-128"/>
              </a:defRPr>
            </a:lvl2pPr>
            <a:lvl3pPr>
              <a:defRPr sz="1350" baseline="0">
                <a:ea typeface="Meiryo UI" panose="020B0604030504040204" pitchFamily="50" charset="-128"/>
              </a:defRPr>
            </a:lvl3pPr>
            <a:lvl4pPr>
              <a:defRPr sz="1200" baseline="0">
                <a:ea typeface="Meiryo UI" panose="020B0604030504040204" pitchFamily="50" charset="-128"/>
              </a:defRPr>
            </a:lvl4pPr>
            <a:lvl5pPr>
              <a:defRPr sz="1200" baseline="0">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E1D69513-D412-42A6-939A-AB555FF5E36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4176424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キャプション付きの図">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1" name="図プレースホルダー 2">
            <a:extLst>
              <a:ext uri="{FF2B5EF4-FFF2-40B4-BE49-F238E27FC236}">
                <a16:creationId xmlns:a16="http://schemas.microsoft.com/office/drawing/2014/main" id="{131CB29F-0BE0-476F-B57A-7638E9BFAE76}"/>
              </a:ext>
            </a:extLst>
          </p:cNvPr>
          <p:cNvSpPr>
            <a:spLocks noGrp="1"/>
          </p:cNvSpPr>
          <p:nvPr>
            <p:ph type="pic" idx="1"/>
          </p:nvPr>
        </p:nvSpPr>
        <p:spPr>
          <a:xfrm>
            <a:off x="3887391" y="500220"/>
            <a:ext cx="4629150" cy="5368773"/>
          </a:xfrm>
        </p:spPr>
        <p:txBody>
          <a:bodyPr rtlCol="0"/>
          <a:lstStyle>
            <a:lvl1pPr marL="0" indent="0">
              <a:buNone/>
              <a:defRPr sz="2400" baseline="0">
                <a:ea typeface="Meiryo UI" panose="020B0604030504040204" pitchFamily="50" charset="-128"/>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rtl="0"/>
            <a:r>
              <a:rPr lang="ja-JP" altLang="en-US" noProof="0"/>
              <a:t>アイコンをクリックして図を追加</a:t>
            </a:r>
          </a:p>
        </p:txBody>
      </p:sp>
      <p:sp>
        <p:nvSpPr>
          <p:cNvPr id="10" name="フッター プレースホルダー 5">
            <a:extLst>
              <a:ext uri="{FF2B5EF4-FFF2-40B4-BE49-F238E27FC236}">
                <a16:creationId xmlns:a16="http://schemas.microsoft.com/office/drawing/2014/main" id="{2296EB70-37C1-42AB-A420-5FF72B86C0F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640996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フッター プレースホルダー 5">
            <a:extLst>
              <a:ext uri="{FF2B5EF4-FFF2-40B4-BE49-F238E27FC236}">
                <a16:creationId xmlns:a16="http://schemas.microsoft.com/office/drawing/2014/main" id="{20273381-7E1B-4120-8736-F8FE9DE4B16F}"/>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33432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引用のスライド">
    <p:spTree>
      <p:nvGrpSpPr>
        <p:cNvPr id="1" name=""/>
        <p:cNvGrpSpPr/>
        <p:nvPr/>
      </p:nvGrpSpPr>
      <p:grpSpPr>
        <a:xfrm>
          <a:off x="0" y="0"/>
          <a:ext cx="0" cy="0"/>
          <a:chOff x="0" y="0"/>
          <a:chExt cx="0" cy="0"/>
        </a:xfrm>
      </p:grpSpPr>
      <p:sp>
        <p:nvSpPr>
          <p:cNvPr id="4" name="図プレースホルダー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90488" y="136528"/>
            <a:ext cx="8963025" cy="6584951"/>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7" name="テキスト プレースホルダー 6">
            <a:extLst>
              <a:ext uri="{FF2B5EF4-FFF2-40B4-BE49-F238E27FC236}">
                <a16:creationId xmlns:a16="http://schemas.microsoft.com/office/drawing/2014/main" id="{E4DAD220-8CE3-4FF4-957A-1E24442C6565}"/>
              </a:ext>
            </a:extLst>
          </p:cNvPr>
          <p:cNvSpPr>
            <a:spLocks noGrp="1"/>
          </p:cNvSpPr>
          <p:nvPr>
            <p:ph type="body" sz="quarter" idx="14" hasCustomPrompt="1"/>
          </p:nvPr>
        </p:nvSpPr>
        <p:spPr>
          <a:xfrm>
            <a:off x="1190625" y="4104799"/>
            <a:ext cx="7524750" cy="1072088"/>
          </a:xfrm>
          <a:solidFill>
            <a:schemeClr val="tx1">
              <a:alpha val="68000"/>
            </a:schemeClr>
          </a:solidFill>
        </p:spPr>
        <p:txBody>
          <a:bodyPr lIns="274320" tIns="274320" rIns="274320" bIns="274320" rtlCol="0" anchor="ctr">
            <a:spAutoFit/>
          </a:bodyPr>
          <a:lstStyle>
            <a:lvl1pPr marL="0" indent="0">
              <a:lnSpc>
                <a:spcPct val="100000"/>
              </a:lnSpc>
              <a:buNone/>
              <a:defRPr sz="1350" b="0" baseline="0">
                <a:solidFill>
                  <a:schemeClr val="bg1"/>
                </a:solidFill>
                <a:ea typeface="Meiryo UI" panose="020B0604030504040204" pitchFamily="50" charset="-128"/>
              </a:defRPr>
            </a:lvl1pPr>
          </a:lstStyle>
          <a:p>
            <a:pPr lvl="0" rtl="0"/>
            <a:r>
              <a:rPr lang="ja-JP" altLang="en-US" noProof="0"/>
              <a:t>マスター テキストのスタイルを編集する</a:t>
            </a:r>
          </a:p>
          <a:p>
            <a:pPr lvl="0" rtl="0"/>
            <a:endParaRPr lang="ja-JP" altLang="en-US" noProof="0"/>
          </a:p>
        </p:txBody>
      </p:sp>
      <p:sp>
        <p:nvSpPr>
          <p:cNvPr id="8" name="テキスト プレースホルダー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252414" y="3269343"/>
            <a:ext cx="866525" cy="2001317"/>
          </a:xfrm>
          <a:noFill/>
        </p:spPr>
        <p:txBody>
          <a:bodyPr wrap="square" lIns="182880" tIns="182880" rIns="182880" bIns="91440" rtlCol="0">
            <a:spAutoFit/>
          </a:bodyPr>
          <a:lstStyle>
            <a:lvl1pPr marL="0" indent="0">
              <a:buNone/>
              <a:defRPr sz="12450" b="1" baseline="0">
                <a:solidFill>
                  <a:schemeClr val="bg1"/>
                </a:solidFill>
                <a:latin typeface="Meiryo UI" panose="020B0604030504040204" pitchFamily="50" charset="-128"/>
                <a:ea typeface="Meiryo UI" panose="020B0604030504040204" pitchFamily="50" charset="-128"/>
                <a:cs typeface="Arial" panose="020B0604020202020204" pitchFamily="34" charset="0"/>
              </a:defRPr>
            </a:lvl1pPr>
          </a:lstStyle>
          <a:p>
            <a:pPr lvl="0" rtl="0"/>
            <a:r>
              <a:rPr lang="ja-JP" altLang="en-US" noProof="0"/>
              <a:t>“</a:t>
            </a:r>
          </a:p>
        </p:txBody>
      </p:sp>
      <p:sp>
        <p:nvSpPr>
          <p:cNvPr id="9" name="フレーム 8">
            <a:extLst>
              <a:ext uri="{FF2B5EF4-FFF2-40B4-BE49-F238E27FC236}">
                <a16:creationId xmlns:a16="http://schemas.microsoft.com/office/drawing/2014/main" id="{0283712C-6C33-4303-985C-6493AAFAF40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長方形 9">
            <a:extLst>
              <a:ext uri="{FF2B5EF4-FFF2-40B4-BE49-F238E27FC236}">
                <a16:creationId xmlns:a16="http://schemas.microsoft.com/office/drawing/2014/main" id="{5793B617-BDEC-4471-BF16-3ADF8D92DD69}"/>
              </a:ext>
            </a:extLst>
          </p:cNvPr>
          <p:cNvSpPr/>
          <p:nvPr userDrawn="1"/>
        </p:nvSpPr>
        <p:spPr>
          <a:xfrm>
            <a:off x="8520012" y="6369050"/>
            <a:ext cx="251932"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1" name="スライド番号プレースホルダー 5">
            <a:extLst>
              <a:ext uri="{FF2B5EF4-FFF2-40B4-BE49-F238E27FC236}">
                <a16:creationId xmlns:a16="http://schemas.microsoft.com/office/drawing/2014/main" id="{33D238BD-C38B-4BEB-92A5-657AAB9C5351}"/>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50E81040-AE93-4763-96F3-062F0F2D8F14}"/>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2" name="フッター プレースホルダー 5">
            <a:extLst>
              <a:ext uri="{FF2B5EF4-FFF2-40B4-BE49-F238E27FC236}">
                <a16:creationId xmlns:a16="http://schemas.microsoft.com/office/drawing/2014/main" id="{2A6C1EB5-C8C9-45BE-A0BB-15EC3289D3AB}"/>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70143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9144000" cy="6858000"/>
          </a:xfrm>
          <a:solidFill>
            <a:schemeClr val="accent3">
              <a:lumMod val="60000"/>
              <a:lumOff val="40000"/>
            </a:schemeClr>
          </a:solidFill>
        </p:spPr>
        <p:txBody>
          <a:bodyPr vert="horz" wrap="square" lIns="91440" tIns="45720" rIns="91440" bIns="45720" rtlCol="0" anchor="ctr" anchorCtr="1">
            <a:noAutofit/>
          </a:bodyPr>
          <a:lstStyle>
            <a:lvl1pPr marL="0" indent="0">
              <a:buNone/>
              <a:defRPr lang="en-GB" sz="1350" baseline="0"/>
            </a:lvl1pPr>
          </a:lstStyle>
          <a:p>
            <a:pPr marL="171446" lvl="0" indent="-171446"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4" y="4596754"/>
            <a:ext cx="8095308" cy="1006429"/>
          </a:xfrm>
        </p:spPr>
        <p:txBody>
          <a:bodyPr vert="horz" wrap="square" lIns="91440" tIns="45720" rIns="91440" bIns="45720" rtlCol="0" anchor="b">
            <a:spAutoFit/>
          </a:bodyPr>
          <a:lstStyle>
            <a:lvl1pPr algn="ctr">
              <a:defRPr lang="en-GB" sz="3300" b="1" spc="-113"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73419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E1B3994-EC85-4CEE-B849-7AE33810F50A}"/>
              </a:ext>
            </a:extLst>
          </p:cNvPr>
          <p:cNvSpPr>
            <a:spLocks noGrp="1"/>
          </p:cNvSpPr>
          <p:nvPr>
            <p:ph type="title"/>
          </p:nvPr>
        </p:nvSpPr>
        <p:spPr>
          <a:xfrm>
            <a:off x="334735" y="562545"/>
            <a:ext cx="8380640" cy="466281"/>
          </a:xfrm>
          <a:prstGeom prst="rect">
            <a:avLst/>
          </a:prstGeom>
        </p:spPr>
        <p:txBody>
          <a:bodyPr vert="horz" wrap="square" lIns="91440" tIns="45720" rIns="91440" bIns="45720" rtlCol="0" anchor="ctr">
            <a:spAutoFit/>
          </a:bodyPr>
          <a:lstStyle/>
          <a:p>
            <a:pPr lvl="0"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EE88709A-CA63-4EAC-968C-8873D088E691}"/>
              </a:ext>
            </a:extLst>
          </p:cNvPr>
          <p:cNvSpPr>
            <a:spLocks noGrp="1"/>
          </p:cNvSpPr>
          <p:nvPr>
            <p:ph type="body" idx="1"/>
          </p:nvPr>
        </p:nvSpPr>
        <p:spPr>
          <a:xfrm>
            <a:off x="334735" y="1253331"/>
            <a:ext cx="8380640" cy="4770098"/>
          </a:xfrm>
          <a:prstGeom prst="rect">
            <a:avLst/>
          </a:prstGeom>
        </p:spPr>
        <p:txBody>
          <a:bodyPr vert="horz" lIns="91440" tIns="45720" rIns="91440" bIns="45720" rtlCol="0">
            <a:norm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BBA3C17-8AAC-4933-A7DA-CD7D3F840BEB}"/>
              </a:ext>
            </a:extLst>
          </p:cNvPr>
          <p:cNvSpPr>
            <a:spLocks noGrp="1"/>
          </p:cNvSpPr>
          <p:nvPr>
            <p:ph type="ftr" sz="quarter" idx="3"/>
          </p:nvPr>
        </p:nvSpPr>
        <p:spPr>
          <a:xfrm>
            <a:off x="334736" y="6356355"/>
            <a:ext cx="3086100" cy="365125"/>
          </a:xfrm>
          <a:prstGeom prst="rect">
            <a:avLst/>
          </a:prstGeom>
        </p:spPr>
        <p:txBody>
          <a:bodyPr vert="horz" lIns="91440" tIns="45720" rIns="91440" bIns="45720" rtlCol="0" anchor="ctr"/>
          <a:lstStyle>
            <a:lvl1pPr algn="l">
              <a:defRPr sz="900" baseline="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dirty="0"/>
          </a:p>
        </p:txBody>
      </p:sp>
      <p:sp>
        <p:nvSpPr>
          <p:cNvPr id="7" name="長方形 6">
            <a:extLst>
              <a:ext uri="{FF2B5EF4-FFF2-40B4-BE49-F238E27FC236}">
                <a16:creationId xmlns:a16="http://schemas.microsoft.com/office/drawing/2014/main" id="{72B1D122-60D0-8B4D-896A-2A770C0B6343}"/>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スライド番号プレースホルダー 5">
            <a:extLst>
              <a:ext uri="{FF2B5EF4-FFF2-40B4-BE49-F238E27FC236}">
                <a16:creationId xmlns:a16="http://schemas.microsoft.com/office/drawing/2014/main" id="{6B5B9FA1-1805-A944-AC99-868579EBA1AD}"/>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50" r:id="rId6"/>
    <p:sldLayoutId id="2147483668" r:id="rId7"/>
    <p:sldLayoutId id="2147483674" r:id="rId8"/>
    <p:sldLayoutId id="2147483666" r:id="rId9"/>
    <p:sldLayoutId id="2147483664" r:id="rId10"/>
    <p:sldLayoutId id="2147483663" r:id="rId11"/>
    <p:sldLayoutId id="2147483667" r:id="rId12"/>
    <p:sldLayoutId id="2147483671" r:id="rId13"/>
    <p:sldLayoutId id="2147483677" r:id="rId14"/>
    <p:sldLayoutId id="2147483672" r:id="rId15"/>
    <p:sldLayoutId id="2147483673" r:id="rId16"/>
    <p:sldLayoutId id="2147483675" r:id="rId17"/>
    <p:sldLayoutId id="2147483676" r:id="rId18"/>
    <p:sldLayoutId id="2147483665" r:id="rId19"/>
    <p:sldLayoutId id="2147483669" r:id="rId20"/>
    <p:sldLayoutId id="2147483670" r:id="rId21"/>
  </p:sldLayoutIdLst>
  <p:hf sldNum="0" hdr="0" ftr="0" dt="0"/>
  <p:txStyles>
    <p:titleStyle>
      <a:lvl1pPr algn="l" defTabSz="685783" rtl="0" eaLnBrk="1" latinLnBrk="0" hangingPunct="1">
        <a:lnSpc>
          <a:spcPct val="90000"/>
        </a:lnSpc>
        <a:spcBef>
          <a:spcPct val="0"/>
        </a:spcBef>
        <a:buNone/>
        <a:defRPr kumimoji="1" lang="en-GB" sz="2700" b="1" kern="1200" spc="-45" baseline="0" dirty="0">
          <a:solidFill>
            <a:schemeClr val="tx1"/>
          </a:solidFill>
          <a:latin typeface="Meiryo UI" panose="020B0604030504040204" pitchFamily="50" charset="-128"/>
          <a:ea typeface="Meiryo UI" panose="020B0604030504040204" pitchFamily="50" charset="-128"/>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kumimoji="1" sz="2100" b="0" kern="1200" baseline="0">
          <a:solidFill>
            <a:schemeClr val="tx1"/>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kumimoji="1" sz="1800" b="0" kern="1200" baseline="0">
          <a:solidFill>
            <a:schemeClr val="tx1"/>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kumimoji="1" sz="1500" b="0" kern="1200" baseline="0">
          <a:solidFill>
            <a:schemeClr val="tx1"/>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783" rtl="0" eaLnBrk="1" latinLnBrk="0" hangingPunct="1">
        <a:defRPr kumimoji="1" sz="1350" kern="1200">
          <a:solidFill>
            <a:schemeClr val="tx1"/>
          </a:solidFill>
          <a:latin typeface="+mn-lt"/>
          <a:ea typeface="+mn-ea"/>
          <a:cs typeface="+mn-cs"/>
        </a:defRPr>
      </a:lvl1pPr>
      <a:lvl2pPr marL="342892" algn="l" defTabSz="685783" rtl="0" eaLnBrk="1" latinLnBrk="0" hangingPunct="1">
        <a:defRPr kumimoji="1" sz="1350" kern="1200">
          <a:solidFill>
            <a:schemeClr val="tx1"/>
          </a:solidFill>
          <a:latin typeface="+mn-lt"/>
          <a:ea typeface="+mn-ea"/>
          <a:cs typeface="+mn-cs"/>
        </a:defRPr>
      </a:lvl2pPr>
      <a:lvl3pPr marL="685783" algn="l" defTabSz="685783" rtl="0" eaLnBrk="1" latinLnBrk="0" hangingPunct="1">
        <a:defRPr kumimoji="1" sz="1350" kern="1200">
          <a:solidFill>
            <a:schemeClr val="tx1"/>
          </a:solidFill>
          <a:latin typeface="+mn-lt"/>
          <a:ea typeface="+mn-ea"/>
          <a:cs typeface="+mn-cs"/>
        </a:defRPr>
      </a:lvl3pPr>
      <a:lvl4pPr marL="1028675" algn="l" defTabSz="685783" rtl="0" eaLnBrk="1" latinLnBrk="0" hangingPunct="1">
        <a:defRPr kumimoji="1" sz="1350" kern="1200">
          <a:solidFill>
            <a:schemeClr val="tx1"/>
          </a:solidFill>
          <a:latin typeface="+mn-lt"/>
          <a:ea typeface="+mn-ea"/>
          <a:cs typeface="+mn-cs"/>
        </a:defRPr>
      </a:lvl4pPr>
      <a:lvl5pPr marL="1371566" algn="l" defTabSz="685783" rtl="0" eaLnBrk="1" latinLnBrk="0" hangingPunct="1">
        <a:defRPr kumimoji="1" sz="1350" kern="1200">
          <a:solidFill>
            <a:schemeClr val="tx1"/>
          </a:solidFill>
          <a:latin typeface="+mn-lt"/>
          <a:ea typeface="+mn-ea"/>
          <a:cs typeface="+mn-cs"/>
        </a:defRPr>
      </a:lvl5pPr>
      <a:lvl6pPr marL="1714457" algn="l" defTabSz="685783" rtl="0" eaLnBrk="1" latinLnBrk="0" hangingPunct="1">
        <a:defRPr kumimoji="1" sz="1350" kern="1200">
          <a:solidFill>
            <a:schemeClr val="tx1"/>
          </a:solidFill>
          <a:latin typeface="+mn-lt"/>
          <a:ea typeface="+mn-ea"/>
          <a:cs typeface="+mn-cs"/>
        </a:defRPr>
      </a:lvl6pPr>
      <a:lvl7pPr marL="2057348" algn="l" defTabSz="685783" rtl="0" eaLnBrk="1" latinLnBrk="0" hangingPunct="1">
        <a:defRPr kumimoji="1" sz="1350" kern="1200">
          <a:solidFill>
            <a:schemeClr val="tx1"/>
          </a:solidFill>
          <a:latin typeface="+mn-lt"/>
          <a:ea typeface="+mn-ea"/>
          <a:cs typeface="+mn-cs"/>
        </a:defRPr>
      </a:lvl7pPr>
      <a:lvl8pPr marL="2400240" algn="l" defTabSz="685783" rtl="0" eaLnBrk="1" latinLnBrk="0" hangingPunct="1">
        <a:defRPr kumimoji="1" sz="1350" kern="1200">
          <a:solidFill>
            <a:schemeClr val="tx1"/>
          </a:solidFill>
          <a:latin typeface="+mn-lt"/>
          <a:ea typeface="+mn-ea"/>
          <a:cs typeface="+mn-cs"/>
        </a:defRPr>
      </a:lvl8pPr>
      <a:lvl9pPr marL="2743132" algn="l" defTabSz="685783"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70" userDrawn="1">
          <p15:clr>
            <a:srgbClr val="F26B43"/>
          </p15:clr>
        </p15:guide>
        <p15:guide id="4" pos="549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2.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1.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38.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63.PNG"/></Relationships>
</file>

<file path=ppt/slides/_rels/slide4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63.PNG"/></Relationships>
</file>

<file path=ppt/slides/_rels/slide5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タイトル 50">
            <a:extLst>
              <a:ext uri="{FF2B5EF4-FFF2-40B4-BE49-F238E27FC236}">
                <a16:creationId xmlns:a16="http://schemas.microsoft.com/office/drawing/2014/main" id="{D8694222-4D81-4A9A-93A2-23C89102F234}"/>
              </a:ext>
            </a:extLst>
          </p:cNvPr>
          <p:cNvSpPr>
            <a:spLocks noGrp="1"/>
          </p:cNvSpPr>
          <p:nvPr>
            <p:ph type="ctrTitle"/>
          </p:nvPr>
        </p:nvSpPr>
        <p:spPr>
          <a:xfrm>
            <a:off x="521153" y="5053805"/>
            <a:ext cx="8480804" cy="549381"/>
          </a:xfrm>
        </p:spPr>
        <p:txBody>
          <a:bodyPr rtlCol="0"/>
          <a:lstStyle/>
          <a:p>
            <a:pPr rtl="0"/>
            <a:r>
              <a:rPr lang="ja-JP" altLang="en-US" dirty="0"/>
              <a:t>第</a:t>
            </a:r>
            <a:r>
              <a:rPr lang="en-US" altLang="ja-JP" dirty="0"/>
              <a:t>4</a:t>
            </a:r>
            <a:r>
              <a:rPr lang="ja-JP" altLang="en-US" dirty="0"/>
              <a:t>回　パンダの生息地を保護しよう！</a:t>
            </a:r>
          </a:p>
        </p:txBody>
      </p:sp>
      <p:pic>
        <p:nvPicPr>
          <p:cNvPr id="59" name="図プレースホルダー 58">
            <a:extLst>
              <a:ext uri="{FF2B5EF4-FFF2-40B4-BE49-F238E27FC236}">
                <a16:creationId xmlns:a16="http://schemas.microsoft.com/office/drawing/2014/main" id="{1D6505A7-4275-4DBD-AB5A-70AD6D4D4DB5}"/>
              </a:ext>
            </a:extLst>
          </p:cNvPr>
          <p:cNvPicPr>
            <a:picLocks noGrp="1" noChangeAspect="1"/>
          </p:cNvPicPr>
          <p:nvPr>
            <p:ph type="pic" sz="quarter" idx="13"/>
          </p:nvPr>
        </p:nvPicPr>
        <p:blipFill rotWithShape="1">
          <a:blip r:embed="rId3"/>
          <a:srcRect l="8278" r="8278"/>
          <a:stretch/>
        </p:blipFill>
        <p:spPr/>
      </p:pic>
      <p:sp>
        <p:nvSpPr>
          <p:cNvPr id="22" name="テキスト ボックス 21">
            <a:extLst>
              <a:ext uri="{FF2B5EF4-FFF2-40B4-BE49-F238E27FC236}">
                <a16:creationId xmlns:a16="http://schemas.microsoft.com/office/drawing/2014/main" id="{A6C444D3-E2C1-4BA4-AD65-5EC1940784F0}"/>
              </a:ext>
            </a:extLst>
          </p:cNvPr>
          <p:cNvSpPr txBox="1"/>
          <p:nvPr/>
        </p:nvSpPr>
        <p:spPr>
          <a:xfrm>
            <a:off x="576953" y="4864403"/>
            <a:ext cx="52095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だい</a:t>
            </a:r>
          </a:p>
        </p:txBody>
      </p:sp>
      <p:sp>
        <p:nvSpPr>
          <p:cNvPr id="24" name="テキスト ボックス 23">
            <a:extLst>
              <a:ext uri="{FF2B5EF4-FFF2-40B4-BE49-F238E27FC236}">
                <a16:creationId xmlns:a16="http://schemas.microsoft.com/office/drawing/2014/main" id="{6A8515CD-2A35-40FF-B24A-F02209ED0147}"/>
              </a:ext>
            </a:extLst>
          </p:cNvPr>
          <p:cNvSpPr txBox="1"/>
          <p:nvPr/>
        </p:nvSpPr>
        <p:spPr>
          <a:xfrm>
            <a:off x="1256550" y="4864403"/>
            <a:ext cx="53266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かい</a:t>
            </a:r>
          </a:p>
        </p:txBody>
      </p:sp>
      <p:sp>
        <p:nvSpPr>
          <p:cNvPr id="41" name="テキスト ボックス 40">
            <a:extLst>
              <a:ext uri="{FF2B5EF4-FFF2-40B4-BE49-F238E27FC236}">
                <a16:creationId xmlns:a16="http://schemas.microsoft.com/office/drawing/2014/main" id="{C7652089-FE8D-40B1-919D-4E6E2E1C92FE}"/>
              </a:ext>
            </a:extLst>
          </p:cNvPr>
          <p:cNvSpPr txBox="1"/>
          <p:nvPr/>
        </p:nvSpPr>
        <p:spPr>
          <a:xfrm>
            <a:off x="3409026" y="4864403"/>
            <a:ext cx="1296140"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せいそくち</a:t>
            </a:r>
          </a:p>
        </p:txBody>
      </p:sp>
      <p:pic>
        <p:nvPicPr>
          <p:cNvPr id="7" name="図 6">
            <a:extLst>
              <a:ext uri="{FF2B5EF4-FFF2-40B4-BE49-F238E27FC236}">
                <a16:creationId xmlns:a16="http://schemas.microsoft.com/office/drawing/2014/main" id="{1C2EB736-3A4F-4093-B044-29E633839DB8}"/>
              </a:ext>
            </a:extLst>
          </p:cNvPr>
          <p:cNvPicPr>
            <a:picLocks noChangeAspect="1"/>
          </p:cNvPicPr>
          <p:nvPr/>
        </p:nvPicPr>
        <p:blipFill>
          <a:blip r:embed="rId4"/>
          <a:stretch>
            <a:fillRect/>
          </a:stretch>
        </p:blipFill>
        <p:spPr>
          <a:xfrm>
            <a:off x="875313" y="3203474"/>
            <a:ext cx="7393365" cy="671288"/>
          </a:xfrm>
          <a:prstGeom prst="rect">
            <a:avLst/>
          </a:prstGeom>
        </p:spPr>
      </p:pic>
      <p:pic>
        <p:nvPicPr>
          <p:cNvPr id="3" name="図 2">
            <a:extLst>
              <a:ext uri="{FF2B5EF4-FFF2-40B4-BE49-F238E27FC236}">
                <a16:creationId xmlns:a16="http://schemas.microsoft.com/office/drawing/2014/main" id="{A8BA8C9B-0296-4A20-8987-2D81E4D9C93F}"/>
              </a:ext>
            </a:extLst>
          </p:cNvPr>
          <p:cNvPicPr>
            <a:picLocks noChangeAspect="1"/>
          </p:cNvPicPr>
          <p:nvPr/>
        </p:nvPicPr>
        <p:blipFill>
          <a:blip r:embed="rId5"/>
          <a:stretch>
            <a:fillRect/>
          </a:stretch>
        </p:blipFill>
        <p:spPr>
          <a:xfrm>
            <a:off x="3669034" y="2810894"/>
            <a:ext cx="1805925" cy="408346"/>
          </a:xfrm>
          <a:prstGeom prst="rect">
            <a:avLst/>
          </a:prstGeom>
        </p:spPr>
      </p:pic>
      <p:sp>
        <p:nvSpPr>
          <p:cNvPr id="9" name="テキスト ボックス 8">
            <a:extLst>
              <a:ext uri="{FF2B5EF4-FFF2-40B4-BE49-F238E27FC236}">
                <a16:creationId xmlns:a16="http://schemas.microsoft.com/office/drawing/2014/main" id="{2DA1B5F6-7056-41E3-80AC-4F6231B8365F}"/>
              </a:ext>
            </a:extLst>
          </p:cNvPr>
          <p:cNvSpPr txBox="1"/>
          <p:nvPr/>
        </p:nvSpPr>
        <p:spPr>
          <a:xfrm>
            <a:off x="5042517" y="4864402"/>
            <a:ext cx="727968"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ほご</a:t>
            </a:r>
          </a:p>
        </p:txBody>
      </p:sp>
    </p:spTree>
    <p:extLst>
      <p:ext uri="{BB962C8B-B14F-4D97-AF65-F5344CB8AC3E}">
        <p14:creationId xmlns:p14="http://schemas.microsoft.com/office/powerpoint/2010/main" val="383075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F00D1731-08BD-4D94-AF8E-63DDD4D9DE2E}"/>
              </a:ext>
            </a:extLst>
          </p:cNvPr>
          <p:cNvSpPr>
            <a:spLocks noGrp="1"/>
          </p:cNvSpPr>
          <p:nvPr>
            <p:ph type="title"/>
          </p:nvPr>
        </p:nvSpPr>
        <p:spPr/>
        <p:txBody>
          <a:bodyPr/>
          <a:lstStyle/>
          <a:p>
            <a:r>
              <a:rPr lang="ja-JP" altLang="en-US" dirty="0"/>
              <a:t>目次</a:t>
            </a:r>
          </a:p>
        </p:txBody>
      </p:sp>
      <p:sp>
        <p:nvSpPr>
          <p:cNvPr id="6" name="コンテンツ プレースホルダー 5">
            <a:extLst>
              <a:ext uri="{FF2B5EF4-FFF2-40B4-BE49-F238E27FC236}">
                <a16:creationId xmlns:a16="http://schemas.microsoft.com/office/drawing/2014/main" id="{8472E856-CD61-4D14-A861-3BF73F231495}"/>
              </a:ext>
            </a:extLst>
          </p:cNvPr>
          <p:cNvSpPr>
            <a:spLocks noGrp="1"/>
          </p:cNvSpPr>
          <p:nvPr>
            <p:ph idx="1"/>
          </p:nvPr>
        </p:nvSpPr>
        <p:spPr>
          <a:xfrm>
            <a:off x="334739" y="1463040"/>
            <a:ext cx="8380636" cy="4770098"/>
          </a:xfrm>
        </p:spPr>
        <p:txBody>
          <a:bodyPr/>
          <a:lstStyle/>
          <a:p>
            <a:pPr>
              <a:lnSpc>
                <a:spcPct val="200000"/>
              </a:lnSpc>
            </a:pPr>
            <a:r>
              <a:rPr lang="ja-JP" altLang="en-US" dirty="0"/>
              <a:t>本日のミッション！</a:t>
            </a:r>
            <a:endParaRPr lang="en-US" altLang="ja-JP" dirty="0"/>
          </a:p>
          <a:p>
            <a:pPr>
              <a:lnSpc>
                <a:spcPct val="200000"/>
              </a:lnSpc>
            </a:pPr>
            <a:r>
              <a:rPr lang="ja-JP" altLang="en-US" dirty="0"/>
              <a:t>プログラミングの準備</a:t>
            </a:r>
            <a:endParaRPr lang="en-US" altLang="ja-JP" dirty="0"/>
          </a:p>
          <a:p>
            <a:pPr>
              <a:lnSpc>
                <a:spcPct val="200000"/>
              </a:lnSpc>
            </a:pPr>
            <a:r>
              <a:rPr lang="ja-JP" altLang="en-US" dirty="0"/>
              <a:t>ミッション</a:t>
            </a:r>
            <a:r>
              <a:rPr lang="en-US" altLang="ja-JP" dirty="0"/>
              <a:t>1</a:t>
            </a:r>
            <a:r>
              <a:rPr lang="ja-JP" altLang="en-US" dirty="0"/>
              <a:t>：新しい生息地を確保しよう</a:t>
            </a:r>
            <a:endParaRPr lang="en-US" altLang="ja-JP" dirty="0"/>
          </a:p>
          <a:p>
            <a:pPr>
              <a:lnSpc>
                <a:spcPct val="200000"/>
              </a:lnSpc>
            </a:pPr>
            <a:r>
              <a:rPr lang="ja-JP" altLang="en-US" dirty="0"/>
              <a:t>ミッション</a:t>
            </a:r>
            <a:r>
              <a:rPr lang="en-US" altLang="ja-JP" dirty="0"/>
              <a:t>2</a:t>
            </a:r>
            <a:r>
              <a:rPr lang="ja-JP" altLang="en-US" dirty="0"/>
              <a:t>：竹を植えよう</a:t>
            </a:r>
            <a:endParaRPr lang="en-US" altLang="ja-JP" dirty="0"/>
          </a:p>
          <a:p>
            <a:pPr>
              <a:lnSpc>
                <a:spcPct val="200000"/>
              </a:lnSpc>
            </a:pPr>
            <a:r>
              <a:rPr lang="ja-JP" altLang="en-US" dirty="0"/>
              <a:t>ミッション</a:t>
            </a:r>
            <a:r>
              <a:rPr lang="en-US" altLang="ja-JP" dirty="0"/>
              <a:t>3</a:t>
            </a:r>
            <a:r>
              <a:rPr lang="ja-JP" altLang="en-US" dirty="0"/>
              <a:t>：隠れ家を作ろう</a:t>
            </a:r>
            <a:endParaRPr lang="en-US" altLang="ja-JP" dirty="0"/>
          </a:p>
          <a:p>
            <a:pPr>
              <a:lnSpc>
                <a:spcPct val="200000"/>
              </a:lnSpc>
            </a:pPr>
            <a:r>
              <a:rPr lang="ja-JP" altLang="en-US" dirty="0"/>
              <a:t>ミッション</a:t>
            </a:r>
            <a:r>
              <a:rPr lang="en-US" altLang="ja-JP" dirty="0"/>
              <a:t>4</a:t>
            </a:r>
            <a:r>
              <a:rPr lang="ja-JP" altLang="en-US" dirty="0"/>
              <a:t>：花を植えよう</a:t>
            </a:r>
            <a:endParaRPr lang="en-US" altLang="ja-JP" dirty="0"/>
          </a:p>
          <a:p>
            <a:pPr>
              <a:lnSpc>
                <a:spcPct val="200000"/>
              </a:lnSpc>
            </a:pPr>
            <a:r>
              <a:rPr lang="ja-JP" altLang="en-US" dirty="0"/>
              <a:t>課題の終了</a:t>
            </a:r>
            <a:endParaRPr lang="en-US" altLang="ja-JP" dirty="0"/>
          </a:p>
        </p:txBody>
      </p:sp>
      <p:sp>
        <p:nvSpPr>
          <p:cNvPr id="7" name="テキスト ボックス 6">
            <a:extLst>
              <a:ext uri="{FF2B5EF4-FFF2-40B4-BE49-F238E27FC236}">
                <a16:creationId xmlns:a16="http://schemas.microsoft.com/office/drawing/2014/main" id="{88DE116F-22C9-4DF8-A0AA-2F49D61FABDB}"/>
              </a:ext>
            </a:extLst>
          </p:cNvPr>
          <p:cNvSpPr txBox="1"/>
          <p:nvPr/>
        </p:nvSpPr>
        <p:spPr>
          <a:xfrm>
            <a:off x="401991" y="379231"/>
            <a:ext cx="692459"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もくじ</a:t>
            </a:r>
          </a:p>
        </p:txBody>
      </p:sp>
      <p:sp>
        <p:nvSpPr>
          <p:cNvPr id="10" name="テキスト ボックス 9">
            <a:extLst>
              <a:ext uri="{FF2B5EF4-FFF2-40B4-BE49-F238E27FC236}">
                <a16:creationId xmlns:a16="http://schemas.microsoft.com/office/drawing/2014/main" id="{DE75ED4E-337E-4CF3-998B-018B53D16BB8}"/>
              </a:ext>
            </a:extLst>
          </p:cNvPr>
          <p:cNvSpPr txBox="1"/>
          <p:nvPr/>
        </p:nvSpPr>
        <p:spPr>
          <a:xfrm>
            <a:off x="490858" y="1557661"/>
            <a:ext cx="65435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ほんじつ</a:t>
            </a:r>
          </a:p>
        </p:txBody>
      </p:sp>
      <p:sp>
        <p:nvSpPr>
          <p:cNvPr id="17" name="テキスト ボックス 16">
            <a:extLst>
              <a:ext uri="{FF2B5EF4-FFF2-40B4-BE49-F238E27FC236}">
                <a16:creationId xmlns:a16="http://schemas.microsoft.com/office/drawing/2014/main" id="{38ED86E4-9FBD-487C-85E4-E9AADBE00602}"/>
              </a:ext>
            </a:extLst>
          </p:cNvPr>
          <p:cNvSpPr txBox="1"/>
          <p:nvPr/>
        </p:nvSpPr>
        <p:spPr>
          <a:xfrm>
            <a:off x="2042974" y="2319845"/>
            <a:ext cx="598131"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じゅんび</a:t>
            </a:r>
          </a:p>
        </p:txBody>
      </p:sp>
      <p:sp>
        <p:nvSpPr>
          <p:cNvPr id="18" name="テキスト ボックス 17">
            <a:extLst>
              <a:ext uri="{FF2B5EF4-FFF2-40B4-BE49-F238E27FC236}">
                <a16:creationId xmlns:a16="http://schemas.microsoft.com/office/drawing/2014/main" id="{376DEBEA-022C-4D9F-B2C9-531F0B3FB739}"/>
              </a:ext>
            </a:extLst>
          </p:cNvPr>
          <p:cNvSpPr txBox="1"/>
          <p:nvPr/>
        </p:nvSpPr>
        <p:spPr>
          <a:xfrm>
            <a:off x="2460504" y="3130149"/>
            <a:ext cx="773624"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せいそくち</a:t>
            </a:r>
          </a:p>
        </p:txBody>
      </p:sp>
      <p:sp>
        <p:nvSpPr>
          <p:cNvPr id="20" name="テキスト ボックス 19">
            <a:extLst>
              <a:ext uri="{FF2B5EF4-FFF2-40B4-BE49-F238E27FC236}">
                <a16:creationId xmlns:a16="http://schemas.microsoft.com/office/drawing/2014/main" id="{855346E4-9D81-4925-AF61-D71F3C9A0131}"/>
              </a:ext>
            </a:extLst>
          </p:cNvPr>
          <p:cNvSpPr txBox="1"/>
          <p:nvPr/>
        </p:nvSpPr>
        <p:spPr>
          <a:xfrm>
            <a:off x="1695399" y="3108778"/>
            <a:ext cx="510100"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あたら</a:t>
            </a:r>
          </a:p>
        </p:txBody>
      </p:sp>
      <p:sp>
        <p:nvSpPr>
          <p:cNvPr id="28" name="テキスト ボックス 27">
            <a:extLst>
              <a:ext uri="{FF2B5EF4-FFF2-40B4-BE49-F238E27FC236}">
                <a16:creationId xmlns:a16="http://schemas.microsoft.com/office/drawing/2014/main" id="{A4DBC3A7-9B6B-4BF3-8544-5AF0EF0CC98F}"/>
              </a:ext>
            </a:extLst>
          </p:cNvPr>
          <p:cNvSpPr txBox="1"/>
          <p:nvPr/>
        </p:nvSpPr>
        <p:spPr>
          <a:xfrm>
            <a:off x="3398690" y="3130149"/>
            <a:ext cx="592863"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かくほ</a:t>
            </a:r>
          </a:p>
        </p:txBody>
      </p:sp>
      <p:sp>
        <p:nvSpPr>
          <p:cNvPr id="31" name="テキスト ボックス 30">
            <a:extLst>
              <a:ext uri="{FF2B5EF4-FFF2-40B4-BE49-F238E27FC236}">
                <a16:creationId xmlns:a16="http://schemas.microsoft.com/office/drawing/2014/main" id="{CFB39227-0597-4715-926A-194210B84152}"/>
              </a:ext>
            </a:extLst>
          </p:cNvPr>
          <p:cNvSpPr txBox="1"/>
          <p:nvPr/>
        </p:nvSpPr>
        <p:spPr>
          <a:xfrm>
            <a:off x="1781690" y="3908339"/>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たけ</a:t>
            </a:r>
          </a:p>
        </p:txBody>
      </p:sp>
      <p:sp>
        <p:nvSpPr>
          <p:cNvPr id="32" name="テキスト ボックス 31">
            <a:extLst>
              <a:ext uri="{FF2B5EF4-FFF2-40B4-BE49-F238E27FC236}">
                <a16:creationId xmlns:a16="http://schemas.microsoft.com/office/drawing/2014/main" id="{72A480DD-3A60-48DE-A9EF-E42CC3B205F2}"/>
              </a:ext>
            </a:extLst>
          </p:cNvPr>
          <p:cNvSpPr txBox="1"/>
          <p:nvPr/>
        </p:nvSpPr>
        <p:spPr>
          <a:xfrm>
            <a:off x="2205499" y="3908339"/>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う</a:t>
            </a:r>
          </a:p>
        </p:txBody>
      </p:sp>
      <p:sp>
        <p:nvSpPr>
          <p:cNvPr id="37" name="テキスト ボックス 36">
            <a:extLst>
              <a:ext uri="{FF2B5EF4-FFF2-40B4-BE49-F238E27FC236}">
                <a16:creationId xmlns:a16="http://schemas.microsoft.com/office/drawing/2014/main" id="{1D03C535-8276-4CDC-A0DF-62F7457EAD0A}"/>
              </a:ext>
            </a:extLst>
          </p:cNvPr>
          <p:cNvSpPr txBox="1"/>
          <p:nvPr/>
        </p:nvSpPr>
        <p:spPr>
          <a:xfrm>
            <a:off x="2691562" y="4674307"/>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つく</a:t>
            </a:r>
          </a:p>
        </p:txBody>
      </p:sp>
      <p:sp>
        <p:nvSpPr>
          <p:cNvPr id="38" name="テキスト ボックス 37">
            <a:extLst>
              <a:ext uri="{FF2B5EF4-FFF2-40B4-BE49-F238E27FC236}">
                <a16:creationId xmlns:a16="http://schemas.microsoft.com/office/drawing/2014/main" id="{93F7E5CD-7AEC-4F68-8372-112D69B451BE}"/>
              </a:ext>
            </a:extLst>
          </p:cNvPr>
          <p:cNvSpPr txBox="1"/>
          <p:nvPr/>
        </p:nvSpPr>
        <p:spPr>
          <a:xfrm>
            <a:off x="2212261" y="4674307"/>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が</a:t>
            </a:r>
          </a:p>
        </p:txBody>
      </p:sp>
      <p:sp>
        <p:nvSpPr>
          <p:cNvPr id="39" name="テキスト ボックス 38">
            <a:extLst>
              <a:ext uri="{FF2B5EF4-FFF2-40B4-BE49-F238E27FC236}">
                <a16:creationId xmlns:a16="http://schemas.microsoft.com/office/drawing/2014/main" id="{47E80ED8-443E-422E-AFF5-2BC434EFEC09}"/>
              </a:ext>
            </a:extLst>
          </p:cNvPr>
          <p:cNvSpPr txBox="1"/>
          <p:nvPr/>
        </p:nvSpPr>
        <p:spPr>
          <a:xfrm>
            <a:off x="1702161" y="4674307"/>
            <a:ext cx="510100"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かく</a:t>
            </a:r>
          </a:p>
        </p:txBody>
      </p:sp>
      <p:sp>
        <p:nvSpPr>
          <p:cNvPr id="40" name="テキスト ボックス 39">
            <a:extLst>
              <a:ext uri="{FF2B5EF4-FFF2-40B4-BE49-F238E27FC236}">
                <a16:creationId xmlns:a16="http://schemas.microsoft.com/office/drawing/2014/main" id="{912017A0-A4DE-463C-BB04-1867A38855DE}"/>
              </a:ext>
            </a:extLst>
          </p:cNvPr>
          <p:cNvSpPr txBox="1"/>
          <p:nvPr/>
        </p:nvSpPr>
        <p:spPr>
          <a:xfrm>
            <a:off x="579110" y="6272084"/>
            <a:ext cx="55819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かだい</a:t>
            </a:r>
          </a:p>
        </p:txBody>
      </p:sp>
      <p:sp>
        <p:nvSpPr>
          <p:cNvPr id="41" name="テキスト ボックス 40">
            <a:extLst>
              <a:ext uri="{FF2B5EF4-FFF2-40B4-BE49-F238E27FC236}">
                <a16:creationId xmlns:a16="http://schemas.microsoft.com/office/drawing/2014/main" id="{395D6CEA-55E6-4DBA-87E9-9D26C629638A}"/>
              </a:ext>
            </a:extLst>
          </p:cNvPr>
          <p:cNvSpPr txBox="1"/>
          <p:nvPr/>
        </p:nvSpPr>
        <p:spPr>
          <a:xfrm>
            <a:off x="1190831" y="6270769"/>
            <a:ext cx="720636"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9" name="テキスト ボックス 28">
            <a:extLst>
              <a:ext uri="{FF2B5EF4-FFF2-40B4-BE49-F238E27FC236}">
                <a16:creationId xmlns:a16="http://schemas.microsoft.com/office/drawing/2014/main" id="{1986793B-D3F6-4159-A29A-4290CEC187B6}"/>
              </a:ext>
            </a:extLst>
          </p:cNvPr>
          <p:cNvSpPr txBox="1"/>
          <p:nvPr/>
        </p:nvSpPr>
        <p:spPr>
          <a:xfrm>
            <a:off x="1708551" y="5484973"/>
            <a:ext cx="510100"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はな</a:t>
            </a:r>
          </a:p>
        </p:txBody>
      </p:sp>
      <p:sp>
        <p:nvSpPr>
          <p:cNvPr id="30" name="テキスト ボックス 29">
            <a:extLst>
              <a:ext uri="{FF2B5EF4-FFF2-40B4-BE49-F238E27FC236}">
                <a16:creationId xmlns:a16="http://schemas.microsoft.com/office/drawing/2014/main" id="{9E3CEC3D-70DB-43FC-A136-EFBA3F1FA223}"/>
              </a:ext>
            </a:extLst>
          </p:cNvPr>
          <p:cNvSpPr txBox="1"/>
          <p:nvPr/>
        </p:nvSpPr>
        <p:spPr>
          <a:xfrm>
            <a:off x="2185627" y="5484973"/>
            <a:ext cx="40393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う</a:t>
            </a:r>
          </a:p>
        </p:txBody>
      </p:sp>
    </p:spTree>
    <p:extLst>
      <p:ext uri="{BB962C8B-B14F-4D97-AF65-F5344CB8AC3E}">
        <p14:creationId xmlns:p14="http://schemas.microsoft.com/office/powerpoint/2010/main" val="2280084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本日のミッション！</a:t>
            </a:r>
          </a:p>
        </p:txBody>
      </p:sp>
      <p:sp>
        <p:nvSpPr>
          <p:cNvPr id="2" name="テキスト プレースホルダー 1">
            <a:extLst>
              <a:ext uri="{FF2B5EF4-FFF2-40B4-BE49-F238E27FC236}">
                <a16:creationId xmlns:a16="http://schemas.microsoft.com/office/drawing/2014/main" id="{23A11DF2-5220-44B4-90D9-A35497B1C4AF}"/>
              </a:ext>
            </a:extLst>
          </p:cNvPr>
          <p:cNvSpPr>
            <a:spLocks noGrp="1"/>
          </p:cNvSpPr>
          <p:nvPr>
            <p:ph type="body" idx="1"/>
          </p:nvPr>
        </p:nvSpPr>
        <p:spPr/>
        <p:txBody>
          <a:bodyPr/>
          <a:lstStyle/>
          <a:p>
            <a:r>
              <a:rPr lang="ja-JP" altLang="en-US" dirty="0"/>
              <a:t>課題をクリアしよう！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ほんじつ</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8" name="テキスト ボックス 7">
            <a:extLst>
              <a:ext uri="{FF2B5EF4-FFF2-40B4-BE49-F238E27FC236}">
                <a16:creationId xmlns:a16="http://schemas.microsoft.com/office/drawing/2014/main" id="{05551ACD-D7BF-4CB8-B800-30606CF7A9AE}"/>
              </a:ext>
            </a:extLst>
          </p:cNvPr>
          <p:cNvSpPr txBox="1"/>
          <p:nvPr/>
        </p:nvSpPr>
        <p:spPr>
          <a:xfrm>
            <a:off x="543439" y="2303509"/>
            <a:ext cx="551684" cy="215444"/>
          </a:xfrm>
          <a:prstGeom prst="rect">
            <a:avLst/>
          </a:prstGeom>
          <a:noFill/>
        </p:spPr>
        <p:txBody>
          <a:bodyPr wrap="square" rtlCol="0">
            <a:spAutoFit/>
          </a:bodyPr>
          <a:lstStyle/>
          <a:p>
            <a:pPr algn="dist"/>
            <a:r>
              <a:rPr kumimoji="1" lang="ja-JP" altLang="en-US" sz="800" dirty="0">
                <a:solidFill>
                  <a:schemeClr val="tx2">
                    <a:lumMod val="75000"/>
                  </a:schemeClr>
                </a:solidFill>
                <a:latin typeface="メイリオ" panose="020B0604030504040204" pitchFamily="50" charset="-128"/>
                <a:ea typeface="メイリオ" panose="020B0604030504040204" pitchFamily="50" charset="-128"/>
              </a:rPr>
              <a:t>かだい</a:t>
            </a:r>
          </a:p>
        </p:txBody>
      </p:sp>
    </p:spTree>
    <p:extLst>
      <p:ext uri="{BB962C8B-B14F-4D97-AF65-F5344CB8AC3E}">
        <p14:creationId xmlns:p14="http://schemas.microsoft.com/office/powerpoint/2010/main" val="1419908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FE89EA2-AB9D-4B29-A574-18708529C9E2}"/>
              </a:ext>
            </a:extLst>
          </p:cNvPr>
          <p:cNvPicPr>
            <a:picLocks noChangeAspect="1"/>
          </p:cNvPicPr>
          <p:nvPr/>
        </p:nvPicPr>
        <p:blipFill>
          <a:blip r:embed="rId2"/>
          <a:stretch>
            <a:fillRect/>
          </a:stretch>
        </p:blipFill>
        <p:spPr>
          <a:xfrm>
            <a:off x="0" y="2450799"/>
            <a:ext cx="9144000" cy="204657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ミッション：パンダの生息地を保護しよう！</a:t>
            </a:r>
          </a:p>
        </p:txBody>
      </p:sp>
      <p:sp>
        <p:nvSpPr>
          <p:cNvPr id="81" name="テキスト ボックス 80">
            <a:extLst>
              <a:ext uri="{FF2B5EF4-FFF2-40B4-BE49-F238E27FC236}">
                <a16:creationId xmlns:a16="http://schemas.microsoft.com/office/drawing/2014/main" id="{D9E74CCE-D6C6-4FC4-A647-09B81BECC752}"/>
              </a:ext>
            </a:extLst>
          </p:cNvPr>
          <p:cNvSpPr txBox="1"/>
          <p:nvPr/>
        </p:nvSpPr>
        <p:spPr>
          <a:xfrm>
            <a:off x="3071674" y="368298"/>
            <a:ext cx="1076051"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せいそくち</a:t>
            </a:r>
          </a:p>
        </p:txBody>
      </p:sp>
      <p:sp>
        <p:nvSpPr>
          <p:cNvPr id="35" name="テキスト ボックス 34">
            <a:extLst>
              <a:ext uri="{FF2B5EF4-FFF2-40B4-BE49-F238E27FC236}">
                <a16:creationId xmlns:a16="http://schemas.microsoft.com/office/drawing/2014/main" id="{4E7A5F0A-C947-47DE-8E9E-639ADEC80537}"/>
              </a:ext>
            </a:extLst>
          </p:cNvPr>
          <p:cNvSpPr txBox="1"/>
          <p:nvPr/>
        </p:nvSpPr>
        <p:spPr>
          <a:xfrm>
            <a:off x="744226" y="943517"/>
            <a:ext cx="7369965" cy="1246495"/>
          </a:xfrm>
          <a:prstGeom prst="rect">
            <a:avLst/>
          </a:prstGeom>
          <a:noFill/>
        </p:spPr>
        <p:txBody>
          <a:bodyPr wrap="square" rtlCol="0">
            <a:spAutoFit/>
          </a:bodyPr>
          <a:lstStyle/>
          <a:p>
            <a:pPr>
              <a:lnSpc>
                <a:spcPct val="200000"/>
              </a:lnSpc>
            </a:pPr>
            <a:r>
              <a:rPr lang="ja-JP" altLang="en-US" sz="2000" b="1" i="0" dirty="0">
                <a:solidFill>
                  <a:srgbClr val="C00000"/>
                </a:solidFill>
                <a:effectLst/>
                <a:latin typeface="メイリオ" panose="020B0604030504040204" pitchFamily="50" charset="-128"/>
                <a:ea typeface="メイリオ" panose="020B0604030504040204" pitchFamily="50" charset="-128"/>
              </a:rPr>
              <a:t>ストーリーに沿って</a:t>
            </a:r>
            <a:endParaRPr lang="en-US" altLang="ja-JP" sz="2000" b="1" i="0" dirty="0">
              <a:solidFill>
                <a:srgbClr val="C00000"/>
              </a:solidFill>
              <a:effectLst/>
              <a:latin typeface="メイリオ" panose="020B0604030504040204" pitchFamily="50" charset="-128"/>
              <a:ea typeface="メイリオ" panose="020B0604030504040204" pitchFamily="50" charset="-128"/>
            </a:endParaRPr>
          </a:p>
          <a:p>
            <a:pPr>
              <a:lnSpc>
                <a:spcPct val="200000"/>
              </a:lnSpc>
            </a:pPr>
            <a:r>
              <a:rPr lang="ja-JP" altLang="en-US" sz="2000" b="1" dirty="0">
                <a:solidFill>
                  <a:srgbClr val="C00000"/>
                </a:solidFill>
                <a:latin typeface="メイリオ" panose="020B0604030504040204" pitchFamily="50" charset="-128"/>
                <a:ea typeface="メイリオ" panose="020B0604030504040204" pitchFamily="50" charset="-128"/>
              </a:rPr>
              <a:t>　　　　効率的な</a:t>
            </a:r>
            <a:r>
              <a:rPr lang="ja-JP" altLang="en-US" sz="2000" b="1" i="0" dirty="0">
                <a:solidFill>
                  <a:srgbClr val="C00000"/>
                </a:solidFill>
                <a:effectLst/>
                <a:latin typeface="メイリオ" panose="020B0604030504040204" pitchFamily="50" charset="-128"/>
                <a:ea typeface="メイリオ" panose="020B0604030504040204" pitchFamily="50" charset="-128"/>
              </a:rPr>
              <a:t>繰り返しブロックの使い方を学ぼう！</a:t>
            </a:r>
            <a:endParaRPr kumimoji="1" lang="ja-JP" altLang="en-US" sz="2000" b="1" dirty="0">
              <a:solidFill>
                <a:srgbClr val="C00000"/>
              </a:solidFill>
              <a:latin typeface="メイリオ" panose="020B0604030504040204" pitchFamily="50" charset="-128"/>
              <a:ea typeface="メイリオ" panose="020B0604030504040204" pitchFamily="50" charset="-128"/>
            </a:endParaRPr>
          </a:p>
        </p:txBody>
      </p:sp>
      <p:sp>
        <p:nvSpPr>
          <p:cNvPr id="36" name="吹き出し: 角を丸めた四角形 35">
            <a:extLst>
              <a:ext uri="{FF2B5EF4-FFF2-40B4-BE49-F238E27FC236}">
                <a16:creationId xmlns:a16="http://schemas.microsoft.com/office/drawing/2014/main" id="{C6FE328B-4543-4657-81C6-4549EEC469B0}"/>
              </a:ext>
            </a:extLst>
          </p:cNvPr>
          <p:cNvSpPr/>
          <p:nvPr/>
        </p:nvSpPr>
        <p:spPr>
          <a:xfrm>
            <a:off x="1549656" y="5056031"/>
            <a:ext cx="6853561" cy="1384278"/>
          </a:xfrm>
          <a:prstGeom prst="wedgeRoundRectCallout">
            <a:avLst>
              <a:gd name="adj1" fmla="val -54893"/>
              <a:gd name="adj2" fmla="val -24698"/>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3D13269A-5ED4-4A02-B346-AD75835912CC}"/>
              </a:ext>
            </a:extLst>
          </p:cNvPr>
          <p:cNvSpPr txBox="1"/>
          <p:nvPr/>
        </p:nvSpPr>
        <p:spPr>
          <a:xfrm>
            <a:off x="1801210" y="5167526"/>
            <a:ext cx="6602008" cy="1169551"/>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今回は「パンダの生息地」のストーリーにチャレンジするよ！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さまざまなミッションをクリアしながら、</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プログラミングの仕方を学ぼう！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AA7A5C5-33A5-4838-8B73-8FAA06256100}"/>
              </a:ext>
            </a:extLst>
          </p:cNvPr>
          <p:cNvSpPr txBox="1"/>
          <p:nvPr/>
        </p:nvSpPr>
        <p:spPr>
          <a:xfrm>
            <a:off x="6052501" y="1633776"/>
            <a:ext cx="46970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まな</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3DA70FE0-C50A-462B-AF20-882F40B75B93}"/>
              </a:ext>
            </a:extLst>
          </p:cNvPr>
          <p:cNvSpPr txBox="1"/>
          <p:nvPr/>
        </p:nvSpPr>
        <p:spPr>
          <a:xfrm>
            <a:off x="1801210" y="5149795"/>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こんかい</a:t>
            </a:r>
            <a:endParaRPr kumimoji="1" lang="ja-JP" altLang="en-US" sz="8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3469D6B9-C887-4BE5-A239-4145AFCE5CE9}"/>
              </a:ext>
            </a:extLst>
          </p:cNvPr>
          <p:cNvSpPr txBox="1"/>
          <p:nvPr/>
        </p:nvSpPr>
        <p:spPr>
          <a:xfrm>
            <a:off x="5057435" y="1633775"/>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つか</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32CBC1B7-4974-4387-9E9C-F00D6DD989F0}"/>
              </a:ext>
            </a:extLst>
          </p:cNvPr>
          <p:cNvSpPr txBox="1"/>
          <p:nvPr/>
        </p:nvSpPr>
        <p:spPr>
          <a:xfrm>
            <a:off x="2244719" y="1012205"/>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そ</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pic>
        <p:nvPicPr>
          <p:cNvPr id="45" name="図 44">
            <a:extLst>
              <a:ext uri="{FF2B5EF4-FFF2-40B4-BE49-F238E27FC236}">
                <a16:creationId xmlns:a16="http://schemas.microsoft.com/office/drawing/2014/main" id="{E51E19C3-3DB5-4596-A955-B435766B6DAB}"/>
              </a:ext>
            </a:extLst>
          </p:cNvPr>
          <p:cNvPicPr>
            <a:picLocks noChangeAspect="1"/>
          </p:cNvPicPr>
          <p:nvPr/>
        </p:nvPicPr>
        <p:blipFill>
          <a:blip r:embed="rId3"/>
          <a:stretch>
            <a:fillRect/>
          </a:stretch>
        </p:blipFill>
        <p:spPr>
          <a:xfrm>
            <a:off x="273873" y="4844731"/>
            <a:ext cx="1066524" cy="1806877"/>
          </a:xfrm>
          <a:prstGeom prst="rect">
            <a:avLst/>
          </a:prstGeom>
        </p:spPr>
      </p:pic>
      <p:sp>
        <p:nvSpPr>
          <p:cNvPr id="13" name="四角形: 角を丸くする 12">
            <a:extLst>
              <a:ext uri="{FF2B5EF4-FFF2-40B4-BE49-F238E27FC236}">
                <a16:creationId xmlns:a16="http://schemas.microsoft.com/office/drawing/2014/main" id="{A7618236-CADF-4091-9160-2AB23A820828}"/>
              </a:ext>
            </a:extLst>
          </p:cNvPr>
          <p:cNvSpPr/>
          <p:nvPr/>
        </p:nvSpPr>
        <p:spPr>
          <a:xfrm>
            <a:off x="6879705" y="2424165"/>
            <a:ext cx="2264295" cy="2114337"/>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4" name="テキスト ボックス 13">
            <a:extLst>
              <a:ext uri="{FF2B5EF4-FFF2-40B4-BE49-F238E27FC236}">
                <a16:creationId xmlns:a16="http://schemas.microsoft.com/office/drawing/2014/main" id="{D8101C72-A665-471B-A72F-E44B51173CB4}"/>
              </a:ext>
            </a:extLst>
          </p:cNvPr>
          <p:cNvSpPr txBox="1"/>
          <p:nvPr/>
        </p:nvSpPr>
        <p:spPr>
          <a:xfrm>
            <a:off x="3374511" y="5881781"/>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しかた</a:t>
            </a:r>
            <a:endParaRPr kumimoji="1" lang="ja-JP" altLang="en-US" sz="8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4568145A-4FC7-42F2-88D0-38A6AB85D6F1}"/>
              </a:ext>
            </a:extLst>
          </p:cNvPr>
          <p:cNvSpPr txBox="1"/>
          <p:nvPr/>
        </p:nvSpPr>
        <p:spPr>
          <a:xfrm>
            <a:off x="3978193" y="5872287"/>
            <a:ext cx="50812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まな</a:t>
            </a:r>
            <a:endParaRPr kumimoji="1" lang="ja-JP" altLang="en-US" sz="8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F34CF88F-C801-4720-9053-087F10BA4772}"/>
              </a:ext>
            </a:extLst>
          </p:cNvPr>
          <p:cNvSpPr txBox="1"/>
          <p:nvPr/>
        </p:nvSpPr>
        <p:spPr>
          <a:xfrm>
            <a:off x="4433047" y="370129"/>
            <a:ext cx="609469"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ほご</a:t>
            </a:r>
          </a:p>
        </p:txBody>
      </p:sp>
      <p:sp>
        <p:nvSpPr>
          <p:cNvPr id="18" name="テキスト ボックス 17">
            <a:extLst>
              <a:ext uri="{FF2B5EF4-FFF2-40B4-BE49-F238E27FC236}">
                <a16:creationId xmlns:a16="http://schemas.microsoft.com/office/drawing/2014/main" id="{58B26364-BC26-40BE-9F2E-BF1A75A2BC86}"/>
              </a:ext>
            </a:extLst>
          </p:cNvPr>
          <p:cNvSpPr txBox="1"/>
          <p:nvPr/>
        </p:nvSpPr>
        <p:spPr>
          <a:xfrm>
            <a:off x="5544834" y="1638376"/>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かた</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5AB0457F-65A5-4064-A45F-56B31DA33D57}"/>
              </a:ext>
            </a:extLst>
          </p:cNvPr>
          <p:cNvSpPr txBox="1"/>
          <p:nvPr/>
        </p:nvSpPr>
        <p:spPr>
          <a:xfrm>
            <a:off x="1787660" y="1633775"/>
            <a:ext cx="887606" cy="246221"/>
          </a:xfrm>
          <a:prstGeom prst="rect">
            <a:avLst/>
          </a:prstGeom>
          <a:noFill/>
        </p:spPr>
        <p:txBody>
          <a:bodyPr wrap="square" rtlCol="0">
            <a:spAutoFit/>
          </a:bodyPr>
          <a:lstStyle/>
          <a:p>
            <a:pPr algn="dist"/>
            <a:r>
              <a:rPr kumimoji="1" lang="ja-JP" altLang="en-US" sz="1000" b="1" dirty="0">
                <a:solidFill>
                  <a:srgbClr val="C00000"/>
                </a:solidFill>
                <a:latin typeface="メイリオ" panose="020B0604030504040204" pitchFamily="50" charset="-128"/>
                <a:ea typeface="メイリオ" panose="020B0604030504040204" pitchFamily="50" charset="-128"/>
              </a:rPr>
              <a:t>こうかてき</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23BC21D0-FA9F-4719-85C3-51696C6F56D7}"/>
              </a:ext>
            </a:extLst>
          </p:cNvPr>
          <p:cNvSpPr txBox="1"/>
          <p:nvPr/>
        </p:nvSpPr>
        <p:spPr>
          <a:xfrm>
            <a:off x="2774779" y="1620049"/>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く</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D4EC242E-B035-4433-8340-7C3D2667512E}"/>
              </a:ext>
            </a:extLst>
          </p:cNvPr>
          <p:cNvSpPr txBox="1"/>
          <p:nvPr/>
        </p:nvSpPr>
        <p:spPr>
          <a:xfrm>
            <a:off x="3283411" y="1619970"/>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かえ</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3494AC84-7893-4B7D-AD56-21003CFCB4FB}"/>
              </a:ext>
            </a:extLst>
          </p:cNvPr>
          <p:cNvSpPr txBox="1"/>
          <p:nvPr/>
        </p:nvSpPr>
        <p:spPr>
          <a:xfrm>
            <a:off x="3425926" y="5149795"/>
            <a:ext cx="80632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せいぞくち</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580559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7831373" cy="746846"/>
          </a:xfrm>
        </p:spPr>
        <p:txBody>
          <a:bodyPr rtlCol="0"/>
          <a:lstStyle/>
          <a:p>
            <a:pPr rtl="0"/>
            <a:r>
              <a:rPr lang="ja-JP" altLang="en-US" dirty="0"/>
              <a:t>プログラミングの準備</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1" name="テキスト ボックス 10">
            <a:extLst>
              <a:ext uri="{FF2B5EF4-FFF2-40B4-BE49-F238E27FC236}">
                <a16:creationId xmlns:a16="http://schemas.microsoft.com/office/drawing/2014/main" id="{85CD2A90-0529-4E5C-B118-7B42FC1018E2}"/>
              </a:ext>
            </a:extLst>
          </p:cNvPr>
          <p:cNvSpPr txBox="1"/>
          <p:nvPr/>
        </p:nvSpPr>
        <p:spPr>
          <a:xfrm>
            <a:off x="3432061" y="1380583"/>
            <a:ext cx="1006138"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じゅんび</a:t>
            </a:r>
          </a:p>
        </p:txBody>
      </p:sp>
    </p:spTree>
    <p:extLst>
      <p:ext uri="{BB962C8B-B14F-4D97-AF65-F5344CB8AC3E}">
        <p14:creationId xmlns:p14="http://schemas.microsoft.com/office/powerpoint/2010/main" val="3868485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の起動</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pic>
        <p:nvPicPr>
          <p:cNvPr id="55" name="図 54">
            <a:extLst>
              <a:ext uri="{FF2B5EF4-FFF2-40B4-BE49-F238E27FC236}">
                <a16:creationId xmlns:a16="http://schemas.microsoft.com/office/drawing/2014/main" id="{50BBCC34-8E96-4C5D-BDA4-F19BBC608549}"/>
              </a:ext>
            </a:extLst>
          </p:cNvPr>
          <p:cNvPicPr>
            <a:picLocks noChangeAspect="1"/>
          </p:cNvPicPr>
          <p:nvPr/>
        </p:nvPicPr>
        <p:blipFill>
          <a:blip r:embed="rId2"/>
          <a:srcRect/>
          <a:stretch/>
        </p:blipFill>
        <p:spPr>
          <a:xfrm>
            <a:off x="841799" y="1465544"/>
            <a:ext cx="1067806" cy="1082044"/>
          </a:xfrm>
          <a:prstGeom prst="rect">
            <a:avLst/>
          </a:prstGeom>
        </p:spPr>
      </p:pic>
      <p:grpSp>
        <p:nvGrpSpPr>
          <p:cNvPr id="57" name="グループ化 56">
            <a:extLst>
              <a:ext uri="{FF2B5EF4-FFF2-40B4-BE49-F238E27FC236}">
                <a16:creationId xmlns:a16="http://schemas.microsoft.com/office/drawing/2014/main" id="{5D161C45-832B-4152-8595-CC341547B9E5}"/>
              </a:ext>
            </a:extLst>
          </p:cNvPr>
          <p:cNvGrpSpPr/>
          <p:nvPr/>
        </p:nvGrpSpPr>
        <p:grpSpPr>
          <a:xfrm>
            <a:off x="852770" y="2237518"/>
            <a:ext cx="292314" cy="292314"/>
            <a:chOff x="1084324" y="3782536"/>
            <a:chExt cx="363984" cy="363984"/>
          </a:xfrm>
        </p:grpSpPr>
        <p:sp>
          <p:nvSpPr>
            <p:cNvPr id="58" name="正方形/長方形 57">
              <a:extLst>
                <a:ext uri="{FF2B5EF4-FFF2-40B4-BE49-F238E27FC236}">
                  <a16:creationId xmlns:a16="http://schemas.microsoft.com/office/drawing/2014/main" id="{44D8B194-9ABE-453B-88EA-D7B9FC2FC862}"/>
                </a:ext>
              </a:extLst>
            </p:cNvPr>
            <p:cNvSpPr/>
            <p:nvPr/>
          </p:nvSpPr>
          <p:spPr>
            <a:xfrm>
              <a:off x="1084324" y="3782536"/>
              <a:ext cx="363984" cy="363984"/>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9" name="図 58">
              <a:extLst>
                <a:ext uri="{FF2B5EF4-FFF2-40B4-BE49-F238E27FC236}">
                  <a16:creationId xmlns:a16="http://schemas.microsoft.com/office/drawing/2014/main" id="{A019E21A-1E21-41EF-932E-FD3E1A694172}"/>
                </a:ext>
              </a:extLst>
            </p:cNvPr>
            <p:cNvPicPr>
              <a:picLocks noChangeAspect="1"/>
            </p:cNvPicPr>
            <p:nvPr/>
          </p:nvPicPr>
          <p:blipFill>
            <a:blip r:embed="rId3">
              <a:duotone>
                <a:prstClr val="black"/>
                <a:schemeClr val="accent2">
                  <a:tint val="45000"/>
                  <a:satMod val="400000"/>
                </a:schemeClr>
              </a:duotone>
            </a:blip>
            <a:stretch>
              <a:fillRect/>
            </a:stretch>
          </p:blipFill>
          <p:spPr>
            <a:xfrm>
              <a:off x="1155871" y="3808787"/>
              <a:ext cx="217995" cy="311482"/>
            </a:xfrm>
            <a:prstGeom prst="rect">
              <a:avLst/>
            </a:prstGeom>
          </p:spPr>
        </p:pic>
      </p:grpSp>
      <p:sp>
        <p:nvSpPr>
          <p:cNvPr id="61" name="テキスト ボックス 60">
            <a:extLst>
              <a:ext uri="{FF2B5EF4-FFF2-40B4-BE49-F238E27FC236}">
                <a16:creationId xmlns:a16="http://schemas.microsoft.com/office/drawing/2014/main" id="{617D37F2-ACF3-4889-A50D-8275F5DF2560}"/>
              </a:ext>
            </a:extLst>
          </p:cNvPr>
          <p:cNvSpPr txBox="1"/>
          <p:nvPr/>
        </p:nvSpPr>
        <p:spPr>
          <a:xfrm>
            <a:off x="841799" y="2563413"/>
            <a:ext cx="1180683" cy="738664"/>
          </a:xfrm>
          <a:prstGeom prst="rect">
            <a:avLst/>
          </a:prstGeom>
          <a:noFill/>
        </p:spPr>
        <p:txBody>
          <a:bodyPr wrap="square" rtlCol="0">
            <a:spAutoFit/>
          </a:bodyPr>
          <a:lstStyle/>
          <a:p>
            <a:r>
              <a:rPr lang="en-US" altLang="ja-JP" sz="1400" b="1" i="0" dirty="0">
                <a:solidFill>
                  <a:srgbClr val="575E75"/>
                </a:solidFill>
                <a:effectLst/>
                <a:latin typeface="メイリオ" panose="020B0604030504040204" pitchFamily="50" charset="-128"/>
                <a:ea typeface="メイリオ" panose="020B0604030504040204" pitchFamily="50" charset="-128"/>
              </a:rPr>
              <a:t>Minecraft Education Edition</a:t>
            </a:r>
          </a:p>
        </p:txBody>
      </p:sp>
      <p:sp>
        <p:nvSpPr>
          <p:cNvPr id="63" name="テキスト ボックス 62">
            <a:extLst>
              <a:ext uri="{FF2B5EF4-FFF2-40B4-BE49-F238E27FC236}">
                <a16:creationId xmlns:a16="http://schemas.microsoft.com/office/drawing/2014/main" id="{6EE99478-D0F6-46CD-A977-0E9E5E8B307F}"/>
              </a:ext>
            </a:extLst>
          </p:cNvPr>
          <p:cNvSpPr txBox="1"/>
          <p:nvPr/>
        </p:nvSpPr>
        <p:spPr>
          <a:xfrm>
            <a:off x="2428905" y="1465544"/>
            <a:ext cx="4327002"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パソコンのデスクトップにある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575E75"/>
                </a:solidFill>
                <a:effectLst/>
                <a:latin typeface="メイリオ" panose="020B0604030504040204" pitchFamily="50" charset="-128"/>
                <a:ea typeface="メイリオ" panose="020B0604030504040204" pitchFamily="50" charset="-128"/>
              </a:rPr>
              <a:t>Minecraft Education Edition</a:t>
            </a:r>
            <a:r>
              <a:rPr lang="ja-JP" altLang="en-US" dirty="0">
                <a:solidFill>
                  <a:srgbClr val="575E75"/>
                </a:solidFill>
                <a:latin typeface="メイリオ" panose="020B0604030504040204" pitchFamily="50" charset="-128"/>
                <a:ea typeface="メイリオ" panose="020B0604030504040204" pitchFamily="50" charset="-128"/>
              </a:rPr>
              <a:t>」の</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アイコンをダブルクリックしよう！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420FF5BB-1E7F-4DC3-911F-593C1490312C}"/>
              </a:ext>
            </a:extLst>
          </p:cNvPr>
          <p:cNvSpPr txBox="1"/>
          <p:nvPr/>
        </p:nvSpPr>
        <p:spPr>
          <a:xfrm>
            <a:off x="2734322" y="2106149"/>
            <a:ext cx="1136342"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マインクラフト</a:t>
            </a:r>
            <a:endParaRPr kumimoji="1" lang="ja-JP" altLang="en-US" sz="1000" dirty="0">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D9E74CCE-D6C6-4FC4-A647-09B81BECC752}"/>
              </a:ext>
            </a:extLst>
          </p:cNvPr>
          <p:cNvSpPr txBox="1"/>
          <p:nvPr/>
        </p:nvSpPr>
        <p:spPr>
          <a:xfrm>
            <a:off x="5699464" y="386021"/>
            <a:ext cx="61256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きどう</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1" name="図 10">
            <a:extLst>
              <a:ext uri="{FF2B5EF4-FFF2-40B4-BE49-F238E27FC236}">
                <a16:creationId xmlns:a16="http://schemas.microsoft.com/office/drawing/2014/main" id="{D4109D52-8D47-4613-807D-1D02936647E7}"/>
              </a:ext>
            </a:extLst>
          </p:cNvPr>
          <p:cNvPicPr>
            <a:picLocks noChangeAspect="1"/>
          </p:cNvPicPr>
          <p:nvPr/>
        </p:nvPicPr>
        <p:blipFill>
          <a:blip r:embed="rId4"/>
          <a:stretch>
            <a:fillRect/>
          </a:stretch>
        </p:blipFill>
        <p:spPr>
          <a:xfrm>
            <a:off x="3915053" y="3402366"/>
            <a:ext cx="4435021" cy="3352122"/>
          </a:xfrm>
          <a:prstGeom prst="rect">
            <a:avLst/>
          </a:prstGeom>
        </p:spPr>
      </p:pic>
      <p:sp>
        <p:nvSpPr>
          <p:cNvPr id="84" name="テキスト ボックス 83">
            <a:extLst>
              <a:ext uri="{FF2B5EF4-FFF2-40B4-BE49-F238E27FC236}">
                <a16:creationId xmlns:a16="http://schemas.microsoft.com/office/drawing/2014/main" id="{CC437433-B109-4B34-A479-C5E9AA1CDE36}"/>
              </a:ext>
            </a:extLst>
          </p:cNvPr>
          <p:cNvSpPr txBox="1"/>
          <p:nvPr/>
        </p:nvSpPr>
        <p:spPr>
          <a:xfrm>
            <a:off x="3956883" y="2106148"/>
            <a:ext cx="1215357"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エデュケーション</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177CC249-DCB2-45BA-8178-48B5730D41EE}"/>
              </a:ext>
            </a:extLst>
          </p:cNvPr>
          <p:cNvSpPr txBox="1"/>
          <p:nvPr/>
        </p:nvSpPr>
        <p:spPr>
          <a:xfrm>
            <a:off x="5172240" y="2106147"/>
            <a:ext cx="94791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エディション</a:t>
            </a:r>
            <a:endParaRPr kumimoji="1" lang="ja-JP" altLang="en-US" sz="1000" dirty="0">
              <a:latin typeface="メイリオ" panose="020B0604030504040204" pitchFamily="50" charset="-128"/>
              <a:ea typeface="メイリオ" panose="020B0604030504040204" pitchFamily="50" charset="-128"/>
            </a:endParaRPr>
          </a:p>
        </p:txBody>
      </p:sp>
      <p:sp>
        <p:nvSpPr>
          <p:cNvPr id="86" name="四角形: 角を丸くする 85">
            <a:extLst>
              <a:ext uri="{FF2B5EF4-FFF2-40B4-BE49-F238E27FC236}">
                <a16:creationId xmlns:a16="http://schemas.microsoft.com/office/drawing/2014/main" id="{F118C178-7445-48A7-9EA1-05657053352D}"/>
              </a:ext>
            </a:extLst>
          </p:cNvPr>
          <p:cNvSpPr/>
          <p:nvPr/>
        </p:nvSpPr>
        <p:spPr>
          <a:xfrm>
            <a:off x="4056583" y="6023081"/>
            <a:ext cx="4119239" cy="375408"/>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7" name="矢印: 右 86">
            <a:extLst>
              <a:ext uri="{FF2B5EF4-FFF2-40B4-BE49-F238E27FC236}">
                <a16:creationId xmlns:a16="http://schemas.microsoft.com/office/drawing/2014/main" id="{5B42D12D-BA1F-4044-9039-DDA574719003}"/>
              </a:ext>
            </a:extLst>
          </p:cNvPr>
          <p:cNvSpPr/>
          <p:nvPr/>
        </p:nvSpPr>
        <p:spPr>
          <a:xfrm>
            <a:off x="958653" y="4369183"/>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88" name="テキスト ボックス 87">
            <a:extLst>
              <a:ext uri="{FF2B5EF4-FFF2-40B4-BE49-F238E27FC236}">
                <a16:creationId xmlns:a16="http://schemas.microsoft.com/office/drawing/2014/main" id="{9C8C040B-E2D8-4B92-B6C4-29E4BDE52137}"/>
              </a:ext>
            </a:extLst>
          </p:cNvPr>
          <p:cNvSpPr txBox="1"/>
          <p:nvPr/>
        </p:nvSpPr>
        <p:spPr>
          <a:xfrm>
            <a:off x="1580294" y="4119668"/>
            <a:ext cx="216721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サインイン</a:t>
            </a:r>
            <a:r>
              <a:rPr lang="ja-JP" altLang="en-US" dirty="0">
                <a:solidFill>
                  <a:srgbClr val="575E75"/>
                </a:solidFill>
                <a:latin typeface="メイリオ" panose="020B0604030504040204" pitchFamily="50" charset="-128"/>
                <a:ea typeface="メイリオ" panose="020B0604030504040204" pitchFamily="50" charset="-128"/>
              </a:rPr>
              <a:t>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クリックします！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61928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へのログイン</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4" name="図 13">
            <a:extLst>
              <a:ext uri="{FF2B5EF4-FFF2-40B4-BE49-F238E27FC236}">
                <a16:creationId xmlns:a16="http://schemas.microsoft.com/office/drawing/2014/main" id="{AC7C8CA8-74AE-4EBC-898F-4BC68C391B4A}"/>
              </a:ext>
            </a:extLst>
          </p:cNvPr>
          <p:cNvPicPr>
            <a:picLocks noChangeAspect="1"/>
          </p:cNvPicPr>
          <p:nvPr/>
        </p:nvPicPr>
        <p:blipFill>
          <a:blip r:embed="rId2"/>
          <a:stretch>
            <a:fillRect/>
          </a:stretch>
        </p:blipFill>
        <p:spPr>
          <a:xfrm>
            <a:off x="581705" y="1400660"/>
            <a:ext cx="3987738" cy="924693"/>
          </a:xfrm>
          <a:prstGeom prst="rect">
            <a:avLst/>
          </a:prstGeom>
        </p:spPr>
      </p:pic>
      <p:sp>
        <p:nvSpPr>
          <p:cNvPr id="89" name="テキスト ボックス 88">
            <a:extLst>
              <a:ext uri="{FF2B5EF4-FFF2-40B4-BE49-F238E27FC236}">
                <a16:creationId xmlns:a16="http://schemas.microsoft.com/office/drawing/2014/main" id="{C864C761-945E-4340-8CCD-B782C6F682CF}"/>
              </a:ext>
            </a:extLst>
          </p:cNvPr>
          <p:cNvSpPr txBox="1"/>
          <p:nvPr/>
        </p:nvSpPr>
        <p:spPr>
          <a:xfrm>
            <a:off x="4663335" y="1518159"/>
            <a:ext cx="416923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アカウントとパスワードを入力します。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17" name="図 16">
            <a:extLst>
              <a:ext uri="{FF2B5EF4-FFF2-40B4-BE49-F238E27FC236}">
                <a16:creationId xmlns:a16="http://schemas.microsoft.com/office/drawing/2014/main" id="{F748D3E1-95E2-4245-B8E3-9A2D59DBB1F8}"/>
              </a:ext>
            </a:extLst>
          </p:cNvPr>
          <p:cNvPicPr>
            <a:picLocks noChangeAspect="1"/>
          </p:cNvPicPr>
          <p:nvPr/>
        </p:nvPicPr>
        <p:blipFill>
          <a:blip r:embed="rId3"/>
          <a:srcRect/>
          <a:stretch/>
        </p:blipFill>
        <p:spPr>
          <a:xfrm>
            <a:off x="584209" y="2398007"/>
            <a:ext cx="3921513" cy="3716172"/>
          </a:xfrm>
          <a:prstGeom prst="rect">
            <a:avLst/>
          </a:prstGeom>
        </p:spPr>
      </p:pic>
      <p:pic>
        <p:nvPicPr>
          <p:cNvPr id="11" name="図 10">
            <a:extLst>
              <a:ext uri="{FF2B5EF4-FFF2-40B4-BE49-F238E27FC236}">
                <a16:creationId xmlns:a16="http://schemas.microsoft.com/office/drawing/2014/main" id="{F58BBC2E-6D89-4AB1-8E22-179938F98A2F}"/>
              </a:ext>
            </a:extLst>
          </p:cNvPr>
          <p:cNvPicPr>
            <a:picLocks noChangeAspect="1"/>
          </p:cNvPicPr>
          <p:nvPr/>
        </p:nvPicPr>
        <p:blipFill>
          <a:blip r:embed="rId4"/>
          <a:srcRect/>
          <a:stretch/>
        </p:blipFill>
        <p:spPr>
          <a:xfrm>
            <a:off x="4665839" y="2398007"/>
            <a:ext cx="3921513" cy="3716172"/>
          </a:xfrm>
          <a:prstGeom prst="rect">
            <a:avLst/>
          </a:prstGeom>
        </p:spPr>
      </p:pic>
      <p:sp>
        <p:nvSpPr>
          <p:cNvPr id="87" name="矢印: 右 86">
            <a:extLst>
              <a:ext uri="{FF2B5EF4-FFF2-40B4-BE49-F238E27FC236}">
                <a16:creationId xmlns:a16="http://schemas.microsoft.com/office/drawing/2014/main" id="{5B42D12D-BA1F-4044-9039-DDA574719003}"/>
              </a:ext>
            </a:extLst>
          </p:cNvPr>
          <p:cNvSpPr/>
          <p:nvPr/>
        </p:nvSpPr>
        <p:spPr>
          <a:xfrm>
            <a:off x="4438631" y="4144787"/>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a:extLst>
              <a:ext uri="{FF2B5EF4-FFF2-40B4-BE49-F238E27FC236}">
                <a16:creationId xmlns:a16="http://schemas.microsoft.com/office/drawing/2014/main" id="{C62EECCC-F541-4FF0-A5C9-C30F6DBFB71D}"/>
              </a:ext>
            </a:extLst>
          </p:cNvPr>
          <p:cNvSpPr txBox="1"/>
          <p:nvPr/>
        </p:nvSpPr>
        <p:spPr>
          <a:xfrm>
            <a:off x="7235298" y="1590151"/>
            <a:ext cx="10031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13" name="四角形: 角を丸くする 12">
            <a:extLst>
              <a:ext uri="{FF2B5EF4-FFF2-40B4-BE49-F238E27FC236}">
                <a16:creationId xmlns:a16="http://schemas.microsoft.com/office/drawing/2014/main" id="{47A5E821-3467-435A-A222-3C5C11F3AF4D}"/>
              </a:ext>
            </a:extLst>
          </p:cNvPr>
          <p:cNvSpPr/>
          <p:nvPr/>
        </p:nvSpPr>
        <p:spPr>
          <a:xfrm>
            <a:off x="1393282" y="4013892"/>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5" name="四角形: 角を丸くする 14">
            <a:extLst>
              <a:ext uri="{FF2B5EF4-FFF2-40B4-BE49-F238E27FC236}">
                <a16:creationId xmlns:a16="http://schemas.microsoft.com/office/drawing/2014/main" id="{FCE8E344-BC9C-465F-A70D-F0D4C556F5B6}"/>
              </a:ext>
            </a:extLst>
          </p:cNvPr>
          <p:cNvSpPr/>
          <p:nvPr/>
        </p:nvSpPr>
        <p:spPr>
          <a:xfrm>
            <a:off x="5481119" y="4371398"/>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6" name="四角形: 角を丸くする 15">
            <a:extLst>
              <a:ext uri="{FF2B5EF4-FFF2-40B4-BE49-F238E27FC236}">
                <a16:creationId xmlns:a16="http://schemas.microsoft.com/office/drawing/2014/main" id="{A85C3384-20FE-44B2-B67D-02E19D85C171}"/>
              </a:ext>
            </a:extLst>
          </p:cNvPr>
          <p:cNvSpPr/>
          <p:nvPr/>
        </p:nvSpPr>
        <p:spPr>
          <a:xfrm>
            <a:off x="2951723" y="4810437"/>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8" name="四角形: 角を丸くする 17">
            <a:extLst>
              <a:ext uri="{FF2B5EF4-FFF2-40B4-BE49-F238E27FC236}">
                <a16:creationId xmlns:a16="http://schemas.microsoft.com/office/drawing/2014/main" id="{94F5B1C8-0904-431B-84B0-5D0007FAA2CB}"/>
              </a:ext>
            </a:extLst>
          </p:cNvPr>
          <p:cNvSpPr/>
          <p:nvPr/>
        </p:nvSpPr>
        <p:spPr>
          <a:xfrm>
            <a:off x="7025010" y="4962588"/>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94778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tretch>
            <a:fillRect/>
          </a:stretch>
        </p:blipFill>
        <p:spPr>
          <a:xfrm>
            <a:off x="642922" y="1704513"/>
            <a:ext cx="7858156"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メニュー画面の「遊ぶ」をクリックします。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346883" y="3636100"/>
            <a:ext cx="2396969" cy="465383"/>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1668999" y="1083454"/>
            <a:ext cx="6036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79837C4-6000-4C7B-9792-503F4C34DB10}"/>
              </a:ext>
            </a:extLst>
          </p:cNvPr>
          <p:cNvSpPr txBox="1"/>
          <p:nvPr/>
        </p:nvSpPr>
        <p:spPr>
          <a:xfrm>
            <a:off x="2512489" y="1074576"/>
            <a:ext cx="5263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あそ</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EBBCD346-F39D-40E9-AC56-E667EA7C6B7C}"/>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F423634B-575F-4294-9CD7-2005627AF378}"/>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778370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「ライブラリを表示」をクリックします。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4572000" y="2393226"/>
            <a:ext cx="3666476" cy="2658167"/>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2251317" y="1079546"/>
            <a:ext cx="750997" cy="254038"/>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AA5D6155-1572-4519-98F7-49D7E1B8EDB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7C7ECD71-BA7F-4C95-9724-CDFA9DF736B7}"/>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1577023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6"/>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「主題キット」をクリックします。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311340" y="2396971"/>
            <a:ext cx="3189640" cy="1799252"/>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901909" y="1083454"/>
            <a:ext cx="7404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しゅだい</a:t>
            </a:r>
            <a:endParaRPr kumimoji="1" lang="ja-JP" altLang="en-US" sz="10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396E0BCC-4B8B-449E-99DE-71B97CFB0C5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EA3B247-34E7-4AA6-B46C-324FB252B11E}"/>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611271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2"/>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47141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「コンピューター科学」をクリックします。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5570064" y="2290441"/>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2580889" y="1071063"/>
            <a:ext cx="565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かがく</a:t>
            </a:r>
          </a:p>
        </p:txBody>
      </p:sp>
      <p:sp>
        <p:nvSpPr>
          <p:cNvPr id="11" name="テキスト ボックス 10">
            <a:extLst>
              <a:ext uri="{FF2B5EF4-FFF2-40B4-BE49-F238E27FC236}">
                <a16:creationId xmlns:a16="http://schemas.microsoft.com/office/drawing/2014/main" id="{3BB3B2DA-C4EE-4E08-885A-32DF5E527BA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34E3C69-27CB-4BCE-881A-6B0B5973BECA}"/>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2224632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621714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「ブロックベースのコーディング」をクリックします。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521878" y="2290440"/>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188988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7" y="1621428"/>
            <a:ext cx="7637285"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キーボード」をクリックします。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435626" y="2272685"/>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49909"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2837773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7" y="1621428"/>
            <a:ext cx="7637285" cy="4980370"/>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1</a:t>
            </a:r>
            <a:r>
              <a:rPr lang="ja-JP" altLang="en-US" i="0" dirty="0">
                <a:solidFill>
                  <a:srgbClr val="575E75"/>
                </a:solidFill>
                <a:effectLst/>
                <a:latin typeface="メイリオ" panose="020B0604030504040204" pitchFamily="50" charset="-128"/>
                <a:ea typeface="メイリオ" panose="020B0604030504040204" pitchFamily="50" charset="-128"/>
              </a:rPr>
              <a:t>」をクリックします。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435626" y="2272685"/>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49909"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1727696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8" y="1629496"/>
            <a:ext cx="7637283" cy="4964234"/>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レッスン</a:t>
            </a:r>
            <a:r>
              <a:rPr lang="en-US" altLang="ja-JP" dirty="0">
                <a:solidFill>
                  <a:srgbClr val="575E75"/>
                </a:solidFill>
                <a:latin typeface="メイリオ" panose="020B0604030504040204" pitchFamily="50" charset="-128"/>
                <a:ea typeface="メイリオ" panose="020B0604030504040204" pitchFamily="50" charset="-128"/>
              </a:rPr>
              <a:t>4</a:t>
            </a:r>
            <a:r>
              <a:rPr lang="ja-JP" altLang="en-US" i="0" dirty="0">
                <a:solidFill>
                  <a:srgbClr val="575E75"/>
                </a:solidFill>
                <a:effectLst/>
                <a:latin typeface="メイリオ" panose="020B0604030504040204" pitchFamily="50" charset="-128"/>
                <a:ea typeface="メイリオ" panose="020B0604030504040204" pitchFamily="50" charset="-128"/>
              </a:rPr>
              <a:t>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パンダの生息地」をクリックします。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6424876" y="3222596"/>
            <a:ext cx="1866867"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100861" y="1070253"/>
            <a:ext cx="9562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せいそくち</a:t>
            </a:r>
          </a:p>
        </p:txBody>
      </p:sp>
    </p:spTree>
    <p:extLst>
      <p:ext uri="{BB962C8B-B14F-4D97-AF65-F5344CB8AC3E}">
        <p14:creationId xmlns:p14="http://schemas.microsoft.com/office/powerpoint/2010/main" val="4073564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ミッション</a:t>
            </a:r>
            <a:r>
              <a:rPr lang="en-US" altLang="ja-JP" dirty="0"/>
              <a:t>1</a:t>
            </a:r>
            <a:r>
              <a:rPr lang="ja-JP" altLang="en-US" dirty="0"/>
              <a:t>：新しい生息地を確保しよう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4094189" y="1398390"/>
            <a:ext cx="1312310"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せいそくち</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8A478411-E3DC-4D9A-912F-021F4DE750C1}"/>
              </a:ext>
            </a:extLst>
          </p:cNvPr>
          <p:cNvSpPr txBox="1"/>
          <p:nvPr/>
        </p:nvSpPr>
        <p:spPr>
          <a:xfrm>
            <a:off x="5757484" y="1398390"/>
            <a:ext cx="885866"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かくほ</a:t>
            </a:r>
          </a:p>
        </p:txBody>
      </p:sp>
      <p:sp>
        <p:nvSpPr>
          <p:cNvPr id="10" name="テキスト ボックス 9">
            <a:extLst>
              <a:ext uri="{FF2B5EF4-FFF2-40B4-BE49-F238E27FC236}">
                <a16:creationId xmlns:a16="http://schemas.microsoft.com/office/drawing/2014/main" id="{9436D827-AC5C-480D-B8BE-9B3860186F2B}"/>
              </a:ext>
            </a:extLst>
          </p:cNvPr>
          <p:cNvSpPr txBox="1"/>
          <p:nvPr/>
        </p:nvSpPr>
        <p:spPr>
          <a:xfrm>
            <a:off x="2832292" y="1398390"/>
            <a:ext cx="67438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あたら</a:t>
            </a:r>
          </a:p>
        </p:txBody>
      </p:sp>
    </p:spTree>
    <p:extLst>
      <p:ext uri="{BB962C8B-B14F-4D97-AF65-F5344CB8AC3E}">
        <p14:creationId xmlns:p14="http://schemas.microsoft.com/office/powerpoint/2010/main" val="3482562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世界の作成</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747355" y="1009851"/>
            <a:ext cx="796802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「世界を作成」ボタンを押します。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78932" y="39520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せかい</a:t>
            </a:r>
          </a:p>
        </p:txBody>
      </p:sp>
      <p:sp>
        <p:nvSpPr>
          <p:cNvPr id="32" name="テキスト ボックス 31">
            <a:extLst>
              <a:ext uri="{FF2B5EF4-FFF2-40B4-BE49-F238E27FC236}">
                <a16:creationId xmlns:a16="http://schemas.microsoft.com/office/drawing/2014/main" id="{424E1176-9A5C-4518-A06B-957E8A80DCBB}"/>
              </a:ext>
            </a:extLst>
          </p:cNvPr>
          <p:cNvSpPr txBox="1"/>
          <p:nvPr/>
        </p:nvSpPr>
        <p:spPr>
          <a:xfrm>
            <a:off x="1010552" y="1084999"/>
            <a:ext cx="5736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せかい</a:t>
            </a:r>
          </a:p>
        </p:txBody>
      </p:sp>
      <p:sp>
        <p:nvSpPr>
          <p:cNvPr id="33" name="テキスト ボックス 32">
            <a:extLst>
              <a:ext uri="{FF2B5EF4-FFF2-40B4-BE49-F238E27FC236}">
                <a16:creationId xmlns:a16="http://schemas.microsoft.com/office/drawing/2014/main" id="{73B73A63-A782-4A8E-8261-358E5B58CD67}"/>
              </a:ext>
            </a:extLst>
          </p:cNvPr>
          <p:cNvSpPr txBox="1"/>
          <p:nvPr/>
        </p:nvSpPr>
        <p:spPr>
          <a:xfrm>
            <a:off x="1612348" y="1073827"/>
            <a:ext cx="7345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さくせい</a:t>
            </a:r>
          </a:p>
        </p:txBody>
      </p:sp>
      <p:sp>
        <p:nvSpPr>
          <p:cNvPr id="13" name="テキスト ボックス 12">
            <a:extLst>
              <a:ext uri="{FF2B5EF4-FFF2-40B4-BE49-F238E27FC236}">
                <a16:creationId xmlns:a16="http://schemas.microsoft.com/office/drawing/2014/main" id="{9792650D-D21A-41EB-9D59-FA1C61416412}"/>
              </a:ext>
            </a:extLst>
          </p:cNvPr>
          <p:cNvSpPr txBox="1"/>
          <p:nvPr/>
        </p:nvSpPr>
        <p:spPr>
          <a:xfrm>
            <a:off x="1359761" y="39957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さくせい</a:t>
            </a:r>
          </a:p>
        </p:txBody>
      </p:sp>
      <p:sp>
        <p:nvSpPr>
          <p:cNvPr id="14" name="テキスト ボックス 13">
            <a:extLst>
              <a:ext uri="{FF2B5EF4-FFF2-40B4-BE49-F238E27FC236}">
                <a16:creationId xmlns:a16="http://schemas.microsoft.com/office/drawing/2014/main" id="{1ADF7D43-FEFB-463A-9EA1-0B6AE4043254}"/>
              </a:ext>
            </a:extLst>
          </p:cNvPr>
          <p:cNvSpPr txBox="1"/>
          <p:nvPr/>
        </p:nvSpPr>
        <p:spPr>
          <a:xfrm>
            <a:off x="3313519" y="1059808"/>
            <a:ext cx="2996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15" name="図 14">
            <a:extLst>
              <a:ext uri="{FF2B5EF4-FFF2-40B4-BE49-F238E27FC236}">
                <a16:creationId xmlns:a16="http://schemas.microsoft.com/office/drawing/2014/main" id="{5A3D3819-9C69-4273-A36C-D8AD133C2F3E}"/>
              </a:ext>
            </a:extLst>
          </p:cNvPr>
          <p:cNvPicPr>
            <a:picLocks noChangeAspect="1"/>
          </p:cNvPicPr>
          <p:nvPr/>
        </p:nvPicPr>
        <p:blipFill>
          <a:blip r:embed="rId2"/>
          <a:srcRect/>
          <a:stretch/>
        </p:blipFill>
        <p:spPr>
          <a:xfrm>
            <a:off x="753358" y="1629495"/>
            <a:ext cx="7637283" cy="4964234"/>
          </a:xfrm>
          <a:prstGeom prst="rect">
            <a:avLst/>
          </a:prstGeom>
          <a:ln>
            <a:solidFill>
              <a:schemeClr val="bg1">
                <a:lumMod val="65000"/>
              </a:schemeClr>
            </a:solidFill>
          </a:ln>
        </p:spPr>
      </p:pic>
      <p:sp>
        <p:nvSpPr>
          <p:cNvPr id="16" name="四角形: 角を丸くする 15">
            <a:extLst>
              <a:ext uri="{FF2B5EF4-FFF2-40B4-BE49-F238E27FC236}">
                <a16:creationId xmlns:a16="http://schemas.microsoft.com/office/drawing/2014/main" id="{3C150DB3-87EC-40CA-83BD-6092B704274D}"/>
              </a:ext>
            </a:extLst>
          </p:cNvPr>
          <p:cNvSpPr/>
          <p:nvPr/>
        </p:nvSpPr>
        <p:spPr>
          <a:xfrm>
            <a:off x="6220690" y="2183909"/>
            <a:ext cx="2106564" cy="372860"/>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193756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814975" y="1594663"/>
            <a:ext cx="7514050" cy="4884132"/>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a:t>
            </a:r>
            <a:r>
              <a:rPr lang="en-US" altLang="ja-JP" i="0" dirty="0" err="1">
                <a:solidFill>
                  <a:srgbClr val="575E75"/>
                </a:solidFill>
                <a:effectLst/>
                <a:latin typeface="メイリオ" panose="020B0604030504040204" pitchFamily="50" charset="-128"/>
                <a:ea typeface="メイリオ" panose="020B0604030504040204" pitchFamily="50" charset="-128"/>
              </a:rPr>
              <a:t>Barwin</a:t>
            </a:r>
            <a:r>
              <a:rPr lang="ja-JP" altLang="en-US" i="0" dirty="0">
                <a:solidFill>
                  <a:srgbClr val="575E75"/>
                </a:solidFill>
                <a:effectLst/>
                <a:latin typeface="メイリオ" panose="020B0604030504040204" pitchFamily="50" charset="-128"/>
                <a:ea typeface="メイリオ" panose="020B0604030504040204" pitchFamily="50" charset="-128"/>
              </a:rPr>
              <a:t>博士に話を聞いてみましょう。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CB55B84-FF6C-4A88-86BC-BDB5D8812D61}"/>
              </a:ext>
            </a:extLst>
          </p:cNvPr>
          <p:cNvSpPr txBox="1"/>
          <p:nvPr/>
        </p:nvSpPr>
        <p:spPr>
          <a:xfrm>
            <a:off x="689687" y="1078194"/>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709528"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3091639" y="1075643"/>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はかせ</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4296887"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446642" y="2842407"/>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3076428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952D972-A832-4702-9846-C2AF1B16A45F}"/>
              </a:ext>
            </a:extLst>
          </p:cNvPr>
          <p:cNvPicPr>
            <a:picLocks noChangeAspect="1"/>
          </p:cNvPicPr>
          <p:nvPr/>
        </p:nvPicPr>
        <p:blipFill>
          <a:blip r:embed="rId2"/>
          <a:stretch>
            <a:fillRect/>
          </a:stretch>
        </p:blipFill>
        <p:spPr>
          <a:xfrm>
            <a:off x="1275653" y="2609454"/>
            <a:ext cx="6441121" cy="330451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7" name="テキスト ボックス 16">
            <a:extLst>
              <a:ext uri="{FF2B5EF4-FFF2-40B4-BE49-F238E27FC236}">
                <a16:creationId xmlns:a16="http://schemas.microsoft.com/office/drawing/2014/main" id="{C27BCE1D-921D-499A-A5BC-3E43C3051798}"/>
              </a:ext>
            </a:extLst>
          </p:cNvPr>
          <p:cNvSpPr txBox="1"/>
          <p:nvPr/>
        </p:nvSpPr>
        <p:spPr>
          <a:xfrm>
            <a:off x="365959" y="1028826"/>
            <a:ext cx="8778041" cy="1508105"/>
          </a:xfrm>
          <a:prstGeom prst="rect">
            <a:avLst/>
          </a:prstGeom>
          <a:noFill/>
        </p:spPr>
        <p:txBody>
          <a:bodyPr wrap="square" rtlCol="0">
            <a:spAutoFit/>
          </a:bodyPr>
          <a:lstStyle/>
          <a:p>
            <a:pPr>
              <a:lnSpc>
                <a:spcPct val="20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開発で町が大きくなることに伴い、人間の生活エリアがパンダの生息地にまで広がって</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20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しまいました。その結果、パンダは町に迷い込むようになりました。</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20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パンダをうまく町の外に誘導し、新しい生息地を作って保護してください。</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FD4A0159-906F-411A-8A1A-9A1012F0F7A2}"/>
              </a:ext>
            </a:extLst>
          </p:cNvPr>
          <p:cNvSpPr txBox="1"/>
          <p:nvPr/>
        </p:nvSpPr>
        <p:spPr>
          <a:xfrm>
            <a:off x="334735" y="1087980"/>
            <a:ext cx="60332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かいはつ</a:t>
            </a:r>
          </a:p>
        </p:txBody>
      </p:sp>
      <p:sp>
        <p:nvSpPr>
          <p:cNvPr id="26" name="テキスト ボックス 25">
            <a:extLst>
              <a:ext uri="{FF2B5EF4-FFF2-40B4-BE49-F238E27FC236}">
                <a16:creationId xmlns:a16="http://schemas.microsoft.com/office/drawing/2014/main" id="{8E39E399-B123-44EB-884E-12A5DFB1ADB4}"/>
              </a:ext>
            </a:extLst>
          </p:cNvPr>
          <p:cNvSpPr txBox="1"/>
          <p:nvPr/>
        </p:nvSpPr>
        <p:spPr>
          <a:xfrm>
            <a:off x="984345" y="1087980"/>
            <a:ext cx="38746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まち</a:t>
            </a:r>
          </a:p>
        </p:txBody>
      </p:sp>
      <p:sp>
        <p:nvSpPr>
          <p:cNvPr id="40" name="テキスト ボックス 39">
            <a:extLst>
              <a:ext uri="{FF2B5EF4-FFF2-40B4-BE49-F238E27FC236}">
                <a16:creationId xmlns:a16="http://schemas.microsoft.com/office/drawing/2014/main" id="{76589AEB-6A78-4897-BDC9-C21B9EC44B28}"/>
              </a:ext>
            </a:extLst>
          </p:cNvPr>
          <p:cNvSpPr txBox="1"/>
          <p:nvPr/>
        </p:nvSpPr>
        <p:spPr>
          <a:xfrm>
            <a:off x="5505023" y="2063261"/>
            <a:ext cx="452047" cy="215444"/>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ほご</a:t>
            </a:r>
          </a:p>
        </p:txBody>
      </p:sp>
      <p:sp>
        <p:nvSpPr>
          <p:cNvPr id="57" name="テキスト ボックス 56">
            <a:extLst>
              <a:ext uri="{FF2B5EF4-FFF2-40B4-BE49-F238E27FC236}">
                <a16:creationId xmlns:a16="http://schemas.microsoft.com/office/drawing/2014/main" id="{17CABE16-F42A-4045-A1B2-0D3C5922311C}"/>
              </a:ext>
            </a:extLst>
          </p:cNvPr>
          <p:cNvSpPr txBox="1"/>
          <p:nvPr/>
        </p:nvSpPr>
        <p:spPr>
          <a:xfrm>
            <a:off x="2598419" y="2063261"/>
            <a:ext cx="640725" cy="218189"/>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ゆうどう</a:t>
            </a:r>
          </a:p>
        </p:txBody>
      </p:sp>
      <p:sp>
        <p:nvSpPr>
          <p:cNvPr id="58" name="テキスト ボックス 57">
            <a:extLst>
              <a:ext uri="{FF2B5EF4-FFF2-40B4-BE49-F238E27FC236}">
                <a16:creationId xmlns:a16="http://schemas.microsoft.com/office/drawing/2014/main" id="{46719B75-95AF-4A98-BC0C-3078A02E63F0}"/>
              </a:ext>
            </a:extLst>
          </p:cNvPr>
          <p:cNvSpPr txBox="1"/>
          <p:nvPr/>
        </p:nvSpPr>
        <p:spPr>
          <a:xfrm>
            <a:off x="4044277" y="2063261"/>
            <a:ext cx="76899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せいそくち</a:t>
            </a:r>
          </a:p>
        </p:txBody>
      </p:sp>
      <p:sp>
        <p:nvSpPr>
          <p:cNvPr id="59" name="テキスト ボックス 58">
            <a:extLst>
              <a:ext uri="{FF2B5EF4-FFF2-40B4-BE49-F238E27FC236}">
                <a16:creationId xmlns:a16="http://schemas.microsoft.com/office/drawing/2014/main" id="{662C811A-C143-439E-8B42-4B4DFE49D4F2}"/>
              </a:ext>
            </a:extLst>
          </p:cNvPr>
          <p:cNvSpPr txBox="1"/>
          <p:nvPr/>
        </p:nvSpPr>
        <p:spPr>
          <a:xfrm>
            <a:off x="3366524" y="2063261"/>
            <a:ext cx="49072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あたら</a:t>
            </a:r>
          </a:p>
        </p:txBody>
      </p:sp>
      <p:sp>
        <p:nvSpPr>
          <p:cNvPr id="60" name="テキスト ボックス 59">
            <a:extLst>
              <a:ext uri="{FF2B5EF4-FFF2-40B4-BE49-F238E27FC236}">
                <a16:creationId xmlns:a16="http://schemas.microsoft.com/office/drawing/2014/main" id="{BD943DAA-3706-40D7-B849-B44167C4F5A9}"/>
              </a:ext>
            </a:extLst>
          </p:cNvPr>
          <p:cNvSpPr txBox="1"/>
          <p:nvPr/>
        </p:nvSpPr>
        <p:spPr>
          <a:xfrm>
            <a:off x="2166652" y="2063261"/>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そと</a:t>
            </a:r>
          </a:p>
        </p:txBody>
      </p:sp>
      <p:sp>
        <p:nvSpPr>
          <p:cNvPr id="61" name="テキスト ボックス 60">
            <a:extLst>
              <a:ext uri="{FF2B5EF4-FFF2-40B4-BE49-F238E27FC236}">
                <a16:creationId xmlns:a16="http://schemas.microsoft.com/office/drawing/2014/main" id="{6BB148EF-7CA4-4060-B423-9653DDCF2A6C}"/>
              </a:ext>
            </a:extLst>
          </p:cNvPr>
          <p:cNvSpPr txBox="1"/>
          <p:nvPr/>
        </p:nvSpPr>
        <p:spPr>
          <a:xfrm>
            <a:off x="1765589" y="2063261"/>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まち</a:t>
            </a:r>
          </a:p>
        </p:txBody>
      </p:sp>
      <p:sp>
        <p:nvSpPr>
          <p:cNvPr id="65" name="テキスト ボックス 64">
            <a:extLst>
              <a:ext uri="{FF2B5EF4-FFF2-40B4-BE49-F238E27FC236}">
                <a16:creationId xmlns:a16="http://schemas.microsoft.com/office/drawing/2014/main" id="{9D6C8E9E-34D7-4270-992B-01860242A5BA}"/>
              </a:ext>
            </a:extLst>
          </p:cNvPr>
          <p:cNvSpPr txBox="1"/>
          <p:nvPr/>
        </p:nvSpPr>
        <p:spPr>
          <a:xfrm>
            <a:off x="4811118" y="2063261"/>
            <a:ext cx="45204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つく</a:t>
            </a:r>
          </a:p>
        </p:txBody>
      </p:sp>
      <p:sp>
        <p:nvSpPr>
          <p:cNvPr id="66" name="テキスト ボックス 65">
            <a:extLst>
              <a:ext uri="{FF2B5EF4-FFF2-40B4-BE49-F238E27FC236}">
                <a16:creationId xmlns:a16="http://schemas.microsoft.com/office/drawing/2014/main" id="{1EAB4DE5-9E3B-497D-B818-6555B8C18ADC}"/>
              </a:ext>
            </a:extLst>
          </p:cNvPr>
          <p:cNvSpPr txBox="1"/>
          <p:nvPr/>
        </p:nvSpPr>
        <p:spPr>
          <a:xfrm>
            <a:off x="4475877" y="1565966"/>
            <a:ext cx="26690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a:t>
            </a:r>
          </a:p>
        </p:txBody>
      </p:sp>
      <p:sp>
        <p:nvSpPr>
          <p:cNvPr id="67" name="テキスト ボックス 66">
            <a:extLst>
              <a:ext uri="{FF2B5EF4-FFF2-40B4-BE49-F238E27FC236}">
                <a16:creationId xmlns:a16="http://schemas.microsoft.com/office/drawing/2014/main" id="{688FAF6F-BFBF-4BBF-AECB-F23C0E6AEC55}"/>
              </a:ext>
            </a:extLst>
          </p:cNvPr>
          <p:cNvSpPr txBox="1"/>
          <p:nvPr/>
        </p:nvSpPr>
        <p:spPr>
          <a:xfrm>
            <a:off x="4034111" y="1565966"/>
            <a:ext cx="41054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まよ</a:t>
            </a:r>
          </a:p>
        </p:txBody>
      </p:sp>
      <p:sp>
        <p:nvSpPr>
          <p:cNvPr id="68" name="テキスト ボックス 67">
            <a:extLst>
              <a:ext uri="{FF2B5EF4-FFF2-40B4-BE49-F238E27FC236}">
                <a16:creationId xmlns:a16="http://schemas.microsoft.com/office/drawing/2014/main" id="{A9EE1093-47B7-4850-82D8-B26DC99D6F2F}"/>
              </a:ext>
            </a:extLst>
          </p:cNvPr>
          <p:cNvSpPr txBox="1"/>
          <p:nvPr/>
        </p:nvSpPr>
        <p:spPr>
          <a:xfrm>
            <a:off x="2206933" y="1565966"/>
            <a:ext cx="53221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けっか</a:t>
            </a:r>
          </a:p>
        </p:txBody>
      </p:sp>
      <p:sp>
        <p:nvSpPr>
          <p:cNvPr id="69" name="テキスト ボックス 68">
            <a:extLst>
              <a:ext uri="{FF2B5EF4-FFF2-40B4-BE49-F238E27FC236}">
                <a16:creationId xmlns:a16="http://schemas.microsoft.com/office/drawing/2014/main" id="{64EE8753-6207-498E-AEC9-D4F26D3B436B}"/>
              </a:ext>
            </a:extLst>
          </p:cNvPr>
          <p:cNvSpPr txBox="1"/>
          <p:nvPr/>
        </p:nvSpPr>
        <p:spPr>
          <a:xfrm>
            <a:off x="4135831" y="1087980"/>
            <a:ext cx="69998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せいかつ</a:t>
            </a:r>
          </a:p>
        </p:txBody>
      </p:sp>
      <p:sp>
        <p:nvSpPr>
          <p:cNvPr id="70" name="テキスト ボックス 69">
            <a:extLst>
              <a:ext uri="{FF2B5EF4-FFF2-40B4-BE49-F238E27FC236}">
                <a16:creationId xmlns:a16="http://schemas.microsoft.com/office/drawing/2014/main" id="{9AD7FA53-F1F1-4DEC-AA35-760F28762E33}"/>
              </a:ext>
            </a:extLst>
          </p:cNvPr>
          <p:cNvSpPr txBox="1"/>
          <p:nvPr/>
        </p:nvSpPr>
        <p:spPr>
          <a:xfrm>
            <a:off x="6283464" y="1087980"/>
            <a:ext cx="81781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せいそくち</a:t>
            </a:r>
          </a:p>
        </p:txBody>
      </p:sp>
      <p:sp>
        <p:nvSpPr>
          <p:cNvPr id="71" name="テキスト ボックス 70">
            <a:extLst>
              <a:ext uri="{FF2B5EF4-FFF2-40B4-BE49-F238E27FC236}">
                <a16:creationId xmlns:a16="http://schemas.microsoft.com/office/drawing/2014/main" id="{95AAB0F3-87D3-41DB-9E18-E10AA0A91A6B}"/>
              </a:ext>
            </a:extLst>
          </p:cNvPr>
          <p:cNvSpPr txBox="1"/>
          <p:nvPr/>
        </p:nvSpPr>
        <p:spPr>
          <a:xfrm>
            <a:off x="2941424" y="1087980"/>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ともな</a:t>
            </a:r>
          </a:p>
        </p:txBody>
      </p:sp>
      <p:sp>
        <p:nvSpPr>
          <p:cNvPr id="72" name="テキスト ボックス 71">
            <a:extLst>
              <a:ext uri="{FF2B5EF4-FFF2-40B4-BE49-F238E27FC236}">
                <a16:creationId xmlns:a16="http://schemas.microsoft.com/office/drawing/2014/main" id="{C63DFCCA-C24B-4129-9BD1-8ADB01A22796}"/>
              </a:ext>
            </a:extLst>
          </p:cNvPr>
          <p:cNvSpPr txBox="1"/>
          <p:nvPr/>
        </p:nvSpPr>
        <p:spPr>
          <a:xfrm>
            <a:off x="7423130" y="1087980"/>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ひろ</a:t>
            </a:r>
          </a:p>
        </p:txBody>
      </p:sp>
      <p:sp>
        <p:nvSpPr>
          <p:cNvPr id="73" name="テキスト ボックス 72">
            <a:extLst>
              <a:ext uri="{FF2B5EF4-FFF2-40B4-BE49-F238E27FC236}">
                <a16:creationId xmlns:a16="http://schemas.microsoft.com/office/drawing/2014/main" id="{05C11F87-626A-4035-BE12-5418D3DBC545}"/>
              </a:ext>
            </a:extLst>
          </p:cNvPr>
          <p:cNvSpPr txBox="1"/>
          <p:nvPr/>
        </p:nvSpPr>
        <p:spPr>
          <a:xfrm>
            <a:off x="3622124" y="1087980"/>
            <a:ext cx="62778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にんげん</a:t>
            </a:r>
          </a:p>
        </p:txBody>
      </p:sp>
      <p:sp>
        <p:nvSpPr>
          <p:cNvPr id="74" name="テキスト ボックス 73">
            <a:extLst>
              <a:ext uri="{FF2B5EF4-FFF2-40B4-BE49-F238E27FC236}">
                <a16:creationId xmlns:a16="http://schemas.microsoft.com/office/drawing/2014/main" id="{249B90CD-BFD9-49D5-8BE7-8591F8DB961C}"/>
              </a:ext>
            </a:extLst>
          </p:cNvPr>
          <p:cNvSpPr txBox="1"/>
          <p:nvPr/>
        </p:nvSpPr>
        <p:spPr>
          <a:xfrm>
            <a:off x="1395058" y="1087980"/>
            <a:ext cx="40670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おお</a:t>
            </a:r>
          </a:p>
        </p:txBody>
      </p:sp>
      <p:sp>
        <p:nvSpPr>
          <p:cNvPr id="81" name="正方形/長方形 80">
            <a:extLst>
              <a:ext uri="{FF2B5EF4-FFF2-40B4-BE49-F238E27FC236}">
                <a16:creationId xmlns:a16="http://schemas.microsoft.com/office/drawing/2014/main" id="{DFCAC804-6646-40E4-9482-0D7BF196F1DA}"/>
              </a:ext>
            </a:extLst>
          </p:cNvPr>
          <p:cNvSpPr/>
          <p:nvPr/>
        </p:nvSpPr>
        <p:spPr>
          <a:xfrm>
            <a:off x="1417733" y="5284414"/>
            <a:ext cx="1886463" cy="399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2" name="テキスト ボックス 81">
            <a:extLst>
              <a:ext uri="{FF2B5EF4-FFF2-40B4-BE49-F238E27FC236}">
                <a16:creationId xmlns:a16="http://schemas.microsoft.com/office/drawing/2014/main" id="{9D4F43C9-12CC-4AEF-9EC8-B9E59AA34DBB}"/>
              </a:ext>
            </a:extLst>
          </p:cNvPr>
          <p:cNvSpPr txBox="1"/>
          <p:nvPr/>
        </p:nvSpPr>
        <p:spPr>
          <a:xfrm>
            <a:off x="1275655" y="6006914"/>
            <a:ext cx="644816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I’m ready</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A399381-538E-450B-8970-EF60EFFCAA02}"/>
              </a:ext>
            </a:extLst>
          </p:cNvPr>
          <p:cNvSpPr txBox="1"/>
          <p:nvPr/>
        </p:nvSpPr>
        <p:spPr>
          <a:xfrm>
            <a:off x="5764497" y="6050453"/>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87" name="テキスト ボックス 86">
            <a:extLst>
              <a:ext uri="{FF2B5EF4-FFF2-40B4-BE49-F238E27FC236}">
                <a16:creationId xmlns:a16="http://schemas.microsoft.com/office/drawing/2014/main" id="{D3F6DAE5-BBEF-4367-85B9-7A13E371729A}"/>
              </a:ext>
            </a:extLst>
          </p:cNvPr>
          <p:cNvSpPr txBox="1"/>
          <p:nvPr/>
        </p:nvSpPr>
        <p:spPr>
          <a:xfrm>
            <a:off x="3739365" y="6057920"/>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5" name="テキスト ボックス 34">
            <a:extLst>
              <a:ext uri="{FF2B5EF4-FFF2-40B4-BE49-F238E27FC236}">
                <a16:creationId xmlns:a16="http://schemas.microsoft.com/office/drawing/2014/main" id="{139A5956-885D-4F7E-97DF-5F77EA2E4452}"/>
              </a:ext>
            </a:extLst>
          </p:cNvPr>
          <p:cNvSpPr txBox="1"/>
          <p:nvPr/>
        </p:nvSpPr>
        <p:spPr>
          <a:xfrm>
            <a:off x="3578583" y="1565966"/>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まち</a:t>
            </a:r>
          </a:p>
        </p:txBody>
      </p:sp>
    </p:spTree>
    <p:extLst>
      <p:ext uri="{BB962C8B-B14F-4D97-AF65-F5344CB8AC3E}">
        <p14:creationId xmlns:p14="http://schemas.microsoft.com/office/powerpoint/2010/main" val="1140681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3B8C959C-DBF6-4E16-A4C4-46E5D1FB8A32}"/>
              </a:ext>
            </a:extLst>
          </p:cNvPr>
          <p:cNvPicPr>
            <a:picLocks noChangeAspect="1"/>
          </p:cNvPicPr>
          <p:nvPr/>
        </p:nvPicPr>
        <p:blipFill>
          <a:blip r:embed="rId2"/>
          <a:srcRect/>
          <a:stretch/>
        </p:blipFill>
        <p:spPr>
          <a:xfrm>
            <a:off x="942622" y="2041799"/>
            <a:ext cx="7157839" cy="465259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．新しい生息地を確保しよう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156626" y="380187"/>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かくほ</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819922" y="380187"/>
            <a:ext cx="107798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せいそくち</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890944" y="400629"/>
            <a:ext cx="59321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あたら</a:t>
            </a:r>
          </a:p>
        </p:txBody>
      </p:sp>
      <p:sp>
        <p:nvSpPr>
          <p:cNvPr id="21" name="テキスト ボックス 20">
            <a:extLst>
              <a:ext uri="{FF2B5EF4-FFF2-40B4-BE49-F238E27FC236}">
                <a16:creationId xmlns:a16="http://schemas.microsoft.com/office/drawing/2014/main" id="{EB342C18-9EB4-4591-ABB4-FA09862D050D}"/>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dirty="0">
                <a:solidFill>
                  <a:srgbClr val="C00000"/>
                </a:solidFill>
                <a:latin typeface="メイリオ" panose="020B0604030504040204" pitchFamily="50" charset="-128"/>
                <a:ea typeface="メイリオ" panose="020B0604030504040204" pitchFamily="50" charset="-128"/>
              </a:rPr>
              <a:t>町と新しい生息地の境目に柵を作ろう</a:t>
            </a:r>
            <a:r>
              <a:rPr lang="ja-JP" altLang="en-US" b="1" i="0" dirty="0">
                <a:solidFill>
                  <a:srgbClr val="C00000"/>
                </a:solidFill>
                <a:effectLst/>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C3A1253E-8318-49A8-9200-4D50C131875E}"/>
              </a:ext>
            </a:extLst>
          </p:cNvPr>
          <p:cNvSpPr txBox="1"/>
          <p:nvPr/>
        </p:nvSpPr>
        <p:spPr>
          <a:xfrm>
            <a:off x="5078229" y="1052873"/>
            <a:ext cx="52555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つく</a:t>
            </a:r>
          </a:p>
        </p:txBody>
      </p:sp>
      <p:sp>
        <p:nvSpPr>
          <p:cNvPr id="23" name="テキスト ボックス 22">
            <a:extLst>
              <a:ext uri="{FF2B5EF4-FFF2-40B4-BE49-F238E27FC236}">
                <a16:creationId xmlns:a16="http://schemas.microsoft.com/office/drawing/2014/main" id="{EA116763-1C6C-4894-9C38-8D0BC8FE3BA3}"/>
              </a:ext>
            </a:extLst>
          </p:cNvPr>
          <p:cNvSpPr txBox="1"/>
          <p:nvPr/>
        </p:nvSpPr>
        <p:spPr>
          <a:xfrm>
            <a:off x="1922463" y="107151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まち</a:t>
            </a:r>
          </a:p>
        </p:txBody>
      </p:sp>
      <p:sp>
        <p:nvSpPr>
          <p:cNvPr id="25" name="テキスト ボックス 24">
            <a:extLst>
              <a:ext uri="{FF2B5EF4-FFF2-40B4-BE49-F238E27FC236}">
                <a16:creationId xmlns:a16="http://schemas.microsoft.com/office/drawing/2014/main" id="{8DD138EA-01F4-4A07-9D2F-7742F565264B}"/>
              </a:ext>
            </a:extLst>
          </p:cNvPr>
          <p:cNvSpPr txBox="1"/>
          <p:nvPr/>
        </p:nvSpPr>
        <p:spPr>
          <a:xfrm>
            <a:off x="450814" y="1457157"/>
            <a:ext cx="869318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道の黄色い線に沿って進み、新しく作る生息地まで移動しましょう。</a:t>
            </a:r>
            <a:endParaRPr kumimoji="1" lang="ja-JP" altLang="en-US"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0B2256F7-5B5C-450E-AB2E-0A1C67355B92}"/>
              </a:ext>
            </a:extLst>
          </p:cNvPr>
          <p:cNvSpPr txBox="1"/>
          <p:nvPr/>
        </p:nvSpPr>
        <p:spPr>
          <a:xfrm>
            <a:off x="2058548" y="1514405"/>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a:t>
            </a:r>
          </a:p>
        </p:txBody>
      </p:sp>
      <p:sp>
        <p:nvSpPr>
          <p:cNvPr id="34" name="テキスト ボックス 33">
            <a:extLst>
              <a:ext uri="{FF2B5EF4-FFF2-40B4-BE49-F238E27FC236}">
                <a16:creationId xmlns:a16="http://schemas.microsoft.com/office/drawing/2014/main" id="{2137560D-8D28-4E09-8780-1D2C542BAC55}"/>
              </a:ext>
            </a:extLst>
          </p:cNvPr>
          <p:cNvSpPr txBox="1"/>
          <p:nvPr/>
        </p:nvSpPr>
        <p:spPr>
          <a:xfrm>
            <a:off x="440057" y="1514405"/>
            <a:ext cx="4508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みち</a:t>
            </a:r>
          </a:p>
        </p:txBody>
      </p:sp>
      <p:sp>
        <p:nvSpPr>
          <p:cNvPr id="35" name="テキスト ボックス 34">
            <a:extLst>
              <a:ext uri="{FF2B5EF4-FFF2-40B4-BE49-F238E27FC236}">
                <a16:creationId xmlns:a16="http://schemas.microsoft.com/office/drawing/2014/main" id="{013B6B9B-053E-4D84-B4C6-100D52E8AB71}"/>
              </a:ext>
            </a:extLst>
          </p:cNvPr>
          <p:cNvSpPr txBox="1"/>
          <p:nvPr/>
        </p:nvSpPr>
        <p:spPr>
          <a:xfrm>
            <a:off x="5695529" y="1514405"/>
            <a:ext cx="5961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6" name="テキスト ボックス 35">
            <a:extLst>
              <a:ext uri="{FF2B5EF4-FFF2-40B4-BE49-F238E27FC236}">
                <a16:creationId xmlns:a16="http://schemas.microsoft.com/office/drawing/2014/main" id="{573FDB90-DB30-41BE-BD4E-8A23A90F069E}"/>
              </a:ext>
            </a:extLst>
          </p:cNvPr>
          <p:cNvSpPr txBox="1"/>
          <p:nvPr/>
        </p:nvSpPr>
        <p:spPr>
          <a:xfrm>
            <a:off x="4087154" y="1514405"/>
            <a:ext cx="4469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37" name="テキスト ボックス 36">
            <a:extLst>
              <a:ext uri="{FF2B5EF4-FFF2-40B4-BE49-F238E27FC236}">
                <a16:creationId xmlns:a16="http://schemas.microsoft.com/office/drawing/2014/main" id="{727AF590-EADC-41E5-9939-C096389C575C}"/>
              </a:ext>
            </a:extLst>
          </p:cNvPr>
          <p:cNvSpPr txBox="1"/>
          <p:nvPr/>
        </p:nvSpPr>
        <p:spPr>
          <a:xfrm>
            <a:off x="4534145" y="1514405"/>
            <a:ext cx="9173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せいそくち</a:t>
            </a:r>
          </a:p>
        </p:txBody>
      </p:sp>
      <p:sp>
        <p:nvSpPr>
          <p:cNvPr id="39" name="テキスト ボックス 38">
            <a:extLst>
              <a:ext uri="{FF2B5EF4-FFF2-40B4-BE49-F238E27FC236}">
                <a16:creationId xmlns:a16="http://schemas.microsoft.com/office/drawing/2014/main" id="{A9D37B10-7447-41A2-B453-31D02FD8942D}"/>
              </a:ext>
            </a:extLst>
          </p:cNvPr>
          <p:cNvSpPr txBox="1"/>
          <p:nvPr/>
        </p:nvSpPr>
        <p:spPr>
          <a:xfrm>
            <a:off x="3347959" y="1514405"/>
            <a:ext cx="5961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あたら</a:t>
            </a:r>
          </a:p>
        </p:txBody>
      </p:sp>
      <p:sp>
        <p:nvSpPr>
          <p:cNvPr id="40" name="テキスト ボックス 39">
            <a:extLst>
              <a:ext uri="{FF2B5EF4-FFF2-40B4-BE49-F238E27FC236}">
                <a16:creationId xmlns:a16="http://schemas.microsoft.com/office/drawing/2014/main" id="{EC9FFC94-6E54-45B6-AF39-9C47CE02917E}"/>
              </a:ext>
            </a:extLst>
          </p:cNvPr>
          <p:cNvSpPr txBox="1"/>
          <p:nvPr/>
        </p:nvSpPr>
        <p:spPr>
          <a:xfrm>
            <a:off x="2290439" y="1072497"/>
            <a:ext cx="651106"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あたら</a:t>
            </a:r>
          </a:p>
        </p:txBody>
      </p:sp>
      <p:sp>
        <p:nvSpPr>
          <p:cNvPr id="41" name="テキスト ボックス 40">
            <a:extLst>
              <a:ext uri="{FF2B5EF4-FFF2-40B4-BE49-F238E27FC236}">
                <a16:creationId xmlns:a16="http://schemas.microsoft.com/office/drawing/2014/main" id="{A373F30A-6DB8-4E50-999C-305FB59A314D}"/>
              </a:ext>
            </a:extLst>
          </p:cNvPr>
          <p:cNvSpPr txBox="1"/>
          <p:nvPr/>
        </p:nvSpPr>
        <p:spPr>
          <a:xfrm>
            <a:off x="3115762" y="1085517"/>
            <a:ext cx="828309"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せいそくち</a:t>
            </a:r>
          </a:p>
        </p:txBody>
      </p:sp>
      <p:sp>
        <p:nvSpPr>
          <p:cNvPr id="42" name="テキスト ボックス 41">
            <a:extLst>
              <a:ext uri="{FF2B5EF4-FFF2-40B4-BE49-F238E27FC236}">
                <a16:creationId xmlns:a16="http://schemas.microsoft.com/office/drawing/2014/main" id="{D3AD2112-7F66-499C-8CD0-91DB46D69BC1}"/>
              </a:ext>
            </a:extLst>
          </p:cNvPr>
          <p:cNvSpPr txBox="1"/>
          <p:nvPr/>
        </p:nvSpPr>
        <p:spPr>
          <a:xfrm>
            <a:off x="4654340" y="1055180"/>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さく</a:t>
            </a:r>
          </a:p>
        </p:txBody>
      </p:sp>
      <p:sp>
        <p:nvSpPr>
          <p:cNvPr id="43" name="テキスト ボックス 42">
            <a:extLst>
              <a:ext uri="{FF2B5EF4-FFF2-40B4-BE49-F238E27FC236}">
                <a16:creationId xmlns:a16="http://schemas.microsoft.com/office/drawing/2014/main" id="{05FFCAE4-93E8-44D3-924B-255B3DD34850}"/>
              </a:ext>
            </a:extLst>
          </p:cNvPr>
          <p:cNvSpPr txBox="1"/>
          <p:nvPr/>
        </p:nvSpPr>
        <p:spPr>
          <a:xfrm>
            <a:off x="3944071" y="1061471"/>
            <a:ext cx="759555"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さかいめ</a:t>
            </a:r>
          </a:p>
        </p:txBody>
      </p:sp>
      <p:sp>
        <p:nvSpPr>
          <p:cNvPr id="45" name="フリーフォーム: 図形 44">
            <a:extLst>
              <a:ext uri="{FF2B5EF4-FFF2-40B4-BE49-F238E27FC236}">
                <a16:creationId xmlns:a16="http://schemas.microsoft.com/office/drawing/2014/main" id="{16754843-C8F8-4C59-B321-FC63400FA19B}"/>
              </a:ext>
            </a:extLst>
          </p:cNvPr>
          <p:cNvSpPr/>
          <p:nvPr/>
        </p:nvSpPr>
        <p:spPr>
          <a:xfrm>
            <a:off x="4087154" y="5075949"/>
            <a:ext cx="868774" cy="960277"/>
          </a:xfrm>
          <a:custGeom>
            <a:avLst/>
            <a:gdLst>
              <a:gd name="connsiteX0" fmla="*/ 501984 w 1003967"/>
              <a:gd name="connsiteY0" fmla="*/ 0 h 1109709"/>
              <a:gd name="connsiteX1" fmla="*/ 1003967 w 1003967"/>
              <a:gd name="connsiteY1" fmla="*/ 372862 h 1109709"/>
              <a:gd name="connsiteX2" fmla="*/ 730583 w 1003967"/>
              <a:gd name="connsiteY2" fmla="*/ 372862 h 1109709"/>
              <a:gd name="connsiteX3" fmla="*/ 914795 w 1003967"/>
              <a:gd name="connsiteY3" fmla="*/ 1109709 h 1109709"/>
              <a:gd name="connsiteX4" fmla="*/ 89172 w 1003967"/>
              <a:gd name="connsiteY4" fmla="*/ 1109709 h 1109709"/>
              <a:gd name="connsiteX5" fmla="*/ 273384 w 1003967"/>
              <a:gd name="connsiteY5" fmla="*/ 372862 h 1109709"/>
              <a:gd name="connsiteX6" fmla="*/ 0 w 1003967"/>
              <a:gd name="connsiteY6" fmla="*/ 372862 h 1109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967" h="1109709">
                <a:moveTo>
                  <a:pt x="501984" y="0"/>
                </a:moveTo>
                <a:lnTo>
                  <a:pt x="1003967" y="372862"/>
                </a:lnTo>
                <a:lnTo>
                  <a:pt x="730583" y="372862"/>
                </a:lnTo>
                <a:lnTo>
                  <a:pt x="914795" y="1109709"/>
                </a:lnTo>
                <a:lnTo>
                  <a:pt x="89172" y="1109709"/>
                </a:lnTo>
                <a:lnTo>
                  <a:pt x="273384" y="372862"/>
                </a:lnTo>
                <a:lnTo>
                  <a:pt x="0" y="372862"/>
                </a:lnTo>
                <a:close/>
              </a:path>
            </a:pathLst>
          </a:cu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solidFill>
                <a:schemeClr val="tx1"/>
              </a:solidFill>
            </a:endParaRPr>
          </a:p>
        </p:txBody>
      </p:sp>
      <p:sp>
        <p:nvSpPr>
          <p:cNvPr id="46" name="テキスト ボックス 45">
            <a:extLst>
              <a:ext uri="{FF2B5EF4-FFF2-40B4-BE49-F238E27FC236}">
                <a16:creationId xmlns:a16="http://schemas.microsoft.com/office/drawing/2014/main" id="{476EDE6E-12C0-43AC-8456-88FB1BC5A6DF}"/>
              </a:ext>
            </a:extLst>
          </p:cNvPr>
          <p:cNvSpPr txBox="1"/>
          <p:nvPr/>
        </p:nvSpPr>
        <p:spPr>
          <a:xfrm>
            <a:off x="1590829" y="1514405"/>
            <a:ext cx="4508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a:t>
            </a:r>
          </a:p>
        </p:txBody>
      </p:sp>
      <p:sp>
        <p:nvSpPr>
          <p:cNvPr id="47" name="テキスト ボックス 46">
            <a:extLst>
              <a:ext uri="{FF2B5EF4-FFF2-40B4-BE49-F238E27FC236}">
                <a16:creationId xmlns:a16="http://schemas.microsoft.com/office/drawing/2014/main" id="{FF63968E-B2A6-42CC-9E6A-3530313CDD77}"/>
              </a:ext>
            </a:extLst>
          </p:cNvPr>
          <p:cNvSpPr txBox="1"/>
          <p:nvPr/>
        </p:nvSpPr>
        <p:spPr>
          <a:xfrm>
            <a:off x="942622" y="1514405"/>
            <a:ext cx="5961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きいろ</a:t>
            </a:r>
          </a:p>
        </p:txBody>
      </p:sp>
      <p:sp>
        <p:nvSpPr>
          <p:cNvPr id="48" name="テキスト ボックス 47">
            <a:extLst>
              <a:ext uri="{FF2B5EF4-FFF2-40B4-BE49-F238E27FC236}">
                <a16:creationId xmlns:a16="http://schemas.microsoft.com/office/drawing/2014/main" id="{263E83D4-6BCA-4AA0-85AB-F7279670DFF6}"/>
              </a:ext>
            </a:extLst>
          </p:cNvPr>
          <p:cNvSpPr txBox="1"/>
          <p:nvPr/>
        </p:nvSpPr>
        <p:spPr>
          <a:xfrm>
            <a:off x="2732723" y="1514405"/>
            <a:ext cx="4469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Tree>
    <p:extLst>
      <p:ext uri="{BB962C8B-B14F-4D97-AF65-F5344CB8AC3E}">
        <p14:creationId xmlns:p14="http://schemas.microsoft.com/office/powerpoint/2010/main" val="2171539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テキスト ボックス 64">
            <a:extLst>
              <a:ext uri="{FF2B5EF4-FFF2-40B4-BE49-F238E27FC236}">
                <a16:creationId xmlns:a16="http://schemas.microsoft.com/office/drawing/2014/main" id="{3D599F31-2638-4A96-A563-78789D2DD701}"/>
              </a:ext>
            </a:extLst>
          </p:cNvPr>
          <p:cNvSpPr txBox="1"/>
          <p:nvPr/>
        </p:nvSpPr>
        <p:spPr>
          <a:xfrm>
            <a:off x="839511" y="5282062"/>
            <a:ext cx="4593623"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前にある障害物を破壊しながら進みます。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2E8C3B91-5097-4FC0-83C5-EB06A961F4A8}"/>
              </a:ext>
            </a:extLst>
          </p:cNvPr>
          <p:cNvSpPr txBox="1"/>
          <p:nvPr/>
        </p:nvSpPr>
        <p:spPr>
          <a:xfrm>
            <a:off x="839511" y="6028874"/>
            <a:ext cx="4254269"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柵の長さは</a:t>
            </a:r>
            <a:r>
              <a:rPr kumimoji="1" lang="en-US" altLang="ja-JP" dirty="0">
                <a:solidFill>
                  <a:srgbClr val="575E75"/>
                </a:solidFill>
                <a:latin typeface="メイリオ" panose="020B0604030504040204" pitchFamily="50" charset="-128"/>
                <a:ea typeface="メイリオ" panose="020B0604030504040204" pitchFamily="50" charset="-128"/>
              </a:rPr>
              <a:t>17</a:t>
            </a:r>
            <a:r>
              <a:rPr kumimoji="1" lang="ja-JP" altLang="en-US" dirty="0">
                <a:solidFill>
                  <a:srgbClr val="575E75"/>
                </a:solidFill>
                <a:latin typeface="メイリオ" panose="020B0604030504040204" pitchFamily="50" charset="-128"/>
                <a:ea typeface="メイリオ" panose="020B0604030504040204" pitchFamily="50" charset="-128"/>
              </a:rPr>
              <a:t>ブロック分です。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pic>
        <p:nvPicPr>
          <p:cNvPr id="27" name="図 26">
            <a:extLst>
              <a:ext uri="{FF2B5EF4-FFF2-40B4-BE49-F238E27FC236}">
                <a16:creationId xmlns:a16="http://schemas.microsoft.com/office/drawing/2014/main" id="{3B8C959C-DBF6-4E16-A4C4-46E5D1FB8A32}"/>
              </a:ext>
            </a:extLst>
          </p:cNvPr>
          <p:cNvPicPr>
            <a:picLocks noChangeAspect="1"/>
          </p:cNvPicPr>
          <p:nvPr/>
        </p:nvPicPr>
        <p:blipFill>
          <a:blip r:embed="rId2"/>
          <a:srcRect/>
          <a:stretch/>
        </p:blipFill>
        <p:spPr>
          <a:xfrm>
            <a:off x="441356" y="1075990"/>
            <a:ext cx="3539525" cy="230069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．新しい生息地を確保しよう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156626" y="380187"/>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かくほ</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819922" y="380187"/>
            <a:ext cx="107798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せいそくち</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890944" y="400629"/>
            <a:ext cx="59321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あたら</a:t>
            </a:r>
          </a:p>
        </p:txBody>
      </p:sp>
      <p:sp>
        <p:nvSpPr>
          <p:cNvPr id="29" name="テキスト ボックス 28">
            <a:extLst>
              <a:ext uri="{FF2B5EF4-FFF2-40B4-BE49-F238E27FC236}">
                <a16:creationId xmlns:a16="http://schemas.microsoft.com/office/drawing/2014/main" id="{1C5854CD-EA18-4E22-8E5F-FFB0377C4637}"/>
              </a:ext>
            </a:extLst>
          </p:cNvPr>
          <p:cNvSpPr txBox="1"/>
          <p:nvPr/>
        </p:nvSpPr>
        <p:spPr>
          <a:xfrm>
            <a:off x="4318218" y="1614573"/>
            <a:ext cx="4631647"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目的地が見えたら、</a:t>
            </a: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E5F4A237-E9DD-4F20-9CAC-2D5F76D4B839}"/>
              </a:ext>
            </a:extLst>
          </p:cNvPr>
          <p:cNvSpPr txBox="1"/>
          <p:nvPr/>
        </p:nvSpPr>
        <p:spPr>
          <a:xfrm>
            <a:off x="5914972" y="2219957"/>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32" name="テキスト ボックス 31">
            <a:extLst>
              <a:ext uri="{FF2B5EF4-FFF2-40B4-BE49-F238E27FC236}">
                <a16:creationId xmlns:a16="http://schemas.microsoft.com/office/drawing/2014/main" id="{091B1ECC-D161-4267-8F73-D1770C73C3A7}"/>
              </a:ext>
            </a:extLst>
          </p:cNvPr>
          <p:cNvSpPr txBox="1"/>
          <p:nvPr/>
        </p:nvSpPr>
        <p:spPr>
          <a:xfrm>
            <a:off x="6544016" y="2217722"/>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33" name="テキスト ボックス 32">
            <a:extLst>
              <a:ext uri="{FF2B5EF4-FFF2-40B4-BE49-F238E27FC236}">
                <a16:creationId xmlns:a16="http://schemas.microsoft.com/office/drawing/2014/main" id="{5D229F9E-C2DE-40BF-AAC5-5EF36AF6D348}"/>
              </a:ext>
            </a:extLst>
          </p:cNvPr>
          <p:cNvSpPr txBox="1"/>
          <p:nvPr/>
        </p:nvSpPr>
        <p:spPr>
          <a:xfrm>
            <a:off x="7230188" y="1664624"/>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8" name="テキスト ボックス 37">
            <a:extLst>
              <a:ext uri="{FF2B5EF4-FFF2-40B4-BE49-F238E27FC236}">
                <a16:creationId xmlns:a16="http://schemas.microsoft.com/office/drawing/2014/main" id="{62CE9E57-A25F-4467-A239-6F2617227B4D}"/>
              </a:ext>
            </a:extLst>
          </p:cNvPr>
          <p:cNvSpPr txBox="1"/>
          <p:nvPr/>
        </p:nvSpPr>
        <p:spPr>
          <a:xfrm>
            <a:off x="4333501" y="1664624"/>
            <a:ext cx="833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もくてきち</a:t>
            </a:r>
          </a:p>
        </p:txBody>
      </p:sp>
      <p:sp>
        <p:nvSpPr>
          <p:cNvPr id="44" name="テキスト ボックス 43">
            <a:extLst>
              <a:ext uri="{FF2B5EF4-FFF2-40B4-BE49-F238E27FC236}">
                <a16:creationId xmlns:a16="http://schemas.microsoft.com/office/drawing/2014/main" id="{F08724FF-0236-4903-8FF0-F44958749B31}"/>
              </a:ext>
            </a:extLst>
          </p:cNvPr>
          <p:cNvSpPr txBox="1"/>
          <p:nvPr/>
        </p:nvSpPr>
        <p:spPr>
          <a:xfrm>
            <a:off x="5227816" y="1664624"/>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pic>
        <p:nvPicPr>
          <p:cNvPr id="8" name="図 7">
            <a:extLst>
              <a:ext uri="{FF2B5EF4-FFF2-40B4-BE49-F238E27FC236}">
                <a16:creationId xmlns:a16="http://schemas.microsoft.com/office/drawing/2014/main" id="{374498D6-02A3-4D69-A40A-B9B6FA394FD2}"/>
              </a:ext>
            </a:extLst>
          </p:cNvPr>
          <p:cNvPicPr>
            <a:picLocks noChangeAspect="1"/>
          </p:cNvPicPr>
          <p:nvPr/>
        </p:nvPicPr>
        <p:blipFill>
          <a:blip r:embed="rId3"/>
          <a:stretch>
            <a:fillRect/>
          </a:stretch>
        </p:blipFill>
        <p:spPr>
          <a:xfrm>
            <a:off x="0" y="3942269"/>
            <a:ext cx="9144000" cy="678359"/>
          </a:xfrm>
          <a:prstGeom prst="rect">
            <a:avLst/>
          </a:prstGeom>
        </p:spPr>
      </p:pic>
      <p:sp>
        <p:nvSpPr>
          <p:cNvPr id="49" name="テキスト ボックス 48">
            <a:extLst>
              <a:ext uri="{FF2B5EF4-FFF2-40B4-BE49-F238E27FC236}">
                <a16:creationId xmlns:a16="http://schemas.microsoft.com/office/drawing/2014/main" id="{A3E01A34-49D6-4ED0-9588-3DDB62343044}"/>
              </a:ext>
            </a:extLst>
          </p:cNvPr>
          <p:cNvSpPr txBox="1"/>
          <p:nvPr/>
        </p:nvSpPr>
        <p:spPr>
          <a:xfrm>
            <a:off x="104019" y="3331399"/>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6F1A6F19-657E-48FD-AF18-42F5EF96F8AB}"/>
              </a:ext>
            </a:extLst>
          </p:cNvPr>
          <p:cNvSpPr txBox="1"/>
          <p:nvPr/>
        </p:nvSpPr>
        <p:spPr>
          <a:xfrm>
            <a:off x="839511" y="4625192"/>
            <a:ext cx="7875864"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エージェントは樫の木のフェンスブロックを右側に置いて柵を作ります。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298B1E69-3528-4047-A787-F4E37F9A2896}"/>
              </a:ext>
            </a:extLst>
          </p:cNvPr>
          <p:cNvSpPr txBox="1"/>
          <p:nvPr/>
        </p:nvSpPr>
        <p:spPr>
          <a:xfrm>
            <a:off x="4017965" y="534838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53" name="テキスト ボックス 52">
            <a:extLst>
              <a:ext uri="{FF2B5EF4-FFF2-40B4-BE49-F238E27FC236}">
                <a16:creationId xmlns:a16="http://schemas.microsoft.com/office/drawing/2014/main" id="{C66491B8-2C6C-41CE-97F2-CF9D27D3216B}"/>
              </a:ext>
            </a:extLst>
          </p:cNvPr>
          <p:cNvSpPr txBox="1"/>
          <p:nvPr/>
        </p:nvSpPr>
        <p:spPr>
          <a:xfrm>
            <a:off x="2425710" y="468506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かし</a:t>
            </a:r>
          </a:p>
        </p:txBody>
      </p:sp>
      <p:sp>
        <p:nvSpPr>
          <p:cNvPr id="54" name="テキスト ボックス 53">
            <a:extLst>
              <a:ext uri="{FF2B5EF4-FFF2-40B4-BE49-F238E27FC236}">
                <a16:creationId xmlns:a16="http://schemas.microsoft.com/office/drawing/2014/main" id="{6ABD3B8E-D3AD-4D27-9B88-F1CDF3B67806}"/>
              </a:ext>
            </a:extLst>
          </p:cNvPr>
          <p:cNvSpPr txBox="1"/>
          <p:nvPr/>
        </p:nvSpPr>
        <p:spPr>
          <a:xfrm>
            <a:off x="2884775" y="468506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57" name="テキスト ボックス 56">
            <a:extLst>
              <a:ext uri="{FF2B5EF4-FFF2-40B4-BE49-F238E27FC236}">
                <a16:creationId xmlns:a16="http://schemas.microsoft.com/office/drawing/2014/main" id="{228C4812-3DA3-4AB1-B27C-3A1CAB0A6626}"/>
              </a:ext>
            </a:extLst>
          </p:cNvPr>
          <p:cNvSpPr txBox="1"/>
          <p:nvPr/>
        </p:nvSpPr>
        <p:spPr>
          <a:xfrm>
            <a:off x="6766594" y="468506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a:t>
            </a:r>
          </a:p>
        </p:txBody>
      </p:sp>
      <p:sp>
        <p:nvSpPr>
          <p:cNvPr id="58" name="テキスト ボックス 57">
            <a:extLst>
              <a:ext uri="{FF2B5EF4-FFF2-40B4-BE49-F238E27FC236}">
                <a16:creationId xmlns:a16="http://schemas.microsoft.com/office/drawing/2014/main" id="{5CA79C00-B774-40AB-A353-46E7D2B599C4}"/>
              </a:ext>
            </a:extLst>
          </p:cNvPr>
          <p:cNvSpPr txBox="1"/>
          <p:nvPr/>
        </p:nvSpPr>
        <p:spPr>
          <a:xfrm>
            <a:off x="5334442" y="4685061"/>
            <a:ext cx="7940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sp>
        <p:nvSpPr>
          <p:cNvPr id="59" name="テキスト ボックス 58">
            <a:extLst>
              <a:ext uri="{FF2B5EF4-FFF2-40B4-BE49-F238E27FC236}">
                <a16:creationId xmlns:a16="http://schemas.microsoft.com/office/drawing/2014/main" id="{70E881A7-1B1D-40E2-A3E3-31D6958D1DE9}"/>
              </a:ext>
            </a:extLst>
          </p:cNvPr>
          <p:cNvSpPr txBox="1"/>
          <p:nvPr/>
        </p:nvSpPr>
        <p:spPr>
          <a:xfrm>
            <a:off x="6106863" y="4685061"/>
            <a:ext cx="3605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1" name="テキスト ボックス 60">
            <a:extLst>
              <a:ext uri="{FF2B5EF4-FFF2-40B4-BE49-F238E27FC236}">
                <a16:creationId xmlns:a16="http://schemas.microsoft.com/office/drawing/2014/main" id="{8FEC07BD-9C54-4E7D-8AEB-7D5D94130518}"/>
              </a:ext>
            </a:extLst>
          </p:cNvPr>
          <p:cNvSpPr txBox="1"/>
          <p:nvPr/>
        </p:nvSpPr>
        <p:spPr>
          <a:xfrm>
            <a:off x="1299858" y="609519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なが</a:t>
            </a:r>
          </a:p>
        </p:txBody>
      </p:sp>
      <p:sp>
        <p:nvSpPr>
          <p:cNvPr id="62" name="テキスト ボックス 61">
            <a:extLst>
              <a:ext uri="{FF2B5EF4-FFF2-40B4-BE49-F238E27FC236}">
                <a16:creationId xmlns:a16="http://schemas.microsoft.com/office/drawing/2014/main" id="{08CAE576-1ED2-499D-895F-A97DDB2C7C74}"/>
              </a:ext>
            </a:extLst>
          </p:cNvPr>
          <p:cNvSpPr txBox="1"/>
          <p:nvPr/>
        </p:nvSpPr>
        <p:spPr>
          <a:xfrm>
            <a:off x="7187887" y="468506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pic>
        <p:nvPicPr>
          <p:cNvPr id="64" name="図 63">
            <a:extLst>
              <a:ext uri="{FF2B5EF4-FFF2-40B4-BE49-F238E27FC236}">
                <a16:creationId xmlns:a16="http://schemas.microsoft.com/office/drawing/2014/main" id="{AADD1AD5-7F41-468F-B74C-762797321E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341" y="4558914"/>
            <a:ext cx="739603" cy="739603"/>
          </a:xfrm>
          <a:prstGeom prst="rect">
            <a:avLst/>
          </a:prstGeom>
        </p:spPr>
      </p:pic>
      <p:sp>
        <p:nvSpPr>
          <p:cNvPr id="66" name="テキスト ボックス 65">
            <a:extLst>
              <a:ext uri="{FF2B5EF4-FFF2-40B4-BE49-F238E27FC236}">
                <a16:creationId xmlns:a16="http://schemas.microsoft.com/office/drawing/2014/main" id="{806F4756-D205-47E2-8806-3FB66828E9DB}"/>
              </a:ext>
            </a:extLst>
          </p:cNvPr>
          <p:cNvSpPr txBox="1"/>
          <p:nvPr/>
        </p:nvSpPr>
        <p:spPr>
          <a:xfrm>
            <a:off x="810383" y="534838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sp>
        <p:nvSpPr>
          <p:cNvPr id="67" name="テキスト ボックス 66">
            <a:extLst>
              <a:ext uri="{FF2B5EF4-FFF2-40B4-BE49-F238E27FC236}">
                <a16:creationId xmlns:a16="http://schemas.microsoft.com/office/drawing/2014/main" id="{2B923BC4-B1C0-411A-A9A5-047F616668C8}"/>
              </a:ext>
            </a:extLst>
          </p:cNvPr>
          <p:cNvSpPr txBox="1"/>
          <p:nvPr/>
        </p:nvSpPr>
        <p:spPr>
          <a:xfrm>
            <a:off x="2680462" y="5348383"/>
            <a:ext cx="64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はかい</a:t>
            </a:r>
          </a:p>
        </p:txBody>
      </p:sp>
      <p:sp>
        <p:nvSpPr>
          <p:cNvPr id="69" name="テキスト ボックス 68">
            <a:extLst>
              <a:ext uri="{FF2B5EF4-FFF2-40B4-BE49-F238E27FC236}">
                <a16:creationId xmlns:a16="http://schemas.microsoft.com/office/drawing/2014/main" id="{B8E7CADD-53B5-4062-AB86-0A0D37AFBD24}"/>
              </a:ext>
            </a:extLst>
          </p:cNvPr>
          <p:cNvSpPr txBox="1"/>
          <p:nvPr/>
        </p:nvSpPr>
        <p:spPr>
          <a:xfrm>
            <a:off x="1673349" y="5348383"/>
            <a:ext cx="107553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しょうがいぶつ</a:t>
            </a:r>
          </a:p>
        </p:txBody>
      </p:sp>
      <p:pic>
        <p:nvPicPr>
          <p:cNvPr id="72" name="図 71">
            <a:extLst>
              <a:ext uri="{FF2B5EF4-FFF2-40B4-BE49-F238E27FC236}">
                <a16:creationId xmlns:a16="http://schemas.microsoft.com/office/drawing/2014/main" id="{6A748CDC-8968-4B05-9F74-2C34AAE1F3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341" y="5215784"/>
            <a:ext cx="739603" cy="739603"/>
          </a:xfrm>
          <a:prstGeom prst="rect">
            <a:avLst/>
          </a:prstGeom>
        </p:spPr>
      </p:pic>
      <p:sp>
        <p:nvSpPr>
          <p:cNvPr id="75" name="テキスト ボックス 74">
            <a:extLst>
              <a:ext uri="{FF2B5EF4-FFF2-40B4-BE49-F238E27FC236}">
                <a16:creationId xmlns:a16="http://schemas.microsoft.com/office/drawing/2014/main" id="{C567C91F-F5B0-45E8-BC5C-95E604416E2B}"/>
              </a:ext>
            </a:extLst>
          </p:cNvPr>
          <p:cNvSpPr txBox="1"/>
          <p:nvPr/>
        </p:nvSpPr>
        <p:spPr>
          <a:xfrm>
            <a:off x="810383" y="609519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a:t>
            </a:r>
          </a:p>
        </p:txBody>
      </p:sp>
      <p:pic>
        <p:nvPicPr>
          <p:cNvPr id="78" name="図 77">
            <a:extLst>
              <a:ext uri="{FF2B5EF4-FFF2-40B4-BE49-F238E27FC236}">
                <a16:creationId xmlns:a16="http://schemas.microsoft.com/office/drawing/2014/main" id="{6036CFE3-9EFB-490B-80CE-EB17CE2065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341" y="5962596"/>
            <a:ext cx="739603" cy="739603"/>
          </a:xfrm>
          <a:prstGeom prst="rect">
            <a:avLst/>
          </a:prstGeom>
        </p:spPr>
      </p:pic>
      <p:sp>
        <p:nvSpPr>
          <p:cNvPr id="79" name="テキスト ボックス 78">
            <a:extLst>
              <a:ext uri="{FF2B5EF4-FFF2-40B4-BE49-F238E27FC236}">
                <a16:creationId xmlns:a16="http://schemas.microsoft.com/office/drawing/2014/main" id="{8BD8DF6F-5170-4636-AB6F-E3F671FEE2C9}"/>
              </a:ext>
            </a:extLst>
          </p:cNvPr>
          <p:cNvSpPr txBox="1"/>
          <p:nvPr/>
        </p:nvSpPr>
        <p:spPr>
          <a:xfrm>
            <a:off x="3156626" y="609519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a:t>
            </a:r>
          </a:p>
        </p:txBody>
      </p:sp>
      <p:pic>
        <p:nvPicPr>
          <p:cNvPr id="11" name="図 10">
            <a:extLst>
              <a:ext uri="{FF2B5EF4-FFF2-40B4-BE49-F238E27FC236}">
                <a16:creationId xmlns:a16="http://schemas.microsoft.com/office/drawing/2014/main" id="{1AC02F9D-5F76-422E-BC77-5E14C741290A}"/>
              </a:ext>
            </a:extLst>
          </p:cNvPr>
          <p:cNvPicPr>
            <a:picLocks noChangeAspect="1"/>
          </p:cNvPicPr>
          <p:nvPr/>
        </p:nvPicPr>
        <p:blipFill>
          <a:blip r:embed="rId5"/>
          <a:stretch>
            <a:fillRect/>
          </a:stretch>
        </p:blipFill>
        <p:spPr>
          <a:xfrm>
            <a:off x="5334442" y="5315399"/>
            <a:ext cx="3069784" cy="1426950"/>
          </a:xfrm>
          <a:prstGeom prst="rect">
            <a:avLst/>
          </a:prstGeom>
          <a:ln w="28575">
            <a:solidFill>
              <a:srgbClr val="FF0000"/>
            </a:solidFill>
          </a:ln>
        </p:spPr>
      </p:pic>
      <p:sp>
        <p:nvSpPr>
          <p:cNvPr id="12" name="楕円 11">
            <a:extLst>
              <a:ext uri="{FF2B5EF4-FFF2-40B4-BE49-F238E27FC236}">
                <a16:creationId xmlns:a16="http://schemas.microsoft.com/office/drawing/2014/main" id="{84ABDA4A-2FE1-4156-B409-49B02EC43CDF}"/>
              </a:ext>
            </a:extLst>
          </p:cNvPr>
          <p:cNvSpPr/>
          <p:nvPr/>
        </p:nvSpPr>
        <p:spPr>
          <a:xfrm>
            <a:off x="8677962" y="4154749"/>
            <a:ext cx="457160" cy="457160"/>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80" name="直線矢印コネクタ 79">
            <a:extLst>
              <a:ext uri="{FF2B5EF4-FFF2-40B4-BE49-F238E27FC236}">
                <a16:creationId xmlns:a16="http://schemas.microsoft.com/office/drawing/2014/main" id="{4B93AF6F-5B67-4381-9A21-74F91FDD76A2}"/>
              </a:ext>
            </a:extLst>
          </p:cNvPr>
          <p:cNvCxnSpPr>
            <a:cxnSpLocks/>
          </p:cNvCxnSpPr>
          <p:nvPr/>
        </p:nvCxnSpPr>
        <p:spPr>
          <a:xfrm flipH="1">
            <a:off x="8404226" y="4583583"/>
            <a:ext cx="378910" cy="76480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AF1246F8-3A66-34CD-956D-20311E211DC9}"/>
              </a:ext>
            </a:extLst>
          </p:cNvPr>
          <p:cNvSpPr txBox="1"/>
          <p:nvPr/>
        </p:nvSpPr>
        <p:spPr>
          <a:xfrm>
            <a:off x="6340101" y="5324309"/>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9" name="テキスト ボックス 38">
            <a:extLst>
              <a:ext uri="{FF2B5EF4-FFF2-40B4-BE49-F238E27FC236}">
                <a16:creationId xmlns:a16="http://schemas.microsoft.com/office/drawing/2014/main" id="{AC510369-E71B-9F18-B671-F3941AEA64F6}"/>
              </a:ext>
            </a:extLst>
          </p:cNvPr>
          <p:cNvSpPr txBox="1"/>
          <p:nvPr/>
        </p:nvSpPr>
        <p:spPr>
          <a:xfrm>
            <a:off x="6808694" y="5324309"/>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0" name="テキスト ボックス 39">
            <a:extLst>
              <a:ext uri="{FF2B5EF4-FFF2-40B4-BE49-F238E27FC236}">
                <a16:creationId xmlns:a16="http://schemas.microsoft.com/office/drawing/2014/main" id="{83C1BBD3-62B1-3B67-91CE-80FE0C7B733E}"/>
              </a:ext>
            </a:extLst>
          </p:cNvPr>
          <p:cNvSpPr txBox="1"/>
          <p:nvPr/>
        </p:nvSpPr>
        <p:spPr>
          <a:xfrm>
            <a:off x="6690264" y="561361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41" name="テキスト ボックス 40">
            <a:extLst>
              <a:ext uri="{FF2B5EF4-FFF2-40B4-BE49-F238E27FC236}">
                <a16:creationId xmlns:a16="http://schemas.microsoft.com/office/drawing/2014/main" id="{9C9B6F7E-FDAA-45F5-2CCF-9B4ECB749391}"/>
              </a:ext>
            </a:extLst>
          </p:cNvPr>
          <p:cNvSpPr txBox="1"/>
          <p:nvPr/>
        </p:nvSpPr>
        <p:spPr>
          <a:xfrm>
            <a:off x="6907692" y="561361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42" name="テキスト ボックス 41">
            <a:extLst>
              <a:ext uri="{FF2B5EF4-FFF2-40B4-BE49-F238E27FC236}">
                <a16:creationId xmlns:a16="http://schemas.microsoft.com/office/drawing/2014/main" id="{69A2F596-8EE8-31BC-05A2-579026044980}"/>
              </a:ext>
            </a:extLst>
          </p:cNvPr>
          <p:cNvSpPr txBox="1"/>
          <p:nvPr/>
        </p:nvSpPr>
        <p:spPr>
          <a:xfrm>
            <a:off x="7669550" y="561361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43" name="テキスト ボックス 42">
            <a:extLst>
              <a:ext uri="{FF2B5EF4-FFF2-40B4-BE49-F238E27FC236}">
                <a16:creationId xmlns:a16="http://schemas.microsoft.com/office/drawing/2014/main" id="{6A082D89-6547-3B0E-25D4-D4C08640F935}"/>
              </a:ext>
            </a:extLst>
          </p:cNvPr>
          <p:cNvSpPr txBox="1"/>
          <p:nvPr/>
        </p:nvSpPr>
        <p:spPr>
          <a:xfrm>
            <a:off x="7829277" y="561361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45" name="テキスト ボックス 44">
            <a:extLst>
              <a:ext uri="{FF2B5EF4-FFF2-40B4-BE49-F238E27FC236}">
                <a16:creationId xmlns:a16="http://schemas.microsoft.com/office/drawing/2014/main" id="{CF5C6F02-454F-06CA-8A8A-2F9267FF1DD0}"/>
              </a:ext>
            </a:extLst>
          </p:cNvPr>
          <p:cNvSpPr txBox="1"/>
          <p:nvPr/>
        </p:nvSpPr>
        <p:spPr>
          <a:xfrm>
            <a:off x="5997640" y="591052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Tree>
    <p:extLst>
      <p:ext uri="{BB962C8B-B14F-4D97-AF65-F5344CB8AC3E}">
        <p14:creationId xmlns:p14="http://schemas.microsoft.com/office/powerpoint/2010/main" val="1708517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テキスト ボックス 224">
            <a:extLst>
              <a:ext uri="{FF2B5EF4-FFF2-40B4-BE49-F238E27FC236}">
                <a16:creationId xmlns:a16="http://schemas.microsoft.com/office/drawing/2014/main" id="{B3E21986-A147-4DBA-99DC-79EA634E650C}"/>
              </a:ext>
            </a:extLst>
          </p:cNvPr>
          <p:cNvSpPr txBox="1"/>
          <p:nvPr/>
        </p:nvSpPr>
        <p:spPr>
          <a:xfrm>
            <a:off x="1436942" y="3436341"/>
            <a:ext cx="3555065" cy="1685077"/>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3-1</a:t>
            </a:r>
            <a:r>
              <a:rPr lang="ja-JP" altLang="en-US" dirty="0">
                <a:solidFill>
                  <a:srgbClr val="575E75"/>
                </a:solidFill>
                <a:latin typeface="メイリオ" panose="020B0604030504040204" pitchFamily="50" charset="-128"/>
                <a:ea typeface="メイリオ" panose="020B0604030504040204" pitchFamily="50" charset="-128"/>
              </a:rPr>
              <a:t>．右側に材料を置く。</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3-2</a:t>
            </a:r>
            <a:r>
              <a:rPr lang="ja-JP" altLang="en-US" dirty="0">
                <a:solidFill>
                  <a:srgbClr val="575E75"/>
                </a:solidFill>
                <a:latin typeface="メイリオ" panose="020B0604030504040204" pitchFamily="50" charset="-128"/>
                <a:ea typeface="メイリオ" panose="020B0604030504040204" pitchFamily="50" charset="-128"/>
              </a:rPr>
              <a:t>．</a:t>
            </a:r>
            <a:r>
              <a:rPr kumimoji="1" lang="ja-JP" altLang="en-US" dirty="0">
                <a:solidFill>
                  <a:srgbClr val="575E75"/>
                </a:solidFill>
                <a:latin typeface="メイリオ" panose="020B0604030504040204" pitchFamily="50" charset="-128"/>
                <a:ea typeface="メイリオ" panose="020B0604030504040204" pitchFamily="50" charset="-128"/>
              </a:rPr>
              <a:t>前方の障害物を破壊する。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3-3</a:t>
            </a:r>
            <a:r>
              <a:rPr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ブロック分前に移動する。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．新しい生息地を確保しよう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156626" y="380187"/>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かくほ</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819922" y="380187"/>
            <a:ext cx="107798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せいそくち</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890944" y="400629"/>
            <a:ext cx="59321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あたら</a:t>
            </a:r>
          </a:p>
        </p:txBody>
      </p:sp>
      <p:sp>
        <p:nvSpPr>
          <p:cNvPr id="37" name="テキスト ボックス 36">
            <a:extLst>
              <a:ext uri="{FF2B5EF4-FFF2-40B4-BE49-F238E27FC236}">
                <a16:creationId xmlns:a16="http://schemas.microsoft.com/office/drawing/2014/main" id="{B04E88CC-2987-4F51-B5FC-F3BE68AC6418}"/>
              </a:ext>
            </a:extLst>
          </p:cNvPr>
          <p:cNvSpPr txBox="1"/>
          <p:nvPr/>
        </p:nvSpPr>
        <p:spPr>
          <a:xfrm>
            <a:off x="259976" y="937400"/>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7C5C49B6-41C1-4499-A1FD-F590176FDE84}"/>
              </a:ext>
            </a:extLst>
          </p:cNvPr>
          <p:cNvSpPr txBox="1"/>
          <p:nvPr/>
        </p:nvSpPr>
        <p:spPr>
          <a:xfrm>
            <a:off x="852731" y="1008076"/>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40" name="テキスト ボックス 39">
            <a:extLst>
              <a:ext uri="{FF2B5EF4-FFF2-40B4-BE49-F238E27FC236}">
                <a16:creationId xmlns:a16="http://schemas.microsoft.com/office/drawing/2014/main" id="{04E53515-82A1-491A-9451-DD3B3DC9A93B}"/>
              </a:ext>
            </a:extLst>
          </p:cNvPr>
          <p:cNvSpPr txBox="1"/>
          <p:nvPr/>
        </p:nvSpPr>
        <p:spPr>
          <a:xfrm>
            <a:off x="3193506" y="100807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1" name="テキスト ボックス 40">
            <a:extLst>
              <a:ext uri="{FF2B5EF4-FFF2-40B4-BE49-F238E27FC236}">
                <a16:creationId xmlns:a16="http://schemas.microsoft.com/office/drawing/2014/main" id="{246A7016-172E-446E-9E77-CD8D50EF99E0}"/>
              </a:ext>
            </a:extLst>
          </p:cNvPr>
          <p:cNvSpPr txBox="1"/>
          <p:nvPr/>
        </p:nvSpPr>
        <p:spPr>
          <a:xfrm>
            <a:off x="4957990" y="1008076"/>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207" name="テキスト ボックス 206">
            <a:extLst>
              <a:ext uri="{FF2B5EF4-FFF2-40B4-BE49-F238E27FC236}">
                <a16:creationId xmlns:a16="http://schemas.microsoft.com/office/drawing/2014/main" id="{49996D1B-B8B5-49D8-BEFB-8BCCA68142C3}"/>
              </a:ext>
            </a:extLst>
          </p:cNvPr>
          <p:cNvSpPr txBox="1"/>
          <p:nvPr/>
        </p:nvSpPr>
        <p:spPr>
          <a:xfrm>
            <a:off x="724456" y="1395981"/>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08" name="テキスト ボックス 207">
            <a:extLst>
              <a:ext uri="{FF2B5EF4-FFF2-40B4-BE49-F238E27FC236}">
                <a16:creationId xmlns:a16="http://schemas.microsoft.com/office/drawing/2014/main" id="{C98C6683-AECD-4226-8B4C-A0560B1F296B}"/>
              </a:ext>
            </a:extLst>
          </p:cNvPr>
          <p:cNvSpPr txBox="1"/>
          <p:nvPr/>
        </p:nvSpPr>
        <p:spPr>
          <a:xfrm>
            <a:off x="724456" y="1880831"/>
            <a:ext cx="8167506" cy="1131079"/>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エージェントは柵を作るために必要な材料を</a:t>
            </a:r>
            <a:endParaRPr lang="en-US" altLang="ja-JP" b="1"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　インベントリ（持ち物一覧）から取り出して、スロットに</a:t>
            </a:r>
            <a:r>
              <a:rPr lang="en-US" altLang="ja-JP" b="1" dirty="0">
                <a:solidFill>
                  <a:srgbClr val="575E75"/>
                </a:solidFill>
                <a:latin typeface="メイリオ" panose="020B0604030504040204" pitchFamily="50" charset="-128"/>
                <a:ea typeface="メイリオ" panose="020B0604030504040204" pitchFamily="50" charset="-128"/>
              </a:rPr>
              <a:t>64</a:t>
            </a:r>
            <a:r>
              <a:rPr lang="ja-JP" altLang="en-US" b="1" dirty="0">
                <a:solidFill>
                  <a:srgbClr val="575E75"/>
                </a:solidFill>
                <a:latin typeface="メイリオ" panose="020B0604030504040204" pitchFamily="50" charset="-128"/>
                <a:ea typeface="メイリオ" panose="020B0604030504040204" pitchFamily="50" charset="-128"/>
              </a:rPr>
              <a:t>個準備する。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09" name="テキスト ボックス 208">
            <a:extLst>
              <a:ext uri="{FF2B5EF4-FFF2-40B4-BE49-F238E27FC236}">
                <a16:creationId xmlns:a16="http://schemas.microsoft.com/office/drawing/2014/main" id="{DA7DBF95-87AE-4C62-AEB9-060C2DC3633E}"/>
              </a:ext>
            </a:extLst>
          </p:cNvPr>
          <p:cNvSpPr txBox="1"/>
          <p:nvPr/>
        </p:nvSpPr>
        <p:spPr>
          <a:xfrm>
            <a:off x="5402349" y="1464619"/>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210" name="テキスト ボックス 209">
            <a:extLst>
              <a:ext uri="{FF2B5EF4-FFF2-40B4-BE49-F238E27FC236}">
                <a16:creationId xmlns:a16="http://schemas.microsoft.com/office/drawing/2014/main" id="{72921DA0-436F-4F46-A6F0-5C3093492897}"/>
              </a:ext>
            </a:extLst>
          </p:cNvPr>
          <p:cNvSpPr txBox="1"/>
          <p:nvPr/>
        </p:nvSpPr>
        <p:spPr>
          <a:xfrm>
            <a:off x="3976516" y="145513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211" name="テキスト ボックス 210">
            <a:extLst>
              <a:ext uri="{FF2B5EF4-FFF2-40B4-BE49-F238E27FC236}">
                <a16:creationId xmlns:a16="http://schemas.microsoft.com/office/drawing/2014/main" id="{780448D1-4814-4294-9506-AAD2F691147A}"/>
              </a:ext>
            </a:extLst>
          </p:cNvPr>
          <p:cNvSpPr txBox="1"/>
          <p:nvPr/>
        </p:nvSpPr>
        <p:spPr>
          <a:xfrm>
            <a:off x="6032105" y="146351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212" name="テキスト ボックス 211">
            <a:extLst>
              <a:ext uri="{FF2B5EF4-FFF2-40B4-BE49-F238E27FC236}">
                <a16:creationId xmlns:a16="http://schemas.microsoft.com/office/drawing/2014/main" id="{F4DA0418-7E4C-4358-9CDE-A7F253E7DFAE}"/>
              </a:ext>
            </a:extLst>
          </p:cNvPr>
          <p:cNvSpPr txBox="1"/>
          <p:nvPr/>
        </p:nvSpPr>
        <p:spPr>
          <a:xfrm>
            <a:off x="4801584" y="1964270"/>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213" name="テキスト ボックス 212">
            <a:extLst>
              <a:ext uri="{FF2B5EF4-FFF2-40B4-BE49-F238E27FC236}">
                <a16:creationId xmlns:a16="http://schemas.microsoft.com/office/drawing/2014/main" id="{3D88652B-24CE-4141-839E-5F457B35F599}"/>
              </a:ext>
            </a:extLst>
          </p:cNvPr>
          <p:cNvSpPr txBox="1"/>
          <p:nvPr/>
        </p:nvSpPr>
        <p:spPr>
          <a:xfrm>
            <a:off x="2628215" y="196427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a:t>
            </a:r>
          </a:p>
        </p:txBody>
      </p:sp>
      <p:sp>
        <p:nvSpPr>
          <p:cNvPr id="214" name="テキスト ボックス 213">
            <a:extLst>
              <a:ext uri="{FF2B5EF4-FFF2-40B4-BE49-F238E27FC236}">
                <a16:creationId xmlns:a16="http://schemas.microsoft.com/office/drawing/2014/main" id="{76E6F319-8CB7-4AC4-A47E-9500E41DAB74}"/>
              </a:ext>
            </a:extLst>
          </p:cNvPr>
          <p:cNvSpPr txBox="1"/>
          <p:nvPr/>
        </p:nvSpPr>
        <p:spPr>
          <a:xfrm>
            <a:off x="3082470" y="196427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215" name="テキスト ボックス 214">
            <a:extLst>
              <a:ext uri="{FF2B5EF4-FFF2-40B4-BE49-F238E27FC236}">
                <a16:creationId xmlns:a16="http://schemas.microsoft.com/office/drawing/2014/main" id="{C180231A-09AD-4125-88BC-1D5B4F9DF7E8}"/>
              </a:ext>
            </a:extLst>
          </p:cNvPr>
          <p:cNvSpPr txBox="1"/>
          <p:nvPr/>
        </p:nvSpPr>
        <p:spPr>
          <a:xfrm>
            <a:off x="4150300" y="1964270"/>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216" name="テキスト ボックス 215">
            <a:extLst>
              <a:ext uri="{FF2B5EF4-FFF2-40B4-BE49-F238E27FC236}">
                <a16:creationId xmlns:a16="http://schemas.microsoft.com/office/drawing/2014/main" id="{45343C95-EC74-451B-A812-1ACACBADFC68}"/>
              </a:ext>
            </a:extLst>
          </p:cNvPr>
          <p:cNvSpPr txBox="1"/>
          <p:nvPr/>
        </p:nvSpPr>
        <p:spPr>
          <a:xfrm>
            <a:off x="2540918" y="249212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217" name="テキスト ボックス 216">
            <a:extLst>
              <a:ext uri="{FF2B5EF4-FFF2-40B4-BE49-F238E27FC236}">
                <a16:creationId xmlns:a16="http://schemas.microsoft.com/office/drawing/2014/main" id="{9F565780-A171-4F79-B626-FDFEC255FD47}"/>
              </a:ext>
            </a:extLst>
          </p:cNvPr>
          <p:cNvSpPr txBox="1"/>
          <p:nvPr/>
        </p:nvSpPr>
        <p:spPr>
          <a:xfrm>
            <a:off x="2868101" y="2492125"/>
            <a:ext cx="11490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218" name="テキスト ボックス 217">
            <a:extLst>
              <a:ext uri="{FF2B5EF4-FFF2-40B4-BE49-F238E27FC236}">
                <a16:creationId xmlns:a16="http://schemas.microsoft.com/office/drawing/2014/main" id="{CA98A18A-EA88-4E2C-AB61-338375530B8E}"/>
              </a:ext>
            </a:extLst>
          </p:cNvPr>
          <p:cNvSpPr txBox="1"/>
          <p:nvPr/>
        </p:nvSpPr>
        <p:spPr>
          <a:xfrm>
            <a:off x="4428404" y="2492125"/>
            <a:ext cx="266920" cy="25447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219" name="テキスト ボックス 218">
            <a:extLst>
              <a:ext uri="{FF2B5EF4-FFF2-40B4-BE49-F238E27FC236}">
                <a16:creationId xmlns:a16="http://schemas.microsoft.com/office/drawing/2014/main" id="{80FBCCFD-5F7C-48F4-8FA9-373FFEFAB7BE}"/>
              </a:ext>
            </a:extLst>
          </p:cNvPr>
          <p:cNvSpPr txBox="1"/>
          <p:nvPr/>
        </p:nvSpPr>
        <p:spPr>
          <a:xfrm>
            <a:off x="4877990" y="2492125"/>
            <a:ext cx="266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220" name="テキスト ボックス 219">
            <a:extLst>
              <a:ext uri="{FF2B5EF4-FFF2-40B4-BE49-F238E27FC236}">
                <a16:creationId xmlns:a16="http://schemas.microsoft.com/office/drawing/2014/main" id="{1272DB5C-DB27-433B-B108-B4CBA83980CD}"/>
              </a:ext>
            </a:extLst>
          </p:cNvPr>
          <p:cNvSpPr txBox="1"/>
          <p:nvPr/>
        </p:nvSpPr>
        <p:spPr>
          <a:xfrm>
            <a:off x="7185331" y="2481671"/>
            <a:ext cx="10047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 じゅんび</a:t>
            </a:r>
          </a:p>
        </p:txBody>
      </p:sp>
      <p:sp>
        <p:nvSpPr>
          <p:cNvPr id="221" name="テキスト ボックス 220">
            <a:extLst>
              <a:ext uri="{FF2B5EF4-FFF2-40B4-BE49-F238E27FC236}">
                <a16:creationId xmlns:a16="http://schemas.microsoft.com/office/drawing/2014/main" id="{68ED2B9E-B147-4D24-A85E-FF3C2E42BE9B}"/>
              </a:ext>
            </a:extLst>
          </p:cNvPr>
          <p:cNvSpPr txBox="1"/>
          <p:nvPr/>
        </p:nvSpPr>
        <p:spPr>
          <a:xfrm>
            <a:off x="717831" y="2906102"/>
            <a:ext cx="8167506"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a:t>
            </a:r>
            <a:r>
              <a:rPr lang="ja-JP" altLang="en-US" b="1" dirty="0">
                <a:solidFill>
                  <a:srgbClr val="575E75"/>
                </a:solidFill>
                <a:latin typeface="メイリオ" panose="020B0604030504040204" pitchFamily="50" charset="-128"/>
                <a:ea typeface="メイリオ" panose="020B0604030504040204" pitchFamily="50" charset="-128"/>
              </a:rPr>
              <a:t>エージェントは柵を作る。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22" name="テキスト ボックス 221">
            <a:extLst>
              <a:ext uri="{FF2B5EF4-FFF2-40B4-BE49-F238E27FC236}">
                <a16:creationId xmlns:a16="http://schemas.microsoft.com/office/drawing/2014/main" id="{CFA5272F-9E5A-403F-BB8A-70966875DA3A}"/>
              </a:ext>
            </a:extLst>
          </p:cNvPr>
          <p:cNvSpPr txBox="1"/>
          <p:nvPr/>
        </p:nvSpPr>
        <p:spPr>
          <a:xfrm>
            <a:off x="2612745" y="296521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a:t>
            </a:r>
          </a:p>
        </p:txBody>
      </p:sp>
      <p:sp>
        <p:nvSpPr>
          <p:cNvPr id="223" name="テキスト ボックス 222">
            <a:extLst>
              <a:ext uri="{FF2B5EF4-FFF2-40B4-BE49-F238E27FC236}">
                <a16:creationId xmlns:a16="http://schemas.microsoft.com/office/drawing/2014/main" id="{2D73D4FF-65D8-4F85-9A88-A211DF7EE4F6}"/>
              </a:ext>
            </a:extLst>
          </p:cNvPr>
          <p:cNvSpPr txBox="1"/>
          <p:nvPr/>
        </p:nvSpPr>
        <p:spPr>
          <a:xfrm>
            <a:off x="2031272" y="3495812"/>
            <a:ext cx="6924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sp>
        <p:nvSpPr>
          <p:cNvPr id="224" name="テキスト ボックス 223">
            <a:extLst>
              <a:ext uri="{FF2B5EF4-FFF2-40B4-BE49-F238E27FC236}">
                <a16:creationId xmlns:a16="http://schemas.microsoft.com/office/drawing/2014/main" id="{DE45E9C5-3F22-4D79-93B6-A652C054DD2E}"/>
              </a:ext>
            </a:extLst>
          </p:cNvPr>
          <p:cNvSpPr txBox="1"/>
          <p:nvPr/>
        </p:nvSpPr>
        <p:spPr>
          <a:xfrm>
            <a:off x="5327652" y="3601713"/>
            <a:ext cx="377084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r>
              <a:rPr lang="en-US" altLang="ja-JP" dirty="0">
                <a:solidFill>
                  <a:srgbClr val="575E75"/>
                </a:solidFill>
                <a:latin typeface="メイリオ" panose="020B0604030504040204" pitchFamily="50" charset="-128"/>
                <a:ea typeface="メイリオ" panose="020B0604030504040204" pitchFamily="50" charset="-128"/>
              </a:rPr>
              <a:t>17</a:t>
            </a:r>
            <a:r>
              <a:rPr lang="ja-JP" altLang="en-US" dirty="0">
                <a:solidFill>
                  <a:srgbClr val="575E75"/>
                </a:solidFill>
                <a:latin typeface="メイリオ" panose="020B0604030504040204" pitchFamily="50" charset="-128"/>
                <a:ea typeface="メイリオ" panose="020B0604030504040204" pitchFamily="50" charset="-128"/>
              </a:rPr>
              <a:t>回繰り返す。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226" name="正方形/長方形 225">
            <a:extLst>
              <a:ext uri="{FF2B5EF4-FFF2-40B4-BE49-F238E27FC236}">
                <a16:creationId xmlns:a16="http://schemas.microsoft.com/office/drawing/2014/main" id="{B092C067-E018-4132-8480-7F65DD32CAD6}"/>
              </a:ext>
            </a:extLst>
          </p:cNvPr>
          <p:cNvSpPr/>
          <p:nvPr/>
        </p:nvSpPr>
        <p:spPr>
          <a:xfrm>
            <a:off x="1340447" y="3460988"/>
            <a:ext cx="3770849" cy="167773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7" name="テキスト ボックス 226">
            <a:extLst>
              <a:ext uri="{FF2B5EF4-FFF2-40B4-BE49-F238E27FC236}">
                <a16:creationId xmlns:a16="http://schemas.microsoft.com/office/drawing/2014/main" id="{C466BF95-A7D9-4CD9-A1F6-24D8056D7975}"/>
              </a:ext>
            </a:extLst>
          </p:cNvPr>
          <p:cNvSpPr txBox="1"/>
          <p:nvPr/>
        </p:nvSpPr>
        <p:spPr>
          <a:xfrm>
            <a:off x="3789844" y="4600945"/>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28" name="テキスト ボックス 227">
            <a:extLst>
              <a:ext uri="{FF2B5EF4-FFF2-40B4-BE49-F238E27FC236}">
                <a16:creationId xmlns:a16="http://schemas.microsoft.com/office/drawing/2014/main" id="{6B1ED0D4-4441-44D9-B91C-82BC12FC7D95}"/>
              </a:ext>
            </a:extLst>
          </p:cNvPr>
          <p:cNvSpPr txBox="1"/>
          <p:nvPr/>
        </p:nvSpPr>
        <p:spPr>
          <a:xfrm>
            <a:off x="3049265" y="4605289"/>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まえ</a:t>
            </a:r>
          </a:p>
        </p:txBody>
      </p:sp>
      <p:sp>
        <p:nvSpPr>
          <p:cNvPr id="229" name="テキスト ボックス 228">
            <a:extLst>
              <a:ext uri="{FF2B5EF4-FFF2-40B4-BE49-F238E27FC236}">
                <a16:creationId xmlns:a16="http://schemas.microsoft.com/office/drawing/2014/main" id="{DE297912-99C5-489A-8AB0-6853180320EF}"/>
              </a:ext>
            </a:extLst>
          </p:cNvPr>
          <p:cNvSpPr txBox="1"/>
          <p:nvPr/>
        </p:nvSpPr>
        <p:spPr>
          <a:xfrm>
            <a:off x="6471535" y="3671455"/>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230" name="正方形/長方形 229">
            <a:extLst>
              <a:ext uri="{FF2B5EF4-FFF2-40B4-BE49-F238E27FC236}">
                <a16:creationId xmlns:a16="http://schemas.microsoft.com/office/drawing/2014/main" id="{AF5D5C97-A6B3-4172-B7F5-E873402DD49D}"/>
              </a:ext>
            </a:extLst>
          </p:cNvPr>
          <p:cNvSpPr/>
          <p:nvPr/>
        </p:nvSpPr>
        <p:spPr>
          <a:xfrm>
            <a:off x="5438309" y="3738812"/>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31" name="テキスト ボックス 230">
            <a:extLst>
              <a:ext uri="{FF2B5EF4-FFF2-40B4-BE49-F238E27FC236}">
                <a16:creationId xmlns:a16="http://schemas.microsoft.com/office/drawing/2014/main" id="{B90DDB84-C1CC-4501-9161-26F7787F41E9}"/>
              </a:ext>
            </a:extLst>
          </p:cNvPr>
          <p:cNvSpPr txBox="1"/>
          <p:nvPr/>
        </p:nvSpPr>
        <p:spPr>
          <a:xfrm>
            <a:off x="2660802" y="3506527"/>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232" name="テキスト ボックス 231">
            <a:extLst>
              <a:ext uri="{FF2B5EF4-FFF2-40B4-BE49-F238E27FC236}">
                <a16:creationId xmlns:a16="http://schemas.microsoft.com/office/drawing/2014/main" id="{7D0796EC-E258-4475-89B1-06939A302A97}"/>
              </a:ext>
            </a:extLst>
          </p:cNvPr>
          <p:cNvSpPr txBox="1"/>
          <p:nvPr/>
        </p:nvSpPr>
        <p:spPr>
          <a:xfrm>
            <a:off x="7332742" y="3661799"/>
            <a:ext cx="7293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233" name="テキスト ボックス 232">
            <a:extLst>
              <a:ext uri="{FF2B5EF4-FFF2-40B4-BE49-F238E27FC236}">
                <a16:creationId xmlns:a16="http://schemas.microsoft.com/office/drawing/2014/main" id="{367F0380-B8CC-4A55-8EAE-F0236D761D83}"/>
              </a:ext>
            </a:extLst>
          </p:cNvPr>
          <p:cNvSpPr txBox="1"/>
          <p:nvPr/>
        </p:nvSpPr>
        <p:spPr>
          <a:xfrm>
            <a:off x="8103371" y="365798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235" name="テキスト ボックス 234">
            <a:extLst>
              <a:ext uri="{FF2B5EF4-FFF2-40B4-BE49-F238E27FC236}">
                <a16:creationId xmlns:a16="http://schemas.microsoft.com/office/drawing/2014/main" id="{6588AE9C-8CE7-40D0-977B-5631D3A50BF4}"/>
              </a:ext>
            </a:extLst>
          </p:cNvPr>
          <p:cNvSpPr txBox="1"/>
          <p:nvPr/>
        </p:nvSpPr>
        <p:spPr>
          <a:xfrm>
            <a:off x="3387515" y="350652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36" name="テキスト ボックス 235">
            <a:extLst>
              <a:ext uri="{FF2B5EF4-FFF2-40B4-BE49-F238E27FC236}">
                <a16:creationId xmlns:a16="http://schemas.microsoft.com/office/drawing/2014/main" id="{535F9824-5E56-499B-83DE-B76FB11C99D2}"/>
              </a:ext>
            </a:extLst>
          </p:cNvPr>
          <p:cNvSpPr txBox="1"/>
          <p:nvPr/>
        </p:nvSpPr>
        <p:spPr>
          <a:xfrm>
            <a:off x="3066133" y="296545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
        <p:nvSpPr>
          <p:cNvPr id="258" name="矢印: 右 257">
            <a:extLst>
              <a:ext uri="{FF2B5EF4-FFF2-40B4-BE49-F238E27FC236}">
                <a16:creationId xmlns:a16="http://schemas.microsoft.com/office/drawing/2014/main" id="{B344BB10-639C-4563-80B2-0C478C71C565}"/>
              </a:ext>
            </a:extLst>
          </p:cNvPr>
          <p:cNvSpPr/>
          <p:nvPr/>
        </p:nvSpPr>
        <p:spPr>
          <a:xfrm>
            <a:off x="1250365" y="5388812"/>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69" name="テキスト ボックス 268">
            <a:extLst>
              <a:ext uri="{FF2B5EF4-FFF2-40B4-BE49-F238E27FC236}">
                <a16:creationId xmlns:a16="http://schemas.microsoft.com/office/drawing/2014/main" id="{910427A0-F559-4394-8A14-CE8CA068DD66}"/>
              </a:ext>
            </a:extLst>
          </p:cNvPr>
          <p:cNvSpPr txBox="1"/>
          <p:nvPr/>
        </p:nvSpPr>
        <p:spPr>
          <a:xfrm>
            <a:off x="2017805" y="4045091"/>
            <a:ext cx="71323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270" name="テキスト ボックス 269">
            <a:extLst>
              <a:ext uri="{FF2B5EF4-FFF2-40B4-BE49-F238E27FC236}">
                <a16:creationId xmlns:a16="http://schemas.microsoft.com/office/drawing/2014/main" id="{58B008CE-C208-4945-9072-37541B5DD516}"/>
              </a:ext>
            </a:extLst>
          </p:cNvPr>
          <p:cNvSpPr txBox="1"/>
          <p:nvPr/>
        </p:nvSpPr>
        <p:spPr>
          <a:xfrm>
            <a:off x="2604353" y="4045091"/>
            <a:ext cx="10741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しょうがいぶつ</a:t>
            </a:r>
          </a:p>
        </p:txBody>
      </p:sp>
      <p:sp>
        <p:nvSpPr>
          <p:cNvPr id="271" name="テキスト ボックス 270">
            <a:extLst>
              <a:ext uri="{FF2B5EF4-FFF2-40B4-BE49-F238E27FC236}">
                <a16:creationId xmlns:a16="http://schemas.microsoft.com/office/drawing/2014/main" id="{F13FDDE0-9726-46CF-840F-8D090BB2D608}"/>
              </a:ext>
            </a:extLst>
          </p:cNvPr>
          <p:cNvSpPr txBox="1"/>
          <p:nvPr/>
        </p:nvSpPr>
        <p:spPr>
          <a:xfrm>
            <a:off x="3639057" y="4045091"/>
            <a:ext cx="6924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はかい</a:t>
            </a:r>
          </a:p>
        </p:txBody>
      </p:sp>
      <p:grpSp>
        <p:nvGrpSpPr>
          <p:cNvPr id="7" name="グループ化 6">
            <a:extLst>
              <a:ext uri="{FF2B5EF4-FFF2-40B4-BE49-F238E27FC236}">
                <a16:creationId xmlns:a16="http://schemas.microsoft.com/office/drawing/2014/main" id="{F24F4A80-CCEE-4AA9-B0BD-EC4CC021D73D}"/>
              </a:ext>
            </a:extLst>
          </p:cNvPr>
          <p:cNvGrpSpPr/>
          <p:nvPr/>
        </p:nvGrpSpPr>
        <p:grpSpPr>
          <a:xfrm>
            <a:off x="6893404" y="5676939"/>
            <a:ext cx="722527" cy="1050648"/>
            <a:chOff x="7484215" y="5650970"/>
            <a:chExt cx="722527" cy="1050648"/>
          </a:xfrm>
        </p:grpSpPr>
        <p:pic>
          <p:nvPicPr>
            <p:cNvPr id="242" name="図 241">
              <a:extLst>
                <a:ext uri="{FF2B5EF4-FFF2-40B4-BE49-F238E27FC236}">
                  <a16:creationId xmlns:a16="http://schemas.microsoft.com/office/drawing/2014/main" id="{527FC433-8984-4E7D-9A6B-2C7C56E6F155}"/>
                </a:ext>
              </a:extLst>
            </p:cNvPr>
            <p:cNvPicPr>
              <a:picLocks noChangeAspect="1"/>
            </p:cNvPicPr>
            <p:nvPr/>
          </p:nvPicPr>
          <p:blipFill>
            <a:blip r:embed="rId2"/>
            <a:stretch>
              <a:fillRect/>
            </a:stretch>
          </p:blipFill>
          <p:spPr>
            <a:xfrm>
              <a:off x="7918981" y="5650970"/>
              <a:ext cx="287761" cy="513653"/>
            </a:xfrm>
            <a:prstGeom prst="rect">
              <a:avLst/>
            </a:prstGeom>
          </p:spPr>
        </p:pic>
        <p:grpSp>
          <p:nvGrpSpPr>
            <p:cNvPr id="3" name="グループ化 2">
              <a:extLst>
                <a:ext uri="{FF2B5EF4-FFF2-40B4-BE49-F238E27FC236}">
                  <a16:creationId xmlns:a16="http://schemas.microsoft.com/office/drawing/2014/main" id="{2156E761-4FBD-4032-9AE8-EF96236194E4}"/>
                </a:ext>
              </a:extLst>
            </p:cNvPr>
            <p:cNvGrpSpPr/>
            <p:nvPr/>
          </p:nvGrpSpPr>
          <p:grpSpPr>
            <a:xfrm>
              <a:off x="7484215" y="6283982"/>
              <a:ext cx="283320" cy="417636"/>
              <a:chOff x="753784" y="6258360"/>
              <a:chExt cx="283320" cy="417636"/>
            </a:xfrm>
          </p:grpSpPr>
          <p:cxnSp>
            <p:nvCxnSpPr>
              <p:cNvPr id="279" name="直線コネクタ 278">
                <a:extLst>
                  <a:ext uri="{FF2B5EF4-FFF2-40B4-BE49-F238E27FC236}">
                    <a16:creationId xmlns:a16="http://schemas.microsoft.com/office/drawing/2014/main" id="{4F31ED43-C756-481D-A930-941C5142369E}"/>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280" name="直線コネクタ 279">
                <a:extLst>
                  <a:ext uri="{FF2B5EF4-FFF2-40B4-BE49-F238E27FC236}">
                    <a16:creationId xmlns:a16="http://schemas.microsoft.com/office/drawing/2014/main" id="{680DF1EA-CB34-4E1F-B0B0-4FE2A084B429}"/>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281" name="直線コネクタ 280">
                <a:extLst>
                  <a:ext uri="{FF2B5EF4-FFF2-40B4-BE49-F238E27FC236}">
                    <a16:creationId xmlns:a16="http://schemas.microsoft.com/office/drawing/2014/main" id="{88DDEF12-98E4-48A4-8D09-50FFA663FCD9}"/>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290" name="直線コネクタ 289">
                <a:extLst>
                  <a:ext uri="{FF2B5EF4-FFF2-40B4-BE49-F238E27FC236}">
                    <a16:creationId xmlns:a16="http://schemas.microsoft.com/office/drawing/2014/main" id="{7AABBD87-3D6F-47AC-B690-D4D0620BFAB5}"/>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nvGrpSpPr>
            <p:cNvPr id="291" name="グループ化 290">
              <a:extLst>
                <a:ext uri="{FF2B5EF4-FFF2-40B4-BE49-F238E27FC236}">
                  <a16:creationId xmlns:a16="http://schemas.microsoft.com/office/drawing/2014/main" id="{1C647465-BEAF-4873-8765-C85DED9772AC}"/>
                </a:ext>
              </a:extLst>
            </p:cNvPr>
            <p:cNvGrpSpPr/>
            <p:nvPr/>
          </p:nvGrpSpPr>
          <p:grpSpPr>
            <a:xfrm>
              <a:off x="7778829" y="6099490"/>
              <a:ext cx="283320" cy="417636"/>
              <a:chOff x="753784" y="6258360"/>
              <a:chExt cx="283320" cy="417636"/>
            </a:xfrm>
          </p:grpSpPr>
          <p:cxnSp>
            <p:nvCxnSpPr>
              <p:cNvPr id="292" name="直線コネクタ 291">
                <a:extLst>
                  <a:ext uri="{FF2B5EF4-FFF2-40B4-BE49-F238E27FC236}">
                    <a16:creationId xmlns:a16="http://schemas.microsoft.com/office/drawing/2014/main" id="{8E308A86-DBFF-45CC-9939-B0760E7A7015}"/>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293" name="直線コネクタ 292">
                <a:extLst>
                  <a:ext uri="{FF2B5EF4-FFF2-40B4-BE49-F238E27FC236}">
                    <a16:creationId xmlns:a16="http://schemas.microsoft.com/office/drawing/2014/main" id="{4C2F8DF8-705A-433D-9820-B20CFEFE0F6D}"/>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294" name="直線コネクタ 293">
                <a:extLst>
                  <a:ext uri="{FF2B5EF4-FFF2-40B4-BE49-F238E27FC236}">
                    <a16:creationId xmlns:a16="http://schemas.microsoft.com/office/drawing/2014/main" id="{F7E61D71-94D6-41DA-8CA6-587E1AAAAD55}"/>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295" name="直線コネクタ 294">
                <a:extLst>
                  <a:ext uri="{FF2B5EF4-FFF2-40B4-BE49-F238E27FC236}">
                    <a16:creationId xmlns:a16="http://schemas.microsoft.com/office/drawing/2014/main" id="{CF092A25-842A-4321-95BC-FCEFAF5CAEBA}"/>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grpSp>
        <p:nvGrpSpPr>
          <p:cNvPr id="13" name="グループ化 12">
            <a:extLst>
              <a:ext uri="{FF2B5EF4-FFF2-40B4-BE49-F238E27FC236}">
                <a16:creationId xmlns:a16="http://schemas.microsoft.com/office/drawing/2014/main" id="{AED0B585-2297-472F-9CF5-26CB32638D34}"/>
              </a:ext>
            </a:extLst>
          </p:cNvPr>
          <p:cNvGrpSpPr/>
          <p:nvPr/>
        </p:nvGrpSpPr>
        <p:grpSpPr>
          <a:xfrm>
            <a:off x="4477246" y="5635968"/>
            <a:ext cx="892962" cy="1091619"/>
            <a:chOff x="4698457" y="5646801"/>
            <a:chExt cx="892962" cy="1091619"/>
          </a:xfrm>
        </p:grpSpPr>
        <p:pic>
          <p:nvPicPr>
            <p:cNvPr id="320" name="図 319">
              <a:extLst>
                <a:ext uri="{FF2B5EF4-FFF2-40B4-BE49-F238E27FC236}">
                  <a16:creationId xmlns:a16="http://schemas.microsoft.com/office/drawing/2014/main" id="{ACB33398-DB03-429B-B9CD-4F35DF92FC68}"/>
                </a:ext>
              </a:extLst>
            </p:cNvPr>
            <p:cNvPicPr>
              <a:picLocks noChangeAspect="1"/>
            </p:cNvPicPr>
            <p:nvPr/>
          </p:nvPicPr>
          <p:blipFill>
            <a:blip r:embed="rId3">
              <a:duotone>
                <a:schemeClr val="accent1">
                  <a:shade val="45000"/>
                  <a:satMod val="135000"/>
                </a:schemeClr>
                <a:prstClr val="white"/>
              </a:duotone>
            </a:blip>
            <a:stretch>
              <a:fillRect/>
            </a:stretch>
          </p:blipFill>
          <p:spPr>
            <a:xfrm>
              <a:off x="5001231" y="5646801"/>
              <a:ext cx="590188" cy="680191"/>
            </a:xfrm>
            <a:prstGeom prst="rect">
              <a:avLst/>
            </a:prstGeom>
          </p:spPr>
        </p:pic>
        <p:pic>
          <p:nvPicPr>
            <p:cNvPr id="321" name="図 320">
              <a:extLst>
                <a:ext uri="{FF2B5EF4-FFF2-40B4-BE49-F238E27FC236}">
                  <a16:creationId xmlns:a16="http://schemas.microsoft.com/office/drawing/2014/main" id="{22DD6BCB-1D14-4C4B-A471-AC3DF364D488}"/>
                </a:ext>
              </a:extLst>
            </p:cNvPr>
            <p:cNvPicPr>
              <a:picLocks noChangeAspect="1"/>
            </p:cNvPicPr>
            <p:nvPr/>
          </p:nvPicPr>
          <p:blipFill>
            <a:blip r:embed="rId2"/>
            <a:stretch>
              <a:fillRect/>
            </a:stretch>
          </p:blipFill>
          <p:spPr>
            <a:xfrm>
              <a:off x="4866384" y="5925962"/>
              <a:ext cx="287761" cy="513653"/>
            </a:xfrm>
            <a:prstGeom prst="rect">
              <a:avLst/>
            </a:prstGeom>
          </p:spPr>
        </p:pic>
        <p:grpSp>
          <p:nvGrpSpPr>
            <p:cNvPr id="322" name="グループ化 321">
              <a:extLst>
                <a:ext uri="{FF2B5EF4-FFF2-40B4-BE49-F238E27FC236}">
                  <a16:creationId xmlns:a16="http://schemas.microsoft.com/office/drawing/2014/main" id="{03A73B30-3C93-4E8C-AF14-2E4F37AF3CC7}"/>
                </a:ext>
              </a:extLst>
            </p:cNvPr>
            <p:cNvGrpSpPr/>
            <p:nvPr/>
          </p:nvGrpSpPr>
          <p:grpSpPr>
            <a:xfrm>
              <a:off x="4698457" y="6320784"/>
              <a:ext cx="283320" cy="417636"/>
              <a:chOff x="753784" y="6258360"/>
              <a:chExt cx="283320" cy="417636"/>
            </a:xfrm>
          </p:grpSpPr>
          <p:cxnSp>
            <p:nvCxnSpPr>
              <p:cNvPr id="333" name="直線コネクタ 332">
                <a:extLst>
                  <a:ext uri="{FF2B5EF4-FFF2-40B4-BE49-F238E27FC236}">
                    <a16:creationId xmlns:a16="http://schemas.microsoft.com/office/drawing/2014/main" id="{27D41B9A-7F7E-4CFD-8CDF-89C9B3A9A561}"/>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34" name="直線コネクタ 333">
                <a:extLst>
                  <a:ext uri="{FF2B5EF4-FFF2-40B4-BE49-F238E27FC236}">
                    <a16:creationId xmlns:a16="http://schemas.microsoft.com/office/drawing/2014/main" id="{D302E9D3-87D2-434F-B3F8-A19160934581}"/>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35" name="直線コネクタ 334">
                <a:extLst>
                  <a:ext uri="{FF2B5EF4-FFF2-40B4-BE49-F238E27FC236}">
                    <a16:creationId xmlns:a16="http://schemas.microsoft.com/office/drawing/2014/main" id="{0462E33E-5F28-4FBE-86C6-D2D385F6CB1D}"/>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36" name="直線コネクタ 335">
                <a:extLst>
                  <a:ext uri="{FF2B5EF4-FFF2-40B4-BE49-F238E27FC236}">
                    <a16:creationId xmlns:a16="http://schemas.microsoft.com/office/drawing/2014/main" id="{ACF60B5A-FB53-4207-876A-6BA82BDF5D10}"/>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nvGrpSpPr>
            <p:cNvPr id="323" name="グループ化 322">
              <a:extLst>
                <a:ext uri="{FF2B5EF4-FFF2-40B4-BE49-F238E27FC236}">
                  <a16:creationId xmlns:a16="http://schemas.microsoft.com/office/drawing/2014/main" id="{943F9271-EABF-4AE3-86EE-D94F662AB23A}"/>
                </a:ext>
              </a:extLst>
            </p:cNvPr>
            <p:cNvGrpSpPr/>
            <p:nvPr/>
          </p:nvGrpSpPr>
          <p:grpSpPr>
            <a:xfrm>
              <a:off x="4993071" y="6136292"/>
              <a:ext cx="283320" cy="417636"/>
              <a:chOff x="753784" y="6258360"/>
              <a:chExt cx="283320" cy="417636"/>
            </a:xfrm>
          </p:grpSpPr>
          <p:cxnSp>
            <p:nvCxnSpPr>
              <p:cNvPr id="329" name="直線コネクタ 328">
                <a:extLst>
                  <a:ext uri="{FF2B5EF4-FFF2-40B4-BE49-F238E27FC236}">
                    <a16:creationId xmlns:a16="http://schemas.microsoft.com/office/drawing/2014/main" id="{F180C539-B813-4480-969D-E1E67FA4CA8A}"/>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30" name="直線コネクタ 329">
                <a:extLst>
                  <a:ext uri="{FF2B5EF4-FFF2-40B4-BE49-F238E27FC236}">
                    <a16:creationId xmlns:a16="http://schemas.microsoft.com/office/drawing/2014/main" id="{C99ECCAF-D209-4204-93F5-FC39D8B97F96}"/>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31" name="直線コネクタ 330">
                <a:extLst>
                  <a:ext uri="{FF2B5EF4-FFF2-40B4-BE49-F238E27FC236}">
                    <a16:creationId xmlns:a16="http://schemas.microsoft.com/office/drawing/2014/main" id="{D7F05C59-E149-4D05-BFDE-586913D0E6D9}"/>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32" name="直線コネクタ 331">
                <a:extLst>
                  <a:ext uri="{FF2B5EF4-FFF2-40B4-BE49-F238E27FC236}">
                    <a16:creationId xmlns:a16="http://schemas.microsoft.com/office/drawing/2014/main" id="{66315D6D-A7FC-4D1A-93F2-178708EDEDD9}"/>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grpSp>
        <p:nvGrpSpPr>
          <p:cNvPr id="18" name="グループ化 17">
            <a:extLst>
              <a:ext uri="{FF2B5EF4-FFF2-40B4-BE49-F238E27FC236}">
                <a16:creationId xmlns:a16="http://schemas.microsoft.com/office/drawing/2014/main" id="{5D37E939-2F93-4436-875A-A5FC1F605DBB}"/>
              </a:ext>
            </a:extLst>
          </p:cNvPr>
          <p:cNvGrpSpPr/>
          <p:nvPr/>
        </p:nvGrpSpPr>
        <p:grpSpPr>
          <a:xfrm>
            <a:off x="7889116" y="5699112"/>
            <a:ext cx="862720" cy="1001471"/>
            <a:chOff x="9939039" y="3551136"/>
            <a:chExt cx="862720" cy="1001471"/>
          </a:xfrm>
        </p:grpSpPr>
        <p:pic>
          <p:nvPicPr>
            <p:cNvPr id="339" name="図 338">
              <a:extLst>
                <a:ext uri="{FF2B5EF4-FFF2-40B4-BE49-F238E27FC236}">
                  <a16:creationId xmlns:a16="http://schemas.microsoft.com/office/drawing/2014/main" id="{B835A654-ED73-4614-B84F-30FA6FCA13F2}"/>
                </a:ext>
              </a:extLst>
            </p:cNvPr>
            <p:cNvPicPr>
              <a:picLocks noChangeAspect="1"/>
            </p:cNvPicPr>
            <p:nvPr/>
          </p:nvPicPr>
          <p:blipFill>
            <a:blip r:embed="rId2"/>
            <a:stretch>
              <a:fillRect/>
            </a:stretch>
          </p:blipFill>
          <p:spPr>
            <a:xfrm>
              <a:off x="10389158" y="3551136"/>
              <a:ext cx="287761" cy="513653"/>
            </a:xfrm>
            <a:prstGeom prst="rect">
              <a:avLst/>
            </a:prstGeom>
          </p:spPr>
        </p:pic>
        <p:grpSp>
          <p:nvGrpSpPr>
            <p:cNvPr id="340" name="グループ化 339">
              <a:extLst>
                <a:ext uri="{FF2B5EF4-FFF2-40B4-BE49-F238E27FC236}">
                  <a16:creationId xmlns:a16="http://schemas.microsoft.com/office/drawing/2014/main" id="{001C4F25-629B-4F4C-92A3-54BB77FF1930}"/>
                </a:ext>
              </a:extLst>
            </p:cNvPr>
            <p:cNvGrpSpPr/>
            <p:nvPr/>
          </p:nvGrpSpPr>
          <p:grpSpPr>
            <a:xfrm>
              <a:off x="9939039" y="4134971"/>
              <a:ext cx="283320" cy="417636"/>
              <a:chOff x="753784" y="6258360"/>
              <a:chExt cx="283320" cy="417636"/>
            </a:xfrm>
          </p:grpSpPr>
          <p:cxnSp>
            <p:nvCxnSpPr>
              <p:cNvPr id="351" name="直線コネクタ 350">
                <a:extLst>
                  <a:ext uri="{FF2B5EF4-FFF2-40B4-BE49-F238E27FC236}">
                    <a16:creationId xmlns:a16="http://schemas.microsoft.com/office/drawing/2014/main" id="{86BF0E46-8723-49EE-A644-E32022CA8240}"/>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52" name="直線コネクタ 351">
                <a:extLst>
                  <a:ext uri="{FF2B5EF4-FFF2-40B4-BE49-F238E27FC236}">
                    <a16:creationId xmlns:a16="http://schemas.microsoft.com/office/drawing/2014/main" id="{7FCE15F1-849E-4B8A-9C27-5151FDBA51ED}"/>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53" name="直線コネクタ 352">
                <a:extLst>
                  <a:ext uri="{FF2B5EF4-FFF2-40B4-BE49-F238E27FC236}">
                    <a16:creationId xmlns:a16="http://schemas.microsoft.com/office/drawing/2014/main" id="{5229B3AF-3B22-4648-936C-086D436CB20F}"/>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54" name="直線コネクタ 353">
                <a:extLst>
                  <a:ext uri="{FF2B5EF4-FFF2-40B4-BE49-F238E27FC236}">
                    <a16:creationId xmlns:a16="http://schemas.microsoft.com/office/drawing/2014/main" id="{864BF954-D151-4A60-88CF-AE43530A5D98}"/>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nvGrpSpPr>
            <p:cNvPr id="341" name="グループ化 340">
              <a:extLst>
                <a:ext uri="{FF2B5EF4-FFF2-40B4-BE49-F238E27FC236}">
                  <a16:creationId xmlns:a16="http://schemas.microsoft.com/office/drawing/2014/main" id="{4ECAE2A6-1B01-4808-B022-7237D7F82216}"/>
                </a:ext>
              </a:extLst>
            </p:cNvPr>
            <p:cNvGrpSpPr/>
            <p:nvPr/>
          </p:nvGrpSpPr>
          <p:grpSpPr>
            <a:xfrm>
              <a:off x="10233653" y="3950479"/>
              <a:ext cx="283320" cy="417636"/>
              <a:chOff x="753784" y="6258360"/>
              <a:chExt cx="283320" cy="417636"/>
            </a:xfrm>
          </p:grpSpPr>
          <p:cxnSp>
            <p:nvCxnSpPr>
              <p:cNvPr id="347" name="直線コネクタ 346">
                <a:extLst>
                  <a:ext uri="{FF2B5EF4-FFF2-40B4-BE49-F238E27FC236}">
                    <a16:creationId xmlns:a16="http://schemas.microsoft.com/office/drawing/2014/main" id="{463A0217-BBCD-4862-B683-7D488648B427}"/>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48" name="直線コネクタ 347">
                <a:extLst>
                  <a:ext uri="{FF2B5EF4-FFF2-40B4-BE49-F238E27FC236}">
                    <a16:creationId xmlns:a16="http://schemas.microsoft.com/office/drawing/2014/main" id="{54879E53-C919-44A2-978C-A0C76102C77A}"/>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49" name="直線コネクタ 348">
                <a:extLst>
                  <a:ext uri="{FF2B5EF4-FFF2-40B4-BE49-F238E27FC236}">
                    <a16:creationId xmlns:a16="http://schemas.microsoft.com/office/drawing/2014/main" id="{208C6641-4F40-4E84-81E3-4A0D2C230982}"/>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50" name="直線コネクタ 349">
                <a:extLst>
                  <a:ext uri="{FF2B5EF4-FFF2-40B4-BE49-F238E27FC236}">
                    <a16:creationId xmlns:a16="http://schemas.microsoft.com/office/drawing/2014/main" id="{B8E731BF-82E0-4445-B2B2-FA498FBAA985}"/>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nvGrpSpPr>
            <p:cNvPr id="342" name="グループ化 341">
              <a:extLst>
                <a:ext uri="{FF2B5EF4-FFF2-40B4-BE49-F238E27FC236}">
                  <a16:creationId xmlns:a16="http://schemas.microsoft.com/office/drawing/2014/main" id="{D0A49A90-842E-47D7-BA0C-2342B2618750}"/>
                </a:ext>
              </a:extLst>
            </p:cNvPr>
            <p:cNvGrpSpPr/>
            <p:nvPr/>
          </p:nvGrpSpPr>
          <p:grpSpPr>
            <a:xfrm>
              <a:off x="10518439" y="3763530"/>
              <a:ext cx="283320" cy="417636"/>
              <a:chOff x="753784" y="6258360"/>
              <a:chExt cx="283320" cy="417636"/>
            </a:xfrm>
          </p:grpSpPr>
          <p:cxnSp>
            <p:nvCxnSpPr>
              <p:cNvPr id="343" name="直線コネクタ 342">
                <a:extLst>
                  <a:ext uri="{FF2B5EF4-FFF2-40B4-BE49-F238E27FC236}">
                    <a16:creationId xmlns:a16="http://schemas.microsoft.com/office/drawing/2014/main" id="{C485134F-1BF4-4B6B-AF11-0FAB040718A7}"/>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44" name="直線コネクタ 343">
                <a:extLst>
                  <a:ext uri="{FF2B5EF4-FFF2-40B4-BE49-F238E27FC236}">
                    <a16:creationId xmlns:a16="http://schemas.microsoft.com/office/drawing/2014/main" id="{34DBB878-D331-4262-AB7D-D9DEA667430E}"/>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45" name="直線コネクタ 344">
                <a:extLst>
                  <a:ext uri="{FF2B5EF4-FFF2-40B4-BE49-F238E27FC236}">
                    <a16:creationId xmlns:a16="http://schemas.microsoft.com/office/drawing/2014/main" id="{92CBAA48-E086-4E99-8FFC-0F146F96B137}"/>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46" name="直線コネクタ 345">
                <a:extLst>
                  <a:ext uri="{FF2B5EF4-FFF2-40B4-BE49-F238E27FC236}">
                    <a16:creationId xmlns:a16="http://schemas.microsoft.com/office/drawing/2014/main" id="{A54A4610-AEBB-4E6F-B14F-7D275B208908}"/>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grpSp>
        <p:nvGrpSpPr>
          <p:cNvPr id="10" name="グループ化 9">
            <a:extLst>
              <a:ext uri="{FF2B5EF4-FFF2-40B4-BE49-F238E27FC236}">
                <a16:creationId xmlns:a16="http://schemas.microsoft.com/office/drawing/2014/main" id="{64943C02-099A-4B0C-BE14-6ECE736A6B14}"/>
              </a:ext>
            </a:extLst>
          </p:cNvPr>
          <p:cNvGrpSpPr/>
          <p:nvPr/>
        </p:nvGrpSpPr>
        <p:grpSpPr>
          <a:xfrm>
            <a:off x="5659521" y="5577582"/>
            <a:ext cx="892962" cy="1135537"/>
            <a:chOff x="6157397" y="5586637"/>
            <a:chExt cx="892962" cy="1135537"/>
          </a:xfrm>
        </p:grpSpPr>
        <p:pic>
          <p:nvPicPr>
            <p:cNvPr id="302" name="図 301">
              <a:extLst>
                <a:ext uri="{FF2B5EF4-FFF2-40B4-BE49-F238E27FC236}">
                  <a16:creationId xmlns:a16="http://schemas.microsoft.com/office/drawing/2014/main" id="{46D6CE21-BF19-4E2C-B873-818A3B31E807}"/>
                </a:ext>
              </a:extLst>
            </p:cNvPr>
            <p:cNvPicPr>
              <a:picLocks noChangeAspect="1"/>
            </p:cNvPicPr>
            <p:nvPr/>
          </p:nvPicPr>
          <p:blipFill>
            <a:blip r:embed="rId3">
              <a:duotone>
                <a:schemeClr val="accent1">
                  <a:shade val="45000"/>
                  <a:satMod val="135000"/>
                </a:schemeClr>
                <a:prstClr val="white"/>
              </a:duotone>
            </a:blip>
            <a:stretch>
              <a:fillRect/>
            </a:stretch>
          </p:blipFill>
          <p:spPr>
            <a:xfrm>
              <a:off x="6460171" y="5630555"/>
              <a:ext cx="590188" cy="680191"/>
            </a:xfrm>
            <a:prstGeom prst="rect">
              <a:avLst/>
            </a:prstGeom>
          </p:spPr>
        </p:pic>
        <p:pic>
          <p:nvPicPr>
            <p:cNvPr id="303" name="図 302">
              <a:extLst>
                <a:ext uri="{FF2B5EF4-FFF2-40B4-BE49-F238E27FC236}">
                  <a16:creationId xmlns:a16="http://schemas.microsoft.com/office/drawing/2014/main" id="{226588A7-00D4-48BB-A792-BA7F9EFF3596}"/>
                </a:ext>
              </a:extLst>
            </p:cNvPr>
            <p:cNvPicPr>
              <a:picLocks noChangeAspect="1"/>
            </p:cNvPicPr>
            <p:nvPr/>
          </p:nvPicPr>
          <p:blipFill>
            <a:blip r:embed="rId2"/>
            <a:stretch>
              <a:fillRect/>
            </a:stretch>
          </p:blipFill>
          <p:spPr>
            <a:xfrm>
              <a:off x="6290724" y="5889417"/>
              <a:ext cx="287761" cy="513653"/>
            </a:xfrm>
            <a:prstGeom prst="rect">
              <a:avLst/>
            </a:prstGeom>
          </p:spPr>
        </p:pic>
        <p:grpSp>
          <p:nvGrpSpPr>
            <p:cNvPr id="304" name="グループ化 303">
              <a:extLst>
                <a:ext uri="{FF2B5EF4-FFF2-40B4-BE49-F238E27FC236}">
                  <a16:creationId xmlns:a16="http://schemas.microsoft.com/office/drawing/2014/main" id="{C78AD31F-CA35-4017-9D98-684847CDC725}"/>
                </a:ext>
              </a:extLst>
            </p:cNvPr>
            <p:cNvGrpSpPr/>
            <p:nvPr/>
          </p:nvGrpSpPr>
          <p:grpSpPr>
            <a:xfrm>
              <a:off x="6157397" y="6304538"/>
              <a:ext cx="283320" cy="417636"/>
              <a:chOff x="753784" y="6258360"/>
              <a:chExt cx="283320" cy="417636"/>
            </a:xfrm>
          </p:grpSpPr>
          <p:cxnSp>
            <p:nvCxnSpPr>
              <p:cNvPr id="315" name="直線コネクタ 314">
                <a:extLst>
                  <a:ext uri="{FF2B5EF4-FFF2-40B4-BE49-F238E27FC236}">
                    <a16:creationId xmlns:a16="http://schemas.microsoft.com/office/drawing/2014/main" id="{2D9E900D-87A2-4BC2-B149-A07B97C2D1DC}"/>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16" name="直線コネクタ 315">
                <a:extLst>
                  <a:ext uri="{FF2B5EF4-FFF2-40B4-BE49-F238E27FC236}">
                    <a16:creationId xmlns:a16="http://schemas.microsoft.com/office/drawing/2014/main" id="{B5E36936-2958-4FC5-96E2-66A0DBA25FDD}"/>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17" name="直線コネクタ 316">
                <a:extLst>
                  <a:ext uri="{FF2B5EF4-FFF2-40B4-BE49-F238E27FC236}">
                    <a16:creationId xmlns:a16="http://schemas.microsoft.com/office/drawing/2014/main" id="{0187F9A1-539A-44EC-B8EA-DC6B92E88724}"/>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18" name="直線コネクタ 317">
                <a:extLst>
                  <a:ext uri="{FF2B5EF4-FFF2-40B4-BE49-F238E27FC236}">
                    <a16:creationId xmlns:a16="http://schemas.microsoft.com/office/drawing/2014/main" id="{BADD3E03-4F7F-4CCD-B93A-8085D22CB853}"/>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nvGrpSpPr>
            <p:cNvPr id="305" name="グループ化 304">
              <a:extLst>
                <a:ext uri="{FF2B5EF4-FFF2-40B4-BE49-F238E27FC236}">
                  <a16:creationId xmlns:a16="http://schemas.microsoft.com/office/drawing/2014/main" id="{2C1D37A2-A015-407E-8A09-D400E7F823FF}"/>
                </a:ext>
              </a:extLst>
            </p:cNvPr>
            <p:cNvGrpSpPr/>
            <p:nvPr/>
          </p:nvGrpSpPr>
          <p:grpSpPr>
            <a:xfrm>
              <a:off x="6452011" y="6120046"/>
              <a:ext cx="283320" cy="417636"/>
              <a:chOff x="753784" y="6258360"/>
              <a:chExt cx="283320" cy="417636"/>
            </a:xfrm>
          </p:grpSpPr>
          <p:cxnSp>
            <p:nvCxnSpPr>
              <p:cNvPr id="311" name="直線コネクタ 310">
                <a:extLst>
                  <a:ext uri="{FF2B5EF4-FFF2-40B4-BE49-F238E27FC236}">
                    <a16:creationId xmlns:a16="http://schemas.microsoft.com/office/drawing/2014/main" id="{2640BE34-246D-41F4-BF1E-15E5311F392B}"/>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12" name="直線コネクタ 311">
                <a:extLst>
                  <a:ext uri="{FF2B5EF4-FFF2-40B4-BE49-F238E27FC236}">
                    <a16:creationId xmlns:a16="http://schemas.microsoft.com/office/drawing/2014/main" id="{72EF8CB6-8B5F-4D59-9FC0-147170EB8925}"/>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13" name="直線コネクタ 312">
                <a:extLst>
                  <a:ext uri="{FF2B5EF4-FFF2-40B4-BE49-F238E27FC236}">
                    <a16:creationId xmlns:a16="http://schemas.microsoft.com/office/drawing/2014/main" id="{07B839A5-DCA3-4E48-920B-490855B0158B}"/>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14" name="直線コネクタ 313">
                <a:extLst>
                  <a:ext uri="{FF2B5EF4-FFF2-40B4-BE49-F238E27FC236}">
                    <a16:creationId xmlns:a16="http://schemas.microsoft.com/office/drawing/2014/main" id="{CE4A2A38-EB43-4E26-A033-BDD994D8AF2A}"/>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sp>
          <p:nvSpPr>
            <p:cNvPr id="6" name="爆発: 8 pt 5">
              <a:extLst>
                <a:ext uri="{FF2B5EF4-FFF2-40B4-BE49-F238E27FC236}">
                  <a16:creationId xmlns:a16="http://schemas.microsoft.com/office/drawing/2014/main" id="{93FFDDFE-8F22-4918-8507-2E400AAABD31}"/>
                </a:ext>
              </a:extLst>
            </p:cNvPr>
            <p:cNvSpPr/>
            <p:nvPr/>
          </p:nvSpPr>
          <p:spPr>
            <a:xfrm>
              <a:off x="6460982" y="5586637"/>
              <a:ext cx="539835" cy="539835"/>
            </a:xfrm>
            <a:prstGeom prst="irregularSeal1">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4" name="グループ化 13">
            <a:extLst>
              <a:ext uri="{FF2B5EF4-FFF2-40B4-BE49-F238E27FC236}">
                <a16:creationId xmlns:a16="http://schemas.microsoft.com/office/drawing/2014/main" id="{9E1A2755-4A69-481B-8ACC-CC10CE0BEA91}"/>
              </a:ext>
            </a:extLst>
          </p:cNvPr>
          <p:cNvGrpSpPr/>
          <p:nvPr/>
        </p:nvGrpSpPr>
        <p:grpSpPr>
          <a:xfrm>
            <a:off x="3357156" y="5590482"/>
            <a:ext cx="892962" cy="1091619"/>
            <a:chOff x="3509058" y="5670714"/>
            <a:chExt cx="892962" cy="1091619"/>
          </a:xfrm>
        </p:grpSpPr>
        <p:pic>
          <p:nvPicPr>
            <p:cNvPr id="356" name="図 355">
              <a:extLst>
                <a:ext uri="{FF2B5EF4-FFF2-40B4-BE49-F238E27FC236}">
                  <a16:creationId xmlns:a16="http://schemas.microsoft.com/office/drawing/2014/main" id="{1292074E-30E5-446F-84D5-6C803F58A4FD}"/>
                </a:ext>
              </a:extLst>
            </p:cNvPr>
            <p:cNvPicPr>
              <a:picLocks noChangeAspect="1"/>
            </p:cNvPicPr>
            <p:nvPr/>
          </p:nvPicPr>
          <p:blipFill>
            <a:blip r:embed="rId3">
              <a:duotone>
                <a:schemeClr val="accent1">
                  <a:shade val="45000"/>
                  <a:satMod val="135000"/>
                </a:schemeClr>
                <a:prstClr val="white"/>
              </a:duotone>
            </a:blip>
            <a:stretch>
              <a:fillRect/>
            </a:stretch>
          </p:blipFill>
          <p:spPr>
            <a:xfrm>
              <a:off x="3811832" y="5670714"/>
              <a:ext cx="590188" cy="680191"/>
            </a:xfrm>
            <a:prstGeom prst="rect">
              <a:avLst/>
            </a:prstGeom>
          </p:spPr>
        </p:pic>
        <p:pic>
          <p:nvPicPr>
            <p:cNvPr id="357" name="図 356">
              <a:extLst>
                <a:ext uri="{FF2B5EF4-FFF2-40B4-BE49-F238E27FC236}">
                  <a16:creationId xmlns:a16="http://schemas.microsoft.com/office/drawing/2014/main" id="{E52A5871-582C-4893-985A-3D80CAC9CA57}"/>
                </a:ext>
              </a:extLst>
            </p:cNvPr>
            <p:cNvPicPr>
              <a:picLocks noChangeAspect="1"/>
            </p:cNvPicPr>
            <p:nvPr/>
          </p:nvPicPr>
          <p:blipFill>
            <a:blip r:embed="rId2"/>
            <a:stretch>
              <a:fillRect/>
            </a:stretch>
          </p:blipFill>
          <p:spPr>
            <a:xfrm>
              <a:off x="3676985" y="5949875"/>
              <a:ext cx="287761" cy="513653"/>
            </a:xfrm>
            <a:prstGeom prst="rect">
              <a:avLst/>
            </a:prstGeom>
          </p:spPr>
        </p:pic>
        <p:grpSp>
          <p:nvGrpSpPr>
            <p:cNvPr id="358" name="グループ化 357">
              <a:extLst>
                <a:ext uri="{FF2B5EF4-FFF2-40B4-BE49-F238E27FC236}">
                  <a16:creationId xmlns:a16="http://schemas.microsoft.com/office/drawing/2014/main" id="{2337C02C-B653-4F49-954B-AD77C5842908}"/>
                </a:ext>
              </a:extLst>
            </p:cNvPr>
            <p:cNvGrpSpPr/>
            <p:nvPr/>
          </p:nvGrpSpPr>
          <p:grpSpPr>
            <a:xfrm>
              <a:off x="3509058" y="6344697"/>
              <a:ext cx="283320" cy="417636"/>
              <a:chOff x="753784" y="6258360"/>
              <a:chExt cx="283320" cy="417636"/>
            </a:xfrm>
          </p:grpSpPr>
          <p:cxnSp>
            <p:nvCxnSpPr>
              <p:cNvPr id="364" name="直線コネクタ 363">
                <a:extLst>
                  <a:ext uri="{FF2B5EF4-FFF2-40B4-BE49-F238E27FC236}">
                    <a16:creationId xmlns:a16="http://schemas.microsoft.com/office/drawing/2014/main" id="{3A82A7B1-4081-4B34-A3DE-A1DE07995BCA}"/>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65" name="直線コネクタ 364">
                <a:extLst>
                  <a:ext uri="{FF2B5EF4-FFF2-40B4-BE49-F238E27FC236}">
                    <a16:creationId xmlns:a16="http://schemas.microsoft.com/office/drawing/2014/main" id="{A7D446B2-AB83-4E0F-9416-783F5FE29D07}"/>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66" name="直線コネクタ 365">
                <a:extLst>
                  <a:ext uri="{FF2B5EF4-FFF2-40B4-BE49-F238E27FC236}">
                    <a16:creationId xmlns:a16="http://schemas.microsoft.com/office/drawing/2014/main" id="{CD3C080F-ACFA-4FA5-92E2-5CBCBC356CC9}"/>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67" name="直線コネクタ 366">
                <a:extLst>
                  <a:ext uri="{FF2B5EF4-FFF2-40B4-BE49-F238E27FC236}">
                    <a16:creationId xmlns:a16="http://schemas.microsoft.com/office/drawing/2014/main" id="{D21D5F12-BD67-458D-921F-D8AD22649E16}"/>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grpSp>
        <p:nvGrpSpPr>
          <p:cNvPr id="15" name="グループ化 14">
            <a:extLst>
              <a:ext uri="{FF2B5EF4-FFF2-40B4-BE49-F238E27FC236}">
                <a16:creationId xmlns:a16="http://schemas.microsoft.com/office/drawing/2014/main" id="{4463F3AA-5441-460C-8ADD-281C4848E519}"/>
              </a:ext>
            </a:extLst>
          </p:cNvPr>
          <p:cNvGrpSpPr/>
          <p:nvPr/>
        </p:nvGrpSpPr>
        <p:grpSpPr>
          <a:xfrm>
            <a:off x="2168146" y="5608964"/>
            <a:ext cx="1054249" cy="1091619"/>
            <a:chOff x="2151389" y="5646801"/>
            <a:chExt cx="1054249" cy="1091619"/>
          </a:xfrm>
        </p:grpSpPr>
        <p:pic>
          <p:nvPicPr>
            <p:cNvPr id="369" name="図 368">
              <a:extLst>
                <a:ext uri="{FF2B5EF4-FFF2-40B4-BE49-F238E27FC236}">
                  <a16:creationId xmlns:a16="http://schemas.microsoft.com/office/drawing/2014/main" id="{8383C5E3-27A9-42BA-9600-BCF99FAF3FE2}"/>
                </a:ext>
              </a:extLst>
            </p:cNvPr>
            <p:cNvPicPr>
              <a:picLocks noChangeAspect="1"/>
            </p:cNvPicPr>
            <p:nvPr/>
          </p:nvPicPr>
          <p:blipFill>
            <a:blip r:embed="rId3">
              <a:duotone>
                <a:schemeClr val="accent1">
                  <a:shade val="45000"/>
                  <a:satMod val="135000"/>
                </a:schemeClr>
                <a:prstClr val="white"/>
              </a:duotone>
            </a:blip>
            <a:stretch>
              <a:fillRect/>
            </a:stretch>
          </p:blipFill>
          <p:spPr>
            <a:xfrm>
              <a:off x="2615450" y="5646801"/>
              <a:ext cx="590188" cy="680191"/>
            </a:xfrm>
            <a:prstGeom prst="rect">
              <a:avLst/>
            </a:prstGeom>
          </p:spPr>
        </p:pic>
        <p:sp>
          <p:nvSpPr>
            <p:cNvPr id="376" name="爆発: 8 pt 375">
              <a:extLst>
                <a:ext uri="{FF2B5EF4-FFF2-40B4-BE49-F238E27FC236}">
                  <a16:creationId xmlns:a16="http://schemas.microsoft.com/office/drawing/2014/main" id="{4BE0642F-4C5F-483D-8E54-1D7E687ABBCC}"/>
                </a:ext>
              </a:extLst>
            </p:cNvPr>
            <p:cNvSpPr/>
            <p:nvPr/>
          </p:nvSpPr>
          <p:spPr>
            <a:xfrm>
              <a:off x="2344743" y="5996377"/>
              <a:ext cx="539835" cy="539835"/>
            </a:xfrm>
            <a:prstGeom prst="irregularSeal1">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70" name="図 369">
              <a:extLst>
                <a:ext uri="{FF2B5EF4-FFF2-40B4-BE49-F238E27FC236}">
                  <a16:creationId xmlns:a16="http://schemas.microsoft.com/office/drawing/2014/main" id="{064978D2-9C42-4A84-B813-53B6887065F0}"/>
                </a:ext>
              </a:extLst>
            </p:cNvPr>
            <p:cNvPicPr>
              <a:picLocks noChangeAspect="1"/>
            </p:cNvPicPr>
            <p:nvPr/>
          </p:nvPicPr>
          <p:blipFill>
            <a:blip r:embed="rId2"/>
            <a:stretch>
              <a:fillRect/>
            </a:stretch>
          </p:blipFill>
          <p:spPr>
            <a:xfrm>
              <a:off x="2151389" y="6087870"/>
              <a:ext cx="287761" cy="513653"/>
            </a:xfrm>
            <a:prstGeom prst="rect">
              <a:avLst/>
            </a:prstGeom>
          </p:spPr>
        </p:pic>
        <p:grpSp>
          <p:nvGrpSpPr>
            <p:cNvPr id="371" name="グループ化 370">
              <a:extLst>
                <a:ext uri="{FF2B5EF4-FFF2-40B4-BE49-F238E27FC236}">
                  <a16:creationId xmlns:a16="http://schemas.microsoft.com/office/drawing/2014/main" id="{4C18DFA2-355A-40CD-A34A-C43C48D24583}"/>
                </a:ext>
              </a:extLst>
            </p:cNvPr>
            <p:cNvGrpSpPr/>
            <p:nvPr/>
          </p:nvGrpSpPr>
          <p:grpSpPr>
            <a:xfrm>
              <a:off x="2312676" y="6320784"/>
              <a:ext cx="283320" cy="417636"/>
              <a:chOff x="753784" y="6258360"/>
              <a:chExt cx="283320" cy="417636"/>
            </a:xfrm>
          </p:grpSpPr>
          <p:cxnSp>
            <p:nvCxnSpPr>
              <p:cNvPr id="372" name="直線コネクタ 371">
                <a:extLst>
                  <a:ext uri="{FF2B5EF4-FFF2-40B4-BE49-F238E27FC236}">
                    <a16:creationId xmlns:a16="http://schemas.microsoft.com/office/drawing/2014/main" id="{EE812237-8EBC-4EBB-95E2-715482DEFA4F}"/>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73" name="直線コネクタ 372">
                <a:extLst>
                  <a:ext uri="{FF2B5EF4-FFF2-40B4-BE49-F238E27FC236}">
                    <a16:creationId xmlns:a16="http://schemas.microsoft.com/office/drawing/2014/main" id="{330BCE16-025E-430D-81DD-7F4F5DC51F94}"/>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74" name="直線コネクタ 373">
                <a:extLst>
                  <a:ext uri="{FF2B5EF4-FFF2-40B4-BE49-F238E27FC236}">
                    <a16:creationId xmlns:a16="http://schemas.microsoft.com/office/drawing/2014/main" id="{87ABEF72-5145-43DB-AF38-FF7A307636C1}"/>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75" name="直線コネクタ 374">
                <a:extLst>
                  <a:ext uri="{FF2B5EF4-FFF2-40B4-BE49-F238E27FC236}">
                    <a16:creationId xmlns:a16="http://schemas.microsoft.com/office/drawing/2014/main" id="{D63298C7-42A8-4394-8950-126781A22584}"/>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grpSp>
        <p:nvGrpSpPr>
          <p:cNvPr id="16" name="グループ化 15">
            <a:extLst>
              <a:ext uri="{FF2B5EF4-FFF2-40B4-BE49-F238E27FC236}">
                <a16:creationId xmlns:a16="http://schemas.microsoft.com/office/drawing/2014/main" id="{6F0F7D98-1BEF-4E4B-8644-93259A8C4C27}"/>
              </a:ext>
            </a:extLst>
          </p:cNvPr>
          <p:cNvGrpSpPr/>
          <p:nvPr/>
        </p:nvGrpSpPr>
        <p:grpSpPr>
          <a:xfrm>
            <a:off x="1149724" y="5582872"/>
            <a:ext cx="1054249" cy="1091619"/>
            <a:chOff x="998906" y="5618813"/>
            <a:chExt cx="1054249" cy="1091619"/>
          </a:xfrm>
        </p:grpSpPr>
        <p:pic>
          <p:nvPicPr>
            <p:cNvPr id="378" name="図 377">
              <a:extLst>
                <a:ext uri="{FF2B5EF4-FFF2-40B4-BE49-F238E27FC236}">
                  <a16:creationId xmlns:a16="http://schemas.microsoft.com/office/drawing/2014/main" id="{8B5FB596-0DCF-4682-A1E1-085F86846C15}"/>
                </a:ext>
              </a:extLst>
            </p:cNvPr>
            <p:cNvPicPr>
              <a:picLocks noChangeAspect="1"/>
            </p:cNvPicPr>
            <p:nvPr/>
          </p:nvPicPr>
          <p:blipFill>
            <a:blip r:embed="rId3">
              <a:duotone>
                <a:schemeClr val="accent1">
                  <a:shade val="45000"/>
                  <a:satMod val="135000"/>
                </a:schemeClr>
                <a:prstClr val="white"/>
              </a:duotone>
            </a:blip>
            <a:stretch>
              <a:fillRect/>
            </a:stretch>
          </p:blipFill>
          <p:spPr>
            <a:xfrm>
              <a:off x="1462967" y="5618813"/>
              <a:ext cx="590188" cy="680191"/>
            </a:xfrm>
            <a:prstGeom prst="rect">
              <a:avLst/>
            </a:prstGeom>
          </p:spPr>
        </p:pic>
        <p:pic>
          <p:nvPicPr>
            <p:cNvPr id="380" name="図 379">
              <a:extLst>
                <a:ext uri="{FF2B5EF4-FFF2-40B4-BE49-F238E27FC236}">
                  <a16:creationId xmlns:a16="http://schemas.microsoft.com/office/drawing/2014/main" id="{DEFAB963-AFFB-42A7-91A2-B6DBCFBE1E14}"/>
                </a:ext>
              </a:extLst>
            </p:cNvPr>
            <p:cNvPicPr>
              <a:picLocks noChangeAspect="1"/>
            </p:cNvPicPr>
            <p:nvPr/>
          </p:nvPicPr>
          <p:blipFill>
            <a:blip r:embed="rId2"/>
            <a:stretch>
              <a:fillRect/>
            </a:stretch>
          </p:blipFill>
          <p:spPr>
            <a:xfrm>
              <a:off x="998906" y="6059882"/>
              <a:ext cx="287761" cy="513653"/>
            </a:xfrm>
            <a:prstGeom prst="rect">
              <a:avLst/>
            </a:prstGeom>
          </p:spPr>
        </p:pic>
        <p:grpSp>
          <p:nvGrpSpPr>
            <p:cNvPr id="381" name="グループ化 380">
              <a:extLst>
                <a:ext uri="{FF2B5EF4-FFF2-40B4-BE49-F238E27FC236}">
                  <a16:creationId xmlns:a16="http://schemas.microsoft.com/office/drawing/2014/main" id="{C833B0C8-9043-49FE-9F62-26297039EB1C}"/>
                </a:ext>
              </a:extLst>
            </p:cNvPr>
            <p:cNvGrpSpPr/>
            <p:nvPr/>
          </p:nvGrpSpPr>
          <p:grpSpPr>
            <a:xfrm>
              <a:off x="1160193" y="6292796"/>
              <a:ext cx="283320" cy="417636"/>
              <a:chOff x="753784" y="6258360"/>
              <a:chExt cx="283320" cy="417636"/>
            </a:xfrm>
          </p:grpSpPr>
          <p:cxnSp>
            <p:nvCxnSpPr>
              <p:cNvPr id="382" name="直線コネクタ 381">
                <a:extLst>
                  <a:ext uri="{FF2B5EF4-FFF2-40B4-BE49-F238E27FC236}">
                    <a16:creationId xmlns:a16="http://schemas.microsoft.com/office/drawing/2014/main" id="{D2F15F79-F8D2-4B7C-8F28-0E8AD0CCF820}"/>
                  </a:ext>
                </a:extLst>
              </p:cNvPr>
              <p:cNvCxnSpPr>
                <a:cxnSpLocks/>
              </p:cNvCxnSpPr>
              <p:nvPr/>
            </p:nvCxnSpPr>
            <p:spPr>
              <a:xfrm>
                <a:off x="817219" y="6354838"/>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83" name="直線コネクタ 382">
                <a:extLst>
                  <a:ext uri="{FF2B5EF4-FFF2-40B4-BE49-F238E27FC236}">
                    <a16:creationId xmlns:a16="http://schemas.microsoft.com/office/drawing/2014/main" id="{07C1B770-108C-4128-96AE-30308BB73740}"/>
                  </a:ext>
                </a:extLst>
              </p:cNvPr>
              <p:cNvCxnSpPr>
                <a:cxnSpLocks/>
              </p:cNvCxnSpPr>
              <p:nvPr/>
            </p:nvCxnSpPr>
            <p:spPr>
              <a:xfrm>
                <a:off x="978647" y="6258360"/>
                <a:ext cx="0" cy="321158"/>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84" name="直線コネクタ 383">
                <a:extLst>
                  <a:ext uri="{FF2B5EF4-FFF2-40B4-BE49-F238E27FC236}">
                    <a16:creationId xmlns:a16="http://schemas.microsoft.com/office/drawing/2014/main" id="{7E51A177-B585-458C-8A7D-F00D4B13D525}"/>
                  </a:ext>
                </a:extLst>
              </p:cNvPr>
              <p:cNvCxnSpPr>
                <a:cxnSpLocks/>
              </p:cNvCxnSpPr>
              <p:nvPr/>
            </p:nvCxnSpPr>
            <p:spPr>
              <a:xfrm flipH="1">
                <a:off x="753784" y="6289558"/>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385" name="直線コネクタ 384">
                <a:extLst>
                  <a:ext uri="{FF2B5EF4-FFF2-40B4-BE49-F238E27FC236}">
                    <a16:creationId xmlns:a16="http://schemas.microsoft.com/office/drawing/2014/main" id="{4B3D9A4C-4BB2-443B-BE89-97A9840448F6}"/>
                  </a:ext>
                </a:extLst>
              </p:cNvPr>
              <p:cNvCxnSpPr>
                <a:cxnSpLocks/>
              </p:cNvCxnSpPr>
              <p:nvPr/>
            </p:nvCxnSpPr>
            <p:spPr>
              <a:xfrm flipH="1">
                <a:off x="755265" y="6379812"/>
                <a:ext cx="281839" cy="182359"/>
              </a:xfrm>
              <a:prstGeom prst="line">
                <a:avLst/>
              </a:prstGeom>
              <a:ln w="38100">
                <a:solidFill>
                  <a:srgbClr val="C55A11"/>
                </a:solidFill>
              </a:ln>
            </p:spPr>
            <p:style>
              <a:lnRef idx="1">
                <a:schemeClr val="accent1"/>
              </a:lnRef>
              <a:fillRef idx="0">
                <a:schemeClr val="accent1"/>
              </a:fillRef>
              <a:effectRef idx="0">
                <a:schemeClr val="accent1"/>
              </a:effectRef>
              <a:fontRef idx="minor">
                <a:schemeClr val="tx1"/>
              </a:fontRef>
            </p:style>
          </p:cxnSp>
        </p:grpSp>
      </p:grpSp>
      <p:grpSp>
        <p:nvGrpSpPr>
          <p:cNvPr id="17" name="グループ化 16">
            <a:extLst>
              <a:ext uri="{FF2B5EF4-FFF2-40B4-BE49-F238E27FC236}">
                <a16:creationId xmlns:a16="http://schemas.microsoft.com/office/drawing/2014/main" id="{EF0F0D31-9698-4009-A382-65182014FE3A}"/>
              </a:ext>
            </a:extLst>
          </p:cNvPr>
          <p:cNvGrpSpPr/>
          <p:nvPr/>
        </p:nvGrpSpPr>
        <p:grpSpPr>
          <a:xfrm>
            <a:off x="95734" y="5556522"/>
            <a:ext cx="1054249" cy="954722"/>
            <a:chOff x="-384703" y="5574236"/>
            <a:chExt cx="1054249" cy="954722"/>
          </a:xfrm>
        </p:grpSpPr>
        <p:pic>
          <p:nvPicPr>
            <p:cNvPr id="387" name="図 386">
              <a:extLst>
                <a:ext uri="{FF2B5EF4-FFF2-40B4-BE49-F238E27FC236}">
                  <a16:creationId xmlns:a16="http://schemas.microsoft.com/office/drawing/2014/main" id="{043A05DE-2384-4AB1-9E16-1919253273B3}"/>
                </a:ext>
              </a:extLst>
            </p:cNvPr>
            <p:cNvPicPr>
              <a:picLocks noChangeAspect="1"/>
            </p:cNvPicPr>
            <p:nvPr/>
          </p:nvPicPr>
          <p:blipFill>
            <a:blip r:embed="rId3">
              <a:duotone>
                <a:schemeClr val="accent1">
                  <a:shade val="45000"/>
                  <a:satMod val="135000"/>
                </a:schemeClr>
                <a:prstClr val="white"/>
              </a:duotone>
            </a:blip>
            <a:stretch>
              <a:fillRect/>
            </a:stretch>
          </p:blipFill>
          <p:spPr>
            <a:xfrm>
              <a:off x="79358" y="5574236"/>
              <a:ext cx="590188" cy="680191"/>
            </a:xfrm>
            <a:prstGeom prst="rect">
              <a:avLst/>
            </a:prstGeom>
          </p:spPr>
        </p:pic>
        <p:pic>
          <p:nvPicPr>
            <p:cNvPr id="388" name="図 387">
              <a:extLst>
                <a:ext uri="{FF2B5EF4-FFF2-40B4-BE49-F238E27FC236}">
                  <a16:creationId xmlns:a16="http://schemas.microsoft.com/office/drawing/2014/main" id="{95C8AFBF-8788-4F28-9324-C17899935F15}"/>
                </a:ext>
              </a:extLst>
            </p:cNvPr>
            <p:cNvPicPr>
              <a:picLocks noChangeAspect="1"/>
            </p:cNvPicPr>
            <p:nvPr/>
          </p:nvPicPr>
          <p:blipFill>
            <a:blip r:embed="rId2"/>
            <a:stretch>
              <a:fillRect/>
            </a:stretch>
          </p:blipFill>
          <p:spPr>
            <a:xfrm>
              <a:off x="-384703" y="6015305"/>
              <a:ext cx="287761" cy="513653"/>
            </a:xfrm>
            <a:prstGeom prst="rect">
              <a:avLst/>
            </a:prstGeom>
          </p:spPr>
        </p:pic>
      </p:grpSp>
      <p:sp>
        <p:nvSpPr>
          <p:cNvPr id="394" name="テキスト ボックス 393">
            <a:extLst>
              <a:ext uri="{FF2B5EF4-FFF2-40B4-BE49-F238E27FC236}">
                <a16:creationId xmlns:a16="http://schemas.microsoft.com/office/drawing/2014/main" id="{42E3D33C-1713-4CB5-9324-B5DCA2B4B0B4}"/>
              </a:ext>
            </a:extLst>
          </p:cNvPr>
          <p:cNvSpPr txBox="1"/>
          <p:nvPr/>
        </p:nvSpPr>
        <p:spPr>
          <a:xfrm>
            <a:off x="1522408" y="5365762"/>
            <a:ext cx="662720" cy="307777"/>
          </a:xfrm>
          <a:prstGeom prst="rect">
            <a:avLst/>
          </a:prstGeom>
          <a:noFill/>
        </p:spPr>
        <p:txBody>
          <a:bodyPr wrap="square" rtlCol="0">
            <a:spAutoFit/>
          </a:bodyPr>
          <a:lstStyle/>
          <a:p>
            <a:pPr algn="ctr"/>
            <a:r>
              <a:rPr lang="en-US" altLang="ja-JP" sz="1400" b="1" dirty="0">
                <a:solidFill>
                  <a:srgbClr val="575E75"/>
                </a:solidFill>
                <a:latin typeface="メイリオ" panose="020B0604030504040204" pitchFamily="50" charset="-128"/>
                <a:ea typeface="メイリオ" panose="020B0604030504040204" pitchFamily="50" charset="-128"/>
              </a:rPr>
              <a:t>3-1</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395" name="テキスト ボックス 394">
            <a:extLst>
              <a:ext uri="{FF2B5EF4-FFF2-40B4-BE49-F238E27FC236}">
                <a16:creationId xmlns:a16="http://schemas.microsoft.com/office/drawing/2014/main" id="{C6B14D42-7797-4FDA-A93F-3C8B541A3804}"/>
              </a:ext>
            </a:extLst>
          </p:cNvPr>
          <p:cNvSpPr txBox="1"/>
          <p:nvPr/>
        </p:nvSpPr>
        <p:spPr>
          <a:xfrm>
            <a:off x="2615496" y="5365762"/>
            <a:ext cx="662720" cy="307777"/>
          </a:xfrm>
          <a:prstGeom prst="rect">
            <a:avLst/>
          </a:prstGeom>
          <a:noFill/>
        </p:spPr>
        <p:txBody>
          <a:bodyPr wrap="square" rtlCol="0">
            <a:spAutoFit/>
          </a:bodyPr>
          <a:lstStyle/>
          <a:p>
            <a:pPr algn="ctr"/>
            <a:r>
              <a:rPr lang="en-US" altLang="ja-JP" sz="1400" b="1" dirty="0">
                <a:solidFill>
                  <a:srgbClr val="575E75"/>
                </a:solidFill>
                <a:latin typeface="メイリオ" panose="020B0604030504040204" pitchFamily="50" charset="-128"/>
                <a:ea typeface="メイリオ" panose="020B0604030504040204" pitchFamily="50" charset="-128"/>
              </a:rPr>
              <a:t>3-2</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396" name="テキスト ボックス 395">
            <a:extLst>
              <a:ext uri="{FF2B5EF4-FFF2-40B4-BE49-F238E27FC236}">
                <a16:creationId xmlns:a16="http://schemas.microsoft.com/office/drawing/2014/main" id="{9B7310A9-AC43-4DEB-BD67-3FADC77C571F}"/>
              </a:ext>
            </a:extLst>
          </p:cNvPr>
          <p:cNvSpPr txBox="1"/>
          <p:nvPr/>
        </p:nvSpPr>
        <p:spPr>
          <a:xfrm>
            <a:off x="3617688" y="5365762"/>
            <a:ext cx="662720" cy="307777"/>
          </a:xfrm>
          <a:prstGeom prst="rect">
            <a:avLst/>
          </a:prstGeom>
          <a:noFill/>
        </p:spPr>
        <p:txBody>
          <a:bodyPr wrap="square" rtlCol="0">
            <a:spAutoFit/>
          </a:bodyPr>
          <a:lstStyle/>
          <a:p>
            <a:pPr algn="ctr"/>
            <a:r>
              <a:rPr lang="en-US" altLang="ja-JP" sz="1400" b="1" dirty="0">
                <a:solidFill>
                  <a:srgbClr val="575E75"/>
                </a:solidFill>
                <a:latin typeface="メイリオ" panose="020B0604030504040204" pitchFamily="50" charset="-128"/>
                <a:ea typeface="メイリオ" panose="020B0604030504040204" pitchFamily="50" charset="-128"/>
              </a:rPr>
              <a:t>3-3</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400" name="テキスト ボックス 399">
            <a:extLst>
              <a:ext uri="{FF2B5EF4-FFF2-40B4-BE49-F238E27FC236}">
                <a16:creationId xmlns:a16="http://schemas.microsoft.com/office/drawing/2014/main" id="{1B463FFD-733E-4852-919D-1D1A81939B41}"/>
              </a:ext>
            </a:extLst>
          </p:cNvPr>
          <p:cNvSpPr txBox="1"/>
          <p:nvPr/>
        </p:nvSpPr>
        <p:spPr>
          <a:xfrm>
            <a:off x="4735003" y="5365762"/>
            <a:ext cx="662720" cy="307777"/>
          </a:xfrm>
          <a:prstGeom prst="rect">
            <a:avLst/>
          </a:prstGeom>
          <a:noFill/>
        </p:spPr>
        <p:txBody>
          <a:bodyPr wrap="square" rtlCol="0">
            <a:spAutoFit/>
          </a:bodyPr>
          <a:lstStyle/>
          <a:p>
            <a:pPr algn="ctr"/>
            <a:r>
              <a:rPr lang="en-US" altLang="ja-JP" sz="1400" b="1" dirty="0">
                <a:solidFill>
                  <a:srgbClr val="575E75"/>
                </a:solidFill>
                <a:latin typeface="メイリオ" panose="020B0604030504040204" pitchFamily="50" charset="-128"/>
                <a:ea typeface="メイリオ" panose="020B0604030504040204" pitchFamily="50" charset="-128"/>
              </a:rPr>
              <a:t>3-1</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401" name="テキスト ボックス 400">
            <a:extLst>
              <a:ext uri="{FF2B5EF4-FFF2-40B4-BE49-F238E27FC236}">
                <a16:creationId xmlns:a16="http://schemas.microsoft.com/office/drawing/2014/main" id="{49BF0CA5-8584-491B-9254-0C70F3FCFCD4}"/>
              </a:ext>
            </a:extLst>
          </p:cNvPr>
          <p:cNvSpPr txBox="1"/>
          <p:nvPr/>
        </p:nvSpPr>
        <p:spPr>
          <a:xfrm>
            <a:off x="5917901" y="5365762"/>
            <a:ext cx="662720" cy="307777"/>
          </a:xfrm>
          <a:prstGeom prst="rect">
            <a:avLst/>
          </a:prstGeom>
          <a:noFill/>
        </p:spPr>
        <p:txBody>
          <a:bodyPr wrap="square" rtlCol="0">
            <a:spAutoFit/>
          </a:bodyPr>
          <a:lstStyle/>
          <a:p>
            <a:pPr algn="ctr"/>
            <a:r>
              <a:rPr lang="en-US" altLang="ja-JP" sz="1400" b="1" dirty="0">
                <a:solidFill>
                  <a:srgbClr val="575E75"/>
                </a:solidFill>
                <a:latin typeface="メイリオ" panose="020B0604030504040204" pitchFamily="50" charset="-128"/>
                <a:ea typeface="メイリオ" panose="020B0604030504040204" pitchFamily="50" charset="-128"/>
              </a:rPr>
              <a:t>3-2</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402" name="テキスト ボックス 401">
            <a:extLst>
              <a:ext uri="{FF2B5EF4-FFF2-40B4-BE49-F238E27FC236}">
                <a16:creationId xmlns:a16="http://schemas.microsoft.com/office/drawing/2014/main" id="{E750599E-6FC6-4E9E-8E37-55889A8EADF7}"/>
              </a:ext>
            </a:extLst>
          </p:cNvPr>
          <p:cNvSpPr txBox="1"/>
          <p:nvPr/>
        </p:nvSpPr>
        <p:spPr>
          <a:xfrm>
            <a:off x="6920093" y="5365762"/>
            <a:ext cx="662720" cy="307777"/>
          </a:xfrm>
          <a:prstGeom prst="rect">
            <a:avLst/>
          </a:prstGeom>
          <a:noFill/>
        </p:spPr>
        <p:txBody>
          <a:bodyPr wrap="square" rtlCol="0">
            <a:spAutoFit/>
          </a:bodyPr>
          <a:lstStyle/>
          <a:p>
            <a:pPr algn="ctr"/>
            <a:r>
              <a:rPr lang="en-US" altLang="ja-JP" sz="1400" b="1" dirty="0">
                <a:solidFill>
                  <a:srgbClr val="575E75"/>
                </a:solidFill>
                <a:latin typeface="メイリオ" panose="020B0604030504040204" pitchFamily="50" charset="-128"/>
                <a:ea typeface="メイリオ" panose="020B0604030504040204" pitchFamily="50" charset="-128"/>
              </a:rPr>
              <a:t>3-3</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403" name="テキスト ボックス 402">
            <a:extLst>
              <a:ext uri="{FF2B5EF4-FFF2-40B4-BE49-F238E27FC236}">
                <a16:creationId xmlns:a16="http://schemas.microsoft.com/office/drawing/2014/main" id="{9CD19BD0-6B54-4B31-8096-A26B86CEB765}"/>
              </a:ext>
            </a:extLst>
          </p:cNvPr>
          <p:cNvSpPr txBox="1"/>
          <p:nvPr/>
        </p:nvSpPr>
        <p:spPr>
          <a:xfrm>
            <a:off x="251316" y="5365762"/>
            <a:ext cx="990810" cy="307777"/>
          </a:xfrm>
          <a:prstGeom prst="rect">
            <a:avLst/>
          </a:prstGeom>
          <a:noFill/>
        </p:spPr>
        <p:txBody>
          <a:bodyPr wrap="square" rtlCol="0">
            <a:spAutoFit/>
          </a:bodyPr>
          <a:lstStyle/>
          <a:p>
            <a:r>
              <a:rPr lang="ja-JP" altLang="en-US" sz="1400" b="1" dirty="0">
                <a:solidFill>
                  <a:srgbClr val="575E75"/>
                </a:solidFill>
                <a:latin typeface="メイリオ" panose="020B0604030504040204" pitchFamily="50" charset="-128"/>
                <a:ea typeface="メイリオ" panose="020B0604030504040204" pitchFamily="50" charset="-128"/>
              </a:rPr>
              <a:t>スタート</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404" name="矢印: 右 403">
            <a:extLst>
              <a:ext uri="{FF2B5EF4-FFF2-40B4-BE49-F238E27FC236}">
                <a16:creationId xmlns:a16="http://schemas.microsoft.com/office/drawing/2014/main" id="{A211E5B8-B6E3-4A28-8DDC-8084A4985FB5}"/>
              </a:ext>
            </a:extLst>
          </p:cNvPr>
          <p:cNvSpPr/>
          <p:nvPr/>
        </p:nvSpPr>
        <p:spPr>
          <a:xfrm>
            <a:off x="2281048" y="5388812"/>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05" name="矢印: 右 404">
            <a:extLst>
              <a:ext uri="{FF2B5EF4-FFF2-40B4-BE49-F238E27FC236}">
                <a16:creationId xmlns:a16="http://schemas.microsoft.com/office/drawing/2014/main" id="{E9D9D98A-BAA7-491E-9A75-FB1B25FEA2EA}"/>
              </a:ext>
            </a:extLst>
          </p:cNvPr>
          <p:cNvSpPr/>
          <p:nvPr/>
        </p:nvSpPr>
        <p:spPr>
          <a:xfrm>
            <a:off x="3301246" y="5388812"/>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06" name="矢印: 右 405">
            <a:extLst>
              <a:ext uri="{FF2B5EF4-FFF2-40B4-BE49-F238E27FC236}">
                <a16:creationId xmlns:a16="http://schemas.microsoft.com/office/drawing/2014/main" id="{0B5F21C6-2D73-4506-9E5E-5BD879639991}"/>
              </a:ext>
            </a:extLst>
          </p:cNvPr>
          <p:cNvSpPr/>
          <p:nvPr/>
        </p:nvSpPr>
        <p:spPr>
          <a:xfrm>
            <a:off x="4314404" y="5388812"/>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07" name="矢印: 右 406">
            <a:extLst>
              <a:ext uri="{FF2B5EF4-FFF2-40B4-BE49-F238E27FC236}">
                <a16:creationId xmlns:a16="http://schemas.microsoft.com/office/drawing/2014/main" id="{E08981AE-FC74-4886-88B4-BDD7287D236F}"/>
              </a:ext>
            </a:extLst>
          </p:cNvPr>
          <p:cNvSpPr/>
          <p:nvPr/>
        </p:nvSpPr>
        <p:spPr>
          <a:xfrm>
            <a:off x="5425238" y="5388812"/>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08" name="矢印: 右 407">
            <a:extLst>
              <a:ext uri="{FF2B5EF4-FFF2-40B4-BE49-F238E27FC236}">
                <a16:creationId xmlns:a16="http://schemas.microsoft.com/office/drawing/2014/main" id="{7ED47CE5-9BFE-409D-BF14-17DC0667EE21}"/>
              </a:ext>
            </a:extLst>
          </p:cNvPr>
          <p:cNvSpPr/>
          <p:nvPr/>
        </p:nvSpPr>
        <p:spPr>
          <a:xfrm>
            <a:off x="6622083" y="5388812"/>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09" name="矢印: 右 408">
            <a:extLst>
              <a:ext uri="{FF2B5EF4-FFF2-40B4-BE49-F238E27FC236}">
                <a16:creationId xmlns:a16="http://schemas.microsoft.com/office/drawing/2014/main" id="{E82F4AA1-F2F7-4468-AF3B-7FBFE07938D7}"/>
              </a:ext>
            </a:extLst>
          </p:cNvPr>
          <p:cNvSpPr/>
          <p:nvPr/>
        </p:nvSpPr>
        <p:spPr>
          <a:xfrm>
            <a:off x="7733032" y="5388812"/>
            <a:ext cx="257372" cy="261676"/>
          </a:xfrm>
          <a:prstGeom prst="rightArrow">
            <a:avLst/>
          </a:prstGeom>
          <a:solidFill>
            <a:schemeClr val="accent6"/>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10" name="テキスト ボックス 409">
            <a:extLst>
              <a:ext uri="{FF2B5EF4-FFF2-40B4-BE49-F238E27FC236}">
                <a16:creationId xmlns:a16="http://schemas.microsoft.com/office/drawing/2014/main" id="{124BC58C-99BE-476A-B38F-8CC60973322E}"/>
              </a:ext>
            </a:extLst>
          </p:cNvPr>
          <p:cNvSpPr txBox="1"/>
          <p:nvPr/>
        </p:nvSpPr>
        <p:spPr>
          <a:xfrm>
            <a:off x="8113979" y="5375736"/>
            <a:ext cx="984522" cy="307777"/>
          </a:xfrm>
          <a:prstGeom prst="rect">
            <a:avLst/>
          </a:prstGeom>
          <a:noFill/>
        </p:spPr>
        <p:txBody>
          <a:bodyPr wrap="square" rtlCol="0">
            <a:spAutoFit/>
          </a:bodyPr>
          <a:lstStyle/>
          <a:p>
            <a:pPr algn="ctr"/>
            <a:r>
              <a:rPr lang="en-US" altLang="ja-JP" sz="1400" b="1" dirty="0">
                <a:solidFill>
                  <a:srgbClr val="575E75"/>
                </a:solidFill>
                <a:latin typeface="メイリオ" panose="020B0604030504040204" pitchFamily="50" charset="-128"/>
                <a:ea typeface="メイリオ" panose="020B0604030504040204" pitchFamily="50" charset="-128"/>
              </a:rPr>
              <a:t>3-1…</a:t>
            </a:r>
            <a:endParaRPr kumimoji="1" lang="en-US" altLang="ja-JP" sz="1400" b="1"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01271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5DEB3587-FD36-4C79-A0DB-836C0820348E}"/>
              </a:ext>
            </a:extLst>
          </p:cNvPr>
          <p:cNvPicPr>
            <a:picLocks noChangeAspect="1"/>
          </p:cNvPicPr>
          <p:nvPr/>
        </p:nvPicPr>
        <p:blipFill>
          <a:blip r:embed="rId2"/>
          <a:stretch>
            <a:fillRect/>
          </a:stretch>
        </p:blipFill>
        <p:spPr>
          <a:xfrm>
            <a:off x="334735" y="2194756"/>
            <a:ext cx="8578482" cy="3831533"/>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．新しい生息地を確保しよう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156626" y="380187"/>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かくほ</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819922" y="380187"/>
            <a:ext cx="107798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せいそくち</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890944" y="400629"/>
            <a:ext cx="59321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あたら</a:t>
            </a:r>
          </a:p>
        </p:txBody>
      </p:sp>
      <p:sp>
        <p:nvSpPr>
          <p:cNvPr id="143" name="テキスト ボックス 142">
            <a:extLst>
              <a:ext uri="{FF2B5EF4-FFF2-40B4-BE49-F238E27FC236}">
                <a16:creationId xmlns:a16="http://schemas.microsoft.com/office/drawing/2014/main" id="{D8AE6CA3-F46D-4708-B2CB-F3702C5C24FC}"/>
              </a:ext>
            </a:extLst>
          </p:cNvPr>
          <p:cNvSpPr txBox="1"/>
          <p:nvPr/>
        </p:nvSpPr>
        <p:spPr>
          <a:xfrm>
            <a:off x="428624" y="1028826"/>
            <a:ext cx="871537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今回のミッションでは、準備されている</a:t>
            </a:r>
            <a:r>
              <a:rPr lang="ja-JP" altLang="en-US" dirty="0">
                <a:solidFill>
                  <a:srgbClr val="575E75"/>
                </a:solidFill>
                <a:latin typeface="メイリオ" panose="020B0604030504040204" pitchFamily="50" charset="-128"/>
                <a:ea typeface="メイリオ" panose="020B0604030504040204" pitchFamily="50" charset="-128"/>
              </a:rPr>
              <a:t>「最初だけ」の</a:t>
            </a:r>
            <a:r>
              <a:rPr lang="ja-JP" altLang="en-US" i="0" dirty="0">
                <a:solidFill>
                  <a:srgbClr val="575E75"/>
                </a:solidFill>
                <a:effectLst/>
                <a:latin typeface="メイリオ" panose="020B0604030504040204" pitchFamily="50" charset="-128"/>
                <a:ea typeface="メイリオ" panose="020B0604030504040204" pitchFamily="50" charset="-128"/>
              </a:rPr>
              <a:t>ブロックは使わないので、</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プログラミングエリアから削除します。</a:t>
            </a:r>
            <a:endParaRPr kumimoji="1" lang="ja-JP" altLang="en-US" dirty="0">
              <a:latin typeface="メイリオ" panose="020B0604030504040204" pitchFamily="50" charset="-128"/>
              <a:ea typeface="メイリオ" panose="020B0604030504040204" pitchFamily="50" charset="-128"/>
            </a:endParaRPr>
          </a:p>
        </p:txBody>
      </p:sp>
      <p:sp>
        <p:nvSpPr>
          <p:cNvPr id="144" name="テキスト ボックス 143">
            <a:extLst>
              <a:ext uri="{FF2B5EF4-FFF2-40B4-BE49-F238E27FC236}">
                <a16:creationId xmlns:a16="http://schemas.microsoft.com/office/drawing/2014/main" id="{80213B7C-1133-4727-80E3-DF2F9DB0A7C1}"/>
              </a:ext>
            </a:extLst>
          </p:cNvPr>
          <p:cNvSpPr txBox="1"/>
          <p:nvPr/>
        </p:nvSpPr>
        <p:spPr>
          <a:xfrm>
            <a:off x="386909"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こんかい</a:t>
            </a:r>
          </a:p>
        </p:txBody>
      </p:sp>
      <p:sp>
        <p:nvSpPr>
          <p:cNvPr id="145" name="テキスト ボックス 144">
            <a:extLst>
              <a:ext uri="{FF2B5EF4-FFF2-40B4-BE49-F238E27FC236}">
                <a16:creationId xmlns:a16="http://schemas.microsoft.com/office/drawing/2014/main" id="{CB393FC1-16CB-43A2-B619-66576F8A8F6A}"/>
              </a:ext>
            </a:extLst>
          </p:cNvPr>
          <p:cNvSpPr txBox="1"/>
          <p:nvPr/>
        </p:nvSpPr>
        <p:spPr>
          <a:xfrm>
            <a:off x="2897907" y="1090104"/>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146" name="テキスト ボックス 145">
            <a:extLst>
              <a:ext uri="{FF2B5EF4-FFF2-40B4-BE49-F238E27FC236}">
                <a16:creationId xmlns:a16="http://schemas.microsoft.com/office/drawing/2014/main" id="{BC3C03B1-7EF3-48FA-882B-10303B5763E5}"/>
              </a:ext>
            </a:extLst>
          </p:cNvPr>
          <p:cNvSpPr txBox="1"/>
          <p:nvPr/>
        </p:nvSpPr>
        <p:spPr>
          <a:xfrm>
            <a:off x="7262183" y="1090104"/>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147" name="テキスト ボックス 146">
            <a:extLst>
              <a:ext uri="{FF2B5EF4-FFF2-40B4-BE49-F238E27FC236}">
                <a16:creationId xmlns:a16="http://schemas.microsoft.com/office/drawing/2014/main" id="{84B463B4-CF8E-4281-8B0B-8A5025C70BFC}"/>
              </a:ext>
            </a:extLst>
          </p:cNvPr>
          <p:cNvSpPr txBox="1"/>
          <p:nvPr/>
        </p:nvSpPr>
        <p:spPr>
          <a:xfrm>
            <a:off x="4765454" y="1090104"/>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さいしょ</a:t>
            </a:r>
          </a:p>
        </p:txBody>
      </p:sp>
      <p:sp>
        <p:nvSpPr>
          <p:cNvPr id="148" name="テキスト ボックス 147">
            <a:extLst>
              <a:ext uri="{FF2B5EF4-FFF2-40B4-BE49-F238E27FC236}">
                <a16:creationId xmlns:a16="http://schemas.microsoft.com/office/drawing/2014/main" id="{E2895284-585F-42C9-B911-5C9EAAC3B2D2}"/>
              </a:ext>
            </a:extLst>
          </p:cNvPr>
          <p:cNvSpPr txBox="1"/>
          <p:nvPr/>
        </p:nvSpPr>
        <p:spPr>
          <a:xfrm>
            <a:off x="3134995" y="165603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さくじょ</a:t>
            </a:r>
          </a:p>
        </p:txBody>
      </p:sp>
      <p:grpSp>
        <p:nvGrpSpPr>
          <p:cNvPr id="149" name="グループ化 148">
            <a:extLst>
              <a:ext uri="{FF2B5EF4-FFF2-40B4-BE49-F238E27FC236}">
                <a16:creationId xmlns:a16="http://schemas.microsoft.com/office/drawing/2014/main" id="{B09CA7C9-43E8-41E7-9034-02A1E02494BE}"/>
              </a:ext>
            </a:extLst>
          </p:cNvPr>
          <p:cNvGrpSpPr/>
          <p:nvPr/>
        </p:nvGrpSpPr>
        <p:grpSpPr>
          <a:xfrm>
            <a:off x="2596015" y="4092310"/>
            <a:ext cx="1010358" cy="1010358"/>
            <a:chOff x="1252039" y="3292623"/>
            <a:chExt cx="1604985" cy="1604985"/>
          </a:xfrm>
        </p:grpSpPr>
        <p:sp>
          <p:nvSpPr>
            <p:cNvPr id="150" name="楕円 149">
              <a:extLst>
                <a:ext uri="{FF2B5EF4-FFF2-40B4-BE49-F238E27FC236}">
                  <a16:creationId xmlns:a16="http://schemas.microsoft.com/office/drawing/2014/main" id="{0331A350-4A01-4CF9-B63F-CE2FE1685CB4}"/>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151" name="グループ化 150">
              <a:extLst>
                <a:ext uri="{FF2B5EF4-FFF2-40B4-BE49-F238E27FC236}">
                  <a16:creationId xmlns:a16="http://schemas.microsoft.com/office/drawing/2014/main" id="{A90F99B4-B243-428E-82E4-F4CB37363984}"/>
                </a:ext>
              </a:extLst>
            </p:cNvPr>
            <p:cNvGrpSpPr/>
            <p:nvPr/>
          </p:nvGrpSpPr>
          <p:grpSpPr>
            <a:xfrm>
              <a:off x="1484038" y="3524622"/>
              <a:ext cx="1140985" cy="1140985"/>
              <a:chOff x="1464149" y="3562244"/>
              <a:chExt cx="1140985" cy="1140985"/>
            </a:xfrm>
          </p:grpSpPr>
          <p:pic>
            <p:nvPicPr>
              <p:cNvPr id="152" name="図 151">
                <a:extLst>
                  <a:ext uri="{FF2B5EF4-FFF2-40B4-BE49-F238E27FC236}">
                    <a16:creationId xmlns:a16="http://schemas.microsoft.com/office/drawing/2014/main" id="{D8E0EF96-B7E9-43ED-AE94-24E9633C3694}"/>
                  </a:ext>
                </a:extLst>
              </p:cNvPr>
              <p:cNvPicPr>
                <a:picLocks noChangeAspect="1"/>
              </p:cNvPicPr>
              <p:nvPr/>
            </p:nvPicPr>
            <p:blipFill>
              <a:blip r:embed="rId3">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153" name="グループ化 152">
                <a:extLst>
                  <a:ext uri="{FF2B5EF4-FFF2-40B4-BE49-F238E27FC236}">
                    <a16:creationId xmlns:a16="http://schemas.microsoft.com/office/drawing/2014/main" id="{F5B24E6D-A238-45BF-934A-ADF3EECFF56A}"/>
                  </a:ext>
                </a:extLst>
              </p:cNvPr>
              <p:cNvGrpSpPr/>
              <p:nvPr/>
            </p:nvGrpSpPr>
            <p:grpSpPr>
              <a:xfrm>
                <a:off x="1464149" y="3562244"/>
                <a:ext cx="651892" cy="605666"/>
                <a:chOff x="-1628439" y="3256120"/>
                <a:chExt cx="651892" cy="605666"/>
              </a:xfrm>
            </p:grpSpPr>
            <p:pic>
              <p:nvPicPr>
                <p:cNvPr id="154" name="図 153">
                  <a:extLst>
                    <a:ext uri="{FF2B5EF4-FFF2-40B4-BE49-F238E27FC236}">
                      <a16:creationId xmlns:a16="http://schemas.microsoft.com/office/drawing/2014/main" id="{C5A0E532-FD38-43E4-AD41-33130FFBF245}"/>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155" name="四角形: 角を丸くする 154">
                  <a:extLst>
                    <a:ext uri="{FF2B5EF4-FFF2-40B4-BE49-F238E27FC236}">
                      <a16:creationId xmlns:a16="http://schemas.microsoft.com/office/drawing/2014/main" id="{3FF1D599-8A51-4FEA-9C2B-0F897BA84C4B}"/>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162" name="円弧 161">
            <a:extLst>
              <a:ext uri="{FF2B5EF4-FFF2-40B4-BE49-F238E27FC236}">
                <a16:creationId xmlns:a16="http://schemas.microsoft.com/office/drawing/2014/main" id="{20032DCC-0862-496D-8CED-0040FB2B51AC}"/>
              </a:ext>
            </a:extLst>
          </p:cNvPr>
          <p:cNvSpPr/>
          <p:nvPr/>
        </p:nvSpPr>
        <p:spPr>
          <a:xfrm>
            <a:off x="2246050" y="3753538"/>
            <a:ext cx="1532765" cy="1349130"/>
          </a:xfrm>
          <a:prstGeom prst="arc">
            <a:avLst>
              <a:gd name="adj1" fmla="val 10747760"/>
              <a:gd name="adj2" fmla="val 15903057"/>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3" name="正方形/長方形 162">
            <a:extLst>
              <a:ext uri="{FF2B5EF4-FFF2-40B4-BE49-F238E27FC236}">
                <a16:creationId xmlns:a16="http://schemas.microsoft.com/office/drawing/2014/main" id="{1F0A1991-A081-49B7-9206-446D5CA27ECB}"/>
              </a:ext>
            </a:extLst>
          </p:cNvPr>
          <p:cNvSpPr/>
          <p:nvPr/>
        </p:nvSpPr>
        <p:spPr>
          <a:xfrm>
            <a:off x="3956338" y="4618904"/>
            <a:ext cx="1532765" cy="33771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B6F89F6B-5083-4519-50A0-A83CED3F8CBB}"/>
              </a:ext>
            </a:extLst>
          </p:cNvPr>
          <p:cNvSpPr txBox="1"/>
          <p:nvPr/>
        </p:nvSpPr>
        <p:spPr>
          <a:xfrm>
            <a:off x="7094947" y="2710318"/>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3" name="テキスト ボックス 22">
            <a:extLst>
              <a:ext uri="{FF2B5EF4-FFF2-40B4-BE49-F238E27FC236}">
                <a16:creationId xmlns:a16="http://schemas.microsoft.com/office/drawing/2014/main" id="{C9F0ABF6-BFE8-B53B-7529-647C61E034B6}"/>
              </a:ext>
            </a:extLst>
          </p:cNvPr>
          <p:cNvSpPr txBox="1"/>
          <p:nvPr/>
        </p:nvSpPr>
        <p:spPr>
          <a:xfrm>
            <a:off x="7563540" y="2710318"/>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4" name="テキスト ボックス 23">
            <a:extLst>
              <a:ext uri="{FF2B5EF4-FFF2-40B4-BE49-F238E27FC236}">
                <a16:creationId xmlns:a16="http://schemas.microsoft.com/office/drawing/2014/main" id="{CB187C93-6248-0033-F22C-029B21AD7848}"/>
              </a:ext>
            </a:extLst>
          </p:cNvPr>
          <p:cNvSpPr txBox="1"/>
          <p:nvPr/>
        </p:nvSpPr>
        <p:spPr>
          <a:xfrm>
            <a:off x="2900802" y="2674535"/>
            <a:ext cx="595035" cy="215444"/>
          </a:xfrm>
          <a:prstGeom prst="rect">
            <a:avLst/>
          </a:prstGeom>
          <a:noFill/>
        </p:spPr>
        <p:txBody>
          <a:bodyPr wrap="none" rtlCol="0">
            <a:spAutoFit/>
          </a:bodyPr>
          <a:lstStyle/>
          <a:p>
            <a:r>
              <a:rPr kumimoji="1" lang="ja-JP" altLang="en-US" sz="800">
                <a:solidFill>
                  <a:schemeClr val="bg1"/>
                </a:solidFill>
                <a:latin typeface="Meiryo" panose="020B0604030504040204" pitchFamily="34" charset="-128"/>
                <a:ea typeface="Meiryo" panose="020B0604030504040204" pitchFamily="34" charset="-128"/>
              </a:rPr>
              <a:t>さいしょ</a:t>
            </a:r>
          </a:p>
        </p:txBody>
      </p:sp>
      <p:sp>
        <p:nvSpPr>
          <p:cNvPr id="25" name="テキスト ボックス 24">
            <a:extLst>
              <a:ext uri="{FF2B5EF4-FFF2-40B4-BE49-F238E27FC236}">
                <a16:creationId xmlns:a16="http://schemas.microsoft.com/office/drawing/2014/main" id="{6617FE3E-E92D-E960-1764-BF59B8E56520}"/>
              </a:ext>
            </a:extLst>
          </p:cNvPr>
          <p:cNvSpPr txBox="1"/>
          <p:nvPr/>
        </p:nvSpPr>
        <p:spPr>
          <a:xfrm>
            <a:off x="4028941" y="3073541"/>
            <a:ext cx="595035"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ふくせい</a:t>
            </a:r>
          </a:p>
        </p:txBody>
      </p:sp>
      <p:sp>
        <p:nvSpPr>
          <p:cNvPr id="26" name="テキスト ボックス 25">
            <a:extLst>
              <a:ext uri="{FF2B5EF4-FFF2-40B4-BE49-F238E27FC236}">
                <a16:creationId xmlns:a16="http://schemas.microsoft.com/office/drawing/2014/main" id="{3DB31451-64F5-10E7-ABF7-3661B982B34E}"/>
              </a:ext>
            </a:extLst>
          </p:cNvPr>
          <p:cNvSpPr txBox="1"/>
          <p:nvPr/>
        </p:nvSpPr>
        <p:spPr>
          <a:xfrm>
            <a:off x="4572000" y="3538094"/>
            <a:ext cx="492443"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ついか</a:t>
            </a:r>
          </a:p>
        </p:txBody>
      </p:sp>
      <p:sp>
        <p:nvSpPr>
          <p:cNvPr id="27" name="テキスト ボックス 26">
            <a:extLst>
              <a:ext uri="{FF2B5EF4-FFF2-40B4-BE49-F238E27FC236}">
                <a16:creationId xmlns:a16="http://schemas.microsoft.com/office/drawing/2014/main" id="{D13DD921-3B51-6260-7D5B-D69294B44C37}"/>
              </a:ext>
            </a:extLst>
          </p:cNvPr>
          <p:cNvSpPr txBox="1"/>
          <p:nvPr/>
        </p:nvSpPr>
        <p:spPr>
          <a:xfrm>
            <a:off x="4579091" y="4060048"/>
            <a:ext cx="287258"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お</a:t>
            </a:r>
          </a:p>
        </p:txBody>
      </p:sp>
      <p:sp>
        <p:nvSpPr>
          <p:cNvPr id="29" name="テキスト ボックス 28">
            <a:extLst>
              <a:ext uri="{FF2B5EF4-FFF2-40B4-BE49-F238E27FC236}">
                <a16:creationId xmlns:a16="http://schemas.microsoft.com/office/drawing/2014/main" id="{8C2E62DE-2ACD-792F-147E-EBCE6A9C99C6}"/>
              </a:ext>
            </a:extLst>
          </p:cNvPr>
          <p:cNvSpPr txBox="1"/>
          <p:nvPr/>
        </p:nvSpPr>
        <p:spPr>
          <a:xfrm>
            <a:off x="4641954" y="4428103"/>
            <a:ext cx="595035"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さくじょ</a:t>
            </a:r>
          </a:p>
        </p:txBody>
      </p:sp>
    </p:spTree>
    <p:extLst>
      <p:ext uri="{BB962C8B-B14F-4D97-AF65-F5344CB8AC3E}">
        <p14:creationId xmlns:p14="http://schemas.microsoft.com/office/powerpoint/2010/main" val="2376340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．新しい生息地を確保しよう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156626" y="380187"/>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かくほ</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819922" y="380187"/>
            <a:ext cx="107798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せいそくち</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890944" y="400629"/>
            <a:ext cx="59321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あたら</a:t>
            </a:r>
          </a:p>
        </p:txBody>
      </p:sp>
      <p:pic>
        <p:nvPicPr>
          <p:cNvPr id="6" name="図 5">
            <a:extLst>
              <a:ext uri="{FF2B5EF4-FFF2-40B4-BE49-F238E27FC236}">
                <a16:creationId xmlns:a16="http://schemas.microsoft.com/office/drawing/2014/main" id="{2A73A055-3FDD-4B78-845B-F265A14A46AC}"/>
              </a:ext>
            </a:extLst>
          </p:cNvPr>
          <p:cNvPicPr>
            <a:picLocks noChangeAspect="1"/>
          </p:cNvPicPr>
          <p:nvPr/>
        </p:nvPicPr>
        <p:blipFill>
          <a:blip r:embed="rId2"/>
          <a:stretch>
            <a:fillRect/>
          </a:stretch>
        </p:blipFill>
        <p:spPr>
          <a:xfrm>
            <a:off x="672290" y="1617417"/>
            <a:ext cx="4968671" cy="3353091"/>
          </a:xfrm>
          <a:prstGeom prst="rect">
            <a:avLst/>
          </a:prstGeom>
        </p:spPr>
      </p:pic>
      <p:pic>
        <p:nvPicPr>
          <p:cNvPr id="8" name="図 7">
            <a:extLst>
              <a:ext uri="{FF2B5EF4-FFF2-40B4-BE49-F238E27FC236}">
                <a16:creationId xmlns:a16="http://schemas.microsoft.com/office/drawing/2014/main" id="{02D9B06A-5E99-45FB-B8FD-5516F924D09B}"/>
              </a:ext>
            </a:extLst>
          </p:cNvPr>
          <p:cNvPicPr>
            <a:picLocks noChangeAspect="1"/>
          </p:cNvPicPr>
          <p:nvPr/>
        </p:nvPicPr>
        <p:blipFill>
          <a:blip r:embed="rId3"/>
          <a:stretch>
            <a:fillRect/>
          </a:stretch>
        </p:blipFill>
        <p:spPr>
          <a:xfrm>
            <a:off x="6488763" y="2351065"/>
            <a:ext cx="2659187" cy="1131078"/>
          </a:xfrm>
          <a:prstGeom prst="rect">
            <a:avLst/>
          </a:prstGeom>
        </p:spPr>
      </p:pic>
      <p:sp>
        <p:nvSpPr>
          <p:cNvPr id="34" name="テキスト ボックス 33">
            <a:extLst>
              <a:ext uri="{FF2B5EF4-FFF2-40B4-BE49-F238E27FC236}">
                <a16:creationId xmlns:a16="http://schemas.microsoft.com/office/drawing/2014/main" id="{D6D1651E-A601-45A8-AE49-6DEF49A6B8FE}"/>
              </a:ext>
            </a:extLst>
          </p:cNvPr>
          <p:cNvSpPr txBox="1"/>
          <p:nvPr/>
        </p:nvSpPr>
        <p:spPr>
          <a:xfrm>
            <a:off x="4129105" y="958795"/>
            <a:ext cx="406190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run</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fence</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5B2EE259-D273-477C-B56B-362E6A0673E3}"/>
              </a:ext>
            </a:extLst>
          </p:cNvPr>
          <p:cNvSpPr txBox="1"/>
          <p:nvPr/>
        </p:nvSpPr>
        <p:spPr>
          <a:xfrm>
            <a:off x="6705506" y="1588104"/>
            <a:ext cx="741415" cy="24480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9" name="四角形: 角を丸くする 38">
            <a:extLst>
              <a:ext uri="{FF2B5EF4-FFF2-40B4-BE49-F238E27FC236}">
                <a16:creationId xmlns:a16="http://schemas.microsoft.com/office/drawing/2014/main" id="{25EC7D38-C7F0-430B-94F8-83362D14F07B}"/>
              </a:ext>
            </a:extLst>
          </p:cNvPr>
          <p:cNvSpPr/>
          <p:nvPr/>
        </p:nvSpPr>
        <p:spPr>
          <a:xfrm>
            <a:off x="1575719" y="1695634"/>
            <a:ext cx="856763" cy="343119"/>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テキスト ボックス 39">
            <a:extLst>
              <a:ext uri="{FF2B5EF4-FFF2-40B4-BE49-F238E27FC236}">
                <a16:creationId xmlns:a16="http://schemas.microsoft.com/office/drawing/2014/main" id="{4E5A4022-4D4B-4068-8B38-CF329C4B4A5D}"/>
              </a:ext>
            </a:extLst>
          </p:cNvPr>
          <p:cNvSpPr txBox="1"/>
          <p:nvPr/>
        </p:nvSpPr>
        <p:spPr>
          <a:xfrm>
            <a:off x="4119954" y="2885797"/>
            <a:ext cx="4786929" cy="2239074"/>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ブロックを選び、</a:t>
            </a: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樫の木の柵</a:t>
            </a:r>
            <a:r>
              <a:rPr kumimoji="1" lang="ja-JP" altLang="en-US" dirty="0">
                <a:solidFill>
                  <a:srgbClr val="575E75"/>
                </a:solidFill>
                <a:latin typeface="メイリオ" panose="020B0604030504040204" pitchFamily="50" charset="-128"/>
                <a:ea typeface="メイリオ" panose="020B0604030504040204" pitchFamily="50" charset="-128"/>
              </a:rPr>
              <a:t>」、</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数を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b="1" dirty="0">
                <a:solidFill>
                  <a:srgbClr val="575E75"/>
                </a:solidFill>
                <a:latin typeface="メイリオ" panose="020B0604030504040204" pitchFamily="50" charset="-128"/>
                <a:ea typeface="メイリオ" panose="020B0604030504040204" pitchFamily="50" charset="-128"/>
              </a:rPr>
              <a:t>64</a:t>
            </a:r>
            <a:r>
              <a:rPr kumimoji="1" lang="ja-JP" altLang="en-US" b="1" dirty="0">
                <a:solidFill>
                  <a:srgbClr val="575E75"/>
                </a:solidFill>
                <a:latin typeface="メイリオ" panose="020B0604030504040204" pitchFamily="50" charset="-128"/>
                <a:ea typeface="メイリオ" panose="020B0604030504040204" pitchFamily="50" charset="-128"/>
              </a:rPr>
              <a:t>個</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375A529C-329F-431A-8234-DECED58C4EF3}"/>
              </a:ext>
            </a:extLst>
          </p:cNvPr>
          <p:cNvSpPr txBox="1"/>
          <p:nvPr/>
        </p:nvSpPr>
        <p:spPr>
          <a:xfrm>
            <a:off x="5784870" y="4579782"/>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42" name="テキスト ボックス 41">
            <a:extLst>
              <a:ext uri="{FF2B5EF4-FFF2-40B4-BE49-F238E27FC236}">
                <a16:creationId xmlns:a16="http://schemas.microsoft.com/office/drawing/2014/main" id="{B28169E0-2DA4-4AA2-ABCE-5A6F2A291A0D}"/>
              </a:ext>
            </a:extLst>
          </p:cNvPr>
          <p:cNvSpPr txBox="1"/>
          <p:nvPr/>
        </p:nvSpPr>
        <p:spPr>
          <a:xfrm>
            <a:off x="5055468" y="4580049"/>
            <a:ext cx="5340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p>
        </p:txBody>
      </p:sp>
      <p:sp>
        <p:nvSpPr>
          <p:cNvPr id="43" name="テキスト ボックス 42">
            <a:extLst>
              <a:ext uri="{FF2B5EF4-FFF2-40B4-BE49-F238E27FC236}">
                <a16:creationId xmlns:a16="http://schemas.microsoft.com/office/drawing/2014/main" id="{81F99656-4F82-4AC5-8E5C-7A8F8E196525}"/>
              </a:ext>
            </a:extLst>
          </p:cNvPr>
          <p:cNvSpPr txBox="1"/>
          <p:nvPr/>
        </p:nvSpPr>
        <p:spPr>
          <a:xfrm>
            <a:off x="4074122" y="4579782"/>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p>
        </p:txBody>
      </p:sp>
      <p:sp>
        <p:nvSpPr>
          <p:cNvPr id="44" name="テキスト ボックス 43">
            <a:extLst>
              <a:ext uri="{FF2B5EF4-FFF2-40B4-BE49-F238E27FC236}">
                <a16:creationId xmlns:a16="http://schemas.microsoft.com/office/drawing/2014/main" id="{9526B3EA-8363-4108-8CF6-CE9C7E1CDBF8}"/>
              </a:ext>
            </a:extLst>
          </p:cNvPr>
          <p:cNvSpPr txBox="1"/>
          <p:nvPr/>
        </p:nvSpPr>
        <p:spPr>
          <a:xfrm>
            <a:off x="5244031" y="405701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5" name="図 44">
            <a:extLst>
              <a:ext uri="{FF2B5EF4-FFF2-40B4-BE49-F238E27FC236}">
                <a16:creationId xmlns:a16="http://schemas.microsoft.com/office/drawing/2014/main" id="{688ED67F-06F3-451B-8533-D4481BE51352}"/>
              </a:ext>
            </a:extLst>
          </p:cNvPr>
          <p:cNvPicPr>
            <a:picLocks noChangeAspect="1"/>
          </p:cNvPicPr>
          <p:nvPr/>
        </p:nvPicPr>
        <p:blipFill>
          <a:blip r:embed="rId4"/>
          <a:stretch>
            <a:fillRect/>
          </a:stretch>
        </p:blipFill>
        <p:spPr>
          <a:xfrm>
            <a:off x="4119954" y="3540866"/>
            <a:ext cx="3726205" cy="592988"/>
          </a:xfrm>
          <a:prstGeom prst="rect">
            <a:avLst/>
          </a:prstGeom>
        </p:spPr>
      </p:pic>
      <p:sp>
        <p:nvSpPr>
          <p:cNvPr id="46" name="テキスト ボックス 45">
            <a:extLst>
              <a:ext uri="{FF2B5EF4-FFF2-40B4-BE49-F238E27FC236}">
                <a16:creationId xmlns:a16="http://schemas.microsoft.com/office/drawing/2014/main" id="{0BB0EA5C-9FDD-4410-9981-A13FDF84E565}"/>
              </a:ext>
            </a:extLst>
          </p:cNvPr>
          <p:cNvSpPr txBox="1"/>
          <p:nvPr/>
        </p:nvSpPr>
        <p:spPr>
          <a:xfrm>
            <a:off x="5903556" y="4057019"/>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7E40677-151C-49E9-860E-F7E214622AE0}"/>
              </a:ext>
            </a:extLst>
          </p:cNvPr>
          <p:cNvSpPr txBox="1"/>
          <p:nvPr/>
        </p:nvSpPr>
        <p:spPr>
          <a:xfrm>
            <a:off x="6809167" y="4057019"/>
            <a:ext cx="5340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かし</a:t>
            </a:r>
          </a:p>
        </p:txBody>
      </p:sp>
      <p:sp>
        <p:nvSpPr>
          <p:cNvPr id="48" name="テキスト ボックス 47">
            <a:extLst>
              <a:ext uri="{FF2B5EF4-FFF2-40B4-BE49-F238E27FC236}">
                <a16:creationId xmlns:a16="http://schemas.microsoft.com/office/drawing/2014/main" id="{626AA399-64A7-432B-9B77-EE8D68778605}"/>
              </a:ext>
            </a:extLst>
          </p:cNvPr>
          <p:cNvSpPr txBox="1"/>
          <p:nvPr/>
        </p:nvSpPr>
        <p:spPr>
          <a:xfrm>
            <a:off x="7725553" y="4057019"/>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a:t>
            </a:r>
          </a:p>
        </p:txBody>
      </p:sp>
      <p:sp>
        <p:nvSpPr>
          <p:cNvPr id="49" name="テキスト ボックス 48">
            <a:extLst>
              <a:ext uri="{FF2B5EF4-FFF2-40B4-BE49-F238E27FC236}">
                <a16:creationId xmlns:a16="http://schemas.microsoft.com/office/drawing/2014/main" id="{9C68CF11-DC0C-4ED3-A2DD-301BC4DD3A5E}"/>
              </a:ext>
            </a:extLst>
          </p:cNvPr>
          <p:cNvSpPr txBox="1"/>
          <p:nvPr/>
        </p:nvSpPr>
        <p:spPr>
          <a:xfrm>
            <a:off x="7256324" y="4057019"/>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50" name="四角形: 角を丸くする 49">
            <a:extLst>
              <a:ext uri="{FF2B5EF4-FFF2-40B4-BE49-F238E27FC236}">
                <a16:creationId xmlns:a16="http://schemas.microsoft.com/office/drawing/2014/main" id="{1CDEB486-6338-4094-967E-F379122A0816}"/>
              </a:ext>
            </a:extLst>
          </p:cNvPr>
          <p:cNvSpPr/>
          <p:nvPr/>
        </p:nvSpPr>
        <p:spPr>
          <a:xfrm>
            <a:off x="1651248" y="2116970"/>
            <a:ext cx="763478" cy="510374"/>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正方形/長方形 50">
            <a:extLst>
              <a:ext uri="{FF2B5EF4-FFF2-40B4-BE49-F238E27FC236}">
                <a16:creationId xmlns:a16="http://schemas.microsoft.com/office/drawing/2014/main" id="{448B3E21-526E-43D4-82D3-4A29908A313A}"/>
              </a:ext>
            </a:extLst>
          </p:cNvPr>
          <p:cNvSpPr/>
          <p:nvPr/>
        </p:nvSpPr>
        <p:spPr>
          <a:xfrm>
            <a:off x="982700" y="3094570"/>
            <a:ext cx="3073666" cy="1313093"/>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 name="四角形: 角を丸くする 51">
            <a:extLst>
              <a:ext uri="{FF2B5EF4-FFF2-40B4-BE49-F238E27FC236}">
                <a16:creationId xmlns:a16="http://schemas.microsoft.com/office/drawing/2014/main" id="{5DBBC915-B38C-4045-AD50-BAF2E2136FC7}"/>
              </a:ext>
            </a:extLst>
          </p:cNvPr>
          <p:cNvSpPr/>
          <p:nvPr/>
        </p:nvSpPr>
        <p:spPr>
          <a:xfrm>
            <a:off x="2565259" y="2179116"/>
            <a:ext cx="453149" cy="389009"/>
          </a:xfrm>
          <a:prstGeom prst="roundRect">
            <a:avLst>
              <a:gd name="adj" fmla="val 45436"/>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3" name="図 52">
            <a:extLst>
              <a:ext uri="{FF2B5EF4-FFF2-40B4-BE49-F238E27FC236}">
                <a16:creationId xmlns:a16="http://schemas.microsoft.com/office/drawing/2014/main" id="{6F026D9A-09F2-4C4B-8EE4-DA45ECDFF59C}"/>
              </a:ext>
            </a:extLst>
          </p:cNvPr>
          <p:cNvPicPr>
            <a:picLocks noChangeAspect="1"/>
          </p:cNvPicPr>
          <p:nvPr/>
        </p:nvPicPr>
        <p:blipFill>
          <a:blip r:embed="rId5"/>
          <a:stretch>
            <a:fillRect/>
          </a:stretch>
        </p:blipFill>
        <p:spPr>
          <a:xfrm>
            <a:off x="87368" y="2160295"/>
            <a:ext cx="494313" cy="472343"/>
          </a:xfrm>
          <a:prstGeom prst="rect">
            <a:avLst/>
          </a:prstGeom>
          <a:ln w="28575">
            <a:solidFill>
              <a:schemeClr val="accent1"/>
            </a:solidFill>
          </a:ln>
        </p:spPr>
      </p:pic>
      <p:cxnSp>
        <p:nvCxnSpPr>
          <p:cNvPr id="54" name="直線矢印コネクタ 53">
            <a:extLst>
              <a:ext uri="{FF2B5EF4-FFF2-40B4-BE49-F238E27FC236}">
                <a16:creationId xmlns:a16="http://schemas.microsoft.com/office/drawing/2014/main" id="{54B811AB-36CD-472A-A002-BA2573E2B315}"/>
              </a:ext>
            </a:extLst>
          </p:cNvPr>
          <p:cNvCxnSpPr>
            <a:cxnSpLocks/>
            <a:stCxn id="53" idx="3"/>
          </p:cNvCxnSpPr>
          <p:nvPr/>
        </p:nvCxnSpPr>
        <p:spPr>
          <a:xfrm>
            <a:off x="581681" y="2396467"/>
            <a:ext cx="30926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57" name="図 56">
            <a:extLst>
              <a:ext uri="{FF2B5EF4-FFF2-40B4-BE49-F238E27FC236}">
                <a16:creationId xmlns:a16="http://schemas.microsoft.com/office/drawing/2014/main" id="{70D05081-D898-45CD-832A-4AF2E8CBB226}"/>
              </a:ext>
            </a:extLst>
          </p:cNvPr>
          <p:cNvPicPr>
            <a:picLocks noChangeAspect="1"/>
          </p:cNvPicPr>
          <p:nvPr/>
        </p:nvPicPr>
        <p:blipFill>
          <a:blip r:embed="rId6"/>
          <a:srcRect/>
          <a:stretch/>
        </p:blipFill>
        <p:spPr>
          <a:xfrm>
            <a:off x="86456" y="2769993"/>
            <a:ext cx="472343" cy="448726"/>
          </a:xfrm>
          <a:prstGeom prst="rect">
            <a:avLst/>
          </a:prstGeom>
          <a:ln w="28575">
            <a:solidFill>
              <a:schemeClr val="accent2"/>
            </a:solidFill>
          </a:ln>
        </p:spPr>
      </p:pic>
      <p:cxnSp>
        <p:nvCxnSpPr>
          <p:cNvPr id="58" name="直線矢印コネクタ 57">
            <a:extLst>
              <a:ext uri="{FF2B5EF4-FFF2-40B4-BE49-F238E27FC236}">
                <a16:creationId xmlns:a16="http://schemas.microsoft.com/office/drawing/2014/main" id="{59AC0D86-773B-4E6A-BA1A-16A007B6BF44}"/>
              </a:ext>
            </a:extLst>
          </p:cNvPr>
          <p:cNvCxnSpPr>
            <a:cxnSpLocks/>
          </p:cNvCxnSpPr>
          <p:nvPr/>
        </p:nvCxnSpPr>
        <p:spPr>
          <a:xfrm>
            <a:off x="581681" y="2940207"/>
            <a:ext cx="30926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60" name="テキスト ボックス 59">
            <a:extLst>
              <a:ext uri="{FF2B5EF4-FFF2-40B4-BE49-F238E27FC236}">
                <a16:creationId xmlns:a16="http://schemas.microsoft.com/office/drawing/2014/main" id="{3EFAF60B-F139-4CED-ABA5-93350E1ECFD3}"/>
              </a:ext>
            </a:extLst>
          </p:cNvPr>
          <p:cNvSpPr txBox="1"/>
          <p:nvPr/>
        </p:nvSpPr>
        <p:spPr>
          <a:xfrm>
            <a:off x="802032" y="5605618"/>
            <a:ext cx="779155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17</a:t>
            </a:r>
            <a:r>
              <a:rPr lang="ja-JP" altLang="en-US" b="1" dirty="0">
                <a:solidFill>
                  <a:srgbClr val="575E75"/>
                </a:solidFill>
                <a:latin typeface="メイリオ" panose="020B0604030504040204" pitchFamily="50" charset="-128"/>
                <a:ea typeface="メイリオ" panose="020B0604030504040204" pitchFamily="50" charset="-128"/>
              </a:rPr>
              <a:t>回</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069D0488-903C-43C3-BB35-929E7CDB3180}"/>
              </a:ext>
            </a:extLst>
          </p:cNvPr>
          <p:cNvSpPr txBox="1"/>
          <p:nvPr/>
        </p:nvSpPr>
        <p:spPr>
          <a:xfrm>
            <a:off x="3943533" y="566152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BF0C98F1-516C-44AB-827E-302128403DED}"/>
              </a:ext>
            </a:extLst>
          </p:cNvPr>
          <p:cNvSpPr txBox="1"/>
          <p:nvPr/>
        </p:nvSpPr>
        <p:spPr>
          <a:xfrm>
            <a:off x="5872344" y="5661521"/>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96ACF75A-2EEF-49EE-AADC-05674D079C3B}"/>
              </a:ext>
            </a:extLst>
          </p:cNvPr>
          <p:cNvSpPr txBox="1"/>
          <p:nvPr/>
        </p:nvSpPr>
        <p:spPr>
          <a:xfrm>
            <a:off x="5203910" y="5661521"/>
            <a:ext cx="4549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a:t>
            </a:r>
            <a:endParaRPr kumimoji="1" lang="ja-JP" altLang="en-US" sz="1000" dirty="0">
              <a:latin typeface="メイリオ" panose="020B0604030504040204" pitchFamily="50" charset="-128"/>
              <a:ea typeface="メイリオ" panose="020B0604030504040204" pitchFamily="50" charset="-128"/>
            </a:endParaRPr>
          </a:p>
        </p:txBody>
      </p:sp>
      <p:pic>
        <p:nvPicPr>
          <p:cNvPr id="64" name="図 63">
            <a:extLst>
              <a:ext uri="{FF2B5EF4-FFF2-40B4-BE49-F238E27FC236}">
                <a16:creationId xmlns:a16="http://schemas.microsoft.com/office/drawing/2014/main" id="{432A38B1-4EC3-4144-8306-DEB05BBCF1DF}"/>
              </a:ext>
            </a:extLst>
          </p:cNvPr>
          <p:cNvPicPr>
            <a:picLocks noChangeAspect="1"/>
          </p:cNvPicPr>
          <p:nvPr/>
        </p:nvPicPr>
        <p:blipFill>
          <a:blip r:embed="rId7"/>
          <a:stretch>
            <a:fillRect/>
          </a:stretch>
        </p:blipFill>
        <p:spPr>
          <a:xfrm>
            <a:off x="2480366" y="5446809"/>
            <a:ext cx="1463167" cy="1044030"/>
          </a:xfrm>
          <a:prstGeom prst="rect">
            <a:avLst/>
          </a:prstGeom>
        </p:spPr>
      </p:pic>
      <p:sp>
        <p:nvSpPr>
          <p:cNvPr id="33" name="テキスト ボックス 32">
            <a:extLst>
              <a:ext uri="{FF2B5EF4-FFF2-40B4-BE49-F238E27FC236}">
                <a16:creationId xmlns:a16="http://schemas.microsoft.com/office/drawing/2014/main" id="{FE5AB794-7246-37C0-A705-6A20F744919E}"/>
              </a:ext>
            </a:extLst>
          </p:cNvPr>
          <p:cNvSpPr txBox="1"/>
          <p:nvPr/>
        </p:nvSpPr>
        <p:spPr>
          <a:xfrm>
            <a:off x="2432482" y="1668504"/>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5" name="テキスト ボックス 34">
            <a:extLst>
              <a:ext uri="{FF2B5EF4-FFF2-40B4-BE49-F238E27FC236}">
                <a16:creationId xmlns:a16="http://schemas.microsoft.com/office/drawing/2014/main" id="{926C6F24-5819-D5AC-879C-99A51F6F53F4}"/>
              </a:ext>
            </a:extLst>
          </p:cNvPr>
          <p:cNvSpPr txBox="1"/>
          <p:nvPr/>
        </p:nvSpPr>
        <p:spPr>
          <a:xfrm>
            <a:off x="2901075" y="1668504"/>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6" name="テキスト ボックス 35">
            <a:extLst>
              <a:ext uri="{FF2B5EF4-FFF2-40B4-BE49-F238E27FC236}">
                <a16:creationId xmlns:a16="http://schemas.microsoft.com/office/drawing/2014/main" id="{71F84648-862A-A9D8-164B-81A9627E2E13}"/>
              </a:ext>
            </a:extLst>
          </p:cNvPr>
          <p:cNvSpPr txBox="1"/>
          <p:nvPr/>
        </p:nvSpPr>
        <p:spPr>
          <a:xfrm>
            <a:off x="2948008" y="2144805"/>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37" name="テキスト ボックス 36">
            <a:extLst>
              <a:ext uri="{FF2B5EF4-FFF2-40B4-BE49-F238E27FC236}">
                <a16:creationId xmlns:a16="http://schemas.microsoft.com/office/drawing/2014/main" id="{A13E1E2D-9137-F0FA-05BA-2E3B404EC9EC}"/>
              </a:ext>
            </a:extLst>
          </p:cNvPr>
          <p:cNvSpPr txBox="1"/>
          <p:nvPr/>
        </p:nvSpPr>
        <p:spPr>
          <a:xfrm>
            <a:off x="3309576" y="215519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55" name="テキスト ボックス 54">
            <a:extLst>
              <a:ext uri="{FF2B5EF4-FFF2-40B4-BE49-F238E27FC236}">
                <a16:creationId xmlns:a16="http://schemas.microsoft.com/office/drawing/2014/main" id="{F6B369D8-E75C-0A2C-5AB2-5F0E58D4FF08}"/>
              </a:ext>
            </a:extLst>
          </p:cNvPr>
          <p:cNvSpPr txBox="1"/>
          <p:nvPr/>
        </p:nvSpPr>
        <p:spPr>
          <a:xfrm>
            <a:off x="4591861" y="215519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56" name="テキスト ボックス 55">
            <a:extLst>
              <a:ext uri="{FF2B5EF4-FFF2-40B4-BE49-F238E27FC236}">
                <a16:creationId xmlns:a16="http://schemas.microsoft.com/office/drawing/2014/main" id="{446AB888-1768-85B1-A926-59B795E158BB}"/>
              </a:ext>
            </a:extLst>
          </p:cNvPr>
          <p:cNvSpPr txBox="1"/>
          <p:nvPr/>
        </p:nvSpPr>
        <p:spPr>
          <a:xfrm>
            <a:off x="4830070" y="215519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59" name="テキスト ボックス 58">
            <a:extLst>
              <a:ext uri="{FF2B5EF4-FFF2-40B4-BE49-F238E27FC236}">
                <a16:creationId xmlns:a16="http://schemas.microsoft.com/office/drawing/2014/main" id="{563A6CBD-E469-24B2-48C8-537CB1453C9F}"/>
              </a:ext>
            </a:extLst>
          </p:cNvPr>
          <p:cNvSpPr txBox="1"/>
          <p:nvPr/>
        </p:nvSpPr>
        <p:spPr>
          <a:xfrm>
            <a:off x="5795975" y="361427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65" name="テキスト ボックス 64">
            <a:extLst>
              <a:ext uri="{FF2B5EF4-FFF2-40B4-BE49-F238E27FC236}">
                <a16:creationId xmlns:a16="http://schemas.microsoft.com/office/drawing/2014/main" id="{8504F4A0-1E10-E236-7879-1E9BCCA76582}"/>
              </a:ext>
            </a:extLst>
          </p:cNvPr>
          <p:cNvSpPr txBox="1"/>
          <p:nvPr/>
        </p:nvSpPr>
        <p:spPr>
          <a:xfrm>
            <a:off x="6013403" y="361427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66" name="テキスト ボックス 65">
            <a:extLst>
              <a:ext uri="{FF2B5EF4-FFF2-40B4-BE49-F238E27FC236}">
                <a16:creationId xmlns:a16="http://schemas.microsoft.com/office/drawing/2014/main" id="{B3A89B5B-4C40-85A3-E471-1BCE9E843D6C}"/>
              </a:ext>
            </a:extLst>
          </p:cNvPr>
          <p:cNvSpPr txBox="1"/>
          <p:nvPr/>
        </p:nvSpPr>
        <p:spPr>
          <a:xfrm>
            <a:off x="6967017" y="362347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67" name="テキスト ボックス 66">
            <a:extLst>
              <a:ext uri="{FF2B5EF4-FFF2-40B4-BE49-F238E27FC236}">
                <a16:creationId xmlns:a16="http://schemas.microsoft.com/office/drawing/2014/main" id="{0FF5BDF4-D61F-8FB9-77B5-B2445FA37D0E}"/>
              </a:ext>
            </a:extLst>
          </p:cNvPr>
          <p:cNvSpPr txBox="1"/>
          <p:nvPr/>
        </p:nvSpPr>
        <p:spPr>
          <a:xfrm>
            <a:off x="7151733" y="362347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68" name="テキスト ボックス 67">
            <a:extLst>
              <a:ext uri="{FF2B5EF4-FFF2-40B4-BE49-F238E27FC236}">
                <a16:creationId xmlns:a16="http://schemas.microsoft.com/office/drawing/2014/main" id="{78F7AF7C-21D9-FCA1-DB64-068370896B34}"/>
              </a:ext>
            </a:extLst>
          </p:cNvPr>
          <p:cNvSpPr txBox="1"/>
          <p:nvPr/>
        </p:nvSpPr>
        <p:spPr>
          <a:xfrm>
            <a:off x="3498226" y="547685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69" name="テキスト ボックス 68">
            <a:extLst>
              <a:ext uri="{FF2B5EF4-FFF2-40B4-BE49-F238E27FC236}">
                <a16:creationId xmlns:a16="http://schemas.microsoft.com/office/drawing/2014/main" id="{74C95EA5-5053-D176-8EF6-C7897B0D1669}"/>
              </a:ext>
            </a:extLst>
          </p:cNvPr>
          <p:cNvSpPr txBox="1"/>
          <p:nvPr/>
        </p:nvSpPr>
        <p:spPr>
          <a:xfrm>
            <a:off x="1819922" y="266790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Tree>
    <p:extLst>
      <p:ext uri="{BB962C8B-B14F-4D97-AF65-F5344CB8AC3E}">
        <p14:creationId xmlns:p14="http://schemas.microsoft.com/office/powerpoint/2010/main" val="608248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．新しい生息地を確保しよう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156626" y="380187"/>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かくほ</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819922" y="380187"/>
            <a:ext cx="107798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せいそくち</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890944" y="400629"/>
            <a:ext cx="59321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あたら</a:t>
            </a:r>
          </a:p>
        </p:txBody>
      </p:sp>
      <p:pic>
        <p:nvPicPr>
          <p:cNvPr id="6" name="図 5">
            <a:extLst>
              <a:ext uri="{FF2B5EF4-FFF2-40B4-BE49-F238E27FC236}">
                <a16:creationId xmlns:a16="http://schemas.microsoft.com/office/drawing/2014/main" id="{2A73A055-3FDD-4B78-845B-F265A14A46AC}"/>
              </a:ext>
            </a:extLst>
          </p:cNvPr>
          <p:cNvPicPr>
            <a:picLocks noChangeAspect="1"/>
          </p:cNvPicPr>
          <p:nvPr/>
        </p:nvPicPr>
        <p:blipFill>
          <a:blip r:embed="rId2"/>
          <a:stretch>
            <a:fillRect/>
          </a:stretch>
        </p:blipFill>
        <p:spPr>
          <a:xfrm>
            <a:off x="672290" y="1617417"/>
            <a:ext cx="4968671" cy="3353091"/>
          </a:xfrm>
          <a:prstGeom prst="rect">
            <a:avLst/>
          </a:prstGeom>
        </p:spPr>
      </p:pic>
      <p:sp>
        <p:nvSpPr>
          <p:cNvPr id="50" name="四角形: 角を丸くする 49">
            <a:extLst>
              <a:ext uri="{FF2B5EF4-FFF2-40B4-BE49-F238E27FC236}">
                <a16:creationId xmlns:a16="http://schemas.microsoft.com/office/drawing/2014/main" id="{1CDEB486-6338-4094-967E-F379122A0816}"/>
              </a:ext>
            </a:extLst>
          </p:cNvPr>
          <p:cNvSpPr/>
          <p:nvPr/>
        </p:nvSpPr>
        <p:spPr>
          <a:xfrm>
            <a:off x="1799620" y="3104055"/>
            <a:ext cx="508574" cy="398169"/>
          </a:xfrm>
          <a:prstGeom prst="roundRect">
            <a:avLst>
              <a:gd name="adj" fmla="val 28193"/>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3" name="図 52">
            <a:extLst>
              <a:ext uri="{FF2B5EF4-FFF2-40B4-BE49-F238E27FC236}">
                <a16:creationId xmlns:a16="http://schemas.microsoft.com/office/drawing/2014/main" id="{6F026D9A-09F2-4C4B-8EE4-DA45ECDFF59C}"/>
              </a:ext>
            </a:extLst>
          </p:cNvPr>
          <p:cNvPicPr>
            <a:picLocks noChangeAspect="1"/>
          </p:cNvPicPr>
          <p:nvPr/>
        </p:nvPicPr>
        <p:blipFill>
          <a:blip r:embed="rId3"/>
          <a:stretch>
            <a:fillRect/>
          </a:stretch>
        </p:blipFill>
        <p:spPr>
          <a:xfrm>
            <a:off x="148728" y="3068523"/>
            <a:ext cx="494313" cy="472343"/>
          </a:xfrm>
          <a:prstGeom prst="rect">
            <a:avLst/>
          </a:prstGeom>
          <a:ln w="28575">
            <a:solidFill>
              <a:schemeClr val="accent1"/>
            </a:solidFill>
          </a:ln>
        </p:spPr>
      </p:pic>
      <p:cxnSp>
        <p:nvCxnSpPr>
          <p:cNvPr id="54" name="直線矢印コネクタ 53">
            <a:extLst>
              <a:ext uri="{FF2B5EF4-FFF2-40B4-BE49-F238E27FC236}">
                <a16:creationId xmlns:a16="http://schemas.microsoft.com/office/drawing/2014/main" id="{54B811AB-36CD-472A-A002-BA2573E2B315}"/>
              </a:ext>
            </a:extLst>
          </p:cNvPr>
          <p:cNvCxnSpPr>
            <a:cxnSpLocks/>
            <a:stCxn id="53" idx="3"/>
          </p:cNvCxnSpPr>
          <p:nvPr/>
        </p:nvCxnSpPr>
        <p:spPr>
          <a:xfrm>
            <a:off x="643041" y="3304695"/>
            <a:ext cx="30926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9A979D3E-C3AF-4F5C-8A32-9298C7B0EDA5}"/>
              </a:ext>
            </a:extLst>
          </p:cNvPr>
          <p:cNvSpPr txBox="1"/>
          <p:nvPr/>
        </p:nvSpPr>
        <p:spPr>
          <a:xfrm>
            <a:off x="643041" y="5156453"/>
            <a:ext cx="6669747"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3C026998-FF23-4D81-9269-9187551AEA40}"/>
              </a:ext>
            </a:extLst>
          </p:cNvPr>
          <p:cNvSpPr txBox="1"/>
          <p:nvPr/>
        </p:nvSpPr>
        <p:spPr>
          <a:xfrm>
            <a:off x="5389463" y="521933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6" name="図 35">
            <a:extLst>
              <a:ext uri="{FF2B5EF4-FFF2-40B4-BE49-F238E27FC236}">
                <a16:creationId xmlns:a16="http://schemas.microsoft.com/office/drawing/2014/main" id="{7E577042-D395-427B-8A84-D23126B32B6E}"/>
              </a:ext>
            </a:extLst>
          </p:cNvPr>
          <p:cNvPicPr>
            <a:picLocks noChangeAspect="1"/>
          </p:cNvPicPr>
          <p:nvPr/>
        </p:nvPicPr>
        <p:blipFill>
          <a:blip r:embed="rId4"/>
          <a:stretch>
            <a:fillRect/>
          </a:stretch>
        </p:blipFill>
        <p:spPr>
          <a:xfrm>
            <a:off x="3047406" y="5275668"/>
            <a:ext cx="2324301" cy="541067"/>
          </a:xfrm>
          <a:prstGeom prst="rect">
            <a:avLst/>
          </a:prstGeom>
        </p:spPr>
      </p:pic>
      <p:sp>
        <p:nvSpPr>
          <p:cNvPr id="37" name="テキスト ボックス 36">
            <a:extLst>
              <a:ext uri="{FF2B5EF4-FFF2-40B4-BE49-F238E27FC236}">
                <a16:creationId xmlns:a16="http://schemas.microsoft.com/office/drawing/2014/main" id="{998B2F59-CC69-4C83-9613-CB7D2CE4748D}"/>
              </a:ext>
            </a:extLst>
          </p:cNvPr>
          <p:cNvSpPr txBox="1"/>
          <p:nvPr/>
        </p:nvSpPr>
        <p:spPr>
          <a:xfrm>
            <a:off x="660797" y="5741065"/>
            <a:ext cx="665199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B1BB5C89-2659-4657-842F-7BB2FFE95245}"/>
              </a:ext>
            </a:extLst>
          </p:cNvPr>
          <p:cNvSpPr txBox="1"/>
          <p:nvPr/>
        </p:nvSpPr>
        <p:spPr>
          <a:xfrm>
            <a:off x="6329275" y="581196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56" name="図 55">
            <a:extLst>
              <a:ext uri="{FF2B5EF4-FFF2-40B4-BE49-F238E27FC236}">
                <a16:creationId xmlns:a16="http://schemas.microsoft.com/office/drawing/2014/main" id="{983948BF-9DE9-473F-B1FB-DE844B56D2D4}"/>
              </a:ext>
            </a:extLst>
          </p:cNvPr>
          <p:cNvPicPr>
            <a:picLocks noChangeAspect="1"/>
          </p:cNvPicPr>
          <p:nvPr/>
        </p:nvPicPr>
        <p:blipFill>
          <a:blip r:embed="rId5"/>
          <a:stretch>
            <a:fillRect/>
          </a:stretch>
        </p:blipFill>
        <p:spPr>
          <a:xfrm>
            <a:off x="3047406" y="5807698"/>
            <a:ext cx="3132091" cy="579170"/>
          </a:xfrm>
          <a:prstGeom prst="rect">
            <a:avLst/>
          </a:prstGeom>
        </p:spPr>
      </p:pic>
      <p:sp>
        <p:nvSpPr>
          <p:cNvPr id="59" name="テキスト ボックス 58">
            <a:extLst>
              <a:ext uri="{FF2B5EF4-FFF2-40B4-BE49-F238E27FC236}">
                <a16:creationId xmlns:a16="http://schemas.microsoft.com/office/drawing/2014/main" id="{D3A67939-A5A0-40C2-BF43-38282AD9C532}"/>
              </a:ext>
            </a:extLst>
          </p:cNvPr>
          <p:cNvSpPr txBox="1"/>
          <p:nvPr/>
        </p:nvSpPr>
        <p:spPr>
          <a:xfrm>
            <a:off x="3403063" y="2764993"/>
            <a:ext cx="559220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▼をクリックし、プルダウンから「</a:t>
            </a:r>
            <a:r>
              <a:rPr kumimoji="1" lang="ja-JP" altLang="en-US" b="1" dirty="0">
                <a:solidFill>
                  <a:srgbClr val="575E75"/>
                </a:solidFill>
                <a:latin typeface="メイリオ" panose="020B0604030504040204" pitchFamily="50" charset="-128"/>
                <a:ea typeface="メイリオ" panose="020B0604030504040204" pitchFamily="50" charset="-128"/>
              </a:rPr>
              <a:t>右</a:t>
            </a:r>
            <a:r>
              <a:rPr kumimoji="1" lang="ja-JP" altLang="en-US" dirty="0">
                <a:solidFill>
                  <a:srgbClr val="575E75"/>
                </a:solidFill>
                <a:latin typeface="メイリオ" panose="020B0604030504040204" pitchFamily="50" charset="-128"/>
                <a:ea typeface="メイリオ" panose="020B0604030504040204" pitchFamily="50" charset="-128"/>
              </a:rPr>
              <a:t>」を選ぶ。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B8492103-5788-479F-88BE-A6BCECB35A74}"/>
              </a:ext>
            </a:extLst>
          </p:cNvPr>
          <p:cNvSpPr txBox="1"/>
          <p:nvPr/>
        </p:nvSpPr>
        <p:spPr>
          <a:xfrm>
            <a:off x="8149485" y="282787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grpSp>
        <p:nvGrpSpPr>
          <p:cNvPr id="67" name="グループ化 66">
            <a:extLst>
              <a:ext uri="{FF2B5EF4-FFF2-40B4-BE49-F238E27FC236}">
                <a16:creationId xmlns:a16="http://schemas.microsoft.com/office/drawing/2014/main" id="{56796256-F6EF-4B32-B554-0BF8EB8F32E4}"/>
              </a:ext>
            </a:extLst>
          </p:cNvPr>
          <p:cNvGrpSpPr/>
          <p:nvPr/>
        </p:nvGrpSpPr>
        <p:grpSpPr>
          <a:xfrm>
            <a:off x="7396305" y="5102694"/>
            <a:ext cx="1215452" cy="1215452"/>
            <a:chOff x="5638108" y="5543188"/>
            <a:chExt cx="1215452" cy="1215452"/>
          </a:xfrm>
        </p:grpSpPr>
        <p:sp>
          <p:nvSpPr>
            <p:cNvPr id="68" name="楕円 67">
              <a:extLst>
                <a:ext uri="{FF2B5EF4-FFF2-40B4-BE49-F238E27FC236}">
                  <a16:creationId xmlns:a16="http://schemas.microsoft.com/office/drawing/2014/main" id="{D8851C81-7283-4A99-BB25-E0B4CB22BD49}"/>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69" name="図 68">
              <a:extLst>
                <a:ext uri="{FF2B5EF4-FFF2-40B4-BE49-F238E27FC236}">
                  <a16:creationId xmlns:a16="http://schemas.microsoft.com/office/drawing/2014/main" id="{C8815A4D-EE2A-42BE-BCB6-47ED2BA9E2B6}"/>
                </a:ext>
              </a:extLst>
            </p:cNvPr>
            <p:cNvPicPr>
              <a:picLocks noChangeAspect="1"/>
            </p:cNvPicPr>
            <p:nvPr/>
          </p:nvPicPr>
          <p:blipFill rotWithShape="1">
            <a:blip r:embed="rId6"/>
            <a:srcRect l="9416" t="9912" r="9339" b="10536"/>
            <a:stretch/>
          </p:blipFill>
          <p:spPr>
            <a:xfrm>
              <a:off x="5938259" y="5686636"/>
              <a:ext cx="613737" cy="572336"/>
            </a:xfrm>
            <a:prstGeom prst="rect">
              <a:avLst/>
            </a:prstGeom>
          </p:spPr>
        </p:pic>
        <p:sp>
          <p:nvSpPr>
            <p:cNvPr id="70" name="テキスト ボックス 69">
              <a:extLst>
                <a:ext uri="{FF2B5EF4-FFF2-40B4-BE49-F238E27FC236}">
                  <a16:creationId xmlns:a16="http://schemas.microsoft.com/office/drawing/2014/main" id="{077C0EB9-865E-4C43-9A62-BFA354E267B3}"/>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77319ADA-158E-49B6-8841-BA7A4C343938}"/>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72" name="テキスト ボックス 71">
            <a:extLst>
              <a:ext uri="{FF2B5EF4-FFF2-40B4-BE49-F238E27FC236}">
                <a16:creationId xmlns:a16="http://schemas.microsoft.com/office/drawing/2014/main" id="{C6EAE63F-E52B-4789-8A35-375BAEB7BA59}"/>
              </a:ext>
            </a:extLst>
          </p:cNvPr>
          <p:cNvSpPr txBox="1"/>
          <p:nvPr/>
        </p:nvSpPr>
        <p:spPr>
          <a:xfrm>
            <a:off x="7916232" y="338921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493CE4AE-2BFE-47E4-923F-2BA9468577B6}"/>
              </a:ext>
            </a:extLst>
          </p:cNvPr>
          <p:cNvSpPr txBox="1"/>
          <p:nvPr/>
        </p:nvSpPr>
        <p:spPr>
          <a:xfrm>
            <a:off x="7235779" y="339844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2BBF8920-9073-469B-B6AE-E09CFEC11285}"/>
              </a:ext>
            </a:extLst>
          </p:cNvPr>
          <p:cNvPicPr>
            <a:picLocks noChangeAspect="1"/>
          </p:cNvPicPr>
          <p:nvPr/>
        </p:nvPicPr>
        <p:blipFill>
          <a:blip r:embed="rId7"/>
          <a:stretch>
            <a:fillRect/>
          </a:stretch>
        </p:blipFill>
        <p:spPr>
          <a:xfrm>
            <a:off x="5872804" y="2870470"/>
            <a:ext cx="2194750" cy="563929"/>
          </a:xfrm>
          <a:prstGeom prst="rect">
            <a:avLst/>
          </a:prstGeom>
        </p:spPr>
      </p:pic>
      <p:sp>
        <p:nvSpPr>
          <p:cNvPr id="26" name="テキスト ボックス 25">
            <a:extLst>
              <a:ext uri="{FF2B5EF4-FFF2-40B4-BE49-F238E27FC236}">
                <a16:creationId xmlns:a16="http://schemas.microsoft.com/office/drawing/2014/main" id="{DD2302D4-94FC-429B-AF1A-9158814BBB3B}"/>
              </a:ext>
            </a:extLst>
          </p:cNvPr>
          <p:cNvSpPr txBox="1"/>
          <p:nvPr/>
        </p:nvSpPr>
        <p:spPr>
          <a:xfrm>
            <a:off x="2432482" y="1668504"/>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7" name="テキスト ボックス 26">
            <a:extLst>
              <a:ext uri="{FF2B5EF4-FFF2-40B4-BE49-F238E27FC236}">
                <a16:creationId xmlns:a16="http://schemas.microsoft.com/office/drawing/2014/main" id="{74B9CC62-A0CC-A866-5AA0-A45A649C8B5C}"/>
              </a:ext>
            </a:extLst>
          </p:cNvPr>
          <p:cNvSpPr txBox="1"/>
          <p:nvPr/>
        </p:nvSpPr>
        <p:spPr>
          <a:xfrm>
            <a:off x="2901075" y="1668504"/>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9" name="テキスト ボックス 28">
            <a:extLst>
              <a:ext uri="{FF2B5EF4-FFF2-40B4-BE49-F238E27FC236}">
                <a16:creationId xmlns:a16="http://schemas.microsoft.com/office/drawing/2014/main" id="{246DDC25-B4A8-922F-86A9-F6DBA3936122}"/>
              </a:ext>
            </a:extLst>
          </p:cNvPr>
          <p:cNvSpPr txBox="1"/>
          <p:nvPr/>
        </p:nvSpPr>
        <p:spPr>
          <a:xfrm>
            <a:off x="2948008" y="2144805"/>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31" name="テキスト ボックス 30">
            <a:extLst>
              <a:ext uri="{FF2B5EF4-FFF2-40B4-BE49-F238E27FC236}">
                <a16:creationId xmlns:a16="http://schemas.microsoft.com/office/drawing/2014/main" id="{CB874BFB-1DB5-6903-3FEA-68978982A149}"/>
              </a:ext>
            </a:extLst>
          </p:cNvPr>
          <p:cNvSpPr txBox="1"/>
          <p:nvPr/>
        </p:nvSpPr>
        <p:spPr>
          <a:xfrm>
            <a:off x="3309576" y="215519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32" name="テキスト ボックス 31">
            <a:extLst>
              <a:ext uri="{FF2B5EF4-FFF2-40B4-BE49-F238E27FC236}">
                <a16:creationId xmlns:a16="http://schemas.microsoft.com/office/drawing/2014/main" id="{C46943CA-5462-6BAA-9220-16700505BF2B}"/>
              </a:ext>
            </a:extLst>
          </p:cNvPr>
          <p:cNvSpPr txBox="1"/>
          <p:nvPr/>
        </p:nvSpPr>
        <p:spPr>
          <a:xfrm>
            <a:off x="4591861" y="215519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34" name="テキスト ボックス 33">
            <a:extLst>
              <a:ext uri="{FF2B5EF4-FFF2-40B4-BE49-F238E27FC236}">
                <a16:creationId xmlns:a16="http://schemas.microsoft.com/office/drawing/2014/main" id="{A7F14421-06F2-E506-662A-83A531474C57}"/>
              </a:ext>
            </a:extLst>
          </p:cNvPr>
          <p:cNvSpPr txBox="1"/>
          <p:nvPr/>
        </p:nvSpPr>
        <p:spPr>
          <a:xfrm>
            <a:off x="4830070" y="215519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38" name="テキスト ボックス 37">
            <a:extLst>
              <a:ext uri="{FF2B5EF4-FFF2-40B4-BE49-F238E27FC236}">
                <a16:creationId xmlns:a16="http://schemas.microsoft.com/office/drawing/2014/main" id="{917C53F2-C02B-D869-2038-AF31A25DC024}"/>
              </a:ext>
            </a:extLst>
          </p:cNvPr>
          <p:cNvSpPr txBox="1"/>
          <p:nvPr/>
        </p:nvSpPr>
        <p:spPr>
          <a:xfrm>
            <a:off x="1819922" y="266790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39" name="テキスト ボックス 38">
            <a:extLst>
              <a:ext uri="{FF2B5EF4-FFF2-40B4-BE49-F238E27FC236}">
                <a16:creationId xmlns:a16="http://schemas.microsoft.com/office/drawing/2014/main" id="{14967716-7C97-02A1-B02F-E9187D83261E}"/>
              </a:ext>
            </a:extLst>
          </p:cNvPr>
          <p:cNvSpPr txBox="1"/>
          <p:nvPr/>
        </p:nvSpPr>
        <p:spPr>
          <a:xfrm>
            <a:off x="2472784" y="309198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40" name="テキスト ボックス 39">
            <a:extLst>
              <a:ext uri="{FF2B5EF4-FFF2-40B4-BE49-F238E27FC236}">
                <a16:creationId xmlns:a16="http://schemas.microsoft.com/office/drawing/2014/main" id="{01596488-A028-815B-B084-989C0ADEF3ED}"/>
              </a:ext>
            </a:extLst>
          </p:cNvPr>
          <p:cNvSpPr txBox="1"/>
          <p:nvPr/>
        </p:nvSpPr>
        <p:spPr>
          <a:xfrm>
            <a:off x="1819922" y="309198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1" name="テキスト ボックス 40">
            <a:extLst>
              <a:ext uri="{FF2B5EF4-FFF2-40B4-BE49-F238E27FC236}">
                <a16:creationId xmlns:a16="http://schemas.microsoft.com/office/drawing/2014/main" id="{71CEC4A8-DC10-D28C-66BC-9CD4FA21B8A4}"/>
              </a:ext>
            </a:extLst>
          </p:cNvPr>
          <p:cNvSpPr txBox="1"/>
          <p:nvPr/>
        </p:nvSpPr>
        <p:spPr>
          <a:xfrm>
            <a:off x="1808245" y="349437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2" name="テキスト ボックス 41">
            <a:extLst>
              <a:ext uri="{FF2B5EF4-FFF2-40B4-BE49-F238E27FC236}">
                <a16:creationId xmlns:a16="http://schemas.microsoft.com/office/drawing/2014/main" id="{F4CF1E3F-049C-3AAA-3733-9AC834018C1C}"/>
              </a:ext>
            </a:extLst>
          </p:cNvPr>
          <p:cNvSpPr txBox="1"/>
          <p:nvPr/>
        </p:nvSpPr>
        <p:spPr>
          <a:xfrm>
            <a:off x="2496457" y="3498151"/>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43" name="テキスト ボックス 42">
            <a:extLst>
              <a:ext uri="{FF2B5EF4-FFF2-40B4-BE49-F238E27FC236}">
                <a16:creationId xmlns:a16="http://schemas.microsoft.com/office/drawing/2014/main" id="{04A6E2AE-3E3F-60EA-3236-9072945526D1}"/>
              </a:ext>
            </a:extLst>
          </p:cNvPr>
          <p:cNvSpPr txBox="1"/>
          <p:nvPr/>
        </p:nvSpPr>
        <p:spPr>
          <a:xfrm>
            <a:off x="1799620" y="392528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4" name="テキスト ボックス 43">
            <a:extLst>
              <a:ext uri="{FF2B5EF4-FFF2-40B4-BE49-F238E27FC236}">
                <a16:creationId xmlns:a16="http://schemas.microsoft.com/office/drawing/2014/main" id="{9542C13C-45CB-750A-5E6C-ACE171820A1E}"/>
              </a:ext>
            </a:extLst>
          </p:cNvPr>
          <p:cNvSpPr txBox="1"/>
          <p:nvPr/>
        </p:nvSpPr>
        <p:spPr>
          <a:xfrm>
            <a:off x="3273805" y="390587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5" name="テキスト ボックス 44">
            <a:extLst>
              <a:ext uri="{FF2B5EF4-FFF2-40B4-BE49-F238E27FC236}">
                <a16:creationId xmlns:a16="http://schemas.microsoft.com/office/drawing/2014/main" id="{B56CDD95-3F59-0C7B-221E-72504D48FC5F}"/>
              </a:ext>
            </a:extLst>
          </p:cNvPr>
          <p:cNvSpPr txBox="1"/>
          <p:nvPr/>
        </p:nvSpPr>
        <p:spPr>
          <a:xfrm>
            <a:off x="7386992" y="288328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46" name="テキスト ボックス 45">
            <a:extLst>
              <a:ext uri="{FF2B5EF4-FFF2-40B4-BE49-F238E27FC236}">
                <a16:creationId xmlns:a16="http://schemas.microsoft.com/office/drawing/2014/main" id="{A9366A79-7EA7-6D61-73BF-E376DEE0128F}"/>
              </a:ext>
            </a:extLst>
          </p:cNvPr>
          <p:cNvSpPr txBox="1"/>
          <p:nvPr/>
        </p:nvSpPr>
        <p:spPr>
          <a:xfrm>
            <a:off x="6715384" y="289471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7" name="テキスト ボックス 46">
            <a:extLst>
              <a:ext uri="{FF2B5EF4-FFF2-40B4-BE49-F238E27FC236}">
                <a16:creationId xmlns:a16="http://schemas.microsoft.com/office/drawing/2014/main" id="{05F0D40A-30D8-AD4A-1E1C-86BA8125BF57}"/>
              </a:ext>
            </a:extLst>
          </p:cNvPr>
          <p:cNvSpPr txBox="1"/>
          <p:nvPr/>
        </p:nvSpPr>
        <p:spPr>
          <a:xfrm>
            <a:off x="3914186" y="529664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8" name="テキスト ボックス 47">
            <a:extLst>
              <a:ext uri="{FF2B5EF4-FFF2-40B4-BE49-F238E27FC236}">
                <a16:creationId xmlns:a16="http://schemas.microsoft.com/office/drawing/2014/main" id="{0777791F-9E0C-B830-06E1-2BEB5EDFB507}"/>
              </a:ext>
            </a:extLst>
          </p:cNvPr>
          <p:cNvSpPr txBox="1"/>
          <p:nvPr/>
        </p:nvSpPr>
        <p:spPr>
          <a:xfrm>
            <a:off x="4602398" y="530042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49" name="テキスト ボックス 48">
            <a:extLst>
              <a:ext uri="{FF2B5EF4-FFF2-40B4-BE49-F238E27FC236}">
                <a16:creationId xmlns:a16="http://schemas.microsoft.com/office/drawing/2014/main" id="{5291BF7B-7FE8-52F5-A0B3-2230842402FF}"/>
              </a:ext>
            </a:extLst>
          </p:cNvPr>
          <p:cNvSpPr txBox="1"/>
          <p:nvPr/>
        </p:nvSpPr>
        <p:spPr>
          <a:xfrm>
            <a:off x="3911618" y="5868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1" name="テキスト ボックス 50">
            <a:extLst>
              <a:ext uri="{FF2B5EF4-FFF2-40B4-BE49-F238E27FC236}">
                <a16:creationId xmlns:a16="http://schemas.microsoft.com/office/drawing/2014/main" id="{18691209-1598-1455-9B34-F126C0A21F1A}"/>
              </a:ext>
            </a:extLst>
          </p:cNvPr>
          <p:cNvSpPr txBox="1"/>
          <p:nvPr/>
        </p:nvSpPr>
        <p:spPr>
          <a:xfrm>
            <a:off x="5385803" y="584925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Tree>
    <p:extLst>
      <p:ext uri="{BB962C8B-B14F-4D97-AF65-F5344CB8AC3E}">
        <p14:creationId xmlns:p14="http://schemas.microsoft.com/office/powerpoint/2010/main" val="3418116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．新しい生息地を確保しよう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156626" y="380187"/>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かくほ</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819922" y="380187"/>
            <a:ext cx="107798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せいそくち</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890944" y="400629"/>
            <a:ext cx="59321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あたら</a:t>
            </a:r>
          </a:p>
        </p:txBody>
      </p:sp>
      <p:pic>
        <p:nvPicPr>
          <p:cNvPr id="44" name="図 43">
            <a:extLst>
              <a:ext uri="{FF2B5EF4-FFF2-40B4-BE49-F238E27FC236}">
                <a16:creationId xmlns:a16="http://schemas.microsoft.com/office/drawing/2014/main" id="{3137C10F-EE43-4383-9CA1-C7A8DE6933F6}"/>
              </a:ext>
            </a:extLst>
          </p:cNvPr>
          <p:cNvPicPr>
            <a:picLocks noChangeAspect="1"/>
          </p:cNvPicPr>
          <p:nvPr/>
        </p:nvPicPr>
        <p:blipFill>
          <a:blip r:embed="rId2"/>
          <a:srcRect/>
          <a:stretch/>
        </p:blipFill>
        <p:spPr>
          <a:xfrm>
            <a:off x="942622" y="2149575"/>
            <a:ext cx="7107736" cy="4620028"/>
          </a:xfrm>
          <a:prstGeom prst="rect">
            <a:avLst/>
          </a:prstGeom>
        </p:spPr>
      </p:pic>
      <p:sp>
        <p:nvSpPr>
          <p:cNvPr id="45" name="テキスト ボックス 44">
            <a:extLst>
              <a:ext uri="{FF2B5EF4-FFF2-40B4-BE49-F238E27FC236}">
                <a16:creationId xmlns:a16="http://schemas.microsoft.com/office/drawing/2014/main" id="{9FB83333-D530-442F-A52E-B7EA2092AA6E}"/>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fence</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3C8124DD-B188-4679-B1F4-A7B762B7FD99}"/>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47" name="テキスト ボックス 46">
            <a:extLst>
              <a:ext uri="{FF2B5EF4-FFF2-40B4-BE49-F238E27FC236}">
                <a16:creationId xmlns:a16="http://schemas.microsoft.com/office/drawing/2014/main" id="{EEF47A22-6494-4D14-9FFE-8721024703A1}"/>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8" name="テキスト ボックス 47">
            <a:extLst>
              <a:ext uri="{FF2B5EF4-FFF2-40B4-BE49-F238E27FC236}">
                <a16:creationId xmlns:a16="http://schemas.microsoft.com/office/drawing/2014/main" id="{E3F988A8-C2C1-4E1B-97DF-CDF4602536FB}"/>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9" name="正方形/長方形 48">
            <a:extLst>
              <a:ext uri="{FF2B5EF4-FFF2-40B4-BE49-F238E27FC236}">
                <a16:creationId xmlns:a16="http://schemas.microsoft.com/office/drawing/2014/main" id="{C5AF14CC-7ADA-472E-8EE5-0DB94D7B0348}"/>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正方形/長方形 50">
            <a:extLst>
              <a:ext uri="{FF2B5EF4-FFF2-40B4-BE49-F238E27FC236}">
                <a16:creationId xmlns:a16="http://schemas.microsoft.com/office/drawing/2014/main" id="{FE6C3A79-AF41-4AB0-A5ED-44AB14751A47}"/>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 name="吹き出し: 角を丸めた四角形 51">
            <a:extLst>
              <a:ext uri="{FF2B5EF4-FFF2-40B4-BE49-F238E27FC236}">
                <a16:creationId xmlns:a16="http://schemas.microsoft.com/office/drawing/2014/main" id="{2413F9E0-56E0-4559-A77A-417393C5014B}"/>
              </a:ext>
            </a:extLst>
          </p:cNvPr>
          <p:cNvSpPr/>
          <p:nvPr/>
        </p:nvSpPr>
        <p:spPr>
          <a:xfrm>
            <a:off x="2266606" y="5682644"/>
            <a:ext cx="1676334"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57" name="テキスト ボックス 56">
            <a:extLst>
              <a:ext uri="{FF2B5EF4-FFF2-40B4-BE49-F238E27FC236}">
                <a16:creationId xmlns:a16="http://schemas.microsoft.com/office/drawing/2014/main" id="{418A1A5C-6590-4165-88C8-7FD524CF1A1E}"/>
              </a:ext>
            </a:extLst>
          </p:cNvPr>
          <p:cNvSpPr txBox="1"/>
          <p:nvPr/>
        </p:nvSpPr>
        <p:spPr>
          <a:xfrm>
            <a:off x="2307719" y="5676170"/>
            <a:ext cx="1484299"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fence</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D020DC78-979F-4257-97D4-D54650BA7309}"/>
              </a:ext>
            </a:extLst>
          </p:cNvPr>
          <p:cNvSpPr txBox="1"/>
          <p:nvPr/>
        </p:nvSpPr>
        <p:spPr>
          <a:xfrm>
            <a:off x="2988782"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60" name="テキスト ボックス 59">
            <a:extLst>
              <a:ext uri="{FF2B5EF4-FFF2-40B4-BE49-F238E27FC236}">
                <a16:creationId xmlns:a16="http://schemas.microsoft.com/office/drawing/2014/main" id="{5938B163-5326-4C97-AFF4-8A318E262840}"/>
              </a:ext>
            </a:extLst>
          </p:cNvPr>
          <p:cNvSpPr txBox="1"/>
          <p:nvPr/>
        </p:nvSpPr>
        <p:spPr>
          <a:xfrm>
            <a:off x="4298047"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61" name="テキスト ボックス 60">
            <a:extLst>
              <a:ext uri="{FF2B5EF4-FFF2-40B4-BE49-F238E27FC236}">
                <a16:creationId xmlns:a16="http://schemas.microsoft.com/office/drawing/2014/main" id="{426A91AA-6408-44B8-9EED-3ABE48DEC35A}"/>
              </a:ext>
            </a:extLst>
          </p:cNvPr>
          <p:cNvSpPr txBox="1"/>
          <p:nvPr/>
        </p:nvSpPr>
        <p:spPr>
          <a:xfrm>
            <a:off x="5746149"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2" name="テキスト ボックス 61">
            <a:extLst>
              <a:ext uri="{FF2B5EF4-FFF2-40B4-BE49-F238E27FC236}">
                <a16:creationId xmlns:a16="http://schemas.microsoft.com/office/drawing/2014/main" id="{45051247-C873-4C98-8818-80D81FD9C702}"/>
              </a:ext>
            </a:extLst>
          </p:cNvPr>
          <p:cNvSpPr txBox="1"/>
          <p:nvPr/>
        </p:nvSpPr>
        <p:spPr>
          <a:xfrm>
            <a:off x="2967397" y="5757793"/>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3749740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．新しい生息地を確保しよう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156626" y="380187"/>
            <a:ext cx="71107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かくほ</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819922" y="380187"/>
            <a:ext cx="107798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せいそくち</a:t>
            </a:r>
          </a:p>
        </p:txBody>
      </p:sp>
      <p:sp>
        <p:nvSpPr>
          <p:cNvPr id="30" name="テキスト ボックス 29">
            <a:extLst>
              <a:ext uri="{FF2B5EF4-FFF2-40B4-BE49-F238E27FC236}">
                <a16:creationId xmlns:a16="http://schemas.microsoft.com/office/drawing/2014/main" id="{6AB14EFC-4907-48D3-93B3-BE8DBADA7760}"/>
              </a:ext>
            </a:extLst>
          </p:cNvPr>
          <p:cNvSpPr txBox="1"/>
          <p:nvPr/>
        </p:nvSpPr>
        <p:spPr>
          <a:xfrm>
            <a:off x="890944" y="400629"/>
            <a:ext cx="59321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あたら</a:t>
            </a:r>
          </a:p>
        </p:txBody>
      </p:sp>
      <p:pic>
        <p:nvPicPr>
          <p:cNvPr id="6" name="図 5">
            <a:extLst>
              <a:ext uri="{FF2B5EF4-FFF2-40B4-BE49-F238E27FC236}">
                <a16:creationId xmlns:a16="http://schemas.microsoft.com/office/drawing/2014/main" id="{E9ADF791-C25C-4C89-93A5-2C9659C148AF}"/>
              </a:ext>
            </a:extLst>
          </p:cNvPr>
          <p:cNvPicPr>
            <a:picLocks noChangeAspect="1"/>
          </p:cNvPicPr>
          <p:nvPr/>
        </p:nvPicPr>
        <p:blipFill>
          <a:blip r:embed="rId2"/>
          <a:srcRect/>
          <a:stretch/>
        </p:blipFill>
        <p:spPr>
          <a:xfrm>
            <a:off x="1013969" y="1831932"/>
            <a:ext cx="7116061" cy="4625439"/>
          </a:xfrm>
          <a:prstGeom prst="rect">
            <a:avLst/>
          </a:prstGeom>
        </p:spPr>
      </p:pic>
      <p:sp>
        <p:nvSpPr>
          <p:cNvPr id="7" name="テキスト ボックス 6">
            <a:extLst>
              <a:ext uri="{FF2B5EF4-FFF2-40B4-BE49-F238E27FC236}">
                <a16:creationId xmlns:a16="http://schemas.microsoft.com/office/drawing/2014/main" id="{95C21578-4D96-4399-80DF-AE9C3CD54C92}"/>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柵が</a:t>
            </a:r>
            <a:r>
              <a:rPr lang="ja-JP" altLang="en-US" i="0" dirty="0">
                <a:solidFill>
                  <a:srgbClr val="575E75"/>
                </a:solidFill>
                <a:effectLst/>
                <a:latin typeface="メイリオ" panose="020B0604030504040204" pitchFamily="50" charset="-128"/>
                <a:ea typeface="メイリオ" panose="020B0604030504040204" pitchFamily="50" charset="-128"/>
              </a:rPr>
              <a:t>完成しました！次のミッションに進みましょう！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F0300A2B-1B76-4187-A4A3-7FA41DB45990}"/>
              </a:ext>
            </a:extLst>
          </p:cNvPr>
          <p:cNvSpPr txBox="1"/>
          <p:nvPr/>
        </p:nvSpPr>
        <p:spPr>
          <a:xfrm>
            <a:off x="2744651" y="105308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10" name="テキスト ボックス 9">
            <a:extLst>
              <a:ext uri="{FF2B5EF4-FFF2-40B4-BE49-F238E27FC236}">
                <a16:creationId xmlns:a16="http://schemas.microsoft.com/office/drawing/2014/main" id="{6968586B-CC73-429C-BDE2-3DE402AA431D}"/>
              </a:ext>
            </a:extLst>
          </p:cNvPr>
          <p:cNvSpPr txBox="1"/>
          <p:nvPr/>
        </p:nvSpPr>
        <p:spPr>
          <a:xfrm>
            <a:off x="1133433" y="1053088"/>
            <a:ext cx="7192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かんせい</a:t>
            </a:r>
          </a:p>
        </p:txBody>
      </p:sp>
      <p:sp>
        <p:nvSpPr>
          <p:cNvPr id="11" name="テキスト ボックス 10">
            <a:extLst>
              <a:ext uri="{FF2B5EF4-FFF2-40B4-BE49-F238E27FC236}">
                <a16:creationId xmlns:a16="http://schemas.microsoft.com/office/drawing/2014/main" id="{FC88CA2C-39AC-485B-959A-36039D0DFCCC}"/>
              </a:ext>
            </a:extLst>
          </p:cNvPr>
          <p:cNvSpPr txBox="1"/>
          <p:nvPr/>
        </p:nvSpPr>
        <p:spPr>
          <a:xfrm>
            <a:off x="4572000" y="105308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12" name="テキスト ボックス 11">
            <a:extLst>
              <a:ext uri="{FF2B5EF4-FFF2-40B4-BE49-F238E27FC236}">
                <a16:creationId xmlns:a16="http://schemas.microsoft.com/office/drawing/2014/main" id="{38FFC268-FB36-4ACB-818F-2356B8D8AFFE}"/>
              </a:ext>
            </a:extLst>
          </p:cNvPr>
          <p:cNvSpPr txBox="1"/>
          <p:nvPr/>
        </p:nvSpPr>
        <p:spPr>
          <a:xfrm>
            <a:off x="705709" y="1053088"/>
            <a:ext cx="4579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a:t>
            </a:r>
          </a:p>
        </p:txBody>
      </p:sp>
    </p:spTree>
    <p:extLst>
      <p:ext uri="{BB962C8B-B14F-4D97-AF65-F5344CB8AC3E}">
        <p14:creationId xmlns:p14="http://schemas.microsoft.com/office/powerpoint/2010/main" val="2628128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608CDD8-4C7D-4481-82F2-7BAD9C8A0E33}"/>
              </a:ext>
            </a:extLst>
          </p:cNvPr>
          <p:cNvPicPr>
            <a:picLocks noChangeAspect="1"/>
          </p:cNvPicPr>
          <p:nvPr/>
        </p:nvPicPr>
        <p:blipFill>
          <a:blip r:embed="rId2"/>
          <a:stretch>
            <a:fillRect/>
          </a:stretch>
        </p:blipFill>
        <p:spPr>
          <a:xfrm>
            <a:off x="282497" y="1772317"/>
            <a:ext cx="4944554" cy="68476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ミッションをやり直したい時は？</a:t>
            </a:r>
          </a:p>
        </p:txBody>
      </p:sp>
      <p:sp>
        <p:nvSpPr>
          <p:cNvPr id="42" name="テキスト ボックス 41">
            <a:extLst>
              <a:ext uri="{FF2B5EF4-FFF2-40B4-BE49-F238E27FC236}">
                <a16:creationId xmlns:a16="http://schemas.microsoft.com/office/drawing/2014/main" id="{C4A1C047-F355-4735-982E-527AA6730DFC}"/>
              </a:ext>
            </a:extLst>
          </p:cNvPr>
          <p:cNvSpPr txBox="1"/>
          <p:nvPr/>
        </p:nvSpPr>
        <p:spPr>
          <a:xfrm>
            <a:off x="5296665" y="1196314"/>
            <a:ext cx="3847335" cy="249299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作成したプログラムでミッションを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クリアできなかった場合や、</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動きがおかしくなった場合は、</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ホットバーの</a:t>
            </a:r>
            <a:r>
              <a:rPr lang="en-US" altLang="ja-JP" sz="1600" i="0" dirty="0">
                <a:solidFill>
                  <a:srgbClr val="575E75"/>
                </a:solidFill>
                <a:effectLst/>
                <a:latin typeface="メイリオ" panose="020B0604030504040204" pitchFamily="50" charset="-128"/>
                <a:ea typeface="メイリオ" panose="020B0604030504040204" pitchFamily="50" charset="-128"/>
              </a:rPr>
              <a:t>1</a:t>
            </a:r>
            <a:r>
              <a:rPr lang="ja-JP" altLang="en-US" sz="1600" i="0" dirty="0">
                <a:solidFill>
                  <a:srgbClr val="575E75"/>
                </a:solidFill>
                <a:effectLst/>
                <a:latin typeface="メイリオ" panose="020B0604030504040204" pitchFamily="50" charset="-128"/>
                <a:ea typeface="メイリオ" panose="020B0604030504040204" pitchFamily="50" charset="-128"/>
              </a:rPr>
              <a:t>番目（リモコン）を選択、</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en-US" altLang="ja-JP" sz="1600" i="0" dirty="0">
                <a:solidFill>
                  <a:srgbClr val="575E75"/>
                </a:solidFill>
                <a:effectLst/>
                <a:latin typeface="メイリオ" panose="020B0604030504040204" pitchFamily="50" charset="-128"/>
                <a:ea typeface="メイリオ" panose="020B0604030504040204" pitchFamily="50" charset="-128"/>
              </a:rPr>
              <a:t>2</a:t>
            </a:r>
            <a:r>
              <a:rPr lang="ja-JP" altLang="en-US" sz="1600" i="0" dirty="0">
                <a:solidFill>
                  <a:srgbClr val="575E75"/>
                </a:solidFill>
                <a:effectLst/>
                <a:latin typeface="メイリオ" panose="020B0604030504040204" pitchFamily="50" charset="-128"/>
                <a:ea typeface="メイリオ" panose="020B0604030504040204" pitchFamily="50" charset="-128"/>
              </a:rPr>
              <a:t>回右クリックします。</a:t>
            </a:r>
            <a:endParaRPr kumimoji="1" lang="ja-JP" altLang="en-US" sz="16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8136C766-AC5D-4298-A1CD-22011E3695F3}"/>
              </a:ext>
            </a:extLst>
          </p:cNvPr>
          <p:cNvSpPr txBox="1"/>
          <p:nvPr/>
        </p:nvSpPr>
        <p:spPr>
          <a:xfrm>
            <a:off x="5243397" y="1269739"/>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45" name="テキスト ボックス 44">
            <a:extLst>
              <a:ext uri="{FF2B5EF4-FFF2-40B4-BE49-F238E27FC236}">
                <a16:creationId xmlns:a16="http://schemas.microsoft.com/office/drawing/2014/main" id="{93F6B759-268F-4DFB-9041-DF0FC763D574}"/>
              </a:ext>
            </a:extLst>
          </p:cNvPr>
          <p:cNvSpPr txBox="1"/>
          <p:nvPr/>
        </p:nvSpPr>
        <p:spPr>
          <a:xfrm>
            <a:off x="5397094" y="3212866"/>
            <a:ext cx="686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みぎ</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3327068" y="391317"/>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なお</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525054" y="395057"/>
            <a:ext cx="499207"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とき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FD7C964A-2FC9-4924-B1DB-6EE9BF30E828}"/>
              </a:ext>
            </a:extLst>
          </p:cNvPr>
          <p:cNvSpPr txBox="1"/>
          <p:nvPr/>
        </p:nvSpPr>
        <p:spPr>
          <a:xfrm>
            <a:off x="5296665" y="3946738"/>
            <a:ext cx="3713395" cy="1508105"/>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アクティビティーがリセットされ</a:t>
            </a:r>
            <a:r>
              <a:rPr lang="ja-JP" altLang="en-US" sz="1600" dirty="0">
                <a:solidFill>
                  <a:srgbClr val="575E75"/>
                </a:solidFill>
                <a:latin typeface="メイリオ" panose="020B0604030504040204" pitchFamily="50" charset="-128"/>
                <a:ea typeface="メイリオ" panose="020B0604030504040204" pitchFamily="50" charset="-128"/>
              </a:rPr>
              <a:t>、</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再度プログラムを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作成・実行することができます。</a:t>
            </a:r>
            <a:endParaRPr kumimoji="1" lang="ja-JP" altLang="en-US" sz="16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C3A15FD-2776-4C64-8448-E664B15B1B93}"/>
              </a:ext>
            </a:extLst>
          </p:cNvPr>
          <p:cNvSpPr txBox="1"/>
          <p:nvPr/>
        </p:nvSpPr>
        <p:spPr>
          <a:xfrm>
            <a:off x="7082555" y="17568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6" name="テキスト ボックス 15">
            <a:extLst>
              <a:ext uri="{FF2B5EF4-FFF2-40B4-BE49-F238E27FC236}">
                <a16:creationId xmlns:a16="http://schemas.microsoft.com/office/drawing/2014/main" id="{974B6B7F-1925-4A86-8950-8FBEA4A99C9A}"/>
              </a:ext>
            </a:extLst>
          </p:cNvPr>
          <p:cNvSpPr txBox="1"/>
          <p:nvPr/>
        </p:nvSpPr>
        <p:spPr>
          <a:xfrm>
            <a:off x="8424230" y="2718440"/>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p>
        </p:txBody>
      </p:sp>
      <p:sp>
        <p:nvSpPr>
          <p:cNvPr id="18" name="テキスト ボックス 17">
            <a:extLst>
              <a:ext uri="{FF2B5EF4-FFF2-40B4-BE49-F238E27FC236}">
                <a16:creationId xmlns:a16="http://schemas.microsoft.com/office/drawing/2014/main" id="{3B286ABE-E254-4AE8-BEA4-F210255A5F0D}"/>
              </a:ext>
            </a:extLst>
          </p:cNvPr>
          <p:cNvSpPr txBox="1"/>
          <p:nvPr/>
        </p:nvSpPr>
        <p:spPr>
          <a:xfrm>
            <a:off x="6667127" y="2718440"/>
            <a:ext cx="53276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ばんめ</a:t>
            </a:r>
          </a:p>
        </p:txBody>
      </p:sp>
      <p:sp>
        <p:nvSpPr>
          <p:cNvPr id="25" name="テキスト ボックス 24">
            <a:extLst>
              <a:ext uri="{FF2B5EF4-FFF2-40B4-BE49-F238E27FC236}">
                <a16:creationId xmlns:a16="http://schemas.microsoft.com/office/drawing/2014/main" id="{84617D50-C388-4FA9-8B2F-7193E9DC9EF1}"/>
              </a:ext>
            </a:extLst>
          </p:cNvPr>
          <p:cNvSpPr txBox="1"/>
          <p:nvPr/>
        </p:nvSpPr>
        <p:spPr>
          <a:xfrm>
            <a:off x="5234519" y="44886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さいど</a:t>
            </a:r>
          </a:p>
        </p:txBody>
      </p:sp>
      <p:sp>
        <p:nvSpPr>
          <p:cNvPr id="26" name="テキスト ボックス 25">
            <a:extLst>
              <a:ext uri="{FF2B5EF4-FFF2-40B4-BE49-F238E27FC236}">
                <a16:creationId xmlns:a16="http://schemas.microsoft.com/office/drawing/2014/main" id="{DE6721D8-CA60-4F57-A000-854301699AE8}"/>
              </a:ext>
            </a:extLst>
          </p:cNvPr>
          <p:cNvSpPr txBox="1"/>
          <p:nvPr/>
        </p:nvSpPr>
        <p:spPr>
          <a:xfrm>
            <a:off x="5247568"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27" name="テキスト ボックス 26">
            <a:extLst>
              <a:ext uri="{FF2B5EF4-FFF2-40B4-BE49-F238E27FC236}">
                <a16:creationId xmlns:a16="http://schemas.microsoft.com/office/drawing/2014/main" id="{FDB0466D-C857-4FA4-85F7-F522550F39A6}"/>
              </a:ext>
            </a:extLst>
          </p:cNvPr>
          <p:cNvSpPr txBox="1"/>
          <p:nvPr/>
        </p:nvSpPr>
        <p:spPr>
          <a:xfrm>
            <a:off x="5840544"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じっこう</a:t>
            </a:r>
          </a:p>
        </p:txBody>
      </p:sp>
      <p:sp>
        <p:nvSpPr>
          <p:cNvPr id="28" name="矢印: 右 27">
            <a:extLst>
              <a:ext uri="{FF2B5EF4-FFF2-40B4-BE49-F238E27FC236}">
                <a16:creationId xmlns:a16="http://schemas.microsoft.com/office/drawing/2014/main" id="{31E0410B-8C12-495E-BE3F-2525D1E9A73F}"/>
              </a:ext>
            </a:extLst>
          </p:cNvPr>
          <p:cNvSpPr/>
          <p:nvPr/>
        </p:nvSpPr>
        <p:spPr>
          <a:xfrm rot="5400000">
            <a:off x="2401127" y="2572982"/>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05F6C89E-5780-42A9-94C3-E83E0F44E149}"/>
              </a:ext>
            </a:extLst>
          </p:cNvPr>
          <p:cNvSpPr/>
          <p:nvPr/>
        </p:nvSpPr>
        <p:spPr>
          <a:xfrm flipH="1">
            <a:off x="272580" y="1756873"/>
            <a:ext cx="721717" cy="70021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テキスト ボックス 1">
            <a:extLst>
              <a:ext uri="{FF2B5EF4-FFF2-40B4-BE49-F238E27FC236}">
                <a16:creationId xmlns:a16="http://schemas.microsoft.com/office/drawing/2014/main" id="{DF9C4ABA-C098-147F-2FC2-DEDB11CD116B}"/>
              </a:ext>
            </a:extLst>
          </p:cNvPr>
          <p:cNvSpPr txBox="1"/>
          <p:nvPr/>
        </p:nvSpPr>
        <p:spPr>
          <a:xfrm>
            <a:off x="7299788" y="2211977"/>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4" name="テキスト ボックス 3">
            <a:extLst>
              <a:ext uri="{FF2B5EF4-FFF2-40B4-BE49-F238E27FC236}">
                <a16:creationId xmlns:a16="http://schemas.microsoft.com/office/drawing/2014/main" id="{45EB8D78-5808-0EBA-E3D3-65E17BA18B3A}"/>
              </a:ext>
            </a:extLst>
          </p:cNvPr>
          <p:cNvSpPr txBox="1"/>
          <p:nvPr/>
        </p:nvSpPr>
        <p:spPr>
          <a:xfrm>
            <a:off x="5118089" y="2211977"/>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p>
        </p:txBody>
      </p:sp>
      <p:pic>
        <p:nvPicPr>
          <p:cNvPr id="6" name="図 5">
            <a:extLst>
              <a:ext uri="{FF2B5EF4-FFF2-40B4-BE49-F238E27FC236}">
                <a16:creationId xmlns:a16="http://schemas.microsoft.com/office/drawing/2014/main" id="{0D86B891-3576-C66F-BFE1-C8AA9F8CFDC2}"/>
              </a:ext>
            </a:extLst>
          </p:cNvPr>
          <p:cNvPicPr>
            <a:picLocks noChangeAspect="1"/>
          </p:cNvPicPr>
          <p:nvPr/>
        </p:nvPicPr>
        <p:blipFill>
          <a:blip r:embed="rId3"/>
          <a:srcRect/>
          <a:stretch/>
        </p:blipFill>
        <p:spPr>
          <a:xfrm>
            <a:off x="238328" y="3360148"/>
            <a:ext cx="5014167" cy="3259209"/>
          </a:xfrm>
          <a:prstGeom prst="rect">
            <a:avLst/>
          </a:prstGeom>
        </p:spPr>
      </p:pic>
    </p:spTree>
    <p:extLst>
      <p:ext uri="{BB962C8B-B14F-4D97-AF65-F5344CB8AC3E}">
        <p14:creationId xmlns:p14="http://schemas.microsoft.com/office/powerpoint/2010/main" val="2112415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ミッション</a:t>
            </a:r>
            <a:r>
              <a:rPr lang="en-US" altLang="ja-JP" dirty="0"/>
              <a:t>2</a:t>
            </a:r>
            <a:r>
              <a:rPr lang="ja-JP" altLang="en-US" dirty="0"/>
              <a:t>：竹を植えよう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3724497" y="1398390"/>
            <a:ext cx="46121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8A478411-E3DC-4D9A-912F-021F4DE750C1}"/>
              </a:ext>
            </a:extLst>
          </p:cNvPr>
          <p:cNvSpPr txBox="1"/>
          <p:nvPr/>
        </p:nvSpPr>
        <p:spPr>
          <a:xfrm>
            <a:off x="2896021" y="1398390"/>
            <a:ext cx="539637"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たけ</a:t>
            </a:r>
          </a:p>
        </p:txBody>
      </p:sp>
    </p:spTree>
    <p:extLst>
      <p:ext uri="{BB962C8B-B14F-4D97-AF65-F5344CB8AC3E}">
        <p14:creationId xmlns:p14="http://schemas.microsoft.com/office/powerpoint/2010/main" val="3105717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．竹を植えよう</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囲いの中の境界部分に竹を植えよう！</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4787532" y="1052170"/>
            <a:ext cx="262636"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01689" y="380507"/>
            <a:ext cx="504438"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たけ</a:t>
            </a:r>
          </a:p>
        </p:txBody>
      </p:sp>
      <p:sp>
        <p:nvSpPr>
          <p:cNvPr id="24" name="テキスト ボックス 23">
            <a:extLst>
              <a:ext uri="{FF2B5EF4-FFF2-40B4-BE49-F238E27FC236}">
                <a16:creationId xmlns:a16="http://schemas.microsoft.com/office/drawing/2014/main" id="{D7A9B669-EEB3-4122-86FD-D1CAA4F6753D}"/>
              </a:ext>
            </a:extLst>
          </p:cNvPr>
          <p:cNvSpPr txBox="1"/>
          <p:nvPr/>
        </p:nvSpPr>
        <p:spPr>
          <a:xfrm>
            <a:off x="1922461" y="1069926"/>
            <a:ext cx="459989"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かこ</a:t>
            </a:r>
          </a:p>
        </p:txBody>
      </p:sp>
      <p:sp>
        <p:nvSpPr>
          <p:cNvPr id="59" name="テキスト ボックス 58">
            <a:extLst>
              <a:ext uri="{FF2B5EF4-FFF2-40B4-BE49-F238E27FC236}">
                <a16:creationId xmlns:a16="http://schemas.microsoft.com/office/drawing/2014/main" id="{1C06D488-C504-457F-8F6B-3DBB9B263B6F}"/>
              </a:ext>
            </a:extLst>
          </p:cNvPr>
          <p:cNvSpPr txBox="1"/>
          <p:nvPr/>
        </p:nvSpPr>
        <p:spPr>
          <a:xfrm>
            <a:off x="450813" y="1457157"/>
            <a:ext cx="85727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竹はパンダのエサとなります。また背が高くなると隠れ家にもなります。</a:t>
            </a:r>
            <a:endParaRPr kumimoji="1" lang="ja-JP" altLang="en-US"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66AA74AB-205A-4191-A63F-1EF2A24EC96E}"/>
              </a:ext>
            </a:extLst>
          </p:cNvPr>
          <p:cNvSpPr txBox="1"/>
          <p:nvPr/>
        </p:nvSpPr>
        <p:spPr>
          <a:xfrm>
            <a:off x="6126947" y="1526111"/>
            <a:ext cx="4469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a:t>
            </a:r>
          </a:p>
        </p:txBody>
      </p:sp>
      <p:sp>
        <p:nvSpPr>
          <p:cNvPr id="67" name="テキスト ボックス 66">
            <a:extLst>
              <a:ext uri="{FF2B5EF4-FFF2-40B4-BE49-F238E27FC236}">
                <a16:creationId xmlns:a16="http://schemas.microsoft.com/office/drawing/2014/main" id="{5FD53BAF-FF2C-4587-A96D-2FB038D5F63D}"/>
              </a:ext>
            </a:extLst>
          </p:cNvPr>
          <p:cNvSpPr txBox="1"/>
          <p:nvPr/>
        </p:nvSpPr>
        <p:spPr>
          <a:xfrm>
            <a:off x="367463" y="1526111"/>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たけ</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sp>
        <p:nvSpPr>
          <p:cNvPr id="31" name="テキスト ボックス 30">
            <a:extLst>
              <a:ext uri="{FF2B5EF4-FFF2-40B4-BE49-F238E27FC236}">
                <a16:creationId xmlns:a16="http://schemas.microsoft.com/office/drawing/2014/main" id="{452C2C51-AC6A-4EC6-A4B4-D023715C2C0F}"/>
              </a:ext>
            </a:extLst>
          </p:cNvPr>
          <p:cNvSpPr txBox="1"/>
          <p:nvPr/>
        </p:nvSpPr>
        <p:spPr>
          <a:xfrm>
            <a:off x="2622602" y="106104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なか</a:t>
            </a:r>
          </a:p>
        </p:txBody>
      </p:sp>
      <p:sp>
        <p:nvSpPr>
          <p:cNvPr id="32" name="テキスト ボックス 31">
            <a:extLst>
              <a:ext uri="{FF2B5EF4-FFF2-40B4-BE49-F238E27FC236}">
                <a16:creationId xmlns:a16="http://schemas.microsoft.com/office/drawing/2014/main" id="{D9FD186C-2804-4756-8D18-139DC00F3D98}"/>
              </a:ext>
            </a:extLst>
          </p:cNvPr>
          <p:cNvSpPr txBox="1"/>
          <p:nvPr/>
        </p:nvSpPr>
        <p:spPr>
          <a:xfrm>
            <a:off x="4222131" y="106104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たけ</a:t>
            </a:r>
          </a:p>
        </p:txBody>
      </p:sp>
      <p:sp>
        <p:nvSpPr>
          <p:cNvPr id="21" name="テキスト ボックス 20">
            <a:extLst>
              <a:ext uri="{FF2B5EF4-FFF2-40B4-BE49-F238E27FC236}">
                <a16:creationId xmlns:a16="http://schemas.microsoft.com/office/drawing/2014/main" id="{9B38C9DF-B9B7-4E6C-AD16-52BE7464CA2D}"/>
              </a:ext>
            </a:extLst>
          </p:cNvPr>
          <p:cNvSpPr txBox="1"/>
          <p:nvPr/>
        </p:nvSpPr>
        <p:spPr>
          <a:xfrm>
            <a:off x="3035675" y="1069925"/>
            <a:ext cx="1239274"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きょうかいぶぶん</a:t>
            </a:r>
          </a:p>
        </p:txBody>
      </p:sp>
      <p:sp>
        <p:nvSpPr>
          <p:cNvPr id="25" name="テキスト ボックス 24">
            <a:extLst>
              <a:ext uri="{FF2B5EF4-FFF2-40B4-BE49-F238E27FC236}">
                <a16:creationId xmlns:a16="http://schemas.microsoft.com/office/drawing/2014/main" id="{B9F5A816-8C8E-486D-BAA4-1AA14F007E46}"/>
              </a:ext>
            </a:extLst>
          </p:cNvPr>
          <p:cNvSpPr txBox="1"/>
          <p:nvPr/>
        </p:nvSpPr>
        <p:spPr>
          <a:xfrm>
            <a:off x="4109535" y="1526111"/>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a:t>
            </a:r>
          </a:p>
        </p:txBody>
      </p:sp>
      <p:sp>
        <p:nvSpPr>
          <p:cNvPr id="26" name="テキスト ボックス 25">
            <a:extLst>
              <a:ext uri="{FF2B5EF4-FFF2-40B4-BE49-F238E27FC236}">
                <a16:creationId xmlns:a16="http://schemas.microsoft.com/office/drawing/2014/main" id="{7FE0E110-F1BA-4039-8EC7-0ED0A4E5276A}"/>
              </a:ext>
            </a:extLst>
          </p:cNvPr>
          <p:cNvSpPr txBox="1"/>
          <p:nvPr/>
        </p:nvSpPr>
        <p:spPr>
          <a:xfrm>
            <a:off x="4496126" y="1526111"/>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たか</a:t>
            </a:r>
          </a:p>
        </p:txBody>
      </p:sp>
      <p:sp>
        <p:nvSpPr>
          <p:cNvPr id="34" name="テキスト ボックス 33">
            <a:extLst>
              <a:ext uri="{FF2B5EF4-FFF2-40B4-BE49-F238E27FC236}">
                <a16:creationId xmlns:a16="http://schemas.microsoft.com/office/drawing/2014/main" id="{05966AE9-A2DA-417C-B948-A5689CDCB18D}"/>
              </a:ext>
            </a:extLst>
          </p:cNvPr>
          <p:cNvSpPr txBox="1"/>
          <p:nvPr/>
        </p:nvSpPr>
        <p:spPr>
          <a:xfrm>
            <a:off x="5697712" y="1526111"/>
            <a:ext cx="4469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a:t>
            </a:r>
          </a:p>
        </p:txBody>
      </p:sp>
      <p:sp>
        <p:nvSpPr>
          <p:cNvPr id="37" name="テキスト ボックス 36">
            <a:extLst>
              <a:ext uri="{FF2B5EF4-FFF2-40B4-BE49-F238E27FC236}">
                <a16:creationId xmlns:a16="http://schemas.microsoft.com/office/drawing/2014/main" id="{43300EAB-F88D-4FA6-ACFF-4FA6CC83792C}"/>
              </a:ext>
            </a:extLst>
          </p:cNvPr>
          <p:cNvSpPr txBox="1"/>
          <p:nvPr/>
        </p:nvSpPr>
        <p:spPr>
          <a:xfrm>
            <a:off x="1630823" y="6295455"/>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D1956783-68F5-4FD2-8D91-D6CDD2D4A28B}"/>
              </a:ext>
            </a:extLst>
          </p:cNvPr>
          <p:cNvSpPr txBox="1"/>
          <p:nvPr/>
        </p:nvSpPr>
        <p:spPr>
          <a:xfrm>
            <a:off x="5003110" y="6357594"/>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0" name="テキスト ボックス 39">
            <a:extLst>
              <a:ext uri="{FF2B5EF4-FFF2-40B4-BE49-F238E27FC236}">
                <a16:creationId xmlns:a16="http://schemas.microsoft.com/office/drawing/2014/main" id="{7F4FC131-A99D-403C-85EF-95C3EF4177FA}"/>
              </a:ext>
            </a:extLst>
          </p:cNvPr>
          <p:cNvSpPr txBox="1"/>
          <p:nvPr/>
        </p:nvSpPr>
        <p:spPr>
          <a:xfrm>
            <a:off x="5632154" y="635535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41" name="テキスト ボックス 40">
            <a:extLst>
              <a:ext uri="{FF2B5EF4-FFF2-40B4-BE49-F238E27FC236}">
                <a16:creationId xmlns:a16="http://schemas.microsoft.com/office/drawing/2014/main" id="{2635C8A6-8D49-4139-840F-E9051C571D37}"/>
              </a:ext>
            </a:extLst>
          </p:cNvPr>
          <p:cNvSpPr txBox="1"/>
          <p:nvPr/>
        </p:nvSpPr>
        <p:spPr>
          <a:xfrm>
            <a:off x="2471138" y="6343215"/>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6" name="図 5">
            <a:extLst>
              <a:ext uri="{FF2B5EF4-FFF2-40B4-BE49-F238E27FC236}">
                <a16:creationId xmlns:a16="http://schemas.microsoft.com/office/drawing/2014/main" id="{EE65D9AF-A585-44C1-9CB3-1D9028DEDD82}"/>
              </a:ext>
            </a:extLst>
          </p:cNvPr>
          <p:cNvPicPr>
            <a:picLocks noChangeAspect="1"/>
          </p:cNvPicPr>
          <p:nvPr/>
        </p:nvPicPr>
        <p:blipFill>
          <a:blip r:embed="rId2"/>
          <a:stretch>
            <a:fillRect/>
          </a:stretch>
        </p:blipFill>
        <p:spPr>
          <a:xfrm>
            <a:off x="1039931" y="1981138"/>
            <a:ext cx="6790533" cy="4413847"/>
          </a:xfrm>
          <a:prstGeom prst="rect">
            <a:avLst/>
          </a:prstGeom>
        </p:spPr>
      </p:pic>
    </p:spTree>
    <p:extLst>
      <p:ext uri="{BB962C8B-B14F-4D97-AF65-F5344CB8AC3E}">
        <p14:creationId xmlns:p14="http://schemas.microsoft.com/office/powerpoint/2010/main" val="3180754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．竹を植えよう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01689" y="380507"/>
            <a:ext cx="504438"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たけ</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53" name="図 52">
            <a:extLst>
              <a:ext uri="{FF2B5EF4-FFF2-40B4-BE49-F238E27FC236}">
                <a16:creationId xmlns:a16="http://schemas.microsoft.com/office/drawing/2014/main" id="{37CFD7C7-5E7C-404A-BC80-31DC9E88B43A}"/>
              </a:ext>
            </a:extLst>
          </p:cNvPr>
          <p:cNvPicPr>
            <a:picLocks noChangeAspect="1"/>
          </p:cNvPicPr>
          <p:nvPr/>
        </p:nvPicPr>
        <p:blipFill>
          <a:blip r:embed="rId2"/>
          <a:stretch>
            <a:fillRect/>
          </a:stretch>
        </p:blipFill>
        <p:spPr>
          <a:xfrm>
            <a:off x="0" y="1508194"/>
            <a:ext cx="9144000" cy="448305"/>
          </a:xfrm>
          <a:prstGeom prst="rect">
            <a:avLst/>
          </a:prstGeom>
        </p:spPr>
      </p:pic>
      <p:sp>
        <p:nvSpPr>
          <p:cNvPr id="54" name="テキスト ボックス 53">
            <a:extLst>
              <a:ext uri="{FF2B5EF4-FFF2-40B4-BE49-F238E27FC236}">
                <a16:creationId xmlns:a16="http://schemas.microsoft.com/office/drawing/2014/main" id="{B0031598-D3A9-4B60-9BCF-7644FAB33F1D}"/>
              </a:ext>
            </a:extLst>
          </p:cNvPr>
          <p:cNvSpPr txBox="1"/>
          <p:nvPr/>
        </p:nvSpPr>
        <p:spPr>
          <a:xfrm>
            <a:off x="712478" y="2881040"/>
            <a:ext cx="278433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プログラムの一部は</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既に準備されています。</a:t>
            </a:r>
            <a:endParaRPr kumimoji="1" lang="ja-JP" altLang="en-US"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AC2DC28D-5213-40A2-9A06-2DDA4863FE9C}"/>
              </a:ext>
            </a:extLst>
          </p:cNvPr>
          <p:cNvSpPr txBox="1"/>
          <p:nvPr/>
        </p:nvSpPr>
        <p:spPr>
          <a:xfrm>
            <a:off x="2042276" y="293436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いちぶ</a:t>
            </a:r>
          </a:p>
        </p:txBody>
      </p:sp>
      <p:sp>
        <p:nvSpPr>
          <p:cNvPr id="56" name="テキスト ボックス 55">
            <a:extLst>
              <a:ext uri="{FF2B5EF4-FFF2-40B4-BE49-F238E27FC236}">
                <a16:creationId xmlns:a16="http://schemas.microsoft.com/office/drawing/2014/main" id="{4F1EED1F-E1BF-4A6A-970F-D44DF85B6D02}"/>
              </a:ext>
            </a:extLst>
          </p:cNvPr>
          <p:cNvSpPr txBox="1"/>
          <p:nvPr/>
        </p:nvSpPr>
        <p:spPr>
          <a:xfrm>
            <a:off x="1158597" y="3487497"/>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57" name="テキスト ボックス 56">
            <a:extLst>
              <a:ext uri="{FF2B5EF4-FFF2-40B4-BE49-F238E27FC236}">
                <a16:creationId xmlns:a16="http://schemas.microsoft.com/office/drawing/2014/main" id="{7CFD59CE-11ED-436E-B5CE-602F10979402}"/>
              </a:ext>
            </a:extLst>
          </p:cNvPr>
          <p:cNvSpPr txBox="1"/>
          <p:nvPr/>
        </p:nvSpPr>
        <p:spPr>
          <a:xfrm>
            <a:off x="679502" y="3487497"/>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すで</a:t>
            </a:r>
          </a:p>
        </p:txBody>
      </p:sp>
      <p:sp>
        <p:nvSpPr>
          <p:cNvPr id="58" name="吹き出し: 角を丸めた四角形 57">
            <a:extLst>
              <a:ext uri="{FF2B5EF4-FFF2-40B4-BE49-F238E27FC236}">
                <a16:creationId xmlns:a16="http://schemas.microsoft.com/office/drawing/2014/main" id="{C2CF0FFB-0C68-442F-A54F-D795EB284D95}"/>
              </a:ext>
            </a:extLst>
          </p:cNvPr>
          <p:cNvSpPr/>
          <p:nvPr/>
        </p:nvSpPr>
        <p:spPr>
          <a:xfrm>
            <a:off x="1732340" y="5057736"/>
            <a:ext cx="5998917" cy="1586338"/>
          </a:xfrm>
          <a:prstGeom prst="wedgeRoundRectCallout">
            <a:avLst>
              <a:gd name="adj1" fmla="val -54536"/>
              <a:gd name="adj2" fmla="val -182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60" name="テキスト ボックス 59">
            <a:extLst>
              <a:ext uri="{FF2B5EF4-FFF2-40B4-BE49-F238E27FC236}">
                <a16:creationId xmlns:a16="http://schemas.microsoft.com/office/drawing/2014/main" id="{7B558D11-864A-40B3-BCCF-837E31199302}"/>
              </a:ext>
            </a:extLst>
          </p:cNvPr>
          <p:cNvSpPr txBox="1"/>
          <p:nvPr/>
        </p:nvSpPr>
        <p:spPr>
          <a:xfrm>
            <a:off x="1918387" y="5075299"/>
            <a:ext cx="5707531"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再生ボタンを押し、</a:t>
            </a:r>
            <a:r>
              <a:rPr kumimoji="1" lang="en-US" altLang="ja-JP" sz="1600" dirty="0">
                <a:solidFill>
                  <a:srgbClr val="575E75"/>
                </a:solidFill>
                <a:latin typeface="メイリオ" panose="020B0604030504040204" pitchFamily="50" charset="-128"/>
                <a:ea typeface="メイリオ" panose="020B0604030504040204" pitchFamily="50" charset="-128"/>
              </a:rPr>
              <a:t>T</a:t>
            </a:r>
            <a:r>
              <a:rPr kumimoji="1" lang="ja-JP" altLang="en-US" sz="1600" dirty="0">
                <a:solidFill>
                  <a:srgbClr val="575E75"/>
                </a:solidFill>
                <a:latin typeface="メイリオ" panose="020B0604030504040204" pitchFamily="50" charset="-128"/>
                <a:ea typeface="メイリオ" panose="020B0604030504040204" pitchFamily="50" charset="-128"/>
              </a:rPr>
              <a:t>キーを押してチャット画面を開こう。</a:t>
            </a: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en-US" altLang="ja-JP" sz="1600" dirty="0">
                <a:solidFill>
                  <a:srgbClr val="575E75"/>
                </a:solidFill>
                <a:latin typeface="メイリオ" panose="020B0604030504040204" pitchFamily="50" charset="-128"/>
                <a:ea typeface="メイリオ" panose="020B0604030504040204" pitchFamily="50" charset="-128"/>
              </a:rPr>
              <a:t>bamboo</a:t>
            </a:r>
            <a:r>
              <a:rPr kumimoji="1" lang="ja-JP" altLang="en-US" sz="1600" dirty="0">
                <a:solidFill>
                  <a:srgbClr val="575E75"/>
                </a:solidFill>
                <a:latin typeface="メイリオ" panose="020B0604030504040204" pitchFamily="50" charset="-128"/>
                <a:ea typeface="メイリオ" panose="020B0604030504040204" pitchFamily="50" charset="-128"/>
              </a:rPr>
              <a:t>」とコマンドを入力、矢印ボタンを押して、</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どんな動きをするか確認してみよう！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EF3DB3C7-56DE-4FAC-BCFA-A1EA16A15ED3}"/>
              </a:ext>
            </a:extLst>
          </p:cNvPr>
          <p:cNvSpPr txBox="1"/>
          <p:nvPr/>
        </p:nvSpPr>
        <p:spPr>
          <a:xfrm>
            <a:off x="5874734" y="5128181"/>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がめん</a:t>
            </a:r>
            <a:endParaRPr kumimoji="1" lang="ja-JP" altLang="en-US" sz="900"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799E7D2B-FA82-4296-8F21-A235121C116D}"/>
              </a:ext>
            </a:extLst>
          </p:cNvPr>
          <p:cNvSpPr txBox="1"/>
          <p:nvPr/>
        </p:nvSpPr>
        <p:spPr>
          <a:xfrm>
            <a:off x="6206800" y="5637829"/>
            <a:ext cx="309816" cy="22884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endParaRPr kumimoji="1" lang="ja-JP" altLang="en-US" sz="9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CBB7EA57-A05F-4616-B1AA-4D5A2BC9771F}"/>
              </a:ext>
            </a:extLst>
          </p:cNvPr>
          <p:cNvSpPr txBox="1"/>
          <p:nvPr/>
        </p:nvSpPr>
        <p:spPr>
          <a:xfrm>
            <a:off x="4907547" y="5637829"/>
            <a:ext cx="70383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やじるし</a:t>
            </a:r>
            <a:endParaRPr kumimoji="1" lang="ja-JP" altLang="en-US" sz="9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72212620-902F-4B3F-BEB0-48744883347D}"/>
              </a:ext>
            </a:extLst>
          </p:cNvPr>
          <p:cNvSpPr txBox="1"/>
          <p:nvPr/>
        </p:nvSpPr>
        <p:spPr>
          <a:xfrm>
            <a:off x="4157036" y="5637829"/>
            <a:ext cx="94046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900"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5953BB91-EA9D-45A7-B0D4-ECF754737055}"/>
              </a:ext>
            </a:extLst>
          </p:cNvPr>
          <p:cNvSpPr txBox="1"/>
          <p:nvPr/>
        </p:nvSpPr>
        <p:spPr>
          <a:xfrm>
            <a:off x="1887550" y="5128181"/>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さいせい</a:t>
            </a:r>
            <a:endParaRPr kumimoji="1" lang="ja-JP" altLang="en-US" sz="9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B63F74FA-9642-4DCD-861E-8B9C05465A66}"/>
              </a:ext>
            </a:extLst>
          </p:cNvPr>
          <p:cNvSpPr txBox="1"/>
          <p:nvPr/>
        </p:nvSpPr>
        <p:spPr>
          <a:xfrm>
            <a:off x="6498860" y="5128181"/>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ひら</a:t>
            </a:r>
            <a:endParaRPr kumimoji="1" lang="ja-JP" altLang="en-US" sz="9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F85DFF4C-4DCB-49A1-9119-4C81B78402A3}"/>
              </a:ext>
            </a:extLst>
          </p:cNvPr>
          <p:cNvSpPr txBox="1"/>
          <p:nvPr/>
        </p:nvSpPr>
        <p:spPr>
          <a:xfrm>
            <a:off x="2493906" y="6110247"/>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endParaRPr kumimoji="1" lang="ja-JP" altLang="en-US" sz="9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1CB461BD-46E1-4AB5-ABBF-58A1B93A1599}"/>
              </a:ext>
            </a:extLst>
          </p:cNvPr>
          <p:cNvSpPr txBox="1"/>
          <p:nvPr/>
        </p:nvSpPr>
        <p:spPr>
          <a:xfrm>
            <a:off x="3728055" y="6110247"/>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かくにん</a:t>
            </a:r>
            <a:endParaRPr kumimoji="1" lang="ja-JP" altLang="en-US" sz="900" dirty="0">
              <a:latin typeface="メイリオ" panose="020B0604030504040204" pitchFamily="50" charset="-128"/>
              <a:ea typeface="メイリオ" panose="020B0604030504040204" pitchFamily="50" charset="-128"/>
            </a:endParaRPr>
          </a:p>
        </p:txBody>
      </p:sp>
      <p:pic>
        <p:nvPicPr>
          <p:cNvPr id="71" name="図 70">
            <a:extLst>
              <a:ext uri="{FF2B5EF4-FFF2-40B4-BE49-F238E27FC236}">
                <a16:creationId xmlns:a16="http://schemas.microsoft.com/office/drawing/2014/main" id="{D2EBEDD4-F886-4B5A-9B25-B7786F283FA7}"/>
              </a:ext>
            </a:extLst>
          </p:cNvPr>
          <p:cNvPicPr>
            <a:picLocks noChangeAspect="1"/>
          </p:cNvPicPr>
          <p:nvPr/>
        </p:nvPicPr>
        <p:blipFill>
          <a:blip r:embed="rId3"/>
          <a:stretch>
            <a:fillRect/>
          </a:stretch>
        </p:blipFill>
        <p:spPr>
          <a:xfrm>
            <a:off x="3698738" y="2074443"/>
            <a:ext cx="4549024" cy="3000856"/>
          </a:xfrm>
          <a:prstGeom prst="rect">
            <a:avLst/>
          </a:prstGeom>
        </p:spPr>
      </p:pic>
      <p:pic>
        <p:nvPicPr>
          <p:cNvPr id="72" name="図 71">
            <a:extLst>
              <a:ext uri="{FF2B5EF4-FFF2-40B4-BE49-F238E27FC236}">
                <a16:creationId xmlns:a16="http://schemas.microsoft.com/office/drawing/2014/main" id="{3A718CEE-0A07-4EB0-8BD4-B3FE4A0738F8}"/>
              </a:ext>
            </a:extLst>
          </p:cNvPr>
          <p:cNvPicPr>
            <a:picLocks noChangeAspect="1"/>
          </p:cNvPicPr>
          <p:nvPr/>
        </p:nvPicPr>
        <p:blipFill>
          <a:blip r:embed="rId4"/>
          <a:stretch>
            <a:fillRect/>
          </a:stretch>
        </p:blipFill>
        <p:spPr>
          <a:xfrm>
            <a:off x="528884" y="4827602"/>
            <a:ext cx="1036176" cy="1755464"/>
          </a:xfrm>
          <a:prstGeom prst="rect">
            <a:avLst/>
          </a:prstGeom>
        </p:spPr>
      </p:pic>
      <p:sp>
        <p:nvSpPr>
          <p:cNvPr id="73" name="テキスト ボックス 72">
            <a:extLst>
              <a:ext uri="{FF2B5EF4-FFF2-40B4-BE49-F238E27FC236}">
                <a16:creationId xmlns:a16="http://schemas.microsoft.com/office/drawing/2014/main" id="{56210E2E-26D6-45B7-B650-544CFBBFB24C}"/>
              </a:ext>
            </a:extLst>
          </p:cNvPr>
          <p:cNvSpPr txBox="1"/>
          <p:nvPr/>
        </p:nvSpPr>
        <p:spPr>
          <a:xfrm>
            <a:off x="4529946" y="5128181"/>
            <a:ext cx="309816" cy="22884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endParaRPr kumimoji="1" lang="ja-JP" altLang="en-US" sz="900"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F3DC2FD5-FB1B-42B4-8BD9-D770926E377D}"/>
              </a:ext>
            </a:extLst>
          </p:cNvPr>
          <p:cNvSpPr txBox="1"/>
          <p:nvPr/>
        </p:nvSpPr>
        <p:spPr>
          <a:xfrm>
            <a:off x="3186996" y="5128181"/>
            <a:ext cx="309816" cy="22884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a:t>
            </a:r>
            <a:endParaRPr kumimoji="1" lang="ja-JP" altLang="en-US" sz="9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7093706B-D9E4-4F80-BBA9-9613B96EBE5A}"/>
              </a:ext>
            </a:extLst>
          </p:cNvPr>
          <p:cNvSpPr txBox="1"/>
          <p:nvPr/>
        </p:nvSpPr>
        <p:spPr>
          <a:xfrm>
            <a:off x="305095" y="877876"/>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48A6C0FF-A3F7-F41D-EB4F-D010E8039072}"/>
              </a:ext>
            </a:extLst>
          </p:cNvPr>
          <p:cNvSpPr txBox="1"/>
          <p:nvPr/>
        </p:nvSpPr>
        <p:spPr>
          <a:xfrm>
            <a:off x="5288214" y="2074443"/>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6" name="テキスト ボックス 25">
            <a:extLst>
              <a:ext uri="{FF2B5EF4-FFF2-40B4-BE49-F238E27FC236}">
                <a16:creationId xmlns:a16="http://schemas.microsoft.com/office/drawing/2014/main" id="{BCB1A991-4312-BDC4-5988-2F6893A433CB}"/>
              </a:ext>
            </a:extLst>
          </p:cNvPr>
          <p:cNvSpPr txBox="1"/>
          <p:nvPr/>
        </p:nvSpPr>
        <p:spPr>
          <a:xfrm>
            <a:off x="5756807" y="2074443"/>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7" name="テキスト ボックス 26">
            <a:extLst>
              <a:ext uri="{FF2B5EF4-FFF2-40B4-BE49-F238E27FC236}">
                <a16:creationId xmlns:a16="http://schemas.microsoft.com/office/drawing/2014/main" id="{983E028A-BFBC-781C-E0EB-5F46280B280E}"/>
              </a:ext>
            </a:extLst>
          </p:cNvPr>
          <p:cNvSpPr txBox="1"/>
          <p:nvPr/>
        </p:nvSpPr>
        <p:spPr>
          <a:xfrm>
            <a:off x="5743856" y="250956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29" name="テキスト ボックス 28">
            <a:extLst>
              <a:ext uri="{FF2B5EF4-FFF2-40B4-BE49-F238E27FC236}">
                <a16:creationId xmlns:a16="http://schemas.microsoft.com/office/drawing/2014/main" id="{9F08A9B3-8A2A-7885-1607-6E0B87EF1B34}"/>
              </a:ext>
            </a:extLst>
          </p:cNvPr>
          <p:cNvSpPr txBox="1"/>
          <p:nvPr/>
        </p:nvSpPr>
        <p:spPr>
          <a:xfrm>
            <a:off x="6038443" y="253479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30" name="テキスト ボックス 29">
            <a:extLst>
              <a:ext uri="{FF2B5EF4-FFF2-40B4-BE49-F238E27FC236}">
                <a16:creationId xmlns:a16="http://schemas.microsoft.com/office/drawing/2014/main" id="{60F3B890-6132-930C-B44E-127C57167D8C}"/>
              </a:ext>
            </a:extLst>
          </p:cNvPr>
          <p:cNvSpPr txBox="1"/>
          <p:nvPr/>
        </p:nvSpPr>
        <p:spPr>
          <a:xfrm>
            <a:off x="7186401" y="252484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31" name="テキスト ボックス 30">
            <a:extLst>
              <a:ext uri="{FF2B5EF4-FFF2-40B4-BE49-F238E27FC236}">
                <a16:creationId xmlns:a16="http://schemas.microsoft.com/office/drawing/2014/main" id="{FD89A46A-0F9A-E2C6-5180-EF2B59D9F522}"/>
              </a:ext>
            </a:extLst>
          </p:cNvPr>
          <p:cNvSpPr txBox="1"/>
          <p:nvPr/>
        </p:nvSpPr>
        <p:spPr>
          <a:xfrm>
            <a:off x="7450285" y="253479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36" name="テキスト ボックス 35">
            <a:extLst>
              <a:ext uri="{FF2B5EF4-FFF2-40B4-BE49-F238E27FC236}">
                <a16:creationId xmlns:a16="http://schemas.microsoft.com/office/drawing/2014/main" id="{B6C0A23C-CB75-7DB5-284E-DAD44138CC2F}"/>
              </a:ext>
            </a:extLst>
          </p:cNvPr>
          <p:cNvSpPr txBox="1"/>
          <p:nvPr/>
        </p:nvSpPr>
        <p:spPr>
          <a:xfrm>
            <a:off x="4728361" y="299592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37" name="テキスト ボックス 36">
            <a:extLst>
              <a:ext uri="{FF2B5EF4-FFF2-40B4-BE49-F238E27FC236}">
                <a16:creationId xmlns:a16="http://schemas.microsoft.com/office/drawing/2014/main" id="{9BC73B10-C703-CE97-D06E-F965DEF7A8D8}"/>
              </a:ext>
            </a:extLst>
          </p:cNvPr>
          <p:cNvSpPr txBox="1"/>
          <p:nvPr/>
        </p:nvSpPr>
        <p:spPr>
          <a:xfrm>
            <a:off x="4540288" y="318058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38" name="テキスト ボックス 37">
            <a:extLst>
              <a:ext uri="{FF2B5EF4-FFF2-40B4-BE49-F238E27FC236}">
                <a16:creationId xmlns:a16="http://schemas.microsoft.com/office/drawing/2014/main" id="{92FD086B-B183-CCC4-7D00-E0AF6C735548}"/>
              </a:ext>
            </a:extLst>
          </p:cNvPr>
          <p:cNvSpPr txBox="1"/>
          <p:nvPr/>
        </p:nvSpPr>
        <p:spPr>
          <a:xfrm>
            <a:off x="4711913" y="336007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9" name="テキスト ボックス 38">
            <a:extLst>
              <a:ext uri="{FF2B5EF4-FFF2-40B4-BE49-F238E27FC236}">
                <a16:creationId xmlns:a16="http://schemas.microsoft.com/office/drawing/2014/main" id="{4B2C94A6-C84C-A0A7-6F56-04BE1D4F7258}"/>
              </a:ext>
            </a:extLst>
          </p:cNvPr>
          <p:cNvSpPr txBox="1"/>
          <p:nvPr/>
        </p:nvSpPr>
        <p:spPr>
          <a:xfrm>
            <a:off x="4711913" y="372101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0" name="テキスト ボックス 39">
            <a:extLst>
              <a:ext uri="{FF2B5EF4-FFF2-40B4-BE49-F238E27FC236}">
                <a16:creationId xmlns:a16="http://schemas.microsoft.com/office/drawing/2014/main" id="{FA071091-7126-BE61-106B-568EEFB012C3}"/>
              </a:ext>
            </a:extLst>
          </p:cNvPr>
          <p:cNvSpPr txBox="1"/>
          <p:nvPr/>
        </p:nvSpPr>
        <p:spPr>
          <a:xfrm>
            <a:off x="5296762" y="3360073"/>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41" name="テキスト ボックス 40">
            <a:extLst>
              <a:ext uri="{FF2B5EF4-FFF2-40B4-BE49-F238E27FC236}">
                <a16:creationId xmlns:a16="http://schemas.microsoft.com/office/drawing/2014/main" id="{EC8FF196-E3BF-B36B-BAA5-4B02ECCC5D4D}"/>
              </a:ext>
            </a:extLst>
          </p:cNvPr>
          <p:cNvSpPr txBox="1"/>
          <p:nvPr/>
        </p:nvSpPr>
        <p:spPr>
          <a:xfrm>
            <a:off x="4481662" y="433099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42" name="テキスト ボックス 41">
            <a:extLst>
              <a:ext uri="{FF2B5EF4-FFF2-40B4-BE49-F238E27FC236}">
                <a16:creationId xmlns:a16="http://schemas.microsoft.com/office/drawing/2014/main" id="{D8D35D63-0EB5-CDFE-0A92-E318D4DB58CF}"/>
              </a:ext>
            </a:extLst>
          </p:cNvPr>
          <p:cNvSpPr txBox="1"/>
          <p:nvPr/>
        </p:nvSpPr>
        <p:spPr>
          <a:xfrm>
            <a:off x="6060547" y="372577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3" name="テキスト ボックス 42">
            <a:extLst>
              <a:ext uri="{FF2B5EF4-FFF2-40B4-BE49-F238E27FC236}">
                <a16:creationId xmlns:a16="http://schemas.microsoft.com/office/drawing/2014/main" id="{1A6CC5BF-0BF3-6181-BE95-73D3DC49F9DD}"/>
              </a:ext>
            </a:extLst>
          </p:cNvPr>
          <p:cNvSpPr txBox="1"/>
          <p:nvPr/>
        </p:nvSpPr>
        <p:spPr>
          <a:xfrm>
            <a:off x="4909694" y="434299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4" name="テキスト ボックス 43">
            <a:extLst>
              <a:ext uri="{FF2B5EF4-FFF2-40B4-BE49-F238E27FC236}">
                <a16:creationId xmlns:a16="http://schemas.microsoft.com/office/drawing/2014/main" id="{DD24F92A-FA05-96B0-DE75-55295FF1ECB1}"/>
              </a:ext>
            </a:extLst>
          </p:cNvPr>
          <p:cNvSpPr txBox="1"/>
          <p:nvPr/>
        </p:nvSpPr>
        <p:spPr>
          <a:xfrm>
            <a:off x="5427567" y="4342993"/>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Tree>
    <p:extLst>
      <p:ext uri="{BB962C8B-B14F-4D97-AF65-F5344CB8AC3E}">
        <p14:creationId xmlns:p14="http://schemas.microsoft.com/office/powerpoint/2010/main" val="232303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．竹を植えよう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01689" y="380507"/>
            <a:ext cx="504438"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たけ</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25" name="図 24">
            <a:extLst>
              <a:ext uri="{FF2B5EF4-FFF2-40B4-BE49-F238E27FC236}">
                <a16:creationId xmlns:a16="http://schemas.microsoft.com/office/drawing/2014/main" id="{027ADEA6-780E-4F04-9A13-5B58F2962A5F}"/>
              </a:ext>
            </a:extLst>
          </p:cNvPr>
          <p:cNvPicPr>
            <a:picLocks noChangeAspect="1"/>
          </p:cNvPicPr>
          <p:nvPr/>
        </p:nvPicPr>
        <p:blipFill rotWithShape="1">
          <a:blip r:embed="rId2"/>
          <a:srcRect b="32883"/>
          <a:stretch/>
        </p:blipFill>
        <p:spPr>
          <a:xfrm>
            <a:off x="115677" y="1181562"/>
            <a:ext cx="5264458" cy="2296654"/>
          </a:xfrm>
          <a:prstGeom prst="rect">
            <a:avLst/>
          </a:prstGeom>
        </p:spPr>
      </p:pic>
      <p:pic>
        <p:nvPicPr>
          <p:cNvPr id="26" name="図 25">
            <a:extLst>
              <a:ext uri="{FF2B5EF4-FFF2-40B4-BE49-F238E27FC236}">
                <a16:creationId xmlns:a16="http://schemas.microsoft.com/office/drawing/2014/main" id="{F257C9C5-18D1-4ADD-825C-EB42E1516CA8}"/>
              </a:ext>
            </a:extLst>
          </p:cNvPr>
          <p:cNvPicPr>
            <a:picLocks noChangeAspect="1"/>
          </p:cNvPicPr>
          <p:nvPr/>
        </p:nvPicPr>
        <p:blipFill rotWithShape="1">
          <a:blip r:embed="rId3"/>
          <a:srcRect b="32883"/>
          <a:stretch/>
        </p:blipFill>
        <p:spPr>
          <a:xfrm>
            <a:off x="115677" y="3471999"/>
            <a:ext cx="5264458" cy="2296653"/>
          </a:xfrm>
          <a:prstGeom prst="rect">
            <a:avLst/>
          </a:prstGeom>
        </p:spPr>
      </p:pic>
      <p:sp>
        <p:nvSpPr>
          <p:cNvPr id="27" name="正方形/長方形 26">
            <a:extLst>
              <a:ext uri="{FF2B5EF4-FFF2-40B4-BE49-F238E27FC236}">
                <a16:creationId xmlns:a16="http://schemas.microsoft.com/office/drawing/2014/main" id="{804688F9-7564-4EDB-8809-4E7AA938F145}"/>
              </a:ext>
            </a:extLst>
          </p:cNvPr>
          <p:cNvSpPr/>
          <p:nvPr/>
        </p:nvSpPr>
        <p:spPr>
          <a:xfrm>
            <a:off x="593331" y="2428433"/>
            <a:ext cx="4786804" cy="820892"/>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4958B122-C3CF-4322-BA30-7465E3030A96}"/>
              </a:ext>
            </a:extLst>
          </p:cNvPr>
          <p:cNvSpPr/>
          <p:nvPr/>
        </p:nvSpPr>
        <p:spPr>
          <a:xfrm>
            <a:off x="593331" y="4746539"/>
            <a:ext cx="4786804" cy="820892"/>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7B4003CF-AA52-4956-BFBA-D3E8AC985C03}"/>
              </a:ext>
            </a:extLst>
          </p:cNvPr>
          <p:cNvSpPr txBox="1"/>
          <p:nvPr/>
        </p:nvSpPr>
        <p:spPr>
          <a:xfrm>
            <a:off x="5765220" y="1350254"/>
            <a:ext cx="331798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境界の一辺に</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竹を植えることができました。</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658CD0D-2028-459D-B80E-CB07676B9B70}"/>
              </a:ext>
            </a:extLst>
          </p:cNvPr>
          <p:cNvSpPr txBox="1"/>
          <p:nvPr/>
        </p:nvSpPr>
        <p:spPr>
          <a:xfrm>
            <a:off x="6394659" y="143208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いっぺん</a:t>
            </a:r>
          </a:p>
        </p:txBody>
      </p:sp>
      <p:sp>
        <p:nvSpPr>
          <p:cNvPr id="32" name="テキスト ボックス 31">
            <a:extLst>
              <a:ext uri="{FF2B5EF4-FFF2-40B4-BE49-F238E27FC236}">
                <a16:creationId xmlns:a16="http://schemas.microsoft.com/office/drawing/2014/main" id="{CE039EF9-3372-432D-9AEE-03EB26B2752C}"/>
              </a:ext>
            </a:extLst>
          </p:cNvPr>
          <p:cNvSpPr txBox="1"/>
          <p:nvPr/>
        </p:nvSpPr>
        <p:spPr>
          <a:xfrm>
            <a:off x="5641032" y="1432089"/>
            <a:ext cx="8836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きょうかい</a:t>
            </a:r>
          </a:p>
        </p:txBody>
      </p:sp>
      <p:sp>
        <p:nvSpPr>
          <p:cNvPr id="33" name="テキスト ボックス 32">
            <a:extLst>
              <a:ext uri="{FF2B5EF4-FFF2-40B4-BE49-F238E27FC236}">
                <a16:creationId xmlns:a16="http://schemas.microsoft.com/office/drawing/2014/main" id="{6795D09B-EABD-4B04-A4DB-E4B093FA596C}"/>
              </a:ext>
            </a:extLst>
          </p:cNvPr>
          <p:cNvSpPr txBox="1"/>
          <p:nvPr/>
        </p:nvSpPr>
        <p:spPr>
          <a:xfrm>
            <a:off x="5732244" y="1956711"/>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たけ</a:t>
            </a:r>
          </a:p>
        </p:txBody>
      </p:sp>
      <p:sp>
        <p:nvSpPr>
          <p:cNvPr id="34" name="テキスト ボックス 33">
            <a:extLst>
              <a:ext uri="{FF2B5EF4-FFF2-40B4-BE49-F238E27FC236}">
                <a16:creationId xmlns:a16="http://schemas.microsoft.com/office/drawing/2014/main" id="{AEDE7CD4-AF99-4AE0-A542-506905427B76}"/>
              </a:ext>
            </a:extLst>
          </p:cNvPr>
          <p:cNvSpPr txBox="1"/>
          <p:nvPr/>
        </p:nvSpPr>
        <p:spPr>
          <a:xfrm>
            <a:off x="6201892" y="1956711"/>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35" name="矢印: 右 34">
            <a:extLst>
              <a:ext uri="{FF2B5EF4-FFF2-40B4-BE49-F238E27FC236}">
                <a16:creationId xmlns:a16="http://schemas.microsoft.com/office/drawing/2014/main" id="{AE0F8764-9FB0-43BE-9855-C07A11BDA9EE}"/>
              </a:ext>
            </a:extLst>
          </p:cNvPr>
          <p:cNvSpPr/>
          <p:nvPr/>
        </p:nvSpPr>
        <p:spPr>
          <a:xfrm rot="5400000">
            <a:off x="2424876" y="3344825"/>
            <a:ext cx="738182" cy="750525"/>
          </a:xfrm>
          <a:prstGeom prst="rightArrow">
            <a:avLst/>
          </a:prstGeom>
          <a:solidFill>
            <a:srgbClr val="FFC000"/>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6" name="吹き出し: 角を丸めた四角形 35">
            <a:extLst>
              <a:ext uri="{FF2B5EF4-FFF2-40B4-BE49-F238E27FC236}">
                <a16:creationId xmlns:a16="http://schemas.microsoft.com/office/drawing/2014/main" id="{3F450298-7FF2-4CD0-B607-6223E65CCB7A}"/>
              </a:ext>
            </a:extLst>
          </p:cNvPr>
          <p:cNvSpPr/>
          <p:nvPr/>
        </p:nvSpPr>
        <p:spPr>
          <a:xfrm>
            <a:off x="5472257" y="2891457"/>
            <a:ext cx="3458610" cy="1524754"/>
          </a:xfrm>
          <a:prstGeom prst="wedgeRoundRectCallout">
            <a:avLst>
              <a:gd name="adj1" fmla="val 31627"/>
              <a:gd name="adj2" fmla="val 6461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24036173-CB93-44BF-9618-872A59B1B62E}"/>
              </a:ext>
            </a:extLst>
          </p:cNvPr>
          <p:cNvSpPr txBox="1"/>
          <p:nvPr/>
        </p:nvSpPr>
        <p:spPr>
          <a:xfrm>
            <a:off x="5547779" y="2908106"/>
            <a:ext cx="3303911"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境界は全部で</a:t>
            </a:r>
            <a:r>
              <a:rPr kumimoji="1" lang="en-US" altLang="ja-JP" sz="1600" dirty="0">
                <a:solidFill>
                  <a:srgbClr val="575E75"/>
                </a:solidFill>
                <a:latin typeface="メイリオ" panose="020B0604030504040204" pitchFamily="50" charset="-128"/>
                <a:ea typeface="メイリオ" panose="020B0604030504040204" pitchFamily="50" charset="-128"/>
              </a:rPr>
              <a:t>4</a:t>
            </a:r>
            <a:r>
              <a:rPr kumimoji="1" lang="ja-JP" altLang="en-US" sz="1600" dirty="0">
                <a:solidFill>
                  <a:srgbClr val="575E75"/>
                </a:solidFill>
                <a:latin typeface="メイリオ" panose="020B0604030504040204" pitchFamily="50" charset="-128"/>
                <a:ea typeface="メイリオ" panose="020B0604030504040204" pitchFamily="50" charset="-128"/>
              </a:rPr>
              <a:t>つあるよ！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どんなプログラムにすればいいか</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考えてみよう！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B218236F-6ED2-4167-861E-0253CF26C1C9}"/>
              </a:ext>
            </a:extLst>
          </p:cNvPr>
          <p:cNvSpPr txBox="1"/>
          <p:nvPr/>
        </p:nvSpPr>
        <p:spPr>
          <a:xfrm>
            <a:off x="6096977" y="2945664"/>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ぜんぶ</a:t>
            </a:r>
            <a:endParaRPr kumimoji="1" lang="ja-JP" altLang="en-US" sz="9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CCA50AAB-D37B-4DFA-B5F6-600642305E02}"/>
              </a:ext>
            </a:extLst>
          </p:cNvPr>
          <p:cNvSpPr txBox="1"/>
          <p:nvPr/>
        </p:nvSpPr>
        <p:spPr>
          <a:xfrm>
            <a:off x="5472257" y="2954126"/>
            <a:ext cx="80415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きょうかい</a:t>
            </a:r>
            <a:endParaRPr kumimoji="1" lang="ja-JP" altLang="en-US" sz="9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3D15782E-A302-4525-B313-5D3F0E7B0D7D}"/>
              </a:ext>
            </a:extLst>
          </p:cNvPr>
          <p:cNvSpPr txBox="1"/>
          <p:nvPr/>
        </p:nvSpPr>
        <p:spPr>
          <a:xfrm>
            <a:off x="5478249" y="3943054"/>
            <a:ext cx="556558"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かんが</a:t>
            </a:r>
            <a:endParaRPr kumimoji="1" lang="ja-JP" altLang="en-US" sz="900" dirty="0">
              <a:latin typeface="メイリオ" panose="020B0604030504040204" pitchFamily="50" charset="-128"/>
              <a:ea typeface="メイリオ" panose="020B0604030504040204" pitchFamily="50" charset="-128"/>
            </a:endParaRPr>
          </a:p>
        </p:txBody>
      </p:sp>
      <p:pic>
        <p:nvPicPr>
          <p:cNvPr id="41" name="図 40">
            <a:extLst>
              <a:ext uri="{FF2B5EF4-FFF2-40B4-BE49-F238E27FC236}">
                <a16:creationId xmlns:a16="http://schemas.microsoft.com/office/drawing/2014/main" id="{0610325F-8E86-4C0D-8EEB-6F436B3E6D18}"/>
              </a:ext>
            </a:extLst>
          </p:cNvPr>
          <p:cNvPicPr>
            <a:picLocks noChangeAspect="1"/>
          </p:cNvPicPr>
          <p:nvPr/>
        </p:nvPicPr>
        <p:blipFill>
          <a:blip r:embed="rId4"/>
          <a:stretch>
            <a:fillRect/>
          </a:stretch>
        </p:blipFill>
        <p:spPr>
          <a:xfrm>
            <a:off x="7719937" y="4562046"/>
            <a:ext cx="995438" cy="1586338"/>
          </a:xfrm>
          <a:prstGeom prst="rect">
            <a:avLst/>
          </a:prstGeom>
        </p:spPr>
      </p:pic>
      <p:sp>
        <p:nvSpPr>
          <p:cNvPr id="21" name="テキスト ボックス 20">
            <a:extLst>
              <a:ext uri="{FF2B5EF4-FFF2-40B4-BE49-F238E27FC236}">
                <a16:creationId xmlns:a16="http://schemas.microsoft.com/office/drawing/2014/main" id="{37254A4C-1DF3-429D-AAD4-D1C143261383}"/>
              </a:ext>
            </a:extLst>
          </p:cNvPr>
          <p:cNvSpPr txBox="1"/>
          <p:nvPr/>
        </p:nvSpPr>
        <p:spPr>
          <a:xfrm>
            <a:off x="390618" y="5924713"/>
            <a:ext cx="851118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動きを確認したら、アクティビティーをリセットしてプログラムを作ろう！</a:t>
            </a:r>
            <a:endParaRPr kumimoji="1" lang="ja-JP" altLang="en-US"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BFADDE8E-B3CC-4206-A325-C5AB6F2D8584}"/>
              </a:ext>
            </a:extLst>
          </p:cNvPr>
          <p:cNvSpPr txBox="1"/>
          <p:nvPr/>
        </p:nvSpPr>
        <p:spPr>
          <a:xfrm>
            <a:off x="1020964" y="6002823"/>
            <a:ext cx="7812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42" name="テキスト ボックス 41">
            <a:extLst>
              <a:ext uri="{FF2B5EF4-FFF2-40B4-BE49-F238E27FC236}">
                <a16:creationId xmlns:a16="http://schemas.microsoft.com/office/drawing/2014/main" id="{4831C343-2D41-4DAF-9375-5B5BADE09596}"/>
              </a:ext>
            </a:extLst>
          </p:cNvPr>
          <p:cNvSpPr txBox="1"/>
          <p:nvPr/>
        </p:nvSpPr>
        <p:spPr>
          <a:xfrm>
            <a:off x="4270160" y="6372055"/>
            <a:ext cx="4133928" cy="469359"/>
          </a:xfrm>
          <a:prstGeom prst="rect">
            <a:avLst/>
          </a:prstGeom>
          <a:noFill/>
        </p:spPr>
        <p:txBody>
          <a:bodyPr wrap="square" rtlCol="0">
            <a:spAutoFit/>
          </a:bodyPr>
          <a:lstStyle/>
          <a:p>
            <a:pPr algn="r">
              <a:lnSpc>
                <a:spcPct val="200000"/>
              </a:lnSpc>
            </a:pPr>
            <a:r>
              <a:rPr lang="ja-JP" altLang="en-US" sz="1400" dirty="0">
                <a:solidFill>
                  <a:srgbClr val="575E75"/>
                </a:solidFill>
                <a:latin typeface="メイリオ" panose="020B0604030504040204" pitchFamily="50" charset="-128"/>
                <a:ea typeface="メイリオ" panose="020B0604030504040204" pitchFamily="50" charset="-128"/>
              </a:rPr>
              <a:t>（リセットの方法は</a:t>
            </a:r>
            <a:r>
              <a:rPr lang="en-US" altLang="ja-JP" sz="1400" dirty="0">
                <a:solidFill>
                  <a:srgbClr val="575E75"/>
                </a:solidFill>
                <a:latin typeface="メイリオ" panose="020B0604030504040204" pitchFamily="50" charset="-128"/>
                <a:ea typeface="メイリオ" panose="020B0604030504040204" pitchFamily="50" charset="-128"/>
              </a:rPr>
              <a:t>P28</a:t>
            </a:r>
            <a:r>
              <a:rPr lang="ja-JP" altLang="en-US" sz="1400" dirty="0">
                <a:solidFill>
                  <a:srgbClr val="575E75"/>
                </a:solidFill>
                <a:latin typeface="メイリオ" panose="020B0604030504040204" pitchFamily="50" charset="-128"/>
                <a:ea typeface="メイリオ" panose="020B0604030504040204" pitchFamily="50" charset="-128"/>
              </a:rPr>
              <a:t>を参照してください。）</a:t>
            </a:r>
            <a:endParaRPr kumimoji="1" lang="ja-JP" altLang="en-US" sz="14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960567D1-32DC-4987-B763-6ADEDE8BD8E3}"/>
              </a:ext>
            </a:extLst>
          </p:cNvPr>
          <p:cNvSpPr txBox="1"/>
          <p:nvPr/>
        </p:nvSpPr>
        <p:spPr>
          <a:xfrm>
            <a:off x="6310738" y="6404783"/>
            <a:ext cx="79438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さんしょう</a:t>
            </a:r>
          </a:p>
        </p:txBody>
      </p:sp>
      <p:sp>
        <p:nvSpPr>
          <p:cNvPr id="44" name="テキスト ボックス 43">
            <a:extLst>
              <a:ext uri="{FF2B5EF4-FFF2-40B4-BE49-F238E27FC236}">
                <a16:creationId xmlns:a16="http://schemas.microsoft.com/office/drawing/2014/main" id="{43E52698-383B-4BDB-A58A-0823C20A3972}"/>
              </a:ext>
            </a:extLst>
          </p:cNvPr>
          <p:cNvSpPr txBox="1"/>
          <p:nvPr/>
        </p:nvSpPr>
        <p:spPr>
          <a:xfrm>
            <a:off x="5330099" y="6413661"/>
            <a:ext cx="65718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ほうほう</a:t>
            </a:r>
          </a:p>
        </p:txBody>
      </p:sp>
      <p:sp>
        <p:nvSpPr>
          <p:cNvPr id="45" name="テキスト ボックス 44">
            <a:extLst>
              <a:ext uri="{FF2B5EF4-FFF2-40B4-BE49-F238E27FC236}">
                <a16:creationId xmlns:a16="http://schemas.microsoft.com/office/drawing/2014/main" id="{DC5C2391-6454-44A2-8610-092D15B44358}"/>
              </a:ext>
            </a:extLst>
          </p:cNvPr>
          <p:cNvSpPr txBox="1"/>
          <p:nvPr/>
        </p:nvSpPr>
        <p:spPr>
          <a:xfrm>
            <a:off x="381740" y="6007517"/>
            <a:ext cx="4376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6" name="テキスト ボックス 45">
            <a:extLst>
              <a:ext uri="{FF2B5EF4-FFF2-40B4-BE49-F238E27FC236}">
                <a16:creationId xmlns:a16="http://schemas.microsoft.com/office/drawing/2014/main" id="{55909034-8918-4442-BD0A-012D1A218FA7}"/>
              </a:ext>
            </a:extLst>
          </p:cNvPr>
          <p:cNvSpPr txBox="1"/>
          <p:nvPr/>
        </p:nvSpPr>
        <p:spPr>
          <a:xfrm>
            <a:off x="7233772" y="5998702"/>
            <a:ext cx="4376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Tree>
    <p:extLst>
      <p:ext uri="{BB962C8B-B14F-4D97-AF65-F5344CB8AC3E}">
        <p14:creationId xmlns:p14="http://schemas.microsoft.com/office/powerpoint/2010/main" val="142300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．竹を植えよう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01689" y="380507"/>
            <a:ext cx="504438"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たけ</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sp>
        <p:nvSpPr>
          <p:cNvPr id="6" name="正方形/長方形 5">
            <a:extLst>
              <a:ext uri="{FF2B5EF4-FFF2-40B4-BE49-F238E27FC236}">
                <a16:creationId xmlns:a16="http://schemas.microsoft.com/office/drawing/2014/main" id="{9AB04D22-5761-4ACD-AF87-B485250C4801}"/>
              </a:ext>
            </a:extLst>
          </p:cNvPr>
          <p:cNvSpPr/>
          <p:nvPr/>
        </p:nvSpPr>
        <p:spPr>
          <a:xfrm>
            <a:off x="1170477"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正方形/長方形 6">
            <a:extLst>
              <a:ext uri="{FF2B5EF4-FFF2-40B4-BE49-F238E27FC236}">
                <a16:creationId xmlns:a16="http://schemas.microsoft.com/office/drawing/2014/main" id="{A5967A3E-A6D0-4FDA-8CE3-CF38B8272F86}"/>
              </a:ext>
            </a:extLst>
          </p:cNvPr>
          <p:cNvSpPr/>
          <p:nvPr/>
        </p:nvSpPr>
        <p:spPr>
          <a:xfrm>
            <a:off x="1563601"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正方形/長方形 7">
            <a:extLst>
              <a:ext uri="{FF2B5EF4-FFF2-40B4-BE49-F238E27FC236}">
                <a16:creationId xmlns:a16="http://schemas.microsoft.com/office/drawing/2014/main" id="{C00876A2-4CDE-42B2-BEE6-8D052F8E5AF0}"/>
              </a:ext>
            </a:extLst>
          </p:cNvPr>
          <p:cNvSpPr/>
          <p:nvPr/>
        </p:nvSpPr>
        <p:spPr>
          <a:xfrm>
            <a:off x="1956725"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 name="正方形/長方形 9">
            <a:extLst>
              <a:ext uri="{FF2B5EF4-FFF2-40B4-BE49-F238E27FC236}">
                <a16:creationId xmlns:a16="http://schemas.microsoft.com/office/drawing/2014/main" id="{2BE23044-F5C9-4480-B5CC-DA1962DA9BC8}"/>
              </a:ext>
            </a:extLst>
          </p:cNvPr>
          <p:cNvSpPr/>
          <p:nvPr/>
        </p:nvSpPr>
        <p:spPr>
          <a:xfrm>
            <a:off x="2349849"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正方形/長方形 10">
            <a:extLst>
              <a:ext uri="{FF2B5EF4-FFF2-40B4-BE49-F238E27FC236}">
                <a16:creationId xmlns:a16="http://schemas.microsoft.com/office/drawing/2014/main" id="{663DCD9E-CF80-4229-93CC-98512866493A}"/>
              </a:ext>
            </a:extLst>
          </p:cNvPr>
          <p:cNvSpPr/>
          <p:nvPr/>
        </p:nvSpPr>
        <p:spPr>
          <a:xfrm>
            <a:off x="2743305"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正方形/長方形 11">
            <a:extLst>
              <a:ext uri="{FF2B5EF4-FFF2-40B4-BE49-F238E27FC236}">
                <a16:creationId xmlns:a16="http://schemas.microsoft.com/office/drawing/2014/main" id="{0827A00B-40ED-4BE3-8575-8CD83C23781D}"/>
              </a:ext>
            </a:extLst>
          </p:cNvPr>
          <p:cNvSpPr/>
          <p:nvPr/>
        </p:nvSpPr>
        <p:spPr>
          <a:xfrm>
            <a:off x="3136429"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正方形/長方形 12">
            <a:extLst>
              <a:ext uri="{FF2B5EF4-FFF2-40B4-BE49-F238E27FC236}">
                <a16:creationId xmlns:a16="http://schemas.microsoft.com/office/drawing/2014/main" id="{113FDBBF-875E-4EE8-A8DB-455AF36A1D2C}"/>
              </a:ext>
            </a:extLst>
          </p:cNvPr>
          <p:cNvSpPr/>
          <p:nvPr/>
        </p:nvSpPr>
        <p:spPr>
          <a:xfrm>
            <a:off x="3529553"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正方形/長方形 13">
            <a:extLst>
              <a:ext uri="{FF2B5EF4-FFF2-40B4-BE49-F238E27FC236}">
                <a16:creationId xmlns:a16="http://schemas.microsoft.com/office/drawing/2014/main" id="{08BB170E-72A9-4E59-9384-3B065A722B39}"/>
              </a:ext>
            </a:extLst>
          </p:cNvPr>
          <p:cNvSpPr/>
          <p:nvPr/>
        </p:nvSpPr>
        <p:spPr>
          <a:xfrm>
            <a:off x="3922677"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正方形/長方形 14">
            <a:extLst>
              <a:ext uri="{FF2B5EF4-FFF2-40B4-BE49-F238E27FC236}">
                <a16:creationId xmlns:a16="http://schemas.microsoft.com/office/drawing/2014/main" id="{30A8B881-C577-439D-88A6-ADAC197078CE}"/>
              </a:ext>
            </a:extLst>
          </p:cNvPr>
          <p:cNvSpPr/>
          <p:nvPr/>
        </p:nvSpPr>
        <p:spPr>
          <a:xfrm>
            <a:off x="4315801"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正方形/長方形 15">
            <a:extLst>
              <a:ext uri="{FF2B5EF4-FFF2-40B4-BE49-F238E27FC236}">
                <a16:creationId xmlns:a16="http://schemas.microsoft.com/office/drawing/2014/main" id="{E4DB6D1A-B7F3-40E1-8266-9694585FCE20}"/>
              </a:ext>
            </a:extLst>
          </p:cNvPr>
          <p:cNvSpPr/>
          <p:nvPr/>
        </p:nvSpPr>
        <p:spPr>
          <a:xfrm>
            <a:off x="4708925"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正方形/長方形 16">
            <a:extLst>
              <a:ext uri="{FF2B5EF4-FFF2-40B4-BE49-F238E27FC236}">
                <a16:creationId xmlns:a16="http://schemas.microsoft.com/office/drawing/2014/main" id="{6098B00F-2968-4A09-887F-646458C18BD1}"/>
              </a:ext>
            </a:extLst>
          </p:cNvPr>
          <p:cNvSpPr/>
          <p:nvPr/>
        </p:nvSpPr>
        <p:spPr>
          <a:xfrm>
            <a:off x="5102049"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正方形/長方形 17">
            <a:extLst>
              <a:ext uri="{FF2B5EF4-FFF2-40B4-BE49-F238E27FC236}">
                <a16:creationId xmlns:a16="http://schemas.microsoft.com/office/drawing/2014/main" id="{27ABD222-3AFB-4FB2-BB60-76CE3B6964A6}"/>
              </a:ext>
            </a:extLst>
          </p:cNvPr>
          <p:cNvSpPr/>
          <p:nvPr/>
        </p:nvSpPr>
        <p:spPr>
          <a:xfrm>
            <a:off x="5495173"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正方形/長方形 18">
            <a:extLst>
              <a:ext uri="{FF2B5EF4-FFF2-40B4-BE49-F238E27FC236}">
                <a16:creationId xmlns:a16="http://schemas.microsoft.com/office/drawing/2014/main" id="{D46FA8CA-7B60-4CF2-9B3D-9BBBB6C6E15F}"/>
              </a:ext>
            </a:extLst>
          </p:cNvPr>
          <p:cNvSpPr/>
          <p:nvPr/>
        </p:nvSpPr>
        <p:spPr>
          <a:xfrm>
            <a:off x="5888629"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正方形/長方形 19">
            <a:extLst>
              <a:ext uri="{FF2B5EF4-FFF2-40B4-BE49-F238E27FC236}">
                <a16:creationId xmlns:a16="http://schemas.microsoft.com/office/drawing/2014/main" id="{63AD0290-7CAB-468A-9B2C-49F30D4C7E42}"/>
              </a:ext>
            </a:extLst>
          </p:cNvPr>
          <p:cNvSpPr/>
          <p:nvPr/>
        </p:nvSpPr>
        <p:spPr>
          <a:xfrm>
            <a:off x="6281753"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正方形/長方形 20">
            <a:extLst>
              <a:ext uri="{FF2B5EF4-FFF2-40B4-BE49-F238E27FC236}">
                <a16:creationId xmlns:a16="http://schemas.microsoft.com/office/drawing/2014/main" id="{CD869E85-A4D3-4E87-AE43-6A9DCF3742D2}"/>
              </a:ext>
            </a:extLst>
          </p:cNvPr>
          <p:cNvSpPr/>
          <p:nvPr/>
        </p:nvSpPr>
        <p:spPr>
          <a:xfrm>
            <a:off x="6674877"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正方形/長方形 21">
            <a:extLst>
              <a:ext uri="{FF2B5EF4-FFF2-40B4-BE49-F238E27FC236}">
                <a16:creationId xmlns:a16="http://schemas.microsoft.com/office/drawing/2014/main" id="{077B21D8-6954-4A9D-871D-2CB05082D7A0}"/>
              </a:ext>
            </a:extLst>
          </p:cNvPr>
          <p:cNvSpPr/>
          <p:nvPr/>
        </p:nvSpPr>
        <p:spPr>
          <a:xfrm>
            <a:off x="7068001" y="2201554"/>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 name="図 2">
            <a:extLst>
              <a:ext uri="{FF2B5EF4-FFF2-40B4-BE49-F238E27FC236}">
                <a16:creationId xmlns:a16="http://schemas.microsoft.com/office/drawing/2014/main" id="{75825149-C52E-47BA-8148-962B0A446C5C}"/>
              </a:ext>
            </a:extLst>
          </p:cNvPr>
          <p:cNvPicPr>
            <a:picLocks noChangeAspect="1"/>
          </p:cNvPicPr>
          <p:nvPr/>
        </p:nvPicPr>
        <p:blipFill>
          <a:blip r:embed="rId2"/>
          <a:stretch>
            <a:fillRect/>
          </a:stretch>
        </p:blipFill>
        <p:spPr>
          <a:xfrm>
            <a:off x="1088885" y="1714236"/>
            <a:ext cx="556308" cy="838273"/>
          </a:xfrm>
          <a:prstGeom prst="rect">
            <a:avLst/>
          </a:prstGeom>
        </p:spPr>
      </p:pic>
      <p:pic>
        <p:nvPicPr>
          <p:cNvPr id="23" name="図 22">
            <a:extLst>
              <a:ext uri="{FF2B5EF4-FFF2-40B4-BE49-F238E27FC236}">
                <a16:creationId xmlns:a16="http://schemas.microsoft.com/office/drawing/2014/main" id="{F050D85B-0A95-4A8A-8C45-59B80AED5C36}"/>
              </a:ext>
            </a:extLst>
          </p:cNvPr>
          <p:cNvPicPr>
            <a:picLocks noChangeAspect="1"/>
          </p:cNvPicPr>
          <p:nvPr/>
        </p:nvPicPr>
        <p:blipFill>
          <a:blip r:embed="rId3"/>
          <a:stretch>
            <a:fillRect/>
          </a:stretch>
        </p:blipFill>
        <p:spPr>
          <a:xfrm>
            <a:off x="7035178" y="1799512"/>
            <a:ext cx="420558" cy="598604"/>
          </a:xfrm>
          <a:prstGeom prst="rect">
            <a:avLst/>
          </a:prstGeom>
        </p:spPr>
      </p:pic>
      <p:sp>
        <p:nvSpPr>
          <p:cNvPr id="25" name="テキスト ボックス 24">
            <a:extLst>
              <a:ext uri="{FF2B5EF4-FFF2-40B4-BE49-F238E27FC236}">
                <a16:creationId xmlns:a16="http://schemas.microsoft.com/office/drawing/2014/main" id="{CCC729EB-CD4A-48F2-89BB-CC11E90C0F39}"/>
              </a:ext>
            </a:extLst>
          </p:cNvPr>
          <p:cNvSpPr txBox="1"/>
          <p:nvPr/>
        </p:nvSpPr>
        <p:spPr>
          <a:xfrm>
            <a:off x="259976" y="990668"/>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5DC67F2D-F257-4D17-AE86-25757308444E}"/>
              </a:ext>
            </a:extLst>
          </p:cNvPr>
          <p:cNvSpPr txBox="1"/>
          <p:nvPr/>
        </p:nvSpPr>
        <p:spPr>
          <a:xfrm>
            <a:off x="852731" y="1061344"/>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27" name="テキスト ボックス 26">
            <a:extLst>
              <a:ext uri="{FF2B5EF4-FFF2-40B4-BE49-F238E27FC236}">
                <a16:creationId xmlns:a16="http://schemas.microsoft.com/office/drawing/2014/main" id="{19530C00-4858-47E3-A553-9137FA3C8C06}"/>
              </a:ext>
            </a:extLst>
          </p:cNvPr>
          <p:cNvSpPr txBox="1"/>
          <p:nvPr/>
        </p:nvSpPr>
        <p:spPr>
          <a:xfrm>
            <a:off x="3193506" y="106134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29" name="テキスト ボックス 28">
            <a:extLst>
              <a:ext uri="{FF2B5EF4-FFF2-40B4-BE49-F238E27FC236}">
                <a16:creationId xmlns:a16="http://schemas.microsoft.com/office/drawing/2014/main" id="{E433DE60-6014-4174-8FF7-C3656860F1E7}"/>
              </a:ext>
            </a:extLst>
          </p:cNvPr>
          <p:cNvSpPr txBox="1"/>
          <p:nvPr/>
        </p:nvSpPr>
        <p:spPr>
          <a:xfrm>
            <a:off x="4957990" y="1061344"/>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pic>
        <p:nvPicPr>
          <p:cNvPr id="62" name="図 61">
            <a:extLst>
              <a:ext uri="{FF2B5EF4-FFF2-40B4-BE49-F238E27FC236}">
                <a16:creationId xmlns:a16="http://schemas.microsoft.com/office/drawing/2014/main" id="{09BFD87E-CCAF-4257-9A2C-A073EF1BB6A0}"/>
              </a:ext>
            </a:extLst>
          </p:cNvPr>
          <p:cNvPicPr>
            <a:picLocks noChangeAspect="1"/>
          </p:cNvPicPr>
          <p:nvPr/>
        </p:nvPicPr>
        <p:blipFill>
          <a:blip r:embed="rId4"/>
          <a:stretch>
            <a:fillRect/>
          </a:stretch>
        </p:blipFill>
        <p:spPr>
          <a:xfrm>
            <a:off x="259976" y="2866476"/>
            <a:ext cx="4549024" cy="3000856"/>
          </a:xfrm>
          <a:prstGeom prst="rect">
            <a:avLst/>
          </a:prstGeom>
        </p:spPr>
      </p:pic>
      <p:sp>
        <p:nvSpPr>
          <p:cNvPr id="63" name="正方形/長方形 62">
            <a:extLst>
              <a:ext uri="{FF2B5EF4-FFF2-40B4-BE49-F238E27FC236}">
                <a16:creationId xmlns:a16="http://schemas.microsoft.com/office/drawing/2014/main" id="{9FA9A880-4C22-408E-B52E-42803BD71834}"/>
              </a:ext>
            </a:extLst>
          </p:cNvPr>
          <p:cNvSpPr/>
          <p:nvPr/>
        </p:nvSpPr>
        <p:spPr>
          <a:xfrm>
            <a:off x="401145" y="3823229"/>
            <a:ext cx="2968082" cy="1797883"/>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75BA8895-F895-4ECA-BD0B-C6D5E3C95B7A}"/>
              </a:ext>
            </a:extLst>
          </p:cNvPr>
          <p:cNvSpPr txBox="1"/>
          <p:nvPr/>
        </p:nvSpPr>
        <p:spPr>
          <a:xfrm>
            <a:off x="5491708" y="3497442"/>
            <a:ext cx="349210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の部分を実行して</a:t>
            </a:r>
            <a:r>
              <a:rPr lang="en-US" altLang="ja-JP" dirty="0">
                <a:solidFill>
                  <a:srgbClr val="575E75"/>
                </a:solidFill>
                <a:latin typeface="メイリオ" panose="020B0604030504040204" pitchFamily="50" charset="-128"/>
                <a:ea typeface="メイリオ" panose="020B0604030504040204" pitchFamily="50" charset="-128"/>
              </a:rPr>
              <a:t>1</a:t>
            </a:r>
            <a:r>
              <a:rPr lang="ja-JP" altLang="en-US" dirty="0">
                <a:solidFill>
                  <a:srgbClr val="575E75"/>
                </a:solidFill>
                <a:latin typeface="メイリオ" panose="020B0604030504040204" pitchFamily="50" charset="-128"/>
                <a:ea typeface="メイリオ" panose="020B0604030504040204" pitchFamily="50" charset="-128"/>
              </a:rPr>
              <a:t>辺が完成！</a:t>
            </a:r>
            <a:endParaRPr kumimoji="1" lang="ja-JP" altLang="en-US" dirty="0">
              <a:latin typeface="メイリオ" panose="020B0604030504040204" pitchFamily="50" charset="-128"/>
              <a:ea typeface="メイリオ" panose="020B0604030504040204" pitchFamily="50" charset="-128"/>
            </a:endParaRPr>
          </a:p>
        </p:txBody>
      </p:sp>
      <p:sp>
        <p:nvSpPr>
          <p:cNvPr id="65" name="矢印: 右 64">
            <a:extLst>
              <a:ext uri="{FF2B5EF4-FFF2-40B4-BE49-F238E27FC236}">
                <a16:creationId xmlns:a16="http://schemas.microsoft.com/office/drawing/2014/main" id="{67C13A57-E34A-4C6E-8C9F-B17796EBFE94}"/>
              </a:ext>
            </a:extLst>
          </p:cNvPr>
          <p:cNvSpPr/>
          <p:nvPr/>
        </p:nvSpPr>
        <p:spPr>
          <a:xfrm>
            <a:off x="1615143" y="1746618"/>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66" name="矢印: 右 65">
            <a:extLst>
              <a:ext uri="{FF2B5EF4-FFF2-40B4-BE49-F238E27FC236}">
                <a16:creationId xmlns:a16="http://schemas.microsoft.com/office/drawing/2014/main" id="{7A6048A1-D0E8-43F6-8CDA-5A158D8DF2DD}"/>
              </a:ext>
            </a:extLst>
          </p:cNvPr>
          <p:cNvSpPr/>
          <p:nvPr/>
        </p:nvSpPr>
        <p:spPr>
          <a:xfrm rot="5400000">
            <a:off x="7484448" y="1837143"/>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67" name="正方形/長方形 66">
            <a:extLst>
              <a:ext uri="{FF2B5EF4-FFF2-40B4-BE49-F238E27FC236}">
                <a16:creationId xmlns:a16="http://schemas.microsoft.com/office/drawing/2014/main" id="{2A0AD879-CC75-4E56-954A-21E574C26FF4}"/>
              </a:ext>
            </a:extLst>
          </p:cNvPr>
          <p:cNvSpPr/>
          <p:nvPr/>
        </p:nvSpPr>
        <p:spPr>
          <a:xfrm>
            <a:off x="4887302" y="3648568"/>
            <a:ext cx="668675" cy="39312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矢印: 右 34">
            <a:extLst>
              <a:ext uri="{FF2B5EF4-FFF2-40B4-BE49-F238E27FC236}">
                <a16:creationId xmlns:a16="http://schemas.microsoft.com/office/drawing/2014/main" id="{B1BA1092-1975-4A0E-841D-5277FF576834}"/>
              </a:ext>
            </a:extLst>
          </p:cNvPr>
          <p:cNvSpPr/>
          <p:nvPr/>
        </p:nvSpPr>
        <p:spPr>
          <a:xfrm rot="5400000">
            <a:off x="6305785" y="4050094"/>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6" name="テキスト ボックス 35">
            <a:extLst>
              <a:ext uri="{FF2B5EF4-FFF2-40B4-BE49-F238E27FC236}">
                <a16:creationId xmlns:a16="http://schemas.microsoft.com/office/drawing/2014/main" id="{295C05D2-36A7-44C1-B16D-FFA5598969CB}"/>
              </a:ext>
            </a:extLst>
          </p:cNvPr>
          <p:cNvSpPr txBox="1"/>
          <p:nvPr/>
        </p:nvSpPr>
        <p:spPr>
          <a:xfrm>
            <a:off x="5718369" y="3567537"/>
            <a:ext cx="5900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37" name="テキスト ボックス 36">
            <a:extLst>
              <a:ext uri="{FF2B5EF4-FFF2-40B4-BE49-F238E27FC236}">
                <a16:creationId xmlns:a16="http://schemas.microsoft.com/office/drawing/2014/main" id="{D0341A48-23FD-4103-A11D-584158C800EF}"/>
              </a:ext>
            </a:extLst>
          </p:cNvPr>
          <p:cNvSpPr txBox="1"/>
          <p:nvPr/>
        </p:nvSpPr>
        <p:spPr>
          <a:xfrm>
            <a:off x="6310294" y="3567537"/>
            <a:ext cx="7599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38" name="テキスト ボックス 37">
            <a:extLst>
              <a:ext uri="{FF2B5EF4-FFF2-40B4-BE49-F238E27FC236}">
                <a16:creationId xmlns:a16="http://schemas.microsoft.com/office/drawing/2014/main" id="{CF153CCA-C2EE-438E-A99E-ED0E25760497}"/>
              </a:ext>
            </a:extLst>
          </p:cNvPr>
          <p:cNvSpPr txBox="1"/>
          <p:nvPr/>
        </p:nvSpPr>
        <p:spPr>
          <a:xfrm>
            <a:off x="7844844" y="3567537"/>
            <a:ext cx="7599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かんせい</a:t>
            </a:r>
          </a:p>
        </p:txBody>
      </p:sp>
      <p:sp>
        <p:nvSpPr>
          <p:cNvPr id="39" name="テキスト ボックス 38">
            <a:extLst>
              <a:ext uri="{FF2B5EF4-FFF2-40B4-BE49-F238E27FC236}">
                <a16:creationId xmlns:a16="http://schemas.microsoft.com/office/drawing/2014/main" id="{25529B5E-9DF7-4EE6-B0FF-83A02D635164}"/>
              </a:ext>
            </a:extLst>
          </p:cNvPr>
          <p:cNvSpPr txBox="1"/>
          <p:nvPr/>
        </p:nvSpPr>
        <p:spPr>
          <a:xfrm>
            <a:off x="7432280" y="3567537"/>
            <a:ext cx="474710" cy="24543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ぺん</a:t>
            </a:r>
          </a:p>
        </p:txBody>
      </p:sp>
      <p:sp>
        <p:nvSpPr>
          <p:cNvPr id="40" name="テキスト ボックス 39">
            <a:extLst>
              <a:ext uri="{FF2B5EF4-FFF2-40B4-BE49-F238E27FC236}">
                <a16:creationId xmlns:a16="http://schemas.microsoft.com/office/drawing/2014/main" id="{535B7215-C0EE-4C4B-8D9D-4FBDCD996CC1}"/>
              </a:ext>
            </a:extLst>
          </p:cNvPr>
          <p:cNvSpPr txBox="1"/>
          <p:nvPr/>
        </p:nvSpPr>
        <p:spPr>
          <a:xfrm>
            <a:off x="5491708" y="4776755"/>
            <a:ext cx="349210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の部分を</a:t>
            </a:r>
            <a:r>
              <a:rPr lang="en-US" altLang="ja-JP" dirty="0">
                <a:solidFill>
                  <a:srgbClr val="575E75"/>
                </a:solidFill>
                <a:latin typeface="メイリオ" panose="020B0604030504040204" pitchFamily="50" charset="-128"/>
                <a:ea typeface="メイリオ" panose="020B0604030504040204" pitchFamily="50" charset="-128"/>
              </a:rPr>
              <a:t>4</a:t>
            </a:r>
            <a:r>
              <a:rPr lang="ja-JP" altLang="en-US" dirty="0">
                <a:solidFill>
                  <a:srgbClr val="575E75"/>
                </a:solidFill>
                <a:latin typeface="メイリオ" panose="020B0604030504040204" pitchFamily="50" charset="-128"/>
                <a:ea typeface="メイリオ" panose="020B0604030504040204" pitchFamily="50" charset="-128"/>
              </a:rPr>
              <a:t>回繰り返せばいい！</a:t>
            </a:r>
            <a:endParaRPr kumimoji="1" lang="ja-JP" altLang="en-US" dirty="0">
              <a:latin typeface="メイリオ" panose="020B0604030504040204" pitchFamily="50" charset="-128"/>
              <a:ea typeface="メイリオ" panose="020B0604030504040204" pitchFamily="50" charset="-128"/>
            </a:endParaRPr>
          </a:p>
        </p:txBody>
      </p:sp>
      <p:sp>
        <p:nvSpPr>
          <p:cNvPr id="41" name="正方形/長方形 40">
            <a:extLst>
              <a:ext uri="{FF2B5EF4-FFF2-40B4-BE49-F238E27FC236}">
                <a16:creationId xmlns:a16="http://schemas.microsoft.com/office/drawing/2014/main" id="{70F811F1-E23F-45C9-B6B2-89838988A749}"/>
              </a:ext>
            </a:extLst>
          </p:cNvPr>
          <p:cNvSpPr/>
          <p:nvPr/>
        </p:nvSpPr>
        <p:spPr>
          <a:xfrm>
            <a:off x="4887302" y="4927881"/>
            <a:ext cx="668675" cy="39312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テキスト ボックス 41">
            <a:extLst>
              <a:ext uri="{FF2B5EF4-FFF2-40B4-BE49-F238E27FC236}">
                <a16:creationId xmlns:a16="http://schemas.microsoft.com/office/drawing/2014/main" id="{5E773561-152B-4DE6-8B68-90C060142BE1}"/>
              </a:ext>
            </a:extLst>
          </p:cNvPr>
          <p:cNvSpPr txBox="1"/>
          <p:nvPr/>
        </p:nvSpPr>
        <p:spPr>
          <a:xfrm>
            <a:off x="5718369" y="4846850"/>
            <a:ext cx="5900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43" name="テキスト ボックス 42">
            <a:extLst>
              <a:ext uri="{FF2B5EF4-FFF2-40B4-BE49-F238E27FC236}">
                <a16:creationId xmlns:a16="http://schemas.microsoft.com/office/drawing/2014/main" id="{4E339679-68A7-4A9F-A1C2-76BFAF36EB76}"/>
              </a:ext>
            </a:extLst>
          </p:cNvPr>
          <p:cNvSpPr txBox="1"/>
          <p:nvPr/>
        </p:nvSpPr>
        <p:spPr>
          <a:xfrm>
            <a:off x="6439990" y="4846850"/>
            <a:ext cx="7599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a:t>
            </a:r>
          </a:p>
        </p:txBody>
      </p:sp>
      <p:sp>
        <p:nvSpPr>
          <p:cNvPr id="45" name="テキスト ボックス 44">
            <a:extLst>
              <a:ext uri="{FF2B5EF4-FFF2-40B4-BE49-F238E27FC236}">
                <a16:creationId xmlns:a16="http://schemas.microsoft.com/office/drawing/2014/main" id="{E56892D4-533E-4514-B9B2-625483B8E4A4}"/>
              </a:ext>
            </a:extLst>
          </p:cNvPr>
          <p:cNvSpPr txBox="1"/>
          <p:nvPr/>
        </p:nvSpPr>
        <p:spPr>
          <a:xfrm>
            <a:off x="7199936" y="4846850"/>
            <a:ext cx="474710" cy="24543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47" name="四角形: 角を丸くする 46">
            <a:extLst>
              <a:ext uri="{FF2B5EF4-FFF2-40B4-BE49-F238E27FC236}">
                <a16:creationId xmlns:a16="http://schemas.microsoft.com/office/drawing/2014/main" id="{A11B1DF3-E070-462B-A8ED-D67C474D3B92}"/>
              </a:ext>
            </a:extLst>
          </p:cNvPr>
          <p:cNvSpPr/>
          <p:nvPr/>
        </p:nvSpPr>
        <p:spPr>
          <a:xfrm>
            <a:off x="1468725" y="5170399"/>
            <a:ext cx="452487" cy="348740"/>
          </a:xfrm>
          <a:prstGeom prst="roundRect">
            <a:avLst>
              <a:gd name="adj" fmla="val 33342"/>
            </a:avLst>
          </a:prstGeom>
          <a:no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cxnSp>
        <p:nvCxnSpPr>
          <p:cNvPr id="48" name="直線矢印コネクタ 47">
            <a:extLst>
              <a:ext uri="{FF2B5EF4-FFF2-40B4-BE49-F238E27FC236}">
                <a16:creationId xmlns:a16="http://schemas.microsoft.com/office/drawing/2014/main" id="{3209D35D-7CF6-419A-8195-EF7F1C31A140}"/>
              </a:ext>
            </a:extLst>
          </p:cNvPr>
          <p:cNvCxnSpPr>
            <a:cxnSpLocks/>
          </p:cNvCxnSpPr>
          <p:nvPr/>
        </p:nvCxnSpPr>
        <p:spPr>
          <a:xfrm flipH="1" flipV="1">
            <a:off x="1932005" y="5437510"/>
            <a:ext cx="1382323" cy="736458"/>
          </a:xfrm>
          <a:prstGeom prst="straightConnector1">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C8B8E728-23FA-4B88-8BE4-4A472B000177}"/>
              </a:ext>
            </a:extLst>
          </p:cNvPr>
          <p:cNvSpPr txBox="1"/>
          <p:nvPr/>
        </p:nvSpPr>
        <p:spPr>
          <a:xfrm>
            <a:off x="3529553" y="5892758"/>
            <a:ext cx="349210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向きは「右」に変更しよう！</a:t>
            </a:r>
            <a:endParaRPr kumimoji="1" lang="ja-JP" altLang="en-US"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40CC354C-29D4-4BC8-81D7-8F155B64BB0F}"/>
              </a:ext>
            </a:extLst>
          </p:cNvPr>
          <p:cNvSpPr txBox="1"/>
          <p:nvPr/>
        </p:nvSpPr>
        <p:spPr>
          <a:xfrm>
            <a:off x="4400755" y="5961711"/>
            <a:ext cx="474710" cy="24543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51" name="テキスト ボックス 50">
            <a:extLst>
              <a:ext uri="{FF2B5EF4-FFF2-40B4-BE49-F238E27FC236}">
                <a16:creationId xmlns:a16="http://schemas.microsoft.com/office/drawing/2014/main" id="{2BBA7200-8B40-4FA3-8B5A-EF82129A137B}"/>
              </a:ext>
            </a:extLst>
          </p:cNvPr>
          <p:cNvSpPr txBox="1"/>
          <p:nvPr/>
        </p:nvSpPr>
        <p:spPr>
          <a:xfrm>
            <a:off x="5035018" y="5961711"/>
            <a:ext cx="7599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52" name="テキスト ボックス 51">
            <a:extLst>
              <a:ext uri="{FF2B5EF4-FFF2-40B4-BE49-F238E27FC236}">
                <a16:creationId xmlns:a16="http://schemas.microsoft.com/office/drawing/2014/main" id="{EFCC20C6-B539-418C-B816-41F8B354E8E2}"/>
              </a:ext>
            </a:extLst>
          </p:cNvPr>
          <p:cNvSpPr txBox="1"/>
          <p:nvPr/>
        </p:nvSpPr>
        <p:spPr>
          <a:xfrm>
            <a:off x="3488634" y="5961711"/>
            <a:ext cx="474710" cy="24543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53" name="テキスト ボックス 52">
            <a:extLst>
              <a:ext uri="{FF2B5EF4-FFF2-40B4-BE49-F238E27FC236}">
                <a16:creationId xmlns:a16="http://schemas.microsoft.com/office/drawing/2014/main" id="{48A2F12E-7772-B636-DD2C-5682AF863636}"/>
              </a:ext>
            </a:extLst>
          </p:cNvPr>
          <p:cNvSpPr txBox="1"/>
          <p:nvPr/>
        </p:nvSpPr>
        <p:spPr>
          <a:xfrm>
            <a:off x="1916581" y="2896867"/>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54" name="テキスト ボックス 53">
            <a:extLst>
              <a:ext uri="{FF2B5EF4-FFF2-40B4-BE49-F238E27FC236}">
                <a16:creationId xmlns:a16="http://schemas.microsoft.com/office/drawing/2014/main" id="{4E0D641F-71F9-FCB0-768D-31343E1DC59B}"/>
              </a:ext>
            </a:extLst>
          </p:cNvPr>
          <p:cNvSpPr txBox="1"/>
          <p:nvPr/>
        </p:nvSpPr>
        <p:spPr>
          <a:xfrm>
            <a:off x="2385174" y="2896867"/>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55" name="テキスト ボックス 54">
            <a:extLst>
              <a:ext uri="{FF2B5EF4-FFF2-40B4-BE49-F238E27FC236}">
                <a16:creationId xmlns:a16="http://schemas.microsoft.com/office/drawing/2014/main" id="{FDA00A39-A989-7BE0-6A22-FC49430E3902}"/>
              </a:ext>
            </a:extLst>
          </p:cNvPr>
          <p:cNvSpPr txBox="1"/>
          <p:nvPr/>
        </p:nvSpPr>
        <p:spPr>
          <a:xfrm>
            <a:off x="2301302" y="3344905"/>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56" name="テキスト ボックス 55">
            <a:extLst>
              <a:ext uri="{FF2B5EF4-FFF2-40B4-BE49-F238E27FC236}">
                <a16:creationId xmlns:a16="http://schemas.microsoft.com/office/drawing/2014/main" id="{E123B17E-ADA3-00DF-00DC-03C489128C0D}"/>
              </a:ext>
            </a:extLst>
          </p:cNvPr>
          <p:cNvSpPr txBox="1"/>
          <p:nvPr/>
        </p:nvSpPr>
        <p:spPr>
          <a:xfrm>
            <a:off x="2639076" y="334490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57" name="テキスト ボックス 56">
            <a:extLst>
              <a:ext uri="{FF2B5EF4-FFF2-40B4-BE49-F238E27FC236}">
                <a16:creationId xmlns:a16="http://schemas.microsoft.com/office/drawing/2014/main" id="{45F27E42-E94A-F80A-8306-CFC2D4D7F636}"/>
              </a:ext>
            </a:extLst>
          </p:cNvPr>
          <p:cNvSpPr txBox="1"/>
          <p:nvPr/>
        </p:nvSpPr>
        <p:spPr>
          <a:xfrm>
            <a:off x="3725989" y="334490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58" name="テキスト ボックス 57">
            <a:extLst>
              <a:ext uri="{FF2B5EF4-FFF2-40B4-BE49-F238E27FC236}">
                <a16:creationId xmlns:a16="http://schemas.microsoft.com/office/drawing/2014/main" id="{AD0D4C93-A97E-8F25-C679-EAAFB9E34E82}"/>
              </a:ext>
            </a:extLst>
          </p:cNvPr>
          <p:cNvSpPr txBox="1"/>
          <p:nvPr/>
        </p:nvSpPr>
        <p:spPr>
          <a:xfrm>
            <a:off x="4050918" y="334490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59" name="テキスト ボックス 58">
            <a:extLst>
              <a:ext uri="{FF2B5EF4-FFF2-40B4-BE49-F238E27FC236}">
                <a16:creationId xmlns:a16="http://schemas.microsoft.com/office/drawing/2014/main" id="{CCFA4E65-0150-C6F6-53BE-D91DC2A0CAD3}"/>
              </a:ext>
            </a:extLst>
          </p:cNvPr>
          <p:cNvSpPr txBox="1"/>
          <p:nvPr/>
        </p:nvSpPr>
        <p:spPr>
          <a:xfrm>
            <a:off x="1267298" y="416577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60" name="テキスト ボックス 59">
            <a:extLst>
              <a:ext uri="{FF2B5EF4-FFF2-40B4-BE49-F238E27FC236}">
                <a16:creationId xmlns:a16="http://schemas.microsoft.com/office/drawing/2014/main" id="{257D839F-B481-1A70-F27A-347BE63B3C38}"/>
              </a:ext>
            </a:extLst>
          </p:cNvPr>
          <p:cNvSpPr txBox="1"/>
          <p:nvPr/>
        </p:nvSpPr>
        <p:spPr>
          <a:xfrm>
            <a:off x="1852147" y="416577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61" name="テキスト ボックス 60">
            <a:extLst>
              <a:ext uri="{FF2B5EF4-FFF2-40B4-BE49-F238E27FC236}">
                <a16:creationId xmlns:a16="http://schemas.microsoft.com/office/drawing/2014/main" id="{2CDFA4AB-1B70-E073-039F-C31AE3E8311B}"/>
              </a:ext>
            </a:extLst>
          </p:cNvPr>
          <p:cNvSpPr txBox="1"/>
          <p:nvPr/>
        </p:nvSpPr>
        <p:spPr>
          <a:xfrm>
            <a:off x="1276589" y="379381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68" name="テキスト ボックス 67">
            <a:extLst>
              <a:ext uri="{FF2B5EF4-FFF2-40B4-BE49-F238E27FC236}">
                <a16:creationId xmlns:a16="http://schemas.microsoft.com/office/drawing/2014/main" id="{E4E954B6-467A-09A2-A2AF-23063467FCAC}"/>
              </a:ext>
            </a:extLst>
          </p:cNvPr>
          <p:cNvSpPr txBox="1"/>
          <p:nvPr/>
        </p:nvSpPr>
        <p:spPr>
          <a:xfrm>
            <a:off x="1262529" y="45161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9" name="テキスト ボックス 68">
            <a:extLst>
              <a:ext uri="{FF2B5EF4-FFF2-40B4-BE49-F238E27FC236}">
                <a16:creationId xmlns:a16="http://schemas.microsoft.com/office/drawing/2014/main" id="{0FBC6B26-59CE-16F6-359F-D57F32E4E605}"/>
              </a:ext>
            </a:extLst>
          </p:cNvPr>
          <p:cNvSpPr txBox="1"/>
          <p:nvPr/>
        </p:nvSpPr>
        <p:spPr>
          <a:xfrm>
            <a:off x="2611163" y="452092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70" name="テキスト ボックス 69">
            <a:extLst>
              <a:ext uri="{FF2B5EF4-FFF2-40B4-BE49-F238E27FC236}">
                <a16:creationId xmlns:a16="http://schemas.microsoft.com/office/drawing/2014/main" id="{CCAAB943-EF54-4E31-02FC-3D8C20BC3A6A}"/>
              </a:ext>
            </a:extLst>
          </p:cNvPr>
          <p:cNvSpPr txBox="1"/>
          <p:nvPr/>
        </p:nvSpPr>
        <p:spPr>
          <a:xfrm>
            <a:off x="1445866" y="514376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71" name="テキスト ボックス 70">
            <a:extLst>
              <a:ext uri="{FF2B5EF4-FFF2-40B4-BE49-F238E27FC236}">
                <a16:creationId xmlns:a16="http://schemas.microsoft.com/office/drawing/2014/main" id="{DCC206F6-A922-1E5C-E2E3-E1169B9FC9FC}"/>
              </a:ext>
            </a:extLst>
          </p:cNvPr>
          <p:cNvSpPr txBox="1"/>
          <p:nvPr/>
        </p:nvSpPr>
        <p:spPr>
          <a:xfrm>
            <a:off x="1999514" y="514376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72" name="テキスト ボックス 71">
            <a:extLst>
              <a:ext uri="{FF2B5EF4-FFF2-40B4-BE49-F238E27FC236}">
                <a16:creationId xmlns:a16="http://schemas.microsoft.com/office/drawing/2014/main" id="{D41D5057-F985-11D1-BB82-DD19B020ABD6}"/>
              </a:ext>
            </a:extLst>
          </p:cNvPr>
          <p:cNvSpPr txBox="1"/>
          <p:nvPr/>
        </p:nvSpPr>
        <p:spPr>
          <a:xfrm>
            <a:off x="1064881" y="5160103"/>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Tree>
    <p:extLst>
      <p:ext uri="{BB962C8B-B14F-4D97-AF65-F5344CB8AC3E}">
        <p14:creationId xmlns:p14="http://schemas.microsoft.com/office/powerpoint/2010/main" val="776330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．竹を植えよう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01689" y="380507"/>
            <a:ext cx="504438"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たけ</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sp>
        <p:nvSpPr>
          <p:cNvPr id="30" name="テキスト ボックス 29">
            <a:extLst>
              <a:ext uri="{FF2B5EF4-FFF2-40B4-BE49-F238E27FC236}">
                <a16:creationId xmlns:a16="http://schemas.microsoft.com/office/drawing/2014/main" id="{36408C79-534C-41C8-B9C3-07C01F40EDCF}"/>
              </a:ext>
            </a:extLst>
          </p:cNvPr>
          <p:cNvSpPr txBox="1"/>
          <p:nvPr/>
        </p:nvSpPr>
        <p:spPr>
          <a:xfrm>
            <a:off x="724456" y="2132826"/>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597E07F7-535A-4E3A-8100-265D0F346401}"/>
              </a:ext>
            </a:extLst>
          </p:cNvPr>
          <p:cNvSpPr txBox="1"/>
          <p:nvPr/>
        </p:nvSpPr>
        <p:spPr>
          <a:xfrm>
            <a:off x="724456" y="2617676"/>
            <a:ext cx="8167506" cy="1131079"/>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エージェントは竹を植えるために必要な材料を</a:t>
            </a:r>
            <a:endParaRPr lang="en-US" altLang="ja-JP" b="1"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　インベントリ（持ち物一覧）から取り出して、スロットに</a:t>
            </a:r>
            <a:r>
              <a:rPr lang="en-US" altLang="ja-JP" b="1" dirty="0">
                <a:solidFill>
                  <a:srgbClr val="575E75"/>
                </a:solidFill>
                <a:latin typeface="メイリオ" panose="020B0604030504040204" pitchFamily="50" charset="-128"/>
                <a:ea typeface="メイリオ" panose="020B0604030504040204" pitchFamily="50" charset="-128"/>
              </a:rPr>
              <a:t>64</a:t>
            </a:r>
            <a:r>
              <a:rPr lang="ja-JP" altLang="en-US" b="1" dirty="0">
                <a:solidFill>
                  <a:srgbClr val="575E75"/>
                </a:solidFill>
                <a:latin typeface="メイリオ" panose="020B0604030504040204" pitchFamily="50" charset="-128"/>
                <a:ea typeface="メイリオ" panose="020B0604030504040204" pitchFamily="50" charset="-128"/>
              </a:rPr>
              <a:t>個準備する。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22FA8678-CDF8-4F05-AB2D-FA71F3CD2078}"/>
              </a:ext>
            </a:extLst>
          </p:cNvPr>
          <p:cNvSpPr txBox="1"/>
          <p:nvPr/>
        </p:nvSpPr>
        <p:spPr>
          <a:xfrm>
            <a:off x="5402349" y="2201464"/>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33" name="テキスト ボックス 32">
            <a:extLst>
              <a:ext uri="{FF2B5EF4-FFF2-40B4-BE49-F238E27FC236}">
                <a16:creationId xmlns:a16="http://schemas.microsoft.com/office/drawing/2014/main" id="{90A5E623-901A-40EB-B961-1AFA0CB6F345}"/>
              </a:ext>
            </a:extLst>
          </p:cNvPr>
          <p:cNvSpPr txBox="1"/>
          <p:nvPr/>
        </p:nvSpPr>
        <p:spPr>
          <a:xfrm>
            <a:off x="3976516" y="219198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34" name="テキスト ボックス 33">
            <a:extLst>
              <a:ext uri="{FF2B5EF4-FFF2-40B4-BE49-F238E27FC236}">
                <a16:creationId xmlns:a16="http://schemas.microsoft.com/office/drawing/2014/main" id="{A4ECEAF8-0142-4BF9-8C2D-4101F2DE553A}"/>
              </a:ext>
            </a:extLst>
          </p:cNvPr>
          <p:cNvSpPr txBox="1"/>
          <p:nvPr/>
        </p:nvSpPr>
        <p:spPr>
          <a:xfrm>
            <a:off x="6032105" y="220036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35" name="テキスト ボックス 34">
            <a:extLst>
              <a:ext uri="{FF2B5EF4-FFF2-40B4-BE49-F238E27FC236}">
                <a16:creationId xmlns:a16="http://schemas.microsoft.com/office/drawing/2014/main" id="{10CE309D-E6A9-41BB-963B-AD3596D9B48C}"/>
              </a:ext>
            </a:extLst>
          </p:cNvPr>
          <p:cNvSpPr txBox="1"/>
          <p:nvPr/>
        </p:nvSpPr>
        <p:spPr>
          <a:xfrm>
            <a:off x="5067916" y="2701115"/>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36" name="テキスト ボックス 35">
            <a:extLst>
              <a:ext uri="{FF2B5EF4-FFF2-40B4-BE49-F238E27FC236}">
                <a16:creationId xmlns:a16="http://schemas.microsoft.com/office/drawing/2014/main" id="{442C2547-B62B-4996-8DB9-C75CD1886BC6}"/>
              </a:ext>
            </a:extLst>
          </p:cNvPr>
          <p:cNvSpPr txBox="1"/>
          <p:nvPr/>
        </p:nvSpPr>
        <p:spPr>
          <a:xfrm>
            <a:off x="2628215" y="270111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たけ</a:t>
            </a:r>
          </a:p>
        </p:txBody>
      </p:sp>
      <p:sp>
        <p:nvSpPr>
          <p:cNvPr id="37" name="テキスト ボックス 36">
            <a:extLst>
              <a:ext uri="{FF2B5EF4-FFF2-40B4-BE49-F238E27FC236}">
                <a16:creationId xmlns:a16="http://schemas.microsoft.com/office/drawing/2014/main" id="{4AF3482C-66AE-4388-8598-6ED7D25621BD}"/>
              </a:ext>
            </a:extLst>
          </p:cNvPr>
          <p:cNvSpPr txBox="1"/>
          <p:nvPr/>
        </p:nvSpPr>
        <p:spPr>
          <a:xfrm>
            <a:off x="3082470" y="270111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38" name="テキスト ボックス 37">
            <a:extLst>
              <a:ext uri="{FF2B5EF4-FFF2-40B4-BE49-F238E27FC236}">
                <a16:creationId xmlns:a16="http://schemas.microsoft.com/office/drawing/2014/main" id="{DEC50DCB-3610-40E4-8BF5-5D7790D55442}"/>
              </a:ext>
            </a:extLst>
          </p:cNvPr>
          <p:cNvSpPr txBox="1"/>
          <p:nvPr/>
        </p:nvSpPr>
        <p:spPr>
          <a:xfrm>
            <a:off x="4416632" y="2701115"/>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39" name="テキスト ボックス 38">
            <a:extLst>
              <a:ext uri="{FF2B5EF4-FFF2-40B4-BE49-F238E27FC236}">
                <a16:creationId xmlns:a16="http://schemas.microsoft.com/office/drawing/2014/main" id="{8AA449E6-8BED-46E1-A8D6-D04F603FC066}"/>
              </a:ext>
            </a:extLst>
          </p:cNvPr>
          <p:cNvSpPr txBox="1"/>
          <p:nvPr/>
        </p:nvSpPr>
        <p:spPr>
          <a:xfrm>
            <a:off x="2540918" y="322897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40" name="テキスト ボックス 39">
            <a:extLst>
              <a:ext uri="{FF2B5EF4-FFF2-40B4-BE49-F238E27FC236}">
                <a16:creationId xmlns:a16="http://schemas.microsoft.com/office/drawing/2014/main" id="{4F874B57-9FB8-404A-B0EB-5635D33A4DBA}"/>
              </a:ext>
            </a:extLst>
          </p:cNvPr>
          <p:cNvSpPr txBox="1"/>
          <p:nvPr/>
        </p:nvSpPr>
        <p:spPr>
          <a:xfrm>
            <a:off x="2868101" y="3228970"/>
            <a:ext cx="11490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41" name="テキスト ボックス 40">
            <a:extLst>
              <a:ext uri="{FF2B5EF4-FFF2-40B4-BE49-F238E27FC236}">
                <a16:creationId xmlns:a16="http://schemas.microsoft.com/office/drawing/2014/main" id="{D4C2EDA1-1F78-4248-924B-99931AD81703}"/>
              </a:ext>
            </a:extLst>
          </p:cNvPr>
          <p:cNvSpPr txBox="1"/>
          <p:nvPr/>
        </p:nvSpPr>
        <p:spPr>
          <a:xfrm>
            <a:off x="4428404" y="3228970"/>
            <a:ext cx="266920" cy="25447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42" name="テキスト ボックス 41">
            <a:extLst>
              <a:ext uri="{FF2B5EF4-FFF2-40B4-BE49-F238E27FC236}">
                <a16:creationId xmlns:a16="http://schemas.microsoft.com/office/drawing/2014/main" id="{101E51FB-A808-4EB2-82B6-E7ECF85586E9}"/>
              </a:ext>
            </a:extLst>
          </p:cNvPr>
          <p:cNvSpPr txBox="1"/>
          <p:nvPr/>
        </p:nvSpPr>
        <p:spPr>
          <a:xfrm>
            <a:off x="4877990" y="3228970"/>
            <a:ext cx="266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43" name="テキスト ボックス 42">
            <a:extLst>
              <a:ext uri="{FF2B5EF4-FFF2-40B4-BE49-F238E27FC236}">
                <a16:creationId xmlns:a16="http://schemas.microsoft.com/office/drawing/2014/main" id="{541CD304-0967-4D2B-B2D3-37043FB72CF2}"/>
              </a:ext>
            </a:extLst>
          </p:cNvPr>
          <p:cNvSpPr txBox="1"/>
          <p:nvPr/>
        </p:nvSpPr>
        <p:spPr>
          <a:xfrm>
            <a:off x="7154436" y="3216966"/>
            <a:ext cx="10047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 じゅんび</a:t>
            </a:r>
          </a:p>
        </p:txBody>
      </p:sp>
      <p:sp>
        <p:nvSpPr>
          <p:cNvPr id="44" name="テキスト ボックス 43">
            <a:extLst>
              <a:ext uri="{FF2B5EF4-FFF2-40B4-BE49-F238E27FC236}">
                <a16:creationId xmlns:a16="http://schemas.microsoft.com/office/drawing/2014/main" id="{EDEBC403-D233-4B1F-92FA-F80B2201B390}"/>
              </a:ext>
            </a:extLst>
          </p:cNvPr>
          <p:cNvSpPr txBox="1"/>
          <p:nvPr/>
        </p:nvSpPr>
        <p:spPr>
          <a:xfrm>
            <a:off x="717831" y="3696214"/>
            <a:ext cx="8167506"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3. 1</a:t>
            </a:r>
            <a:r>
              <a:rPr lang="ja-JP" altLang="en-US" b="1" dirty="0">
                <a:solidFill>
                  <a:srgbClr val="575E75"/>
                </a:solidFill>
                <a:latin typeface="メイリオ" panose="020B0604030504040204" pitchFamily="50" charset="-128"/>
                <a:ea typeface="メイリオ" panose="020B0604030504040204" pitchFamily="50" charset="-128"/>
              </a:rPr>
              <a:t>辺に竹を植える。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153B7E7F-4DBA-4919-AE26-AAA61C1811C8}"/>
              </a:ext>
            </a:extLst>
          </p:cNvPr>
          <p:cNvSpPr txBox="1"/>
          <p:nvPr/>
        </p:nvSpPr>
        <p:spPr>
          <a:xfrm>
            <a:off x="1621283" y="375440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たけ</a:t>
            </a:r>
          </a:p>
        </p:txBody>
      </p:sp>
      <p:sp>
        <p:nvSpPr>
          <p:cNvPr id="47" name="テキスト ボックス 46">
            <a:extLst>
              <a:ext uri="{FF2B5EF4-FFF2-40B4-BE49-F238E27FC236}">
                <a16:creationId xmlns:a16="http://schemas.microsoft.com/office/drawing/2014/main" id="{BAA3C068-1952-4154-A3A6-A93F5728DC81}"/>
              </a:ext>
            </a:extLst>
          </p:cNvPr>
          <p:cNvSpPr txBox="1"/>
          <p:nvPr/>
        </p:nvSpPr>
        <p:spPr>
          <a:xfrm>
            <a:off x="5144910" y="4235680"/>
            <a:ext cx="377084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r>
              <a:rPr lang="en-US" altLang="ja-JP" dirty="0">
                <a:solidFill>
                  <a:srgbClr val="575E75"/>
                </a:solidFill>
                <a:latin typeface="メイリオ" panose="020B0604030504040204" pitchFamily="50" charset="-128"/>
                <a:ea typeface="メイリオ" panose="020B0604030504040204" pitchFamily="50" charset="-128"/>
              </a:rPr>
              <a:t>16</a:t>
            </a:r>
            <a:r>
              <a:rPr lang="ja-JP" altLang="en-US" dirty="0">
                <a:solidFill>
                  <a:srgbClr val="575E75"/>
                </a:solidFill>
                <a:latin typeface="メイリオ" panose="020B0604030504040204" pitchFamily="50" charset="-128"/>
                <a:ea typeface="メイリオ" panose="020B0604030504040204" pitchFamily="50" charset="-128"/>
              </a:rPr>
              <a:t>回繰り返す。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F703EFD4-3343-4AD0-B738-68423B85478F}"/>
              </a:ext>
            </a:extLst>
          </p:cNvPr>
          <p:cNvSpPr txBox="1"/>
          <p:nvPr/>
        </p:nvSpPr>
        <p:spPr>
          <a:xfrm>
            <a:off x="1437256" y="4190873"/>
            <a:ext cx="3577861" cy="1685077"/>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3-1</a:t>
            </a:r>
            <a:r>
              <a:rPr lang="ja-JP" altLang="en-US" dirty="0">
                <a:solidFill>
                  <a:srgbClr val="575E75"/>
                </a:solidFill>
                <a:latin typeface="メイリオ" panose="020B0604030504040204" pitchFamily="50" charset="-128"/>
                <a:ea typeface="メイリオ" panose="020B0604030504040204" pitchFamily="50" charset="-128"/>
              </a:rPr>
              <a:t>．下に材料を置く。</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3-2</a:t>
            </a:r>
            <a:r>
              <a:rPr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3-3</a:t>
            </a:r>
            <a:r>
              <a:rPr lang="ja-JP" altLang="en-US" dirty="0">
                <a:solidFill>
                  <a:srgbClr val="575E75"/>
                </a:solidFill>
                <a:latin typeface="メイリオ" panose="020B0604030504040204" pitchFamily="50" charset="-128"/>
                <a:ea typeface="メイリオ" panose="020B0604030504040204" pitchFamily="50" charset="-128"/>
              </a:rPr>
              <a:t>．</a:t>
            </a:r>
            <a:r>
              <a:rPr kumimoji="1" lang="ja-JP" altLang="en-US" dirty="0">
                <a:solidFill>
                  <a:srgbClr val="575E75"/>
                </a:solidFill>
                <a:latin typeface="メイリオ" panose="020B0604030504040204" pitchFamily="50" charset="-128"/>
                <a:ea typeface="メイリオ" panose="020B0604030504040204" pitchFamily="50" charset="-128"/>
              </a:rPr>
              <a:t>右に向きを変える。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F780138B-A46F-4717-BA0B-D98328882FC9}"/>
              </a:ext>
            </a:extLst>
          </p:cNvPr>
          <p:cNvSpPr txBox="1"/>
          <p:nvPr/>
        </p:nvSpPr>
        <p:spPr>
          <a:xfrm>
            <a:off x="717831" y="5900412"/>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4. </a:t>
            </a:r>
            <a:r>
              <a:rPr lang="ja-JP" altLang="en-US" b="1" dirty="0">
                <a:solidFill>
                  <a:srgbClr val="575E75"/>
                </a:solidFill>
                <a:latin typeface="メイリオ" panose="020B0604030504040204" pitchFamily="50" charset="-128"/>
                <a:ea typeface="メイリオ" panose="020B0604030504040204" pitchFamily="50" charset="-128"/>
              </a:rPr>
              <a:t>　　　　　の部分を</a:t>
            </a:r>
            <a:r>
              <a:rPr lang="en-US" altLang="ja-JP" b="1" dirty="0">
                <a:solidFill>
                  <a:srgbClr val="575E75"/>
                </a:solidFill>
                <a:latin typeface="メイリオ" panose="020B0604030504040204" pitchFamily="50" charset="-128"/>
                <a:ea typeface="メイリオ" panose="020B0604030504040204" pitchFamily="50" charset="-128"/>
              </a:rPr>
              <a:t>4</a:t>
            </a:r>
            <a:r>
              <a:rPr lang="ja-JP" altLang="en-US" b="1" dirty="0">
                <a:solidFill>
                  <a:srgbClr val="575E75"/>
                </a:solidFill>
                <a:latin typeface="メイリオ" panose="020B0604030504040204" pitchFamily="50" charset="-128"/>
                <a:ea typeface="メイリオ" panose="020B0604030504040204" pitchFamily="50" charset="-128"/>
              </a:rPr>
              <a:t>回繰り返して</a:t>
            </a:r>
            <a:r>
              <a:rPr lang="en-US" altLang="ja-JP" b="1" dirty="0">
                <a:solidFill>
                  <a:srgbClr val="575E75"/>
                </a:solidFill>
                <a:latin typeface="メイリオ" panose="020B0604030504040204" pitchFamily="50" charset="-128"/>
                <a:ea typeface="メイリオ" panose="020B0604030504040204" pitchFamily="50" charset="-128"/>
              </a:rPr>
              <a:t>4</a:t>
            </a:r>
            <a:r>
              <a:rPr lang="ja-JP" altLang="en-US" b="1" dirty="0">
                <a:solidFill>
                  <a:srgbClr val="575E75"/>
                </a:solidFill>
                <a:latin typeface="メイリオ" panose="020B0604030504040204" pitchFamily="50" charset="-128"/>
                <a:ea typeface="メイリオ" panose="020B0604030504040204" pitchFamily="50" charset="-128"/>
              </a:rPr>
              <a:t>辺を完成させる。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0" name="正方形/長方形 49">
            <a:extLst>
              <a:ext uri="{FF2B5EF4-FFF2-40B4-BE49-F238E27FC236}">
                <a16:creationId xmlns:a16="http://schemas.microsoft.com/office/drawing/2014/main" id="{AE35B15F-1804-494E-96F8-12848E286F6E}"/>
              </a:ext>
            </a:extLst>
          </p:cNvPr>
          <p:cNvSpPr/>
          <p:nvPr/>
        </p:nvSpPr>
        <p:spPr>
          <a:xfrm>
            <a:off x="1340761" y="4215520"/>
            <a:ext cx="3770849" cy="1131079"/>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 name="テキスト ボックス 51">
            <a:extLst>
              <a:ext uri="{FF2B5EF4-FFF2-40B4-BE49-F238E27FC236}">
                <a16:creationId xmlns:a16="http://schemas.microsoft.com/office/drawing/2014/main" id="{38F418AB-8989-43DD-A068-8F69ACBF5C8F}"/>
              </a:ext>
            </a:extLst>
          </p:cNvPr>
          <p:cNvSpPr txBox="1"/>
          <p:nvPr/>
        </p:nvSpPr>
        <p:spPr>
          <a:xfrm>
            <a:off x="2021714" y="426740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53" name="テキスト ボックス 52">
            <a:extLst>
              <a:ext uri="{FF2B5EF4-FFF2-40B4-BE49-F238E27FC236}">
                <a16:creationId xmlns:a16="http://schemas.microsoft.com/office/drawing/2014/main" id="{13753F92-8C27-4741-AEA3-4D8D46930AC0}"/>
              </a:ext>
            </a:extLst>
          </p:cNvPr>
          <p:cNvSpPr txBox="1"/>
          <p:nvPr/>
        </p:nvSpPr>
        <p:spPr>
          <a:xfrm>
            <a:off x="3161161" y="426214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54" name="テキスト ボックス 53">
            <a:extLst>
              <a:ext uri="{FF2B5EF4-FFF2-40B4-BE49-F238E27FC236}">
                <a16:creationId xmlns:a16="http://schemas.microsoft.com/office/drawing/2014/main" id="{B28F901F-CE10-4D5F-A918-5AE15CD31281}"/>
              </a:ext>
            </a:extLst>
          </p:cNvPr>
          <p:cNvSpPr txBox="1"/>
          <p:nvPr/>
        </p:nvSpPr>
        <p:spPr>
          <a:xfrm>
            <a:off x="3062366" y="4801220"/>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55" name="テキスト ボックス 54">
            <a:extLst>
              <a:ext uri="{FF2B5EF4-FFF2-40B4-BE49-F238E27FC236}">
                <a16:creationId xmlns:a16="http://schemas.microsoft.com/office/drawing/2014/main" id="{9C7989C4-4702-4C28-8658-52CFEBE5C060}"/>
              </a:ext>
            </a:extLst>
          </p:cNvPr>
          <p:cNvSpPr txBox="1"/>
          <p:nvPr/>
        </p:nvSpPr>
        <p:spPr>
          <a:xfrm>
            <a:off x="6288793" y="4305422"/>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56" name="正方形/長方形 55">
            <a:extLst>
              <a:ext uri="{FF2B5EF4-FFF2-40B4-BE49-F238E27FC236}">
                <a16:creationId xmlns:a16="http://schemas.microsoft.com/office/drawing/2014/main" id="{F6F7605D-DDF3-4282-8B73-210CDCFC2AC2}"/>
              </a:ext>
            </a:extLst>
          </p:cNvPr>
          <p:cNvSpPr/>
          <p:nvPr/>
        </p:nvSpPr>
        <p:spPr>
          <a:xfrm>
            <a:off x="5255567" y="4372779"/>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7" name="テキスト ボックス 56">
            <a:extLst>
              <a:ext uri="{FF2B5EF4-FFF2-40B4-BE49-F238E27FC236}">
                <a16:creationId xmlns:a16="http://schemas.microsoft.com/office/drawing/2014/main" id="{2F39ED36-D90D-4F2A-AAAF-1A79E21AEAB1}"/>
              </a:ext>
            </a:extLst>
          </p:cNvPr>
          <p:cNvSpPr txBox="1"/>
          <p:nvPr/>
        </p:nvSpPr>
        <p:spPr>
          <a:xfrm>
            <a:off x="1161828" y="375485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ぺん</a:t>
            </a:r>
          </a:p>
        </p:txBody>
      </p:sp>
      <p:sp>
        <p:nvSpPr>
          <p:cNvPr id="58" name="テキスト ボックス 57">
            <a:extLst>
              <a:ext uri="{FF2B5EF4-FFF2-40B4-BE49-F238E27FC236}">
                <a16:creationId xmlns:a16="http://schemas.microsoft.com/office/drawing/2014/main" id="{5138E9B2-B7F6-48BD-A622-6B34944DD1A3}"/>
              </a:ext>
            </a:extLst>
          </p:cNvPr>
          <p:cNvSpPr txBox="1"/>
          <p:nvPr/>
        </p:nvSpPr>
        <p:spPr>
          <a:xfrm>
            <a:off x="2435390" y="4262148"/>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59" name="テキスト ボックス 58">
            <a:extLst>
              <a:ext uri="{FF2B5EF4-FFF2-40B4-BE49-F238E27FC236}">
                <a16:creationId xmlns:a16="http://schemas.microsoft.com/office/drawing/2014/main" id="{9B1726CA-6FF6-4451-8919-8D23DB8E31C4}"/>
              </a:ext>
            </a:extLst>
          </p:cNvPr>
          <p:cNvSpPr txBox="1"/>
          <p:nvPr/>
        </p:nvSpPr>
        <p:spPr>
          <a:xfrm>
            <a:off x="7194336" y="4303962"/>
            <a:ext cx="6772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60" name="テキスト ボックス 59">
            <a:extLst>
              <a:ext uri="{FF2B5EF4-FFF2-40B4-BE49-F238E27FC236}">
                <a16:creationId xmlns:a16="http://schemas.microsoft.com/office/drawing/2014/main" id="{06910AB2-3A51-49DD-BFB9-1F66D66AB424}"/>
              </a:ext>
            </a:extLst>
          </p:cNvPr>
          <p:cNvSpPr txBox="1"/>
          <p:nvPr/>
        </p:nvSpPr>
        <p:spPr>
          <a:xfrm>
            <a:off x="7911238" y="430015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62" name="正方形/長方形 61">
            <a:extLst>
              <a:ext uri="{FF2B5EF4-FFF2-40B4-BE49-F238E27FC236}">
                <a16:creationId xmlns:a16="http://schemas.microsoft.com/office/drawing/2014/main" id="{75D7D587-AE92-4BA2-85E6-1CCA69B1B6FB}"/>
              </a:ext>
            </a:extLst>
          </p:cNvPr>
          <p:cNvSpPr/>
          <p:nvPr/>
        </p:nvSpPr>
        <p:spPr>
          <a:xfrm>
            <a:off x="1176896"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3" name="正方形/長方形 62">
            <a:extLst>
              <a:ext uri="{FF2B5EF4-FFF2-40B4-BE49-F238E27FC236}">
                <a16:creationId xmlns:a16="http://schemas.microsoft.com/office/drawing/2014/main" id="{F9188AC0-47A3-4AEF-A33C-176FDD3731A9}"/>
              </a:ext>
            </a:extLst>
          </p:cNvPr>
          <p:cNvSpPr/>
          <p:nvPr/>
        </p:nvSpPr>
        <p:spPr>
          <a:xfrm>
            <a:off x="1570020"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4" name="正方形/長方形 63">
            <a:extLst>
              <a:ext uri="{FF2B5EF4-FFF2-40B4-BE49-F238E27FC236}">
                <a16:creationId xmlns:a16="http://schemas.microsoft.com/office/drawing/2014/main" id="{0D9A00D9-C911-4708-B027-2975ED383BE2}"/>
              </a:ext>
            </a:extLst>
          </p:cNvPr>
          <p:cNvSpPr/>
          <p:nvPr/>
        </p:nvSpPr>
        <p:spPr>
          <a:xfrm>
            <a:off x="1963144"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5" name="正方形/長方形 64">
            <a:extLst>
              <a:ext uri="{FF2B5EF4-FFF2-40B4-BE49-F238E27FC236}">
                <a16:creationId xmlns:a16="http://schemas.microsoft.com/office/drawing/2014/main" id="{3CA63FA5-C420-4E25-ABA9-63C197F15AEB}"/>
              </a:ext>
            </a:extLst>
          </p:cNvPr>
          <p:cNvSpPr/>
          <p:nvPr/>
        </p:nvSpPr>
        <p:spPr>
          <a:xfrm>
            <a:off x="2356268"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6" name="正方形/長方形 65">
            <a:extLst>
              <a:ext uri="{FF2B5EF4-FFF2-40B4-BE49-F238E27FC236}">
                <a16:creationId xmlns:a16="http://schemas.microsoft.com/office/drawing/2014/main" id="{14A573F3-8DAE-472D-B7FE-54585F9D9A95}"/>
              </a:ext>
            </a:extLst>
          </p:cNvPr>
          <p:cNvSpPr/>
          <p:nvPr/>
        </p:nvSpPr>
        <p:spPr>
          <a:xfrm>
            <a:off x="2749724"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 name="正方形/長方形 66">
            <a:extLst>
              <a:ext uri="{FF2B5EF4-FFF2-40B4-BE49-F238E27FC236}">
                <a16:creationId xmlns:a16="http://schemas.microsoft.com/office/drawing/2014/main" id="{0306FF02-B89A-4A74-BE65-6BBC995D696A}"/>
              </a:ext>
            </a:extLst>
          </p:cNvPr>
          <p:cNvSpPr/>
          <p:nvPr/>
        </p:nvSpPr>
        <p:spPr>
          <a:xfrm>
            <a:off x="3142848"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 name="正方形/長方形 67">
            <a:extLst>
              <a:ext uri="{FF2B5EF4-FFF2-40B4-BE49-F238E27FC236}">
                <a16:creationId xmlns:a16="http://schemas.microsoft.com/office/drawing/2014/main" id="{AB7CDFAA-B08B-41F0-9E0B-B2902CB7FF74}"/>
              </a:ext>
            </a:extLst>
          </p:cNvPr>
          <p:cNvSpPr/>
          <p:nvPr/>
        </p:nvSpPr>
        <p:spPr>
          <a:xfrm>
            <a:off x="3535972"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正方形/長方形 68">
            <a:extLst>
              <a:ext uri="{FF2B5EF4-FFF2-40B4-BE49-F238E27FC236}">
                <a16:creationId xmlns:a16="http://schemas.microsoft.com/office/drawing/2014/main" id="{37DCB5AE-ECFE-44DF-ACB9-95A680FF5B58}"/>
              </a:ext>
            </a:extLst>
          </p:cNvPr>
          <p:cNvSpPr/>
          <p:nvPr/>
        </p:nvSpPr>
        <p:spPr>
          <a:xfrm>
            <a:off x="3929096"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正方形/長方形 69">
            <a:extLst>
              <a:ext uri="{FF2B5EF4-FFF2-40B4-BE49-F238E27FC236}">
                <a16:creationId xmlns:a16="http://schemas.microsoft.com/office/drawing/2014/main" id="{6779A3B1-049E-4384-9025-D5CDF695611A}"/>
              </a:ext>
            </a:extLst>
          </p:cNvPr>
          <p:cNvSpPr/>
          <p:nvPr/>
        </p:nvSpPr>
        <p:spPr>
          <a:xfrm>
            <a:off x="4322220"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1" name="正方形/長方形 70">
            <a:extLst>
              <a:ext uri="{FF2B5EF4-FFF2-40B4-BE49-F238E27FC236}">
                <a16:creationId xmlns:a16="http://schemas.microsoft.com/office/drawing/2014/main" id="{5BA389C1-CFCF-4634-9E3A-42C4B8700018}"/>
              </a:ext>
            </a:extLst>
          </p:cNvPr>
          <p:cNvSpPr/>
          <p:nvPr/>
        </p:nvSpPr>
        <p:spPr>
          <a:xfrm>
            <a:off x="4715344"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2" name="正方形/長方形 71">
            <a:extLst>
              <a:ext uri="{FF2B5EF4-FFF2-40B4-BE49-F238E27FC236}">
                <a16:creationId xmlns:a16="http://schemas.microsoft.com/office/drawing/2014/main" id="{7965257C-0CBE-4F19-95DF-1C1FBCEC1423}"/>
              </a:ext>
            </a:extLst>
          </p:cNvPr>
          <p:cNvSpPr/>
          <p:nvPr/>
        </p:nvSpPr>
        <p:spPr>
          <a:xfrm>
            <a:off x="5108468"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3" name="正方形/長方形 72">
            <a:extLst>
              <a:ext uri="{FF2B5EF4-FFF2-40B4-BE49-F238E27FC236}">
                <a16:creationId xmlns:a16="http://schemas.microsoft.com/office/drawing/2014/main" id="{8194DFCC-4E9B-4D0F-B379-A763F6491057}"/>
              </a:ext>
            </a:extLst>
          </p:cNvPr>
          <p:cNvSpPr/>
          <p:nvPr/>
        </p:nvSpPr>
        <p:spPr>
          <a:xfrm>
            <a:off x="5501592"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4" name="正方形/長方形 73">
            <a:extLst>
              <a:ext uri="{FF2B5EF4-FFF2-40B4-BE49-F238E27FC236}">
                <a16:creationId xmlns:a16="http://schemas.microsoft.com/office/drawing/2014/main" id="{4D5C842F-1299-497E-A0F0-E19D42C2DADC}"/>
              </a:ext>
            </a:extLst>
          </p:cNvPr>
          <p:cNvSpPr/>
          <p:nvPr/>
        </p:nvSpPr>
        <p:spPr>
          <a:xfrm>
            <a:off x="5895048"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5" name="正方形/長方形 74">
            <a:extLst>
              <a:ext uri="{FF2B5EF4-FFF2-40B4-BE49-F238E27FC236}">
                <a16:creationId xmlns:a16="http://schemas.microsoft.com/office/drawing/2014/main" id="{0D531EC4-A94E-4772-801F-7CEC2B378C7A}"/>
              </a:ext>
            </a:extLst>
          </p:cNvPr>
          <p:cNvSpPr/>
          <p:nvPr/>
        </p:nvSpPr>
        <p:spPr>
          <a:xfrm>
            <a:off x="6288172"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6" name="正方形/長方形 75">
            <a:extLst>
              <a:ext uri="{FF2B5EF4-FFF2-40B4-BE49-F238E27FC236}">
                <a16:creationId xmlns:a16="http://schemas.microsoft.com/office/drawing/2014/main" id="{A57E716D-C7B8-4430-8A01-5A4599AC6C23}"/>
              </a:ext>
            </a:extLst>
          </p:cNvPr>
          <p:cNvSpPr/>
          <p:nvPr/>
        </p:nvSpPr>
        <p:spPr>
          <a:xfrm>
            <a:off x="6681296"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7" name="正方形/長方形 76">
            <a:extLst>
              <a:ext uri="{FF2B5EF4-FFF2-40B4-BE49-F238E27FC236}">
                <a16:creationId xmlns:a16="http://schemas.microsoft.com/office/drawing/2014/main" id="{C87D251C-A575-4C5E-9F70-70F3BE90C23C}"/>
              </a:ext>
            </a:extLst>
          </p:cNvPr>
          <p:cNvSpPr/>
          <p:nvPr/>
        </p:nvSpPr>
        <p:spPr>
          <a:xfrm>
            <a:off x="7074420" y="1701800"/>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78" name="図 77">
            <a:extLst>
              <a:ext uri="{FF2B5EF4-FFF2-40B4-BE49-F238E27FC236}">
                <a16:creationId xmlns:a16="http://schemas.microsoft.com/office/drawing/2014/main" id="{560FB661-2373-4899-AB5A-C9CBE91AD705}"/>
              </a:ext>
            </a:extLst>
          </p:cNvPr>
          <p:cNvPicPr>
            <a:picLocks noChangeAspect="1"/>
          </p:cNvPicPr>
          <p:nvPr/>
        </p:nvPicPr>
        <p:blipFill>
          <a:blip r:embed="rId2"/>
          <a:stretch>
            <a:fillRect/>
          </a:stretch>
        </p:blipFill>
        <p:spPr>
          <a:xfrm>
            <a:off x="1095304" y="1214482"/>
            <a:ext cx="556308" cy="838273"/>
          </a:xfrm>
          <a:prstGeom prst="rect">
            <a:avLst/>
          </a:prstGeom>
        </p:spPr>
      </p:pic>
      <p:pic>
        <p:nvPicPr>
          <p:cNvPr id="79" name="図 78">
            <a:extLst>
              <a:ext uri="{FF2B5EF4-FFF2-40B4-BE49-F238E27FC236}">
                <a16:creationId xmlns:a16="http://schemas.microsoft.com/office/drawing/2014/main" id="{64F5330B-22E5-46D5-A0E4-6998484292FA}"/>
              </a:ext>
            </a:extLst>
          </p:cNvPr>
          <p:cNvPicPr>
            <a:picLocks noChangeAspect="1"/>
          </p:cNvPicPr>
          <p:nvPr/>
        </p:nvPicPr>
        <p:blipFill>
          <a:blip r:embed="rId3"/>
          <a:stretch>
            <a:fillRect/>
          </a:stretch>
        </p:blipFill>
        <p:spPr>
          <a:xfrm>
            <a:off x="7041597" y="1299758"/>
            <a:ext cx="420558" cy="598604"/>
          </a:xfrm>
          <a:prstGeom prst="rect">
            <a:avLst/>
          </a:prstGeom>
        </p:spPr>
      </p:pic>
      <p:sp>
        <p:nvSpPr>
          <p:cNvPr id="80" name="矢印: 右 79">
            <a:extLst>
              <a:ext uri="{FF2B5EF4-FFF2-40B4-BE49-F238E27FC236}">
                <a16:creationId xmlns:a16="http://schemas.microsoft.com/office/drawing/2014/main" id="{7F2ED737-300C-4600-9B7D-1A8BED2829A7}"/>
              </a:ext>
            </a:extLst>
          </p:cNvPr>
          <p:cNvSpPr/>
          <p:nvPr/>
        </p:nvSpPr>
        <p:spPr>
          <a:xfrm>
            <a:off x="1621562" y="1246864"/>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81" name="矢印: 右 80">
            <a:extLst>
              <a:ext uri="{FF2B5EF4-FFF2-40B4-BE49-F238E27FC236}">
                <a16:creationId xmlns:a16="http://schemas.microsoft.com/office/drawing/2014/main" id="{A9E6549C-DFC9-48F0-ACEB-2AD93F81D17E}"/>
              </a:ext>
            </a:extLst>
          </p:cNvPr>
          <p:cNvSpPr/>
          <p:nvPr/>
        </p:nvSpPr>
        <p:spPr>
          <a:xfrm rot="5400000">
            <a:off x="7490867" y="1337389"/>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82" name="テキスト ボックス 81">
            <a:extLst>
              <a:ext uri="{FF2B5EF4-FFF2-40B4-BE49-F238E27FC236}">
                <a16:creationId xmlns:a16="http://schemas.microsoft.com/office/drawing/2014/main" id="{1834D759-3E5F-434B-815C-7B15271F336B}"/>
              </a:ext>
            </a:extLst>
          </p:cNvPr>
          <p:cNvSpPr txBox="1"/>
          <p:nvPr/>
        </p:nvSpPr>
        <p:spPr>
          <a:xfrm>
            <a:off x="2081630" y="375440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83" name="正方形/長方形 82">
            <a:extLst>
              <a:ext uri="{FF2B5EF4-FFF2-40B4-BE49-F238E27FC236}">
                <a16:creationId xmlns:a16="http://schemas.microsoft.com/office/drawing/2014/main" id="{E7E91870-4960-4B6E-9D17-8D7BBA6C5B2D}"/>
              </a:ext>
            </a:extLst>
          </p:cNvPr>
          <p:cNvSpPr/>
          <p:nvPr/>
        </p:nvSpPr>
        <p:spPr>
          <a:xfrm>
            <a:off x="612559" y="3746863"/>
            <a:ext cx="8102815" cy="2153549"/>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4" name="正方形/長方形 83">
            <a:extLst>
              <a:ext uri="{FF2B5EF4-FFF2-40B4-BE49-F238E27FC236}">
                <a16:creationId xmlns:a16="http://schemas.microsoft.com/office/drawing/2014/main" id="{F5EB84BA-0451-43C1-873A-E580F25CBD69}"/>
              </a:ext>
            </a:extLst>
          </p:cNvPr>
          <p:cNvSpPr/>
          <p:nvPr/>
        </p:nvSpPr>
        <p:spPr>
          <a:xfrm>
            <a:off x="1095304" y="6032269"/>
            <a:ext cx="1132991" cy="370641"/>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5" name="テキスト ボックス 84">
            <a:extLst>
              <a:ext uri="{FF2B5EF4-FFF2-40B4-BE49-F238E27FC236}">
                <a16:creationId xmlns:a16="http://schemas.microsoft.com/office/drawing/2014/main" id="{77E22F73-8FC4-4DBE-BA61-F62DCCE0EB09}"/>
              </a:ext>
            </a:extLst>
          </p:cNvPr>
          <p:cNvSpPr txBox="1"/>
          <p:nvPr/>
        </p:nvSpPr>
        <p:spPr>
          <a:xfrm>
            <a:off x="2393732" y="5977317"/>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86" name="テキスト ボックス 85">
            <a:extLst>
              <a:ext uri="{FF2B5EF4-FFF2-40B4-BE49-F238E27FC236}">
                <a16:creationId xmlns:a16="http://schemas.microsoft.com/office/drawing/2014/main" id="{3257DF8F-478E-41B6-A75C-F516F3D7D274}"/>
              </a:ext>
            </a:extLst>
          </p:cNvPr>
          <p:cNvSpPr txBox="1"/>
          <p:nvPr/>
        </p:nvSpPr>
        <p:spPr>
          <a:xfrm>
            <a:off x="3183867" y="5977317"/>
            <a:ext cx="6772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87" name="テキスト ボックス 86">
            <a:extLst>
              <a:ext uri="{FF2B5EF4-FFF2-40B4-BE49-F238E27FC236}">
                <a16:creationId xmlns:a16="http://schemas.microsoft.com/office/drawing/2014/main" id="{F8A3F96E-91E5-4E02-8BE4-A2FAE1A430AB}"/>
              </a:ext>
            </a:extLst>
          </p:cNvPr>
          <p:cNvSpPr txBox="1"/>
          <p:nvPr/>
        </p:nvSpPr>
        <p:spPr>
          <a:xfrm>
            <a:off x="3900769" y="597731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88" name="テキスト ボックス 87">
            <a:extLst>
              <a:ext uri="{FF2B5EF4-FFF2-40B4-BE49-F238E27FC236}">
                <a16:creationId xmlns:a16="http://schemas.microsoft.com/office/drawing/2014/main" id="{01747C1D-2672-4228-A8C0-21BA4D7219FD}"/>
              </a:ext>
            </a:extLst>
          </p:cNvPr>
          <p:cNvSpPr txBox="1"/>
          <p:nvPr/>
        </p:nvSpPr>
        <p:spPr>
          <a:xfrm>
            <a:off x="4749282" y="597731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ぺん</a:t>
            </a:r>
          </a:p>
        </p:txBody>
      </p:sp>
      <p:sp>
        <p:nvSpPr>
          <p:cNvPr id="89" name="テキスト ボックス 88">
            <a:extLst>
              <a:ext uri="{FF2B5EF4-FFF2-40B4-BE49-F238E27FC236}">
                <a16:creationId xmlns:a16="http://schemas.microsoft.com/office/drawing/2014/main" id="{49AAB31C-712E-4296-B24C-2D97224CAF53}"/>
              </a:ext>
            </a:extLst>
          </p:cNvPr>
          <p:cNvSpPr txBox="1"/>
          <p:nvPr/>
        </p:nvSpPr>
        <p:spPr>
          <a:xfrm>
            <a:off x="5188620" y="5977317"/>
            <a:ext cx="7213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かんせい</a:t>
            </a:r>
          </a:p>
        </p:txBody>
      </p:sp>
      <p:sp>
        <p:nvSpPr>
          <p:cNvPr id="90" name="テキスト ボックス 89">
            <a:extLst>
              <a:ext uri="{FF2B5EF4-FFF2-40B4-BE49-F238E27FC236}">
                <a16:creationId xmlns:a16="http://schemas.microsoft.com/office/drawing/2014/main" id="{ED3DFF8B-D971-4C88-8183-EF738B360DC9}"/>
              </a:ext>
            </a:extLst>
          </p:cNvPr>
          <p:cNvSpPr txBox="1"/>
          <p:nvPr/>
        </p:nvSpPr>
        <p:spPr>
          <a:xfrm>
            <a:off x="2043155" y="535534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91" name="テキスト ボックス 90">
            <a:extLst>
              <a:ext uri="{FF2B5EF4-FFF2-40B4-BE49-F238E27FC236}">
                <a16:creationId xmlns:a16="http://schemas.microsoft.com/office/drawing/2014/main" id="{D735700D-1A84-4A33-A5CD-1E3997037D94}"/>
              </a:ext>
            </a:extLst>
          </p:cNvPr>
          <p:cNvSpPr txBox="1"/>
          <p:nvPr/>
        </p:nvSpPr>
        <p:spPr>
          <a:xfrm>
            <a:off x="2477061" y="535536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92" name="テキスト ボックス 91">
            <a:extLst>
              <a:ext uri="{FF2B5EF4-FFF2-40B4-BE49-F238E27FC236}">
                <a16:creationId xmlns:a16="http://schemas.microsoft.com/office/drawing/2014/main" id="{A47F44B7-17A8-41EC-B10B-C3087CF8AAAB}"/>
              </a:ext>
            </a:extLst>
          </p:cNvPr>
          <p:cNvSpPr txBox="1"/>
          <p:nvPr/>
        </p:nvSpPr>
        <p:spPr>
          <a:xfrm>
            <a:off x="3210304" y="5348795"/>
            <a:ext cx="3591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Tree>
    <p:extLst>
      <p:ext uri="{BB962C8B-B14F-4D97-AF65-F5344CB8AC3E}">
        <p14:creationId xmlns:p14="http://schemas.microsoft.com/office/powerpoint/2010/main" val="8282897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5F76C4D-5A68-483F-8056-D8BD92FF57E9}"/>
              </a:ext>
            </a:extLst>
          </p:cNvPr>
          <p:cNvPicPr>
            <a:picLocks noChangeAspect="1"/>
          </p:cNvPicPr>
          <p:nvPr/>
        </p:nvPicPr>
        <p:blipFill>
          <a:blip r:embed="rId2"/>
          <a:stretch>
            <a:fillRect/>
          </a:stretch>
        </p:blipFill>
        <p:spPr>
          <a:xfrm>
            <a:off x="914710" y="1671524"/>
            <a:ext cx="4999153" cy="332260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．竹を植えよう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01689" y="380507"/>
            <a:ext cx="504438"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たけ</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sp>
        <p:nvSpPr>
          <p:cNvPr id="104" name="四角形: 角を丸くする 103">
            <a:extLst>
              <a:ext uri="{FF2B5EF4-FFF2-40B4-BE49-F238E27FC236}">
                <a16:creationId xmlns:a16="http://schemas.microsoft.com/office/drawing/2014/main" id="{00B1E5F4-4AC1-4BAB-BF09-F25776009DF0}"/>
              </a:ext>
            </a:extLst>
          </p:cNvPr>
          <p:cNvSpPr/>
          <p:nvPr/>
        </p:nvSpPr>
        <p:spPr>
          <a:xfrm>
            <a:off x="2294035" y="4278888"/>
            <a:ext cx="452487" cy="348740"/>
          </a:xfrm>
          <a:prstGeom prst="roundRect">
            <a:avLst>
              <a:gd name="adj" fmla="val 33342"/>
            </a:avLst>
          </a:prstGeom>
          <a:no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cxnSp>
        <p:nvCxnSpPr>
          <p:cNvPr id="105" name="直線矢印コネクタ 104">
            <a:extLst>
              <a:ext uri="{FF2B5EF4-FFF2-40B4-BE49-F238E27FC236}">
                <a16:creationId xmlns:a16="http://schemas.microsoft.com/office/drawing/2014/main" id="{5F69176A-5694-4EFB-915E-5E78847A4D8D}"/>
              </a:ext>
            </a:extLst>
          </p:cNvPr>
          <p:cNvCxnSpPr>
            <a:cxnSpLocks/>
          </p:cNvCxnSpPr>
          <p:nvPr/>
        </p:nvCxnSpPr>
        <p:spPr>
          <a:xfrm flipH="1">
            <a:off x="2757316" y="4545999"/>
            <a:ext cx="2106301" cy="0"/>
          </a:xfrm>
          <a:prstGeom prst="straightConnector1">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sp>
        <p:nvSpPr>
          <p:cNvPr id="106" name="テキスト ボックス 105">
            <a:extLst>
              <a:ext uri="{FF2B5EF4-FFF2-40B4-BE49-F238E27FC236}">
                <a16:creationId xmlns:a16="http://schemas.microsoft.com/office/drawing/2014/main" id="{56314C6A-AC36-4FBF-A2F7-D603966695E2}"/>
              </a:ext>
            </a:extLst>
          </p:cNvPr>
          <p:cNvSpPr txBox="1"/>
          <p:nvPr/>
        </p:nvSpPr>
        <p:spPr>
          <a:xfrm>
            <a:off x="4863617" y="4199688"/>
            <a:ext cx="286236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向きを「右」に変更する。</a:t>
            </a:r>
            <a:endParaRPr kumimoji="1" lang="ja-JP" altLang="en-US" dirty="0">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6F1E6685-EEF6-4AEB-9F9E-401957BCA97A}"/>
              </a:ext>
            </a:extLst>
          </p:cNvPr>
          <p:cNvSpPr txBox="1"/>
          <p:nvPr/>
        </p:nvSpPr>
        <p:spPr>
          <a:xfrm>
            <a:off x="5734819" y="4268641"/>
            <a:ext cx="474710" cy="24543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08" name="テキスト ボックス 107">
            <a:extLst>
              <a:ext uri="{FF2B5EF4-FFF2-40B4-BE49-F238E27FC236}">
                <a16:creationId xmlns:a16="http://schemas.microsoft.com/office/drawing/2014/main" id="{C2C7DC55-8D20-4B1C-8311-97AC90EA9CA1}"/>
              </a:ext>
            </a:extLst>
          </p:cNvPr>
          <p:cNvSpPr txBox="1"/>
          <p:nvPr/>
        </p:nvSpPr>
        <p:spPr>
          <a:xfrm>
            <a:off x="6402512" y="4268245"/>
            <a:ext cx="7599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109" name="テキスト ボックス 108">
            <a:extLst>
              <a:ext uri="{FF2B5EF4-FFF2-40B4-BE49-F238E27FC236}">
                <a16:creationId xmlns:a16="http://schemas.microsoft.com/office/drawing/2014/main" id="{288C966E-C28E-492B-BDDF-B434C52E6896}"/>
              </a:ext>
            </a:extLst>
          </p:cNvPr>
          <p:cNvSpPr txBox="1"/>
          <p:nvPr/>
        </p:nvSpPr>
        <p:spPr>
          <a:xfrm>
            <a:off x="4822698" y="4268641"/>
            <a:ext cx="474710" cy="24543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12" name="テキスト ボックス 11">
            <a:extLst>
              <a:ext uri="{FF2B5EF4-FFF2-40B4-BE49-F238E27FC236}">
                <a16:creationId xmlns:a16="http://schemas.microsoft.com/office/drawing/2014/main" id="{03F13E47-23E9-25F3-2994-091162F0D8E5}"/>
              </a:ext>
            </a:extLst>
          </p:cNvPr>
          <p:cNvSpPr txBox="1"/>
          <p:nvPr/>
        </p:nvSpPr>
        <p:spPr>
          <a:xfrm>
            <a:off x="2779661" y="1671524"/>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13" name="テキスト ボックス 12">
            <a:extLst>
              <a:ext uri="{FF2B5EF4-FFF2-40B4-BE49-F238E27FC236}">
                <a16:creationId xmlns:a16="http://schemas.microsoft.com/office/drawing/2014/main" id="{827DBB7F-0419-9688-64F2-5232A3661653}"/>
              </a:ext>
            </a:extLst>
          </p:cNvPr>
          <p:cNvSpPr txBox="1"/>
          <p:nvPr/>
        </p:nvSpPr>
        <p:spPr>
          <a:xfrm>
            <a:off x="3248254" y="1671524"/>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14" name="テキスト ボックス 13">
            <a:extLst>
              <a:ext uri="{FF2B5EF4-FFF2-40B4-BE49-F238E27FC236}">
                <a16:creationId xmlns:a16="http://schemas.microsoft.com/office/drawing/2014/main" id="{A18EE50C-4792-E37D-7F5C-C757D53CAE56}"/>
              </a:ext>
            </a:extLst>
          </p:cNvPr>
          <p:cNvSpPr txBox="1"/>
          <p:nvPr/>
        </p:nvSpPr>
        <p:spPr>
          <a:xfrm>
            <a:off x="3248254" y="220038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15" name="テキスト ボックス 14">
            <a:extLst>
              <a:ext uri="{FF2B5EF4-FFF2-40B4-BE49-F238E27FC236}">
                <a16:creationId xmlns:a16="http://schemas.microsoft.com/office/drawing/2014/main" id="{0FFAF85A-2EAE-5348-B026-0AC396A116CD}"/>
              </a:ext>
            </a:extLst>
          </p:cNvPr>
          <p:cNvSpPr txBox="1"/>
          <p:nvPr/>
        </p:nvSpPr>
        <p:spPr>
          <a:xfrm>
            <a:off x="3586028" y="220038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16" name="テキスト ボックス 15">
            <a:extLst>
              <a:ext uri="{FF2B5EF4-FFF2-40B4-BE49-F238E27FC236}">
                <a16:creationId xmlns:a16="http://schemas.microsoft.com/office/drawing/2014/main" id="{A8A18945-BA34-C9C5-30B7-AA66756D4245}"/>
              </a:ext>
            </a:extLst>
          </p:cNvPr>
          <p:cNvSpPr txBox="1"/>
          <p:nvPr/>
        </p:nvSpPr>
        <p:spPr>
          <a:xfrm>
            <a:off x="4822698" y="220038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17" name="テキスト ボックス 16">
            <a:extLst>
              <a:ext uri="{FF2B5EF4-FFF2-40B4-BE49-F238E27FC236}">
                <a16:creationId xmlns:a16="http://schemas.microsoft.com/office/drawing/2014/main" id="{CE98428B-2244-C70A-4DB5-792CD57AA2AE}"/>
              </a:ext>
            </a:extLst>
          </p:cNvPr>
          <p:cNvSpPr txBox="1"/>
          <p:nvPr/>
        </p:nvSpPr>
        <p:spPr>
          <a:xfrm>
            <a:off x="5068138" y="2200382"/>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18" name="テキスト ボックス 17">
            <a:extLst>
              <a:ext uri="{FF2B5EF4-FFF2-40B4-BE49-F238E27FC236}">
                <a16:creationId xmlns:a16="http://schemas.microsoft.com/office/drawing/2014/main" id="{3655A6AC-DD36-907B-A051-7A3377FEFA43}"/>
              </a:ext>
            </a:extLst>
          </p:cNvPr>
          <p:cNvSpPr txBox="1"/>
          <p:nvPr/>
        </p:nvSpPr>
        <p:spPr>
          <a:xfrm>
            <a:off x="2041662" y="269820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19" name="テキスト ボックス 18">
            <a:extLst>
              <a:ext uri="{FF2B5EF4-FFF2-40B4-BE49-F238E27FC236}">
                <a16:creationId xmlns:a16="http://schemas.microsoft.com/office/drawing/2014/main" id="{1446E419-BCAB-FAD5-F6C0-6F1C9F76F3D4}"/>
              </a:ext>
            </a:extLst>
          </p:cNvPr>
          <p:cNvSpPr txBox="1"/>
          <p:nvPr/>
        </p:nvSpPr>
        <p:spPr>
          <a:xfrm>
            <a:off x="2041662" y="309744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0" name="テキスト ボックス 19">
            <a:extLst>
              <a:ext uri="{FF2B5EF4-FFF2-40B4-BE49-F238E27FC236}">
                <a16:creationId xmlns:a16="http://schemas.microsoft.com/office/drawing/2014/main" id="{34EBCAD0-F41E-BC72-5575-6540353C36BA}"/>
              </a:ext>
            </a:extLst>
          </p:cNvPr>
          <p:cNvSpPr txBox="1"/>
          <p:nvPr/>
        </p:nvSpPr>
        <p:spPr>
          <a:xfrm>
            <a:off x="2746522" y="312478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21" name="テキスト ボックス 20">
            <a:extLst>
              <a:ext uri="{FF2B5EF4-FFF2-40B4-BE49-F238E27FC236}">
                <a16:creationId xmlns:a16="http://schemas.microsoft.com/office/drawing/2014/main" id="{EDDCEC8E-E579-6999-57BB-9FAC1FF463A1}"/>
              </a:ext>
            </a:extLst>
          </p:cNvPr>
          <p:cNvSpPr txBox="1"/>
          <p:nvPr/>
        </p:nvSpPr>
        <p:spPr>
          <a:xfrm>
            <a:off x="2029645" y="355655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22" name="テキスト ボックス 21">
            <a:extLst>
              <a:ext uri="{FF2B5EF4-FFF2-40B4-BE49-F238E27FC236}">
                <a16:creationId xmlns:a16="http://schemas.microsoft.com/office/drawing/2014/main" id="{563BD3BD-FB3F-2EE1-9B01-6173E8FAB3A2}"/>
              </a:ext>
            </a:extLst>
          </p:cNvPr>
          <p:cNvSpPr txBox="1"/>
          <p:nvPr/>
        </p:nvSpPr>
        <p:spPr>
          <a:xfrm>
            <a:off x="3517784" y="3554891"/>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23" name="テキスト ボックス 22">
            <a:extLst>
              <a:ext uri="{FF2B5EF4-FFF2-40B4-BE49-F238E27FC236}">
                <a16:creationId xmlns:a16="http://schemas.microsoft.com/office/drawing/2014/main" id="{6F8ADD68-A8F8-E026-508C-75ED7D8CB3F9}"/>
              </a:ext>
            </a:extLst>
          </p:cNvPr>
          <p:cNvSpPr txBox="1"/>
          <p:nvPr/>
        </p:nvSpPr>
        <p:spPr>
          <a:xfrm>
            <a:off x="1833756" y="421822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24" name="テキスト ボックス 23">
            <a:extLst>
              <a:ext uri="{FF2B5EF4-FFF2-40B4-BE49-F238E27FC236}">
                <a16:creationId xmlns:a16="http://schemas.microsoft.com/office/drawing/2014/main" id="{2306AC5D-CFBE-EFDB-461E-12DB8EF052E3}"/>
              </a:ext>
            </a:extLst>
          </p:cNvPr>
          <p:cNvSpPr txBox="1"/>
          <p:nvPr/>
        </p:nvSpPr>
        <p:spPr>
          <a:xfrm>
            <a:off x="2283241" y="425154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25" name="テキスト ボックス 24">
            <a:extLst>
              <a:ext uri="{FF2B5EF4-FFF2-40B4-BE49-F238E27FC236}">
                <a16:creationId xmlns:a16="http://schemas.microsoft.com/office/drawing/2014/main" id="{7C7F61D3-1BE2-22FC-C44F-585CB7314A43}"/>
              </a:ext>
            </a:extLst>
          </p:cNvPr>
          <p:cNvSpPr txBox="1"/>
          <p:nvPr/>
        </p:nvSpPr>
        <p:spPr>
          <a:xfrm>
            <a:off x="2879770" y="424474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Tree>
    <p:extLst>
      <p:ext uri="{BB962C8B-B14F-4D97-AF65-F5344CB8AC3E}">
        <p14:creationId xmlns:p14="http://schemas.microsoft.com/office/powerpoint/2010/main" val="2389924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5F76C4D-5A68-483F-8056-D8BD92FF57E9}"/>
              </a:ext>
            </a:extLst>
          </p:cNvPr>
          <p:cNvPicPr>
            <a:picLocks noChangeAspect="1"/>
          </p:cNvPicPr>
          <p:nvPr/>
        </p:nvPicPr>
        <p:blipFill>
          <a:blip r:embed="rId2"/>
          <a:stretch>
            <a:fillRect/>
          </a:stretch>
        </p:blipFill>
        <p:spPr>
          <a:xfrm>
            <a:off x="766865" y="1028826"/>
            <a:ext cx="3195651" cy="2123939"/>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．竹を植えよう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01689" y="380507"/>
            <a:ext cx="504438"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たけ</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7" name="図 6">
            <a:extLst>
              <a:ext uri="{FF2B5EF4-FFF2-40B4-BE49-F238E27FC236}">
                <a16:creationId xmlns:a16="http://schemas.microsoft.com/office/drawing/2014/main" id="{9BB67383-219E-4D6D-AF60-ED4F3E4C519F}"/>
              </a:ext>
            </a:extLst>
          </p:cNvPr>
          <p:cNvPicPr>
            <a:picLocks noChangeAspect="1"/>
          </p:cNvPicPr>
          <p:nvPr/>
        </p:nvPicPr>
        <p:blipFill>
          <a:blip r:embed="rId3"/>
          <a:stretch>
            <a:fillRect/>
          </a:stretch>
        </p:blipFill>
        <p:spPr>
          <a:xfrm>
            <a:off x="5181486" y="870200"/>
            <a:ext cx="3284247" cy="5987800"/>
          </a:xfrm>
          <a:prstGeom prst="rect">
            <a:avLst/>
          </a:prstGeom>
        </p:spPr>
      </p:pic>
      <p:sp>
        <p:nvSpPr>
          <p:cNvPr id="18" name="正方形/長方形 17">
            <a:extLst>
              <a:ext uri="{FF2B5EF4-FFF2-40B4-BE49-F238E27FC236}">
                <a16:creationId xmlns:a16="http://schemas.microsoft.com/office/drawing/2014/main" id="{313DFB18-EFBB-4A10-BD2A-AF1DD396561C}"/>
              </a:ext>
            </a:extLst>
          </p:cNvPr>
          <p:cNvSpPr/>
          <p:nvPr/>
        </p:nvSpPr>
        <p:spPr>
          <a:xfrm>
            <a:off x="901689" y="1704513"/>
            <a:ext cx="2107841" cy="1251750"/>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正方形/長方形 18">
            <a:extLst>
              <a:ext uri="{FF2B5EF4-FFF2-40B4-BE49-F238E27FC236}">
                <a16:creationId xmlns:a16="http://schemas.microsoft.com/office/drawing/2014/main" id="{FE5D53BA-93A5-4279-95C5-A48FC0F0F3F2}"/>
              </a:ext>
            </a:extLst>
          </p:cNvPr>
          <p:cNvSpPr/>
          <p:nvPr/>
        </p:nvSpPr>
        <p:spPr>
          <a:xfrm>
            <a:off x="5342004" y="1572828"/>
            <a:ext cx="2107841" cy="1251750"/>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正方形/長方形 19">
            <a:extLst>
              <a:ext uri="{FF2B5EF4-FFF2-40B4-BE49-F238E27FC236}">
                <a16:creationId xmlns:a16="http://schemas.microsoft.com/office/drawing/2014/main" id="{F3F78A60-D5C9-4663-98C9-B9B6CB235E32}"/>
              </a:ext>
            </a:extLst>
          </p:cNvPr>
          <p:cNvSpPr/>
          <p:nvPr/>
        </p:nvSpPr>
        <p:spPr>
          <a:xfrm>
            <a:off x="5342003" y="2824578"/>
            <a:ext cx="2107841" cy="1251750"/>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正方形/長方形 20">
            <a:extLst>
              <a:ext uri="{FF2B5EF4-FFF2-40B4-BE49-F238E27FC236}">
                <a16:creationId xmlns:a16="http://schemas.microsoft.com/office/drawing/2014/main" id="{B76F83F8-4553-4B5A-9345-EB3FA96220CF}"/>
              </a:ext>
            </a:extLst>
          </p:cNvPr>
          <p:cNvSpPr/>
          <p:nvPr/>
        </p:nvSpPr>
        <p:spPr>
          <a:xfrm>
            <a:off x="5342002" y="4076328"/>
            <a:ext cx="2107841" cy="1251750"/>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正方形/長方形 21">
            <a:extLst>
              <a:ext uri="{FF2B5EF4-FFF2-40B4-BE49-F238E27FC236}">
                <a16:creationId xmlns:a16="http://schemas.microsoft.com/office/drawing/2014/main" id="{415257FD-26AB-4BDE-A904-59BF9EEC75E5}"/>
              </a:ext>
            </a:extLst>
          </p:cNvPr>
          <p:cNvSpPr/>
          <p:nvPr/>
        </p:nvSpPr>
        <p:spPr>
          <a:xfrm>
            <a:off x="5343661" y="5328078"/>
            <a:ext cx="2107841" cy="1251750"/>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3" name="矢印: 右 22">
            <a:extLst>
              <a:ext uri="{FF2B5EF4-FFF2-40B4-BE49-F238E27FC236}">
                <a16:creationId xmlns:a16="http://schemas.microsoft.com/office/drawing/2014/main" id="{B9D3C0FC-D174-46DA-ABE3-E2E9B06A749A}"/>
              </a:ext>
            </a:extLst>
          </p:cNvPr>
          <p:cNvSpPr/>
          <p:nvPr/>
        </p:nvSpPr>
        <p:spPr>
          <a:xfrm>
            <a:off x="4129204" y="2177315"/>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4" name="テキスト ボックス 23">
            <a:extLst>
              <a:ext uri="{FF2B5EF4-FFF2-40B4-BE49-F238E27FC236}">
                <a16:creationId xmlns:a16="http://schemas.microsoft.com/office/drawing/2014/main" id="{BE34FA60-C55D-48DD-A830-DA2912762879}"/>
              </a:ext>
            </a:extLst>
          </p:cNvPr>
          <p:cNvSpPr txBox="1"/>
          <p:nvPr/>
        </p:nvSpPr>
        <p:spPr>
          <a:xfrm>
            <a:off x="899853" y="3262912"/>
            <a:ext cx="3062662"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の部分を複製して、</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4</a:t>
            </a:r>
            <a:r>
              <a:rPr lang="ja-JP" altLang="en-US" dirty="0">
                <a:solidFill>
                  <a:srgbClr val="575E75"/>
                </a:solidFill>
                <a:latin typeface="メイリオ" panose="020B0604030504040204" pitchFamily="50" charset="-128"/>
                <a:ea typeface="メイリオ" panose="020B0604030504040204" pitchFamily="50" charset="-128"/>
              </a:rPr>
              <a:t>回分の処理を追加する。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15630087-4947-41D9-A1D2-AC5BD11613A4}"/>
              </a:ext>
            </a:extLst>
          </p:cNvPr>
          <p:cNvSpPr txBox="1"/>
          <p:nvPr/>
        </p:nvSpPr>
        <p:spPr>
          <a:xfrm>
            <a:off x="1684755" y="3878642"/>
            <a:ext cx="7050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しょり</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D54D7A84-329A-4B3A-8C38-0D1A8CAAC46F}"/>
              </a:ext>
            </a:extLst>
          </p:cNvPr>
          <p:cNvSpPr txBox="1"/>
          <p:nvPr/>
        </p:nvSpPr>
        <p:spPr>
          <a:xfrm>
            <a:off x="1789950" y="3327561"/>
            <a:ext cx="5998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28CE7E20-72D9-4607-8046-4DF91DECE799}"/>
              </a:ext>
            </a:extLst>
          </p:cNvPr>
          <p:cNvSpPr txBox="1"/>
          <p:nvPr/>
        </p:nvSpPr>
        <p:spPr>
          <a:xfrm>
            <a:off x="2452369" y="3878642"/>
            <a:ext cx="6049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ついか</a:t>
            </a:r>
            <a:endParaRPr kumimoji="1" lang="ja-JP" altLang="en-US" sz="1000" dirty="0">
              <a:latin typeface="メイリオ" panose="020B0604030504040204" pitchFamily="50" charset="-128"/>
              <a:ea typeface="メイリオ" panose="020B0604030504040204" pitchFamily="50" charset="-128"/>
            </a:endParaRPr>
          </a:p>
        </p:txBody>
      </p:sp>
      <p:sp>
        <p:nvSpPr>
          <p:cNvPr id="30" name="正方形/長方形 29">
            <a:extLst>
              <a:ext uri="{FF2B5EF4-FFF2-40B4-BE49-F238E27FC236}">
                <a16:creationId xmlns:a16="http://schemas.microsoft.com/office/drawing/2014/main" id="{7F7AB2B1-CD69-4AA2-85FD-4BCD006E0F7A}"/>
              </a:ext>
            </a:extLst>
          </p:cNvPr>
          <p:cNvSpPr/>
          <p:nvPr/>
        </p:nvSpPr>
        <p:spPr>
          <a:xfrm>
            <a:off x="983053" y="3465870"/>
            <a:ext cx="665466" cy="287288"/>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C8C5D82D-A43F-45D8-8208-B75E47CD917C}"/>
              </a:ext>
            </a:extLst>
          </p:cNvPr>
          <p:cNvSpPr txBox="1"/>
          <p:nvPr/>
        </p:nvSpPr>
        <p:spPr>
          <a:xfrm>
            <a:off x="2468167" y="3327561"/>
            <a:ext cx="7236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ふくせい</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DB739F66-0F15-4414-A78A-C3AA3465F4D3}"/>
              </a:ext>
            </a:extLst>
          </p:cNvPr>
          <p:cNvSpPr txBox="1"/>
          <p:nvPr/>
        </p:nvSpPr>
        <p:spPr>
          <a:xfrm>
            <a:off x="992401" y="3878642"/>
            <a:ext cx="7236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かいぶん</a:t>
            </a:r>
            <a:endParaRPr kumimoji="1" lang="ja-JP" altLang="en-US" sz="1000" dirty="0">
              <a:latin typeface="メイリオ" panose="020B0604030504040204" pitchFamily="50" charset="-128"/>
              <a:ea typeface="メイリオ" panose="020B0604030504040204" pitchFamily="50" charset="-128"/>
            </a:endParaRPr>
          </a:p>
        </p:txBody>
      </p:sp>
      <p:sp>
        <p:nvSpPr>
          <p:cNvPr id="33" name="吹き出し: 角を丸めた四角形 32">
            <a:extLst>
              <a:ext uri="{FF2B5EF4-FFF2-40B4-BE49-F238E27FC236}">
                <a16:creationId xmlns:a16="http://schemas.microsoft.com/office/drawing/2014/main" id="{99AB41E7-3423-4896-8223-1E063480C597}"/>
              </a:ext>
            </a:extLst>
          </p:cNvPr>
          <p:cNvSpPr/>
          <p:nvPr/>
        </p:nvSpPr>
        <p:spPr>
          <a:xfrm>
            <a:off x="607345" y="4783162"/>
            <a:ext cx="4123740" cy="1089831"/>
          </a:xfrm>
          <a:prstGeom prst="wedgeRoundRectCallout">
            <a:avLst>
              <a:gd name="adj1" fmla="val 33084"/>
              <a:gd name="adj2" fmla="val 61619"/>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4" name="テキスト ボックス 33">
            <a:extLst>
              <a:ext uri="{FF2B5EF4-FFF2-40B4-BE49-F238E27FC236}">
                <a16:creationId xmlns:a16="http://schemas.microsoft.com/office/drawing/2014/main" id="{1C7DA1EE-5A1E-4816-B6B6-A2FF811B17D9}"/>
              </a:ext>
            </a:extLst>
          </p:cNvPr>
          <p:cNvSpPr txBox="1"/>
          <p:nvPr/>
        </p:nvSpPr>
        <p:spPr>
          <a:xfrm>
            <a:off x="607345" y="4831451"/>
            <a:ext cx="4110666"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同じ処理の繰り返しだね。</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もう少し簡単に作ることができないかな？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9E665425-7CF2-48F4-A146-85FCE138A83B}"/>
              </a:ext>
            </a:extLst>
          </p:cNvPr>
          <p:cNvSpPr txBox="1"/>
          <p:nvPr/>
        </p:nvSpPr>
        <p:spPr>
          <a:xfrm>
            <a:off x="998801" y="5366731"/>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すこ</a:t>
            </a:r>
            <a:endParaRPr kumimoji="1" lang="ja-JP" altLang="en-US" sz="9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A84C73DC-5092-4423-B374-61D92A49FA9F}"/>
              </a:ext>
            </a:extLst>
          </p:cNvPr>
          <p:cNvSpPr txBox="1"/>
          <p:nvPr/>
        </p:nvSpPr>
        <p:spPr>
          <a:xfrm>
            <a:off x="998801" y="4888326"/>
            <a:ext cx="58215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しょり</a:t>
            </a:r>
            <a:endParaRPr kumimoji="1" lang="ja-JP" altLang="en-US" sz="9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BBF6EDC5-1B00-4CBF-B867-DCC192FC8CAA}"/>
              </a:ext>
            </a:extLst>
          </p:cNvPr>
          <p:cNvSpPr txBox="1"/>
          <p:nvPr/>
        </p:nvSpPr>
        <p:spPr>
          <a:xfrm>
            <a:off x="610623" y="4888326"/>
            <a:ext cx="42104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おな</a:t>
            </a:r>
            <a:endParaRPr kumimoji="1" lang="ja-JP" altLang="en-US" sz="9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58E228B6-6A61-4262-89FE-F23916A673A5}"/>
              </a:ext>
            </a:extLst>
          </p:cNvPr>
          <p:cNvSpPr txBox="1"/>
          <p:nvPr/>
        </p:nvSpPr>
        <p:spPr>
          <a:xfrm>
            <a:off x="1383884" y="5366731"/>
            <a:ext cx="70932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かんたん</a:t>
            </a:r>
            <a:endParaRPr kumimoji="1" lang="ja-JP" altLang="en-US" sz="9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99D8D4C8-CDBE-49FC-A537-C6EF0EC166DC}"/>
              </a:ext>
            </a:extLst>
          </p:cNvPr>
          <p:cNvSpPr txBox="1"/>
          <p:nvPr/>
        </p:nvSpPr>
        <p:spPr>
          <a:xfrm>
            <a:off x="2008698" y="5366731"/>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つく</a:t>
            </a:r>
            <a:endParaRPr kumimoji="1" lang="ja-JP" altLang="en-US" sz="9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F60572AD-73C4-424B-A3E4-809794FC6639}"/>
              </a:ext>
            </a:extLst>
          </p:cNvPr>
          <p:cNvSpPr txBox="1"/>
          <p:nvPr/>
        </p:nvSpPr>
        <p:spPr>
          <a:xfrm>
            <a:off x="1647204" y="4888326"/>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く</a:t>
            </a:r>
            <a:endParaRPr kumimoji="1" lang="ja-JP" altLang="en-US" sz="9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1F9D332A-25A8-4790-A4DB-C46F80408611}"/>
              </a:ext>
            </a:extLst>
          </p:cNvPr>
          <p:cNvSpPr txBox="1"/>
          <p:nvPr/>
        </p:nvSpPr>
        <p:spPr>
          <a:xfrm>
            <a:off x="2023273" y="4888326"/>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endParaRPr kumimoji="1" lang="ja-JP" altLang="en-US" sz="900" dirty="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D07E6C84-D865-4E1A-8A18-E5E171AD8214}"/>
              </a:ext>
            </a:extLst>
          </p:cNvPr>
          <p:cNvPicPr>
            <a:picLocks noChangeAspect="1"/>
          </p:cNvPicPr>
          <p:nvPr/>
        </p:nvPicPr>
        <p:blipFill>
          <a:blip r:embed="rId4"/>
          <a:stretch>
            <a:fillRect/>
          </a:stretch>
        </p:blipFill>
        <p:spPr>
          <a:xfrm>
            <a:off x="3971314" y="6024388"/>
            <a:ext cx="937562" cy="661470"/>
          </a:xfrm>
          <a:prstGeom prst="rect">
            <a:avLst/>
          </a:prstGeom>
        </p:spPr>
      </p:pic>
      <p:sp>
        <p:nvSpPr>
          <p:cNvPr id="35" name="テキスト ボックス 34">
            <a:extLst>
              <a:ext uri="{FF2B5EF4-FFF2-40B4-BE49-F238E27FC236}">
                <a16:creationId xmlns:a16="http://schemas.microsoft.com/office/drawing/2014/main" id="{50481F82-E4BE-71AA-6ADC-59FF30B0B7E0}"/>
              </a:ext>
            </a:extLst>
          </p:cNvPr>
          <p:cNvSpPr txBox="1"/>
          <p:nvPr/>
        </p:nvSpPr>
        <p:spPr>
          <a:xfrm>
            <a:off x="1885944" y="100780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8" name="テキスト ボックス 37">
            <a:extLst>
              <a:ext uri="{FF2B5EF4-FFF2-40B4-BE49-F238E27FC236}">
                <a16:creationId xmlns:a16="http://schemas.microsoft.com/office/drawing/2014/main" id="{CEC4781C-CCFB-E1E0-E939-A3C4018D941F}"/>
              </a:ext>
            </a:extLst>
          </p:cNvPr>
          <p:cNvSpPr txBox="1"/>
          <p:nvPr/>
        </p:nvSpPr>
        <p:spPr>
          <a:xfrm>
            <a:off x="2354537" y="1007800"/>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2" name="テキスト ボックス 41">
            <a:extLst>
              <a:ext uri="{FF2B5EF4-FFF2-40B4-BE49-F238E27FC236}">
                <a16:creationId xmlns:a16="http://schemas.microsoft.com/office/drawing/2014/main" id="{A9C09E8C-E872-CB3A-DDE3-E463209A64E2}"/>
              </a:ext>
            </a:extLst>
          </p:cNvPr>
          <p:cNvSpPr txBox="1"/>
          <p:nvPr/>
        </p:nvSpPr>
        <p:spPr>
          <a:xfrm>
            <a:off x="2177902" y="131785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45" name="テキスト ボックス 44">
            <a:extLst>
              <a:ext uri="{FF2B5EF4-FFF2-40B4-BE49-F238E27FC236}">
                <a16:creationId xmlns:a16="http://schemas.microsoft.com/office/drawing/2014/main" id="{0D91246A-7B89-F14E-F772-6AD79EEED837}"/>
              </a:ext>
            </a:extLst>
          </p:cNvPr>
          <p:cNvSpPr txBox="1"/>
          <p:nvPr/>
        </p:nvSpPr>
        <p:spPr>
          <a:xfrm>
            <a:off x="2375682" y="1325571"/>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46" name="テキスト ボックス 45">
            <a:extLst>
              <a:ext uri="{FF2B5EF4-FFF2-40B4-BE49-F238E27FC236}">
                <a16:creationId xmlns:a16="http://schemas.microsoft.com/office/drawing/2014/main" id="{1E250808-C899-959A-2F86-7436EEBFA7E9}"/>
              </a:ext>
            </a:extLst>
          </p:cNvPr>
          <p:cNvSpPr txBox="1"/>
          <p:nvPr/>
        </p:nvSpPr>
        <p:spPr>
          <a:xfrm>
            <a:off x="3212298" y="131785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47" name="テキスト ボックス 46">
            <a:extLst>
              <a:ext uri="{FF2B5EF4-FFF2-40B4-BE49-F238E27FC236}">
                <a16:creationId xmlns:a16="http://schemas.microsoft.com/office/drawing/2014/main" id="{EAE1884A-4CCC-34F6-3326-B2F0CEA08F2A}"/>
              </a:ext>
            </a:extLst>
          </p:cNvPr>
          <p:cNvSpPr txBox="1"/>
          <p:nvPr/>
        </p:nvSpPr>
        <p:spPr>
          <a:xfrm>
            <a:off x="3400665" y="131785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48" name="テキスト ボックス 47">
            <a:extLst>
              <a:ext uri="{FF2B5EF4-FFF2-40B4-BE49-F238E27FC236}">
                <a16:creationId xmlns:a16="http://schemas.microsoft.com/office/drawing/2014/main" id="{3E63B1FF-8BC2-D943-E1FC-0BED584E17CC}"/>
              </a:ext>
            </a:extLst>
          </p:cNvPr>
          <p:cNvSpPr txBox="1"/>
          <p:nvPr/>
        </p:nvSpPr>
        <p:spPr>
          <a:xfrm>
            <a:off x="1440420" y="167863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49" name="テキスト ボックス 48">
            <a:extLst>
              <a:ext uri="{FF2B5EF4-FFF2-40B4-BE49-F238E27FC236}">
                <a16:creationId xmlns:a16="http://schemas.microsoft.com/office/drawing/2014/main" id="{CF7F9A23-23F7-C838-75E8-CD52F356E3FA}"/>
              </a:ext>
            </a:extLst>
          </p:cNvPr>
          <p:cNvSpPr txBox="1"/>
          <p:nvPr/>
        </p:nvSpPr>
        <p:spPr>
          <a:xfrm>
            <a:off x="1423849" y="192223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0" name="テキスト ボックス 49">
            <a:extLst>
              <a:ext uri="{FF2B5EF4-FFF2-40B4-BE49-F238E27FC236}">
                <a16:creationId xmlns:a16="http://schemas.microsoft.com/office/drawing/2014/main" id="{E3F72144-1939-48DB-E019-BA2651C342CB}"/>
              </a:ext>
            </a:extLst>
          </p:cNvPr>
          <p:cNvSpPr txBox="1"/>
          <p:nvPr/>
        </p:nvSpPr>
        <p:spPr>
          <a:xfrm>
            <a:off x="1866971" y="192223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51" name="テキスト ボックス 50">
            <a:extLst>
              <a:ext uri="{FF2B5EF4-FFF2-40B4-BE49-F238E27FC236}">
                <a16:creationId xmlns:a16="http://schemas.microsoft.com/office/drawing/2014/main" id="{61350727-588D-E3B8-FD4D-CE244B13DDED}"/>
              </a:ext>
            </a:extLst>
          </p:cNvPr>
          <p:cNvSpPr txBox="1"/>
          <p:nvPr/>
        </p:nvSpPr>
        <p:spPr>
          <a:xfrm>
            <a:off x="1441139" y="219048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2" name="テキスト ボックス 51">
            <a:extLst>
              <a:ext uri="{FF2B5EF4-FFF2-40B4-BE49-F238E27FC236}">
                <a16:creationId xmlns:a16="http://schemas.microsoft.com/office/drawing/2014/main" id="{539D3AA2-1194-FC00-0FD7-284AFCA18B2A}"/>
              </a:ext>
            </a:extLst>
          </p:cNvPr>
          <p:cNvSpPr txBox="1"/>
          <p:nvPr/>
        </p:nvSpPr>
        <p:spPr>
          <a:xfrm>
            <a:off x="2364155" y="219048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6" name="テキスト ボックス 55">
            <a:extLst>
              <a:ext uri="{FF2B5EF4-FFF2-40B4-BE49-F238E27FC236}">
                <a16:creationId xmlns:a16="http://schemas.microsoft.com/office/drawing/2014/main" id="{B8ADBDB2-3C3F-C029-9188-9C3231AB3227}"/>
              </a:ext>
            </a:extLst>
          </p:cNvPr>
          <p:cNvSpPr txBox="1"/>
          <p:nvPr/>
        </p:nvSpPr>
        <p:spPr>
          <a:xfrm>
            <a:off x="1303720" y="2619065"/>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7" name="テキスト ボックス 56">
            <a:extLst>
              <a:ext uri="{FF2B5EF4-FFF2-40B4-BE49-F238E27FC236}">
                <a16:creationId xmlns:a16="http://schemas.microsoft.com/office/drawing/2014/main" id="{FDEB0C07-D215-32A7-84AD-916839F373E9}"/>
              </a:ext>
            </a:extLst>
          </p:cNvPr>
          <p:cNvSpPr txBox="1"/>
          <p:nvPr/>
        </p:nvSpPr>
        <p:spPr>
          <a:xfrm>
            <a:off x="1569270" y="263029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58" name="テキスト ボックス 57">
            <a:extLst>
              <a:ext uri="{FF2B5EF4-FFF2-40B4-BE49-F238E27FC236}">
                <a16:creationId xmlns:a16="http://schemas.microsoft.com/office/drawing/2014/main" id="{92E5639D-BED7-3E40-E958-1D1A781460C4}"/>
              </a:ext>
            </a:extLst>
          </p:cNvPr>
          <p:cNvSpPr txBox="1"/>
          <p:nvPr/>
        </p:nvSpPr>
        <p:spPr>
          <a:xfrm>
            <a:off x="1950875" y="261836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59" name="テキスト ボックス 58">
            <a:extLst>
              <a:ext uri="{FF2B5EF4-FFF2-40B4-BE49-F238E27FC236}">
                <a16:creationId xmlns:a16="http://schemas.microsoft.com/office/drawing/2014/main" id="{DAEFA2F0-2387-710A-E986-05EC3F794DD8}"/>
              </a:ext>
            </a:extLst>
          </p:cNvPr>
          <p:cNvSpPr txBox="1"/>
          <p:nvPr/>
        </p:nvSpPr>
        <p:spPr>
          <a:xfrm>
            <a:off x="6332048" y="890913"/>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60" name="テキスト ボックス 59">
            <a:extLst>
              <a:ext uri="{FF2B5EF4-FFF2-40B4-BE49-F238E27FC236}">
                <a16:creationId xmlns:a16="http://schemas.microsoft.com/office/drawing/2014/main" id="{1D3859D1-C5B1-D327-4012-0ABEB511543E}"/>
              </a:ext>
            </a:extLst>
          </p:cNvPr>
          <p:cNvSpPr txBox="1"/>
          <p:nvPr/>
        </p:nvSpPr>
        <p:spPr>
          <a:xfrm>
            <a:off x="6800641" y="890913"/>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61" name="テキスト ボックス 60">
            <a:extLst>
              <a:ext uri="{FF2B5EF4-FFF2-40B4-BE49-F238E27FC236}">
                <a16:creationId xmlns:a16="http://schemas.microsoft.com/office/drawing/2014/main" id="{5DBB4BE8-8CC0-74F6-6405-A0C5F10B6F5A}"/>
              </a:ext>
            </a:extLst>
          </p:cNvPr>
          <p:cNvSpPr txBox="1"/>
          <p:nvPr/>
        </p:nvSpPr>
        <p:spPr>
          <a:xfrm>
            <a:off x="6658731" y="119246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62" name="テキスト ボックス 61">
            <a:extLst>
              <a:ext uri="{FF2B5EF4-FFF2-40B4-BE49-F238E27FC236}">
                <a16:creationId xmlns:a16="http://schemas.microsoft.com/office/drawing/2014/main" id="{9030D68F-CC6E-AC14-BDAD-5B886D9266BE}"/>
              </a:ext>
            </a:extLst>
          </p:cNvPr>
          <p:cNvSpPr txBox="1"/>
          <p:nvPr/>
        </p:nvSpPr>
        <p:spPr>
          <a:xfrm>
            <a:off x="6996505" y="119246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63" name="テキスト ボックス 62">
            <a:extLst>
              <a:ext uri="{FF2B5EF4-FFF2-40B4-BE49-F238E27FC236}">
                <a16:creationId xmlns:a16="http://schemas.microsoft.com/office/drawing/2014/main" id="{76E81B6D-53BB-EC7F-082D-9023F006D469}"/>
              </a:ext>
            </a:extLst>
          </p:cNvPr>
          <p:cNvSpPr txBox="1"/>
          <p:nvPr/>
        </p:nvSpPr>
        <p:spPr>
          <a:xfrm>
            <a:off x="7693127" y="11924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64" name="テキスト ボックス 63">
            <a:extLst>
              <a:ext uri="{FF2B5EF4-FFF2-40B4-BE49-F238E27FC236}">
                <a16:creationId xmlns:a16="http://schemas.microsoft.com/office/drawing/2014/main" id="{E62FCBC5-A06A-1B46-E78A-DA5E24212F08}"/>
              </a:ext>
            </a:extLst>
          </p:cNvPr>
          <p:cNvSpPr txBox="1"/>
          <p:nvPr/>
        </p:nvSpPr>
        <p:spPr>
          <a:xfrm>
            <a:off x="7881494" y="1192466"/>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65" name="テキスト ボックス 64">
            <a:extLst>
              <a:ext uri="{FF2B5EF4-FFF2-40B4-BE49-F238E27FC236}">
                <a16:creationId xmlns:a16="http://schemas.microsoft.com/office/drawing/2014/main" id="{181F4A48-1CA6-C9F9-F802-48783BC22C65}"/>
              </a:ext>
            </a:extLst>
          </p:cNvPr>
          <p:cNvSpPr txBox="1"/>
          <p:nvPr/>
        </p:nvSpPr>
        <p:spPr>
          <a:xfrm>
            <a:off x="5912965" y="15488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66" name="テキスト ボックス 65">
            <a:extLst>
              <a:ext uri="{FF2B5EF4-FFF2-40B4-BE49-F238E27FC236}">
                <a16:creationId xmlns:a16="http://schemas.microsoft.com/office/drawing/2014/main" id="{463FD15D-FF68-5815-AD72-9FEDC7C7E930}"/>
              </a:ext>
            </a:extLst>
          </p:cNvPr>
          <p:cNvSpPr txBox="1"/>
          <p:nvPr/>
        </p:nvSpPr>
        <p:spPr>
          <a:xfrm>
            <a:off x="5896394" y="17924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67" name="テキスト ボックス 66">
            <a:extLst>
              <a:ext uri="{FF2B5EF4-FFF2-40B4-BE49-F238E27FC236}">
                <a16:creationId xmlns:a16="http://schemas.microsoft.com/office/drawing/2014/main" id="{275EA9E5-6BFA-D9B0-A30C-B26566ACCAEA}"/>
              </a:ext>
            </a:extLst>
          </p:cNvPr>
          <p:cNvSpPr txBox="1"/>
          <p:nvPr/>
        </p:nvSpPr>
        <p:spPr>
          <a:xfrm>
            <a:off x="6339516" y="1792463"/>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68" name="テキスト ボックス 67">
            <a:extLst>
              <a:ext uri="{FF2B5EF4-FFF2-40B4-BE49-F238E27FC236}">
                <a16:creationId xmlns:a16="http://schemas.microsoft.com/office/drawing/2014/main" id="{A24AB307-BFB2-364D-F499-D8666ACE68B9}"/>
              </a:ext>
            </a:extLst>
          </p:cNvPr>
          <p:cNvSpPr txBox="1"/>
          <p:nvPr/>
        </p:nvSpPr>
        <p:spPr>
          <a:xfrm>
            <a:off x="5913684" y="206071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9" name="テキスト ボックス 68">
            <a:extLst>
              <a:ext uri="{FF2B5EF4-FFF2-40B4-BE49-F238E27FC236}">
                <a16:creationId xmlns:a16="http://schemas.microsoft.com/office/drawing/2014/main" id="{70E42DB8-13FD-847A-39C0-577659372AAD}"/>
              </a:ext>
            </a:extLst>
          </p:cNvPr>
          <p:cNvSpPr txBox="1"/>
          <p:nvPr/>
        </p:nvSpPr>
        <p:spPr>
          <a:xfrm>
            <a:off x="6841872" y="209079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70" name="テキスト ボックス 69">
            <a:extLst>
              <a:ext uri="{FF2B5EF4-FFF2-40B4-BE49-F238E27FC236}">
                <a16:creationId xmlns:a16="http://schemas.microsoft.com/office/drawing/2014/main" id="{E38CB0F6-2E56-FB33-B9DF-2E638AEBA047}"/>
              </a:ext>
            </a:extLst>
          </p:cNvPr>
          <p:cNvSpPr txBox="1"/>
          <p:nvPr/>
        </p:nvSpPr>
        <p:spPr>
          <a:xfrm>
            <a:off x="5749189" y="252602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71" name="テキスト ボックス 70">
            <a:extLst>
              <a:ext uri="{FF2B5EF4-FFF2-40B4-BE49-F238E27FC236}">
                <a16:creationId xmlns:a16="http://schemas.microsoft.com/office/drawing/2014/main" id="{28072D7B-528A-919E-0A6C-C84B0288F4FD}"/>
              </a:ext>
            </a:extLst>
          </p:cNvPr>
          <p:cNvSpPr txBox="1"/>
          <p:nvPr/>
        </p:nvSpPr>
        <p:spPr>
          <a:xfrm>
            <a:off x="6037988" y="254042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72" name="テキスト ボックス 71">
            <a:extLst>
              <a:ext uri="{FF2B5EF4-FFF2-40B4-BE49-F238E27FC236}">
                <a16:creationId xmlns:a16="http://schemas.microsoft.com/office/drawing/2014/main" id="{9DE42337-994B-3408-A5AB-2F09F4A346C5}"/>
              </a:ext>
            </a:extLst>
          </p:cNvPr>
          <p:cNvSpPr txBox="1"/>
          <p:nvPr/>
        </p:nvSpPr>
        <p:spPr>
          <a:xfrm>
            <a:off x="6418606" y="252602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73" name="テキスト ボックス 72">
            <a:extLst>
              <a:ext uri="{FF2B5EF4-FFF2-40B4-BE49-F238E27FC236}">
                <a16:creationId xmlns:a16="http://schemas.microsoft.com/office/drawing/2014/main" id="{7F907902-58C4-799E-0AF0-A7409BE9C433}"/>
              </a:ext>
            </a:extLst>
          </p:cNvPr>
          <p:cNvSpPr txBox="1"/>
          <p:nvPr/>
        </p:nvSpPr>
        <p:spPr>
          <a:xfrm>
            <a:off x="5906440" y="280280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74" name="テキスト ボックス 73">
            <a:extLst>
              <a:ext uri="{FF2B5EF4-FFF2-40B4-BE49-F238E27FC236}">
                <a16:creationId xmlns:a16="http://schemas.microsoft.com/office/drawing/2014/main" id="{84E70F7A-0364-F94F-46D8-5A5A9BB6DA58}"/>
              </a:ext>
            </a:extLst>
          </p:cNvPr>
          <p:cNvSpPr txBox="1"/>
          <p:nvPr/>
        </p:nvSpPr>
        <p:spPr>
          <a:xfrm>
            <a:off x="5889869" y="304639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75" name="テキスト ボックス 74">
            <a:extLst>
              <a:ext uri="{FF2B5EF4-FFF2-40B4-BE49-F238E27FC236}">
                <a16:creationId xmlns:a16="http://schemas.microsoft.com/office/drawing/2014/main" id="{B10FA321-EEBE-8DDB-B9DF-E8DE1821C4B5}"/>
              </a:ext>
            </a:extLst>
          </p:cNvPr>
          <p:cNvSpPr txBox="1"/>
          <p:nvPr/>
        </p:nvSpPr>
        <p:spPr>
          <a:xfrm>
            <a:off x="6332991" y="304639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76" name="テキスト ボックス 75">
            <a:extLst>
              <a:ext uri="{FF2B5EF4-FFF2-40B4-BE49-F238E27FC236}">
                <a16:creationId xmlns:a16="http://schemas.microsoft.com/office/drawing/2014/main" id="{81949660-D65F-558C-D221-0CAB4B8259F5}"/>
              </a:ext>
            </a:extLst>
          </p:cNvPr>
          <p:cNvSpPr txBox="1"/>
          <p:nvPr/>
        </p:nvSpPr>
        <p:spPr>
          <a:xfrm>
            <a:off x="5907159" y="331465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77" name="テキスト ボックス 76">
            <a:extLst>
              <a:ext uri="{FF2B5EF4-FFF2-40B4-BE49-F238E27FC236}">
                <a16:creationId xmlns:a16="http://schemas.microsoft.com/office/drawing/2014/main" id="{9A49E418-3B81-BAF2-CD95-7A8F95DBDE8F}"/>
              </a:ext>
            </a:extLst>
          </p:cNvPr>
          <p:cNvSpPr txBox="1"/>
          <p:nvPr/>
        </p:nvSpPr>
        <p:spPr>
          <a:xfrm>
            <a:off x="6835347" y="334472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78" name="テキスト ボックス 77">
            <a:extLst>
              <a:ext uri="{FF2B5EF4-FFF2-40B4-BE49-F238E27FC236}">
                <a16:creationId xmlns:a16="http://schemas.microsoft.com/office/drawing/2014/main" id="{925AF176-EBB1-2869-9277-932232B60689}"/>
              </a:ext>
            </a:extLst>
          </p:cNvPr>
          <p:cNvSpPr txBox="1"/>
          <p:nvPr/>
        </p:nvSpPr>
        <p:spPr>
          <a:xfrm>
            <a:off x="5742664" y="377996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79" name="テキスト ボックス 78">
            <a:extLst>
              <a:ext uri="{FF2B5EF4-FFF2-40B4-BE49-F238E27FC236}">
                <a16:creationId xmlns:a16="http://schemas.microsoft.com/office/drawing/2014/main" id="{F668F94D-364E-457B-3D30-10C0BA405F4B}"/>
              </a:ext>
            </a:extLst>
          </p:cNvPr>
          <p:cNvSpPr txBox="1"/>
          <p:nvPr/>
        </p:nvSpPr>
        <p:spPr>
          <a:xfrm>
            <a:off x="6031463" y="379435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80" name="テキスト ボックス 79">
            <a:extLst>
              <a:ext uri="{FF2B5EF4-FFF2-40B4-BE49-F238E27FC236}">
                <a16:creationId xmlns:a16="http://schemas.microsoft.com/office/drawing/2014/main" id="{6CD03F7D-B2A1-330F-984F-0FFD563DF337}"/>
              </a:ext>
            </a:extLst>
          </p:cNvPr>
          <p:cNvSpPr txBox="1"/>
          <p:nvPr/>
        </p:nvSpPr>
        <p:spPr>
          <a:xfrm>
            <a:off x="6412081" y="377996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81" name="テキスト ボックス 80">
            <a:extLst>
              <a:ext uri="{FF2B5EF4-FFF2-40B4-BE49-F238E27FC236}">
                <a16:creationId xmlns:a16="http://schemas.microsoft.com/office/drawing/2014/main" id="{7AA73380-3B42-7CDC-BB8B-0E9C2DE1C9AB}"/>
              </a:ext>
            </a:extLst>
          </p:cNvPr>
          <p:cNvSpPr txBox="1"/>
          <p:nvPr/>
        </p:nvSpPr>
        <p:spPr>
          <a:xfrm>
            <a:off x="5920316" y="403436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82" name="テキスト ボックス 81">
            <a:extLst>
              <a:ext uri="{FF2B5EF4-FFF2-40B4-BE49-F238E27FC236}">
                <a16:creationId xmlns:a16="http://schemas.microsoft.com/office/drawing/2014/main" id="{8898BCE4-2406-532C-AD70-2900EE5DC364}"/>
              </a:ext>
            </a:extLst>
          </p:cNvPr>
          <p:cNvSpPr txBox="1"/>
          <p:nvPr/>
        </p:nvSpPr>
        <p:spPr>
          <a:xfrm>
            <a:off x="5903745" y="427796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83" name="テキスト ボックス 82">
            <a:extLst>
              <a:ext uri="{FF2B5EF4-FFF2-40B4-BE49-F238E27FC236}">
                <a16:creationId xmlns:a16="http://schemas.microsoft.com/office/drawing/2014/main" id="{389D2860-7D95-811C-DEFD-15F3C0CB2B42}"/>
              </a:ext>
            </a:extLst>
          </p:cNvPr>
          <p:cNvSpPr txBox="1"/>
          <p:nvPr/>
        </p:nvSpPr>
        <p:spPr>
          <a:xfrm>
            <a:off x="6346867" y="427796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84" name="テキスト ボックス 83">
            <a:extLst>
              <a:ext uri="{FF2B5EF4-FFF2-40B4-BE49-F238E27FC236}">
                <a16:creationId xmlns:a16="http://schemas.microsoft.com/office/drawing/2014/main" id="{A6AEC4C9-BB48-EEB2-8084-393B8D904214}"/>
              </a:ext>
            </a:extLst>
          </p:cNvPr>
          <p:cNvSpPr txBox="1"/>
          <p:nvPr/>
        </p:nvSpPr>
        <p:spPr>
          <a:xfrm>
            <a:off x="5921035" y="454622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85" name="テキスト ボックス 84">
            <a:extLst>
              <a:ext uri="{FF2B5EF4-FFF2-40B4-BE49-F238E27FC236}">
                <a16:creationId xmlns:a16="http://schemas.microsoft.com/office/drawing/2014/main" id="{C20D5404-00B2-D19D-1E3B-0D46D105EC79}"/>
              </a:ext>
            </a:extLst>
          </p:cNvPr>
          <p:cNvSpPr txBox="1"/>
          <p:nvPr/>
        </p:nvSpPr>
        <p:spPr>
          <a:xfrm>
            <a:off x="6849223" y="457629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86" name="テキスト ボックス 85">
            <a:extLst>
              <a:ext uri="{FF2B5EF4-FFF2-40B4-BE49-F238E27FC236}">
                <a16:creationId xmlns:a16="http://schemas.microsoft.com/office/drawing/2014/main" id="{4D56E1D9-BF32-0A44-0C24-F2CC595D9E44}"/>
              </a:ext>
            </a:extLst>
          </p:cNvPr>
          <p:cNvSpPr txBox="1"/>
          <p:nvPr/>
        </p:nvSpPr>
        <p:spPr>
          <a:xfrm>
            <a:off x="5756540" y="501152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87" name="テキスト ボックス 86">
            <a:extLst>
              <a:ext uri="{FF2B5EF4-FFF2-40B4-BE49-F238E27FC236}">
                <a16:creationId xmlns:a16="http://schemas.microsoft.com/office/drawing/2014/main" id="{C14AD248-274B-8003-C80E-10938F24DDF4}"/>
              </a:ext>
            </a:extLst>
          </p:cNvPr>
          <p:cNvSpPr txBox="1"/>
          <p:nvPr/>
        </p:nvSpPr>
        <p:spPr>
          <a:xfrm>
            <a:off x="6045339" y="502592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88" name="テキスト ボックス 87">
            <a:extLst>
              <a:ext uri="{FF2B5EF4-FFF2-40B4-BE49-F238E27FC236}">
                <a16:creationId xmlns:a16="http://schemas.microsoft.com/office/drawing/2014/main" id="{C6831102-9190-D4D7-BE58-4732C9F0D950}"/>
              </a:ext>
            </a:extLst>
          </p:cNvPr>
          <p:cNvSpPr txBox="1"/>
          <p:nvPr/>
        </p:nvSpPr>
        <p:spPr>
          <a:xfrm>
            <a:off x="6425957" y="501152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89" name="テキスト ボックス 88">
            <a:extLst>
              <a:ext uri="{FF2B5EF4-FFF2-40B4-BE49-F238E27FC236}">
                <a16:creationId xmlns:a16="http://schemas.microsoft.com/office/drawing/2014/main" id="{BF3C2CFC-1E54-4511-E679-4602012317FA}"/>
              </a:ext>
            </a:extLst>
          </p:cNvPr>
          <p:cNvSpPr txBox="1"/>
          <p:nvPr/>
        </p:nvSpPr>
        <p:spPr>
          <a:xfrm>
            <a:off x="5891667" y="528970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90" name="テキスト ボックス 89">
            <a:extLst>
              <a:ext uri="{FF2B5EF4-FFF2-40B4-BE49-F238E27FC236}">
                <a16:creationId xmlns:a16="http://schemas.microsoft.com/office/drawing/2014/main" id="{FA05BBB1-1D0B-2B63-3FFA-7E45186DA8E6}"/>
              </a:ext>
            </a:extLst>
          </p:cNvPr>
          <p:cNvSpPr txBox="1"/>
          <p:nvPr/>
        </p:nvSpPr>
        <p:spPr>
          <a:xfrm>
            <a:off x="5875096" y="553330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91" name="テキスト ボックス 90">
            <a:extLst>
              <a:ext uri="{FF2B5EF4-FFF2-40B4-BE49-F238E27FC236}">
                <a16:creationId xmlns:a16="http://schemas.microsoft.com/office/drawing/2014/main" id="{2C8B98C3-C41F-F5D2-DD05-4CDAD9CC6341}"/>
              </a:ext>
            </a:extLst>
          </p:cNvPr>
          <p:cNvSpPr txBox="1"/>
          <p:nvPr/>
        </p:nvSpPr>
        <p:spPr>
          <a:xfrm>
            <a:off x="6318218" y="553330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92" name="テキスト ボックス 91">
            <a:extLst>
              <a:ext uri="{FF2B5EF4-FFF2-40B4-BE49-F238E27FC236}">
                <a16:creationId xmlns:a16="http://schemas.microsoft.com/office/drawing/2014/main" id="{F5A215B3-65A9-1C0D-E90F-2F8AA010CCAB}"/>
              </a:ext>
            </a:extLst>
          </p:cNvPr>
          <p:cNvSpPr txBox="1"/>
          <p:nvPr/>
        </p:nvSpPr>
        <p:spPr>
          <a:xfrm>
            <a:off x="5892386" y="580156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93" name="テキスト ボックス 92">
            <a:extLst>
              <a:ext uri="{FF2B5EF4-FFF2-40B4-BE49-F238E27FC236}">
                <a16:creationId xmlns:a16="http://schemas.microsoft.com/office/drawing/2014/main" id="{85EAEE20-2B92-9F75-F314-BF647BA7755D}"/>
              </a:ext>
            </a:extLst>
          </p:cNvPr>
          <p:cNvSpPr txBox="1"/>
          <p:nvPr/>
        </p:nvSpPr>
        <p:spPr>
          <a:xfrm>
            <a:off x="6820574" y="583163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94" name="テキスト ボックス 93">
            <a:extLst>
              <a:ext uri="{FF2B5EF4-FFF2-40B4-BE49-F238E27FC236}">
                <a16:creationId xmlns:a16="http://schemas.microsoft.com/office/drawing/2014/main" id="{E648F745-15F8-7538-C470-A26445C6944C}"/>
              </a:ext>
            </a:extLst>
          </p:cNvPr>
          <p:cNvSpPr txBox="1"/>
          <p:nvPr/>
        </p:nvSpPr>
        <p:spPr>
          <a:xfrm>
            <a:off x="5727891" y="626686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95" name="テキスト ボックス 94">
            <a:extLst>
              <a:ext uri="{FF2B5EF4-FFF2-40B4-BE49-F238E27FC236}">
                <a16:creationId xmlns:a16="http://schemas.microsoft.com/office/drawing/2014/main" id="{2035AF5B-E751-BEC2-0683-9CA217CBC0A1}"/>
              </a:ext>
            </a:extLst>
          </p:cNvPr>
          <p:cNvSpPr txBox="1"/>
          <p:nvPr/>
        </p:nvSpPr>
        <p:spPr>
          <a:xfrm>
            <a:off x="6016690" y="628126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96" name="テキスト ボックス 95">
            <a:extLst>
              <a:ext uri="{FF2B5EF4-FFF2-40B4-BE49-F238E27FC236}">
                <a16:creationId xmlns:a16="http://schemas.microsoft.com/office/drawing/2014/main" id="{DC9B1E15-3690-D446-6387-C12E01350F80}"/>
              </a:ext>
            </a:extLst>
          </p:cNvPr>
          <p:cNvSpPr txBox="1"/>
          <p:nvPr/>
        </p:nvSpPr>
        <p:spPr>
          <a:xfrm>
            <a:off x="6397308" y="626686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Tree>
    <p:extLst>
      <p:ext uri="{BB962C8B-B14F-4D97-AF65-F5344CB8AC3E}">
        <p14:creationId xmlns:p14="http://schemas.microsoft.com/office/powerpoint/2010/main" val="3802019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．竹を植えよう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01689" y="380507"/>
            <a:ext cx="504438"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たけ</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6" name="図 5">
            <a:extLst>
              <a:ext uri="{FF2B5EF4-FFF2-40B4-BE49-F238E27FC236}">
                <a16:creationId xmlns:a16="http://schemas.microsoft.com/office/drawing/2014/main" id="{72D8B6CC-68ED-4CD6-A6E7-9A8961F9F696}"/>
              </a:ext>
            </a:extLst>
          </p:cNvPr>
          <p:cNvPicPr>
            <a:picLocks noChangeAspect="1"/>
          </p:cNvPicPr>
          <p:nvPr/>
        </p:nvPicPr>
        <p:blipFill>
          <a:blip r:embed="rId2"/>
          <a:srcRect/>
          <a:stretch/>
        </p:blipFill>
        <p:spPr>
          <a:xfrm>
            <a:off x="901689" y="1675382"/>
            <a:ext cx="4968671" cy="3968877"/>
          </a:xfrm>
          <a:prstGeom prst="rect">
            <a:avLst/>
          </a:prstGeom>
        </p:spPr>
      </p:pic>
      <p:pic>
        <p:nvPicPr>
          <p:cNvPr id="90" name="図 89">
            <a:extLst>
              <a:ext uri="{FF2B5EF4-FFF2-40B4-BE49-F238E27FC236}">
                <a16:creationId xmlns:a16="http://schemas.microsoft.com/office/drawing/2014/main" id="{8C73ADEC-CE90-4947-9FDE-2D15EBFBC95A}"/>
              </a:ext>
            </a:extLst>
          </p:cNvPr>
          <p:cNvPicPr>
            <a:picLocks noChangeAspect="1"/>
          </p:cNvPicPr>
          <p:nvPr/>
        </p:nvPicPr>
        <p:blipFill>
          <a:blip r:embed="rId3"/>
          <a:srcRect/>
          <a:stretch/>
        </p:blipFill>
        <p:spPr>
          <a:xfrm>
            <a:off x="166356" y="2761967"/>
            <a:ext cx="472343" cy="448726"/>
          </a:xfrm>
          <a:prstGeom prst="rect">
            <a:avLst/>
          </a:prstGeom>
          <a:ln w="28575">
            <a:solidFill>
              <a:schemeClr val="accent2"/>
            </a:solidFill>
          </a:ln>
        </p:spPr>
      </p:pic>
      <p:cxnSp>
        <p:nvCxnSpPr>
          <p:cNvPr id="91" name="直線矢印コネクタ 90">
            <a:extLst>
              <a:ext uri="{FF2B5EF4-FFF2-40B4-BE49-F238E27FC236}">
                <a16:creationId xmlns:a16="http://schemas.microsoft.com/office/drawing/2014/main" id="{F37CE046-2A9C-48F7-BF09-E3BC349CB50F}"/>
              </a:ext>
            </a:extLst>
          </p:cNvPr>
          <p:cNvCxnSpPr>
            <a:cxnSpLocks/>
          </p:cNvCxnSpPr>
          <p:nvPr/>
        </p:nvCxnSpPr>
        <p:spPr>
          <a:xfrm>
            <a:off x="661581" y="2932181"/>
            <a:ext cx="42149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92" name="テキスト ボックス 91">
            <a:extLst>
              <a:ext uri="{FF2B5EF4-FFF2-40B4-BE49-F238E27FC236}">
                <a16:creationId xmlns:a16="http://schemas.microsoft.com/office/drawing/2014/main" id="{2A63979A-0547-4A5B-9244-70AA55F0AC07}"/>
              </a:ext>
            </a:extLst>
          </p:cNvPr>
          <p:cNvSpPr txBox="1"/>
          <p:nvPr/>
        </p:nvSpPr>
        <p:spPr>
          <a:xfrm>
            <a:off x="4749688" y="2900672"/>
            <a:ext cx="3965687"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の部分を囲む。</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6DA60D4A-33DF-4E6F-BFC4-82AF8D37F32A}"/>
              </a:ext>
            </a:extLst>
          </p:cNvPr>
          <p:cNvSpPr txBox="1"/>
          <p:nvPr/>
        </p:nvSpPr>
        <p:spPr>
          <a:xfrm>
            <a:off x="7891189" y="295657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415740FC-C40E-4CB9-B9E8-4C7D1AEE34A5}"/>
              </a:ext>
            </a:extLst>
          </p:cNvPr>
          <p:cNvSpPr txBox="1"/>
          <p:nvPr/>
        </p:nvSpPr>
        <p:spPr>
          <a:xfrm>
            <a:off x="5890147" y="3492568"/>
            <a:ext cx="5998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endParaRPr kumimoji="1" lang="ja-JP" altLang="en-US" sz="1000" dirty="0">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D5F6EF9D-4B3A-40FA-A02C-ADCC8D4B5B7E}"/>
              </a:ext>
            </a:extLst>
          </p:cNvPr>
          <p:cNvSpPr txBox="1"/>
          <p:nvPr/>
        </p:nvSpPr>
        <p:spPr>
          <a:xfrm>
            <a:off x="6577042" y="3492568"/>
            <a:ext cx="4549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かこ</a:t>
            </a:r>
            <a:endParaRPr kumimoji="1" lang="ja-JP" altLang="en-US" sz="1000" dirty="0">
              <a:latin typeface="メイリオ" panose="020B0604030504040204" pitchFamily="50" charset="-128"/>
              <a:ea typeface="メイリオ" panose="020B0604030504040204" pitchFamily="50" charset="-128"/>
            </a:endParaRPr>
          </a:p>
        </p:txBody>
      </p:sp>
      <p:pic>
        <p:nvPicPr>
          <p:cNvPr id="96" name="図 95">
            <a:extLst>
              <a:ext uri="{FF2B5EF4-FFF2-40B4-BE49-F238E27FC236}">
                <a16:creationId xmlns:a16="http://schemas.microsoft.com/office/drawing/2014/main" id="{102FE75C-B7F8-4FCD-A953-412933C4FF96}"/>
              </a:ext>
            </a:extLst>
          </p:cNvPr>
          <p:cNvPicPr>
            <a:picLocks noChangeAspect="1"/>
          </p:cNvPicPr>
          <p:nvPr/>
        </p:nvPicPr>
        <p:blipFill>
          <a:blip r:embed="rId4"/>
          <a:stretch>
            <a:fillRect/>
          </a:stretch>
        </p:blipFill>
        <p:spPr>
          <a:xfrm>
            <a:off x="6425721" y="2527259"/>
            <a:ext cx="1463167" cy="1044030"/>
          </a:xfrm>
          <a:prstGeom prst="rect">
            <a:avLst/>
          </a:prstGeom>
        </p:spPr>
      </p:pic>
      <p:sp>
        <p:nvSpPr>
          <p:cNvPr id="97" name="正方形/長方形 96">
            <a:extLst>
              <a:ext uri="{FF2B5EF4-FFF2-40B4-BE49-F238E27FC236}">
                <a16:creationId xmlns:a16="http://schemas.microsoft.com/office/drawing/2014/main" id="{0816820B-52D7-40FE-BAF9-EF0037285139}"/>
              </a:ext>
            </a:extLst>
          </p:cNvPr>
          <p:cNvSpPr/>
          <p:nvPr/>
        </p:nvSpPr>
        <p:spPr>
          <a:xfrm>
            <a:off x="1184042" y="3146893"/>
            <a:ext cx="3245915" cy="1956581"/>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8" name="正方形/長方形 97">
            <a:extLst>
              <a:ext uri="{FF2B5EF4-FFF2-40B4-BE49-F238E27FC236}">
                <a16:creationId xmlns:a16="http://schemas.microsoft.com/office/drawing/2014/main" id="{44501419-4074-4B04-A890-CDD912DD7EA9}"/>
              </a:ext>
            </a:extLst>
          </p:cNvPr>
          <p:cNvSpPr/>
          <p:nvPr/>
        </p:nvSpPr>
        <p:spPr>
          <a:xfrm>
            <a:off x="4995143" y="3647577"/>
            <a:ext cx="723697" cy="287288"/>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99" name="グループ化 98">
            <a:extLst>
              <a:ext uri="{FF2B5EF4-FFF2-40B4-BE49-F238E27FC236}">
                <a16:creationId xmlns:a16="http://schemas.microsoft.com/office/drawing/2014/main" id="{AE8D4026-0733-4BE3-B814-013C437EE8AE}"/>
              </a:ext>
            </a:extLst>
          </p:cNvPr>
          <p:cNvGrpSpPr/>
          <p:nvPr/>
        </p:nvGrpSpPr>
        <p:grpSpPr>
          <a:xfrm>
            <a:off x="7553882" y="5080003"/>
            <a:ext cx="1215452" cy="1215452"/>
            <a:chOff x="5638108" y="5543188"/>
            <a:chExt cx="1215452" cy="1215452"/>
          </a:xfrm>
        </p:grpSpPr>
        <p:sp>
          <p:nvSpPr>
            <p:cNvPr id="100" name="楕円 99">
              <a:extLst>
                <a:ext uri="{FF2B5EF4-FFF2-40B4-BE49-F238E27FC236}">
                  <a16:creationId xmlns:a16="http://schemas.microsoft.com/office/drawing/2014/main" id="{89C8BE6D-16BF-445A-89CF-489BF1974508}"/>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101" name="図 100">
              <a:extLst>
                <a:ext uri="{FF2B5EF4-FFF2-40B4-BE49-F238E27FC236}">
                  <a16:creationId xmlns:a16="http://schemas.microsoft.com/office/drawing/2014/main" id="{6DC4E7CB-0636-4078-BDD6-6A5CD4B450D2}"/>
                </a:ext>
              </a:extLst>
            </p:cNvPr>
            <p:cNvPicPr>
              <a:picLocks noChangeAspect="1"/>
            </p:cNvPicPr>
            <p:nvPr/>
          </p:nvPicPr>
          <p:blipFill rotWithShape="1">
            <a:blip r:embed="rId5"/>
            <a:srcRect l="9416" t="9912" r="9339" b="10536"/>
            <a:stretch/>
          </p:blipFill>
          <p:spPr>
            <a:xfrm>
              <a:off x="5938259" y="5686636"/>
              <a:ext cx="613737" cy="572336"/>
            </a:xfrm>
            <a:prstGeom prst="rect">
              <a:avLst/>
            </a:prstGeom>
          </p:spPr>
        </p:pic>
        <p:sp>
          <p:nvSpPr>
            <p:cNvPr id="102" name="テキスト ボックス 101">
              <a:extLst>
                <a:ext uri="{FF2B5EF4-FFF2-40B4-BE49-F238E27FC236}">
                  <a16:creationId xmlns:a16="http://schemas.microsoft.com/office/drawing/2014/main" id="{67DE7A56-2893-4472-ABB8-3A7408199C82}"/>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17853A0C-14E3-466F-811E-2FDCAD02AB3F}"/>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104" name="四角形: 角を丸くする 103">
            <a:extLst>
              <a:ext uri="{FF2B5EF4-FFF2-40B4-BE49-F238E27FC236}">
                <a16:creationId xmlns:a16="http://schemas.microsoft.com/office/drawing/2014/main" id="{00B1E5F4-4AC1-4BAB-BF09-F25776009DF0}"/>
              </a:ext>
            </a:extLst>
          </p:cNvPr>
          <p:cNvSpPr/>
          <p:nvPr/>
        </p:nvSpPr>
        <p:spPr>
          <a:xfrm>
            <a:off x="2381755" y="4638979"/>
            <a:ext cx="452487" cy="348740"/>
          </a:xfrm>
          <a:prstGeom prst="roundRect">
            <a:avLst>
              <a:gd name="adj" fmla="val 33342"/>
            </a:avLst>
          </a:prstGeom>
          <a:no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cxnSp>
        <p:nvCxnSpPr>
          <p:cNvPr id="105" name="直線矢印コネクタ 104">
            <a:extLst>
              <a:ext uri="{FF2B5EF4-FFF2-40B4-BE49-F238E27FC236}">
                <a16:creationId xmlns:a16="http://schemas.microsoft.com/office/drawing/2014/main" id="{5F69176A-5694-4EFB-915E-5E78847A4D8D}"/>
              </a:ext>
            </a:extLst>
          </p:cNvPr>
          <p:cNvCxnSpPr>
            <a:cxnSpLocks/>
          </p:cNvCxnSpPr>
          <p:nvPr/>
        </p:nvCxnSpPr>
        <p:spPr>
          <a:xfrm flipH="1">
            <a:off x="2845036" y="4906090"/>
            <a:ext cx="2106301" cy="0"/>
          </a:xfrm>
          <a:prstGeom prst="straightConnector1">
            <a:avLst/>
          </a:prstGeom>
          <a:ln w="28575">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sp>
        <p:nvSpPr>
          <p:cNvPr id="106" name="テキスト ボックス 105">
            <a:extLst>
              <a:ext uri="{FF2B5EF4-FFF2-40B4-BE49-F238E27FC236}">
                <a16:creationId xmlns:a16="http://schemas.microsoft.com/office/drawing/2014/main" id="{56314C6A-AC36-4FBF-A2F7-D603966695E2}"/>
              </a:ext>
            </a:extLst>
          </p:cNvPr>
          <p:cNvSpPr txBox="1"/>
          <p:nvPr/>
        </p:nvSpPr>
        <p:spPr>
          <a:xfrm>
            <a:off x="4951337" y="4559779"/>
            <a:ext cx="286236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向きを「右」に変更する。</a:t>
            </a:r>
            <a:endParaRPr kumimoji="1" lang="ja-JP" altLang="en-US" dirty="0">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6F1E6685-EEF6-4AEB-9F9E-401957BCA97A}"/>
              </a:ext>
            </a:extLst>
          </p:cNvPr>
          <p:cNvSpPr txBox="1"/>
          <p:nvPr/>
        </p:nvSpPr>
        <p:spPr>
          <a:xfrm>
            <a:off x="5822539" y="4628732"/>
            <a:ext cx="474710" cy="24543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08" name="テキスト ボックス 107">
            <a:extLst>
              <a:ext uri="{FF2B5EF4-FFF2-40B4-BE49-F238E27FC236}">
                <a16:creationId xmlns:a16="http://schemas.microsoft.com/office/drawing/2014/main" id="{C2C7DC55-8D20-4B1C-8311-97AC90EA9CA1}"/>
              </a:ext>
            </a:extLst>
          </p:cNvPr>
          <p:cNvSpPr txBox="1"/>
          <p:nvPr/>
        </p:nvSpPr>
        <p:spPr>
          <a:xfrm>
            <a:off x="6490232" y="4628336"/>
            <a:ext cx="7599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109" name="テキスト ボックス 108">
            <a:extLst>
              <a:ext uri="{FF2B5EF4-FFF2-40B4-BE49-F238E27FC236}">
                <a16:creationId xmlns:a16="http://schemas.microsoft.com/office/drawing/2014/main" id="{288C966E-C28E-492B-BDDF-B434C52E6896}"/>
              </a:ext>
            </a:extLst>
          </p:cNvPr>
          <p:cNvSpPr txBox="1"/>
          <p:nvPr/>
        </p:nvSpPr>
        <p:spPr>
          <a:xfrm>
            <a:off x="4910418" y="4628732"/>
            <a:ext cx="474710" cy="24543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110" name="吹き出し: 角を丸めた四角形 109">
            <a:extLst>
              <a:ext uri="{FF2B5EF4-FFF2-40B4-BE49-F238E27FC236}">
                <a16:creationId xmlns:a16="http://schemas.microsoft.com/office/drawing/2014/main" id="{7C2093A0-FCE4-4238-AAF0-96C1AF52507B}"/>
              </a:ext>
            </a:extLst>
          </p:cNvPr>
          <p:cNvSpPr/>
          <p:nvPr/>
        </p:nvSpPr>
        <p:spPr>
          <a:xfrm>
            <a:off x="1503481" y="5657085"/>
            <a:ext cx="5385592" cy="1089831"/>
          </a:xfrm>
          <a:prstGeom prst="wedgeRoundRectCallout">
            <a:avLst>
              <a:gd name="adj1" fmla="val -54536"/>
              <a:gd name="adj2" fmla="val -182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11" name="テキスト ボックス 110">
            <a:extLst>
              <a:ext uri="{FF2B5EF4-FFF2-40B4-BE49-F238E27FC236}">
                <a16:creationId xmlns:a16="http://schemas.microsoft.com/office/drawing/2014/main" id="{C37DAAB9-B972-4C93-8069-A9227B0DB09E}"/>
              </a:ext>
            </a:extLst>
          </p:cNvPr>
          <p:cNvSpPr txBox="1"/>
          <p:nvPr/>
        </p:nvSpPr>
        <p:spPr>
          <a:xfrm>
            <a:off x="1689527" y="5674648"/>
            <a:ext cx="5199545"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繰り返しブロックの中にもう一つ繰り返しブロックを</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入れることを「</a:t>
            </a:r>
            <a:r>
              <a:rPr kumimoji="1" lang="ja-JP" altLang="en-US" sz="1600" b="1" dirty="0">
                <a:solidFill>
                  <a:srgbClr val="575E75"/>
                </a:solidFill>
                <a:latin typeface="メイリオ" panose="020B0604030504040204" pitchFamily="50" charset="-128"/>
                <a:ea typeface="メイリオ" panose="020B0604030504040204" pitchFamily="50" charset="-128"/>
              </a:rPr>
              <a:t>入れ子</a:t>
            </a:r>
            <a:r>
              <a:rPr kumimoji="1" lang="ja-JP" altLang="en-US" sz="1600" dirty="0">
                <a:solidFill>
                  <a:srgbClr val="575E75"/>
                </a:solidFill>
                <a:latin typeface="メイリオ" panose="020B0604030504040204" pitchFamily="50" charset="-128"/>
                <a:ea typeface="メイリオ" panose="020B0604030504040204" pitchFamily="50" charset="-128"/>
              </a:rPr>
              <a:t>」と言うよ！</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13" name="テキスト ボックス 112">
            <a:extLst>
              <a:ext uri="{FF2B5EF4-FFF2-40B4-BE49-F238E27FC236}">
                <a16:creationId xmlns:a16="http://schemas.microsoft.com/office/drawing/2014/main" id="{A8E9D763-9358-4200-B821-8DEF5F12383F}"/>
              </a:ext>
            </a:extLst>
          </p:cNvPr>
          <p:cNvSpPr txBox="1"/>
          <p:nvPr/>
        </p:nvSpPr>
        <p:spPr>
          <a:xfrm>
            <a:off x="1709484" y="6228345"/>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い</a:t>
            </a:r>
            <a:endParaRPr kumimoji="1" lang="ja-JP" altLang="en-US" sz="900" dirty="0">
              <a:latin typeface="メイリオ" panose="020B0604030504040204" pitchFamily="50" charset="-128"/>
              <a:ea typeface="メイリオ" panose="020B0604030504040204" pitchFamily="50" charset="-128"/>
            </a:endParaRPr>
          </a:p>
        </p:txBody>
      </p:sp>
      <p:sp>
        <p:nvSpPr>
          <p:cNvPr id="117" name="テキスト ボックス 116">
            <a:extLst>
              <a:ext uri="{FF2B5EF4-FFF2-40B4-BE49-F238E27FC236}">
                <a16:creationId xmlns:a16="http://schemas.microsoft.com/office/drawing/2014/main" id="{E909378F-C987-4B01-A27F-76E394E469AC}"/>
              </a:ext>
            </a:extLst>
          </p:cNvPr>
          <p:cNvSpPr txBox="1"/>
          <p:nvPr/>
        </p:nvSpPr>
        <p:spPr>
          <a:xfrm>
            <a:off x="3490708" y="573152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なか</a:t>
            </a:r>
            <a:endParaRPr kumimoji="1" lang="ja-JP" altLang="en-US" sz="900" dirty="0">
              <a:latin typeface="メイリオ" panose="020B0604030504040204" pitchFamily="50" charset="-128"/>
              <a:ea typeface="メイリオ" panose="020B0604030504040204" pitchFamily="50" charset="-128"/>
            </a:endParaRPr>
          </a:p>
        </p:txBody>
      </p:sp>
      <p:sp>
        <p:nvSpPr>
          <p:cNvPr id="118" name="テキスト ボックス 117">
            <a:extLst>
              <a:ext uri="{FF2B5EF4-FFF2-40B4-BE49-F238E27FC236}">
                <a16:creationId xmlns:a16="http://schemas.microsoft.com/office/drawing/2014/main" id="{A832EE80-FD82-4761-82C0-F721DE70772C}"/>
              </a:ext>
            </a:extLst>
          </p:cNvPr>
          <p:cNvSpPr txBox="1"/>
          <p:nvPr/>
        </p:nvSpPr>
        <p:spPr>
          <a:xfrm>
            <a:off x="2080984" y="573152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endParaRPr kumimoji="1" lang="ja-JP" altLang="en-US" sz="900" dirty="0">
              <a:latin typeface="メイリオ" panose="020B0604030504040204" pitchFamily="50" charset="-128"/>
              <a:ea typeface="メイリオ" panose="020B0604030504040204" pitchFamily="50" charset="-128"/>
            </a:endParaRPr>
          </a:p>
        </p:txBody>
      </p:sp>
      <p:pic>
        <p:nvPicPr>
          <p:cNvPr id="120" name="図 119">
            <a:extLst>
              <a:ext uri="{FF2B5EF4-FFF2-40B4-BE49-F238E27FC236}">
                <a16:creationId xmlns:a16="http://schemas.microsoft.com/office/drawing/2014/main" id="{24ACE878-8EBC-402F-A527-5BF1CF0CB89A}"/>
              </a:ext>
            </a:extLst>
          </p:cNvPr>
          <p:cNvPicPr>
            <a:picLocks noChangeAspect="1"/>
          </p:cNvPicPr>
          <p:nvPr/>
        </p:nvPicPr>
        <p:blipFill>
          <a:blip r:embed="rId6"/>
          <a:stretch>
            <a:fillRect/>
          </a:stretch>
        </p:blipFill>
        <p:spPr>
          <a:xfrm>
            <a:off x="293086" y="5497325"/>
            <a:ext cx="803149" cy="1360675"/>
          </a:xfrm>
          <a:prstGeom prst="rect">
            <a:avLst/>
          </a:prstGeom>
        </p:spPr>
      </p:pic>
      <p:sp>
        <p:nvSpPr>
          <p:cNvPr id="122" name="テキスト ボックス 121">
            <a:extLst>
              <a:ext uri="{FF2B5EF4-FFF2-40B4-BE49-F238E27FC236}">
                <a16:creationId xmlns:a16="http://schemas.microsoft.com/office/drawing/2014/main" id="{3B9D3CB7-F68C-4ADD-91B1-61C315ED475C}"/>
              </a:ext>
            </a:extLst>
          </p:cNvPr>
          <p:cNvSpPr txBox="1"/>
          <p:nvPr/>
        </p:nvSpPr>
        <p:spPr>
          <a:xfrm>
            <a:off x="1737196" y="5731523"/>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く</a:t>
            </a:r>
            <a:endParaRPr kumimoji="1" lang="ja-JP" altLang="en-US" sz="900" dirty="0">
              <a:latin typeface="メイリオ" panose="020B0604030504040204" pitchFamily="50" charset="-128"/>
              <a:ea typeface="メイリオ" panose="020B0604030504040204" pitchFamily="50" charset="-128"/>
            </a:endParaRPr>
          </a:p>
        </p:txBody>
      </p:sp>
      <p:sp>
        <p:nvSpPr>
          <p:cNvPr id="136" name="テキスト ボックス 135">
            <a:extLst>
              <a:ext uri="{FF2B5EF4-FFF2-40B4-BE49-F238E27FC236}">
                <a16:creationId xmlns:a16="http://schemas.microsoft.com/office/drawing/2014/main" id="{913E02F2-9CCD-4C17-8E9A-86160B497801}"/>
              </a:ext>
            </a:extLst>
          </p:cNvPr>
          <p:cNvSpPr txBox="1"/>
          <p:nvPr/>
        </p:nvSpPr>
        <p:spPr>
          <a:xfrm>
            <a:off x="4282739" y="573152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ひと</a:t>
            </a:r>
            <a:endParaRPr kumimoji="1" lang="ja-JP" altLang="en-US" sz="900" dirty="0">
              <a:latin typeface="メイリオ" panose="020B0604030504040204" pitchFamily="50" charset="-128"/>
              <a:ea typeface="メイリオ" panose="020B0604030504040204" pitchFamily="50" charset="-128"/>
            </a:endParaRPr>
          </a:p>
        </p:txBody>
      </p:sp>
      <p:sp>
        <p:nvSpPr>
          <p:cNvPr id="137" name="テキスト ボックス 136">
            <a:extLst>
              <a:ext uri="{FF2B5EF4-FFF2-40B4-BE49-F238E27FC236}">
                <a16:creationId xmlns:a16="http://schemas.microsoft.com/office/drawing/2014/main" id="{092F7AF0-347F-4F5D-A089-1F5FECEC237A}"/>
              </a:ext>
            </a:extLst>
          </p:cNvPr>
          <p:cNvSpPr txBox="1"/>
          <p:nvPr/>
        </p:nvSpPr>
        <p:spPr>
          <a:xfrm>
            <a:off x="5117307" y="573152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endParaRPr kumimoji="1" lang="ja-JP" altLang="en-US" sz="900" dirty="0">
              <a:latin typeface="メイリオ" panose="020B0604030504040204" pitchFamily="50" charset="-128"/>
              <a:ea typeface="メイリオ" panose="020B0604030504040204" pitchFamily="50" charset="-128"/>
            </a:endParaRPr>
          </a:p>
        </p:txBody>
      </p:sp>
      <p:sp>
        <p:nvSpPr>
          <p:cNvPr id="138" name="テキスト ボックス 137">
            <a:extLst>
              <a:ext uri="{FF2B5EF4-FFF2-40B4-BE49-F238E27FC236}">
                <a16:creationId xmlns:a16="http://schemas.microsoft.com/office/drawing/2014/main" id="{55C4D70A-4C4B-4E6B-BD33-FE7DC681E17E}"/>
              </a:ext>
            </a:extLst>
          </p:cNvPr>
          <p:cNvSpPr txBox="1"/>
          <p:nvPr/>
        </p:nvSpPr>
        <p:spPr>
          <a:xfrm>
            <a:off x="4773519" y="5731523"/>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く</a:t>
            </a:r>
            <a:endParaRPr kumimoji="1" lang="ja-JP" altLang="en-US" sz="900" dirty="0">
              <a:latin typeface="メイリオ" panose="020B0604030504040204" pitchFamily="50" charset="-128"/>
              <a:ea typeface="メイリオ" panose="020B0604030504040204" pitchFamily="50" charset="-128"/>
            </a:endParaRPr>
          </a:p>
        </p:txBody>
      </p:sp>
      <p:sp>
        <p:nvSpPr>
          <p:cNvPr id="139" name="テキスト ボックス 138">
            <a:extLst>
              <a:ext uri="{FF2B5EF4-FFF2-40B4-BE49-F238E27FC236}">
                <a16:creationId xmlns:a16="http://schemas.microsoft.com/office/drawing/2014/main" id="{591AFF4B-585F-46B9-841E-BD262A2C48EB}"/>
              </a:ext>
            </a:extLst>
          </p:cNvPr>
          <p:cNvSpPr txBox="1"/>
          <p:nvPr/>
        </p:nvSpPr>
        <p:spPr>
          <a:xfrm>
            <a:off x="3124410" y="6228345"/>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い</a:t>
            </a:r>
            <a:endParaRPr kumimoji="1" lang="ja-JP" altLang="en-US" sz="900" dirty="0">
              <a:latin typeface="メイリオ" panose="020B0604030504040204" pitchFamily="50" charset="-128"/>
              <a:ea typeface="メイリオ" panose="020B0604030504040204" pitchFamily="50" charset="-128"/>
            </a:endParaRPr>
          </a:p>
        </p:txBody>
      </p:sp>
      <p:sp>
        <p:nvSpPr>
          <p:cNvPr id="140" name="テキスト ボックス 139">
            <a:extLst>
              <a:ext uri="{FF2B5EF4-FFF2-40B4-BE49-F238E27FC236}">
                <a16:creationId xmlns:a16="http://schemas.microsoft.com/office/drawing/2014/main" id="{8BE2CA88-AA2B-4238-B0A0-3186958F332A}"/>
              </a:ext>
            </a:extLst>
          </p:cNvPr>
          <p:cNvSpPr txBox="1"/>
          <p:nvPr/>
        </p:nvSpPr>
        <p:spPr>
          <a:xfrm>
            <a:off x="3535992" y="6228345"/>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こ</a:t>
            </a:r>
            <a:endParaRPr kumimoji="1" lang="ja-JP" altLang="en-US" sz="900" dirty="0">
              <a:latin typeface="メイリオ" panose="020B0604030504040204" pitchFamily="50" charset="-128"/>
              <a:ea typeface="メイリオ" panose="020B0604030504040204" pitchFamily="50" charset="-128"/>
            </a:endParaRPr>
          </a:p>
        </p:txBody>
      </p:sp>
      <p:sp>
        <p:nvSpPr>
          <p:cNvPr id="141" name="テキスト ボックス 140">
            <a:extLst>
              <a:ext uri="{FF2B5EF4-FFF2-40B4-BE49-F238E27FC236}">
                <a16:creationId xmlns:a16="http://schemas.microsoft.com/office/drawing/2014/main" id="{3461E7DA-CCA0-402A-B578-8865771D25F9}"/>
              </a:ext>
            </a:extLst>
          </p:cNvPr>
          <p:cNvSpPr txBox="1"/>
          <p:nvPr/>
        </p:nvSpPr>
        <p:spPr>
          <a:xfrm>
            <a:off x="4149447" y="6228345"/>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い</a:t>
            </a:r>
            <a:endParaRPr kumimoji="1" lang="ja-JP" altLang="en-US" sz="9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2A588513-E0F0-441E-A060-54AB0BB1A075}"/>
              </a:ext>
            </a:extLst>
          </p:cNvPr>
          <p:cNvSpPr txBox="1"/>
          <p:nvPr/>
        </p:nvSpPr>
        <p:spPr>
          <a:xfrm>
            <a:off x="259976" y="990668"/>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繰り返しブロックを使ってプロブラムをすっきりさせよう！</a:t>
            </a:r>
            <a:endParaRPr kumimoji="1" lang="ja-JP" altLang="en-US"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361B7724-3893-4A17-A854-B9C978EFC25E}"/>
              </a:ext>
            </a:extLst>
          </p:cNvPr>
          <p:cNvSpPr txBox="1"/>
          <p:nvPr/>
        </p:nvSpPr>
        <p:spPr>
          <a:xfrm>
            <a:off x="723695" y="105206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43" name="テキスト ボックス 42">
            <a:extLst>
              <a:ext uri="{FF2B5EF4-FFF2-40B4-BE49-F238E27FC236}">
                <a16:creationId xmlns:a16="http://schemas.microsoft.com/office/drawing/2014/main" id="{B61E3EBA-375D-4951-996B-E06CC97D8EF7}"/>
              </a:ext>
            </a:extLst>
          </p:cNvPr>
          <p:cNvSpPr txBox="1"/>
          <p:nvPr/>
        </p:nvSpPr>
        <p:spPr>
          <a:xfrm>
            <a:off x="259976" y="105206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p>
        </p:txBody>
      </p:sp>
      <p:sp>
        <p:nvSpPr>
          <p:cNvPr id="44" name="テキスト ボックス 43">
            <a:extLst>
              <a:ext uri="{FF2B5EF4-FFF2-40B4-BE49-F238E27FC236}">
                <a16:creationId xmlns:a16="http://schemas.microsoft.com/office/drawing/2014/main" id="{164CEB1E-B57D-465E-9F82-66F698196A5E}"/>
              </a:ext>
            </a:extLst>
          </p:cNvPr>
          <p:cNvSpPr txBox="1"/>
          <p:nvPr/>
        </p:nvSpPr>
        <p:spPr>
          <a:xfrm>
            <a:off x="2290105" y="105206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45" name="テキスト ボックス 44">
            <a:extLst>
              <a:ext uri="{FF2B5EF4-FFF2-40B4-BE49-F238E27FC236}">
                <a16:creationId xmlns:a16="http://schemas.microsoft.com/office/drawing/2014/main" id="{6F01483A-FE6F-4D17-29DB-6AFF471E528F}"/>
              </a:ext>
            </a:extLst>
          </p:cNvPr>
          <p:cNvSpPr txBox="1"/>
          <p:nvPr/>
        </p:nvSpPr>
        <p:spPr>
          <a:xfrm>
            <a:off x="2034639" y="270434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46" name="テキスト ボックス 45">
            <a:extLst>
              <a:ext uri="{FF2B5EF4-FFF2-40B4-BE49-F238E27FC236}">
                <a16:creationId xmlns:a16="http://schemas.microsoft.com/office/drawing/2014/main" id="{3CF74E7F-10A8-279A-DE3D-1B36950DAD45}"/>
              </a:ext>
            </a:extLst>
          </p:cNvPr>
          <p:cNvSpPr txBox="1"/>
          <p:nvPr/>
        </p:nvSpPr>
        <p:spPr>
          <a:xfrm>
            <a:off x="2169108" y="351330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7" name="テキスト ボックス 46">
            <a:extLst>
              <a:ext uri="{FF2B5EF4-FFF2-40B4-BE49-F238E27FC236}">
                <a16:creationId xmlns:a16="http://schemas.microsoft.com/office/drawing/2014/main" id="{925CF003-308C-F3C4-E7FE-C438931170E6}"/>
              </a:ext>
            </a:extLst>
          </p:cNvPr>
          <p:cNvSpPr txBox="1"/>
          <p:nvPr/>
        </p:nvSpPr>
        <p:spPr>
          <a:xfrm>
            <a:off x="2853973" y="352404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48" name="テキスト ボックス 47">
            <a:extLst>
              <a:ext uri="{FF2B5EF4-FFF2-40B4-BE49-F238E27FC236}">
                <a16:creationId xmlns:a16="http://schemas.microsoft.com/office/drawing/2014/main" id="{A231BE66-70E3-4B91-6980-B5E684DC22C4}"/>
              </a:ext>
            </a:extLst>
          </p:cNvPr>
          <p:cNvSpPr txBox="1"/>
          <p:nvPr/>
        </p:nvSpPr>
        <p:spPr>
          <a:xfrm>
            <a:off x="2164885" y="39348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9" name="テキスト ボックス 48">
            <a:extLst>
              <a:ext uri="{FF2B5EF4-FFF2-40B4-BE49-F238E27FC236}">
                <a16:creationId xmlns:a16="http://schemas.microsoft.com/office/drawing/2014/main" id="{4C89C30F-A797-642B-5C4B-DDC84E0CDF86}"/>
              </a:ext>
            </a:extLst>
          </p:cNvPr>
          <p:cNvSpPr txBox="1"/>
          <p:nvPr/>
        </p:nvSpPr>
        <p:spPr>
          <a:xfrm>
            <a:off x="3638059" y="391141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0" name="テキスト ボックス 49">
            <a:extLst>
              <a:ext uri="{FF2B5EF4-FFF2-40B4-BE49-F238E27FC236}">
                <a16:creationId xmlns:a16="http://schemas.microsoft.com/office/drawing/2014/main" id="{DE7A9878-1541-DE2B-CBAD-76BEAC83AF8A}"/>
              </a:ext>
            </a:extLst>
          </p:cNvPr>
          <p:cNvSpPr txBox="1"/>
          <p:nvPr/>
        </p:nvSpPr>
        <p:spPr>
          <a:xfrm>
            <a:off x="1931219" y="462833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1" name="テキスト ボックス 50">
            <a:extLst>
              <a:ext uri="{FF2B5EF4-FFF2-40B4-BE49-F238E27FC236}">
                <a16:creationId xmlns:a16="http://schemas.microsoft.com/office/drawing/2014/main" id="{ACA5B02F-1D4F-3591-2034-7D4C9B85E267}"/>
              </a:ext>
            </a:extLst>
          </p:cNvPr>
          <p:cNvSpPr txBox="1"/>
          <p:nvPr/>
        </p:nvSpPr>
        <p:spPr>
          <a:xfrm>
            <a:off x="2381755" y="464013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52" name="テキスト ボックス 51">
            <a:extLst>
              <a:ext uri="{FF2B5EF4-FFF2-40B4-BE49-F238E27FC236}">
                <a16:creationId xmlns:a16="http://schemas.microsoft.com/office/drawing/2014/main" id="{2067AB55-AB42-126F-C7BF-3ED5D909E479}"/>
              </a:ext>
            </a:extLst>
          </p:cNvPr>
          <p:cNvSpPr txBox="1"/>
          <p:nvPr/>
        </p:nvSpPr>
        <p:spPr>
          <a:xfrm>
            <a:off x="2983780" y="461312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53" name="テキスト ボックス 52">
            <a:extLst>
              <a:ext uri="{FF2B5EF4-FFF2-40B4-BE49-F238E27FC236}">
                <a16:creationId xmlns:a16="http://schemas.microsoft.com/office/drawing/2014/main" id="{69206A42-257F-E7F3-1430-5F3522E40E7B}"/>
              </a:ext>
            </a:extLst>
          </p:cNvPr>
          <p:cNvSpPr txBox="1"/>
          <p:nvPr/>
        </p:nvSpPr>
        <p:spPr>
          <a:xfrm>
            <a:off x="2164885" y="31162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55" name="テキスト ボックス 54">
            <a:extLst>
              <a:ext uri="{FF2B5EF4-FFF2-40B4-BE49-F238E27FC236}">
                <a16:creationId xmlns:a16="http://schemas.microsoft.com/office/drawing/2014/main" id="{16A2E138-9B95-3BD3-EEDB-3E6807AC59B2}"/>
              </a:ext>
            </a:extLst>
          </p:cNvPr>
          <p:cNvSpPr txBox="1"/>
          <p:nvPr/>
        </p:nvSpPr>
        <p:spPr>
          <a:xfrm>
            <a:off x="7382208" y="254850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57" name="テキスト ボックス 56">
            <a:extLst>
              <a:ext uri="{FF2B5EF4-FFF2-40B4-BE49-F238E27FC236}">
                <a16:creationId xmlns:a16="http://schemas.microsoft.com/office/drawing/2014/main" id="{3E66341E-DE20-0E4C-B64D-57A4FA25C8EC}"/>
              </a:ext>
            </a:extLst>
          </p:cNvPr>
          <p:cNvSpPr txBox="1"/>
          <p:nvPr/>
        </p:nvSpPr>
        <p:spPr>
          <a:xfrm>
            <a:off x="2801244" y="170101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58" name="テキスト ボックス 57">
            <a:extLst>
              <a:ext uri="{FF2B5EF4-FFF2-40B4-BE49-F238E27FC236}">
                <a16:creationId xmlns:a16="http://schemas.microsoft.com/office/drawing/2014/main" id="{9811BD0C-197F-6C5C-6AE5-5BB3F2951B97}"/>
              </a:ext>
            </a:extLst>
          </p:cNvPr>
          <p:cNvSpPr txBox="1"/>
          <p:nvPr/>
        </p:nvSpPr>
        <p:spPr>
          <a:xfrm>
            <a:off x="3269837" y="1701015"/>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59" name="テキスト ボックス 58">
            <a:extLst>
              <a:ext uri="{FF2B5EF4-FFF2-40B4-BE49-F238E27FC236}">
                <a16:creationId xmlns:a16="http://schemas.microsoft.com/office/drawing/2014/main" id="{17558033-29BA-0574-6CEE-121EB94AC4F4}"/>
              </a:ext>
            </a:extLst>
          </p:cNvPr>
          <p:cNvSpPr txBox="1"/>
          <p:nvPr/>
        </p:nvSpPr>
        <p:spPr>
          <a:xfrm>
            <a:off x="3193348" y="220372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60" name="テキスト ボックス 59">
            <a:extLst>
              <a:ext uri="{FF2B5EF4-FFF2-40B4-BE49-F238E27FC236}">
                <a16:creationId xmlns:a16="http://schemas.microsoft.com/office/drawing/2014/main" id="{5410735C-1925-4180-49EA-3F9E8EC8BB95}"/>
              </a:ext>
            </a:extLst>
          </p:cNvPr>
          <p:cNvSpPr txBox="1"/>
          <p:nvPr/>
        </p:nvSpPr>
        <p:spPr>
          <a:xfrm>
            <a:off x="3531122" y="220372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61" name="テキスト ボックス 60">
            <a:extLst>
              <a:ext uri="{FF2B5EF4-FFF2-40B4-BE49-F238E27FC236}">
                <a16:creationId xmlns:a16="http://schemas.microsoft.com/office/drawing/2014/main" id="{CB67346C-EB33-4C12-C515-1FDBBF657584}"/>
              </a:ext>
            </a:extLst>
          </p:cNvPr>
          <p:cNvSpPr txBox="1"/>
          <p:nvPr/>
        </p:nvSpPr>
        <p:spPr>
          <a:xfrm>
            <a:off x="4753875" y="221495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62" name="テキスト ボックス 61">
            <a:extLst>
              <a:ext uri="{FF2B5EF4-FFF2-40B4-BE49-F238E27FC236}">
                <a16:creationId xmlns:a16="http://schemas.microsoft.com/office/drawing/2014/main" id="{FC934015-2F72-6187-F902-53FE6EFB2649}"/>
              </a:ext>
            </a:extLst>
          </p:cNvPr>
          <p:cNvSpPr txBox="1"/>
          <p:nvPr/>
        </p:nvSpPr>
        <p:spPr>
          <a:xfrm>
            <a:off x="5045527" y="221135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Tree>
    <p:extLst>
      <p:ext uri="{BB962C8B-B14F-4D97-AF65-F5344CB8AC3E}">
        <p14:creationId xmlns:p14="http://schemas.microsoft.com/office/powerpoint/2010/main" val="92031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．竹を植えよう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01689" y="380507"/>
            <a:ext cx="504438"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たけ</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20" name="図 19">
            <a:extLst>
              <a:ext uri="{FF2B5EF4-FFF2-40B4-BE49-F238E27FC236}">
                <a16:creationId xmlns:a16="http://schemas.microsoft.com/office/drawing/2014/main" id="{134C29BC-74F1-42C3-BC44-72C60F71D64F}"/>
              </a:ext>
            </a:extLst>
          </p:cNvPr>
          <p:cNvPicPr>
            <a:picLocks noChangeAspect="1"/>
          </p:cNvPicPr>
          <p:nvPr/>
        </p:nvPicPr>
        <p:blipFill>
          <a:blip r:embed="rId2"/>
          <a:srcRect/>
          <a:stretch/>
        </p:blipFill>
        <p:spPr>
          <a:xfrm>
            <a:off x="942622" y="2149576"/>
            <a:ext cx="7107735" cy="4620027"/>
          </a:xfrm>
          <a:prstGeom prst="rect">
            <a:avLst/>
          </a:prstGeom>
        </p:spPr>
      </p:pic>
      <p:sp>
        <p:nvSpPr>
          <p:cNvPr id="21" name="テキスト ボックス 20">
            <a:extLst>
              <a:ext uri="{FF2B5EF4-FFF2-40B4-BE49-F238E27FC236}">
                <a16:creationId xmlns:a16="http://schemas.microsoft.com/office/drawing/2014/main" id="{3FF5E01E-9157-47A9-B025-91D571214EC9}"/>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bamboo</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697DBC79-2059-4B34-B585-5ACE8134C93D}"/>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23" name="テキスト ボックス 22">
            <a:extLst>
              <a:ext uri="{FF2B5EF4-FFF2-40B4-BE49-F238E27FC236}">
                <a16:creationId xmlns:a16="http://schemas.microsoft.com/office/drawing/2014/main" id="{1A08D08D-A986-48FE-BFD4-70285F29A2BE}"/>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24" name="テキスト ボックス 23">
            <a:extLst>
              <a:ext uri="{FF2B5EF4-FFF2-40B4-BE49-F238E27FC236}">
                <a16:creationId xmlns:a16="http://schemas.microsoft.com/office/drawing/2014/main" id="{39660D3C-A30F-4595-8B10-AD90CB08B91F}"/>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5" name="正方形/長方形 24">
            <a:extLst>
              <a:ext uri="{FF2B5EF4-FFF2-40B4-BE49-F238E27FC236}">
                <a16:creationId xmlns:a16="http://schemas.microsoft.com/office/drawing/2014/main" id="{6254469E-F79B-4C37-8B63-FF152134BDD7}"/>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正方形/長方形 25">
            <a:extLst>
              <a:ext uri="{FF2B5EF4-FFF2-40B4-BE49-F238E27FC236}">
                <a16:creationId xmlns:a16="http://schemas.microsoft.com/office/drawing/2014/main" id="{C26A56DF-5870-4D8F-8690-ED50A99B9471}"/>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吹き出し: 角を丸めた四角形 26">
            <a:extLst>
              <a:ext uri="{FF2B5EF4-FFF2-40B4-BE49-F238E27FC236}">
                <a16:creationId xmlns:a16="http://schemas.microsoft.com/office/drawing/2014/main" id="{BA06133F-22E0-4565-A1B1-44E9BCF53F7B}"/>
              </a:ext>
            </a:extLst>
          </p:cNvPr>
          <p:cNvSpPr/>
          <p:nvPr/>
        </p:nvSpPr>
        <p:spPr>
          <a:xfrm>
            <a:off x="2266605" y="5682644"/>
            <a:ext cx="1870399"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29" name="テキスト ボックス 28">
            <a:extLst>
              <a:ext uri="{FF2B5EF4-FFF2-40B4-BE49-F238E27FC236}">
                <a16:creationId xmlns:a16="http://schemas.microsoft.com/office/drawing/2014/main" id="{4A309BA9-69BD-4952-8A47-258A985559C2}"/>
              </a:ext>
            </a:extLst>
          </p:cNvPr>
          <p:cNvSpPr txBox="1"/>
          <p:nvPr/>
        </p:nvSpPr>
        <p:spPr>
          <a:xfrm>
            <a:off x="2289964" y="5676170"/>
            <a:ext cx="1870399"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bamboo</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9B1806D6-3753-4120-A513-41E7850AECB4}"/>
              </a:ext>
            </a:extLst>
          </p:cNvPr>
          <p:cNvSpPr txBox="1"/>
          <p:nvPr/>
        </p:nvSpPr>
        <p:spPr>
          <a:xfrm>
            <a:off x="3308383"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31" name="テキスト ボックス 30">
            <a:extLst>
              <a:ext uri="{FF2B5EF4-FFF2-40B4-BE49-F238E27FC236}">
                <a16:creationId xmlns:a16="http://schemas.microsoft.com/office/drawing/2014/main" id="{1302F7A1-04AE-4296-A24F-31C09A106244}"/>
              </a:ext>
            </a:extLst>
          </p:cNvPr>
          <p:cNvSpPr txBox="1"/>
          <p:nvPr/>
        </p:nvSpPr>
        <p:spPr>
          <a:xfrm>
            <a:off x="4599892"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32" name="テキスト ボックス 31">
            <a:extLst>
              <a:ext uri="{FF2B5EF4-FFF2-40B4-BE49-F238E27FC236}">
                <a16:creationId xmlns:a16="http://schemas.microsoft.com/office/drawing/2014/main" id="{CBBC998F-7781-453C-B3F0-7E00E75C0155}"/>
              </a:ext>
            </a:extLst>
          </p:cNvPr>
          <p:cNvSpPr txBox="1"/>
          <p:nvPr/>
        </p:nvSpPr>
        <p:spPr>
          <a:xfrm>
            <a:off x="6047994"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3" name="テキスト ボックス 32">
            <a:extLst>
              <a:ext uri="{FF2B5EF4-FFF2-40B4-BE49-F238E27FC236}">
                <a16:creationId xmlns:a16="http://schemas.microsoft.com/office/drawing/2014/main" id="{A0A88F3B-804B-4F91-A353-23FB75C925E1}"/>
              </a:ext>
            </a:extLst>
          </p:cNvPr>
          <p:cNvSpPr txBox="1"/>
          <p:nvPr/>
        </p:nvSpPr>
        <p:spPr>
          <a:xfrm>
            <a:off x="3215419" y="5739290"/>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37092414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．竹を植えよう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901689" y="380507"/>
            <a:ext cx="504438"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たけ</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47946" y="380187"/>
            <a:ext cx="43500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18" name="図 17">
            <a:extLst>
              <a:ext uri="{FF2B5EF4-FFF2-40B4-BE49-F238E27FC236}">
                <a16:creationId xmlns:a16="http://schemas.microsoft.com/office/drawing/2014/main" id="{E2BA699F-0627-48DE-A222-9521CD966D2D}"/>
              </a:ext>
            </a:extLst>
          </p:cNvPr>
          <p:cNvPicPr>
            <a:picLocks noChangeAspect="1"/>
          </p:cNvPicPr>
          <p:nvPr/>
        </p:nvPicPr>
        <p:blipFill>
          <a:blip r:embed="rId2"/>
          <a:srcRect/>
          <a:stretch/>
        </p:blipFill>
        <p:spPr>
          <a:xfrm>
            <a:off x="1013970" y="1758967"/>
            <a:ext cx="7116059" cy="4625438"/>
          </a:xfrm>
          <a:prstGeom prst="rect">
            <a:avLst/>
          </a:prstGeom>
        </p:spPr>
      </p:pic>
      <p:sp>
        <p:nvSpPr>
          <p:cNvPr id="19" name="テキスト ボックス 18">
            <a:extLst>
              <a:ext uri="{FF2B5EF4-FFF2-40B4-BE49-F238E27FC236}">
                <a16:creationId xmlns:a16="http://schemas.microsoft.com/office/drawing/2014/main" id="{478C865C-3232-40F4-A36D-473D7FE58953}"/>
              </a:ext>
            </a:extLst>
          </p:cNvPr>
          <p:cNvSpPr txBox="1"/>
          <p:nvPr/>
        </p:nvSpPr>
        <p:spPr>
          <a:xfrm>
            <a:off x="725198" y="1010988"/>
            <a:ext cx="819686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全ての境界に竹を植えることができました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9073CF7B-8312-48C1-9298-3D62461CF7EE}"/>
              </a:ext>
            </a:extLst>
          </p:cNvPr>
          <p:cNvSpPr txBox="1"/>
          <p:nvPr/>
        </p:nvSpPr>
        <p:spPr>
          <a:xfrm>
            <a:off x="5265910" y="1079941"/>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35" name="テキスト ボックス 34">
            <a:extLst>
              <a:ext uri="{FF2B5EF4-FFF2-40B4-BE49-F238E27FC236}">
                <a16:creationId xmlns:a16="http://schemas.microsoft.com/office/drawing/2014/main" id="{A24F90AF-9536-4248-857F-C58F2E22A838}"/>
              </a:ext>
            </a:extLst>
          </p:cNvPr>
          <p:cNvSpPr txBox="1"/>
          <p:nvPr/>
        </p:nvSpPr>
        <p:spPr>
          <a:xfrm>
            <a:off x="1354035" y="1079941"/>
            <a:ext cx="8228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きょうかい</a:t>
            </a:r>
          </a:p>
        </p:txBody>
      </p:sp>
      <p:sp>
        <p:nvSpPr>
          <p:cNvPr id="36" name="テキスト ボックス 35">
            <a:extLst>
              <a:ext uri="{FF2B5EF4-FFF2-40B4-BE49-F238E27FC236}">
                <a16:creationId xmlns:a16="http://schemas.microsoft.com/office/drawing/2014/main" id="{B0445482-0F1D-460A-BA60-D4E0828DCFC1}"/>
              </a:ext>
            </a:extLst>
          </p:cNvPr>
          <p:cNvSpPr txBox="1"/>
          <p:nvPr/>
        </p:nvSpPr>
        <p:spPr>
          <a:xfrm>
            <a:off x="7093259" y="1079941"/>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37" name="テキスト ボックス 36">
            <a:extLst>
              <a:ext uri="{FF2B5EF4-FFF2-40B4-BE49-F238E27FC236}">
                <a16:creationId xmlns:a16="http://schemas.microsoft.com/office/drawing/2014/main" id="{05C5DC3D-25BC-4A28-829B-F72F054ADC33}"/>
              </a:ext>
            </a:extLst>
          </p:cNvPr>
          <p:cNvSpPr txBox="1"/>
          <p:nvPr/>
        </p:nvSpPr>
        <p:spPr>
          <a:xfrm>
            <a:off x="725020" y="1079941"/>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すべ</a:t>
            </a:r>
          </a:p>
        </p:txBody>
      </p:sp>
      <p:sp>
        <p:nvSpPr>
          <p:cNvPr id="38" name="テキスト ボックス 37">
            <a:extLst>
              <a:ext uri="{FF2B5EF4-FFF2-40B4-BE49-F238E27FC236}">
                <a16:creationId xmlns:a16="http://schemas.microsoft.com/office/drawing/2014/main" id="{6AB09CC5-95AE-4DAE-9595-8831B8A0A1C7}"/>
              </a:ext>
            </a:extLst>
          </p:cNvPr>
          <p:cNvSpPr txBox="1"/>
          <p:nvPr/>
        </p:nvSpPr>
        <p:spPr>
          <a:xfrm>
            <a:off x="2084983" y="1079941"/>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たけ</a:t>
            </a:r>
          </a:p>
        </p:txBody>
      </p:sp>
      <p:sp>
        <p:nvSpPr>
          <p:cNvPr id="39" name="テキスト ボックス 38">
            <a:extLst>
              <a:ext uri="{FF2B5EF4-FFF2-40B4-BE49-F238E27FC236}">
                <a16:creationId xmlns:a16="http://schemas.microsoft.com/office/drawing/2014/main" id="{454B487B-DB80-415F-9892-EFD0E63A4BB7}"/>
              </a:ext>
            </a:extLst>
          </p:cNvPr>
          <p:cNvSpPr txBox="1"/>
          <p:nvPr/>
        </p:nvSpPr>
        <p:spPr>
          <a:xfrm>
            <a:off x="2549569" y="1079941"/>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Tree>
    <p:extLst>
      <p:ext uri="{BB962C8B-B14F-4D97-AF65-F5344CB8AC3E}">
        <p14:creationId xmlns:p14="http://schemas.microsoft.com/office/powerpoint/2010/main" val="4870962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8284135" cy="746846"/>
          </a:xfrm>
        </p:spPr>
        <p:txBody>
          <a:bodyPr rtlCol="0"/>
          <a:lstStyle/>
          <a:p>
            <a:pPr rtl="0"/>
            <a:r>
              <a:rPr lang="ja-JP" altLang="en-US" dirty="0"/>
              <a:t>ミッション</a:t>
            </a:r>
            <a:r>
              <a:rPr lang="en-US" altLang="ja-JP" dirty="0"/>
              <a:t>3</a:t>
            </a:r>
            <a:r>
              <a:rPr lang="ja-JP" altLang="en-US" dirty="0"/>
              <a:t>：隠れ家を作ろう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3724497" y="1398390"/>
            <a:ext cx="52790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が</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8A478411-E3DC-4D9A-912F-021F4DE750C1}"/>
              </a:ext>
            </a:extLst>
          </p:cNvPr>
          <p:cNvSpPr txBox="1"/>
          <p:nvPr/>
        </p:nvSpPr>
        <p:spPr>
          <a:xfrm>
            <a:off x="2851631" y="1398390"/>
            <a:ext cx="610659"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かく</a:t>
            </a:r>
          </a:p>
        </p:txBody>
      </p:sp>
      <p:sp>
        <p:nvSpPr>
          <p:cNvPr id="6" name="テキスト ボックス 5">
            <a:extLst>
              <a:ext uri="{FF2B5EF4-FFF2-40B4-BE49-F238E27FC236}">
                <a16:creationId xmlns:a16="http://schemas.microsoft.com/office/drawing/2014/main" id="{B08DEDBC-AA30-4FAD-8292-1FA5B8145685}"/>
              </a:ext>
            </a:extLst>
          </p:cNvPr>
          <p:cNvSpPr txBox="1"/>
          <p:nvPr/>
        </p:nvSpPr>
        <p:spPr>
          <a:xfrm>
            <a:off x="4514612" y="1398389"/>
            <a:ext cx="52790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つく</a:t>
            </a:r>
          </a:p>
        </p:txBody>
      </p:sp>
    </p:spTree>
    <p:extLst>
      <p:ext uri="{BB962C8B-B14F-4D97-AF65-F5344CB8AC3E}">
        <p14:creationId xmlns:p14="http://schemas.microsoft.com/office/powerpoint/2010/main" val="20167267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．隠れ家を作ろう</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dirty="0">
                <a:solidFill>
                  <a:srgbClr val="C00000"/>
                </a:solidFill>
                <a:latin typeface="メイリオ" panose="020B0604030504040204" pitchFamily="50" charset="-128"/>
                <a:ea typeface="メイリオ" panose="020B0604030504040204" pitchFamily="50" charset="-128"/>
              </a:rPr>
              <a:t>砂地の周りに竹を植えてパンダの隠れ家を作ろう</a:t>
            </a:r>
            <a:r>
              <a:rPr lang="ja-JP" altLang="en-US" b="1" i="0" dirty="0">
                <a:solidFill>
                  <a:srgbClr val="C00000"/>
                </a:solidFill>
                <a:effectLst/>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3887115" y="1061048"/>
            <a:ext cx="209370"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a:t>
            </a:r>
          </a:p>
        </p:txBody>
      </p:sp>
      <p:sp>
        <p:nvSpPr>
          <p:cNvPr id="24" name="テキスト ボックス 23">
            <a:extLst>
              <a:ext uri="{FF2B5EF4-FFF2-40B4-BE49-F238E27FC236}">
                <a16:creationId xmlns:a16="http://schemas.microsoft.com/office/drawing/2014/main" id="{D7A9B669-EEB3-4122-86FD-D1CAA4F6753D}"/>
              </a:ext>
            </a:extLst>
          </p:cNvPr>
          <p:cNvSpPr txBox="1"/>
          <p:nvPr/>
        </p:nvSpPr>
        <p:spPr>
          <a:xfrm>
            <a:off x="1986689" y="1061048"/>
            <a:ext cx="610809"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すなち</a:t>
            </a:r>
          </a:p>
        </p:txBody>
      </p:sp>
      <p:sp>
        <p:nvSpPr>
          <p:cNvPr id="59" name="テキスト ボックス 58">
            <a:extLst>
              <a:ext uri="{FF2B5EF4-FFF2-40B4-BE49-F238E27FC236}">
                <a16:creationId xmlns:a16="http://schemas.microsoft.com/office/drawing/2014/main" id="{1C06D488-C504-457F-8F6B-3DBB9B263B6F}"/>
              </a:ext>
            </a:extLst>
          </p:cNvPr>
          <p:cNvSpPr txBox="1"/>
          <p:nvPr/>
        </p:nvSpPr>
        <p:spPr>
          <a:xfrm>
            <a:off x="642958" y="1457157"/>
            <a:ext cx="716309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パンダが安心して過ごせるように竹を植えよう！</a:t>
            </a:r>
            <a:endParaRPr kumimoji="1" lang="ja-JP" altLang="en-US"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6B5890CA-28B7-46FE-BC28-9DA1C35E843D}"/>
              </a:ext>
            </a:extLst>
          </p:cNvPr>
          <p:cNvSpPr txBox="1"/>
          <p:nvPr/>
        </p:nvSpPr>
        <p:spPr>
          <a:xfrm>
            <a:off x="1530064" y="1522698"/>
            <a:ext cx="7324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あんしん</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21312" y="380187"/>
            <a:ext cx="525240"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a:t>
            </a:r>
          </a:p>
        </p:txBody>
      </p:sp>
      <p:sp>
        <p:nvSpPr>
          <p:cNvPr id="31" name="テキスト ボックス 30">
            <a:extLst>
              <a:ext uri="{FF2B5EF4-FFF2-40B4-BE49-F238E27FC236}">
                <a16:creationId xmlns:a16="http://schemas.microsoft.com/office/drawing/2014/main" id="{452C2C51-AC6A-4EC6-A4B4-D023715C2C0F}"/>
              </a:ext>
            </a:extLst>
          </p:cNvPr>
          <p:cNvSpPr txBox="1"/>
          <p:nvPr/>
        </p:nvSpPr>
        <p:spPr>
          <a:xfrm>
            <a:off x="2606120" y="106104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まわ</a:t>
            </a:r>
          </a:p>
        </p:txBody>
      </p:sp>
      <p:sp>
        <p:nvSpPr>
          <p:cNvPr id="22" name="テキスト ボックス 21">
            <a:extLst>
              <a:ext uri="{FF2B5EF4-FFF2-40B4-BE49-F238E27FC236}">
                <a16:creationId xmlns:a16="http://schemas.microsoft.com/office/drawing/2014/main" id="{D421AFE9-F449-4D94-8815-F24BAC4FEAAD}"/>
              </a:ext>
            </a:extLst>
          </p:cNvPr>
          <p:cNvSpPr txBox="1"/>
          <p:nvPr/>
        </p:nvSpPr>
        <p:spPr>
          <a:xfrm>
            <a:off x="3307838" y="106104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たけ</a:t>
            </a:r>
          </a:p>
        </p:txBody>
      </p:sp>
      <p:sp>
        <p:nvSpPr>
          <p:cNvPr id="25" name="テキスト ボックス 24">
            <a:extLst>
              <a:ext uri="{FF2B5EF4-FFF2-40B4-BE49-F238E27FC236}">
                <a16:creationId xmlns:a16="http://schemas.microsoft.com/office/drawing/2014/main" id="{B9F5A816-8C8E-486D-BAA4-1AA14F007E46}"/>
              </a:ext>
            </a:extLst>
          </p:cNvPr>
          <p:cNvSpPr txBox="1"/>
          <p:nvPr/>
        </p:nvSpPr>
        <p:spPr>
          <a:xfrm>
            <a:off x="4614649" y="1522698"/>
            <a:ext cx="286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37" name="テキスト ボックス 36">
            <a:extLst>
              <a:ext uri="{FF2B5EF4-FFF2-40B4-BE49-F238E27FC236}">
                <a16:creationId xmlns:a16="http://schemas.microsoft.com/office/drawing/2014/main" id="{43300EAB-F88D-4FA6-ACFF-4FA6CC83792C}"/>
              </a:ext>
            </a:extLst>
          </p:cNvPr>
          <p:cNvSpPr txBox="1"/>
          <p:nvPr/>
        </p:nvSpPr>
        <p:spPr>
          <a:xfrm>
            <a:off x="1630823" y="6295455"/>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D1956783-68F5-4FD2-8D91-D6CDD2D4A28B}"/>
              </a:ext>
            </a:extLst>
          </p:cNvPr>
          <p:cNvSpPr txBox="1"/>
          <p:nvPr/>
        </p:nvSpPr>
        <p:spPr>
          <a:xfrm>
            <a:off x="5003110" y="6357594"/>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0" name="テキスト ボックス 39">
            <a:extLst>
              <a:ext uri="{FF2B5EF4-FFF2-40B4-BE49-F238E27FC236}">
                <a16:creationId xmlns:a16="http://schemas.microsoft.com/office/drawing/2014/main" id="{7F4FC131-A99D-403C-85EF-95C3EF4177FA}"/>
              </a:ext>
            </a:extLst>
          </p:cNvPr>
          <p:cNvSpPr txBox="1"/>
          <p:nvPr/>
        </p:nvSpPr>
        <p:spPr>
          <a:xfrm>
            <a:off x="5632154" y="635535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41" name="テキスト ボックス 40">
            <a:extLst>
              <a:ext uri="{FF2B5EF4-FFF2-40B4-BE49-F238E27FC236}">
                <a16:creationId xmlns:a16="http://schemas.microsoft.com/office/drawing/2014/main" id="{2635C8A6-8D49-4139-840F-E9051C571D37}"/>
              </a:ext>
            </a:extLst>
          </p:cNvPr>
          <p:cNvSpPr txBox="1"/>
          <p:nvPr/>
        </p:nvSpPr>
        <p:spPr>
          <a:xfrm>
            <a:off x="2471138" y="6343215"/>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3" name="テキスト ボックス 42">
            <a:extLst>
              <a:ext uri="{FF2B5EF4-FFF2-40B4-BE49-F238E27FC236}">
                <a16:creationId xmlns:a16="http://schemas.microsoft.com/office/drawing/2014/main" id="{D966E9BF-BF32-412E-B87C-66254F75989E}"/>
              </a:ext>
            </a:extLst>
          </p:cNvPr>
          <p:cNvSpPr txBox="1"/>
          <p:nvPr/>
        </p:nvSpPr>
        <p:spPr>
          <a:xfrm>
            <a:off x="3992595" y="1522698"/>
            <a:ext cx="5590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たけ</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419859"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つく</a:t>
            </a:r>
          </a:p>
        </p:txBody>
      </p:sp>
      <p:pic>
        <p:nvPicPr>
          <p:cNvPr id="3" name="図 2">
            <a:extLst>
              <a:ext uri="{FF2B5EF4-FFF2-40B4-BE49-F238E27FC236}">
                <a16:creationId xmlns:a16="http://schemas.microsoft.com/office/drawing/2014/main" id="{74BBAA26-31B2-4913-8665-B753369AB37A}"/>
              </a:ext>
            </a:extLst>
          </p:cNvPr>
          <p:cNvPicPr>
            <a:picLocks noChangeAspect="1"/>
          </p:cNvPicPr>
          <p:nvPr/>
        </p:nvPicPr>
        <p:blipFill>
          <a:blip r:embed="rId2"/>
          <a:stretch>
            <a:fillRect/>
          </a:stretch>
        </p:blipFill>
        <p:spPr>
          <a:xfrm>
            <a:off x="1150451" y="1956719"/>
            <a:ext cx="6526650" cy="4242322"/>
          </a:xfrm>
          <a:prstGeom prst="rect">
            <a:avLst/>
          </a:prstGeom>
        </p:spPr>
      </p:pic>
      <p:sp>
        <p:nvSpPr>
          <p:cNvPr id="44" name="テキスト ボックス 43">
            <a:extLst>
              <a:ext uri="{FF2B5EF4-FFF2-40B4-BE49-F238E27FC236}">
                <a16:creationId xmlns:a16="http://schemas.microsoft.com/office/drawing/2014/main" id="{5FE76962-1898-46BE-81A9-A2A2F0B7F40B}"/>
              </a:ext>
            </a:extLst>
          </p:cNvPr>
          <p:cNvSpPr txBox="1"/>
          <p:nvPr/>
        </p:nvSpPr>
        <p:spPr>
          <a:xfrm>
            <a:off x="5361859" y="106104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かく</a:t>
            </a:r>
          </a:p>
        </p:txBody>
      </p:sp>
      <p:sp>
        <p:nvSpPr>
          <p:cNvPr id="45" name="テキスト ボックス 44">
            <a:extLst>
              <a:ext uri="{FF2B5EF4-FFF2-40B4-BE49-F238E27FC236}">
                <a16:creationId xmlns:a16="http://schemas.microsoft.com/office/drawing/2014/main" id="{8F6CE143-84D7-4140-B5B9-5306FA49B0C3}"/>
              </a:ext>
            </a:extLst>
          </p:cNvPr>
          <p:cNvSpPr txBox="1"/>
          <p:nvPr/>
        </p:nvSpPr>
        <p:spPr>
          <a:xfrm>
            <a:off x="5956422" y="1061048"/>
            <a:ext cx="209370"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が</a:t>
            </a:r>
          </a:p>
        </p:txBody>
      </p:sp>
      <p:sp>
        <p:nvSpPr>
          <p:cNvPr id="46" name="テキスト ボックス 45">
            <a:extLst>
              <a:ext uri="{FF2B5EF4-FFF2-40B4-BE49-F238E27FC236}">
                <a16:creationId xmlns:a16="http://schemas.microsoft.com/office/drawing/2014/main" id="{3A2C0C27-32D3-4D19-80B2-EB90AFB0068B}"/>
              </a:ext>
            </a:extLst>
          </p:cNvPr>
          <p:cNvSpPr txBox="1"/>
          <p:nvPr/>
        </p:nvSpPr>
        <p:spPr>
          <a:xfrm>
            <a:off x="6257082" y="106104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つく</a:t>
            </a:r>
          </a:p>
        </p:txBody>
      </p:sp>
      <p:sp>
        <p:nvSpPr>
          <p:cNvPr id="47" name="テキスト ボックス 46">
            <a:extLst>
              <a:ext uri="{FF2B5EF4-FFF2-40B4-BE49-F238E27FC236}">
                <a16:creationId xmlns:a16="http://schemas.microsoft.com/office/drawing/2014/main" id="{A729FDA7-C681-4C80-8CA2-091184A9E3B3}"/>
              </a:ext>
            </a:extLst>
          </p:cNvPr>
          <p:cNvSpPr txBox="1"/>
          <p:nvPr/>
        </p:nvSpPr>
        <p:spPr>
          <a:xfrm>
            <a:off x="2559613" y="1522698"/>
            <a:ext cx="286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a:t>
            </a:r>
          </a:p>
        </p:txBody>
      </p:sp>
    </p:spTree>
    <p:extLst>
      <p:ext uri="{BB962C8B-B14F-4D97-AF65-F5344CB8AC3E}">
        <p14:creationId xmlns:p14="http://schemas.microsoft.com/office/powerpoint/2010/main" val="30479006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．隠れ家を作ろう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21312" y="380187"/>
            <a:ext cx="525240"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419859"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つく</a:t>
            </a:r>
          </a:p>
        </p:txBody>
      </p:sp>
      <p:sp>
        <p:nvSpPr>
          <p:cNvPr id="26" name="テキスト ボックス 25">
            <a:extLst>
              <a:ext uri="{FF2B5EF4-FFF2-40B4-BE49-F238E27FC236}">
                <a16:creationId xmlns:a16="http://schemas.microsoft.com/office/drawing/2014/main" id="{CC98866F-72D8-4E27-BC60-34D817CDEC83}"/>
              </a:ext>
            </a:extLst>
          </p:cNvPr>
          <p:cNvSpPr txBox="1"/>
          <p:nvPr/>
        </p:nvSpPr>
        <p:spPr>
          <a:xfrm>
            <a:off x="259976" y="1106079"/>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055A5BFF-D232-494E-A94D-7160019037EC}"/>
              </a:ext>
            </a:extLst>
          </p:cNvPr>
          <p:cNvSpPr txBox="1"/>
          <p:nvPr/>
        </p:nvSpPr>
        <p:spPr>
          <a:xfrm>
            <a:off x="852731" y="1176755"/>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32" name="テキスト ボックス 31">
            <a:extLst>
              <a:ext uri="{FF2B5EF4-FFF2-40B4-BE49-F238E27FC236}">
                <a16:creationId xmlns:a16="http://schemas.microsoft.com/office/drawing/2014/main" id="{35E5F213-F945-41D2-8703-3D021835B84A}"/>
              </a:ext>
            </a:extLst>
          </p:cNvPr>
          <p:cNvSpPr txBox="1"/>
          <p:nvPr/>
        </p:nvSpPr>
        <p:spPr>
          <a:xfrm>
            <a:off x="3193506" y="117675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33" name="テキスト ボックス 32">
            <a:extLst>
              <a:ext uri="{FF2B5EF4-FFF2-40B4-BE49-F238E27FC236}">
                <a16:creationId xmlns:a16="http://schemas.microsoft.com/office/drawing/2014/main" id="{713D6073-7A4D-4E16-B26E-9DA0B12C6EC0}"/>
              </a:ext>
            </a:extLst>
          </p:cNvPr>
          <p:cNvSpPr txBox="1"/>
          <p:nvPr/>
        </p:nvSpPr>
        <p:spPr>
          <a:xfrm>
            <a:off x="4957990" y="1176755"/>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36" name="テキスト ボックス 35">
            <a:extLst>
              <a:ext uri="{FF2B5EF4-FFF2-40B4-BE49-F238E27FC236}">
                <a16:creationId xmlns:a16="http://schemas.microsoft.com/office/drawing/2014/main" id="{E85678E8-32DD-497B-82E5-B1072864CA4A}"/>
              </a:ext>
            </a:extLst>
          </p:cNvPr>
          <p:cNvSpPr txBox="1"/>
          <p:nvPr/>
        </p:nvSpPr>
        <p:spPr>
          <a:xfrm>
            <a:off x="299423" y="1668117"/>
            <a:ext cx="8622635"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pic>
        <p:nvPicPr>
          <p:cNvPr id="77" name="図 76">
            <a:extLst>
              <a:ext uri="{FF2B5EF4-FFF2-40B4-BE49-F238E27FC236}">
                <a16:creationId xmlns:a16="http://schemas.microsoft.com/office/drawing/2014/main" id="{342FBBB9-10FB-4FA7-9DC1-27D48D658981}"/>
              </a:ext>
            </a:extLst>
          </p:cNvPr>
          <p:cNvPicPr>
            <a:picLocks noChangeAspect="1"/>
          </p:cNvPicPr>
          <p:nvPr/>
        </p:nvPicPr>
        <p:blipFill>
          <a:blip r:embed="rId2"/>
          <a:stretch>
            <a:fillRect/>
          </a:stretch>
        </p:blipFill>
        <p:spPr>
          <a:xfrm>
            <a:off x="0" y="2221670"/>
            <a:ext cx="9144000" cy="603780"/>
          </a:xfrm>
          <a:prstGeom prst="rect">
            <a:avLst/>
          </a:prstGeom>
        </p:spPr>
      </p:pic>
      <p:sp>
        <p:nvSpPr>
          <p:cNvPr id="78" name="テキスト ボックス 77">
            <a:extLst>
              <a:ext uri="{FF2B5EF4-FFF2-40B4-BE49-F238E27FC236}">
                <a16:creationId xmlns:a16="http://schemas.microsoft.com/office/drawing/2014/main" id="{E8E3CBBB-57FD-4956-A635-F09DA851AC2F}"/>
              </a:ext>
            </a:extLst>
          </p:cNvPr>
          <p:cNvSpPr txBox="1"/>
          <p:nvPr/>
        </p:nvSpPr>
        <p:spPr>
          <a:xfrm>
            <a:off x="1265639" y="2959862"/>
            <a:ext cx="6813041"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砂地の</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辺の長さは</a:t>
            </a:r>
            <a:r>
              <a:rPr kumimoji="1" lang="en-US" altLang="ja-JP" dirty="0">
                <a:solidFill>
                  <a:srgbClr val="575E75"/>
                </a:solidFill>
                <a:latin typeface="メイリオ" panose="020B0604030504040204" pitchFamily="50" charset="-128"/>
                <a:ea typeface="メイリオ" panose="020B0604030504040204" pitchFamily="50" charset="-128"/>
              </a:rPr>
              <a:t>3</a:t>
            </a:r>
            <a:r>
              <a:rPr kumimoji="1" lang="ja-JP" altLang="en-US" dirty="0">
                <a:solidFill>
                  <a:srgbClr val="575E75"/>
                </a:solidFill>
                <a:latin typeface="メイリオ" panose="020B0604030504040204" pitchFamily="50" charset="-128"/>
                <a:ea typeface="メイリオ" panose="020B0604030504040204" pitchFamily="50" charset="-128"/>
              </a:rPr>
              <a:t>ブロック分です。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36464FD7-3784-438A-AA9A-B5BD7BB258E6}"/>
              </a:ext>
            </a:extLst>
          </p:cNvPr>
          <p:cNvSpPr txBox="1"/>
          <p:nvPr/>
        </p:nvSpPr>
        <p:spPr>
          <a:xfrm>
            <a:off x="2529448" y="302618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なが</a:t>
            </a:r>
          </a:p>
        </p:txBody>
      </p:sp>
      <p:sp>
        <p:nvSpPr>
          <p:cNvPr id="80" name="テキスト ボックス 79">
            <a:extLst>
              <a:ext uri="{FF2B5EF4-FFF2-40B4-BE49-F238E27FC236}">
                <a16:creationId xmlns:a16="http://schemas.microsoft.com/office/drawing/2014/main" id="{9B15740E-9F99-4422-9529-210E6AD84FB9}"/>
              </a:ext>
            </a:extLst>
          </p:cNvPr>
          <p:cNvSpPr txBox="1"/>
          <p:nvPr/>
        </p:nvSpPr>
        <p:spPr>
          <a:xfrm>
            <a:off x="1236511" y="3026183"/>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すなち</a:t>
            </a:r>
          </a:p>
        </p:txBody>
      </p:sp>
      <p:pic>
        <p:nvPicPr>
          <p:cNvPr id="81" name="図 80">
            <a:extLst>
              <a:ext uri="{FF2B5EF4-FFF2-40B4-BE49-F238E27FC236}">
                <a16:creationId xmlns:a16="http://schemas.microsoft.com/office/drawing/2014/main" id="{975150A7-6D47-40D2-A201-943563B90B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469" y="2893584"/>
            <a:ext cx="739603" cy="739603"/>
          </a:xfrm>
          <a:prstGeom prst="rect">
            <a:avLst/>
          </a:prstGeom>
        </p:spPr>
      </p:pic>
      <p:sp>
        <p:nvSpPr>
          <p:cNvPr id="82" name="テキスト ボックス 81">
            <a:extLst>
              <a:ext uri="{FF2B5EF4-FFF2-40B4-BE49-F238E27FC236}">
                <a16:creationId xmlns:a16="http://schemas.microsoft.com/office/drawing/2014/main" id="{9ABB97FA-A079-4623-8FF8-4DD002540AA5}"/>
              </a:ext>
            </a:extLst>
          </p:cNvPr>
          <p:cNvSpPr txBox="1"/>
          <p:nvPr/>
        </p:nvSpPr>
        <p:spPr>
          <a:xfrm>
            <a:off x="4288560" y="302618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a:t>
            </a:r>
          </a:p>
        </p:txBody>
      </p:sp>
      <p:sp>
        <p:nvSpPr>
          <p:cNvPr id="83" name="テキスト ボックス 82">
            <a:extLst>
              <a:ext uri="{FF2B5EF4-FFF2-40B4-BE49-F238E27FC236}">
                <a16:creationId xmlns:a16="http://schemas.microsoft.com/office/drawing/2014/main" id="{8FFC42D4-8FE3-46F9-80A1-E6A425296823}"/>
              </a:ext>
            </a:extLst>
          </p:cNvPr>
          <p:cNvSpPr txBox="1"/>
          <p:nvPr/>
        </p:nvSpPr>
        <p:spPr>
          <a:xfrm>
            <a:off x="2068421" y="303492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ぺん</a:t>
            </a:r>
          </a:p>
        </p:txBody>
      </p:sp>
      <p:sp>
        <p:nvSpPr>
          <p:cNvPr id="84" name="テキスト ボックス 83">
            <a:extLst>
              <a:ext uri="{FF2B5EF4-FFF2-40B4-BE49-F238E27FC236}">
                <a16:creationId xmlns:a16="http://schemas.microsoft.com/office/drawing/2014/main" id="{2BE35D39-F00A-4A16-8C9E-58B19B1A41E5}"/>
              </a:ext>
            </a:extLst>
          </p:cNvPr>
          <p:cNvSpPr txBox="1"/>
          <p:nvPr/>
        </p:nvSpPr>
        <p:spPr>
          <a:xfrm>
            <a:off x="1265639" y="3767600"/>
            <a:ext cx="751437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のブロックを使って向きを変えます。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350312FC-52F5-4B03-BE1E-02F816C62E5D}"/>
              </a:ext>
            </a:extLst>
          </p:cNvPr>
          <p:cNvSpPr txBox="1"/>
          <p:nvPr/>
        </p:nvSpPr>
        <p:spPr>
          <a:xfrm>
            <a:off x="6249454" y="383392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86" name="テキスト ボックス 85">
            <a:extLst>
              <a:ext uri="{FF2B5EF4-FFF2-40B4-BE49-F238E27FC236}">
                <a16:creationId xmlns:a16="http://schemas.microsoft.com/office/drawing/2014/main" id="{4D59BEC7-DD58-474C-8D54-104A1AE39B02}"/>
              </a:ext>
            </a:extLst>
          </p:cNvPr>
          <p:cNvSpPr txBox="1"/>
          <p:nvPr/>
        </p:nvSpPr>
        <p:spPr>
          <a:xfrm>
            <a:off x="4888998" y="384485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pic>
        <p:nvPicPr>
          <p:cNvPr id="89" name="図 88">
            <a:extLst>
              <a:ext uri="{FF2B5EF4-FFF2-40B4-BE49-F238E27FC236}">
                <a16:creationId xmlns:a16="http://schemas.microsoft.com/office/drawing/2014/main" id="{D119C6B4-213F-45EA-A7A2-229BD63CD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469" y="3701322"/>
            <a:ext cx="739603" cy="739603"/>
          </a:xfrm>
          <a:prstGeom prst="rect">
            <a:avLst/>
          </a:prstGeom>
        </p:spPr>
      </p:pic>
      <p:sp>
        <p:nvSpPr>
          <p:cNvPr id="90" name="テキスト ボックス 89">
            <a:extLst>
              <a:ext uri="{FF2B5EF4-FFF2-40B4-BE49-F238E27FC236}">
                <a16:creationId xmlns:a16="http://schemas.microsoft.com/office/drawing/2014/main" id="{A66F1402-6994-475F-85A1-DFDAB30A9144}"/>
              </a:ext>
            </a:extLst>
          </p:cNvPr>
          <p:cNvSpPr txBox="1"/>
          <p:nvPr/>
        </p:nvSpPr>
        <p:spPr>
          <a:xfrm>
            <a:off x="5569226" y="383392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pic>
        <p:nvPicPr>
          <p:cNvPr id="7" name="図 6">
            <a:extLst>
              <a:ext uri="{FF2B5EF4-FFF2-40B4-BE49-F238E27FC236}">
                <a16:creationId xmlns:a16="http://schemas.microsoft.com/office/drawing/2014/main" id="{CB99B59C-E673-4753-8E2A-5FB34B178263}"/>
              </a:ext>
            </a:extLst>
          </p:cNvPr>
          <p:cNvPicPr>
            <a:picLocks noChangeAspect="1"/>
          </p:cNvPicPr>
          <p:nvPr/>
        </p:nvPicPr>
        <p:blipFill>
          <a:blip r:embed="rId4"/>
          <a:stretch>
            <a:fillRect/>
          </a:stretch>
        </p:blipFill>
        <p:spPr>
          <a:xfrm>
            <a:off x="1297131" y="3892237"/>
            <a:ext cx="2339543" cy="548688"/>
          </a:xfrm>
          <a:prstGeom prst="rect">
            <a:avLst/>
          </a:prstGeom>
        </p:spPr>
      </p:pic>
      <p:sp>
        <p:nvSpPr>
          <p:cNvPr id="91" name="吹き出し: 角を丸めた四角形 90">
            <a:extLst>
              <a:ext uri="{FF2B5EF4-FFF2-40B4-BE49-F238E27FC236}">
                <a16:creationId xmlns:a16="http://schemas.microsoft.com/office/drawing/2014/main" id="{1A183794-FFB4-476F-81C9-49ED5F6D05D7}"/>
              </a:ext>
            </a:extLst>
          </p:cNvPr>
          <p:cNvSpPr/>
          <p:nvPr/>
        </p:nvSpPr>
        <p:spPr>
          <a:xfrm>
            <a:off x="1732340" y="5057736"/>
            <a:ext cx="5998917" cy="1586338"/>
          </a:xfrm>
          <a:prstGeom prst="wedgeRoundRectCallout">
            <a:avLst>
              <a:gd name="adj1" fmla="val -54536"/>
              <a:gd name="adj2" fmla="val -182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92" name="テキスト ボックス 91">
            <a:extLst>
              <a:ext uri="{FF2B5EF4-FFF2-40B4-BE49-F238E27FC236}">
                <a16:creationId xmlns:a16="http://schemas.microsoft.com/office/drawing/2014/main" id="{31CF05A8-1823-40EC-A60D-F18857D1E624}"/>
              </a:ext>
            </a:extLst>
          </p:cNvPr>
          <p:cNvSpPr txBox="1"/>
          <p:nvPr/>
        </p:nvSpPr>
        <p:spPr>
          <a:xfrm>
            <a:off x="1918387" y="5075299"/>
            <a:ext cx="5707531"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ミッション</a:t>
            </a:r>
            <a:r>
              <a:rPr kumimoji="1" lang="en-US" altLang="ja-JP" sz="1600" dirty="0">
                <a:solidFill>
                  <a:srgbClr val="575E75"/>
                </a:solidFill>
                <a:latin typeface="メイリオ" panose="020B0604030504040204" pitchFamily="50" charset="-128"/>
                <a:ea typeface="メイリオ" panose="020B0604030504040204" pitchFamily="50" charset="-128"/>
              </a:rPr>
              <a:t>2</a:t>
            </a:r>
            <a:r>
              <a:rPr kumimoji="1" lang="ja-JP" altLang="en-US" sz="1600" dirty="0">
                <a:solidFill>
                  <a:srgbClr val="575E75"/>
                </a:solidFill>
                <a:latin typeface="メイリオ" panose="020B0604030504040204" pitchFamily="50" charset="-128"/>
                <a:ea typeface="メイリオ" panose="020B0604030504040204" pitchFamily="50" charset="-128"/>
              </a:rPr>
              <a:t>で竹を植えたね！</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今回のプログラムも同じように作れないかな？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繰り返しブロックの使い方に注意しながら作ってみよう！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28113C27-BBCC-4836-8173-127106A77729}"/>
              </a:ext>
            </a:extLst>
          </p:cNvPr>
          <p:cNvSpPr txBox="1"/>
          <p:nvPr/>
        </p:nvSpPr>
        <p:spPr>
          <a:xfrm>
            <a:off x="1940147" y="6129603"/>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く</a:t>
            </a:r>
            <a:endParaRPr kumimoji="1" lang="ja-JP" altLang="en-US" sz="900" dirty="0">
              <a:latin typeface="メイリオ" panose="020B0604030504040204" pitchFamily="50" charset="-128"/>
              <a:ea typeface="メイリオ" panose="020B0604030504040204" pitchFamily="50" charset="-128"/>
            </a:endParaRPr>
          </a:p>
        </p:txBody>
      </p:sp>
      <p:sp>
        <p:nvSpPr>
          <p:cNvPr id="98" name="テキスト ボックス 97">
            <a:extLst>
              <a:ext uri="{FF2B5EF4-FFF2-40B4-BE49-F238E27FC236}">
                <a16:creationId xmlns:a16="http://schemas.microsoft.com/office/drawing/2014/main" id="{5BE12ED1-75E3-4C6A-A9B5-069063F86CB8}"/>
              </a:ext>
            </a:extLst>
          </p:cNvPr>
          <p:cNvSpPr txBox="1"/>
          <p:nvPr/>
        </p:nvSpPr>
        <p:spPr>
          <a:xfrm>
            <a:off x="2320326" y="612960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endParaRPr kumimoji="1" lang="ja-JP" altLang="en-US" sz="900" dirty="0">
              <a:latin typeface="メイリオ" panose="020B0604030504040204" pitchFamily="50" charset="-128"/>
              <a:ea typeface="メイリオ" panose="020B0604030504040204" pitchFamily="50" charset="-128"/>
            </a:endParaRPr>
          </a:p>
        </p:txBody>
      </p:sp>
      <p:sp>
        <p:nvSpPr>
          <p:cNvPr id="99" name="テキスト ボックス 98">
            <a:extLst>
              <a:ext uri="{FF2B5EF4-FFF2-40B4-BE49-F238E27FC236}">
                <a16:creationId xmlns:a16="http://schemas.microsoft.com/office/drawing/2014/main" id="{B1B09C77-5995-4491-B0B7-0D0351F62403}"/>
              </a:ext>
            </a:extLst>
          </p:cNvPr>
          <p:cNvSpPr txBox="1"/>
          <p:nvPr/>
        </p:nvSpPr>
        <p:spPr>
          <a:xfrm>
            <a:off x="5751055" y="612960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つく</a:t>
            </a:r>
            <a:endParaRPr kumimoji="1" lang="ja-JP" altLang="en-US" sz="900" dirty="0">
              <a:latin typeface="メイリオ" panose="020B0604030504040204" pitchFamily="50" charset="-128"/>
              <a:ea typeface="メイリオ" panose="020B0604030504040204" pitchFamily="50" charset="-128"/>
            </a:endParaRPr>
          </a:p>
        </p:txBody>
      </p:sp>
      <p:sp>
        <p:nvSpPr>
          <p:cNvPr id="100" name="テキスト ボックス 99">
            <a:extLst>
              <a:ext uri="{FF2B5EF4-FFF2-40B4-BE49-F238E27FC236}">
                <a16:creationId xmlns:a16="http://schemas.microsoft.com/office/drawing/2014/main" id="{E793D837-6856-4D03-8AE3-66A493CD71D7}"/>
              </a:ext>
            </a:extLst>
          </p:cNvPr>
          <p:cNvSpPr txBox="1"/>
          <p:nvPr/>
        </p:nvSpPr>
        <p:spPr>
          <a:xfrm>
            <a:off x="4529946" y="6129603"/>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ちゅうい</a:t>
            </a:r>
            <a:endParaRPr kumimoji="1" lang="ja-JP" altLang="en-US" sz="900" dirty="0">
              <a:latin typeface="メイリオ" panose="020B0604030504040204" pitchFamily="50" charset="-128"/>
              <a:ea typeface="メイリオ" panose="020B0604030504040204" pitchFamily="50" charset="-128"/>
            </a:endParaRPr>
          </a:p>
        </p:txBody>
      </p:sp>
      <p:pic>
        <p:nvPicPr>
          <p:cNvPr id="101" name="図 100">
            <a:extLst>
              <a:ext uri="{FF2B5EF4-FFF2-40B4-BE49-F238E27FC236}">
                <a16:creationId xmlns:a16="http://schemas.microsoft.com/office/drawing/2014/main" id="{B5A0A0B6-1198-4990-8161-7F551DD380F3}"/>
              </a:ext>
            </a:extLst>
          </p:cNvPr>
          <p:cNvPicPr>
            <a:picLocks noChangeAspect="1"/>
          </p:cNvPicPr>
          <p:nvPr/>
        </p:nvPicPr>
        <p:blipFill>
          <a:blip r:embed="rId5"/>
          <a:stretch>
            <a:fillRect/>
          </a:stretch>
        </p:blipFill>
        <p:spPr>
          <a:xfrm>
            <a:off x="528884" y="4827602"/>
            <a:ext cx="1036176" cy="1755464"/>
          </a:xfrm>
          <a:prstGeom prst="rect">
            <a:avLst/>
          </a:prstGeom>
        </p:spPr>
      </p:pic>
      <p:sp>
        <p:nvSpPr>
          <p:cNvPr id="103" name="テキスト ボックス 102">
            <a:extLst>
              <a:ext uri="{FF2B5EF4-FFF2-40B4-BE49-F238E27FC236}">
                <a16:creationId xmlns:a16="http://schemas.microsoft.com/office/drawing/2014/main" id="{DE8BFA22-AE87-4E22-A0A9-FFE0E581F49B}"/>
              </a:ext>
            </a:extLst>
          </p:cNvPr>
          <p:cNvSpPr txBox="1"/>
          <p:nvPr/>
        </p:nvSpPr>
        <p:spPr>
          <a:xfrm>
            <a:off x="3737324" y="5137059"/>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a:t>
            </a:r>
            <a:endParaRPr kumimoji="1" lang="ja-JP" altLang="en-US" sz="900" dirty="0">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EA27C053-378A-4769-99AE-6FCAECB8DC43}"/>
              </a:ext>
            </a:extLst>
          </p:cNvPr>
          <p:cNvSpPr txBox="1"/>
          <p:nvPr/>
        </p:nvSpPr>
        <p:spPr>
          <a:xfrm>
            <a:off x="3737324" y="612960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つか</a:t>
            </a:r>
            <a:endParaRPr kumimoji="1" lang="ja-JP" altLang="en-US" sz="900" dirty="0">
              <a:latin typeface="メイリオ" panose="020B0604030504040204" pitchFamily="50" charset="-128"/>
              <a:ea typeface="メイリオ" panose="020B0604030504040204" pitchFamily="50" charset="-128"/>
            </a:endParaRPr>
          </a:p>
        </p:txBody>
      </p:sp>
      <p:sp>
        <p:nvSpPr>
          <p:cNvPr id="105" name="テキスト ボックス 104">
            <a:extLst>
              <a:ext uri="{FF2B5EF4-FFF2-40B4-BE49-F238E27FC236}">
                <a16:creationId xmlns:a16="http://schemas.microsoft.com/office/drawing/2014/main" id="{F5A03283-09DF-4389-A814-8BF1DB376FE2}"/>
              </a:ext>
            </a:extLst>
          </p:cNvPr>
          <p:cNvSpPr txBox="1"/>
          <p:nvPr/>
        </p:nvSpPr>
        <p:spPr>
          <a:xfrm>
            <a:off x="4132705" y="612960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かた</a:t>
            </a:r>
            <a:endParaRPr kumimoji="1" lang="ja-JP" altLang="en-US" sz="900" dirty="0">
              <a:latin typeface="メイリオ" panose="020B0604030504040204" pitchFamily="50" charset="-128"/>
              <a:ea typeface="メイリオ" panose="020B0604030504040204" pitchFamily="50" charset="-128"/>
            </a:endParaRPr>
          </a:p>
        </p:txBody>
      </p:sp>
      <p:sp>
        <p:nvSpPr>
          <p:cNvPr id="106" name="テキスト ボックス 105">
            <a:extLst>
              <a:ext uri="{FF2B5EF4-FFF2-40B4-BE49-F238E27FC236}">
                <a16:creationId xmlns:a16="http://schemas.microsoft.com/office/drawing/2014/main" id="{A2E24857-DA75-41D1-BF97-99C5D5931B60}"/>
              </a:ext>
            </a:extLst>
          </p:cNvPr>
          <p:cNvSpPr txBox="1"/>
          <p:nvPr/>
        </p:nvSpPr>
        <p:spPr>
          <a:xfrm>
            <a:off x="1891950" y="5628301"/>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こんかい</a:t>
            </a:r>
            <a:endParaRPr kumimoji="1" lang="ja-JP" altLang="en-US" sz="900" dirty="0">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0663C4FF-C7F4-4DC9-932C-E429DD4F0D87}"/>
              </a:ext>
            </a:extLst>
          </p:cNvPr>
          <p:cNvSpPr txBox="1"/>
          <p:nvPr/>
        </p:nvSpPr>
        <p:spPr>
          <a:xfrm>
            <a:off x="3713780" y="5628301"/>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おな</a:t>
            </a:r>
            <a:endParaRPr kumimoji="1" lang="ja-JP" altLang="en-US" sz="900" dirty="0">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2FDA89F2-18CA-429B-80F5-06AB9F6EF553}"/>
              </a:ext>
            </a:extLst>
          </p:cNvPr>
          <p:cNvSpPr txBox="1"/>
          <p:nvPr/>
        </p:nvSpPr>
        <p:spPr>
          <a:xfrm>
            <a:off x="4748907" y="5628301"/>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つく</a:t>
            </a:r>
            <a:endParaRPr kumimoji="1" lang="ja-JP" altLang="en-US" sz="900" dirty="0">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CDAE966F-B4EC-4259-89E9-FFF42763965B}"/>
              </a:ext>
            </a:extLst>
          </p:cNvPr>
          <p:cNvSpPr txBox="1"/>
          <p:nvPr/>
        </p:nvSpPr>
        <p:spPr>
          <a:xfrm>
            <a:off x="3222064" y="5137059"/>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たけ</a:t>
            </a:r>
            <a:endParaRPr kumimoji="1" lang="ja-JP" altLang="en-US" sz="9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4FD27BB-672F-3FC0-7346-6A31629B04C0}"/>
              </a:ext>
            </a:extLst>
          </p:cNvPr>
          <p:cNvSpPr txBox="1"/>
          <p:nvPr/>
        </p:nvSpPr>
        <p:spPr>
          <a:xfrm>
            <a:off x="2054812" y="391303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39" name="テキスト ボックス 38">
            <a:extLst>
              <a:ext uri="{FF2B5EF4-FFF2-40B4-BE49-F238E27FC236}">
                <a16:creationId xmlns:a16="http://schemas.microsoft.com/office/drawing/2014/main" id="{860EC671-0468-E788-83E8-BAABF18014A0}"/>
              </a:ext>
            </a:extLst>
          </p:cNvPr>
          <p:cNvSpPr txBox="1"/>
          <p:nvPr/>
        </p:nvSpPr>
        <p:spPr>
          <a:xfrm>
            <a:off x="2513430" y="391303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0" name="テキスト ボックス 39">
            <a:extLst>
              <a:ext uri="{FF2B5EF4-FFF2-40B4-BE49-F238E27FC236}">
                <a16:creationId xmlns:a16="http://schemas.microsoft.com/office/drawing/2014/main" id="{3A741E90-6807-5A0A-1727-4A09DABBD107}"/>
              </a:ext>
            </a:extLst>
          </p:cNvPr>
          <p:cNvSpPr txBox="1"/>
          <p:nvPr/>
        </p:nvSpPr>
        <p:spPr>
          <a:xfrm>
            <a:off x="3105784" y="391303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Tree>
    <p:extLst>
      <p:ext uri="{BB962C8B-B14F-4D97-AF65-F5344CB8AC3E}">
        <p14:creationId xmlns:p14="http://schemas.microsoft.com/office/powerpoint/2010/main" val="12887558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正方形/長方形 125">
            <a:extLst>
              <a:ext uri="{FF2B5EF4-FFF2-40B4-BE49-F238E27FC236}">
                <a16:creationId xmlns:a16="http://schemas.microsoft.com/office/drawing/2014/main" id="{7A511F7D-F397-4C6E-B85C-CE3421922FEF}"/>
              </a:ext>
            </a:extLst>
          </p:cNvPr>
          <p:cNvSpPr/>
          <p:nvPr/>
        </p:nvSpPr>
        <p:spPr>
          <a:xfrm>
            <a:off x="7431178" y="1284625"/>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．隠れ家を作ろう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21312" y="380187"/>
            <a:ext cx="525240"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419859"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つく</a:t>
            </a:r>
          </a:p>
        </p:txBody>
      </p:sp>
      <p:sp>
        <p:nvSpPr>
          <p:cNvPr id="38" name="テキスト ボックス 37">
            <a:extLst>
              <a:ext uri="{FF2B5EF4-FFF2-40B4-BE49-F238E27FC236}">
                <a16:creationId xmlns:a16="http://schemas.microsoft.com/office/drawing/2014/main" id="{5F34001E-C133-4338-B9B6-2733488A29CE}"/>
              </a:ext>
            </a:extLst>
          </p:cNvPr>
          <p:cNvSpPr txBox="1"/>
          <p:nvPr/>
        </p:nvSpPr>
        <p:spPr>
          <a:xfrm>
            <a:off x="724456" y="1475877"/>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FF02F411-7228-4AF6-BAE3-378BA9CBEC17}"/>
              </a:ext>
            </a:extLst>
          </p:cNvPr>
          <p:cNvSpPr txBox="1"/>
          <p:nvPr/>
        </p:nvSpPr>
        <p:spPr>
          <a:xfrm>
            <a:off x="724456" y="2147159"/>
            <a:ext cx="8167506" cy="1131079"/>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エージェントは竹を植えるために必要な材料を</a:t>
            </a:r>
            <a:endParaRPr lang="en-US" altLang="ja-JP" b="1"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　インベントリ（持ち物一覧）から取り出して、スロットに</a:t>
            </a:r>
            <a:r>
              <a:rPr lang="en-US" altLang="ja-JP" b="1" dirty="0">
                <a:solidFill>
                  <a:srgbClr val="575E75"/>
                </a:solidFill>
                <a:latin typeface="メイリオ" panose="020B0604030504040204" pitchFamily="50" charset="-128"/>
                <a:ea typeface="メイリオ" panose="020B0604030504040204" pitchFamily="50" charset="-128"/>
              </a:rPr>
              <a:t>64</a:t>
            </a:r>
            <a:r>
              <a:rPr lang="ja-JP" altLang="en-US" b="1" dirty="0">
                <a:solidFill>
                  <a:srgbClr val="575E75"/>
                </a:solidFill>
                <a:latin typeface="メイリオ" panose="020B0604030504040204" pitchFamily="50" charset="-128"/>
                <a:ea typeface="メイリオ" panose="020B0604030504040204" pitchFamily="50" charset="-128"/>
              </a:rPr>
              <a:t>個準備する。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500F6A46-C11F-4549-8CCE-D80A77D40297}"/>
              </a:ext>
            </a:extLst>
          </p:cNvPr>
          <p:cNvSpPr txBox="1"/>
          <p:nvPr/>
        </p:nvSpPr>
        <p:spPr>
          <a:xfrm>
            <a:off x="5402349" y="1544515"/>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41" name="テキスト ボックス 40">
            <a:extLst>
              <a:ext uri="{FF2B5EF4-FFF2-40B4-BE49-F238E27FC236}">
                <a16:creationId xmlns:a16="http://schemas.microsoft.com/office/drawing/2014/main" id="{CBDCEB82-BE1F-46D7-8B6B-5890B0BBEC99}"/>
              </a:ext>
            </a:extLst>
          </p:cNvPr>
          <p:cNvSpPr txBox="1"/>
          <p:nvPr/>
        </p:nvSpPr>
        <p:spPr>
          <a:xfrm>
            <a:off x="3976516" y="153503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2" name="テキスト ボックス 41">
            <a:extLst>
              <a:ext uri="{FF2B5EF4-FFF2-40B4-BE49-F238E27FC236}">
                <a16:creationId xmlns:a16="http://schemas.microsoft.com/office/drawing/2014/main" id="{CB3E5DE8-95B3-4A5C-A7CB-522695B68558}"/>
              </a:ext>
            </a:extLst>
          </p:cNvPr>
          <p:cNvSpPr txBox="1"/>
          <p:nvPr/>
        </p:nvSpPr>
        <p:spPr>
          <a:xfrm>
            <a:off x="6032105" y="154341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43" name="テキスト ボックス 42">
            <a:extLst>
              <a:ext uri="{FF2B5EF4-FFF2-40B4-BE49-F238E27FC236}">
                <a16:creationId xmlns:a16="http://schemas.microsoft.com/office/drawing/2014/main" id="{F9F6523E-24AB-4783-8F73-F73814EDD717}"/>
              </a:ext>
            </a:extLst>
          </p:cNvPr>
          <p:cNvSpPr txBox="1"/>
          <p:nvPr/>
        </p:nvSpPr>
        <p:spPr>
          <a:xfrm>
            <a:off x="5067916" y="2230598"/>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44" name="テキスト ボックス 43">
            <a:extLst>
              <a:ext uri="{FF2B5EF4-FFF2-40B4-BE49-F238E27FC236}">
                <a16:creationId xmlns:a16="http://schemas.microsoft.com/office/drawing/2014/main" id="{F047295D-176A-418F-AD1A-DDE51E88DEF4}"/>
              </a:ext>
            </a:extLst>
          </p:cNvPr>
          <p:cNvSpPr txBox="1"/>
          <p:nvPr/>
        </p:nvSpPr>
        <p:spPr>
          <a:xfrm>
            <a:off x="2628215" y="223059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たけ</a:t>
            </a:r>
          </a:p>
        </p:txBody>
      </p:sp>
      <p:sp>
        <p:nvSpPr>
          <p:cNvPr id="45" name="テキスト ボックス 44">
            <a:extLst>
              <a:ext uri="{FF2B5EF4-FFF2-40B4-BE49-F238E27FC236}">
                <a16:creationId xmlns:a16="http://schemas.microsoft.com/office/drawing/2014/main" id="{39D6B8D1-002B-4928-9D3F-24C30367B1FD}"/>
              </a:ext>
            </a:extLst>
          </p:cNvPr>
          <p:cNvSpPr txBox="1"/>
          <p:nvPr/>
        </p:nvSpPr>
        <p:spPr>
          <a:xfrm>
            <a:off x="3082470" y="223059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46" name="テキスト ボックス 45">
            <a:extLst>
              <a:ext uri="{FF2B5EF4-FFF2-40B4-BE49-F238E27FC236}">
                <a16:creationId xmlns:a16="http://schemas.microsoft.com/office/drawing/2014/main" id="{ED494FA1-4D70-41EF-AB70-94F14C1AB501}"/>
              </a:ext>
            </a:extLst>
          </p:cNvPr>
          <p:cNvSpPr txBox="1"/>
          <p:nvPr/>
        </p:nvSpPr>
        <p:spPr>
          <a:xfrm>
            <a:off x="4416632" y="2230598"/>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47" name="テキスト ボックス 46">
            <a:extLst>
              <a:ext uri="{FF2B5EF4-FFF2-40B4-BE49-F238E27FC236}">
                <a16:creationId xmlns:a16="http://schemas.microsoft.com/office/drawing/2014/main" id="{317A97C1-49EA-4E8F-B1A0-7493C1524246}"/>
              </a:ext>
            </a:extLst>
          </p:cNvPr>
          <p:cNvSpPr txBox="1"/>
          <p:nvPr/>
        </p:nvSpPr>
        <p:spPr>
          <a:xfrm>
            <a:off x="2540918" y="275845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48" name="テキスト ボックス 47">
            <a:extLst>
              <a:ext uri="{FF2B5EF4-FFF2-40B4-BE49-F238E27FC236}">
                <a16:creationId xmlns:a16="http://schemas.microsoft.com/office/drawing/2014/main" id="{AF151A4B-2430-4EE6-81EE-AF853837FBA0}"/>
              </a:ext>
            </a:extLst>
          </p:cNvPr>
          <p:cNvSpPr txBox="1"/>
          <p:nvPr/>
        </p:nvSpPr>
        <p:spPr>
          <a:xfrm>
            <a:off x="2868101" y="2758453"/>
            <a:ext cx="11490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49" name="テキスト ボックス 48">
            <a:extLst>
              <a:ext uri="{FF2B5EF4-FFF2-40B4-BE49-F238E27FC236}">
                <a16:creationId xmlns:a16="http://schemas.microsoft.com/office/drawing/2014/main" id="{F8FAD233-9DB0-4DCB-B06E-4B430520FC24}"/>
              </a:ext>
            </a:extLst>
          </p:cNvPr>
          <p:cNvSpPr txBox="1"/>
          <p:nvPr/>
        </p:nvSpPr>
        <p:spPr>
          <a:xfrm>
            <a:off x="4428404" y="2758453"/>
            <a:ext cx="266920" cy="25447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50" name="テキスト ボックス 49">
            <a:extLst>
              <a:ext uri="{FF2B5EF4-FFF2-40B4-BE49-F238E27FC236}">
                <a16:creationId xmlns:a16="http://schemas.microsoft.com/office/drawing/2014/main" id="{FA83BB0C-F127-48C9-8868-ED7721B1156A}"/>
              </a:ext>
            </a:extLst>
          </p:cNvPr>
          <p:cNvSpPr txBox="1"/>
          <p:nvPr/>
        </p:nvSpPr>
        <p:spPr>
          <a:xfrm>
            <a:off x="4877990" y="2758453"/>
            <a:ext cx="266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51" name="テキスト ボックス 50">
            <a:extLst>
              <a:ext uri="{FF2B5EF4-FFF2-40B4-BE49-F238E27FC236}">
                <a16:creationId xmlns:a16="http://schemas.microsoft.com/office/drawing/2014/main" id="{D28F1D7E-A796-4827-9F0F-60270C7622DC}"/>
              </a:ext>
            </a:extLst>
          </p:cNvPr>
          <p:cNvSpPr txBox="1"/>
          <p:nvPr/>
        </p:nvSpPr>
        <p:spPr>
          <a:xfrm>
            <a:off x="7154436" y="2746449"/>
            <a:ext cx="10047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 じゅんび</a:t>
            </a:r>
          </a:p>
        </p:txBody>
      </p:sp>
      <p:sp>
        <p:nvSpPr>
          <p:cNvPr id="52" name="テキスト ボックス 51">
            <a:extLst>
              <a:ext uri="{FF2B5EF4-FFF2-40B4-BE49-F238E27FC236}">
                <a16:creationId xmlns:a16="http://schemas.microsoft.com/office/drawing/2014/main" id="{7BEC0E08-B9F1-4D53-9036-37D23290F990}"/>
              </a:ext>
            </a:extLst>
          </p:cNvPr>
          <p:cNvSpPr txBox="1"/>
          <p:nvPr/>
        </p:nvSpPr>
        <p:spPr>
          <a:xfrm>
            <a:off x="717831" y="3474273"/>
            <a:ext cx="8167506"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3. 1</a:t>
            </a:r>
            <a:r>
              <a:rPr lang="ja-JP" altLang="en-US" b="1" dirty="0">
                <a:solidFill>
                  <a:srgbClr val="575E75"/>
                </a:solidFill>
                <a:latin typeface="メイリオ" panose="020B0604030504040204" pitchFamily="50" charset="-128"/>
                <a:ea typeface="メイリオ" panose="020B0604030504040204" pitchFamily="50" charset="-128"/>
              </a:rPr>
              <a:t>辺に竹を植える。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F01EE8A5-64AD-4563-B799-E2C9F75FD9A7}"/>
              </a:ext>
            </a:extLst>
          </p:cNvPr>
          <p:cNvSpPr txBox="1"/>
          <p:nvPr/>
        </p:nvSpPr>
        <p:spPr>
          <a:xfrm>
            <a:off x="1621283" y="353246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たけ</a:t>
            </a:r>
          </a:p>
        </p:txBody>
      </p:sp>
      <p:sp>
        <p:nvSpPr>
          <p:cNvPr id="54" name="テキスト ボックス 53">
            <a:extLst>
              <a:ext uri="{FF2B5EF4-FFF2-40B4-BE49-F238E27FC236}">
                <a16:creationId xmlns:a16="http://schemas.microsoft.com/office/drawing/2014/main" id="{368B25F3-A841-4F5E-9580-2E850E938F98}"/>
              </a:ext>
            </a:extLst>
          </p:cNvPr>
          <p:cNvSpPr txBox="1"/>
          <p:nvPr/>
        </p:nvSpPr>
        <p:spPr>
          <a:xfrm>
            <a:off x="5144910" y="4013739"/>
            <a:ext cx="377084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r>
              <a:rPr lang="en-US" altLang="ja-JP" dirty="0">
                <a:solidFill>
                  <a:srgbClr val="575E75"/>
                </a:solidFill>
                <a:latin typeface="メイリオ" panose="020B0604030504040204" pitchFamily="50" charset="-128"/>
                <a:ea typeface="メイリオ" panose="020B0604030504040204" pitchFamily="50" charset="-128"/>
              </a:rPr>
              <a:t>3</a:t>
            </a:r>
            <a:r>
              <a:rPr lang="ja-JP" altLang="en-US" dirty="0">
                <a:solidFill>
                  <a:srgbClr val="575E75"/>
                </a:solidFill>
                <a:latin typeface="メイリオ" panose="020B0604030504040204" pitchFamily="50" charset="-128"/>
                <a:ea typeface="メイリオ" panose="020B0604030504040204" pitchFamily="50" charset="-128"/>
              </a:rPr>
              <a:t>回繰り返す。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6054ABF8-384A-4B53-A131-CEA346A24762}"/>
              </a:ext>
            </a:extLst>
          </p:cNvPr>
          <p:cNvSpPr txBox="1"/>
          <p:nvPr/>
        </p:nvSpPr>
        <p:spPr>
          <a:xfrm>
            <a:off x="1437256" y="3968932"/>
            <a:ext cx="3577861" cy="1685077"/>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3-1</a:t>
            </a:r>
            <a:r>
              <a:rPr lang="ja-JP" altLang="en-US" dirty="0">
                <a:solidFill>
                  <a:srgbClr val="575E75"/>
                </a:solidFill>
                <a:latin typeface="メイリオ" panose="020B0604030504040204" pitchFamily="50" charset="-128"/>
                <a:ea typeface="メイリオ" panose="020B0604030504040204" pitchFamily="50" charset="-128"/>
              </a:rPr>
              <a:t>．下に材料を置く。</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3-2</a:t>
            </a:r>
            <a:r>
              <a:rPr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3-3</a:t>
            </a:r>
            <a:r>
              <a:rPr lang="ja-JP" altLang="en-US" dirty="0">
                <a:solidFill>
                  <a:srgbClr val="575E75"/>
                </a:solidFill>
                <a:latin typeface="メイリオ" panose="020B0604030504040204" pitchFamily="50" charset="-128"/>
                <a:ea typeface="メイリオ" panose="020B0604030504040204" pitchFamily="50" charset="-128"/>
              </a:rPr>
              <a:t>．</a:t>
            </a:r>
            <a:r>
              <a:rPr kumimoji="1" lang="ja-JP" altLang="en-US" dirty="0">
                <a:solidFill>
                  <a:srgbClr val="575E75"/>
                </a:solidFill>
                <a:latin typeface="メイリオ" panose="020B0604030504040204" pitchFamily="50" charset="-128"/>
                <a:ea typeface="メイリオ" panose="020B0604030504040204" pitchFamily="50" charset="-128"/>
              </a:rPr>
              <a:t>右に向きを変える。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A8BB68A2-C305-4E34-95D8-793CE41A8F8A}"/>
              </a:ext>
            </a:extLst>
          </p:cNvPr>
          <p:cNvSpPr txBox="1"/>
          <p:nvPr/>
        </p:nvSpPr>
        <p:spPr>
          <a:xfrm>
            <a:off x="717831" y="5785004"/>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4. </a:t>
            </a:r>
            <a:r>
              <a:rPr lang="ja-JP" altLang="en-US" b="1" dirty="0">
                <a:solidFill>
                  <a:srgbClr val="575E75"/>
                </a:solidFill>
                <a:latin typeface="メイリオ" panose="020B0604030504040204" pitchFamily="50" charset="-128"/>
                <a:ea typeface="メイリオ" panose="020B0604030504040204" pitchFamily="50" charset="-128"/>
              </a:rPr>
              <a:t>　　　　　の部分を</a:t>
            </a:r>
            <a:r>
              <a:rPr lang="en-US" altLang="ja-JP" b="1" dirty="0">
                <a:solidFill>
                  <a:srgbClr val="575E75"/>
                </a:solidFill>
                <a:latin typeface="メイリオ" panose="020B0604030504040204" pitchFamily="50" charset="-128"/>
                <a:ea typeface="メイリオ" panose="020B0604030504040204" pitchFamily="50" charset="-128"/>
              </a:rPr>
              <a:t>4</a:t>
            </a:r>
            <a:r>
              <a:rPr lang="ja-JP" altLang="en-US" b="1" dirty="0">
                <a:solidFill>
                  <a:srgbClr val="575E75"/>
                </a:solidFill>
                <a:latin typeface="メイリオ" panose="020B0604030504040204" pitchFamily="50" charset="-128"/>
                <a:ea typeface="メイリオ" panose="020B0604030504040204" pitchFamily="50" charset="-128"/>
              </a:rPr>
              <a:t>回繰り返して</a:t>
            </a:r>
            <a:r>
              <a:rPr lang="en-US" altLang="ja-JP" b="1" dirty="0">
                <a:solidFill>
                  <a:srgbClr val="575E75"/>
                </a:solidFill>
                <a:latin typeface="メイリオ" panose="020B0604030504040204" pitchFamily="50" charset="-128"/>
                <a:ea typeface="メイリオ" panose="020B0604030504040204" pitchFamily="50" charset="-128"/>
              </a:rPr>
              <a:t>4</a:t>
            </a:r>
            <a:r>
              <a:rPr lang="ja-JP" altLang="en-US" b="1" dirty="0">
                <a:solidFill>
                  <a:srgbClr val="575E75"/>
                </a:solidFill>
                <a:latin typeface="メイリオ" panose="020B0604030504040204" pitchFamily="50" charset="-128"/>
                <a:ea typeface="メイリオ" panose="020B0604030504040204" pitchFamily="50" charset="-128"/>
              </a:rPr>
              <a:t>辺を完成させる。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7" name="正方形/長方形 56">
            <a:extLst>
              <a:ext uri="{FF2B5EF4-FFF2-40B4-BE49-F238E27FC236}">
                <a16:creationId xmlns:a16="http://schemas.microsoft.com/office/drawing/2014/main" id="{C2CB0CAE-9A39-49D6-ACBE-FAC23712ABE8}"/>
              </a:ext>
            </a:extLst>
          </p:cNvPr>
          <p:cNvSpPr/>
          <p:nvPr/>
        </p:nvSpPr>
        <p:spPr>
          <a:xfrm>
            <a:off x="1340761" y="3993579"/>
            <a:ext cx="3770849" cy="1131079"/>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8" name="テキスト ボックス 57">
            <a:extLst>
              <a:ext uri="{FF2B5EF4-FFF2-40B4-BE49-F238E27FC236}">
                <a16:creationId xmlns:a16="http://schemas.microsoft.com/office/drawing/2014/main" id="{6CD85D7A-43DC-4E13-AD5C-2AF387C7FBB5}"/>
              </a:ext>
            </a:extLst>
          </p:cNvPr>
          <p:cNvSpPr txBox="1"/>
          <p:nvPr/>
        </p:nvSpPr>
        <p:spPr>
          <a:xfrm>
            <a:off x="2021714" y="404546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59" name="テキスト ボックス 58">
            <a:extLst>
              <a:ext uri="{FF2B5EF4-FFF2-40B4-BE49-F238E27FC236}">
                <a16:creationId xmlns:a16="http://schemas.microsoft.com/office/drawing/2014/main" id="{D7263723-F54C-4657-B924-127FB36F0D30}"/>
              </a:ext>
            </a:extLst>
          </p:cNvPr>
          <p:cNvSpPr txBox="1"/>
          <p:nvPr/>
        </p:nvSpPr>
        <p:spPr>
          <a:xfrm>
            <a:off x="3161161" y="404020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0" name="テキスト ボックス 59">
            <a:extLst>
              <a:ext uri="{FF2B5EF4-FFF2-40B4-BE49-F238E27FC236}">
                <a16:creationId xmlns:a16="http://schemas.microsoft.com/office/drawing/2014/main" id="{B1F1C23E-1C70-4641-873A-3DDE9D39F655}"/>
              </a:ext>
            </a:extLst>
          </p:cNvPr>
          <p:cNvSpPr txBox="1"/>
          <p:nvPr/>
        </p:nvSpPr>
        <p:spPr>
          <a:xfrm>
            <a:off x="3142268" y="4579279"/>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61" name="テキスト ボックス 60">
            <a:extLst>
              <a:ext uri="{FF2B5EF4-FFF2-40B4-BE49-F238E27FC236}">
                <a16:creationId xmlns:a16="http://schemas.microsoft.com/office/drawing/2014/main" id="{656178E1-DF20-464E-9E49-A93422906497}"/>
              </a:ext>
            </a:extLst>
          </p:cNvPr>
          <p:cNvSpPr txBox="1"/>
          <p:nvPr/>
        </p:nvSpPr>
        <p:spPr>
          <a:xfrm>
            <a:off x="6288793" y="4083481"/>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62" name="正方形/長方形 61">
            <a:extLst>
              <a:ext uri="{FF2B5EF4-FFF2-40B4-BE49-F238E27FC236}">
                <a16:creationId xmlns:a16="http://schemas.microsoft.com/office/drawing/2014/main" id="{89997131-D16F-40C4-A30E-051723796F30}"/>
              </a:ext>
            </a:extLst>
          </p:cNvPr>
          <p:cNvSpPr/>
          <p:nvPr/>
        </p:nvSpPr>
        <p:spPr>
          <a:xfrm>
            <a:off x="5255567" y="4150838"/>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3" name="テキスト ボックス 62">
            <a:extLst>
              <a:ext uri="{FF2B5EF4-FFF2-40B4-BE49-F238E27FC236}">
                <a16:creationId xmlns:a16="http://schemas.microsoft.com/office/drawing/2014/main" id="{2B4D1C1D-8D9E-44CA-A239-7FD9A99474E8}"/>
              </a:ext>
            </a:extLst>
          </p:cNvPr>
          <p:cNvSpPr txBox="1"/>
          <p:nvPr/>
        </p:nvSpPr>
        <p:spPr>
          <a:xfrm>
            <a:off x="1161828" y="353291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ぺん</a:t>
            </a:r>
          </a:p>
        </p:txBody>
      </p:sp>
      <p:sp>
        <p:nvSpPr>
          <p:cNvPr id="64" name="テキスト ボックス 63">
            <a:extLst>
              <a:ext uri="{FF2B5EF4-FFF2-40B4-BE49-F238E27FC236}">
                <a16:creationId xmlns:a16="http://schemas.microsoft.com/office/drawing/2014/main" id="{6663459D-3F4A-45EB-A18A-603299E84ECB}"/>
              </a:ext>
            </a:extLst>
          </p:cNvPr>
          <p:cNvSpPr txBox="1"/>
          <p:nvPr/>
        </p:nvSpPr>
        <p:spPr>
          <a:xfrm>
            <a:off x="2435390" y="4040207"/>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65" name="テキスト ボックス 64">
            <a:extLst>
              <a:ext uri="{FF2B5EF4-FFF2-40B4-BE49-F238E27FC236}">
                <a16:creationId xmlns:a16="http://schemas.microsoft.com/office/drawing/2014/main" id="{B51AA2A9-CABB-41B7-8433-9AE4F4425AA9}"/>
              </a:ext>
            </a:extLst>
          </p:cNvPr>
          <p:cNvSpPr txBox="1"/>
          <p:nvPr/>
        </p:nvSpPr>
        <p:spPr>
          <a:xfrm>
            <a:off x="7070048" y="4082021"/>
            <a:ext cx="6772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66" name="テキスト ボックス 65">
            <a:extLst>
              <a:ext uri="{FF2B5EF4-FFF2-40B4-BE49-F238E27FC236}">
                <a16:creationId xmlns:a16="http://schemas.microsoft.com/office/drawing/2014/main" id="{675172A9-32BB-4817-AB9F-649918E2D43E}"/>
              </a:ext>
            </a:extLst>
          </p:cNvPr>
          <p:cNvSpPr txBox="1"/>
          <p:nvPr/>
        </p:nvSpPr>
        <p:spPr>
          <a:xfrm>
            <a:off x="7786950" y="407820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67" name="正方形/長方形 66">
            <a:extLst>
              <a:ext uri="{FF2B5EF4-FFF2-40B4-BE49-F238E27FC236}">
                <a16:creationId xmlns:a16="http://schemas.microsoft.com/office/drawing/2014/main" id="{B9A69C62-1213-4DB1-B8F5-19BD0F1A8BD3}"/>
              </a:ext>
            </a:extLst>
          </p:cNvPr>
          <p:cNvSpPr/>
          <p:nvPr/>
        </p:nvSpPr>
        <p:spPr>
          <a:xfrm>
            <a:off x="7431178" y="923153"/>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 name="正方形/長方形 67">
            <a:extLst>
              <a:ext uri="{FF2B5EF4-FFF2-40B4-BE49-F238E27FC236}">
                <a16:creationId xmlns:a16="http://schemas.microsoft.com/office/drawing/2014/main" id="{A13D858E-5F2D-4D3F-A465-A7E584265F85}"/>
              </a:ext>
            </a:extLst>
          </p:cNvPr>
          <p:cNvSpPr/>
          <p:nvPr/>
        </p:nvSpPr>
        <p:spPr>
          <a:xfrm>
            <a:off x="7824302" y="923153"/>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正方形/長方形 68">
            <a:extLst>
              <a:ext uri="{FF2B5EF4-FFF2-40B4-BE49-F238E27FC236}">
                <a16:creationId xmlns:a16="http://schemas.microsoft.com/office/drawing/2014/main" id="{AD939791-A476-4D3D-A8F6-C6A3AB3FE3BF}"/>
              </a:ext>
            </a:extLst>
          </p:cNvPr>
          <p:cNvSpPr/>
          <p:nvPr/>
        </p:nvSpPr>
        <p:spPr>
          <a:xfrm>
            <a:off x="8217426" y="923153"/>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正方形/長方形 69">
            <a:extLst>
              <a:ext uri="{FF2B5EF4-FFF2-40B4-BE49-F238E27FC236}">
                <a16:creationId xmlns:a16="http://schemas.microsoft.com/office/drawing/2014/main" id="{873785BC-78B3-4FD0-A754-7B7B87B9C1DB}"/>
              </a:ext>
            </a:extLst>
          </p:cNvPr>
          <p:cNvSpPr/>
          <p:nvPr/>
        </p:nvSpPr>
        <p:spPr>
          <a:xfrm>
            <a:off x="8217426" y="1313856"/>
            <a:ext cx="393124" cy="357385"/>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1" name="正方形/長方形 70">
            <a:extLst>
              <a:ext uri="{FF2B5EF4-FFF2-40B4-BE49-F238E27FC236}">
                <a16:creationId xmlns:a16="http://schemas.microsoft.com/office/drawing/2014/main" id="{1A31A148-BB59-45CF-8634-ABE54805BBA6}"/>
              </a:ext>
            </a:extLst>
          </p:cNvPr>
          <p:cNvSpPr/>
          <p:nvPr/>
        </p:nvSpPr>
        <p:spPr>
          <a:xfrm>
            <a:off x="8222123" y="1672408"/>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02" name="図 101">
            <a:extLst>
              <a:ext uri="{FF2B5EF4-FFF2-40B4-BE49-F238E27FC236}">
                <a16:creationId xmlns:a16="http://schemas.microsoft.com/office/drawing/2014/main" id="{49D6866D-6EFE-4982-B53C-2007644218CE}"/>
              </a:ext>
            </a:extLst>
          </p:cNvPr>
          <p:cNvPicPr>
            <a:picLocks noChangeAspect="1"/>
          </p:cNvPicPr>
          <p:nvPr/>
        </p:nvPicPr>
        <p:blipFill>
          <a:blip r:embed="rId2"/>
          <a:stretch>
            <a:fillRect/>
          </a:stretch>
        </p:blipFill>
        <p:spPr>
          <a:xfrm>
            <a:off x="7350412" y="500579"/>
            <a:ext cx="495233" cy="746242"/>
          </a:xfrm>
          <a:prstGeom prst="rect">
            <a:avLst/>
          </a:prstGeom>
        </p:spPr>
      </p:pic>
      <p:pic>
        <p:nvPicPr>
          <p:cNvPr id="110" name="図 109">
            <a:extLst>
              <a:ext uri="{FF2B5EF4-FFF2-40B4-BE49-F238E27FC236}">
                <a16:creationId xmlns:a16="http://schemas.microsoft.com/office/drawing/2014/main" id="{3150C4D9-DF80-4236-8B41-BDF67C77EE7A}"/>
              </a:ext>
            </a:extLst>
          </p:cNvPr>
          <p:cNvPicPr>
            <a:picLocks noChangeAspect="1"/>
          </p:cNvPicPr>
          <p:nvPr/>
        </p:nvPicPr>
        <p:blipFill>
          <a:blip r:embed="rId3"/>
          <a:stretch>
            <a:fillRect/>
          </a:stretch>
        </p:blipFill>
        <p:spPr>
          <a:xfrm>
            <a:off x="8182629" y="571789"/>
            <a:ext cx="420558" cy="598604"/>
          </a:xfrm>
          <a:prstGeom prst="rect">
            <a:avLst/>
          </a:prstGeom>
        </p:spPr>
      </p:pic>
      <p:sp>
        <p:nvSpPr>
          <p:cNvPr id="111" name="矢印: 右 110">
            <a:extLst>
              <a:ext uri="{FF2B5EF4-FFF2-40B4-BE49-F238E27FC236}">
                <a16:creationId xmlns:a16="http://schemas.microsoft.com/office/drawing/2014/main" id="{969869E3-4641-4DBC-8189-CFA618D61D55}"/>
              </a:ext>
            </a:extLst>
          </p:cNvPr>
          <p:cNvSpPr/>
          <p:nvPr/>
        </p:nvSpPr>
        <p:spPr>
          <a:xfrm>
            <a:off x="7875844" y="468217"/>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12" name="矢印: 右 111">
            <a:extLst>
              <a:ext uri="{FF2B5EF4-FFF2-40B4-BE49-F238E27FC236}">
                <a16:creationId xmlns:a16="http://schemas.microsoft.com/office/drawing/2014/main" id="{09392DA1-5D6A-4646-8753-AD69C0D5BD9B}"/>
              </a:ext>
            </a:extLst>
          </p:cNvPr>
          <p:cNvSpPr/>
          <p:nvPr/>
        </p:nvSpPr>
        <p:spPr>
          <a:xfrm rot="5400000">
            <a:off x="8627313" y="1373553"/>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13" name="テキスト ボックス 112">
            <a:extLst>
              <a:ext uri="{FF2B5EF4-FFF2-40B4-BE49-F238E27FC236}">
                <a16:creationId xmlns:a16="http://schemas.microsoft.com/office/drawing/2014/main" id="{0C9FFE18-EFBD-4902-B4E0-D4BE1A4DDB8D}"/>
              </a:ext>
            </a:extLst>
          </p:cNvPr>
          <p:cNvSpPr txBox="1"/>
          <p:nvPr/>
        </p:nvSpPr>
        <p:spPr>
          <a:xfrm>
            <a:off x="2081630" y="353246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114" name="正方形/長方形 113">
            <a:extLst>
              <a:ext uri="{FF2B5EF4-FFF2-40B4-BE49-F238E27FC236}">
                <a16:creationId xmlns:a16="http://schemas.microsoft.com/office/drawing/2014/main" id="{846FA837-E28D-44F3-9983-62C5A6CDF231}"/>
              </a:ext>
            </a:extLst>
          </p:cNvPr>
          <p:cNvSpPr/>
          <p:nvPr/>
        </p:nvSpPr>
        <p:spPr>
          <a:xfrm>
            <a:off x="612559" y="3524922"/>
            <a:ext cx="8102815" cy="2153549"/>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 name="正方形/長方形 114">
            <a:extLst>
              <a:ext uri="{FF2B5EF4-FFF2-40B4-BE49-F238E27FC236}">
                <a16:creationId xmlns:a16="http://schemas.microsoft.com/office/drawing/2014/main" id="{9EC98749-B841-4D0F-971E-840D07861066}"/>
              </a:ext>
            </a:extLst>
          </p:cNvPr>
          <p:cNvSpPr/>
          <p:nvPr/>
        </p:nvSpPr>
        <p:spPr>
          <a:xfrm>
            <a:off x="1095304" y="5916861"/>
            <a:ext cx="1132991" cy="370641"/>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 name="テキスト ボックス 115">
            <a:extLst>
              <a:ext uri="{FF2B5EF4-FFF2-40B4-BE49-F238E27FC236}">
                <a16:creationId xmlns:a16="http://schemas.microsoft.com/office/drawing/2014/main" id="{8F4CD5DB-7C57-46F6-B438-31BF95E4ACAB}"/>
              </a:ext>
            </a:extLst>
          </p:cNvPr>
          <p:cNvSpPr txBox="1"/>
          <p:nvPr/>
        </p:nvSpPr>
        <p:spPr>
          <a:xfrm>
            <a:off x="2393732" y="5861909"/>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117" name="テキスト ボックス 116">
            <a:extLst>
              <a:ext uri="{FF2B5EF4-FFF2-40B4-BE49-F238E27FC236}">
                <a16:creationId xmlns:a16="http://schemas.microsoft.com/office/drawing/2014/main" id="{21E7F719-C696-4B60-B4E2-93FCCCF76192}"/>
              </a:ext>
            </a:extLst>
          </p:cNvPr>
          <p:cNvSpPr txBox="1"/>
          <p:nvPr/>
        </p:nvSpPr>
        <p:spPr>
          <a:xfrm>
            <a:off x="3183867" y="5861909"/>
            <a:ext cx="6772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118" name="テキスト ボックス 117">
            <a:extLst>
              <a:ext uri="{FF2B5EF4-FFF2-40B4-BE49-F238E27FC236}">
                <a16:creationId xmlns:a16="http://schemas.microsoft.com/office/drawing/2014/main" id="{541B9BE9-F61C-4BE7-8859-1B5332F865A5}"/>
              </a:ext>
            </a:extLst>
          </p:cNvPr>
          <p:cNvSpPr txBox="1"/>
          <p:nvPr/>
        </p:nvSpPr>
        <p:spPr>
          <a:xfrm>
            <a:off x="3900769" y="586190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119" name="テキスト ボックス 118">
            <a:extLst>
              <a:ext uri="{FF2B5EF4-FFF2-40B4-BE49-F238E27FC236}">
                <a16:creationId xmlns:a16="http://schemas.microsoft.com/office/drawing/2014/main" id="{E3C490CC-629C-49DA-9FC4-8D2A74B34CA4}"/>
              </a:ext>
            </a:extLst>
          </p:cNvPr>
          <p:cNvSpPr txBox="1"/>
          <p:nvPr/>
        </p:nvSpPr>
        <p:spPr>
          <a:xfrm>
            <a:off x="4749282" y="586190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ぺん</a:t>
            </a:r>
          </a:p>
        </p:txBody>
      </p:sp>
      <p:sp>
        <p:nvSpPr>
          <p:cNvPr id="120" name="テキスト ボックス 119">
            <a:extLst>
              <a:ext uri="{FF2B5EF4-FFF2-40B4-BE49-F238E27FC236}">
                <a16:creationId xmlns:a16="http://schemas.microsoft.com/office/drawing/2014/main" id="{7137868F-CF57-46C7-AE8C-1FE76877E132}"/>
              </a:ext>
            </a:extLst>
          </p:cNvPr>
          <p:cNvSpPr txBox="1"/>
          <p:nvPr/>
        </p:nvSpPr>
        <p:spPr>
          <a:xfrm>
            <a:off x="5188620" y="5861909"/>
            <a:ext cx="7213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かんせい</a:t>
            </a:r>
          </a:p>
        </p:txBody>
      </p:sp>
      <p:sp>
        <p:nvSpPr>
          <p:cNvPr id="121" name="テキスト ボックス 120">
            <a:extLst>
              <a:ext uri="{FF2B5EF4-FFF2-40B4-BE49-F238E27FC236}">
                <a16:creationId xmlns:a16="http://schemas.microsoft.com/office/drawing/2014/main" id="{69355D8D-E229-41DA-AE4B-282E7F3C9AC2}"/>
              </a:ext>
            </a:extLst>
          </p:cNvPr>
          <p:cNvSpPr txBox="1"/>
          <p:nvPr/>
        </p:nvSpPr>
        <p:spPr>
          <a:xfrm>
            <a:off x="2043155" y="513340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22" name="テキスト ボックス 121">
            <a:extLst>
              <a:ext uri="{FF2B5EF4-FFF2-40B4-BE49-F238E27FC236}">
                <a16:creationId xmlns:a16="http://schemas.microsoft.com/office/drawing/2014/main" id="{8E65A97C-DBAF-4EB4-972B-760456FE1AC8}"/>
              </a:ext>
            </a:extLst>
          </p:cNvPr>
          <p:cNvSpPr txBox="1"/>
          <p:nvPr/>
        </p:nvSpPr>
        <p:spPr>
          <a:xfrm>
            <a:off x="2477061" y="513342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123" name="テキスト ボックス 122">
            <a:extLst>
              <a:ext uri="{FF2B5EF4-FFF2-40B4-BE49-F238E27FC236}">
                <a16:creationId xmlns:a16="http://schemas.microsoft.com/office/drawing/2014/main" id="{5E648F4B-A812-4498-A49D-A7CC091CF86E}"/>
              </a:ext>
            </a:extLst>
          </p:cNvPr>
          <p:cNvSpPr txBox="1"/>
          <p:nvPr/>
        </p:nvSpPr>
        <p:spPr>
          <a:xfrm>
            <a:off x="3210304" y="5126854"/>
            <a:ext cx="3591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24" name="正方形/長方形 123">
            <a:extLst>
              <a:ext uri="{FF2B5EF4-FFF2-40B4-BE49-F238E27FC236}">
                <a16:creationId xmlns:a16="http://schemas.microsoft.com/office/drawing/2014/main" id="{4547CD13-8448-406A-8BC1-A4599DFB629A}"/>
              </a:ext>
            </a:extLst>
          </p:cNvPr>
          <p:cNvSpPr/>
          <p:nvPr/>
        </p:nvSpPr>
        <p:spPr>
          <a:xfrm>
            <a:off x="7827823" y="1673528"/>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 name="正方形/長方形 124">
            <a:extLst>
              <a:ext uri="{FF2B5EF4-FFF2-40B4-BE49-F238E27FC236}">
                <a16:creationId xmlns:a16="http://schemas.microsoft.com/office/drawing/2014/main" id="{662E92A7-8030-44BB-A303-009D53D9526C}"/>
              </a:ext>
            </a:extLst>
          </p:cNvPr>
          <p:cNvSpPr/>
          <p:nvPr/>
        </p:nvSpPr>
        <p:spPr>
          <a:xfrm>
            <a:off x="7431178" y="1673528"/>
            <a:ext cx="393124" cy="39312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27" name="図 126">
            <a:extLst>
              <a:ext uri="{FF2B5EF4-FFF2-40B4-BE49-F238E27FC236}">
                <a16:creationId xmlns:a16="http://schemas.microsoft.com/office/drawing/2014/main" id="{415817F3-CABF-4A2A-AABA-FEFD3C0657A4}"/>
              </a:ext>
            </a:extLst>
          </p:cNvPr>
          <p:cNvPicPr>
            <a:picLocks noChangeAspect="1"/>
          </p:cNvPicPr>
          <p:nvPr/>
        </p:nvPicPr>
        <p:blipFill>
          <a:blip r:embed="rId2"/>
          <a:stretch>
            <a:fillRect/>
          </a:stretch>
        </p:blipFill>
        <p:spPr>
          <a:xfrm flipH="1">
            <a:off x="8222947" y="1324467"/>
            <a:ext cx="473892" cy="714084"/>
          </a:xfrm>
          <a:prstGeom prst="rect">
            <a:avLst/>
          </a:prstGeom>
        </p:spPr>
      </p:pic>
      <p:sp>
        <p:nvSpPr>
          <p:cNvPr id="128" name="矢印: 右 127">
            <a:extLst>
              <a:ext uri="{FF2B5EF4-FFF2-40B4-BE49-F238E27FC236}">
                <a16:creationId xmlns:a16="http://schemas.microsoft.com/office/drawing/2014/main" id="{C4E28B7B-25E9-47EC-81BB-9E1A0DC3F3A2}"/>
              </a:ext>
            </a:extLst>
          </p:cNvPr>
          <p:cNvSpPr/>
          <p:nvPr/>
        </p:nvSpPr>
        <p:spPr>
          <a:xfrm flipH="1">
            <a:off x="7858385" y="2068298"/>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29" name="矢印: 右 128">
            <a:extLst>
              <a:ext uri="{FF2B5EF4-FFF2-40B4-BE49-F238E27FC236}">
                <a16:creationId xmlns:a16="http://schemas.microsoft.com/office/drawing/2014/main" id="{F638053D-ADD7-40CD-BF57-646944EDC079}"/>
              </a:ext>
            </a:extLst>
          </p:cNvPr>
          <p:cNvSpPr/>
          <p:nvPr/>
        </p:nvSpPr>
        <p:spPr>
          <a:xfrm rot="16200000" flipV="1">
            <a:off x="7041646" y="1363269"/>
            <a:ext cx="361390" cy="367433"/>
          </a:xfrm>
          <a:prstGeom prst="rightArrow">
            <a:avLst/>
          </a:prstGeom>
          <a:solidFill>
            <a:schemeClr val="accent1"/>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pic>
        <p:nvPicPr>
          <p:cNvPr id="3" name="図 2">
            <a:extLst>
              <a:ext uri="{FF2B5EF4-FFF2-40B4-BE49-F238E27FC236}">
                <a16:creationId xmlns:a16="http://schemas.microsoft.com/office/drawing/2014/main" id="{CF14ACF8-7B3B-45BE-AA51-D43E83A3FB53}"/>
              </a:ext>
            </a:extLst>
          </p:cNvPr>
          <p:cNvPicPr>
            <a:picLocks noChangeAspect="1"/>
          </p:cNvPicPr>
          <p:nvPr/>
        </p:nvPicPr>
        <p:blipFill>
          <a:blip r:embed="rId4"/>
          <a:stretch>
            <a:fillRect/>
          </a:stretch>
        </p:blipFill>
        <p:spPr>
          <a:xfrm>
            <a:off x="7415102" y="1371688"/>
            <a:ext cx="417955" cy="594900"/>
          </a:xfrm>
          <a:prstGeom prst="rect">
            <a:avLst/>
          </a:prstGeom>
        </p:spPr>
      </p:pic>
    </p:spTree>
    <p:extLst>
      <p:ext uri="{BB962C8B-B14F-4D97-AF65-F5344CB8AC3E}">
        <p14:creationId xmlns:p14="http://schemas.microsoft.com/office/powerpoint/2010/main" val="30129324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．隠れ家を作ろう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21312" y="380187"/>
            <a:ext cx="525240"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419859"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つく</a:t>
            </a:r>
          </a:p>
        </p:txBody>
      </p:sp>
      <p:pic>
        <p:nvPicPr>
          <p:cNvPr id="72" name="図 71">
            <a:extLst>
              <a:ext uri="{FF2B5EF4-FFF2-40B4-BE49-F238E27FC236}">
                <a16:creationId xmlns:a16="http://schemas.microsoft.com/office/drawing/2014/main" id="{800BCF16-311D-4D5E-B089-C9AB8F62FF37}"/>
              </a:ext>
            </a:extLst>
          </p:cNvPr>
          <p:cNvPicPr>
            <a:picLocks noChangeAspect="1"/>
          </p:cNvPicPr>
          <p:nvPr/>
        </p:nvPicPr>
        <p:blipFill>
          <a:blip r:embed="rId2"/>
          <a:stretch>
            <a:fillRect/>
          </a:stretch>
        </p:blipFill>
        <p:spPr>
          <a:xfrm>
            <a:off x="334735" y="2194756"/>
            <a:ext cx="8578482" cy="3831533"/>
          </a:xfrm>
          <a:prstGeom prst="rect">
            <a:avLst/>
          </a:prstGeom>
        </p:spPr>
      </p:pic>
      <p:sp>
        <p:nvSpPr>
          <p:cNvPr id="73" name="テキスト ボックス 72">
            <a:extLst>
              <a:ext uri="{FF2B5EF4-FFF2-40B4-BE49-F238E27FC236}">
                <a16:creationId xmlns:a16="http://schemas.microsoft.com/office/drawing/2014/main" id="{F56027CC-29C2-4C99-8389-F4E3F11B8EE6}"/>
              </a:ext>
            </a:extLst>
          </p:cNvPr>
          <p:cNvSpPr txBox="1"/>
          <p:nvPr/>
        </p:nvSpPr>
        <p:spPr>
          <a:xfrm>
            <a:off x="428624" y="1028826"/>
            <a:ext cx="871537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今回のミッションでは、準備されている</a:t>
            </a:r>
            <a:r>
              <a:rPr lang="ja-JP" altLang="en-US" dirty="0">
                <a:solidFill>
                  <a:srgbClr val="575E75"/>
                </a:solidFill>
                <a:latin typeface="メイリオ" panose="020B0604030504040204" pitchFamily="50" charset="-128"/>
                <a:ea typeface="メイリオ" panose="020B0604030504040204" pitchFamily="50" charset="-128"/>
              </a:rPr>
              <a:t>「最初だけ」の</a:t>
            </a:r>
            <a:r>
              <a:rPr lang="ja-JP" altLang="en-US" i="0" dirty="0">
                <a:solidFill>
                  <a:srgbClr val="575E75"/>
                </a:solidFill>
                <a:effectLst/>
                <a:latin typeface="メイリオ" panose="020B0604030504040204" pitchFamily="50" charset="-128"/>
                <a:ea typeface="メイリオ" panose="020B0604030504040204" pitchFamily="50" charset="-128"/>
              </a:rPr>
              <a:t>ブロックは使わないので、</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プログラミングエリアから削除します。</a:t>
            </a:r>
            <a:endParaRPr kumimoji="1" lang="ja-JP" altLang="en-US"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2DB419C5-8D45-482A-92B3-883E2863F05C}"/>
              </a:ext>
            </a:extLst>
          </p:cNvPr>
          <p:cNvSpPr txBox="1"/>
          <p:nvPr/>
        </p:nvSpPr>
        <p:spPr>
          <a:xfrm>
            <a:off x="386909"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こんかい</a:t>
            </a:r>
          </a:p>
        </p:txBody>
      </p:sp>
      <p:sp>
        <p:nvSpPr>
          <p:cNvPr id="75" name="テキスト ボックス 74">
            <a:extLst>
              <a:ext uri="{FF2B5EF4-FFF2-40B4-BE49-F238E27FC236}">
                <a16:creationId xmlns:a16="http://schemas.microsoft.com/office/drawing/2014/main" id="{6E381ACB-1F8D-4275-BAE3-907382CE90DE}"/>
              </a:ext>
            </a:extLst>
          </p:cNvPr>
          <p:cNvSpPr txBox="1"/>
          <p:nvPr/>
        </p:nvSpPr>
        <p:spPr>
          <a:xfrm>
            <a:off x="2897907" y="1090104"/>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76" name="テキスト ボックス 75">
            <a:extLst>
              <a:ext uri="{FF2B5EF4-FFF2-40B4-BE49-F238E27FC236}">
                <a16:creationId xmlns:a16="http://schemas.microsoft.com/office/drawing/2014/main" id="{2BC70F68-E82B-4575-84D0-D7BF6A9F0A76}"/>
              </a:ext>
            </a:extLst>
          </p:cNvPr>
          <p:cNvSpPr txBox="1"/>
          <p:nvPr/>
        </p:nvSpPr>
        <p:spPr>
          <a:xfrm>
            <a:off x="7262184" y="1090104"/>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77" name="テキスト ボックス 76">
            <a:extLst>
              <a:ext uri="{FF2B5EF4-FFF2-40B4-BE49-F238E27FC236}">
                <a16:creationId xmlns:a16="http://schemas.microsoft.com/office/drawing/2014/main" id="{679CADA9-9931-4E49-8D51-821E063EB76E}"/>
              </a:ext>
            </a:extLst>
          </p:cNvPr>
          <p:cNvSpPr txBox="1"/>
          <p:nvPr/>
        </p:nvSpPr>
        <p:spPr>
          <a:xfrm>
            <a:off x="4765454" y="1090104"/>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さいしょ</a:t>
            </a:r>
          </a:p>
        </p:txBody>
      </p:sp>
      <p:sp>
        <p:nvSpPr>
          <p:cNvPr id="78" name="テキスト ボックス 77">
            <a:extLst>
              <a:ext uri="{FF2B5EF4-FFF2-40B4-BE49-F238E27FC236}">
                <a16:creationId xmlns:a16="http://schemas.microsoft.com/office/drawing/2014/main" id="{0F33FF83-98A3-4965-9F06-08F56049A81F}"/>
              </a:ext>
            </a:extLst>
          </p:cNvPr>
          <p:cNvSpPr txBox="1"/>
          <p:nvPr/>
        </p:nvSpPr>
        <p:spPr>
          <a:xfrm>
            <a:off x="3126117" y="165603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さくじょ</a:t>
            </a:r>
          </a:p>
        </p:txBody>
      </p:sp>
      <p:grpSp>
        <p:nvGrpSpPr>
          <p:cNvPr id="79" name="グループ化 78">
            <a:extLst>
              <a:ext uri="{FF2B5EF4-FFF2-40B4-BE49-F238E27FC236}">
                <a16:creationId xmlns:a16="http://schemas.microsoft.com/office/drawing/2014/main" id="{BAAFF162-867F-4B7F-8FC6-BB6307C7C4A1}"/>
              </a:ext>
            </a:extLst>
          </p:cNvPr>
          <p:cNvGrpSpPr/>
          <p:nvPr/>
        </p:nvGrpSpPr>
        <p:grpSpPr>
          <a:xfrm>
            <a:off x="2596015" y="4092310"/>
            <a:ext cx="1010358" cy="1010358"/>
            <a:chOff x="1252039" y="3292623"/>
            <a:chExt cx="1604985" cy="1604985"/>
          </a:xfrm>
        </p:grpSpPr>
        <p:sp>
          <p:nvSpPr>
            <p:cNvPr id="80" name="楕円 79">
              <a:extLst>
                <a:ext uri="{FF2B5EF4-FFF2-40B4-BE49-F238E27FC236}">
                  <a16:creationId xmlns:a16="http://schemas.microsoft.com/office/drawing/2014/main" id="{E1BC515B-0E84-4B3B-BA28-9C734037F6E8}"/>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81" name="グループ化 80">
              <a:extLst>
                <a:ext uri="{FF2B5EF4-FFF2-40B4-BE49-F238E27FC236}">
                  <a16:creationId xmlns:a16="http://schemas.microsoft.com/office/drawing/2014/main" id="{94185729-68AB-40E0-82C3-455B9BFF2A34}"/>
                </a:ext>
              </a:extLst>
            </p:cNvPr>
            <p:cNvGrpSpPr/>
            <p:nvPr/>
          </p:nvGrpSpPr>
          <p:grpSpPr>
            <a:xfrm>
              <a:off x="1484038" y="3524622"/>
              <a:ext cx="1140985" cy="1140985"/>
              <a:chOff x="1464149" y="3562244"/>
              <a:chExt cx="1140985" cy="1140985"/>
            </a:xfrm>
          </p:grpSpPr>
          <p:pic>
            <p:nvPicPr>
              <p:cNvPr id="82" name="図 81">
                <a:extLst>
                  <a:ext uri="{FF2B5EF4-FFF2-40B4-BE49-F238E27FC236}">
                    <a16:creationId xmlns:a16="http://schemas.microsoft.com/office/drawing/2014/main" id="{11A595E6-0971-4407-B23B-381AAD849969}"/>
                  </a:ext>
                </a:extLst>
              </p:cNvPr>
              <p:cNvPicPr>
                <a:picLocks noChangeAspect="1"/>
              </p:cNvPicPr>
              <p:nvPr/>
            </p:nvPicPr>
            <p:blipFill>
              <a:blip r:embed="rId3">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83" name="グループ化 82">
                <a:extLst>
                  <a:ext uri="{FF2B5EF4-FFF2-40B4-BE49-F238E27FC236}">
                    <a16:creationId xmlns:a16="http://schemas.microsoft.com/office/drawing/2014/main" id="{0B15865B-38C7-49BC-A560-261792B24B91}"/>
                  </a:ext>
                </a:extLst>
              </p:cNvPr>
              <p:cNvGrpSpPr/>
              <p:nvPr/>
            </p:nvGrpSpPr>
            <p:grpSpPr>
              <a:xfrm>
                <a:off x="1464149" y="3562244"/>
                <a:ext cx="651892" cy="605666"/>
                <a:chOff x="-1628439" y="3256120"/>
                <a:chExt cx="651892" cy="605666"/>
              </a:xfrm>
            </p:grpSpPr>
            <p:pic>
              <p:nvPicPr>
                <p:cNvPr id="84" name="図 83">
                  <a:extLst>
                    <a:ext uri="{FF2B5EF4-FFF2-40B4-BE49-F238E27FC236}">
                      <a16:creationId xmlns:a16="http://schemas.microsoft.com/office/drawing/2014/main" id="{B8C92A63-4A23-46CD-BB26-0CBB2CF43CDD}"/>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85" name="四角形: 角を丸くする 84">
                  <a:extLst>
                    <a:ext uri="{FF2B5EF4-FFF2-40B4-BE49-F238E27FC236}">
                      <a16:creationId xmlns:a16="http://schemas.microsoft.com/office/drawing/2014/main" id="{B4B041F1-B40A-4BA8-8956-0CAE73BFCF19}"/>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86" name="円弧 85">
            <a:extLst>
              <a:ext uri="{FF2B5EF4-FFF2-40B4-BE49-F238E27FC236}">
                <a16:creationId xmlns:a16="http://schemas.microsoft.com/office/drawing/2014/main" id="{75E66897-010C-4856-8955-949171A1EBB5}"/>
              </a:ext>
            </a:extLst>
          </p:cNvPr>
          <p:cNvSpPr/>
          <p:nvPr/>
        </p:nvSpPr>
        <p:spPr>
          <a:xfrm>
            <a:off x="2246050" y="3753538"/>
            <a:ext cx="1532765" cy="1349130"/>
          </a:xfrm>
          <a:prstGeom prst="arc">
            <a:avLst>
              <a:gd name="adj1" fmla="val 10747760"/>
              <a:gd name="adj2" fmla="val 15903057"/>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219017F1-7100-4265-88F9-8C1F8CE5ED21}"/>
              </a:ext>
            </a:extLst>
          </p:cNvPr>
          <p:cNvSpPr/>
          <p:nvPr/>
        </p:nvSpPr>
        <p:spPr>
          <a:xfrm>
            <a:off x="3956338" y="4618904"/>
            <a:ext cx="1532765" cy="33771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09B83523-00E3-E92A-8B93-628EDD87A12A}"/>
              </a:ext>
            </a:extLst>
          </p:cNvPr>
          <p:cNvSpPr txBox="1"/>
          <p:nvPr/>
        </p:nvSpPr>
        <p:spPr>
          <a:xfrm>
            <a:off x="7094947" y="2710318"/>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3" name="テキスト ボックス 22">
            <a:extLst>
              <a:ext uri="{FF2B5EF4-FFF2-40B4-BE49-F238E27FC236}">
                <a16:creationId xmlns:a16="http://schemas.microsoft.com/office/drawing/2014/main" id="{33BF02CB-586C-371B-0431-880084A4934C}"/>
              </a:ext>
            </a:extLst>
          </p:cNvPr>
          <p:cNvSpPr txBox="1"/>
          <p:nvPr/>
        </p:nvSpPr>
        <p:spPr>
          <a:xfrm>
            <a:off x="7563540" y="2710318"/>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4" name="テキスト ボックス 23">
            <a:extLst>
              <a:ext uri="{FF2B5EF4-FFF2-40B4-BE49-F238E27FC236}">
                <a16:creationId xmlns:a16="http://schemas.microsoft.com/office/drawing/2014/main" id="{E673AF19-F0E6-007D-5832-C450638DF43A}"/>
              </a:ext>
            </a:extLst>
          </p:cNvPr>
          <p:cNvSpPr txBox="1"/>
          <p:nvPr/>
        </p:nvSpPr>
        <p:spPr>
          <a:xfrm>
            <a:off x="2900802" y="2674535"/>
            <a:ext cx="595035" cy="215444"/>
          </a:xfrm>
          <a:prstGeom prst="rect">
            <a:avLst/>
          </a:prstGeom>
          <a:noFill/>
        </p:spPr>
        <p:txBody>
          <a:bodyPr wrap="none" rtlCol="0">
            <a:spAutoFit/>
          </a:bodyPr>
          <a:lstStyle/>
          <a:p>
            <a:r>
              <a:rPr kumimoji="1" lang="ja-JP" altLang="en-US" sz="800">
                <a:solidFill>
                  <a:schemeClr val="bg1"/>
                </a:solidFill>
                <a:latin typeface="Meiryo" panose="020B0604030504040204" pitchFamily="34" charset="-128"/>
                <a:ea typeface="Meiryo" panose="020B0604030504040204" pitchFamily="34" charset="-128"/>
              </a:rPr>
              <a:t>さいしょ</a:t>
            </a:r>
          </a:p>
        </p:txBody>
      </p:sp>
      <p:sp>
        <p:nvSpPr>
          <p:cNvPr id="25" name="テキスト ボックス 24">
            <a:extLst>
              <a:ext uri="{FF2B5EF4-FFF2-40B4-BE49-F238E27FC236}">
                <a16:creationId xmlns:a16="http://schemas.microsoft.com/office/drawing/2014/main" id="{A8805E9C-7FCF-E7AB-271D-1938D381CBD7}"/>
              </a:ext>
            </a:extLst>
          </p:cNvPr>
          <p:cNvSpPr txBox="1"/>
          <p:nvPr/>
        </p:nvSpPr>
        <p:spPr>
          <a:xfrm>
            <a:off x="4028941" y="3073541"/>
            <a:ext cx="595035"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ふくせい</a:t>
            </a:r>
          </a:p>
        </p:txBody>
      </p:sp>
      <p:sp>
        <p:nvSpPr>
          <p:cNvPr id="26" name="テキスト ボックス 25">
            <a:extLst>
              <a:ext uri="{FF2B5EF4-FFF2-40B4-BE49-F238E27FC236}">
                <a16:creationId xmlns:a16="http://schemas.microsoft.com/office/drawing/2014/main" id="{99F5D83B-F372-E509-53F2-4A41A136BD67}"/>
              </a:ext>
            </a:extLst>
          </p:cNvPr>
          <p:cNvSpPr txBox="1"/>
          <p:nvPr/>
        </p:nvSpPr>
        <p:spPr>
          <a:xfrm>
            <a:off x="4572000" y="3538094"/>
            <a:ext cx="492443"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ついか</a:t>
            </a:r>
          </a:p>
        </p:txBody>
      </p:sp>
      <p:sp>
        <p:nvSpPr>
          <p:cNvPr id="27" name="テキスト ボックス 26">
            <a:extLst>
              <a:ext uri="{FF2B5EF4-FFF2-40B4-BE49-F238E27FC236}">
                <a16:creationId xmlns:a16="http://schemas.microsoft.com/office/drawing/2014/main" id="{827DC8AD-1B53-5B41-71C2-39F58B4F8AF1}"/>
              </a:ext>
            </a:extLst>
          </p:cNvPr>
          <p:cNvSpPr txBox="1"/>
          <p:nvPr/>
        </p:nvSpPr>
        <p:spPr>
          <a:xfrm>
            <a:off x="4579091" y="4060048"/>
            <a:ext cx="287258"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お</a:t>
            </a:r>
          </a:p>
        </p:txBody>
      </p:sp>
      <p:sp>
        <p:nvSpPr>
          <p:cNvPr id="29" name="テキスト ボックス 28">
            <a:extLst>
              <a:ext uri="{FF2B5EF4-FFF2-40B4-BE49-F238E27FC236}">
                <a16:creationId xmlns:a16="http://schemas.microsoft.com/office/drawing/2014/main" id="{3458E690-5BAD-E024-8581-09E2B5114B89}"/>
              </a:ext>
            </a:extLst>
          </p:cNvPr>
          <p:cNvSpPr txBox="1"/>
          <p:nvPr/>
        </p:nvSpPr>
        <p:spPr>
          <a:xfrm>
            <a:off x="4641954" y="4428103"/>
            <a:ext cx="595035"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さくじょ</a:t>
            </a:r>
          </a:p>
        </p:txBody>
      </p:sp>
    </p:spTree>
    <p:extLst>
      <p:ext uri="{BB962C8B-B14F-4D97-AF65-F5344CB8AC3E}">
        <p14:creationId xmlns:p14="http://schemas.microsoft.com/office/powerpoint/2010/main" val="25731757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C2E79FB9-7C08-44C0-AB4D-F4F87BB6382B}"/>
              </a:ext>
            </a:extLst>
          </p:cNvPr>
          <p:cNvPicPr>
            <a:picLocks noChangeAspect="1"/>
          </p:cNvPicPr>
          <p:nvPr/>
        </p:nvPicPr>
        <p:blipFill>
          <a:blip r:embed="rId2"/>
          <a:stretch>
            <a:fillRect/>
          </a:stretch>
        </p:blipFill>
        <p:spPr>
          <a:xfrm>
            <a:off x="680441" y="1622571"/>
            <a:ext cx="5006774" cy="403895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．隠れ家を作ろう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21312" y="380187"/>
            <a:ext cx="525240"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419859"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つく</a:t>
            </a:r>
          </a:p>
        </p:txBody>
      </p:sp>
      <p:pic>
        <p:nvPicPr>
          <p:cNvPr id="3" name="図 2">
            <a:extLst>
              <a:ext uri="{FF2B5EF4-FFF2-40B4-BE49-F238E27FC236}">
                <a16:creationId xmlns:a16="http://schemas.microsoft.com/office/drawing/2014/main" id="{33AF4534-EE58-4372-ABFC-15394D3420E9}"/>
              </a:ext>
            </a:extLst>
          </p:cNvPr>
          <p:cNvPicPr>
            <a:picLocks noChangeAspect="1"/>
          </p:cNvPicPr>
          <p:nvPr/>
        </p:nvPicPr>
        <p:blipFill>
          <a:blip r:embed="rId3"/>
          <a:stretch>
            <a:fillRect/>
          </a:stretch>
        </p:blipFill>
        <p:spPr>
          <a:xfrm>
            <a:off x="6558929" y="2366415"/>
            <a:ext cx="2537127" cy="1117969"/>
          </a:xfrm>
          <a:prstGeom prst="rect">
            <a:avLst/>
          </a:prstGeom>
        </p:spPr>
      </p:pic>
      <p:sp>
        <p:nvSpPr>
          <p:cNvPr id="26" name="テキスト ボックス 25">
            <a:extLst>
              <a:ext uri="{FF2B5EF4-FFF2-40B4-BE49-F238E27FC236}">
                <a16:creationId xmlns:a16="http://schemas.microsoft.com/office/drawing/2014/main" id="{F2BEE229-882F-45E6-9E3F-AF41279765D6}"/>
              </a:ext>
            </a:extLst>
          </p:cNvPr>
          <p:cNvSpPr txBox="1"/>
          <p:nvPr/>
        </p:nvSpPr>
        <p:spPr>
          <a:xfrm>
            <a:off x="4129105" y="958795"/>
            <a:ext cx="446447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run</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bamboo</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CA220D8E-6491-41DE-8589-C9555F7505E6}"/>
              </a:ext>
            </a:extLst>
          </p:cNvPr>
          <p:cNvSpPr txBox="1"/>
          <p:nvPr/>
        </p:nvSpPr>
        <p:spPr>
          <a:xfrm>
            <a:off x="7025635" y="1596358"/>
            <a:ext cx="741415" cy="24480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29" name="四角形: 角を丸くする 28">
            <a:extLst>
              <a:ext uri="{FF2B5EF4-FFF2-40B4-BE49-F238E27FC236}">
                <a16:creationId xmlns:a16="http://schemas.microsoft.com/office/drawing/2014/main" id="{CA283435-886B-4617-A9EB-68C6ED486789}"/>
              </a:ext>
            </a:extLst>
          </p:cNvPr>
          <p:cNvSpPr/>
          <p:nvPr/>
        </p:nvSpPr>
        <p:spPr>
          <a:xfrm>
            <a:off x="1625311" y="1696332"/>
            <a:ext cx="856763" cy="343119"/>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78C015F3-8C79-4A93-94BE-5CC3C4BD41BB}"/>
              </a:ext>
            </a:extLst>
          </p:cNvPr>
          <p:cNvSpPr txBox="1"/>
          <p:nvPr/>
        </p:nvSpPr>
        <p:spPr>
          <a:xfrm>
            <a:off x="4119954" y="2885797"/>
            <a:ext cx="4786929" cy="2239074"/>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ブロックを選び、</a:t>
            </a: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竹</a:t>
            </a:r>
            <a:r>
              <a:rPr kumimoji="1" lang="ja-JP" altLang="en-US" dirty="0">
                <a:solidFill>
                  <a:srgbClr val="575E75"/>
                </a:solidFill>
                <a:latin typeface="メイリオ" panose="020B0604030504040204" pitchFamily="50" charset="-128"/>
                <a:ea typeface="メイリオ" panose="020B0604030504040204" pitchFamily="50" charset="-128"/>
              </a:rPr>
              <a:t>」、</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数を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b="1" dirty="0">
                <a:solidFill>
                  <a:srgbClr val="575E75"/>
                </a:solidFill>
                <a:latin typeface="メイリオ" panose="020B0604030504040204" pitchFamily="50" charset="-128"/>
                <a:ea typeface="メイリオ" panose="020B0604030504040204" pitchFamily="50" charset="-128"/>
              </a:rPr>
              <a:t>64</a:t>
            </a:r>
            <a:r>
              <a:rPr kumimoji="1" lang="ja-JP" altLang="en-US" b="1" dirty="0">
                <a:solidFill>
                  <a:srgbClr val="575E75"/>
                </a:solidFill>
                <a:latin typeface="メイリオ" panose="020B0604030504040204" pitchFamily="50" charset="-128"/>
                <a:ea typeface="メイリオ" panose="020B0604030504040204" pitchFamily="50" charset="-128"/>
              </a:rPr>
              <a:t>個</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01D988E-8310-47C5-9F19-4A9B72F5ADF3}"/>
              </a:ext>
            </a:extLst>
          </p:cNvPr>
          <p:cNvSpPr txBox="1"/>
          <p:nvPr/>
        </p:nvSpPr>
        <p:spPr>
          <a:xfrm>
            <a:off x="5784870" y="4579782"/>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33" name="テキスト ボックス 32">
            <a:extLst>
              <a:ext uri="{FF2B5EF4-FFF2-40B4-BE49-F238E27FC236}">
                <a16:creationId xmlns:a16="http://schemas.microsoft.com/office/drawing/2014/main" id="{818C5746-8E94-403B-BDC8-594641FD2127}"/>
              </a:ext>
            </a:extLst>
          </p:cNvPr>
          <p:cNvSpPr txBox="1"/>
          <p:nvPr/>
        </p:nvSpPr>
        <p:spPr>
          <a:xfrm>
            <a:off x="5055468" y="4580049"/>
            <a:ext cx="5340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p>
        </p:txBody>
      </p:sp>
      <p:sp>
        <p:nvSpPr>
          <p:cNvPr id="34" name="テキスト ボックス 33">
            <a:extLst>
              <a:ext uri="{FF2B5EF4-FFF2-40B4-BE49-F238E27FC236}">
                <a16:creationId xmlns:a16="http://schemas.microsoft.com/office/drawing/2014/main" id="{1C8ED0DD-8A6C-431E-A0DA-E63B3F613688}"/>
              </a:ext>
            </a:extLst>
          </p:cNvPr>
          <p:cNvSpPr txBox="1"/>
          <p:nvPr/>
        </p:nvSpPr>
        <p:spPr>
          <a:xfrm>
            <a:off x="4074122" y="4579782"/>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p>
        </p:txBody>
      </p:sp>
      <p:sp>
        <p:nvSpPr>
          <p:cNvPr id="35" name="テキスト ボックス 34">
            <a:extLst>
              <a:ext uri="{FF2B5EF4-FFF2-40B4-BE49-F238E27FC236}">
                <a16:creationId xmlns:a16="http://schemas.microsoft.com/office/drawing/2014/main" id="{8EF0CF9A-B5D3-4FAB-A626-46D8BCE976E9}"/>
              </a:ext>
            </a:extLst>
          </p:cNvPr>
          <p:cNvSpPr txBox="1"/>
          <p:nvPr/>
        </p:nvSpPr>
        <p:spPr>
          <a:xfrm>
            <a:off x="5244031" y="405701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6" name="図 35">
            <a:extLst>
              <a:ext uri="{FF2B5EF4-FFF2-40B4-BE49-F238E27FC236}">
                <a16:creationId xmlns:a16="http://schemas.microsoft.com/office/drawing/2014/main" id="{C9D7AED9-4FFF-421F-9F34-129CFBD92347}"/>
              </a:ext>
            </a:extLst>
          </p:cNvPr>
          <p:cNvPicPr>
            <a:picLocks noChangeAspect="1"/>
          </p:cNvPicPr>
          <p:nvPr/>
        </p:nvPicPr>
        <p:blipFill>
          <a:blip r:embed="rId4"/>
          <a:stretch>
            <a:fillRect/>
          </a:stretch>
        </p:blipFill>
        <p:spPr>
          <a:xfrm>
            <a:off x="4119954" y="3540866"/>
            <a:ext cx="3726205" cy="592988"/>
          </a:xfrm>
          <a:prstGeom prst="rect">
            <a:avLst/>
          </a:prstGeom>
        </p:spPr>
      </p:pic>
      <p:sp>
        <p:nvSpPr>
          <p:cNvPr id="37" name="テキスト ボックス 36">
            <a:extLst>
              <a:ext uri="{FF2B5EF4-FFF2-40B4-BE49-F238E27FC236}">
                <a16:creationId xmlns:a16="http://schemas.microsoft.com/office/drawing/2014/main" id="{19CDC2AB-25FC-49F3-A141-54476FB483CA}"/>
              </a:ext>
            </a:extLst>
          </p:cNvPr>
          <p:cNvSpPr txBox="1"/>
          <p:nvPr/>
        </p:nvSpPr>
        <p:spPr>
          <a:xfrm>
            <a:off x="5903556" y="4057019"/>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E7EC99F-F9C1-4ECC-983B-B0629695890E}"/>
              </a:ext>
            </a:extLst>
          </p:cNvPr>
          <p:cNvSpPr txBox="1"/>
          <p:nvPr/>
        </p:nvSpPr>
        <p:spPr>
          <a:xfrm>
            <a:off x="6809167" y="4057019"/>
            <a:ext cx="5340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たけ</a:t>
            </a:r>
          </a:p>
        </p:txBody>
      </p:sp>
      <p:sp>
        <p:nvSpPr>
          <p:cNvPr id="41" name="四角形: 角を丸くする 40">
            <a:extLst>
              <a:ext uri="{FF2B5EF4-FFF2-40B4-BE49-F238E27FC236}">
                <a16:creationId xmlns:a16="http://schemas.microsoft.com/office/drawing/2014/main" id="{A5085A73-5229-4D19-99DD-2EDD37C9AE42}"/>
              </a:ext>
            </a:extLst>
          </p:cNvPr>
          <p:cNvSpPr/>
          <p:nvPr/>
        </p:nvSpPr>
        <p:spPr>
          <a:xfrm>
            <a:off x="1651248" y="2116970"/>
            <a:ext cx="763478" cy="510374"/>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正方形/長方形 41">
            <a:extLst>
              <a:ext uri="{FF2B5EF4-FFF2-40B4-BE49-F238E27FC236}">
                <a16:creationId xmlns:a16="http://schemas.microsoft.com/office/drawing/2014/main" id="{B5E844CC-4A77-45BB-A5D4-A918CCB6BCB7}"/>
              </a:ext>
            </a:extLst>
          </p:cNvPr>
          <p:cNvSpPr/>
          <p:nvPr/>
        </p:nvSpPr>
        <p:spPr>
          <a:xfrm>
            <a:off x="982699" y="3094570"/>
            <a:ext cx="3200607" cy="2030301"/>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四角形: 角を丸くする 42">
            <a:extLst>
              <a:ext uri="{FF2B5EF4-FFF2-40B4-BE49-F238E27FC236}">
                <a16:creationId xmlns:a16="http://schemas.microsoft.com/office/drawing/2014/main" id="{A608C0E8-60CB-4D75-A7D7-CE2B5511E2D9}"/>
              </a:ext>
            </a:extLst>
          </p:cNvPr>
          <p:cNvSpPr/>
          <p:nvPr/>
        </p:nvSpPr>
        <p:spPr>
          <a:xfrm>
            <a:off x="2565259" y="2179116"/>
            <a:ext cx="453149" cy="389009"/>
          </a:xfrm>
          <a:prstGeom prst="roundRect">
            <a:avLst>
              <a:gd name="adj" fmla="val 45436"/>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44" name="図 43">
            <a:extLst>
              <a:ext uri="{FF2B5EF4-FFF2-40B4-BE49-F238E27FC236}">
                <a16:creationId xmlns:a16="http://schemas.microsoft.com/office/drawing/2014/main" id="{D77C6018-6AE9-4780-9DD6-D9F64A63E94A}"/>
              </a:ext>
            </a:extLst>
          </p:cNvPr>
          <p:cNvPicPr>
            <a:picLocks noChangeAspect="1"/>
          </p:cNvPicPr>
          <p:nvPr/>
        </p:nvPicPr>
        <p:blipFill>
          <a:blip r:embed="rId5"/>
          <a:stretch>
            <a:fillRect/>
          </a:stretch>
        </p:blipFill>
        <p:spPr>
          <a:xfrm>
            <a:off x="87368" y="2160295"/>
            <a:ext cx="494313" cy="472343"/>
          </a:xfrm>
          <a:prstGeom prst="rect">
            <a:avLst/>
          </a:prstGeom>
          <a:ln w="28575">
            <a:solidFill>
              <a:schemeClr val="accent1"/>
            </a:solidFill>
          </a:ln>
        </p:spPr>
      </p:pic>
      <p:cxnSp>
        <p:nvCxnSpPr>
          <p:cNvPr id="45" name="直線矢印コネクタ 44">
            <a:extLst>
              <a:ext uri="{FF2B5EF4-FFF2-40B4-BE49-F238E27FC236}">
                <a16:creationId xmlns:a16="http://schemas.microsoft.com/office/drawing/2014/main" id="{C30FAD24-0B8D-48CD-BA4D-3B68A09C3046}"/>
              </a:ext>
            </a:extLst>
          </p:cNvPr>
          <p:cNvCxnSpPr>
            <a:cxnSpLocks/>
            <a:stCxn id="44" idx="3"/>
          </p:cNvCxnSpPr>
          <p:nvPr/>
        </p:nvCxnSpPr>
        <p:spPr>
          <a:xfrm>
            <a:off x="581681" y="2396467"/>
            <a:ext cx="30926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6" name="図 45">
            <a:extLst>
              <a:ext uri="{FF2B5EF4-FFF2-40B4-BE49-F238E27FC236}">
                <a16:creationId xmlns:a16="http://schemas.microsoft.com/office/drawing/2014/main" id="{765E5C59-41DB-471D-9293-48972C207EF4}"/>
              </a:ext>
            </a:extLst>
          </p:cNvPr>
          <p:cNvPicPr>
            <a:picLocks noChangeAspect="1"/>
          </p:cNvPicPr>
          <p:nvPr/>
        </p:nvPicPr>
        <p:blipFill>
          <a:blip r:embed="rId6"/>
          <a:srcRect/>
          <a:stretch/>
        </p:blipFill>
        <p:spPr>
          <a:xfrm>
            <a:off x="86456" y="2769993"/>
            <a:ext cx="472343" cy="448726"/>
          </a:xfrm>
          <a:prstGeom prst="rect">
            <a:avLst/>
          </a:prstGeom>
          <a:ln w="28575">
            <a:solidFill>
              <a:schemeClr val="accent2"/>
            </a:solidFill>
          </a:ln>
        </p:spPr>
      </p:pic>
      <p:cxnSp>
        <p:nvCxnSpPr>
          <p:cNvPr id="47" name="直線矢印コネクタ 46">
            <a:extLst>
              <a:ext uri="{FF2B5EF4-FFF2-40B4-BE49-F238E27FC236}">
                <a16:creationId xmlns:a16="http://schemas.microsoft.com/office/drawing/2014/main" id="{87F972D3-768C-4513-AF71-9B05C1956B40}"/>
              </a:ext>
            </a:extLst>
          </p:cNvPr>
          <p:cNvCxnSpPr>
            <a:cxnSpLocks/>
          </p:cNvCxnSpPr>
          <p:nvPr/>
        </p:nvCxnSpPr>
        <p:spPr>
          <a:xfrm>
            <a:off x="581681" y="2940207"/>
            <a:ext cx="30926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4D84D16B-C650-44D4-B2DB-009B7E011A32}"/>
              </a:ext>
            </a:extLst>
          </p:cNvPr>
          <p:cNvSpPr txBox="1"/>
          <p:nvPr/>
        </p:nvSpPr>
        <p:spPr>
          <a:xfrm>
            <a:off x="4074122" y="5729608"/>
            <a:ext cx="406122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r>
              <a:rPr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70DA8F97-2E0D-47D9-8996-6FDBE8597DA0}"/>
              </a:ext>
            </a:extLst>
          </p:cNvPr>
          <p:cNvSpPr txBox="1"/>
          <p:nvPr/>
        </p:nvSpPr>
        <p:spPr>
          <a:xfrm>
            <a:off x="7215623" y="578551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52" name="図 51">
            <a:extLst>
              <a:ext uri="{FF2B5EF4-FFF2-40B4-BE49-F238E27FC236}">
                <a16:creationId xmlns:a16="http://schemas.microsoft.com/office/drawing/2014/main" id="{64B6F676-B955-46CC-80A0-32E9FAA88CA9}"/>
              </a:ext>
            </a:extLst>
          </p:cNvPr>
          <p:cNvPicPr>
            <a:picLocks noChangeAspect="1"/>
          </p:cNvPicPr>
          <p:nvPr/>
        </p:nvPicPr>
        <p:blipFill>
          <a:blip r:embed="rId7"/>
          <a:stretch>
            <a:fillRect/>
          </a:stretch>
        </p:blipFill>
        <p:spPr>
          <a:xfrm>
            <a:off x="5752456" y="5570799"/>
            <a:ext cx="1463167" cy="1044030"/>
          </a:xfrm>
          <a:prstGeom prst="rect">
            <a:avLst/>
          </a:prstGeom>
        </p:spPr>
      </p:pic>
      <p:sp>
        <p:nvSpPr>
          <p:cNvPr id="39" name="テキスト ボックス 38">
            <a:extLst>
              <a:ext uri="{FF2B5EF4-FFF2-40B4-BE49-F238E27FC236}">
                <a16:creationId xmlns:a16="http://schemas.microsoft.com/office/drawing/2014/main" id="{69DB50AC-FBC5-C443-4FD8-7DB9E8E134B1}"/>
              </a:ext>
            </a:extLst>
          </p:cNvPr>
          <p:cNvSpPr txBox="1"/>
          <p:nvPr/>
        </p:nvSpPr>
        <p:spPr>
          <a:xfrm>
            <a:off x="2483591" y="168389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0" name="テキスト ボックス 39">
            <a:extLst>
              <a:ext uri="{FF2B5EF4-FFF2-40B4-BE49-F238E27FC236}">
                <a16:creationId xmlns:a16="http://schemas.microsoft.com/office/drawing/2014/main" id="{9A5F0A5B-A7D7-F92C-330A-AE40146EC7D3}"/>
              </a:ext>
            </a:extLst>
          </p:cNvPr>
          <p:cNvSpPr txBox="1"/>
          <p:nvPr/>
        </p:nvSpPr>
        <p:spPr>
          <a:xfrm>
            <a:off x="2952184" y="1683895"/>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50" name="テキスト ボックス 49">
            <a:extLst>
              <a:ext uri="{FF2B5EF4-FFF2-40B4-BE49-F238E27FC236}">
                <a16:creationId xmlns:a16="http://schemas.microsoft.com/office/drawing/2014/main" id="{73EE8E5E-A5D4-CDC5-78AB-5720F1D61BA9}"/>
              </a:ext>
            </a:extLst>
          </p:cNvPr>
          <p:cNvSpPr txBox="1"/>
          <p:nvPr/>
        </p:nvSpPr>
        <p:spPr>
          <a:xfrm>
            <a:off x="2983488" y="215224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51" name="テキスト ボックス 50">
            <a:extLst>
              <a:ext uri="{FF2B5EF4-FFF2-40B4-BE49-F238E27FC236}">
                <a16:creationId xmlns:a16="http://schemas.microsoft.com/office/drawing/2014/main" id="{331F0055-B237-676A-3327-56CFBD37A879}"/>
              </a:ext>
            </a:extLst>
          </p:cNvPr>
          <p:cNvSpPr txBox="1"/>
          <p:nvPr/>
        </p:nvSpPr>
        <p:spPr>
          <a:xfrm>
            <a:off x="3330634" y="216029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53" name="テキスト ボックス 52">
            <a:extLst>
              <a:ext uri="{FF2B5EF4-FFF2-40B4-BE49-F238E27FC236}">
                <a16:creationId xmlns:a16="http://schemas.microsoft.com/office/drawing/2014/main" id="{2DFC3AF8-15C7-BEC8-2CF6-58A73E0C1E88}"/>
              </a:ext>
            </a:extLst>
          </p:cNvPr>
          <p:cNvSpPr txBox="1"/>
          <p:nvPr/>
        </p:nvSpPr>
        <p:spPr>
          <a:xfrm>
            <a:off x="4578592" y="218895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54" name="テキスト ボックス 53">
            <a:extLst>
              <a:ext uri="{FF2B5EF4-FFF2-40B4-BE49-F238E27FC236}">
                <a16:creationId xmlns:a16="http://schemas.microsoft.com/office/drawing/2014/main" id="{AF4BB9B4-5651-C644-60DB-769617959486}"/>
              </a:ext>
            </a:extLst>
          </p:cNvPr>
          <p:cNvSpPr txBox="1"/>
          <p:nvPr/>
        </p:nvSpPr>
        <p:spPr>
          <a:xfrm>
            <a:off x="4863018" y="217353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55" name="テキスト ボックス 54">
            <a:extLst>
              <a:ext uri="{FF2B5EF4-FFF2-40B4-BE49-F238E27FC236}">
                <a16:creationId xmlns:a16="http://schemas.microsoft.com/office/drawing/2014/main" id="{6D2D3965-AEAD-2768-C62C-285ED760CE8E}"/>
              </a:ext>
            </a:extLst>
          </p:cNvPr>
          <p:cNvSpPr txBox="1"/>
          <p:nvPr/>
        </p:nvSpPr>
        <p:spPr>
          <a:xfrm>
            <a:off x="1830079" y="26623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59" name="テキスト ボックス 58">
            <a:extLst>
              <a:ext uri="{FF2B5EF4-FFF2-40B4-BE49-F238E27FC236}">
                <a16:creationId xmlns:a16="http://schemas.microsoft.com/office/drawing/2014/main" id="{925B96ED-476E-6B37-1A06-A73244C9770A}"/>
              </a:ext>
            </a:extLst>
          </p:cNvPr>
          <p:cNvSpPr txBox="1"/>
          <p:nvPr/>
        </p:nvSpPr>
        <p:spPr>
          <a:xfrm>
            <a:off x="2961802" y="286658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0" name="テキスト ボックス 59">
            <a:extLst>
              <a:ext uri="{FF2B5EF4-FFF2-40B4-BE49-F238E27FC236}">
                <a16:creationId xmlns:a16="http://schemas.microsoft.com/office/drawing/2014/main" id="{79A59642-F618-2211-F50A-A2D0EAFA901B}"/>
              </a:ext>
            </a:extLst>
          </p:cNvPr>
          <p:cNvSpPr txBox="1"/>
          <p:nvPr/>
        </p:nvSpPr>
        <p:spPr>
          <a:xfrm>
            <a:off x="5770372" y="362194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61" name="テキスト ボックス 60">
            <a:extLst>
              <a:ext uri="{FF2B5EF4-FFF2-40B4-BE49-F238E27FC236}">
                <a16:creationId xmlns:a16="http://schemas.microsoft.com/office/drawing/2014/main" id="{4FB83F77-DAE5-8BCA-E970-55F6126D88AD}"/>
              </a:ext>
            </a:extLst>
          </p:cNvPr>
          <p:cNvSpPr txBox="1"/>
          <p:nvPr/>
        </p:nvSpPr>
        <p:spPr>
          <a:xfrm>
            <a:off x="6009828" y="3618731"/>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62" name="テキスト ボックス 61">
            <a:extLst>
              <a:ext uri="{FF2B5EF4-FFF2-40B4-BE49-F238E27FC236}">
                <a16:creationId xmlns:a16="http://schemas.microsoft.com/office/drawing/2014/main" id="{FE26C1D1-611C-8092-9808-BE6CC9547536}"/>
              </a:ext>
            </a:extLst>
          </p:cNvPr>
          <p:cNvSpPr txBox="1"/>
          <p:nvPr/>
        </p:nvSpPr>
        <p:spPr>
          <a:xfrm>
            <a:off x="6966581" y="362712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63" name="テキスト ボックス 62">
            <a:extLst>
              <a:ext uri="{FF2B5EF4-FFF2-40B4-BE49-F238E27FC236}">
                <a16:creationId xmlns:a16="http://schemas.microsoft.com/office/drawing/2014/main" id="{BC136BB7-C939-5465-46EE-9C80B2F8CCAB}"/>
              </a:ext>
            </a:extLst>
          </p:cNvPr>
          <p:cNvSpPr txBox="1"/>
          <p:nvPr/>
        </p:nvSpPr>
        <p:spPr>
          <a:xfrm>
            <a:off x="7212339" y="362712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64" name="テキスト ボックス 63">
            <a:extLst>
              <a:ext uri="{FF2B5EF4-FFF2-40B4-BE49-F238E27FC236}">
                <a16:creationId xmlns:a16="http://schemas.microsoft.com/office/drawing/2014/main" id="{582680C3-2D69-3A20-57A6-A5295BEB17C9}"/>
              </a:ext>
            </a:extLst>
          </p:cNvPr>
          <p:cNvSpPr txBox="1"/>
          <p:nvPr/>
        </p:nvSpPr>
        <p:spPr>
          <a:xfrm>
            <a:off x="6737658" y="557079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Tree>
    <p:extLst>
      <p:ext uri="{BB962C8B-B14F-4D97-AF65-F5344CB8AC3E}">
        <p14:creationId xmlns:p14="http://schemas.microsoft.com/office/powerpoint/2010/main" val="1883761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C2E79FB9-7C08-44C0-AB4D-F4F87BB6382B}"/>
              </a:ext>
            </a:extLst>
          </p:cNvPr>
          <p:cNvPicPr>
            <a:picLocks noChangeAspect="1"/>
          </p:cNvPicPr>
          <p:nvPr/>
        </p:nvPicPr>
        <p:blipFill>
          <a:blip r:embed="rId2"/>
          <a:stretch>
            <a:fillRect/>
          </a:stretch>
        </p:blipFill>
        <p:spPr>
          <a:xfrm>
            <a:off x="680441" y="1622571"/>
            <a:ext cx="5006774" cy="403895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．隠れ家を作ろう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21312" y="380187"/>
            <a:ext cx="525240"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419859"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つく</a:t>
            </a:r>
          </a:p>
        </p:txBody>
      </p:sp>
      <p:sp>
        <p:nvSpPr>
          <p:cNvPr id="41" name="四角形: 角を丸くする 40">
            <a:extLst>
              <a:ext uri="{FF2B5EF4-FFF2-40B4-BE49-F238E27FC236}">
                <a16:creationId xmlns:a16="http://schemas.microsoft.com/office/drawing/2014/main" id="{A5085A73-5229-4D19-99DD-2EDD37C9AE42}"/>
              </a:ext>
            </a:extLst>
          </p:cNvPr>
          <p:cNvSpPr/>
          <p:nvPr/>
        </p:nvSpPr>
        <p:spPr>
          <a:xfrm>
            <a:off x="1914023" y="3537325"/>
            <a:ext cx="565013" cy="374313"/>
          </a:xfrm>
          <a:prstGeom prst="roundRect">
            <a:avLst>
              <a:gd name="adj" fmla="val 36085"/>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44" name="図 43">
            <a:extLst>
              <a:ext uri="{FF2B5EF4-FFF2-40B4-BE49-F238E27FC236}">
                <a16:creationId xmlns:a16="http://schemas.microsoft.com/office/drawing/2014/main" id="{D77C6018-6AE9-4780-9DD6-D9F64A63E94A}"/>
              </a:ext>
            </a:extLst>
          </p:cNvPr>
          <p:cNvPicPr>
            <a:picLocks noChangeAspect="1"/>
          </p:cNvPicPr>
          <p:nvPr/>
        </p:nvPicPr>
        <p:blipFill>
          <a:blip r:embed="rId3"/>
          <a:stretch>
            <a:fillRect/>
          </a:stretch>
        </p:blipFill>
        <p:spPr>
          <a:xfrm>
            <a:off x="85893" y="3427676"/>
            <a:ext cx="494313" cy="472343"/>
          </a:xfrm>
          <a:prstGeom prst="rect">
            <a:avLst/>
          </a:prstGeom>
          <a:ln w="28575">
            <a:solidFill>
              <a:schemeClr val="accent1"/>
            </a:solidFill>
          </a:ln>
        </p:spPr>
      </p:pic>
      <p:cxnSp>
        <p:nvCxnSpPr>
          <p:cNvPr id="45" name="直線矢印コネクタ 44">
            <a:extLst>
              <a:ext uri="{FF2B5EF4-FFF2-40B4-BE49-F238E27FC236}">
                <a16:creationId xmlns:a16="http://schemas.microsoft.com/office/drawing/2014/main" id="{C30FAD24-0B8D-48CD-BA4D-3B68A09C3046}"/>
              </a:ext>
            </a:extLst>
          </p:cNvPr>
          <p:cNvCxnSpPr>
            <a:cxnSpLocks/>
            <a:stCxn id="44" idx="3"/>
          </p:cNvCxnSpPr>
          <p:nvPr/>
        </p:nvCxnSpPr>
        <p:spPr>
          <a:xfrm>
            <a:off x="580206" y="3663848"/>
            <a:ext cx="56501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6" name="図 45">
            <a:extLst>
              <a:ext uri="{FF2B5EF4-FFF2-40B4-BE49-F238E27FC236}">
                <a16:creationId xmlns:a16="http://schemas.microsoft.com/office/drawing/2014/main" id="{765E5C59-41DB-471D-9293-48972C207EF4}"/>
              </a:ext>
            </a:extLst>
          </p:cNvPr>
          <p:cNvPicPr>
            <a:picLocks noChangeAspect="1"/>
          </p:cNvPicPr>
          <p:nvPr/>
        </p:nvPicPr>
        <p:blipFill>
          <a:blip r:embed="rId4"/>
          <a:srcRect/>
          <a:stretch/>
        </p:blipFill>
        <p:spPr>
          <a:xfrm>
            <a:off x="107863" y="2885797"/>
            <a:ext cx="472343" cy="448726"/>
          </a:xfrm>
          <a:prstGeom prst="rect">
            <a:avLst/>
          </a:prstGeom>
          <a:ln w="28575">
            <a:solidFill>
              <a:schemeClr val="accent2"/>
            </a:solidFill>
          </a:ln>
        </p:spPr>
      </p:pic>
      <p:cxnSp>
        <p:nvCxnSpPr>
          <p:cNvPr id="47" name="直線矢印コネクタ 46">
            <a:extLst>
              <a:ext uri="{FF2B5EF4-FFF2-40B4-BE49-F238E27FC236}">
                <a16:creationId xmlns:a16="http://schemas.microsoft.com/office/drawing/2014/main" id="{87F972D3-768C-4513-AF71-9B05C1956B40}"/>
              </a:ext>
            </a:extLst>
          </p:cNvPr>
          <p:cNvCxnSpPr>
            <a:cxnSpLocks/>
          </p:cNvCxnSpPr>
          <p:nvPr/>
        </p:nvCxnSpPr>
        <p:spPr>
          <a:xfrm>
            <a:off x="593788" y="3262354"/>
            <a:ext cx="44489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0C9D871E-1F92-476B-B590-87ADA13282FC}"/>
              </a:ext>
            </a:extLst>
          </p:cNvPr>
          <p:cNvSpPr txBox="1"/>
          <p:nvPr/>
        </p:nvSpPr>
        <p:spPr>
          <a:xfrm>
            <a:off x="4385357" y="909152"/>
            <a:ext cx="409305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3</a:t>
            </a:r>
            <a:r>
              <a:rPr lang="ja-JP" altLang="en-US" b="1" dirty="0">
                <a:solidFill>
                  <a:srgbClr val="575E75"/>
                </a:solidFill>
                <a:latin typeface="メイリオ" panose="020B0604030504040204" pitchFamily="50" charset="-128"/>
                <a:ea typeface="メイリオ" panose="020B0604030504040204" pitchFamily="50" charset="-128"/>
              </a:rPr>
              <a:t>回</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4DF74CDF-E4B8-48D5-95F3-1A5C809A3077}"/>
              </a:ext>
            </a:extLst>
          </p:cNvPr>
          <p:cNvSpPr txBox="1"/>
          <p:nvPr/>
        </p:nvSpPr>
        <p:spPr>
          <a:xfrm>
            <a:off x="7526857" y="96505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7212DF67-01AE-4E48-B8A9-58E3D201E0C6}"/>
              </a:ext>
            </a:extLst>
          </p:cNvPr>
          <p:cNvSpPr txBox="1"/>
          <p:nvPr/>
        </p:nvSpPr>
        <p:spPr>
          <a:xfrm>
            <a:off x="5392663" y="1530888"/>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868E1FBB-8716-49EE-A7F8-443FE34E7908}"/>
              </a:ext>
            </a:extLst>
          </p:cNvPr>
          <p:cNvSpPr txBox="1"/>
          <p:nvPr/>
        </p:nvSpPr>
        <p:spPr>
          <a:xfrm>
            <a:off x="4724229" y="1530888"/>
            <a:ext cx="4549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a:t>
            </a:r>
            <a:endParaRPr kumimoji="1" lang="ja-JP" altLang="en-US" sz="1000" dirty="0">
              <a:latin typeface="メイリオ" panose="020B0604030504040204" pitchFamily="50" charset="-128"/>
              <a:ea typeface="メイリオ" panose="020B0604030504040204" pitchFamily="50" charset="-128"/>
            </a:endParaRPr>
          </a:p>
        </p:txBody>
      </p:sp>
      <p:pic>
        <p:nvPicPr>
          <p:cNvPr id="53" name="図 52">
            <a:extLst>
              <a:ext uri="{FF2B5EF4-FFF2-40B4-BE49-F238E27FC236}">
                <a16:creationId xmlns:a16="http://schemas.microsoft.com/office/drawing/2014/main" id="{E7721CF1-F111-4067-B272-9D9ADBAABF51}"/>
              </a:ext>
            </a:extLst>
          </p:cNvPr>
          <p:cNvPicPr>
            <a:picLocks noChangeAspect="1"/>
          </p:cNvPicPr>
          <p:nvPr/>
        </p:nvPicPr>
        <p:blipFill>
          <a:blip r:embed="rId5"/>
          <a:stretch>
            <a:fillRect/>
          </a:stretch>
        </p:blipFill>
        <p:spPr>
          <a:xfrm>
            <a:off x="6063690" y="668197"/>
            <a:ext cx="1463167" cy="1044030"/>
          </a:xfrm>
          <a:prstGeom prst="rect">
            <a:avLst/>
          </a:prstGeom>
        </p:spPr>
      </p:pic>
      <p:sp>
        <p:nvSpPr>
          <p:cNvPr id="55" name="四角形: 角を丸くする 54">
            <a:extLst>
              <a:ext uri="{FF2B5EF4-FFF2-40B4-BE49-F238E27FC236}">
                <a16:creationId xmlns:a16="http://schemas.microsoft.com/office/drawing/2014/main" id="{EC4CDD2C-B64B-4FF7-878E-351CF133B3C4}"/>
              </a:ext>
            </a:extLst>
          </p:cNvPr>
          <p:cNvSpPr/>
          <p:nvPr/>
        </p:nvSpPr>
        <p:spPr>
          <a:xfrm>
            <a:off x="1557963" y="3120445"/>
            <a:ext cx="444899" cy="343119"/>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9" name="テキスト ボックス 58">
            <a:extLst>
              <a:ext uri="{FF2B5EF4-FFF2-40B4-BE49-F238E27FC236}">
                <a16:creationId xmlns:a16="http://schemas.microsoft.com/office/drawing/2014/main" id="{98E898D7-EC82-43AE-9F3A-08109F4805E8}"/>
              </a:ext>
            </a:extLst>
          </p:cNvPr>
          <p:cNvSpPr txBox="1"/>
          <p:nvPr/>
        </p:nvSpPr>
        <p:spPr>
          <a:xfrm>
            <a:off x="4950149" y="4392718"/>
            <a:ext cx="409305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93F70AD5-B63C-44CA-9285-08182BD3717C}"/>
              </a:ext>
            </a:extLst>
          </p:cNvPr>
          <p:cNvSpPr txBox="1"/>
          <p:nvPr/>
        </p:nvSpPr>
        <p:spPr>
          <a:xfrm>
            <a:off x="8311654" y="500891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1" name="図 60">
            <a:extLst>
              <a:ext uri="{FF2B5EF4-FFF2-40B4-BE49-F238E27FC236}">
                <a16:creationId xmlns:a16="http://schemas.microsoft.com/office/drawing/2014/main" id="{09D93606-C036-4B20-94CE-F52EABBC5460}"/>
              </a:ext>
            </a:extLst>
          </p:cNvPr>
          <p:cNvPicPr>
            <a:picLocks noChangeAspect="1"/>
          </p:cNvPicPr>
          <p:nvPr/>
        </p:nvPicPr>
        <p:blipFill>
          <a:blip r:embed="rId6"/>
          <a:stretch>
            <a:fillRect/>
          </a:stretch>
        </p:blipFill>
        <p:spPr>
          <a:xfrm>
            <a:off x="5026651" y="5010273"/>
            <a:ext cx="3132091" cy="579170"/>
          </a:xfrm>
          <a:prstGeom prst="rect">
            <a:avLst/>
          </a:prstGeom>
        </p:spPr>
      </p:pic>
      <p:sp>
        <p:nvSpPr>
          <p:cNvPr id="62" name="テキスト ボックス 61">
            <a:extLst>
              <a:ext uri="{FF2B5EF4-FFF2-40B4-BE49-F238E27FC236}">
                <a16:creationId xmlns:a16="http://schemas.microsoft.com/office/drawing/2014/main" id="{0ADE6F60-92D6-4B0F-8BB5-10CDD9D07980}"/>
              </a:ext>
            </a:extLst>
          </p:cNvPr>
          <p:cNvSpPr txBox="1"/>
          <p:nvPr/>
        </p:nvSpPr>
        <p:spPr>
          <a:xfrm>
            <a:off x="4867016" y="2616218"/>
            <a:ext cx="3485631"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下</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45F1BD6A-E064-43B1-93E7-6F0C75534825}"/>
              </a:ext>
            </a:extLst>
          </p:cNvPr>
          <p:cNvSpPr txBox="1"/>
          <p:nvPr/>
        </p:nvSpPr>
        <p:spPr>
          <a:xfrm>
            <a:off x="7336757" y="324589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grpSp>
        <p:nvGrpSpPr>
          <p:cNvPr id="64" name="グループ化 63">
            <a:extLst>
              <a:ext uri="{FF2B5EF4-FFF2-40B4-BE49-F238E27FC236}">
                <a16:creationId xmlns:a16="http://schemas.microsoft.com/office/drawing/2014/main" id="{E8D0A40C-805A-47FD-BAD9-61B77C69C63E}"/>
              </a:ext>
            </a:extLst>
          </p:cNvPr>
          <p:cNvGrpSpPr/>
          <p:nvPr/>
        </p:nvGrpSpPr>
        <p:grpSpPr>
          <a:xfrm>
            <a:off x="7720819" y="5571999"/>
            <a:ext cx="1215452" cy="1215452"/>
            <a:chOff x="5638108" y="5543188"/>
            <a:chExt cx="1215452" cy="1215452"/>
          </a:xfrm>
        </p:grpSpPr>
        <p:sp>
          <p:nvSpPr>
            <p:cNvPr id="65" name="楕円 64">
              <a:extLst>
                <a:ext uri="{FF2B5EF4-FFF2-40B4-BE49-F238E27FC236}">
                  <a16:creationId xmlns:a16="http://schemas.microsoft.com/office/drawing/2014/main" id="{7B40EC6C-2E81-4B2F-A463-38A0F6DC1423}"/>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66" name="図 65">
              <a:extLst>
                <a:ext uri="{FF2B5EF4-FFF2-40B4-BE49-F238E27FC236}">
                  <a16:creationId xmlns:a16="http://schemas.microsoft.com/office/drawing/2014/main" id="{854585AF-7FE1-411B-89F1-1E53A31B1D7E}"/>
                </a:ext>
              </a:extLst>
            </p:cNvPr>
            <p:cNvPicPr>
              <a:picLocks noChangeAspect="1"/>
            </p:cNvPicPr>
            <p:nvPr/>
          </p:nvPicPr>
          <p:blipFill rotWithShape="1">
            <a:blip r:embed="rId7"/>
            <a:srcRect l="9416" t="9912" r="9339" b="10536"/>
            <a:stretch/>
          </p:blipFill>
          <p:spPr>
            <a:xfrm>
              <a:off x="5938259" y="5686636"/>
              <a:ext cx="613737" cy="572336"/>
            </a:xfrm>
            <a:prstGeom prst="rect">
              <a:avLst/>
            </a:prstGeom>
          </p:spPr>
        </p:pic>
        <p:sp>
          <p:nvSpPr>
            <p:cNvPr id="67" name="テキスト ボックス 66">
              <a:extLst>
                <a:ext uri="{FF2B5EF4-FFF2-40B4-BE49-F238E27FC236}">
                  <a16:creationId xmlns:a16="http://schemas.microsoft.com/office/drawing/2014/main" id="{97219D3C-CB11-4285-B636-B648BABAA3C5}"/>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DBE397BA-8DAF-4486-9540-845D80CE6A53}"/>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70" name="テキスト ボックス 69">
            <a:extLst>
              <a:ext uri="{FF2B5EF4-FFF2-40B4-BE49-F238E27FC236}">
                <a16:creationId xmlns:a16="http://schemas.microsoft.com/office/drawing/2014/main" id="{254EACED-DF16-4A42-AED0-27F45FEE393D}"/>
              </a:ext>
            </a:extLst>
          </p:cNvPr>
          <p:cNvSpPr txBox="1"/>
          <p:nvPr/>
        </p:nvSpPr>
        <p:spPr>
          <a:xfrm>
            <a:off x="5026651" y="379940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pic>
        <p:nvPicPr>
          <p:cNvPr id="71" name="図 70">
            <a:extLst>
              <a:ext uri="{FF2B5EF4-FFF2-40B4-BE49-F238E27FC236}">
                <a16:creationId xmlns:a16="http://schemas.microsoft.com/office/drawing/2014/main" id="{A35AF57D-AAEA-4254-A4DF-F5B01BEE567D}"/>
              </a:ext>
            </a:extLst>
          </p:cNvPr>
          <p:cNvPicPr>
            <a:picLocks noChangeAspect="1"/>
          </p:cNvPicPr>
          <p:nvPr/>
        </p:nvPicPr>
        <p:blipFill>
          <a:blip r:embed="rId8"/>
          <a:stretch>
            <a:fillRect/>
          </a:stretch>
        </p:blipFill>
        <p:spPr>
          <a:xfrm>
            <a:off x="5016170" y="3284013"/>
            <a:ext cx="2194750" cy="563929"/>
          </a:xfrm>
          <a:prstGeom prst="rect">
            <a:avLst/>
          </a:prstGeom>
        </p:spPr>
      </p:pic>
      <p:sp>
        <p:nvSpPr>
          <p:cNvPr id="72" name="テキスト ボックス 71">
            <a:extLst>
              <a:ext uri="{FF2B5EF4-FFF2-40B4-BE49-F238E27FC236}">
                <a16:creationId xmlns:a16="http://schemas.microsoft.com/office/drawing/2014/main" id="{ECB92366-1CB7-4CDC-A64A-0BBDA58C4CD6}"/>
              </a:ext>
            </a:extLst>
          </p:cNvPr>
          <p:cNvSpPr txBox="1"/>
          <p:nvPr/>
        </p:nvSpPr>
        <p:spPr>
          <a:xfrm>
            <a:off x="5716644" y="3787008"/>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73" name="四角形: 角を丸くする 72">
            <a:extLst>
              <a:ext uri="{FF2B5EF4-FFF2-40B4-BE49-F238E27FC236}">
                <a16:creationId xmlns:a16="http://schemas.microsoft.com/office/drawing/2014/main" id="{709D7C68-CE32-4478-9492-CEE182DB4B60}"/>
              </a:ext>
            </a:extLst>
          </p:cNvPr>
          <p:cNvSpPr/>
          <p:nvPr/>
        </p:nvSpPr>
        <p:spPr>
          <a:xfrm>
            <a:off x="2108720" y="4599423"/>
            <a:ext cx="565013" cy="374313"/>
          </a:xfrm>
          <a:prstGeom prst="roundRect">
            <a:avLst>
              <a:gd name="adj" fmla="val 36085"/>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4" name="テキスト ボックス 73">
            <a:extLst>
              <a:ext uri="{FF2B5EF4-FFF2-40B4-BE49-F238E27FC236}">
                <a16:creationId xmlns:a16="http://schemas.microsoft.com/office/drawing/2014/main" id="{ACCC5A84-8E62-44F3-947E-90BFD43D4457}"/>
              </a:ext>
            </a:extLst>
          </p:cNvPr>
          <p:cNvSpPr txBox="1"/>
          <p:nvPr/>
        </p:nvSpPr>
        <p:spPr>
          <a:xfrm>
            <a:off x="67512" y="5931927"/>
            <a:ext cx="777566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右</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E9E0B1E1-0F49-4F95-A57A-382FB44A5684}"/>
              </a:ext>
            </a:extLst>
          </p:cNvPr>
          <p:cNvSpPr txBox="1"/>
          <p:nvPr/>
        </p:nvSpPr>
        <p:spPr>
          <a:xfrm>
            <a:off x="4833151" y="599197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0BEDFF04-75E2-4D85-8F66-0D255D51AAB4}"/>
              </a:ext>
            </a:extLst>
          </p:cNvPr>
          <p:cNvSpPr txBox="1"/>
          <p:nvPr/>
        </p:nvSpPr>
        <p:spPr>
          <a:xfrm>
            <a:off x="5723552" y="599197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2E64004E-BF2F-44E5-ACEA-F4F14EB3FFE3}"/>
              </a:ext>
            </a:extLst>
          </p:cNvPr>
          <p:cNvSpPr txBox="1"/>
          <p:nvPr/>
        </p:nvSpPr>
        <p:spPr>
          <a:xfrm>
            <a:off x="6439926" y="5991971"/>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1AFC507C-102D-47A4-AB25-0C3C42DB8680}"/>
              </a:ext>
            </a:extLst>
          </p:cNvPr>
          <p:cNvPicPr>
            <a:picLocks noChangeAspect="1"/>
          </p:cNvPicPr>
          <p:nvPr/>
        </p:nvPicPr>
        <p:blipFill>
          <a:blip r:embed="rId9"/>
          <a:stretch>
            <a:fillRect/>
          </a:stretch>
        </p:blipFill>
        <p:spPr>
          <a:xfrm>
            <a:off x="2438685" y="6048171"/>
            <a:ext cx="2339543" cy="548688"/>
          </a:xfrm>
          <a:prstGeom prst="rect">
            <a:avLst/>
          </a:prstGeom>
        </p:spPr>
      </p:pic>
      <p:sp>
        <p:nvSpPr>
          <p:cNvPr id="37" name="テキスト ボックス 36">
            <a:extLst>
              <a:ext uri="{FF2B5EF4-FFF2-40B4-BE49-F238E27FC236}">
                <a16:creationId xmlns:a16="http://schemas.microsoft.com/office/drawing/2014/main" id="{263943F9-8176-7918-8100-61AF0343A26D}"/>
              </a:ext>
            </a:extLst>
          </p:cNvPr>
          <p:cNvSpPr txBox="1"/>
          <p:nvPr/>
        </p:nvSpPr>
        <p:spPr>
          <a:xfrm>
            <a:off x="2483591" y="168389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8" name="テキスト ボックス 37">
            <a:extLst>
              <a:ext uri="{FF2B5EF4-FFF2-40B4-BE49-F238E27FC236}">
                <a16:creationId xmlns:a16="http://schemas.microsoft.com/office/drawing/2014/main" id="{B7E88CC7-F2B3-339A-B8A5-D5F6A6FDC15C}"/>
              </a:ext>
            </a:extLst>
          </p:cNvPr>
          <p:cNvSpPr txBox="1"/>
          <p:nvPr/>
        </p:nvSpPr>
        <p:spPr>
          <a:xfrm>
            <a:off x="2952184" y="1683895"/>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2" name="テキスト ボックス 41">
            <a:extLst>
              <a:ext uri="{FF2B5EF4-FFF2-40B4-BE49-F238E27FC236}">
                <a16:creationId xmlns:a16="http://schemas.microsoft.com/office/drawing/2014/main" id="{2C05FC76-8747-3080-BAD6-26DDC0F7AE85}"/>
              </a:ext>
            </a:extLst>
          </p:cNvPr>
          <p:cNvSpPr txBox="1"/>
          <p:nvPr/>
        </p:nvSpPr>
        <p:spPr>
          <a:xfrm>
            <a:off x="2983488" y="215224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43" name="テキスト ボックス 42">
            <a:extLst>
              <a:ext uri="{FF2B5EF4-FFF2-40B4-BE49-F238E27FC236}">
                <a16:creationId xmlns:a16="http://schemas.microsoft.com/office/drawing/2014/main" id="{66278071-3EAC-5600-15D8-FF531F61644B}"/>
              </a:ext>
            </a:extLst>
          </p:cNvPr>
          <p:cNvSpPr txBox="1"/>
          <p:nvPr/>
        </p:nvSpPr>
        <p:spPr>
          <a:xfrm>
            <a:off x="3330634" y="216029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48" name="テキスト ボックス 47">
            <a:extLst>
              <a:ext uri="{FF2B5EF4-FFF2-40B4-BE49-F238E27FC236}">
                <a16:creationId xmlns:a16="http://schemas.microsoft.com/office/drawing/2014/main" id="{F3B01AFF-DFC2-D087-EF34-06BE40862969}"/>
              </a:ext>
            </a:extLst>
          </p:cNvPr>
          <p:cNvSpPr txBox="1"/>
          <p:nvPr/>
        </p:nvSpPr>
        <p:spPr>
          <a:xfrm>
            <a:off x="4578592" y="218895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49" name="テキスト ボックス 48">
            <a:extLst>
              <a:ext uri="{FF2B5EF4-FFF2-40B4-BE49-F238E27FC236}">
                <a16:creationId xmlns:a16="http://schemas.microsoft.com/office/drawing/2014/main" id="{38A70568-CDD4-EE84-BD40-B53D641C7E09}"/>
              </a:ext>
            </a:extLst>
          </p:cNvPr>
          <p:cNvSpPr txBox="1"/>
          <p:nvPr/>
        </p:nvSpPr>
        <p:spPr>
          <a:xfrm>
            <a:off x="4863018" y="217353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52" name="テキスト ボックス 51">
            <a:extLst>
              <a:ext uri="{FF2B5EF4-FFF2-40B4-BE49-F238E27FC236}">
                <a16:creationId xmlns:a16="http://schemas.microsoft.com/office/drawing/2014/main" id="{CE3CEFAA-8D15-366A-56C0-8263118B48AE}"/>
              </a:ext>
            </a:extLst>
          </p:cNvPr>
          <p:cNvSpPr txBox="1"/>
          <p:nvPr/>
        </p:nvSpPr>
        <p:spPr>
          <a:xfrm>
            <a:off x="1830079" y="26623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54" name="テキスト ボックス 53">
            <a:extLst>
              <a:ext uri="{FF2B5EF4-FFF2-40B4-BE49-F238E27FC236}">
                <a16:creationId xmlns:a16="http://schemas.microsoft.com/office/drawing/2014/main" id="{3D34D629-EB4A-56D0-DF88-8A9BE5B487E9}"/>
              </a:ext>
            </a:extLst>
          </p:cNvPr>
          <p:cNvSpPr txBox="1"/>
          <p:nvPr/>
        </p:nvSpPr>
        <p:spPr>
          <a:xfrm>
            <a:off x="1959422" y="309253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56" name="テキスト ボックス 55">
            <a:extLst>
              <a:ext uri="{FF2B5EF4-FFF2-40B4-BE49-F238E27FC236}">
                <a16:creationId xmlns:a16="http://schemas.microsoft.com/office/drawing/2014/main" id="{774B4F5A-6AC0-9502-B187-40713CFAF4BA}"/>
              </a:ext>
            </a:extLst>
          </p:cNvPr>
          <p:cNvSpPr txBox="1"/>
          <p:nvPr/>
        </p:nvSpPr>
        <p:spPr>
          <a:xfrm>
            <a:off x="1933080" y="35020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7" name="テキスト ボックス 56">
            <a:extLst>
              <a:ext uri="{FF2B5EF4-FFF2-40B4-BE49-F238E27FC236}">
                <a16:creationId xmlns:a16="http://schemas.microsoft.com/office/drawing/2014/main" id="{084CFBF0-E40F-AB49-2CCB-9B31DFB23264}"/>
              </a:ext>
            </a:extLst>
          </p:cNvPr>
          <p:cNvSpPr txBox="1"/>
          <p:nvPr/>
        </p:nvSpPr>
        <p:spPr>
          <a:xfrm>
            <a:off x="2610567" y="350202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58" name="テキスト ボックス 57">
            <a:extLst>
              <a:ext uri="{FF2B5EF4-FFF2-40B4-BE49-F238E27FC236}">
                <a16:creationId xmlns:a16="http://schemas.microsoft.com/office/drawing/2014/main" id="{5CC2AFC9-F337-D5E4-963D-2A42D0EC3C37}"/>
              </a:ext>
            </a:extLst>
          </p:cNvPr>
          <p:cNvSpPr txBox="1"/>
          <p:nvPr/>
        </p:nvSpPr>
        <p:spPr>
          <a:xfrm>
            <a:off x="1939443" y="391508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9" name="テキスト ボックス 68">
            <a:extLst>
              <a:ext uri="{FF2B5EF4-FFF2-40B4-BE49-F238E27FC236}">
                <a16:creationId xmlns:a16="http://schemas.microsoft.com/office/drawing/2014/main" id="{F8902367-9E88-8D69-0B91-E3FBC4A2D266}"/>
              </a:ext>
            </a:extLst>
          </p:cNvPr>
          <p:cNvSpPr txBox="1"/>
          <p:nvPr/>
        </p:nvSpPr>
        <p:spPr>
          <a:xfrm>
            <a:off x="3444360" y="390531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77" name="テキスト ボックス 76">
            <a:extLst>
              <a:ext uri="{FF2B5EF4-FFF2-40B4-BE49-F238E27FC236}">
                <a16:creationId xmlns:a16="http://schemas.microsoft.com/office/drawing/2014/main" id="{939C43A7-8C48-B7AA-6849-D2F008C61146}"/>
              </a:ext>
            </a:extLst>
          </p:cNvPr>
          <p:cNvSpPr txBox="1"/>
          <p:nvPr/>
        </p:nvSpPr>
        <p:spPr>
          <a:xfrm>
            <a:off x="1703574" y="459457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79" name="テキスト ボックス 78">
            <a:extLst>
              <a:ext uri="{FF2B5EF4-FFF2-40B4-BE49-F238E27FC236}">
                <a16:creationId xmlns:a16="http://schemas.microsoft.com/office/drawing/2014/main" id="{18ABA1CD-EA9B-3E1D-1ADB-D503634F0DA8}"/>
              </a:ext>
            </a:extLst>
          </p:cNvPr>
          <p:cNvSpPr txBox="1"/>
          <p:nvPr/>
        </p:nvSpPr>
        <p:spPr>
          <a:xfrm>
            <a:off x="2187210" y="460115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80" name="テキスト ボックス 79">
            <a:extLst>
              <a:ext uri="{FF2B5EF4-FFF2-40B4-BE49-F238E27FC236}">
                <a16:creationId xmlns:a16="http://schemas.microsoft.com/office/drawing/2014/main" id="{F55DC8C1-3C25-1198-2DD7-7A1CF400DC3D}"/>
              </a:ext>
            </a:extLst>
          </p:cNvPr>
          <p:cNvSpPr txBox="1"/>
          <p:nvPr/>
        </p:nvSpPr>
        <p:spPr>
          <a:xfrm>
            <a:off x="2750793" y="459457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88" name="テキスト ボックス 87">
            <a:extLst>
              <a:ext uri="{FF2B5EF4-FFF2-40B4-BE49-F238E27FC236}">
                <a16:creationId xmlns:a16="http://schemas.microsoft.com/office/drawing/2014/main" id="{8090F7F7-492C-D36D-2CB8-E354157EEA0A}"/>
              </a:ext>
            </a:extLst>
          </p:cNvPr>
          <p:cNvSpPr txBox="1"/>
          <p:nvPr/>
        </p:nvSpPr>
        <p:spPr>
          <a:xfrm>
            <a:off x="7041643" y="68477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90" name="テキスト ボックス 89">
            <a:extLst>
              <a:ext uri="{FF2B5EF4-FFF2-40B4-BE49-F238E27FC236}">
                <a16:creationId xmlns:a16="http://schemas.microsoft.com/office/drawing/2014/main" id="{CC297180-1B77-59C8-C6AF-8DEA97371C6D}"/>
              </a:ext>
            </a:extLst>
          </p:cNvPr>
          <p:cNvSpPr txBox="1"/>
          <p:nvPr/>
        </p:nvSpPr>
        <p:spPr>
          <a:xfrm>
            <a:off x="5867937" y="331434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91" name="テキスト ボックス 90">
            <a:extLst>
              <a:ext uri="{FF2B5EF4-FFF2-40B4-BE49-F238E27FC236}">
                <a16:creationId xmlns:a16="http://schemas.microsoft.com/office/drawing/2014/main" id="{EB5FE4FF-E9DD-431B-8098-37F95DF2306F}"/>
              </a:ext>
            </a:extLst>
          </p:cNvPr>
          <p:cNvSpPr txBox="1"/>
          <p:nvPr/>
        </p:nvSpPr>
        <p:spPr>
          <a:xfrm>
            <a:off x="6521001" y="3299795"/>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92" name="テキスト ボックス 91">
            <a:extLst>
              <a:ext uri="{FF2B5EF4-FFF2-40B4-BE49-F238E27FC236}">
                <a16:creationId xmlns:a16="http://schemas.microsoft.com/office/drawing/2014/main" id="{43E01A6D-DD12-8DB1-39A2-CCA4DF086E52}"/>
              </a:ext>
            </a:extLst>
          </p:cNvPr>
          <p:cNvSpPr txBox="1"/>
          <p:nvPr/>
        </p:nvSpPr>
        <p:spPr>
          <a:xfrm>
            <a:off x="5875280" y="505985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93" name="テキスト ボックス 92">
            <a:extLst>
              <a:ext uri="{FF2B5EF4-FFF2-40B4-BE49-F238E27FC236}">
                <a16:creationId xmlns:a16="http://schemas.microsoft.com/office/drawing/2014/main" id="{33B6E90F-38EC-720D-8B99-BFE15844815F}"/>
              </a:ext>
            </a:extLst>
          </p:cNvPr>
          <p:cNvSpPr txBox="1"/>
          <p:nvPr/>
        </p:nvSpPr>
        <p:spPr>
          <a:xfrm>
            <a:off x="7380197" y="505008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94" name="テキスト ボックス 93">
            <a:extLst>
              <a:ext uri="{FF2B5EF4-FFF2-40B4-BE49-F238E27FC236}">
                <a16:creationId xmlns:a16="http://schemas.microsoft.com/office/drawing/2014/main" id="{81F99497-86C6-740F-83CF-7D90145CF783}"/>
              </a:ext>
            </a:extLst>
          </p:cNvPr>
          <p:cNvSpPr txBox="1"/>
          <p:nvPr/>
        </p:nvSpPr>
        <p:spPr>
          <a:xfrm>
            <a:off x="3191070" y="607060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95" name="テキスト ボックス 94">
            <a:extLst>
              <a:ext uri="{FF2B5EF4-FFF2-40B4-BE49-F238E27FC236}">
                <a16:creationId xmlns:a16="http://schemas.microsoft.com/office/drawing/2014/main" id="{1BAA90CF-31C6-8048-B408-4F90BE35AACE}"/>
              </a:ext>
            </a:extLst>
          </p:cNvPr>
          <p:cNvSpPr txBox="1"/>
          <p:nvPr/>
        </p:nvSpPr>
        <p:spPr>
          <a:xfrm>
            <a:off x="3674706" y="607718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96" name="テキスト ボックス 95">
            <a:extLst>
              <a:ext uri="{FF2B5EF4-FFF2-40B4-BE49-F238E27FC236}">
                <a16:creationId xmlns:a16="http://schemas.microsoft.com/office/drawing/2014/main" id="{9C64B0B2-A7D4-A6CE-1115-220E29D22822}"/>
              </a:ext>
            </a:extLst>
          </p:cNvPr>
          <p:cNvSpPr txBox="1"/>
          <p:nvPr/>
        </p:nvSpPr>
        <p:spPr>
          <a:xfrm>
            <a:off x="4238289" y="607060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Tree>
    <p:extLst>
      <p:ext uri="{BB962C8B-B14F-4D97-AF65-F5344CB8AC3E}">
        <p14:creationId xmlns:p14="http://schemas.microsoft.com/office/powerpoint/2010/main" val="6861180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．隠れ家を作ろう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21312" y="380187"/>
            <a:ext cx="525240"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419859"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つく</a:t>
            </a:r>
          </a:p>
        </p:txBody>
      </p:sp>
      <p:pic>
        <p:nvPicPr>
          <p:cNvPr id="37" name="図 36">
            <a:extLst>
              <a:ext uri="{FF2B5EF4-FFF2-40B4-BE49-F238E27FC236}">
                <a16:creationId xmlns:a16="http://schemas.microsoft.com/office/drawing/2014/main" id="{437F83A5-7B24-4B94-8B0C-A38DFD30B82C}"/>
              </a:ext>
            </a:extLst>
          </p:cNvPr>
          <p:cNvPicPr>
            <a:picLocks noChangeAspect="1"/>
          </p:cNvPicPr>
          <p:nvPr/>
        </p:nvPicPr>
        <p:blipFill>
          <a:blip r:embed="rId2"/>
          <a:srcRect/>
          <a:stretch/>
        </p:blipFill>
        <p:spPr>
          <a:xfrm>
            <a:off x="942622" y="2149576"/>
            <a:ext cx="7107735" cy="4620027"/>
          </a:xfrm>
          <a:prstGeom prst="rect">
            <a:avLst/>
          </a:prstGeom>
        </p:spPr>
      </p:pic>
      <p:sp>
        <p:nvSpPr>
          <p:cNvPr id="38" name="テキスト ボックス 37">
            <a:extLst>
              <a:ext uri="{FF2B5EF4-FFF2-40B4-BE49-F238E27FC236}">
                <a16:creationId xmlns:a16="http://schemas.microsoft.com/office/drawing/2014/main" id="{95AFBB00-AA6B-42A8-AA39-DCAF782AF291}"/>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bamboo</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90101763-DE6A-4FC2-8A0B-7B329E751C70}"/>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43" name="テキスト ボックス 42">
            <a:extLst>
              <a:ext uri="{FF2B5EF4-FFF2-40B4-BE49-F238E27FC236}">
                <a16:creationId xmlns:a16="http://schemas.microsoft.com/office/drawing/2014/main" id="{19599108-F0F3-4392-AF9D-52C619E49A15}"/>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8" name="テキスト ボックス 47">
            <a:extLst>
              <a:ext uri="{FF2B5EF4-FFF2-40B4-BE49-F238E27FC236}">
                <a16:creationId xmlns:a16="http://schemas.microsoft.com/office/drawing/2014/main" id="{F3329458-D51C-4B3A-8101-A282628CD15E}"/>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9" name="正方形/長方形 48">
            <a:extLst>
              <a:ext uri="{FF2B5EF4-FFF2-40B4-BE49-F238E27FC236}">
                <a16:creationId xmlns:a16="http://schemas.microsoft.com/office/drawing/2014/main" id="{2FD3CC4C-B525-4656-A4D5-EF12B4B4794E}"/>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 name="正方形/長方形 51">
            <a:extLst>
              <a:ext uri="{FF2B5EF4-FFF2-40B4-BE49-F238E27FC236}">
                <a16:creationId xmlns:a16="http://schemas.microsoft.com/office/drawing/2014/main" id="{1781FA80-AAD5-4136-9DBC-2A05661CC2B9}"/>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吹き出し: 角を丸めた四角形 53">
            <a:extLst>
              <a:ext uri="{FF2B5EF4-FFF2-40B4-BE49-F238E27FC236}">
                <a16:creationId xmlns:a16="http://schemas.microsoft.com/office/drawing/2014/main" id="{D48F590E-8950-475F-B1C4-E666E2457C76}"/>
              </a:ext>
            </a:extLst>
          </p:cNvPr>
          <p:cNvSpPr/>
          <p:nvPr/>
        </p:nvSpPr>
        <p:spPr>
          <a:xfrm>
            <a:off x="2266605" y="5682644"/>
            <a:ext cx="1870399"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56" name="テキスト ボックス 55">
            <a:extLst>
              <a:ext uri="{FF2B5EF4-FFF2-40B4-BE49-F238E27FC236}">
                <a16:creationId xmlns:a16="http://schemas.microsoft.com/office/drawing/2014/main" id="{A5595F18-FBB4-4E83-B804-5B68DE2B182B}"/>
              </a:ext>
            </a:extLst>
          </p:cNvPr>
          <p:cNvSpPr txBox="1"/>
          <p:nvPr/>
        </p:nvSpPr>
        <p:spPr>
          <a:xfrm>
            <a:off x="2289964" y="5676170"/>
            <a:ext cx="1870399"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bamboo</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EA5665E2-47F7-40D4-9588-396013268C6E}"/>
              </a:ext>
            </a:extLst>
          </p:cNvPr>
          <p:cNvSpPr txBox="1"/>
          <p:nvPr/>
        </p:nvSpPr>
        <p:spPr>
          <a:xfrm>
            <a:off x="3308383"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58" name="テキスト ボックス 57">
            <a:extLst>
              <a:ext uri="{FF2B5EF4-FFF2-40B4-BE49-F238E27FC236}">
                <a16:creationId xmlns:a16="http://schemas.microsoft.com/office/drawing/2014/main" id="{23B86925-3334-46A0-ABE8-204793F7CFAB}"/>
              </a:ext>
            </a:extLst>
          </p:cNvPr>
          <p:cNvSpPr txBox="1"/>
          <p:nvPr/>
        </p:nvSpPr>
        <p:spPr>
          <a:xfrm>
            <a:off x="4599892"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69" name="テキスト ボックス 68">
            <a:extLst>
              <a:ext uri="{FF2B5EF4-FFF2-40B4-BE49-F238E27FC236}">
                <a16:creationId xmlns:a16="http://schemas.microsoft.com/office/drawing/2014/main" id="{4153C54A-2501-4335-8856-D59A4BEB157A}"/>
              </a:ext>
            </a:extLst>
          </p:cNvPr>
          <p:cNvSpPr txBox="1"/>
          <p:nvPr/>
        </p:nvSpPr>
        <p:spPr>
          <a:xfrm>
            <a:off x="6047994"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77" name="テキスト ボックス 76">
            <a:extLst>
              <a:ext uri="{FF2B5EF4-FFF2-40B4-BE49-F238E27FC236}">
                <a16:creationId xmlns:a16="http://schemas.microsoft.com/office/drawing/2014/main" id="{A826C884-F1E5-4AC8-8DAA-5B69FC661EC5}"/>
              </a:ext>
            </a:extLst>
          </p:cNvPr>
          <p:cNvSpPr txBox="1"/>
          <p:nvPr/>
        </p:nvSpPr>
        <p:spPr>
          <a:xfrm>
            <a:off x="3215419" y="5739290"/>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18018478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．隠れ家を作ろう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878888" y="381881"/>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521312" y="380187"/>
            <a:ext cx="525240"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が</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2181298" y="370700"/>
            <a:ext cx="419859" cy="286486"/>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つく</a:t>
            </a:r>
          </a:p>
        </p:txBody>
      </p:sp>
      <p:pic>
        <p:nvPicPr>
          <p:cNvPr id="19" name="図 18">
            <a:extLst>
              <a:ext uri="{FF2B5EF4-FFF2-40B4-BE49-F238E27FC236}">
                <a16:creationId xmlns:a16="http://schemas.microsoft.com/office/drawing/2014/main" id="{76AAF05E-9BBE-4913-AA5E-B23DF57A27CB}"/>
              </a:ext>
            </a:extLst>
          </p:cNvPr>
          <p:cNvPicPr>
            <a:picLocks noChangeAspect="1"/>
          </p:cNvPicPr>
          <p:nvPr/>
        </p:nvPicPr>
        <p:blipFill>
          <a:blip r:embed="rId2"/>
          <a:srcRect/>
          <a:stretch/>
        </p:blipFill>
        <p:spPr>
          <a:xfrm>
            <a:off x="1013970" y="1758967"/>
            <a:ext cx="7116058" cy="4625438"/>
          </a:xfrm>
          <a:prstGeom prst="rect">
            <a:avLst/>
          </a:prstGeom>
        </p:spPr>
      </p:pic>
      <p:sp>
        <p:nvSpPr>
          <p:cNvPr id="20" name="テキスト ボックス 19">
            <a:extLst>
              <a:ext uri="{FF2B5EF4-FFF2-40B4-BE49-F238E27FC236}">
                <a16:creationId xmlns:a16="http://schemas.microsoft.com/office/drawing/2014/main" id="{EFD24CF4-698A-4A9B-A939-67D077B6E42F}"/>
              </a:ext>
            </a:extLst>
          </p:cNvPr>
          <p:cNvSpPr txBox="1"/>
          <p:nvPr/>
        </p:nvSpPr>
        <p:spPr>
          <a:xfrm>
            <a:off x="725198" y="1010988"/>
            <a:ext cx="819686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隠れ家が完成しました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4058238E-F8E3-4295-8F34-1B922F91C083}"/>
              </a:ext>
            </a:extLst>
          </p:cNvPr>
          <p:cNvSpPr txBox="1"/>
          <p:nvPr/>
        </p:nvSpPr>
        <p:spPr>
          <a:xfrm>
            <a:off x="3209497" y="1076613"/>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22" name="テキスト ボックス 21">
            <a:extLst>
              <a:ext uri="{FF2B5EF4-FFF2-40B4-BE49-F238E27FC236}">
                <a16:creationId xmlns:a16="http://schemas.microsoft.com/office/drawing/2014/main" id="{5E885107-2DA3-46EF-B65F-848E7106B7EB}"/>
              </a:ext>
            </a:extLst>
          </p:cNvPr>
          <p:cNvSpPr txBox="1"/>
          <p:nvPr/>
        </p:nvSpPr>
        <p:spPr>
          <a:xfrm>
            <a:off x="1613450" y="1076613"/>
            <a:ext cx="7548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かんせい</a:t>
            </a:r>
          </a:p>
        </p:txBody>
      </p:sp>
      <p:sp>
        <p:nvSpPr>
          <p:cNvPr id="23" name="テキスト ボックス 22">
            <a:extLst>
              <a:ext uri="{FF2B5EF4-FFF2-40B4-BE49-F238E27FC236}">
                <a16:creationId xmlns:a16="http://schemas.microsoft.com/office/drawing/2014/main" id="{5B208A34-0486-4C5C-B6B0-260622A1E503}"/>
              </a:ext>
            </a:extLst>
          </p:cNvPr>
          <p:cNvSpPr txBox="1"/>
          <p:nvPr/>
        </p:nvSpPr>
        <p:spPr>
          <a:xfrm>
            <a:off x="5036846" y="1076613"/>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24" name="テキスト ボックス 23">
            <a:extLst>
              <a:ext uri="{FF2B5EF4-FFF2-40B4-BE49-F238E27FC236}">
                <a16:creationId xmlns:a16="http://schemas.microsoft.com/office/drawing/2014/main" id="{1D1B71EC-79B3-4A7E-8F7E-AFFD0C04F74F}"/>
              </a:ext>
            </a:extLst>
          </p:cNvPr>
          <p:cNvSpPr txBox="1"/>
          <p:nvPr/>
        </p:nvSpPr>
        <p:spPr>
          <a:xfrm>
            <a:off x="725020" y="1076613"/>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a:t>
            </a:r>
          </a:p>
        </p:txBody>
      </p:sp>
      <p:sp>
        <p:nvSpPr>
          <p:cNvPr id="26" name="テキスト ボックス 25">
            <a:extLst>
              <a:ext uri="{FF2B5EF4-FFF2-40B4-BE49-F238E27FC236}">
                <a16:creationId xmlns:a16="http://schemas.microsoft.com/office/drawing/2014/main" id="{77A2CB3B-4CE4-4782-8919-01F65643412B}"/>
              </a:ext>
            </a:extLst>
          </p:cNvPr>
          <p:cNvSpPr txBox="1"/>
          <p:nvPr/>
        </p:nvSpPr>
        <p:spPr>
          <a:xfrm>
            <a:off x="1180096" y="1076613"/>
            <a:ext cx="4468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a:t>
            </a:r>
          </a:p>
        </p:txBody>
      </p:sp>
    </p:spTree>
    <p:extLst>
      <p:ext uri="{BB962C8B-B14F-4D97-AF65-F5344CB8AC3E}">
        <p14:creationId xmlns:p14="http://schemas.microsoft.com/office/powerpoint/2010/main" val="20194341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ミッション</a:t>
            </a:r>
            <a:r>
              <a:rPr lang="en-US" altLang="ja-JP" dirty="0"/>
              <a:t>4</a:t>
            </a:r>
            <a:r>
              <a:rPr lang="ja-JP" altLang="en-US" dirty="0"/>
              <a:t>：花を植えよう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3724497" y="1398390"/>
            <a:ext cx="46121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8A478411-E3DC-4D9A-912F-021F4DE750C1}"/>
              </a:ext>
            </a:extLst>
          </p:cNvPr>
          <p:cNvSpPr txBox="1"/>
          <p:nvPr/>
        </p:nvSpPr>
        <p:spPr>
          <a:xfrm>
            <a:off x="2896021" y="1398390"/>
            <a:ext cx="539637"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はな</a:t>
            </a:r>
          </a:p>
        </p:txBody>
      </p:sp>
    </p:spTree>
    <p:extLst>
      <p:ext uri="{BB962C8B-B14F-4D97-AF65-F5344CB8AC3E}">
        <p14:creationId xmlns:p14="http://schemas.microsoft.com/office/powerpoint/2010/main" val="6733787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．花を植えよう</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はな</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1489515" y="397943"/>
            <a:ext cx="51069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sp>
        <p:nvSpPr>
          <p:cNvPr id="33" name="テキスト ボックス 32">
            <a:extLst>
              <a:ext uri="{FF2B5EF4-FFF2-40B4-BE49-F238E27FC236}">
                <a16:creationId xmlns:a16="http://schemas.microsoft.com/office/drawing/2014/main" id="{F7F444AA-C99E-4805-B004-D06B1A5F009F}"/>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dirty="0">
                <a:solidFill>
                  <a:srgbClr val="C00000"/>
                </a:solidFill>
                <a:latin typeface="メイリオ" panose="020B0604030504040204" pitchFamily="50" charset="-128"/>
                <a:ea typeface="メイリオ" panose="020B0604030504040204" pitchFamily="50" charset="-128"/>
              </a:rPr>
              <a:t>パンダが住みやすい場所にするために花を植えよう！</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C17B0E28-1614-40FF-88EC-F12D15E460B0}"/>
              </a:ext>
            </a:extLst>
          </p:cNvPr>
          <p:cNvSpPr txBox="1"/>
          <p:nvPr/>
        </p:nvSpPr>
        <p:spPr>
          <a:xfrm>
            <a:off x="2972523" y="1061048"/>
            <a:ext cx="209370"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す</a:t>
            </a:r>
          </a:p>
        </p:txBody>
      </p:sp>
      <p:sp>
        <p:nvSpPr>
          <p:cNvPr id="51" name="テキスト ボックス 50">
            <a:extLst>
              <a:ext uri="{FF2B5EF4-FFF2-40B4-BE49-F238E27FC236}">
                <a16:creationId xmlns:a16="http://schemas.microsoft.com/office/drawing/2014/main" id="{0410293E-4F35-449B-8B58-11FFE68088A6}"/>
              </a:ext>
            </a:extLst>
          </p:cNvPr>
          <p:cNvSpPr txBox="1"/>
          <p:nvPr/>
        </p:nvSpPr>
        <p:spPr>
          <a:xfrm>
            <a:off x="4043659" y="1061048"/>
            <a:ext cx="61080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ばしょ</a:t>
            </a:r>
          </a:p>
        </p:txBody>
      </p:sp>
      <p:sp>
        <p:nvSpPr>
          <p:cNvPr id="54" name="テキスト ボックス 53">
            <a:extLst>
              <a:ext uri="{FF2B5EF4-FFF2-40B4-BE49-F238E27FC236}">
                <a16:creationId xmlns:a16="http://schemas.microsoft.com/office/drawing/2014/main" id="{C03F95F7-1367-4CA7-92C0-99F13F5D1E5C}"/>
              </a:ext>
            </a:extLst>
          </p:cNvPr>
          <p:cNvSpPr txBox="1"/>
          <p:nvPr/>
        </p:nvSpPr>
        <p:spPr>
          <a:xfrm>
            <a:off x="1630823" y="6295455"/>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CBB367A5-25AD-4E6F-81C3-2E446F2B23E5}"/>
              </a:ext>
            </a:extLst>
          </p:cNvPr>
          <p:cNvSpPr txBox="1"/>
          <p:nvPr/>
        </p:nvSpPr>
        <p:spPr>
          <a:xfrm>
            <a:off x="5003110" y="6357594"/>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56" name="テキスト ボックス 55">
            <a:extLst>
              <a:ext uri="{FF2B5EF4-FFF2-40B4-BE49-F238E27FC236}">
                <a16:creationId xmlns:a16="http://schemas.microsoft.com/office/drawing/2014/main" id="{F05F0E3F-EACF-4586-BA22-E8AC60980CCF}"/>
              </a:ext>
            </a:extLst>
          </p:cNvPr>
          <p:cNvSpPr txBox="1"/>
          <p:nvPr/>
        </p:nvSpPr>
        <p:spPr>
          <a:xfrm>
            <a:off x="5632154" y="635535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57" name="テキスト ボックス 56">
            <a:extLst>
              <a:ext uri="{FF2B5EF4-FFF2-40B4-BE49-F238E27FC236}">
                <a16:creationId xmlns:a16="http://schemas.microsoft.com/office/drawing/2014/main" id="{4A6E0550-7298-4BD3-8992-06C6549862D1}"/>
              </a:ext>
            </a:extLst>
          </p:cNvPr>
          <p:cNvSpPr txBox="1"/>
          <p:nvPr/>
        </p:nvSpPr>
        <p:spPr>
          <a:xfrm>
            <a:off x="2471138" y="6343215"/>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1" name="テキスト ボックス 60">
            <a:extLst>
              <a:ext uri="{FF2B5EF4-FFF2-40B4-BE49-F238E27FC236}">
                <a16:creationId xmlns:a16="http://schemas.microsoft.com/office/drawing/2014/main" id="{B24236D0-49F2-4963-897A-F28ADB3FD9BE}"/>
              </a:ext>
            </a:extLst>
          </p:cNvPr>
          <p:cNvSpPr txBox="1"/>
          <p:nvPr/>
        </p:nvSpPr>
        <p:spPr>
          <a:xfrm>
            <a:off x="5823258" y="106104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はな</a:t>
            </a:r>
          </a:p>
        </p:txBody>
      </p:sp>
      <p:sp>
        <p:nvSpPr>
          <p:cNvPr id="62" name="テキスト ボックス 61">
            <a:extLst>
              <a:ext uri="{FF2B5EF4-FFF2-40B4-BE49-F238E27FC236}">
                <a16:creationId xmlns:a16="http://schemas.microsoft.com/office/drawing/2014/main" id="{9C618B37-407D-423B-AF4A-7F1AC2ECC270}"/>
              </a:ext>
            </a:extLst>
          </p:cNvPr>
          <p:cNvSpPr txBox="1"/>
          <p:nvPr/>
        </p:nvSpPr>
        <p:spPr>
          <a:xfrm>
            <a:off x="6327204" y="1061048"/>
            <a:ext cx="36323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う</a:t>
            </a:r>
          </a:p>
        </p:txBody>
      </p:sp>
      <p:pic>
        <p:nvPicPr>
          <p:cNvPr id="64" name="図 63">
            <a:extLst>
              <a:ext uri="{FF2B5EF4-FFF2-40B4-BE49-F238E27FC236}">
                <a16:creationId xmlns:a16="http://schemas.microsoft.com/office/drawing/2014/main" id="{1BFB4B18-D40A-4D0E-BFB4-AE035FB5E95A}"/>
              </a:ext>
            </a:extLst>
          </p:cNvPr>
          <p:cNvPicPr>
            <a:picLocks noChangeAspect="1"/>
          </p:cNvPicPr>
          <p:nvPr/>
        </p:nvPicPr>
        <p:blipFill>
          <a:blip r:embed="rId2"/>
          <a:srcRect/>
          <a:stretch/>
        </p:blipFill>
        <p:spPr>
          <a:xfrm>
            <a:off x="895907" y="1586931"/>
            <a:ext cx="7243881" cy="4708523"/>
          </a:xfrm>
          <a:prstGeom prst="rect">
            <a:avLst/>
          </a:prstGeom>
        </p:spPr>
      </p:pic>
    </p:spTree>
    <p:extLst>
      <p:ext uri="{BB962C8B-B14F-4D97-AF65-F5344CB8AC3E}">
        <p14:creationId xmlns:p14="http://schemas.microsoft.com/office/powerpoint/2010/main" val="11751281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．花を植えよう</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はな</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1489515" y="397943"/>
            <a:ext cx="51069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sp>
        <p:nvSpPr>
          <p:cNvPr id="33" name="テキスト ボックス 32">
            <a:extLst>
              <a:ext uri="{FF2B5EF4-FFF2-40B4-BE49-F238E27FC236}">
                <a16:creationId xmlns:a16="http://schemas.microsoft.com/office/drawing/2014/main" id="{98FF45A7-F737-4115-9AE6-6A68837E545B}"/>
              </a:ext>
            </a:extLst>
          </p:cNvPr>
          <p:cNvSpPr txBox="1"/>
          <p:nvPr/>
        </p:nvSpPr>
        <p:spPr>
          <a:xfrm>
            <a:off x="259976" y="1106079"/>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FD73F7F0-6C46-49F2-99C4-74589DBD48F3}"/>
              </a:ext>
            </a:extLst>
          </p:cNvPr>
          <p:cNvSpPr txBox="1"/>
          <p:nvPr/>
        </p:nvSpPr>
        <p:spPr>
          <a:xfrm>
            <a:off x="852731" y="1176755"/>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42" name="テキスト ボックス 41">
            <a:extLst>
              <a:ext uri="{FF2B5EF4-FFF2-40B4-BE49-F238E27FC236}">
                <a16:creationId xmlns:a16="http://schemas.microsoft.com/office/drawing/2014/main" id="{6BB82106-2139-41ED-8371-C9B48E15CC13}"/>
              </a:ext>
            </a:extLst>
          </p:cNvPr>
          <p:cNvSpPr txBox="1"/>
          <p:nvPr/>
        </p:nvSpPr>
        <p:spPr>
          <a:xfrm>
            <a:off x="3193506" y="117675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3" name="テキスト ボックス 42">
            <a:extLst>
              <a:ext uri="{FF2B5EF4-FFF2-40B4-BE49-F238E27FC236}">
                <a16:creationId xmlns:a16="http://schemas.microsoft.com/office/drawing/2014/main" id="{2D0CE953-A8B2-4872-BFDF-307A0F170E7C}"/>
              </a:ext>
            </a:extLst>
          </p:cNvPr>
          <p:cNvSpPr txBox="1"/>
          <p:nvPr/>
        </p:nvSpPr>
        <p:spPr>
          <a:xfrm>
            <a:off x="4957990" y="1176755"/>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44" name="テキスト ボックス 43">
            <a:extLst>
              <a:ext uri="{FF2B5EF4-FFF2-40B4-BE49-F238E27FC236}">
                <a16:creationId xmlns:a16="http://schemas.microsoft.com/office/drawing/2014/main" id="{A96639E2-3763-47CB-82E5-95F11EB96E6C}"/>
              </a:ext>
            </a:extLst>
          </p:cNvPr>
          <p:cNvSpPr txBox="1"/>
          <p:nvPr/>
        </p:nvSpPr>
        <p:spPr>
          <a:xfrm>
            <a:off x="299423" y="1765773"/>
            <a:ext cx="8622635"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6DC79A51-E02B-4BD4-BB06-C7C0AEFE033A}"/>
              </a:ext>
            </a:extLst>
          </p:cNvPr>
          <p:cNvSpPr txBox="1"/>
          <p:nvPr/>
        </p:nvSpPr>
        <p:spPr>
          <a:xfrm>
            <a:off x="1265639" y="3599055"/>
            <a:ext cx="6813041" cy="577081"/>
          </a:xfrm>
          <a:prstGeom prst="rect">
            <a:avLst/>
          </a:prstGeom>
          <a:noFill/>
        </p:spPr>
        <p:txBody>
          <a:bodyPr wrap="square" rtlCol="0">
            <a:spAutoFit/>
          </a:bodyPr>
          <a:lstStyle/>
          <a:p>
            <a:pPr>
              <a:lnSpc>
                <a:spcPct val="200000"/>
              </a:lnSpc>
            </a:pP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辺のに</a:t>
            </a:r>
            <a:r>
              <a:rPr kumimoji="1" lang="en-US" altLang="ja-JP" dirty="0">
                <a:solidFill>
                  <a:srgbClr val="575E75"/>
                </a:solidFill>
                <a:latin typeface="メイリオ" panose="020B0604030504040204" pitchFamily="50" charset="-128"/>
                <a:ea typeface="メイリオ" panose="020B0604030504040204" pitchFamily="50" charset="-128"/>
              </a:rPr>
              <a:t>14</a:t>
            </a:r>
            <a:r>
              <a:rPr kumimoji="1" lang="ja-JP" altLang="en-US" dirty="0">
                <a:solidFill>
                  <a:srgbClr val="575E75"/>
                </a:solidFill>
                <a:latin typeface="メイリオ" panose="020B0604030504040204" pitchFamily="50" charset="-128"/>
                <a:ea typeface="メイリオ" panose="020B0604030504040204" pitchFamily="50" charset="-128"/>
              </a:rPr>
              <a:t>ブロック分のタンポポを植えます。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pic>
        <p:nvPicPr>
          <p:cNvPr id="54" name="図 53">
            <a:extLst>
              <a:ext uri="{FF2B5EF4-FFF2-40B4-BE49-F238E27FC236}">
                <a16:creationId xmlns:a16="http://schemas.microsoft.com/office/drawing/2014/main" id="{CB5F75CB-E713-4740-A94F-6627FA5EF7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469" y="3532777"/>
            <a:ext cx="739603" cy="739603"/>
          </a:xfrm>
          <a:prstGeom prst="rect">
            <a:avLst/>
          </a:prstGeom>
        </p:spPr>
      </p:pic>
      <p:sp>
        <p:nvSpPr>
          <p:cNvPr id="55" name="テキスト ボックス 54">
            <a:extLst>
              <a:ext uri="{FF2B5EF4-FFF2-40B4-BE49-F238E27FC236}">
                <a16:creationId xmlns:a16="http://schemas.microsoft.com/office/drawing/2014/main" id="{4FCCEE62-64DD-4857-AA20-78C1BA3503B7}"/>
              </a:ext>
            </a:extLst>
          </p:cNvPr>
          <p:cNvSpPr txBox="1"/>
          <p:nvPr/>
        </p:nvSpPr>
        <p:spPr>
          <a:xfrm>
            <a:off x="3276977" y="365087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a:t>
            </a:r>
          </a:p>
        </p:txBody>
      </p:sp>
      <p:sp>
        <p:nvSpPr>
          <p:cNvPr id="56" name="テキスト ボックス 55">
            <a:extLst>
              <a:ext uri="{FF2B5EF4-FFF2-40B4-BE49-F238E27FC236}">
                <a16:creationId xmlns:a16="http://schemas.microsoft.com/office/drawing/2014/main" id="{07907166-93B6-4C2A-A444-A79E6AAEDBAC}"/>
              </a:ext>
            </a:extLst>
          </p:cNvPr>
          <p:cNvSpPr txBox="1"/>
          <p:nvPr/>
        </p:nvSpPr>
        <p:spPr>
          <a:xfrm>
            <a:off x="1381610" y="367980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ぺん</a:t>
            </a:r>
          </a:p>
        </p:txBody>
      </p:sp>
      <p:sp>
        <p:nvSpPr>
          <p:cNvPr id="57" name="テキスト ボックス 56">
            <a:extLst>
              <a:ext uri="{FF2B5EF4-FFF2-40B4-BE49-F238E27FC236}">
                <a16:creationId xmlns:a16="http://schemas.microsoft.com/office/drawing/2014/main" id="{C249A6C8-6C7C-4456-83B0-AB64F2D38B85}"/>
              </a:ext>
            </a:extLst>
          </p:cNvPr>
          <p:cNvSpPr txBox="1"/>
          <p:nvPr/>
        </p:nvSpPr>
        <p:spPr>
          <a:xfrm>
            <a:off x="1265639" y="4406793"/>
            <a:ext cx="6537833"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隠れ家を囲む</a:t>
            </a:r>
            <a:r>
              <a:rPr kumimoji="1" lang="en-US" altLang="ja-JP" dirty="0">
                <a:solidFill>
                  <a:srgbClr val="575E75"/>
                </a:solidFill>
                <a:latin typeface="メイリオ" panose="020B0604030504040204" pitchFamily="50" charset="-128"/>
                <a:ea typeface="メイリオ" panose="020B0604030504040204" pitchFamily="50" charset="-128"/>
              </a:rPr>
              <a:t>4</a:t>
            </a:r>
            <a:r>
              <a:rPr kumimoji="1" lang="ja-JP" altLang="en-US" dirty="0">
                <a:solidFill>
                  <a:srgbClr val="575E75"/>
                </a:solidFill>
                <a:latin typeface="メイリオ" panose="020B0604030504040204" pitchFamily="50" charset="-128"/>
                <a:ea typeface="メイリオ" panose="020B0604030504040204" pitchFamily="50" charset="-128"/>
              </a:rPr>
              <a:t>辺に植えます。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798C622C-FF24-4659-A6DC-72277632AD69}"/>
              </a:ext>
            </a:extLst>
          </p:cNvPr>
          <p:cNvSpPr txBox="1"/>
          <p:nvPr/>
        </p:nvSpPr>
        <p:spPr>
          <a:xfrm>
            <a:off x="4862012" y="365635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59" name="テキスト ボックス 58">
            <a:extLst>
              <a:ext uri="{FF2B5EF4-FFF2-40B4-BE49-F238E27FC236}">
                <a16:creationId xmlns:a16="http://schemas.microsoft.com/office/drawing/2014/main" id="{1EAC9A81-0DAA-4B76-A7B5-7325DF05DD6A}"/>
              </a:ext>
            </a:extLst>
          </p:cNvPr>
          <p:cNvSpPr txBox="1"/>
          <p:nvPr/>
        </p:nvSpPr>
        <p:spPr>
          <a:xfrm>
            <a:off x="1265639" y="446409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a:t>
            </a:r>
          </a:p>
        </p:txBody>
      </p:sp>
      <p:pic>
        <p:nvPicPr>
          <p:cNvPr id="60" name="図 59">
            <a:extLst>
              <a:ext uri="{FF2B5EF4-FFF2-40B4-BE49-F238E27FC236}">
                <a16:creationId xmlns:a16="http://schemas.microsoft.com/office/drawing/2014/main" id="{4A8F2232-DA76-43F5-BE01-0B6EC992BF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469" y="4340515"/>
            <a:ext cx="739603" cy="739603"/>
          </a:xfrm>
          <a:prstGeom prst="rect">
            <a:avLst/>
          </a:prstGeom>
        </p:spPr>
      </p:pic>
      <p:sp>
        <p:nvSpPr>
          <p:cNvPr id="61" name="テキスト ボックス 60">
            <a:extLst>
              <a:ext uri="{FF2B5EF4-FFF2-40B4-BE49-F238E27FC236}">
                <a16:creationId xmlns:a16="http://schemas.microsoft.com/office/drawing/2014/main" id="{6CE2EEA8-18D9-4751-AAAC-55018DCC3D65}"/>
              </a:ext>
            </a:extLst>
          </p:cNvPr>
          <p:cNvSpPr txBox="1"/>
          <p:nvPr/>
        </p:nvSpPr>
        <p:spPr>
          <a:xfrm>
            <a:off x="1705379" y="446409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a:t>
            </a:r>
          </a:p>
        </p:txBody>
      </p:sp>
      <p:sp>
        <p:nvSpPr>
          <p:cNvPr id="63" name="吹き出し: 角を丸めた四角形 62">
            <a:extLst>
              <a:ext uri="{FF2B5EF4-FFF2-40B4-BE49-F238E27FC236}">
                <a16:creationId xmlns:a16="http://schemas.microsoft.com/office/drawing/2014/main" id="{A5E9F88C-E914-4B05-BA72-4A0E9565C747}"/>
              </a:ext>
            </a:extLst>
          </p:cNvPr>
          <p:cNvSpPr/>
          <p:nvPr/>
        </p:nvSpPr>
        <p:spPr>
          <a:xfrm>
            <a:off x="1725986" y="5919274"/>
            <a:ext cx="5998917" cy="623509"/>
          </a:xfrm>
          <a:prstGeom prst="wedgeRoundRectCallout">
            <a:avLst>
              <a:gd name="adj1" fmla="val -54536"/>
              <a:gd name="adj2" fmla="val -182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CA3F1412-834C-4444-9C7B-B3DE0B95137D}"/>
              </a:ext>
            </a:extLst>
          </p:cNvPr>
          <p:cNvSpPr txBox="1"/>
          <p:nvPr/>
        </p:nvSpPr>
        <p:spPr>
          <a:xfrm>
            <a:off x="1912033" y="5936837"/>
            <a:ext cx="5707531"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繰り返しブロックを入れ子にする方法は理解できたかな！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D3F56B46-9C0D-464F-A6C1-2A19AB73EB27}"/>
              </a:ext>
            </a:extLst>
          </p:cNvPr>
          <p:cNvSpPr txBox="1"/>
          <p:nvPr/>
        </p:nvSpPr>
        <p:spPr>
          <a:xfrm>
            <a:off x="1935889" y="6000140"/>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く</a:t>
            </a:r>
            <a:endParaRPr kumimoji="1" lang="ja-JP" altLang="en-US" sz="900"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139D8981-65E8-449C-8283-73CBF743BBF1}"/>
              </a:ext>
            </a:extLst>
          </p:cNvPr>
          <p:cNvSpPr txBox="1"/>
          <p:nvPr/>
        </p:nvSpPr>
        <p:spPr>
          <a:xfrm>
            <a:off x="2316068" y="6000140"/>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かえ</a:t>
            </a:r>
            <a:endParaRPr kumimoji="1" lang="ja-JP" altLang="en-US" sz="9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24A9C335-C1CB-4966-B673-145069624389}"/>
              </a:ext>
            </a:extLst>
          </p:cNvPr>
          <p:cNvSpPr txBox="1"/>
          <p:nvPr/>
        </p:nvSpPr>
        <p:spPr>
          <a:xfrm>
            <a:off x="5519864" y="5996011"/>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りかい</a:t>
            </a:r>
            <a:endParaRPr kumimoji="1" lang="ja-JP" altLang="en-US" sz="900" dirty="0">
              <a:latin typeface="メイリオ" panose="020B0604030504040204" pitchFamily="50" charset="-128"/>
              <a:ea typeface="メイリオ" panose="020B0604030504040204" pitchFamily="50" charset="-128"/>
            </a:endParaRPr>
          </a:p>
        </p:txBody>
      </p:sp>
      <p:pic>
        <p:nvPicPr>
          <p:cNvPr id="69" name="図 68">
            <a:extLst>
              <a:ext uri="{FF2B5EF4-FFF2-40B4-BE49-F238E27FC236}">
                <a16:creationId xmlns:a16="http://schemas.microsoft.com/office/drawing/2014/main" id="{95BB193C-28BF-4B18-9F74-D0C4AF0E6B18}"/>
              </a:ext>
            </a:extLst>
          </p:cNvPr>
          <p:cNvPicPr>
            <a:picLocks noChangeAspect="1"/>
          </p:cNvPicPr>
          <p:nvPr/>
        </p:nvPicPr>
        <p:blipFill>
          <a:blip r:embed="rId3"/>
          <a:stretch>
            <a:fillRect/>
          </a:stretch>
        </p:blipFill>
        <p:spPr>
          <a:xfrm>
            <a:off x="530126" y="5305294"/>
            <a:ext cx="855876" cy="1450004"/>
          </a:xfrm>
          <a:prstGeom prst="rect">
            <a:avLst/>
          </a:prstGeom>
        </p:spPr>
      </p:pic>
      <p:sp>
        <p:nvSpPr>
          <p:cNvPr id="70" name="テキスト ボックス 69">
            <a:extLst>
              <a:ext uri="{FF2B5EF4-FFF2-40B4-BE49-F238E27FC236}">
                <a16:creationId xmlns:a16="http://schemas.microsoft.com/office/drawing/2014/main" id="{D7D314B1-5F8A-4B61-9DB8-7969D7894F85}"/>
              </a:ext>
            </a:extLst>
          </p:cNvPr>
          <p:cNvSpPr txBox="1"/>
          <p:nvPr/>
        </p:nvSpPr>
        <p:spPr>
          <a:xfrm>
            <a:off x="3772165" y="5996011"/>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い</a:t>
            </a:r>
            <a:endParaRPr kumimoji="1" lang="ja-JP" altLang="en-US" sz="9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DC46F94E-7CBC-49F8-816C-F254FA7A09E7}"/>
              </a:ext>
            </a:extLst>
          </p:cNvPr>
          <p:cNvSpPr txBox="1"/>
          <p:nvPr/>
        </p:nvSpPr>
        <p:spPr>
          <a:xfrm>
            <a:off x="4930600" y="5996011"/>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ほうほう</a:t>
            </a:r>
            <a:endParaRPr kumimoji="1" lang="ja-JP" altLang="en-US" sz="900" dirty="0">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6533F4E6-53DD-410A-9A1A-5D6E82F005A7}"/>
              </a:ext>
            </a:extLst>
          </p:cNvPr>
          <p:cNvPicPr>
            <a:picLocks noChangeAspect="1"/>
          </p:cNvPicPr>
          <p:nvPr/>
        </p:nvPicPr>
        <p:blipFill>
          <a:blip r:embed="rId4"/>
          <a:stretch>
            <a:fillRect/>
          </a:stretch>
        </p:blipFill>
        <p:spPr>
          <a:xfrm>
            <a:off x="0" y="2528611"/>
            <a:ext cx="9144000" cy="489857"/>
          </a:xfrm>
          <a:prstGeom prst="rect">
            <a:avLst/>
          </a:prstGeom>
        </p:spPr>
      </p:pic>
      <p:sp>
        <p:nvSpPr>
          <p:cNvPr id="77" name="テキスト ボックス 76">
            <a:extLst>
              <a:ext uri="{FF2B5EF4-FFF2-40B4-BE49-F238E27FC236}">
                <a16:creationId xmlns:a16="http://schemas.microsoft.com/office/drawing/2014/main" id="{FA6B1A56-8242-4AC4-95C5-BEC1CE4AEC2C}"/>
              </a:ext>
            </a:extLst>
          </p:cNvPr>
          <p:cNvSpPr txBox="1"/>
          <p:nvPr/>
        </p:nvSpPr>
        <p:spPr>
          <a:xfrm>
            <a:off x="2166920" y="446409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かこ</a:t>
            </a:r>
          </a:p>
        </p:txBody>
      </p:sp>
      <p:sp>
        <p:nvSpPr>
          <p:cNvPr id="78" name="テキスト ボックス 77">
            <a:extLst>
              <a:ext uri="{FF2B5EF4-FFF2-40B4-BE49-F238E27FC236}">
                <a16:creationId xmlns:a16="http://schemas.microsoft.com/office/drawing/2014/main" id="{E65BEE7C-77E3-45EC-80FF-23DEB817F149}"/>
              </a:ext>
            </a:extLst>
          </p:cNvPr>
          <p:cNvSpPr txBox="1"/>
          <p:nvPr/>
        </p:nvSpPr>
        <p:spPr>
          <a:xfrm>
            <a:off x="2761717" y="446409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ぺん</a:t>
            </a:r>
          </a:p>
        </p:txBody>
      </p:sp>
      <p:sp>
        <p:nvSpPr>
          <p:cNvPr id="79" name="テキスト ボックス 78">
            <a:extLst>
              <a:ext uri="{FF2B5EF4-FFF2-40B4-BE49-F238E27FC236}">
                <a16:creationId xmlns:a16="http://schemas.microsoft.com/office/drawing/2014/main" id="{A87E315B-C719-400A-9499-DE6D85D82C28}"/>
              </a:ext>
            </a:extLst>
          </p:cNvPr>
          <p:cNvSpPr txBox="1"/>
          <p:nvPr/>
        </p:nvSpPr>
        <p:spPr>
          <a:xfrm>
            <a:off x="3253610" y="447428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80" name="テキスト ボックス 79">
            <a:extLst>
              <a:ext uri="{FF2B5EF4-FFF2-40B4-BE49-F238E27FC236}">
                <a16:creationId xmlns:a16="http://schemas.microsoft.com/office/drawing/2014/main" id="{AA7E9E5C-04C3-47FB-AB45-20275B9694AF}"/>
              </a:ext>
            </a:extLst>
          </p:cNvPr>
          <p:cNvSpPr txBox="1"/>
          <p:nvPr/>
        </p:nvSpPr>
        <p:spPr>
          <a:xfrm>
            <a:off x="4170265" y="5996011"/>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こ</a:t>
            </a:r>
            <a:endParaRPr kumimoji="1" lang="ja-JP" altLang="en-US" sz="900" dirty="0">
              <a:latin typeface="メイリオ" panose="020B0604030504040204" pitchFamily="50" charset="-128"/>
              <a:ea typeface="メイリオ" panose="020B0604030504040204" pitchFamily="50" charset="-128"/>
            </a:endParaRPr>
          </a:p>
        </p:txBody>
      </p:sp>
      <p:grpSp>
        <p:nvGrpSpPr>
          <p:cNvPr id="9" name="グループ化 8">
            <a:extLst>
              <a:ext uri="{FF2B5EF4-FFF2-40B4-BE49-F238E27FC236}">
                <a16:creationId xmlns:a16="http://schemas.microsoft.com/office/drawing/2014/main" id="{E0B2E170-C5D6-459C-B173-F791BC8B7798}"/>
              </a:ext>
            </a:extLst>
          </p:cNvPr>
          <p:cNvGrpSpPr/>
          <p:nvPr/>
        </p:nvGrpSpPr>
        <p:grpSpPr>
          <a:xfrm>
            <a:off x="6329489" y="3391487"/>
            <a:ext cx="2448111" cy="2448111"/>
            <a:chOff x="6377433" y="3271433"/>
            <a:chExt cx="2090842" cy="2090842"/>
          </a:xfrm>
        </p:grpSpPr>
        <p:sp>
          <p:nvSpPr>
            <p:cNvPr id="8" name="正方形/長方形 7">
              <a:extLst>
                <a:ext uri="{FF2B5EF4-FFF2-40B4-BE49-F238E27FC236}">
                  <a16:creationId xmlns:a16="http://schemas.microsoft.com/office/drawing/2014/main" id="{0F8F227C-6FCA-44DA-BFBA-E50A6C06E725}"/>
                </a:ext>
              </a:extLst>
            </p:cNvPr>
            <p:cNvSpPr/>
            <p:nvPr/>
          </p:nvSpPr>
          <p:spPr>
            <a:xfrm>
              <a:off x="6377433" y="3271433"/>
              <a:ext cx="2090842" cy="2090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1" name="正方形/長方形 80">
              <a:extLst>
                <a:ext uri="{FF2B5EF4-FFF2-40B4-BE49-F238E27FC236}">
                  <a16:creationId xmlns:a16="http://schemas.microsoft.com/office/drawing/2014/main" id="{97BC183A-AA42-458F-8CA9-C4DBAB6AE16B}"/>
                </a:ext>
              </a:extLst>
            </p:cNvPr>
            <p:cNvSpPr/>
            <p:nvPr/>
          </p:nvSpPr>
          <p:spPr>
            <a:xfrm>
              <a:off x="6587777" y="3481777"/>
              <a:ext cx="1670154" cy="16701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2" name="正方形/長方形 81">
              <a:extLst>
                <a:ext uri="{FF2B5EF4-FFF2-40B4-BE49-F238E27FC236}">
                  <a16:creationId xmlns:a16="http://schemas.microsoft.com/office/drawing/2014/main" id="{ED9CBA96-780B-4475-96B8-8CBC3BF6883E}"/>
                </a:ext>
              </a:extLst>
            </p:cNvPr>
            <p:cNvSpPr/>
            <p:nvPr/>
          </p:nvSpPr>
          <p:spPr>
            <a:xfrm>
              <a:off x="6794705" y="3688705"/>
              <a:ext cx="1256299" cy="1256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84" name="テキスト ボックス 83">
            <a:extLst>
              <a:ext uri="{FF2B5EF4-FFF2-40B4-BE49-F238E27FC236}">
                <a16:creationId xmlns:a16="http://schemas.microsoft.com/office/drawing/2014/main" id="{2B17600D-E02E-403A-9D7A-AB206C3C15D4}"/>
              </a:ext>
            </a:extLst>
          </p:cNvPr>
          <p:cNvSpPr txBox="1"/>
          <p:nvPr/>
        </p:nvSpPr>
        <p:spPr>
          <a:xfrm>
            <a:off x="6253494" y="3476785"/>
            <a:ext cx="408914" cy="307777"/>
          </a:xfrm>
          <a:prstGeom prst="rect">
            <a:avLst/>
          </a:prstGeom>
          <a:noFill/>
        </p:spPr>
        <p:txBody>
          <a:bodyPr wrap="square" rtlCol="0">
            <a:spAutoFit/>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竹</a:t>
            </a:r>
            <a:endParaRPr kumimoji="1" lang="en-US" altLang="ja-JP" sz="1400" dirty="0">
              <a:solidFill>
                <a:schemeClr val="bg1"/>
              </a:solidFill>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667E6D82-7045-419D-9D10-7538C3A1C1F1}"/>
              </a:ext>
            </a:extLst>
          </p:cNvPr>
          <p:cNvSpPr txBox="1"/>
          <p:nvPr/>
        </p:nvSpPr>
        <p:spPr>
          <a:xfrm>
            <a:off x="6511217" y="3621641"/>
            <a:ext cx="942697" cy="307777"/>
          </a:xfrm>
          <a:prstGeom prst="rect">
            <a:avLst/>
          </a:prstGeom>
          <a:noFill/>
        </p:spPr>
        <p:txBody>
          <a:bodyPr wrap="square" rtlCol="0">
            <a:spAutoFit/>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タンポポ</a:t>
            </a:r>
            <a:endParaRPr kumimoji="1" lang="en-US" altLang="ja-JP" sz="1400" dirty="0">
              <a:solidFill>
                <a:schemeClr val="bg1"/>
              </a:solidFill>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197F4373-B6BA-456C-9AFF-CE9A47842F90}"/>
              </a:ext>
            </a:extLst>
          </p:cNvPr>
          <p:cNvSpPr txBox="1"/>
          <p:nvPr/>
        </p:nvSpPr>
        <p:spPr>
          <a:xfrm>
            <a:off x="6256721" y="3351617"/>
            <a:ext cx="398952" cy="215444"/>
          </a:xfrm>
          <a:prstGeom prst="rect">
            <a:avLst/>
          </a:prstGeom>
          <a:noFill/>
        </p:spPr>
        <p:txBody>
          <a:bodyPr wrap="square" rtlCol="0">
            <a:spAutoFit/>
          </a:bodyPr>
          <a:lstStyle/>
          <a:p>
            <a:pPr algn="ctr"/>
            <a:r>
              <a:rPr kumimoji="1" lang="ja-JP" altLang="en-US" sz="800" dirty="0">
                <a:solidFill>
                  <a:schemeClr val="bg1"/>
                </a:solidFill>
                <a:latin typeface="メイリオ" panose="020B0604030504040204" pitchFamily="50" charset="-128"/>
                <a:ea typeface="メイリオ" panose="020B0604030504040204" pitchFamily="50" charset="-128"/>
              </a:rPr>
              <a:t>たけ</a:t>
            </a:r>
          </a:p>
        </p:txBody>
      </p:sp>
    </p:spTree>
    <p:extLst>
      <p:ext uri="{BB962C8B-B14F-4D97-AF65-F5344CB8AC3E}">
        <p14:creationId xmlns:p14="http://schemas.microsoft.com/office/powerpoint/2010/main" val="40311114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．花を植えよう</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はな</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1489515" y="397943"/>
            <a:ext cx="51069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sp>
        <p:nvSpPr>
          <p:cNvPr id="7" name="テキスト ボックス 6">
            <a:extLst>
              <a:ext uri="{FF2B5EF4-FFF2-40B4-BE49-F238E27FC236}">
                <a16:creationId xmlns:a16="http://schemas.microsoft.com/office/drawing/2014/main" id="{5025230B-E25F-4592-AC87-B2665AC80C78}"/>
              </a:ext>
            </a:extLst>
          </p:cNvPr>
          <p:cNvSpPr txBox="1"/>
          <p:nvPr/>
        </p:nvSpPr>
        <p:spPr>
          <a:xfrm>
            <a:off x="724456" y="1475877"/>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710CD0CB-B07E-4FDA-93DA-31C2FB0A7127}"/>
              </a:ext>
            </a:extLst>
          </p:cNvPr>
          <p:cNvSpPr txBox="1"/>
          <p:nvPr/>
        </p:nvSpPr>
        <p:spPr>
          <a:xfrm>
            <a:off x="724456" y="2147159"/>
            <a:ext cx="8167506" cy="1131079"/>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エージェントは花を植えるために必要な材料を</a:t>
            </a:r>
            <a:endParaRPr lang="en-US" altLang="ja-JP" b="1"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　インベントリ（持ち物一覧）から取り出して、スロットに</a:t>
            </a:r>
            <a:r>
              <a:rPr lang="en-US" altLang="ja-JP" b="1" dirty="0">
                <a:solidFill>
                  <a:srgbClr val="575E75"/>
                </a:solidFill>
                <a:latin typeface="メイリオ" panose="020B0604030504040204" pitchFamily="50" charset="-128"/>
                <a:ea typeface="メイリオ" panose="020B0604030504040204" pitchFamily="50" charset="-128"/>
              </a:rPr>
              <a:t>64</a:t>
            </a:r>
            <a:r>
              <a:rPr lang="ja-JP" altLang="en-US" b="1" dirty="0">
                <a:solidFill>
                  <a:srgbClr val="575E75"/>
                </a:solidFill>
                <a:latin typeface="メイリオ" panose="020B0604030504040204" pitchFamily="50" charset="-128"/>
                <a:ea typeface="メイリオ" panose="020B0604030504040204" pitchFamily="50" charset="-128"/>
              </a:rPr>
              <a:t>個準備する。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9B2A33D2-7928-4426-89C9-9C2D375074BF}"/>
              </a:ext>
            </a:extLst>
          </p:cNvPr>
          <p:cNvSpPr txBox="1"/>
          <p:nvPr/>
        </p:nvSpPr>
        <p:spPr>
          <a:xfrm>
            <a:off x="5402349" y="1544515"/>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10" name="テキスト ボックス 9">
            <a:extLst>
              <a:ext uri="{FF2B5EF4-FFF2-40B4-BE49-F238E27FC236}">
                <a16:creationId xmlns:a16="http://schemas.microsoft.com/office/drawing/2014/main" id="{94953976-8FD0-4C70-8855-E1509142995C}"/>
              </a:ext>
            </a:extLst>
          </p:cNvPr>
          <p:cNvSpPr txBox="1"/>
          <p:nvPr/>
        </p:nvSpPr>
        <p:spPr>
          <a:xfrm>
            <a:off x="3976516" y="153503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11" name="テキスト ボックス 10">
            <a:extLst>
              <a:ext uri="{FF2B5EF4-FFF2-40B4-BE49-F238E27FC236}">
                <a16:creationId xmlns:a16="http://schemas.microsoft.com/office/drawing/2014/main" id="{11E8B5E9-AAC8-42C5-83ED-95EC2C24324F}"/>
              </a:ext>
            </a:extLst>
          </p:cNvPr>
          <p:cNvSpPr txBox="1"/>
          <p:nvPr/>
        </p:nvSpPr>
        <p:spPr>
          <a:xfrm>
            <a:off x="6032105" y="154341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12" name="テキスト ボックス 11">
            <a:extLst>
              <a:ext uri="{FF2B5EF4-FFF2-40B4-BE49-F238E27FC236}">
                <a16:creationId xmlns:a16="http://schemas.microsoft.com/office/drawing/2014/main" id="{CC157BEE-D207-48E3-AB7A-6D22BABBBA6B}"/>
              </a:ext>
            </a:extLst>
          </p:cNvPr>
          <p:cNvSpPr txBox="1"/>
          <p:nvPr/>
        </p:nvSpPr>
        <p:spPr>
          <a:xfrm>
            <a:off x="5067916" y="2230598"/>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13" name="テキスト ボックス 12">
            <a:extLst>
              <a:ext uri="{FF2B5EF4-FFF2-40B4-BE49-F238E27FC236}">
                <a16:creationId xmlns:a16="http://schemas.microsoft.com/office/drawing/2014/main" id="{A66C1E63-167B-4300-931D-B97E423C5E19}"/>
              </a:ext>
            </a:extLst>
          </p:cNvPr>
          <p:cNvSpPr txBox="1"/>
          <p:nvPr/>
        </p:nvSpPr>
        <p:spPr>
          <a:xfrm>
            <a:off x="2628215" y="223059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a:t>
            </a:r>
          </a:p>
        </p:txBody>
      </p:sp>
      <p:sp>
        <p:nvSpPr>
          <p:cNvPr id="14" name="テキスト ボックス 13">
            <a:extLst>
              <a:ext uri="{FF2B5EF4-FFF2-40B4-BE49-F238E27FC236}">
                <a16:creationId xmlns:a16="http://schemas.microsoft.com/office/drawing/2014/main" id="{0DCDC96B-8EB3-470C-B8EE-0A7DB28EE440}"/>
              </a:ext>
            </a:extLst>
          </p:cNvPr>
          <p:cNvSpPr txBox="1"/>
          <p:nvPr/>
        </p:nvSpPr>
        <p:spPr>
          <a:xfrm>
            <a:off x="3082470" y="223059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15" name="テキスト ボックス 14">
            <a:extLst>
              <a:ext uri="{FF2B5EF4-FFF2-40B4-BE49-F238E27FC236}">
                <a16:creationId xmlns:a16="http://schemas.microsoft.com/office/drawing/2014/main" id="{15AC4347-3933-4D08-A381-F58DCE438399}"/>
              </a:ext>
            </a:extLst>
          </p:cNvPr>
          <p:cNvSpPr txBox="1"/>
          <p:nvPr/>
        </p:nvSpPr>
        <p:spPr>
          <a:xfrm>
            <a:off x="4416632" y="2230598"/>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16" name="テキスト ボックス 15">
            <a:extLst>
              <a:ext uri="{FF2B5EF4-FFF2-40B4-BE49-F238E27FC236}">
                <a16:creationId xmlns:a16="http://schemas.microsoft.com/office/drawing/2014/main" id="{7F3D447C-0794-4B45-AA78-46DAE336844B}"/>
              </a:ext>
            </a:extLst>
          </p:cNvPr>
          <p:cNvSpPr txBox="1"/>
          <p:nvPr/>
        </p:nvSpPr>
        <p:spPr>
          <a:xfrm>
            <a:off x="2540918" y="275845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17" name="テキスト ボックス 16">
            <a:extLst>
              <a:ext uri="{FF2B5EF4-FFF2-40B4-BE49-F238E27FC236}">
                <a16:creationId xmlns:a16="http://schemas.microsoft.com/office/drawing/2014/main" id="{F7C987CB-B8EC-40C1-8E83-34DBC1B4A6B0}"/>
              </a:ext>
            </a:extLst>
          </p:cNvPr>
          <p:cNvSpPr txBox="1"/>
          <p:nvPr/>
        </p:nvSpPr>
        <p:spPr>
          <a:xfrm>
            <a:off x="2868101" y="2758453"/>
            <a:ext cx="11490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18" name="テキスト ボックス 17">
            <a:extLst>
              <a:ext uri="{FF2B5EF4-FFF2-40B4-BE49-F238E27FC236}">
                <a16:creationId xmlns:a16="http://schemas.microsoft.com/office/drawing/2014/main" id="{15D0D95E-5BBC-4A4C-88E6-7E64A8277A90}"/>
              </a:ext>
            </a:extLst>
          </p:cNvPr>
          <p:cNvSpPr txBox="1"/>
          <p:nvPr/>
        </p:nvSpPr>
        <p:spPr>
          <a:xfrm>
            <a:off x="4428404" y="2758453"/>
            <a:ext cx="266920" cy="25447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19" name="テキスト ボックス 18">
            <a:extLst>
              <a:ext uri="{FF2B5EF4-FFF2-40B4-BE49-F238E27FC236}">
                <a16:creationId xmlns:a16="http://schemas.microsoft.com/office/drawing/2014/main" id="{97A08864-10A3-4C68-A8B5-DF2D9DC00F93}"/>
              </a:ext>
            </a:extLst>
          </p:cNvPr>
          <p:cNvSpPr txBox="1"/>
          <p:nvPr/>
        </p:nvSpPr>
        <p:spPr>
          <a:xfrm>
            <a:off x="4877990" y="2758453"/>
            <a:ext cx="266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20" name="テキスト ボックス 19">
            <a:extLst>
              <a:ext uri="{FF2B5EF4-FFF2-40B4-BE49-F238E27FC236}">
                <a16:creationId xmlns:a16="http://schemas.microsoft.com/office/drawing/2014/main" id="{4D46ADAD-FB9E-45E5-B9BD-07C93A5A3262}"/>
              </a:ext>
            </a:extLst>
          </p:cNvPr>
          <p:cNvSpPr txBox="1"/>
          <p:nvPr/>
        </p:nvSpPr>
        <p:spPr>
          <a:xfrm>
            <a:off x="7154436" y="2746449"/>
            <a:ext cx="10047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 じゅんび</a:t>
            </a:r>
          </a:p>
        </p:txBody>
      </p:sp>
      <p:sp>
        <p:nvSpPr>
          <p:cNvPr id="21" name="テキスト ボックス 20">
            <a:extLst>
              <a:ext uri="{FF2B5EF4-FFF2-40B4-BE49-F238E27FC236}">
                <a16:creationId xmlns:a16="http://schemas.microsoft.com/office/drawing/2014/main" id="{0B0DA89A-ED8F-464C-913D-AEEBFD8C12AD}"/>
              </a:ext>
            </a:extLst>
          </p:cNvPr>
          <p:cNvSpPr txBox="1"/>
          <p:nvPr/>
        </p:nvSpPr>
        <p:spPr>
          <a:xfrm>
            <a:off x="717831" y="3474273"/>
            <a:ext cx="8167506"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3. 1</a:t>
            </a:r>
            <a:r>
              <a:rPr lang="ja-JP" altLang="en-US" b="1" dirty="0">
                <a:solidFill>
                  <a:srgbClr val="575E75"/>
                </a:solidFill>
                <a:latin typeface="メイリオ" panose="020B0604030504040204" pitchFamily="50" charset="-128"/>
                <a:ea typeface="メイリオ" panose="020B0604030504040204" pitchFamily="50" charset="-128"/>
              </a:rPr>
              <a:t>辺に竹を植える。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DEE088BC-6884-46FB-B466-A58A289DC352}"/>
              </a:ext>
            </a:extLst>
          </p:cNvPr>
          <p:cNvSpPr txBox="1"/>
          <p:nvPr/>
        </p:nvSpPr>
        <p:spPr>
          <a:xfrm>
            <a:off x="1621283" y="353246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たけ</a:t>
            </a:r>
          </a:p>
        </p:txBody>
      </p:sp>
      <p:sp>
        <p:nvSpPr>
          <p:cNvPr id="23" name="テキスト ボックス 22">
            <a:extLst>
              <a:ext uri="{FF2B5EF4-FFF2-40B4-BE49-F238E27FC236}">
                <a16:creationId xmlns:a16="http://schemas.microsoft.com/office/drawing/2014/main" id="{62AFFE7E-270D-49D2-81FB-AE0AE02D6BC1}"/>
              </a:ext>
            </a:extLst>
          </p:cNvPr>
          <p:cNvSpPr txBox="1"/>
          <p:nvPr/>
        </p:nvSpPr>
        <p:spPr>
          <a:xfrm>
            <a:off x="5144910" y="4013739"/>
            <a:ext cx="377084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r>
              <a:rPr lang="en-US" altLang="ja-JP" dirty="0">
                <a:solidFill>
                  <a:srgbClr val="575E75"/>
                </a:solidFill>
                <a:latin typeface="メイリオ" panose="020B0604030504040204" pitchFamily="50" charset="-128"/>
                <a:ea typeface="メイリオ" panose="020B0604030504040204" pitchFamily="50" charset="-128"/>
              </a:rPr>
              <a:t>14</a:t>
            </a:r>
            <a:r>
              <a:rPr lang="ja-JP" altLang="en-US" dirty="0">
                <a:solidFill>
                  <a:srgbClr val="575E75"/>
                </a:solidFill>
                <a:latin typeface="メイリオ" panose="020B0604030504040204" pitchFamily="50" charset="-128"/>
                <a:ea typeface="メイリオ" panose="020B0604030504040204" pitchFamily="50" charset="-128"/>
              </a:rPr>
              <a:t>回繰り返す。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C9A4F4CB-19DF-4A84-B01F-9D05F5BE4756}"/>
              </a:ext>
            </a:extLst>
          </p:cNvPr>
          <p:cNvSpPr txBox="1"/>
          <p:nvPr/>
        </p:nvSpPr>
        <p:spPr>
          <a:xfrm>
            <a:off x="1437256" y="3968932"/>
            <a:ext cx="3577861" cy="1685077"/>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3-1</a:t>
            </a:r>
            <a:r>
              <a:rPr lang="ja-JP" altLang="en-US" dirty="0">
                <a:solidFill>
                  <a:srgbClr val="575E75"/>
                </a:solidFill>
                <a:latin typeface="メイリオ" panose="020B0604030504040204" pitchFamily="50" charset="-128"/>
                <a:ea typeface="メイリオ" panose="020B0604030504040204" pitchFamily="50" charset="-128"/>
              </a:rPr>
              <a:t>．下に材料を置く。</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3-2</a:t>
            </a:r>
            <a:r>
              <a:rPr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3-3</a:t>
            </a:r>
            <a:r>
              <a:rPr lang="ja-JP" altLang="en-US" dirty="0">
                <a:solidFill>
                  <a:srgbClr val="575E75"/>
                </a:solidFill>
                <a:latin typeface="メイリオ" panose="020B0604030504040204" pitchFamily="50" charset="-128"/>
                <a:ea typeface="メイリオ" panose="020B0604030504040204" pitchFamily="50" charset="-128"/>
              </a:rPr>
              <a:t>．</a:t>
            </a:r>
            <a:r>
              <a:rPr kumimoji="1" lang="ja-JP" altLang="en-US" dirty="0">
                <a:solidFill>
                  <a:srgbClr val="575E75"/>
                </a:solidFill>
                <a:latin typeface="メイリオ" panose="020B0604030504040204" pitchFamily="50" charset="-128"/>
                <a:ea typeface="メイリオ" panose="020B0604030504040204" pitchFamily="50" charset="-128"/>
              </a:rPr>
              <a:t>右に向きを変える。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69CEAA9C-9EB6-4B51-83F8-E0BAE23D4DF6}"/>
              </a:ext>
            </a:extLst>
          </p:cNvPr>
          <p:cNvSpPr txBox="1"/>
          <p:nvPr/>
        </p:nvSpPr>
        <p:spPr>
          <a:xfrm>
            <a:off x="717831" y="5785004"/>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4. </a:t>
            </a:r>
            <a:r>
              <a:rPr lang="ja-JP" altLang="en-US" b="1" dirty="0">
                <a:solidFill>
                  <a:srgbClr val="575E75"/>
                </a:solidFill>
                <a:latin typeface="メイリオ" panose="020B0604030504040204" pitchFamily="50" charset="-128"/>
                <a:ea typeface="メイリオ" panose="020B0604030504040204" pitchFamily="50" charset="-128"/>
              </a:rPr>
              <a:t>　　　　　の部分を</a:t>
            </a:r>
            <a:r>
              <a:rPr lang="en-US" altLang="ja-JP" b="1" dirty="0">
                <a:solidFill>
                  <a:srgbClr val="575E75"/>
                </a:solidFill>
                <a:latin typeface="メイリオ" panose="020B0604030504040204" pitchFamily="50" charset="-128"/>
                <a:ea typeface="メイリオ" panose="020B0604030504040204" pitchFamily="50" charset="-128"/>
              </a:rPr>
              <a:t>4</a:t>
            </a:r>
            <a:r>
              <a:rPr lang="ja-JP" altLang="en-US" b="1" dirty="0">
                <a:solidFill>
                  <a:srgbClr val="575E75"/>
                </a:solidFill>
                <a:latin typeface="メイリオ" panose="020B0604030504040204" pitchFamily="50" charset="-128"/>
                <a:ea typeface="メイリオ" panose="020B0604030504040204" pitchFamily="50" charset="-128"/>
              </a:rPr>
              <a:t>回繰り返して</a:t>
            </a:r>
            <a:r>
              <a:rPr lang="en-US" altLang="ja-JP" b="1" dirty="0">
                <a:solidFill>
                  <a:srgbClr val="575E75"/>
                </a:solidFill>
                <a:latin typeface="メイリオ" panose="020B0604030504040204" pitchFamily="50" charset="-128"/>
                <a:ea typeface="メイリオ" panose="020B0604030504040204" pitchFamily="50" charset="-128"/>
              </a:rPr>
              <a:t>4</a:t>
            </a:r>
            <a:r>
              <a:rPr lang="ja-JP" altLang="en-US" b="1" dirty="0">
                <a:solidFill>
                  <a:srgbClr val="575E75"/>
                </a:solidFill>
                <a:latin typeface="メイリオ" panose="020B0604030504040204" pitchFamily="50" charset="-128"/>
                <a:ea typeface="メイリオ" panose="020B0604030504040204" pitchFamily="50" charset="-128"/>
              </a:rPr>
              <a:t>辺を完成させる。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6" name="正方形/長方形 25">
            <a:extLst>
              <a:ext uri="{FF2B5EF4-FFF2-40B4-BE49-F238E27FC236}">
                <a16:creationId xmlns:a16="http://schemas.microsoft.com/office/drawing/2014/main" id="{41222CE1-717E-487E-A3B6-5A57DD0C0E0A}"/>
              </a:ext>
            </a:extLst>
          </p:cNvPr>
          <p:cNvSpPr/>
          <p:nvPr/>
        </p:nvSpPr>
        <p:spPr>
          <a:xfrm>
            <a:off x="1340761" y="3993579"/>
            <a:ext cx="3770849" cy="1131079"/>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テキスト ボックス 26">
            <a:extLst>
              <a:ext uri="{FF2B5EF4-FFF2-40B4-BE49-F238E27FC236}">
                <a16:creationId xmlns:a16="http://schemas.microsoft.com/office/drawing/2014/main" id="{21C8D27C-9DD1-4EC0-A2DD-2123428754EF}"/>
              </a:ext>
            </a:extLst>
          </p:cNvPr>
          <p:cNvSpPr txBox="1"/>
          <p:nvPr/>
        </p:nvSpPr>
        <p:spPr>
          <a:xfrm>
            <a:off x="2021714" y="404546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28" name="テキスト ボックス 27">
            <a:extLst>
              <a:ext uri="{FF2B5EF4-FFF2-40B4-BE49-F238E27FC236}">
                <a16:creationId xmlns:a16="http://schemas.microsoft.com/office/drawing/2014/main" id="{A3CB99B2-9D6F-4DEC-AF8B-33F1370BC9C8}"/>
              </a:ext>
            </a:extLst>
          </p:cNvPr>
          <p:cNvSpPr txBox="1"/>
          <p:nvPr/>
        </p:nvSpPr>
        <p:spPr>
          <a:xfrm>
            <a:off x="3161161" y="404020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9" name="テキスト ボックス 28">
            <a:extLst>
              <a:ext uri="{FF2B5EF4-FFF2-40B4-BE49-F238E27FC236}">
                <a16:creationId xmlns:a16="http://schemas.microsoft.com/office/drawing/2014/main" id="{AB4EA7DA-C251-4765-B3CC-EB9DE4814D8C}"/>
              </a:ext>
            </a:extLst>
          </p:cNvPr>
          <p:cNvSpPr txBox="1"/>
          <p:nvPr/>
        </p:nvSpPr>
        <p:spPr>
          <a:xfrm>
            <a:off x="3142268" y="4579279"/>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31" name="テキスト ボックス 30">
            <a:extLst>
              <a:ext uri="{FF2B5EF4-FFF2-40B4-BE49-F238E27FC236}">
                <a16:creationId xmlns:a16="http://schemas.microsoft.com/office/drawing/2014/main" id="{0E52C937-A7BA-41FC-90D3-08068DBE3C02}"/>
              </a:ext>
            </a:extLst>
          </p:cNvPr>
          <p:cNvSpPr txBox="1"/>
          <p:nvPr/>
        </p:nvSpPr>
        <p:spPr>
          <a:xfrm>
            <a:off x="6288793" y="4083481"/>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32" name="正方形/長方形 31">
            <a:extLst>
              <a:ext uri="{FF2B5EF4-FFF2-40B4-BE49-F238E27FC236}">
                <a16:creationId xmlns:a16="http://schemas.microsoft.com/office/drawing/2014/main" id="{09E09A51-3F26-4AC6-812F-A7498CA82C9A}"/>
              </a:ext>
            </a:extLst>
          </p:cNvPr>
          <p:cNvSpPr/>
          <p:nvPr/>
        </p:nvSpPr>
        <p:spPr>
          <a:xfrm>
            <a:off x="5255567" y="4150838"/>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C1A5AAE0-7000-4B22-8D1C-8859F60DAB62}"/>
              </a:ext>
            </a:extLst>
          </p:cNvPr>
          <p:cNvSpPr txBox="1"/>
          <p:nvPr/>
        </p:nvSpPr>
        <p:spPr>
          <a:xfrm>
            <a:off x="1161828" y="353291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ぺん</a:t>
            </a:r>
          </a:p>
        </p:txBody>
      </p:sp>
      <p:sp>
        <p:nvSpPr>
          <p:cNvPr id="34" name="テキスト ボックス 33">
            <a:extLst>
              <a:ext uri="{FF2B5EF4-FFF2-40B4-BE49-F238E27FC236}">
                <a16:creationId xmlns:a16="http://schemas.microsoft.com/office/drawing/2014/main" id="{CF09317E-C120-48BC-B91D-C3FB94424E79}"/>
              </a:ext>
            </a:extLst>
          </p:cNvPr>
          <p:cNvSpPr txBox="1"/>
          <p:nvPr/>
        </p:nvSpPr>
        <p:spPr>
          <a:xfrm>
            <a:off x="2435390" y="4040207"/>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ざいりょう</a:t>
            </a:r>
          </a:p>
        </p:txBody>
      </p:sp>
      <p:sp>
        <p:nvSpPr>
          <p:cNvPr id="36" name="テキスト ボックス 35">
            <a:extLst>
              <a:ext uri="{FF2B5EF4-FFF2-40B4-BE49-F238E27FC236}">
                <a16:creationId xmlns:a16="http://schemas.microsoft.com/office/drawing/2014/main" id="{13691EFB-C1FC-4340-BA25-A5C9976B0E2A}"/>
              </a:ext>
            </a:extLst>
          </p:cNvPr>
          <p:cNvSpPr txBox="1"/>
          <p:nvPr/>
        </p:nvSpPr>
        <p:spPr>
          <a:xfrm>
            <a:off x="7194336" y="4082021"/>
            <a:ext cx="6772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37" name="テキスト ボックス 36">
            <a:extLst>
              <a:ext uri="{FF2B5EF4-FFF2-40B4-BE49-F238E27FC236}">
                <a16:creationId xmlns:a16="http://schemas.microsoft.com/office/drawing/2014/main" id="{AAED8E18-7324-4106-B43D-C3BDAD1CAB75}"/>
              </a:ext>
            </a:extLst>
          </p:cNvPr>
          <p:cNvSpPr txBox="1"/>
          <p:nvPr/>
        </p:nvSpPr>
        <p:spPr>
          <a:xfrm>
            <a:off x="7911238" y="407820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41" name="テキスト ボックス 40">
            <a:extLst>
              <a:ext uri="{FF2B5EF4-FFF2-40B4-BE49-F238E27FC236}">
                <a16:creationId xmlns:a16="http://schemas.microsoft.com/office/drawing/2014/main" id="{5B1AADDB-18B5-45F0-A26F-7A88BF26263C}"/>
              </a:ext>
            </a:extLst>
          </p:cNvPr>
          <p:cNvSpPr txBox="1"/>
          <p:nvPr/>
        </p:nvSpPr>
        <p:spPr>
          <a:xfrm>
            <a:off x="2081630" y="353246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42" name="正方形/長方形 41">
            <a:extLst>
              <a:ext uri="{FF2B5EF4-FFF2-40B4-BE49-F238E27FC236}">
                <a16:creationId xmlns:a16="http://schemas.microsoft.com/office/drawing/2014/main" id="{CF975793-C087-4E09-9519-71D316F75012}"/>
              </a:ext>
            </a:extLst>
          </p:cNvPr>
          <p:cNvSpPr/>
          <p:nvPr/>
        </p:nvSpPr>
        <p:spPr>
          <a:xfrm>
            <a:off x="612559" y="3524922"/>
            <a:ext cx="8102815" cy="2153549"/>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正方形/長方形 42">
            <a:extLst>
              <a:ext uri="{FF2B5EF4-FFF2-40B4-BE49-F238E27FC236}">
                <a16:creationId xmlns:a16="http://schemas.microsoft.com/office/drawing/2014/main" id="{64C93537-DF9F-4174-A811-1183C91A8240}"/>
              </a:ext>
            </a:extLst>
          </p:cNvPr>
          <p:cNvSpPr/>
          <p:nvPr/>
        </p:nvSpPr>
        <p:spPr>
          <a:xfrm>
            <a:off x="1095304" y="5916861"/>
            <a:ext cx="1132991" cy="370641"/>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テキスト ボックス 43">
            <a:extLst>
              <a:ext uri="{FF2B5EF4-FFF2-40B4-BE49-F238E27FC236}">
                <a16:creationId xmlns:a16="http://schemas.microsoft.com/office/drawing/2014/main" id="{6E0EECFA-796E-434D-A77E-4D768E1A2CCF}"/>
              </a:ext>
            </a:extLst>
          </p:cNvPr>
          <p:cNvSpPr txBox="1"/>
          <p:nvPr/>
        </p:nvSpPr>
        <p:spPr>
          <a:xfrm>
            <a:off x="2393732" y="5861909"/>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45" name="テキスト ボックス 44">
            <a:extLst>
              <a:ext uri="{FF2B5EF4-FFF2-40B4-BE49-F238E27FC236}">
                <a16:creationId xmlns:a16="http://schemas.microsoft.com/office/drawing/2014/main" id="{84F01329-D1F7-4A3E-A9BF-F838D817B544}"/>
              </a:ext>
            </a:extLst>
          </p:cNvPr>
          <p:cNvSpPr txBox="1"/>
          <p:nvPr/>
        </p:nvSpPr>
        <p:spPr>
          <a:xfrm>
            <a:off x="3183867" y="5861909"/>
            <a:ext cx="6772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46" name="テキスト ボックス 45">
            <a:extLst>
              <a:ext uri="{FF2B5EF4-FFF2-40B4-BE49-F238E27FC236}">
                <a16:creationId xmlns:a16="http://schemas.microsoft.com/office/drawing/2014/main" id="{DD851D6E-2974-4C72-82D2-11EC2602474D}"/>
              </a:ext>
            </a:extLst>
          </p:cNvPr>
          <p:cNvSpPr txBox="1"/>
          <p:nvPr/>
        </p:nvSpPr>
        <p:spPr>
          <a:xfrm>
            <a:off x="3900769" y="586190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47" name="テキスト ボックス 46">
            <a:extLst>
              <a:ext uri="{FF2B5EF4-FFF2-40B4-BE49-F238E27FC236}">
                <a16:creationId xmlns:a16="http://schemas.microsoft.com/office/drawing/2014/main" id="{1CC0A868-60ED-464E-A1E2-2964C909DE4C}"/>
              </a:ext>
            </a:extLst>
          </p:cNvPr>
          <p:cNvSpPr txBox="1"/>
          <p:nvPr/>
        </p:nvSpPr>
        <p:spPr>
          <a:xfrm>
            <a:off x="4749282" y="586190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ぺん</a:t>
            </a:r>
          </a:p>
        </p:txBody>
      </p:sp>
      <p:sp>
        <p:nvSpPr>
          <p:cNvPr id="48" name="テキスト ボックス 47">
            <a:extLst>
              <a:ext uri="{FF2B5EF4-FFF2-40B4-BE49-F238E27FC236}">
                <a16:creationId xmlns:a16="http://schemas.microsoft.com/office/drawing/2014/main" id="{28F95501-BF38-47B4-9D84-B42C906710D2}"/>
              </a:ext>
            </a:extLst>
          </p:cNvPr>
          <p:cNvSpPr txBox="1"/>
          <p:nvPr/>
        </p:nvSpPr>
        <p:spPr>
          <a:xfrm>
            <a:off x="5188620" y="5861909"/>
            <a:ext cx="7213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かんせい</a:t>
            </a:r>
          </a:p>
        </p:txBody>
      </p:sp>
      <p:sp>
        <p:nvSpPr>
          <p:cNvPr id="49" name="テキスト ボックス 48">
            <a:extLst>
              <a:ext uri="{FF2B5EF4-FFF2-40B4-BE49-F238E27FC236}">
                <a16:creationId xmlns:a16="http://schemas.microsoft.com/office/drawing/2014/main" id="{F11A517D-FB69-4340-9980-3AB69CCA44D2}"/>
              </a:ext>
            </a:extLst>
          </p:cNvPr>
          <p:cNvSpPr txBox="1"/>
          <p:nvPr/>
        </p:nvSpPr>
        <p:spPr>
          <a:xfrm>
            <a:off x="2043155" y="513340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50" name="テキスト ボックス 49">
            <a:extLst>
              <a:ext uri="{FF2B5EF4-FFF2-40B4-BE49-F238E27FC236}">
                <a16:creationId xmlns:a16="http://schemas.microsoft.com/office/drawing/2014/main" id="{EBED6892-9260-4986-9D14-0DC18D0653DD}"/>
              </a:ext>
            </a:extLst>
          </p:cNvPr>
          <p:cNvSpPr txBox="1"/>
          <p:nvPr/>
        </p:nvSpPr>
        <p:spPr>
          <a:xfrm>
            <a:off x="2477061" y="513342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51" name="テキスト ボックス 50">
            <a:extLst>
              <a:ext uri="{FF2B5EF4-FFF2-40B4-BE49-F238E27FC236}">
                <a16:creationId xmlns:a16="http://schemas.microsoft.com/office/drawing/2014/main" id="{E2EC10C0-BE91-4389-B169-CCC9A79C92CA}"/>
              </a:ext>
            </a:extLst>
          </p:cNvPr>
          <p:cNvSpPr txBox="1"/>
          <p:nvPr/>
        </p:nvSpPr>
        <p:spPr>
          <a:xfrm>
            <a:off x="3210304" y="5126854"/>
            <a:ext cx="3591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Tree>
    <p:extLst>
      <p:ext uri="{BB962C8B-B14F-4D97-AF65-F5344CB8AC3E}">
        <p14:creationId xmlns:p14="http://schemas.microsoft.com/office/powerpoint/2010/main" val="1271092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．花を植えよう</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はな</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1489515" y="397943"/>
            <a:ext cx="51069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52" name="図 51">
            <a:extLst>
              <a:ext uri="{FF2B5EF4-FFF2-40B4-BE49-F238E27FC236}">
                <a16:creationId xmlns:a16="http://schemas.microsoft.com/office/drawing/2014/main" id="{60786C3F-220D-43C5-B00F-557EB04AE681}"/>
              </a:ext>
            </a:extLst>
          </p:cNvPr>
          <p:cNvPicPr>
            <a:picLocks noChangeAspect="1"/>
          </p:cNvPicPr>
          <p:nvPr/>
        </p:nvPicPr>
        <p:blipFill>
          <a:blip r:embed="rId2"/>
          <a:stretch>
            <a:fillRect/>
          </a:stretch>
        </p:blipFill>
        <p:spPr>
          <a:xfrm>
            <a:off x="334735" y="2194756"/>
            <a:ext cx="8578482" cy="3831533"/>
          </a:xfrm>
          <a:prstGeom prst="rect">
            <a:avLst/>
          </a:prstGeom>
        </p:spPr>
      </p:pic>
      <p:sp>
        <p:nvSpPr>
          <p:cNvPr id="53" name="テキスト ボックス 52">
            <a:extLst>
              <a:ext uri="{FF2B5EF4-FFF2-40B4-BE49-F238E27FC236}">
                <a16:creationId xmlns:a16="http://schemas.microsoft.com/office/drawing/2014/main" id="{19F385CD-DA47-46D4-B948-86FC6002F538}"/>
              </a:ext>
            </a:extLst>
          </p:cNvPr>
          <p:cNvSpPr txBox="1"/>
          <p:nvPr/>
        </p:nvSpPr>
        <p:spPr>
          <a:xfrm>
            <a:off x="428624" y="1028826"/>
            <a:ext cx="871537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今回のミッションでは、準備されている</a:t>
            </a:r>
            <a:r>
              <a:rPr lang="ja-JP" altLang="en-US" dirty="0">
                <a:solidFill>
                  <a:srgbClr val="575E75"/>
                </a:solidFill>
                <a:latin typeface="メイリオ" panose="020B0604030504040204" pitchFamily="50" charset="-128"/>
                <a:ea typeface="メイリオ" panose="020B0604030504040204" pitchFamily="50" charset="-128"/>
              </a:rPr>
              <a:t>「最初だけ」の</a:t>
            </a:r>
            <a:r>
              <a:rPr lang="ja-JP" altLang="en-US" i="0" dirty="0">
                <a:solidFill>
                  <a:srgbClr val="575E75"/>
                </a:solidFill>
                <a:effectLst/>
                <a:latin typeface="メイリオ" panose="020B0604030504040204" pitchFamily="50" charset="-128"/>
                <a:ea typeface="メイリオ" panose="020B0604030504040204" pitchFamily="50" charset="-128"/>
              </a:rPr>
              <a:t>ブロックは使わないので、</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プログラミングエリアから削除します。</a:t>
            </a:r>
            <a:endParaRPr kumimoji="1" lang="ja-JP" altLang="en-US"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1BC967A7-7FEA-474A-A911-AC0C1F02B772}"/>
              </a:ext>
            </a:extLst>
          </p:cNvPr>
          <p:cNvSpPr txBox="1"/>
          <p:nvPr/>
        </p:nvSpPr>
        <p:spPr>
          <a:xfrm>
            <a:off x="386909"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こんかい</a:t>
            </a:r>
          </a:p>
        </p:txBody>
      </p:sp>
      <p:sp>
        <p:nvSpPr>
          <p:cNvPr id="55" name="テキスト ボックス 54">
            <a:extLst>
              <a:ext uri="{FF2B5EF4-FFF2-40B4-BE49-F238E27FC236}">
                <a16:creationId xmlns:a16="http://schemas.microsoft.com/office/drawing/2014/main" id="{ABF50CC6-7820-4421-ADBE-5AD7D275D749}"/>
              </a:ext>
            </a:extLst>
          </p:cNvPr>
          <p:cNvSpPr txBox="1"/>
          <p:nvPr/>
        </p:nvSpPr>
        <p:spPr>
          <a:xfrm>
            <a:off x="2897907"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56" name="テキスト ボックス 55">
            <a:extLst>
              <a:ext uri="{FF2B5EF4-FFF2-40B4-BE49-F238E27FC236}">
                <a16:creationId xmlns:a16="http://schemas.microsoft.com/office/drawing/2014/main" id="{29ACFB2F-C547-467C-8E06-0744667BAFCD}"/>
              </a:ext>
            </a:extLst>
          </p:cNvPr>
          <p:cNvSpPr txBox="1"/>
          <p:nvPr/>
        </p:nvSpPr>
        <p:spPr>
          <a:xfrm>
            <a:off x="7262183" y="1082151"/>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57" name="テキスト ボックス 56">
            <a:extLst>
              <a:ext uri="{FF2B5EF4-FFF2-40B4-BE49-F238E27FC236}">
                <a16:creationId xmlns:a16="http://schemas.microsoft.com/office/drawing/2014/main" id="{E6410B69-429A-4125-B335-D0724FCC26FE}"/>
              </a:ext>
            </a:extLst>
          </p:cNvPr>
          <p:cNvSpPr txBox="1"/>
          <p:nvPr/>
        </p:nvSpPr>
        <p:spPr>
          <a:xfrm>
            <a:off x="4765454"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さいしょ</a:t>
            </a:r>
          </a:p>
        </p:txBody>
      </p:sp>
      <p:sp>
        <p:nvSpPr>
          <p:cNvPr id="58" name="テキスト ボックス 57">
            <a:extLst>
              <a:ext uri="{FF2B5EF4-FFF2-40B4-BE49-F238E27FC236}">
                <a16:creationId xmlns:a16="http://schemas.microsoft.com/office/drawing/2014/main" id="{5B2B2907-4616-4188-AE8D-80ED4D24E397}"/>
              </a:ext>
            </a:extLst>
          </p:cNvPr>
          <p:cNvSpPr txBox="1"/>
          <p:nvPr/>
        </p:nvSpPr>
        <p:spPr>
          <a:xfrm>
            <a:off x="3143873" y="165603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さくじょ</a:t>
            </a:r>
          </a:p>
        </p:txBody>
      </p:sp>
      <p:grpSp>
        <p:nvGrpSpPr>
          <p:cNvPr id="59" name="グループ化 58">
            <a:extLst>
              <a:ext uri="{FF2B5EF4-FFF2-40B4-BE49-F238E27FC236}">
                <a16:creationId xmlns:a16="http://schemas.microsoft.com/office/drawing/2014/main" id="{C8A405F5-24A0-474D-A402-F01BBE86EA6D}"/>
              </a:ext>
            </a:extLst>
          </p:cNvPr>
          <p:cNvGrpSpPr/>
          <p:nvPr/>
        </p:nvGrpSpPr>
        <p:grpSpPr>
          <a:xfrm>
            <a:off x="2596015" y="4092310"/>
            <a:ext cx="1010358" cy="1010358"/>
            <a:chOff x="1252039" y="3292623"/>
            <a:chExt cx="1604985" cy="1604985"/>
          </a:xfrm>
        </p:grpSpPr>
        <p:sp>
          <p:nvSpPr>
            <p:cNvPr id="60" name="楕円 59">
              <a:extLst>
                <a:ext uri="{FF2B5EF4-FFF2-40B4-BE49-F238E27FC236}">
                  <a16:creationId xmlns:a16="http://schemas.microsoft.com/office/drawing/2014/main" id="{AA521882-2221-41F0-BD01-5B80A9182E93}"/>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61" name="グループ化 60">
              <a:extLst>
                <a:ext uri="{FF2B5EF4-FFF2-40B4-BE49-F238E27FC236}">
                  <a16:creationId xmlns:a16="http://schemas.microsoft.com/office/drawing/2014/main" id="{E54E1282-29DB-461C-BAE0-426D0F793E51}"/>
                </a:ext>
              </a:extLst>
            </p:cNvPr>
            <p:cNvGrpSpPr/>
            <p:nvPr/>
          </p:nvGrpSpPr>
          <p:grpSpPr>
            <a:xfrm>
              <a:off x="1484038" y="3524622"/>
              <a:ext cx="1140985" cy="1140985"/>
              <a:chOff x="1464149" y="3562244"/>
              <a:chExt cx="1140985" cy="1140985"/>
            </a:xfrm>
          </p:grpSpPr>
          <p:pic>
            <p:nvPicPr>
              <p:cNvPr id="62" name="図 61">
                <a:extLst>
                  <a:ext uri="{FF2B5EF4-FFF2-40B4-BE49-F238E27FC236}">
                    <a16:creationId xmlns:a16="http://schemas.microsoft.com/office/drawing/2014/main" id="{226029C8-3356-41EE-887A-BBD95B56C249}"/>
                  </a:ext>
                </a:extLst>
              </p:cNvPr>
              <p:cNvPicPr>
                <a:picLocks noChangeAspect="1"/>
              </p:cNvPicPr>
              <p:nvPr/>
            </p:nvPicPr>
            <p:blipFill>
              <a:blip r:embed="rId3">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63" name="グループ化 62">
                <a:extLst>
                  <a:ext uri="{FF2B5EF4-FFF2-40B4-BE49-F238E27FC236}">
                    <a16:creationId xmlns:a16="http://schemas.microsoft.com/office/drawing/2014/main" id="{058CE190-E641-4F09-8069-EDA6E03D278B}"/>
                  </a:ext>
                </a:extLst>
              </p:cNvPr>
              <p:cNvGrpSpPr/>
              <p:nvPr/>
            </p:nvGrpSpPr>
            <p:grpSpPr>
              <a:xfrm>
                <a:off x="1464149" y="3562244"/>
                <a:ext cx="651892" cy="605666"/>
                <a:chOff x="-1628439" y="3256120"/>
                <a:chExt cx="651892" cy="605666"/>
              </a:xfrm>
            </p:grpSpPr>
            <p:pic>
              <p:nvPicPr>
                <p:cNvPr id="64" name="図 63">
                  <a:extLst>
                    <a:ext uri="{FF2B5EF4-FFF2-40B4-BE49-F238E27FC236}">
                      <a16:creationId xmlns:a16="http://schemas.microsoft.com/office/drawing/2014/main" id="{8E7371DA-33D3-4F89-A604-79785712382C}"/>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65" name="四角形: 角を丸くする 64">
                  <a:extLst>
                    <a:ext uri="{FF2B5EF4-FFF2-40B4-BE49-F238E27FC236}">
                      <a16:creationId xmlns:a16="http://schemas.microsoft.com/office/drawing/2014/main" id="{7322A899-9E92-47C6-AFE3-5E340ACBEA7F}"/>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66" name="円弧 65">
            <a:extLst>
              <a:ext uri="{FF2B5EF4-FFF2-40B4-BE49-F238E27FC236}">
                <a16:creationId xmlns:a16="http://schemas.microsoft.com/office/drawing/2014/main" id="{A0912CDF-F0FE-4E44-95C4-B8ABE24F415C}"/>
              </a:ext>
            </a:extLst>
          </p:cNvPr>
          <p:cNvSpPr/>
          <p:nvPr/>
        </p:nvSpPr>
        <p:spPr>
          <a:xfrm>
            <a:off x="2246050" y="3753538"/>
            <a:ext cx="1532765" cy="1349130"/>
          </a:xfrm>
          <a:prstGeom prst="arc">
            <a:avLst>
              <a:gd name="adj1" fmla="val 10747760"/>
              <a:gd name="adj2" fmla="val 15903057"/>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7" name="正方形/長方形 66">
            <a:extLst>
              <a:ext uri="{FF2B5EF4-FFF2-40B4-BE49-F238E27FC236}">
                <a16:creationId xmlns:a16="http://schemas.microsoft.com/office/drawing/2014/main" id="{EBA55A05-F18D-43E3-A0BC-E80AD3B218C1}"/>
              </a:ext>
            </a:extLst>
          </p:cNvPr>
          <p:cNvSpPr/>
          <p:nvPr/>
        </p:nvSpPr>
        <p:spPr>
          <a:xfrm>
            <a:off x="3956338" y="4618904"/>
            <a:ext cx="1532765" cy="33771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EA65F3CA-852F-D371-6B85-80270DD24355}"/>
              </a:ext>
            </a:extLst>
          </p:cNvPr>
          <p:cNvSpPr txBox="1"/>
          <p:nvPr/>
        </p:nvSpPr>
        <p:spPr>
          <a:xfrm>
            <a:off x="7094947" y="2710318"/>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2" name="テキスト ボックス 21">
            <a:extLst>
              <a:ext uri="{FF2B5EF4-FFF2-40B4-BE49-F238E27FC236}">
                <a16:creationId xmlns:a16="http://schemas.microsoft.com/office/drawing/2014/main" id="{CE6FBDF4-C82F-7944-7C9E-8C792E0EB678}"/>
              </a:ext>
            </a:extLst>
          </p:cNvPr>
          <p:cNvSpPr txBox="1"/>
          <p:nvPr/>
        </p:nvSpPr>
        <p:spPr>
          <a:xfrm>
            <a:off x="7563540" y="2710318"/>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3" name="テキスト ボックス 22">
            <a:extLst>
              <a:ext uri="{FF2B5EF4-FFF2-40B4-BE49-F238E27FC236}">
                <a16:creationId xmlns:a16="http://schemas.microsoft.com/office/drawing/2014/main" id="{58B0C636-F4DD-0278-996A-6279A77CE3EC}"/>
              </a:ext>
            </a:extLst>
          </p:cNvPr>
          <p:cNvSpPr txBox="1"/>
          <p:nvPr/>
        </p:nvSpPr>
        <p:spPr>
          <a:xfrm>
            <a:off x="2900802" y="2674535"/>
            <a:ext cx="595035" cy="215444"/>
          </a:xfrm>
          <a:prstGeom prst="rect">
            <a:avLst/>
          </a:prstGeom>
          <a:noFill/>
        </p:spPr>
        <p:txBody>
          <a:bodyPr wrap="none" rtlCol="0">
            <a:spAutoFit/>
          </a:bodyPr>
          <a:lstStyle/>
          <a:p>
            <a:r>
              <a:rPr kumimoji="1" lang="ja-JP" altLang="en-US" sz="800">
                <a:solidFill>
                  <a:schemeClr val="bg1"/>
                </a:solidFill>
                <a:latin typeface="Meiryo" panose="020B0604030504040204" pitchFamily="34" charset="-128"/>
                <a:ea typeface="Meiryo" panose="020B0604030504040204" pitchFamily="34" charset="-128"/>
              </a:rPr>
              <a:t>さいしょ</a:t>
            </a:r>
          </a:p>
        </p:txBody>
      </p:sp>
      <p:sp>
        <p:nvSpPr>
          <p:cNvPr id="24" name="テキスト ボックス 23">
            <a:extLst>
              <a:ext uri="{FF2B5EF4-FFF2-40B4-BE49-F238E27FC236}">
                <a16:creationId xmlns:a16="http://schemas.microsoft.com/office/drawing/2014/main" id="{C5261897-CD8B-BFE6-726C-4F5620EB8D20}"/>
              </a:ext>
            </a:extLst>
          </p:cNvPr>
          <p:cNvSpPr txBox="1"/>
          <p:nvPr/>
        </p:nvSpPr>
        <p:spPr>
          <a:xfrm>
            <a:off x="4028941" y="3073541"/>
            <a:ext cx="595035"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ふくせい</a:t>
            </a:r>
          </a:p>
        </p:txBody>
      </p:sp>
      <p:sp>
        <p:nvSpPr>
          <p:cNvPr id="25" name="テキスト ボックス 24">
            <a:extLst>
              <a:ext uri="{FF2B5EF4-FFF2-40B4-BE49-F238E27FC236}">
                <a16:creationId xmlns:a16="http://schemas.microsoft.com/office/drawing/2014/main" id="{46A4ECE8-79D2-FAB3-8B65-9B3FFBAA1F95}"/>
              </a:ext>
            </a:extLst>
          </p:cNvPr>
          <p:cNvSpPr txBox="1"/>
          <p:nvPr/>
        </p:nvSpPr>
        <p:spPr>
          <a:xfrm>
            <a:off x="4572000" y="3538094"/>
            <a:ext cx="492443"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ついか</a:t>
            </a:r>
          </a:p>
        </p:txBody>
      </p:sp>
      <p:sp>
        <p:nvSpPr>
          <p:cNvPr id="26" name="テキスト ボックス 25">
            <a:extLst>
              <a:ext uri="{FF2B5EF4-FFF2-40B4-BE49-F238E27FC236}">
                <a16:creationId xmlns:a16="http://schemas.microsoft.com/office/drawing/2014/main" id="{CBB2E0B9-5D37-ABB1-98B3-C916F2BF96E5}"/>
              </a:ext>
            </a:extLst>
          </p:cNvPr>
          <p:cNvSpPr txBox="1"/>
          <p:nvPr/>
        </p:nvSpPr>
        <p:spPr>
          <a:xfrm>
            <a:off x="4579091" y="4060048"/>
            <a:ext cx="287258"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お</a:t>
            </a:r>
          </a:p>
        </p:txBody>
      </p:sp>
      <p:sp>
        <p:nvSpPr>
          <p:cNvPr id="27" name="テキスト ボックス 26">
            <a:extLst>
              <a:ext uri="{FF2B5EF4-FFF2-40B4-BE49-F238E27FC236}">
                <a16:creationId xmlns:a16="http://schemas.microsoft.com/office/drawing/2014/main" id="{ED226E2E-A275-4008-9E93-D3CECA53EE6A}"/>
              </a:ext>
            </a:extLst>
          </p:cNvPr>
          <p:cNvSpPr txBox="1"/>
          <p:nvPr/>
        </p:nvSpPr>
        <p:spPr>
          <a:xfrm>
            <a:off x="4641954" y="4428103"/>
            <a:ext cx="595035" cy="215444"/>
          </a:xfrm>
          <a:prstGeom prst="rect">
            <a:avLst/>
          </a:prstGeom>
          <a:noFill/>
        </p:spPr>
        <p:txBody>
          <a:bodyPr wrap="none" rtlCol="0">
            <a:spAutoFit/>
          </a:bodyPr>
          <a:lstStyle/>
          <a:p>
            <a:r>
              <a:rPr kumimoji="1" lang="ja-JP" altLang="en-US" sz="800">
                <a:latin typeface="Meiryo" panose="020B0604030504040204" pitchFamily="34" charset="-128"/>
                <a:ea typeface="Meiryo" panose="020B0604030504040204" pitchFamily="34" charset="-128"/>
              </a:rPr>
              <a:t>さくじょ</a:t>
            </a:r>
          </a:p>
        </p:txBody>
      </p:sp>
    </p:spTree>
    <p:extLst>
      <p:ext uri="{BB962C8B-B14F-4D97-AF65-F5344CB8AC3E}">
        <p14:creationId xmlns:p14="http://schemas.microsoft.com/office/powerpoint/2010/main" val="23502266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．花を植えよう</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はな</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1489515" y="397943"/>
            <a:ext cx="51069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6" name="図 5">
            <a:extLst>
              <a:ext uri="{FF2B5EF4-FFF2-40B4-BE49-F238E27FC236}">
                <a16:creationId xmlns:a16="http://schemas.microsoft.com/office/drawing/2014/main" id="{389387AD-1E5E-4A29-8648-541471809B40}"/>
              </a:ext>
            </a:extLst>
          </p:cNvPr>
          <p:cNvPicPr>
            <a:picLocks noChangeAspect="1"/>
          </p:cNvPicPr>
          <p:nvPr/>
        </p:nvPicPr>
        <p:blipFill>
          <a:blip r:embed="rId2"/>
          <a:srcRect/>
          <a:stretch/>
        </p:blipFill>
        <p:spPr>
          <a:xfrm>
            <a:off x="655576" y="1615807"/>
            <a:ext cx="5006774" cy="3982661"/>
          </a:xfrm>
          <a:prstGeom prst="rect">
            <a:avLst/>
          </a:prstGeom>
        </p:spPr>
      </p:pic>
      <p:sp>
        <p:nvSpPr>
          <p:cNvPr id="8" name="テキスト ボックス 7">
            <a:extLst>
              <a:ext uri="{FF2B5EF4-FFF2-40B4-BE49-F238E27FC236}">
                <a16:creationId xmlns:a16="http://schemas.microsoft.com/office/drawing/2014/main" id="{65A4DC5B-D498-49A7-A371-765CF00FF101}"/>
              </a:ext>
            </a:extLst>
          </p:cNvPr>
          <p:cNvSpPr txBox="1"/>
          <p:nvPr/>
        </p:nvSpPr>
        <p:spPr>
          <a:xfrm>
            <a:off x="4129105" y="958795"/>
            <a:ext cx="446447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run</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flower</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B5B15ED0-325E-4CF9-A206-16CBAFFB9EB6}"/>
              </a:ext>
            </a:extLst>
          </p:cNvPr>
          <p:cNvSpPr txBox="1"/>
          <p:nvPr/>
        </p:nvSpPr>
        <p:spPr>
          <a:xfrm>
            <a:off x="6809167" y="1594645"/>
            <a:ext cx="741415" cy="24480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10" name="四角形: 角を丸くする 9">
            <a:extLst>
              <a:ext uri="{FF2B5EF4-FFF2-40B4-BE49-F238E27FC236}">
                <a16:creationId xmlns:a16="http://schemas.microsoft.com/office/drawing/2014/main" id="{653BEAC8-5E70-4556-851D-2C520561E4D4}"/>
              </a:ext>
            </a:extLst>
          </p:cNvPr>
          <p:cNvSpPr/>
          <p:nvPr/>
        </p:nvSpPr>
        <p:spPr>
          <a:xfrm>
            <a:off x="1625311" y="1696332"/>
            <a:ext cx="856763" cy="343119"/>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88EB0E74-2767-4147-BFB3-8E8AE7A785C3}"/>
              </a:ext>
            </a:extLst>
          </p:cNvPr>
          <p:cNvSpPr txBox="1"/>
          <p:nvPr/>
        </p:nvSpPr>
        <p:spPr>
          <a:xfrm>
            <a:off x="4119954" y="2885797"/>
            <a:ext cx="4786929" cy="2239074"/>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ブロックを選び、</a:t>
            </a: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タンポポ</a:t>
            </a:r>
            <a:r>
              <a:rPr kumimoji="1" lang="ja-JP" altLang="en-US" dirty="0">
                <a:solidFill>
                  <a:srgbClr val="575E75"/>
                </a:solidFill>
                <a:latin typeface="メイリオ" panose="020B0604030504040204" pitchFamily="50" charset="-128"/>
                <a:ea typeface="メイリオ" panose="020B0604030504040204" pitchFamily="50" charset="-128"/>
              </a:rPr>
              <a:t>」、</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数を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b="1" dirty="0">
                <a:solidFill>
                  <a:srgbClr val="575E75"/>
                </a:solidFill>
                <a:latin typeface="メイリオ" panose="020B0604030504040204" pitchFamily="50" charset="-128"/>
                <a:ea typeface="メイリオ" panose="020B0604030504040204" pitchFamily="50" charset="-128"/>
              </a:rPr>
              <a:t>64</a:t>
            </a:r>
            <a:r>
              <a:rPr kumimoji="1" lang="ja-JP" altLang="en-US" b="1" dirty="0">
                <a:solidFill>
                  <a:srgbClr val="575E75"/>
                </a:solidFill>
                <a:latin typeface="メイリオ" panose="020B0604030504040204" pitchFamily="50" charset="-128"/>
                <a:ea typeface="メイリオ" panose="020B0604030504040204" pitchFamily="50" charset="-128"/>
              </a:rPr>
              <a:t>個</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DAEFCD00-3E2B-4DEC-BC9A-760A233C0FA3}"/>
              </a:ext>
            </a:extLst>
          </p:cNvPr>
          <p:cNvSpPr txBox="1"/>
          <p:nvPr/>
        </p:nvSpPr>
        <p:spPr>
          <a:xfrm>
            <a:off x="5784870" y="4579782"/>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13" name="テキスト ボックス 12">
            <a:extLst>
              <a:ext uri="{FF2B5EF4-FFF2-40B4-BE49-F238E27FC236}">
                <a16:creationId xmlns:a16="http://schemas.microsoft.com/office/drawing/2014/main" id="{97858DC6-59C5-4F5F-8735-E96501CD8C05}"/>
              </a:ext>
            </a:extLst>
          </p:cNvPr>
          <p:cNvSpPr txBox="1"/>
          <p:nvPr/>
        </p:nvSpPr>
        <p:spPr>
          <a:xfrm>
            <a:off x="5055468" y="4580049"/>
            <a:ext cx="5340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a:t>
            </a:r>
          </a:p>
        </p:txBody>
      </p:sp>
      <p:sp>
        <p:nvSpPr>
          <p:cNvPr id="14" name="テキスト ボックス 13">
            <a:extLst>
              <a:ext uri="{FF2B5EF4-FFF2-40B4-BE49-F238E27FC236}">
                <a16:creationId xmlns:a16="http://schemas.microsoft.com/office/drawing/2014/main" id="{999F5B2B-80B8-4598-B8D8-349C8D78F8D8}"/>
              </a:ext>
            </a:extLst>
          </p:cNvPr>
          <p:cNvSpPr txBox="1"/>
          <p:nvPr/>
        </p:nvSpPr>
        <p:spPr>
          <a:xfrm>
            <a:off x="4074122" y="4579782"/>
            <a:ext cx="534091" cy="255366"/>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p>
        </p:txBody>
      </p:sp>
      <p:sp>
        <p:nvSpPr>
          <p:cNvPr id="15" name="テキスト ボックス 14">
            <a:extLst>
              <a:ext uri="{FF2B5EF4-FFF2-40B4-BE49-F238E27FC236}">
                <a16:creationId xmlns:a16="http://schemas.microsoft.com/office/drawing/2014/main" id="{99875062-C3AB-4322-A7C2-C1AFE57B95E8}"/>
              </a:ext>
            </a:extLst>
          </p:cNvPr>
          <p:cNvSpPr txBox="1"/>
          <p:nvPr/>
        </p:nvSpPr>
        <p:spPr>
          <a:xfrm>
            <a:off x="5244031" y="405701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6" name="図 15">
            <a:extLst>
              <a:ext uri="{FF2B5EF4-FFF2-40B4-BE49-F238E27FC236}">
                <a16:creationId xmlns:a16="http://schemas.microsoft.com/office/drawing/2014/main" id="{859C121E-0A52-4559-9DCB-79C693BC306C}"/>
              </a:ext>
            </a:extLst>
          </p:cNvPr>
          <p:cNvPicPr>
            <a:picLocks noChangeAspect="1"/>
          </p:cNvPicPr>
          <p:nvPr/>
        </p:nvPicPr>
        <p:blipFill>
          <a:blip r:embed="rId3"/>
          <a:stretch>
            <a:fillRect/>
          </a:stretch>
        </p:blipFill>
        <p:spPr>
          <a:xfrm>
            <a:off x="4119954" y="3540866"/>
            <a:ext cx="3726205" cy="592988"/>
          </a:xfrm>
          <a:prstGeom prst="rect">
            <a:avLst/>
          </a:prstGeom>
        </p:spPr>
      </p:pic>
      <p:sp>
        <p:nvSpPr>
          <p:cNvPr id="17" name="テキスト ボックス 16">
            <a:extLst>
              <a:ext uri="{FF2B5EF4-FFF2-40B4-BE49-F238E27FC236}">
                <a16:creationId xmlns:a16="http://schemas.microsoft.com/office/drawing/2014/main" id="{E78E53C8-EABA-464E-B4E7-AD1FFB267A49}"/>
              </a:ext>
            </a:extLst>
          </p:cNvPr>
          <p:cNvSpPr txBox="1"/>
          <p:nvPr/>
        </p:nvSpPr>
        <p:spPr>
          <a:xfrm>
            <a:off x="5903556" y="4057019"/>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sp>
        <p:nvSpPr>
          <p:cNvPr id="19" name="四角形: 角を丸くする 18">
            <a:extLst>
              <a:ext uri="{FF2B5EF4-FFF2-40B4-BE49-F238E27FC236}">
                <a16:creationId xmlns:a16="http://schemas.microsoft.com/office/drawing/2014/main" id="{67559CD7-097B-4577-B8F3-23D611E4E03C}"/>
              </a:ext>
            </a:extLst>
          </p:cNvPr>
          <p:cNvSpPr/>
          <p:nvPr/>
        </p:nvSpPr>
        <p:spPr>
          <a:xfrm>
            <a:off x="1651248" y="2116970"/>
            <a:ext cx="763478" cy="510374"/>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正方形/長方形 19">
            <a:extLst>
              <a:ext uri="{FF2B5EF4-FFF2-40B4-BE49-F238E27FC236}">
                <a16:creationId xmlns:a16="http://schemas.microsoft.com/office/drawing/2014/main" id="{8A258AE0-1714-4DA1-A592-1AF3702B5056}"/>
              </a:ext>
            </a:extLst>
          </p:cNvPr>
          <p:cNvSpPr/>
          <p:nvPr/>
        </p:nvSpPr>
        <p:spPr>
          <a:xfrm>
            <a:off x="982699" y="3094570"/>
            <a:ext cx="3200607" cy="2030301"/>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四角形: 角を丸くする 20">
            <a:extLst>
              <a:ext uri="{FF2B5EF4-FFF2-40B4-BE49-F238E27FC236}">
                <a16:creationId xmlns:a16="http://schemas.microsoft.com/office/drawing/2014/main" id="{F3901A0F-687E-432D-9C08-3C62B9BD5AE3}"/>
              </a:ext>
            </a:extLst>
          </p:cNvPr>
          <p:cNvSpPr/>
          <p:nvPr/>
        </p:nvSpPr>
        <p:spPr>
          <a:xfrm>
            <a:off x="2565259" y="2179116"/>
            <a:ext cx="453149" cy="389009"/>
          </a:xfrm>
          <a:prstGeom prst="roundRect">
            <a:avLst>
              <a:gd name="adj" fmla="val 45436"/>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2" name="図 21">
            <a:extLst>
              <a:ext uri="{FF2B5EF4-FFF2-40B4-BE49-F238E27FC236}">
                <a16:creationId xmlns:a16="http://schemas.microsoft.com/office/drawing/2014/main" id="{5D83E501-B8F1-4C53-BDFC-9AC9624D6611}"/>
              </a:ext>
            </a:extLst>
          </p:cNvPr>
          <p:cNvPicPr>
            <a:picLocks noChangeAspect="1"/>
          </p:cNvPicPr>
          <p:nvPr/>
        </p:nvPicPr>
        <p:blipFill>
          <a:blip r:embed="rId4"/>
          <a:stretch>
            <a:fillRect/>
          </a:stretch>
        </p:blipFill>
        <p:spPr>
          <a:xfrm>
            <a:off x="87368" y="2160295"/>
            <a:ext cx="494313" cy="472343"/>
          </a:xfrm>
          <a:prstGeom prst="rect">
            <a:avLst/>
          </a:prstGeom>
          <a:ln w="28575">
            <a:solidFill>
              <a:schemeClr val="accent1"/>
            </a:solidFill>
          </a:ln>
        </p:spPr>
      </p:pic>
      <p:cxnSp>
        <p:nvCxnSpPr>
          <p:cNvPr id="23" name="直線矢印コネクタ 22">
            <a:extLst>
              <a:ext uri="{FF2B5EF4-FFF2-40B4-BE49-F238E27FC236}">
                <a16:creationId xmlns:a16="http://schemas.microsoft.com/office/drawing/2014/main" id="{6ACC015B-BC6C-4678-AFE1-AD5B90FE0E5C}"/>
              </a:ext>
            </a:extLst>
          </p:cNvPr>
          <p:cNvCxnSpPr>
            <a:cxnSpLocks/>
            <a:stCxn id="22" idx="3"/>
          </p:cNvCxnSpPr>
          <p:nvPr/>
        </p:nvCxnSpPr>
        <p:spPr>
          <a:xfrm>
            <a:off x="581681" y="2396467"/>
            <a:ext cx="30926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4" name="図 23">
            <a:extLst>
              <a:ext uri="{FF2B5EF4-FFF2-40B4-BE49-F238E27FC236}">
                <a16:creationId xmlns:a16="http://schemas.microsoft.com/office/drawing/2014/main" id="{A2C74732-CBE9-42FA-AD8E-1D535C936D7E}"/>
              </a:ext>
            </a:extLst>
          </p:cNvPr>
          <p:cNvPicPr>
            <a:picLocks noChangeAspect="1"/>
          </p:cNvPicPr>
          <p:nvPr/>
        </p:nvPicPr>
        <p:blipFill>
          <a:blip r:embed="rId5"/>
          <a:srcRect/>
          <a:stretch/>
        </p:blipFill>
        <p:spPr>
          <a:xfrm>
            <a:off x="86456" y="2769993"/>
            <a:ext cx="472343" cy="448726"/>
          </a:xfrm>
          <a:prstGeom prst="rect">
            <a:avLst/>
          </a:prstGeom>
          <a:ln w="28575">
            <a:solidFill>
              <a:schemeClr val="accent2"/>
            </a:solidFill>
          </a:ln>
        </p:spPr>
      </p:pic>
      <p:cxnSp>
        <p:nvCxnSpPr>
          <p:cNvPr id="25" name="直線矢印コネクタ 24">
            <a:extLst>
              <a:ext uri="{FF2B5EF4-FFF2-40B4-BE49-F238E27FC236}">
                <a16:creationId xmlns:a16="http://schemas.microsoft.com/office/drawing/2014/main" id="{CA6E963D-F6E6-4F8E-B619-402500417247}"/>
              </a:ext>
            </a:extLst>
          </p:cNvPr>
          <p:cNvCxnSpPr>
            <a:cxnSpLocks/>
          </p:cNvCxnSpPr>
          <p:nvPr/>
        </p:nvCxnSpPr>
        <p:spPr>
          <a:xfrm>
            <a:off x="581681" y="2940207"/>
            <a:ext cx="30926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E59BA23E-EC08-42AA-9CD7-7B774C10BC31}"/>
              </a:ext>
            </a:extLst>
          </p:cNvPr>
          <p:cNvSpPr txBox="1"/>
          <p:nvPr/>
        </p:nvSpPr>
        <p:spPr>
          <a:xfrm>
            <a:off x="4074122" y="5729608"/>
            <a:ext cx="406122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r>
              <a:rPr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C13DD607-C63A-49E2-8FA7-BE62A66B7237}"/>
              </a:ext>
            </a:extLst>
          </p:cNvPr>
          <p:cNvSpPr txBox="1"/>
          <p:nvPr/>
        </p:nvSpPr>
        <p:spPr>
          <a:xfrm>
            <a:off x="7215623" y="578551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8" name="図 27">
            <a:extLst>
              <a:ext uri="{FF2B5EF4-FFF2-40B4-BE49-F238E27FC236}">
                <a16:creationId xmlns:a16="http://schemas.microsoft.com/office/drawing/2014/main" id="{669541C9-FE9C-4E51-A51F-C1496E75571D}"/>
              </a:ext>
            </a:extLst>
          </p:cNvPr>
          <p:cNvPicPr>
            <a:picLocks noChangeAspect="1"/>
          </p:cNvPicPr>
          <p:nvPr/>
        </p:nvPicPr>
        <p:blipFill>
          <a:blip r:embed="rId6"/>
          <a:stretch>
            <a:fillRect/>
          </a:stretch>
        </p:blipFill>
        <p:spPr>
          <a:xfrm>
            <a:off x="5752456" y="5570799"/>
            <a:ext cx="1463167" cy="1044030"/>
          </a:xfrm>
          <a:prstGeom prst="rect">
            <a:avLst/>
          </a:prstGeom>
        </p:spPr>
      </p:pic>
      <p:pic>
        <p:nvPicPr>
          <p:cNvPr id="3" name="図 2">
            <a:extLst>
              <a:ext uri="{FF2B5EF4-FFF2-40B4-BE49-F238E27FC236}">
                <a16:creationId xmlns:a16="http://schemas.microsoft.com/office/drawing/2014/main" id="{43A3E0F8-0DC9-4322-91DE-18B6E10C2DDA}"/>
              </a:ext>
            </a:extLst>
          </p:cNvPr>
          <p:cNvPicPr>
            <a:picLocks noChangeAspect="1"/>
          </p:cNvPicPr>
          <p:nvPr/>
        </p:nvPicPr>
        <p:blipFill>
          <a:blip r:embed="rId7"/>
          <a:stretch>
            <a:fillRect/>
          </a:stretch>
        </p:blipFill>
        <p:spPr>
          <a:xfrm>
            <a:off x="6581456" y="2232125"/>
            <a:ext cx="2475176" cy="1220157"/>
          </a:xfrm>
          <a:prstGeom prst="rect">
            <a:avLst/>
          </a:prstGeom>
        </p:spPr>
      </p:pic>
      <p:sp>
        <p:nvSpPr>
          <p:cNvPr id="29" name="テキスト ボックス 28">
            <a:extLst>
              <a:ext uri="{FF2B5EF4-FFF2-40B4-BE49-F238E27FC236}">
                <a16:creationId xmlns:a16="http://schemas.microsoft.com/office/drawing/2014/main" id="{8883DA6A-337F-74D5-F1B5-087097947CDC}"/>
              </a:ext>
            </a:extLst>
          </p:cNvPr>
          <p:cNvSpPr txBox="1"/>
          <p:nvPr/>
        </p:nvSpPr>
        <p:spPr>
          <a:xfrm>
            <a:off x="2483591" y="168389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1" name="テキスト ボックス 30">
            <a:extLst>
              <a:ext uri="{FF2B5EF4-FFF2-40B4-BE49-F238E27FC236}">
                <a16:creationId xmlns:a16="http://schemas.microsoft.com/office/drawing/2014/main" id="{1820E5B5-9C54-2534-56D0-8AB5B3A8D856}"/>
              </a:ext>
            </a:extLst>
          </p:cNvPr>
          <p:cNvSpPr txBox="1"/>
          <p:nvPr/>
        </p:nvSpPr>
        <p:spPr>
          <a:xfrm>
            <a:off x="2952184" y="1683895"/>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2" name="テキスト ボックス 31">
            <a:extLst>
              <a:ext uri="{FF2B5EF4-FFF2-40B4-BE49-F238E27FC236}">
                <a16:creationId xmlns:a16="http://schemas.microsoft.com/office/drawing/2014/main" id="{4A9BF5F1-B5FE-B525-1E30-2393717963E9}"/>
              </a:ext>
            </a:extLst>
          </p:cNvPr>
          <p:cNvSpPr txBox="1"/>
          <p:nvPr/>
        </p:nvSpPr>
        <p:spPr>
          <a:xfrm>
            <a:off x="2983488" y="215224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33" name="テキスト ボックス 32">
            <a:extLst>
              <a:ext uri="{FF2B5EF4-FFF2-40B4-BE49-F238E27FC236}">
                <a16:creationId xmlns:a16="http://schemas.microsoft.com/office/drawing/2014/main" id="{88FDC501-6706-6688-D1A8-ABAE27E847FD}"/>
              </a:ext>
            </a:extLst>
          </p:cNvPr>
          <p:cNvSpPr txBox="1"/>
          <p:nvPr/>
        </p:nvSpPr>
        <p:spPr>
          <a:xfrm>
            <a:off x="3330634" y="216029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34" name="テキスト ボックス 33">
            <a:extLst>
              <a:ext uri="{FF2B5EF4-FFF2-40B4-BE49-F238E27FC236}">
                <a16:creationId xmlns:a16="http://schemas.microsoft.com/office/drawing/2014/main" id="{8AE60970-9471-337B-87A5-2C54DBF215F1}"/>
              </a:ext>
            </a:extLst>
          </p:cNvPr>
          <p:cNvSpPr txBox="1"/>
          <p:nvPr/>
        </p:nvSpPr>
        <p:spPr>
          <a:xfrm>
            <a:off x="4578592" y="218895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36" name="テキスト ボックス 35">
            <a:extLst>
              <a:ext uri="{FF2B5EF4-FFF2-40B4-BE49-F238E27FC236}">
                <a16:creationId xmlns:a16="http://schemas.microsoft.com/office/drawing/2014/main" id="{07E49695-005B-EAEF-9ED3-5B8F7FB9F12A}"/>
              </a:ext>
            </a:extLst>
          </p:cNvPr>
          <p:cNvSpPr txBox="1"/>
          <p:nvPr/>
        </p:nvSpPr>
        <p:spPr>
          <a:xfrm>
            <a:off x="4863018" y="217353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37" name="テキスト ボックス 36">
            <a:extLst>
              <a:ext uri="{FF2B5EF4-FFF2-40B4-BE49-F238E27FC236}">
                <a16:creationId xmlns:a16="http://schemas.microsoft.com/office/drawing/2014/main" id="{6AA6A525-F0E5-B939-570D-4C271602793D}"/>
              </a:ext>
            </a:extLst>
          </p:cNvPr>
          <p:cNvSpPr txBox="1"/>
          <p:nvPr/>
        </p:nvSpPr>
        <p:spPr>
          <a:xfrm>
            <a:off x="1830079" y="26623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38" name="テキスト ボックス 37">
            <a:extLst>
              <a:ext uri="{FF2B5EF4-FFF2-40B4-BE49-F238E27FC236}">
                <a16:creationId xmlns:a16="http://schemas.microsoft.com/office/drawing/2014/main" id="{98A32B36-BF3F-AB6B-7DF3-7B28107103B1}"/>
              </a:ext>
            </a:extLst>
          </p:cNvPr>
          <p:cNvSpPr txBox="1"/>
          <p:nvPr/>
        </p:nvSpPr>
        <p:spPr>
          <a:xfrm>
            <a:off x="5759127" y="362931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39" name="テキスト ボックス 38">
            <a:extLst>
              <a:ext uri="{FF2B5EF4-FFF2-40B4-BE49-F238E27FC236}">
                <a16:creationId xmlns:a16="http://schemas.microsoft.com/office/drawing/2014/main" id="{51FBD5EE-B206-70E2-6370-BC84D038F9C7}"/>
              </a:ext>
            </a:extLst>
          </p:cNvPr>
          <p:cNvSpPr txBox="1"/>
          <p:nvPr/>
        </p:nvSpPr>
        <p:spPr>
          <a:xfrm>
            <a:off x="5974343" y="362931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40" name="テキスト ボックス 39">
            <a:extLst>
              <a:ext uri="{FF2B5EF4-FFF2-40B4-BE49-F238E27FC236}">
                <a16:creationId xmlns:a16="http://schemas.microsoft.com/office/drawing/2014/main" id="{E8ACB443-03B1-6DB6-F940-AA78AADBD204}"/>
              </a:ext>
            </a:extLst>
          </p:cNvPr>
          <p:cNvSpPr txBox="1"/>
          <p:nvPr/>
        </p:nvSpPr>
        <p:spPr>
          <a:xfrm>
            <a:off x="6982187" y="362931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41" name="テキスト ボックス 40">
            <a:extLst>
              <a:ext uri="{FF2B5EF4-FFF2-40B4-BE49-F238E27FC236}">
                <a16:creationId xmlns:a16="http://schemas.microsoft.com/office/drawing/2014/main" id="{770A9B77-7E31-03EF-601E-AF97A2249E5E}"/>
              </a:ext>
            </a:extLst>
          </p:cNvPr>
          <p:cNvSpPr txBox="1"/>
          <p:nvPr/>
        </p:nvSpPr>
        <p:spPr>
          <a:xfrm>
            <a:off x="7179874" y="362931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50" name="テキスト ボックス 49">
            <a:extLst>
              <a:ext uri="{FF2B5EF4-FFF2-40B4-BE49-F238E27FC236}">
                <a16:creationId xmlns:a16="http://schemas.microsoft.com/office/drawing/2014/main" id="{DB7A046D-A3A6-51B8-6553-6B120692581B}"/>
              </a:ext>
            </a:extLst>
          </p:cNvPr>
          <p:cNvSpPr txBox="1"/>
          <p:nvPr/>
        </p:nvSpPr>
        <p:spPr>
          <a:xfrm>
            <a:off x="6773070" y="557825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Tree>
    <p:extLst>
      <p:ext uri="{BB962C8B-B14F-4D97-AF65-F5344CB8AC3E}">
        <p14:creationId xmlns:p14="http://schemas.microsoft.com/office/powerpoint/2010/main" val="34850985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．花を植えよう</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はな</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1489515" y="397943"/>
            <a:ext cx="51069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6" name="図 5">
            <a:extLst>
              <a:ext uri="{FF2B5EF4-FFF2-40B4-BE49-F238E27FC236}">
                <a16:creationId xmlns:a16="http://schemas.microsoft.com/office/drawing/2014/main" id="{389387AD-1E5E-4A29-8648-541471809B40}"/>
              </a:ext>
            </a:extLst>
          </p:cNvPr>
          <p:cNvPicPr>
            <a:picLocks noChangeAspect="1"/>
          </p:cNvPicPr>
          <p:nvPr/>
        </p:nvPicPr>
        <p:blipFill>
          <a:blip r:embed="rId2"/>
          <a:srcRect/>
          <a:stretch/>
        </p:blipFill>
        <p:spPr>
          <a:xfrm>
            <a:off x="655576" y="1615807"/>
            <a:ext cx="5006774" cy="3982661"/>
          </a:xfrm>
          <a:prstGeom prst="rect">
            <a:avLst/>
          </a:prstGeom>
        </p:spPr>
      </p:pic>
      <p:sp>
        <p:nvSpPr>
          <p:cNvPr id="29" name="四角形: 角を丸くする 28">
            <a:extLst>
              <a:ext uri="{FF2B5EF4-FFF2-40B4-BE49-F238E27FC236}">
                <a16:creationId xmlns:a16="http://schemas.microsoft.com/office/drawing/2014/main" id="{BADEBEA0-C8A3-4669-A790-D6ADB672D022}"/>
              </a:ext>
            </a:extLst>
          </p:cNvPr>
          <p:cNvSpPr/>
          <p:nvPr/>
        </p:nvSpPr>
        <p:spPr>
          <a:xfrm>
            <a:off x="1914023" y="3537325"/>
            <a:ext cx="565013" cy="374313"/>
          </a:xfrm>
          <a:prstGeom prst="roundRect">
            <a:avLst>
              <a:gd name="adj" fmla="val 36085"/>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1" name="図 30">
            <a:extLst>
              <a:ext uri="{FF2B5EF4-FFF2-40B4-BE49-F238E27FC236}">
                <a16:creationId xmlns:a16="http://schemas.microsoft.com/office/drawing/2014/main" id="{AE466EC1-0C39-427F-84F7-526CF3E85280}"/>
              </a:ext>
            </a:extLst>
          </p:cNvPr>
          <p:cNvPicPr>
            <a:picLocks noChangeAspect="1"/>
          </p:cNvPicPr>
          <p:nvPr/>
        </p:nvPicPr>
        <p:blipFill>
          <a:blip r:embed="rId3"/>
          <a:stretch>
            <a:fillRect/>
          </a:stretch>
        </p:blipFill>
        <p:spPr>
          <a:xfrm>
            <a:off x="85893" y="3427676"/>
            <a:ext cx="494313" cy="472343"/>
          </a:xfrm>
          <a:prstGeom prst="rect">
            <a:avLst/>
          </a:prstGeom>
          <a:ln w="28575">
            <a:solidFill>
              <a:schemeClr val="accent1"/>
            </a:solidFill>
          </a:ln>
        </p:spPr>
      </p:pic>
      <p:cxnSp>
        <p:nvCxnSpPr>
          <p:cNvPr id="32" name="直線矢印コネクタ 31">
            <a:extLst>
              <a:ext uri="{FF2B5EF4-FFF2-40B4-BE49-F238E27FC236}">
                <a16:creationId xmlns:a16="http://schemas.microsoft.com/office/drawing/2014/main" id="{225B030B-C78E-4710-8FEC-C1577BE2AA12}"/>
              </a:ext>
            </a:extLst>
          </p:cNvPr>
          <p:cNvCxnSpPr>
            <a:cxnSpLocks/>
            <a:stCxn id="31" idx="3"/>
          </p:cNvCxnSpPr>
          <p:nvPr/>
        </p:nvCxnSpPr>
        <p:spPr>
          <a:xfrm>
            <a:off x="580206" y="3663848"/>
            <a:ext cx="56501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3" name="図 32">
            <a:extLst>
              <a:ext uri="{FF2B5EF4-FFF2-40B4-BE49-F238E27FC236}">
                <a16:creationId xmlns:a16="http://schemas.microsoft.com/office/drawing/2014/main" id="{3CD05569-7CF1-442C-AA78-993347408F6A}"/>
              </a:ext>
            </a:extLst>
          </p:cNvPr>
          <p:cNvPicPr>
            <a:picLocks noChangeAspect="1"/>
          </p:cNvPicPr>
          <p:nvPr/>
        </p:nvPicPr>
        <p:blipFill>
          <a:blip r:embed="rId4"/>
          <a:srcRect/>
          <a:stretch/>
        </p:blipFill>
        <p:spPr>
          <a:xfrm>
            <a:off x="107863" y="2885797"/>
            <a:ext cx="472343" cy="448726"/>
          </a:xfrm>
          <a:prstGeom prst="rect">
            <a:avLst/>
          </a:prstGeom>
          <a:ln w="28575">
            <a:solidFill>
              <a:schemeClr val="accent2"/>
            </a:solidFill>
          </a:ln>
        </p:spPr>
      </p:pic>
      <p:cxnSp>
        <p:nvCxnSpPr>
          <p:cNvPr id="34" name="直線矢印コネクタ 33">
            <a:extLst>
              <a:ext uri="{FF2B5EF4-FFF2-40B4-BE49-F238E27FC236}">
                <a16:creationId xmlns:a16="http://schemas.microsoft.com/office/drawing/2014/main" id="{CF931AAE-654E-40C1-83C3-A13B90FAC889}"/>
              </a:ext>
            </a:extLst>
          </p:cNvPr>
          <p:cNvCxnSpPr>
            <a:cxnSpLocks/>
          </p:cNvCxnSpPr>
          <p:nvPr/>
        </p:nvCxnSpPr>
        <p:spPr>
          <a:xfrm>
            <a:off x="593788" y="3262354"/>
            <a:ext cx="44489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6AAA6BCB-EB0C-46A4-9130-610A623C1745}"/>
              </a:ext>
            </a:extLst>
          </p:cNvPr>
          <p:cNvSpPr txBox="1"/>
          <p:nvPr/>
        </p:nvSpPr>
        <p:spPr>
          <a:xfrm>
            <a:off x="4385357" y="909152"/>
            <a:ext cx="409305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14</a:t>
            </a:r>
            <a:r>
              <a:rPr lang="ja-JP" altLang="en-US" b="1" dirty="0">
                <a:solidFill>
                  <a:srgbClr val="575E75"/>
                </a:solidFill>
                <a:latin typeface="メイリオ" panose="020B0604030504040204" pitchFamily="50" charset="-128"/>
                <a:ea typeface="メイリオ" panose="020B0604030504040204" pitchFamily="50" charset="-128"/>
              </a:rPr>
              <a:t>回</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1EB6D90C-9F61-450E-909C-E894CA2F9C81}"/>
              </a:ext>
            </a:extLst>
          </p:cNvPr>
          <p:cNvSpPr txBox="1"/>
          <p:nvPr/>
        </p:nvSpPr>
        <p:spPr>
          <a:xfrm>
            <a:off x="7526857" y="96505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48A5DEF-67E0-4FE5-BF19-DD7FE93F6FF7}"/>
              </a:ext>
            </a:extLst>
          </p:cNvPr>
          <p:cNvSpPr txBox="1"/>
          <p:nvPr/>
        </p:nvSpPr>
        <p:spPr>
          <a:xfrm>
            <a:off x="5564288" y="1543721"/>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C3521F5A-4B01-4B01-8683-FD535D80E855}"/>
              </a:ext>
            </a:extLst>
          </p:cNvPr>
          <p:cNvSpPr txBox="1"/>
          <p:nvPr/>
        </p:nvSpPr>
        <p:spPr>
          <a:xfrm>
            <a:off x="4883442" y="1523270"/>
            <a:ext cx="4549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a:t>
            </a:r>
            <a:endParaRPr kumimoji="1" lang="ja-JP" altLang="en-US" sz="1000" dirty="0">
              <a:latin typeface="メイリオ" panose="020B0604030504040204" pitchFamily="50" charset="-128"/>
              <a:ea typeface="メイリオ" panose="020B0604030504040204" pitchFamily="50" charset="-128"/>
            </a:endParaRPr>
          </a:p>
        </p:txBody>
      </p:sp>
      <p:pic>
        <p:nvPicPr>
          <p:cNvPr id="40" name="図 39">
            <a:extLst>
              <a:ext uri="{FF2B5EF4-FFF2-40B4-BE49-F238E27FC236}">
                <a16:creationId xmlns:a16="http://schemas.microsoft.com/office/drawing/2014/main" id="{C661577C-2C48-40AC-84C7-5A32E24A7DCE}"/>
              </a:ext>
            </a:extLst>
          </p:cNvPr>
          <p:cNvPicPr>
            <a:picLocks noChangeAspect="1"/>
          </p:cNvPicPr>
          <p:nvPr/>
        </p:nvPicPr>
        <p:blipFill>
          <a:blip r:embed="rId5"/>
          <a:stretch>
            <a:fillRect/>
          </a:stretch>
        </p:blipFill>
        <p:spPr>
          <a:xfrm>
            <a:off x="6063690" y="605653"/>
            <a:ext cx="1463167" cy="1044030"/>
          </a:xfrm>
          <a:prstGeom prst="rect">
            <a:avLst/>
          </a:prstGeom>
        </p:spPr>
      </p:pic>
      <p:sp>
        <p:nvSpPr>
          <p:cNvPr id="41" name="四角形: 角を丸くする 40">
            <a:extLst>
              <a:ext uri="{FF2B5EF4-FFF2-40B4-BE49-F238E27FC236}">
                <a16:creationId xmlns:a16="http://schemas.microsoft.com/office/drawing/2014/main" id="{AC043112-3152-4CEA-BC85-2A1C980403F2}"/>
              </a:ext>
            </a:extLst>
          </p:cNvPr>
          <p:cNvSpPr/>
          <p:nvPr/>
        </p:nvSpPr>
        <p:spPr>
          <a:xfrm>
            <a:off x="1557963" y="3120445"/>
            <a:ext cx="444899" cy="343119"/>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テキスト ボックス 41">
            <a:extLst>
              <a:ext uri="{FF2B5EF4-FFF2-40B4-BE49-F238E27FC236}">
                <a16:creationId xmlns:a16="http://schemas.microsoft.com/office/drawing/2014/main" id="{912A8229-A3BA-4CC6-8286-88D5CEFF573A}"/>
              </a:ext>
            </a:extLst>
          </p:cNvPr>
          <p:cNvSpPr txBox="1"/>
          <p:nvPr/>
        </p:nvSpPr>
        <p:spPr>
          <a:xfrm>
            <a:off x="4950149" y="4392718"/>
            <a:ext cx="409305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A47ECDD8-ABF4-445C-ACBD-CF649D4406F7}"/>
              </a:ext>
            </a:extLst>
          </p:cNvPr>
          <p:cNvSpPr txBox="1"/>
          <p:nvPr/>
        </p:nvSpPr>
        <p:spPr>
          <a:xfrm>
            <a:off x="8311654" y="500891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4" name="図 43">
            <a:extLst>
              <a:ext uri="{FF2B5EF4-FFF2-40B4-BE49-F238E27FC236}">
                <a16:creationId xmlns:a16="http://schemas.microsoft.com/office/drawing/2014/main" id="{E0607E6A-E179-4097-8FCA-735F3999A419}"/>
              </a:ext>
            </a:extLst>
          </p:cNvPr>
          <p:cNvPicPr>
            <a:picLocks noChangeAspect="1"/>
          </p:cNvPicPr>
          <p:nvPr/>
        </p:nvPicPr>
        <p:blipFill>
          <a:blip r:embed="rId6"/>
          <a:stretch>
            <a:fillRect/>
          </a:stretch>
        </p:blipFill>
        <p:spPr>
          <a:xfrm>
            <a:off x="5026651" y="5010273"/>
            <a:ext cx="3132091" cy="579170"/>
          </a:xfrm>
          <a:prstGeom prst="rect">
            <a:avLst/>
          </a:prstGeom>
        </p:spPr>
      </p:pic>
      <p:sp>
        <p:nvSpPr>
          <p:cNvPr id="45" name="テキスト ボックス 44">
            <a:extLst>
              <a:ext uri="{FF2B5EF4-FFF2-40B4-BE49-F238E27FC236}">
                <a16:creationId xmlns:a16="http://schemas.microsoft.com/office/drawing/2014/main" id="{AD929169-C2B0-4190-AFA5-7EFCD4D4C823}"/>
              </a:ext>
            </a:extLst>
          </p:cNvPr>
          <p:cNvSpPr txBox="1"/>
          <p:nvPr/>
        </p:nvSpPr>
        <p:spPr>
          <a:xfrm>
            <a:off x="4867016" y="2616218"/>
            <a:ext cx="3485631"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下</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A066A281-917D-4DD6-9709-B696DC050DAA}"/>
              </a:ext>
            </a:extLst>
          </p:cNvPr>
          <p:cNvSpPr txBox="1"/>
          <p:nvPr/>
        </p:nvSpPr>
        <p:spPr>
          <a:xfrm>
            <a:off x="7336757" y="324589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grpSp>
        <p:nvGrpSpPr>
          <p:cNvPr id="47" name="グループ化 46">
            <a:extLst>
              <a:ext uri="{FF2B5EF4-FFF2-40B4-BE49-F238E27FC236}">
                <a16:creationId xmlns:a16="http://schemas.microsoft.com/office/drawing/2014/main" id="{BD4967E4-C2D4-4DA9-BB8E-DC209604A07F}"/>
              </a:ext>
            </a:extLst>
          </p:cNvPr>
          <p:cNvGrpSpPr/>
          <p:nvPr/>
        </p:nvGrpSpPr>
        <p:grpSpPr>
          <a:xfrm>
            <a:off x="7720819" y="5571999"/>
            <a:ext cx="1215452" cy="1215452"/>
            <a:chOff x="5638108" y="5543188"/>
            <a:chExt cx="1215452" cy="1215452"/>
          </a:xfrm>
        </p:grpSpPr>
        <p:sp>
          <p:nvSpPr>
            <p:cNvPr id="48" name="楕円 47">
              <a:extLst>
                <a:ext uri="{FF2B5EF4-FFF2-40B4-BE49-F238E27FC236}">
                  <a16:creationId xmlns:a16="http://schemas.microsoft.com/office/drawing/2014/main" id="{6332AD48-72FB-498E-AADA-F6D63376AEAF}"/>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49" name="図 48">
              <a:extLst>
                <a:ext uri="{FF2B5EF4-FFF2-40B4-BE49-F238E27FC236}">
                  <a16:creationId xmlns:a16="http://schemas.microsoft.com/office/drawing/2014/main" id="{8F32CF4E-9791-4272-83DE-E211113D4897}"/>
                </a:ext>
              </a:extLst>
            </p:cNvPr>
            <p:cNvPicPr>
              <a:picLocks noChangeAspect="1"/>
            </p:cNvPicPr>
            <p:nvPr/>
          </p:nvPicPr>
          <p:blipFill rotWithShape="1">
            <a:blip r:embed="rId7"/>
            <a:srcRect l="9416" t="9912" r="9339" b="10536"/>
            <a:stretch/>
          </p:blipFill>
          <p:spPr>
            <a:xfrm>
              <a:off x="5938259" y="5686636"/>
              <a:ext cx="613737" cy="572336"/>
            </a:xfrm>
            <a:prstGeom prst="rect">
              <a:avLst/>
            </a:prstGeom>
          </p:spPr>
        </p:pic>
        <p:sp>
          <p:nvSpPr>
            <p:cNvPr id="50" name="テキスト ボックス 49">
              <a:extLst>
                <a:ext uri="{FF2B5EF4-FFF2-40B4-BE49-F238E27FC236}">
                  <a16:creationId xmlns:a16="http://schemas.microsoft.com/office/drawing/2014/main" id="{ABBDC6E3-079E-4339-A84D-C20EA673E1CE}"/>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048A3C25-A3EA-4951-A7DB-51663F31A06E}"/>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52" name="テキスト ボックス 51">
            <a:extLst>
              <a:ext uri="{FF2B5EF4-FFF2-40B4-BE49-F238E27FC236}">
                <a16:creationId xmlns:a16="http://schemas.microsoft.com/office/drawing/2014/main" id="{468EC038-5F9D-476E-A3F7-28B44008532B}"/>
              </a:ext>
            </a:extLst>
          </p:cNvPr>
          <p:cNvSpPr txBox="1"/>
          <p:nvPr/>
        </p:nvSpPr>
        <p:spPr>
          <a:xfrm>
            <a:off x="5026651" y="379940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pic>
        <p:nvPicPr>
          <p:cNvPr id="53" name="図 52">
            <a:extLst>
              <a:ext uri="{FF2B5EF4-FFF2-40B4-BE49-F238E27FC236}">
                <a16:creationId xmlns:a16="http://schemas.microsoft.com/office/drawing/2014/main" id="{AF43271B-00C5-4B90-B72C-E272F82F0A36}"/>
              </a:ext>
            </a:extLst>
          </p:cNvPr>
          <p:cNvPicPr>
            <a:picLocks noChangeAspect="1"/>
          </p:cNvPicPr>
          <p:nvPr/>
        </p:nvPicPr>
        <p:blipFill>
          <a:blip r:embed="rId8"/>
          <a:stretch>
            <a:fillRect/>
          </a:stretch>
        </p:blipFill>
        <p:spPr>
          <a:xfrm>
            <a:off x="5016170" y="3284013"/>
            <a:ext cx="2194750" cy="563929"/>
          </a:xfrm>
          <a:prstGeom prst="rect">
            <a:avLst/>
          </a:prstGeom>
        </p:spPr>
      </p:pic>
      <p:sp>
        <p:nvSpPr>
          <p:cNvPr id="54" name="テキスト ボックス 53">
            <a:extLst>
              <a:ext uri="{FF2B5EF4-FFF2-40B4-BE49-F238E27FC236}">
                <a16:creationId xmlns:a16="http://schemas.microsoft.com/office/drawing/2014/main" id="{34D38605-162C-44F5-A2F6-AD4EAF7A2065}"/>
              </a:ext>
            </a:extLst>
          </p:cNvPr>
          <p:cNvSpPr txBox="1"/>
          <p:nvPr/>
        </p:nvSpPr>
        <p:spPr>
          <a:xfrm>
            <a:off x="5716644" y="3787008"/>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55" name="四角形: 角を丸くする 54">
            <a:extLst>
              <a:ext uri="{FF2B5EF4-FFF2-40B4-BE49-F238E27FC236}">
                <a16:creationId xmlns:a16="http://schemas.microsoft.com/office/drawing/2014/main" id="{2B8475B5-1C6B-4B97-AF26-90B778A6CFCA}"/>
              </a:ext>
            </a:extLst>
          </p:cNvPr>
          <p:cNvSpPr/>
          <p:nvPr/>
        </p:nvSpPr>
        <p:spPr>
          <a:xfrm>
            <a:off x="2108720" y="4599423"/>
            <a:ext cx="565013" cy="374313"/>
          </a:xfrm>
          <a:prstGeom prst="roundRect">
            <a:avLst>
              <a:gd name="adj" fmla="val 36085"/>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 name="テキスト ボックス 55">
            <a:extLst>
              <a:ext uri="{FF2B5EF4-FFF2-40B4-BE49-F238E27FC236}">
                <a16:creationId xmlns:a16="http://schemas.microsoft.com/office/drawing/2014/main" id="{C75D6AEA-EE58-4F9A-AAF0-3976BC46279D}"/>
              </a:ext>
            </a:extLst>
          </p:cNvPr>
          <p:cNvSpPr txBox="1"/>
          <p:nvPr/>
        </p:nvSpPr>
        <p:spPr>
          <a:xfrm>
            <a:off x="67512" y="5931927"/>
            <a:ext cx="777566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右</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CFBEB89E-A64F-4F63-ABA7-20D733630528}"/>
              </a:ext>
            </a:extLst>
          </p:cNvPr>
          <p:cNvSpPr txBox="1"/>
          <p:nvPr/>
        </p:nvSpPr>
        <p:spPr>
          <a:xfrm>
            <a:off x="4833151" y="599197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7CB10A56-889D-484C-B4C0-4EB7A7FA416E}"/>
              </a:ext>
            </a:extLst>
          </p:cNvPr>
          <p:cNvSpPr txBox="1"/>
          <p:nvPr/>
        </p:nvSpPr>
        <p:spPr>
          <a:xfrm>
            <a:off x="5723552" y="599197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C70AFE20-8CB7-477C-A0CE-541E72C4EE23}"/>
              </a:ext>
            </a:extLst>
          </p:cNvPr>
          <p:cNvSpPr txBox="1"/>
          <p:nvPr/>
        </p:nvSpPr>
        <p:spPr>
          <a:xfrm>
            <a:off x="6439926" y="5991971"/>
            <a:ext cx="726978" cy="24764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60" name="図 59">
            <a:extLst>
              <a:ext uri="{FF2B5EF4-FFF2-40B4-BE49-F238E27FC236}">
                <a16:creationId xmlns:a16="http://schemas.microsoft.com/office/drawing/2014/main" id="{B573CC9D-BDA4-4949-8FEC-97AD38556973}"/>
              </a:ext>
            </a:extLst>
          </p:cNvPr>
          <p:cNvPicPr>
            <a:picLocks noChangeAspect="1"/>
          </p:cNvPicPr>
          <p:nvPr/>
        </p:nvPicPr>
        <p:blipFill>
          <a:blip r:embed="rId9"/>
          <a:stretch>
            <a:fillRect/>
          </a:stretch>
        </p:blipFill>
        <p:spPr>
          <a:xfrm>
            <a:off x="2438685" y="6048171"/>
            <a:ext cx="2339543" cy="548688"/>
          </a:xfrm>
          <a:prstGeom prst="rect">
            <a:avLst/>
          </a:prstGeom>
        </p:spPr>
      </p:pic>
      <p:sp>
        <p:nvSpPr>
          <p:cNvPr id="61" name="テキスト ボックス 60">
            <a:extLst>
              <a:ext uri="{FF2B5EF4-FFF2-40B4-BE49-F238E27FC236}">
                <a16:creationId xmlns:a16="http://schemas.microsoft.com/office/drawing/2014/main" id="{76BE1E2F-AD29-118B-7EC9-88505E8FEC40}"/>
              </a:ext>
            </a:extLst>
          </p:cNvPr>
          <p:cNvSpPr txBox="1"/>
          <p:nvPr/>
        </p:nvSpPr>
        <p:spPr>
          <a:xfrm>
            <a:off x="2483591" y="168389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62" name="テキスト ボックス 61">
            <a:extLst>
              <a:ext uri="{FF2B5EF4-FFF2-40B4-BE49-F238E27FC236}">
                <a16:creationId xmlns:a16="http://schemas.microsoft.com/office/drawing/2014/main" id="{6A0451A1-1245-A61A-F06E-25100A7EDDFA}"/>
              </a:ext>
            </a:extLst>
          </p:cNvPr>
          <p:cNvSpPr txBox="1"/>
          <p:nvPr/>
        </p:nvSpPr>
        <p:spPr>
          <a:xfrm>
            <a:off x="2952184" y="1683895"/>
            <a:ext cx="338554" cy="184666"/>
          </a:xfrm>
          <a:prstGeom prst="rect">
            <a:avLst/>
          </a:prstGeom>
          <a:noFill/>
        </p:spPr>
        <p:txBody>
          <a:bodyPr wrap="squar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63" name="テキスト ボックス 62">
            <a:extLst>
              <a:ext uri="{FF2B5EF4-FFF2-40B4-BE49-F238E27FC236}">
                <a16:creationId xmlns:a16="http://schemas.microsoft.com/office/drawing/2014/main" id="{BE80D122-EF50-51DE-5DF6-F07A6642A79E}"/>
              </a:ext>
            </a:extLst>
          </p:cNvPr>
          <p:cNvSpPr txBox="1"/>
          <p:nvPr/>
        </p:nvSpPr>
        <p:spPr>
          <a:xfrm>
            <a:off x="2983488" y="215224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64" name="テキスト ボックス 63">
            <a:extLst>
              <a:ext uri="{FF2B5EF4-FFF2-40B4-BE49-F238E27FC236}">
                <a16:creationId xmlns:a16="http://schemas.microsoft.com/office/drawing/2014/main" id="{447D1D8B-1CA4-AA1D-7077-A76A71E024E2}"/>
              </a:ext>
            </a:extLst>
          </p:cNvPr>
          <p:cNvSpPr txBox="1"/>
          <p:nvPr/>
        </p:nvSpPr>
        <p:spPr>
          <a:xfrm>
            <a:off x="3330634" y="216029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65" name="テキスト ボックス 64">
            <a:extLst>
              <a:ext uri="{FF2B5EF4-FFF2-40B4-BE49-F238E27FC236}">
                <a16:creationId xmlns:a16="http://schemas.microsoft.com/office/drawing/2014/main" id="{37BF52AF-2380-C65E-7D3F-70BA21603B32}"/>
              </a:ext>
            </a:extLst>
          </p:cNvPr>
          <p:cNvSpPr txBox="1"/>
          <p:nvPr/>
        </p:nvSpPr>
        <p:spPr>
          <a:xfrm>
            <a:off x="4578592" y="218895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66" name="テキスト ボックス 65">
            <a:extLst>
              <a:ext uri="{FF2B5EF4-FFF2-40B4-BE49-F238E27FC236}">
                <a16:creationId xmlns:a16="http://schemas.microsoft.com/office/drawing/2014/main" id="{5A1270EC-130A-32F8-8BD3-287F2231AE1B}"/>
              </a:ext>
            </a:extLst>
          </p:cNvPr>
          <p:cNvSpPr txBox="1"/>
          <p:nvPr/>
        </p:nvSpPr>
        <p:spPr>
          <a:xfrm>
            <a:off x="4863018" y="217353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67" name="テキスト ボックス 66">
            <a:extLst>
              <a:ext uri="{FF2B5EF4-FFF2-40B4-BE49-F238E27FC236}">
                <a16:creationId xmlns:a16="http://schemas.microsoft.com/office/drawing/2014/main" id="{0DC23A4E-6919-C916-E1BA-B0D4A2D70ADD}"/>
              </a:ext>
            </a:extLst>
          </p:cNvPr>
          <p:cNvSpPr txBox="1"/>
          <p:nvPr/>
        </p:nvSpPr>
        <p:spPr>
          <a:xfrm>
            <a:off x="1830079" y="26623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68" name="テキスト ボックス 67">
            <a:extLst>
              <a:ext uri="{FF2B5EF4-FFF2-40B4-BE49-F238E27FC236}">
                <a16:creationId xmlns:a16="http://schemas.microsoft.com/office/drawing/2014/main" id="{65ABBD4F-4869-11C5-6818-F8C6A5C383F7}"/>
              </a:ext>
            </a:extLst>
          </p:cNvPr>
          <p:cNvSpPr txBox="1"/>
          <p:nvPr/>
        </p:nvSpPr>
        <p:spPr>
          <a:xfrm>
            <a:off x="1962933" y="307421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69" name="テキスト ボックス 68">
            <a:extLst>
              <a:ext uri="{FF2B5EF4-FFF2-40B4-BE49-F238E27FC236}">
                <a16:creationId xmlns:a16="http://schemas.microsoft.com/office/drawing/2014/main" id="{BE5FF630-5B68-C378-0823-AE3032CBCF13}"/>
              </a:ext>
            </a:extLst>
          </p:cNvPr>
          <p:cNvSpPr txBox="1"/>
          <p:nvPr/>
        </p:nvSpPr>
        <p:spPr>
          <a:xfrm>
            <a:off x="1933080" y="35020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70" name="テキスト ボックス 69">
            <a:extLst>
              <a:ext uri="{FF2B5EF4-FFF2-40B4-BE49-F238E27FC236}">
                <a16:creationId xmlns:a16="http://schemas.microsoft.com/office/drawing/2014/main" id="{ACFDBE93-99AD-3013-DBA3-6EFD4F42630B}"/>
              </a:ext>
            </a:extLst>
          </p:cNvPr>
          <p:cNvSpPr txBox="1"/>
          <p:nvPr/>
        </p:nvSpPr>
        <p:spPr>
          <a:xfrm>
            <a:off x="2610567" y="350202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71" name="テキスト ボックス 70">
            <a:extLst>
              <a:ext uri="{FF2B5EF4-FFF2-40B4-BE49-F238E27FC236}">
                <a16:creationId xmlns:a16="http://schemas.microsoft.com/office/drawing/2014/main" id="{AF8B9579-9915-6C39-CA2F-91EB2C818910}"/>
              </a:ext>
            </a:extLst>
          </p:cNvPr>
          <p:cNvSpPr txBox="1"/>
          <p:nvPr/>
        </p:nvSpPr>
        <p:spPr>
          <a:xfrm>
            <a:off x="1939443" y="391508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72" name="テキスト ボックス 71">
            <a:extLst>
              <a:ext uri="{FF2B5EF4-FFF2-40B4-BE49-F238E27FC236}">
                <a16:creationId xmlns:a16="http://schemas.microsoft.com/office/drawing/2014/main" id="{2B2E2860-E391-4CDA-ABFD-003F67CCD573}"/>
              </a:ext>
            </a:extLst>
          </p:cNvPr>
          <p:cNvSpPr txBox="1"/>
          <p:nvPr/>
        </p:nvSpPr>
        <p:spPr>
          <a:xfrm>
            <a:off x="3444360" y="390531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73" name="テキスト ボックス 72">
            <a:extLst>
              <a:ext uri="{FF2B5EF4-FFF2-40B4-BE49-F238E27FC236}">
                <a16:creationId xmlns:a16="http://schemas.microsoft.com/office/drawing/2014/main" id="{FC3E9EE9-6BC8-B50E-B1D5-DA5FB23377F7}"/>
              </a:ext>
            </a:extLst>
          </p:cNvPr>
          <p:cNvSpPr txBox="1"/>
          <p:nvPr/>
        </p:nvSpPr>
        <p:spPr>
          <a:xfrm>
            <a:off x="1703574" y="459457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74" name="テキスト ボックス 73">
            <a:extLst>
              <a:ext uri="{FF2B5EF4-FFF2-40B4-BE49-F238E27FC236}">
                <a16:creationId xmlns:a16="http://schemas.microsoft.com/office/drawing/2014/main" id="{9D9D344C-92BF-BE5B-1E2A-10D8AA0F1CCE}"/>
              </a:ext>
            </a:extLst>
          </p:cNvPr>
          <p:cNvSpPr txBox="1"/>
          <p:nvPr/>
        </p:nvSpPr>
        <p:spPr>
          <a:xfrm>
            <a:off x="2187210" y="460115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75" name="テキスト ボックス 74">
            <a:extLst>
              <a:ext uri="{FF2B5EF4-FFF2-40B4-BE49-F238E27FC236}">
                <a16:creationId xmlns:a16="http://schemas.microsoft.com/office/drawing/2014/main" id="{DF70592E-9E41-156D-53C0-FCF8DB7498B7}"/>
              </a:ext>
            </a:extLst>
          </p:cNvPr>
          <p:cNvSpPr txBox="1"/>
          <p:nvPr/>
        </p:nvSpPr>
        <p:spPr>
          <a:xfrm>
            <a:off x="2750793" y="459457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76" name="テキスト ボックス 75">
            <a:extLst>
              <a:ext uri="{FF2B5EF4-FFF2-40B4-BE49-F238E27FC236}">
                <a16:creationId xmlns:a16="http://schemas.microsoft.com/office/drawing/2014/main" id="{D60B4C82-B3C7-8418-BA2E-92594F782D50}"/>
              </a:ext>
            </a:extLst>
          </p:cNvPr>
          <p:cNvSpPr txBox="1"/>
          <p:nvPr/>
        </p:nvSpPr>
        <p:spPr>
          <a:xfrm>
            <a:off x="5856609" y="331434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78" name="テキスト ボックス 77">
            <a:extLst>
              <a:ext uri="{FF2B5EF4-FFF2-40B4-BE49-F238E27FC236}">
                <a16:creationId xmlns:a16="http://schemas.microsoft.com/office/drawing/2014/main" id="{D8F19721-EB59-DAEB-9821-BEF4E97D4E57}"/>
              </a:ext>
            </a:extLst>
          </p:cNvPr>
          <p:cNvSpPr txBox="1"/>
          <p:nvPr/>
        </p:nvSpPr>
        <p:spPr>
          <a:xfrm>
            <a:off x="6518508" y="330042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79" name="テキスト ボックス 78">
            <a:extLst>
              <a:ext uri="{FF2B5EF4-FFF2-40B4-BE49-F238E27FC236}">
                <a16:creationId xmlns:a16="http://schemas.microsoft.com/office/drawing/2014/main" id="{9B25F8F1-805E-1349-70E3-6F55169510FF}"/>
              </a:ext>
            </a:extLst>
          </p:cNvPr>
          <p:cNvSpPr txBox="1"/>
          <p:nvPr/>
        </p:nvSpPr>
        <p:spPr>
          <a:xfrm>
            <a:off x="5887430" y="504062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80" name="テキスト ボックス 79">
            <a:extLst>
              <a:ext uri="{FF2B5EF4-FFF2-40B4-BE49-F238E27FC236}">
                <a16:creationId xmlns:a16="http://schemas.microsoft.com/office/drawing/2014/main" id="{1CA37DC9-1EF6-4C82-016D-FFEF3A826BE3}"/>
              </a:ext>
            </a:extLst>
          </p:cNvPr>
          <p:cNvSpPr txBox="1"/>
          <p:nvPr/>
        </p:nvSpPr>
        <p:spPr>
          <a:xfrm>
            <a:off x="7392347" y="503085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81" name="テキスト ボックス 80">
            <a:extLst>
              <a:ext uri="{FF2B5EF4-FFF2-40B4-BE49-F238E27FC236}">
                <a16:creationId xmlns:a16="http://schemas.microsoft.com/office/drawing/2014/main" id="{2E0F3F6E-C26E-E40C-C378-E8D4C2C46784}"/>
              </a:ext>
            </a:extLst>
          </p:cNvPr>
          <p:cNvSpPr txBox="1"/>
          <p:nvPr/>
        </p:nvSpPr>
        <p:spPr>
          <a:xfrm>
            <a:off x="3174760" y="607242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82" name="テキスト ボックス 81">
            <a:extLst>
              <a:ext uri="{FF2B5EF4-FFF2-40B4-BE49-F238E27FC236}">
                <a16:creationId xmlns:a16="http://schemas.microsoft.com/office/drawing/2014/main" id="{9F630BBC-8F45-974B-C7BA-936D8E4A9796}"/>
              </a:ext>
            </a:extLst>
          </p:cNvPr>
          <p:cNvSpPr txBox="1"/>
          <p:nvPr/>
        </p:nvSpPr>
        <p:spPr>
          <a:xfrm>
            <a:off x="3658396" y="607900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83" name="テキスト ボックス 82">
            <a:extLst>
              <a:ext uri="{FF2B5EF4-FFF2-40B4-BE49-F238E27FC236}">
                <a16:creationId xmlns:a16="http://schemas.microsoft.com/office/drawing/2014/main" id="{89821EA0-910E-D2FE-25B3-DD9A7D46D75F}"/>
              </a:ext>
            </a:extLst>
          </p:cNvPr>
          <p:cNvSpPr txBox="1"/>
          <p:nvPr/>
        </p:nvSpPr>
        <p:spPr>
          <a:xfrm>
            <a:off x="4221979" y="607242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Tree>
    <p:extLst>
      <p:ext uri="{BB962C8B-B14F-4D97-AF65-F5344CB8AC3E}">
        <p14:creationId xmlns:p14="http://schemas.microsoft.com/office/powerpoint/2010/main" val="14756911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．花を植えよう</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はな</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1489515" y="397943"/>
            <a:ext cx="51069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6" name="図 5">
            <a:extLst>
              <a:ext uri="{FF2B5EF4-FFF2-40B4-BE49-F238E27FC236}">
                <a16:creationId xmlns:a16="http://schemas.microsoft.com/office/drawing/2014/main" id="{3F8DBF49-B27C-4DC5-B883-6EAE42592FC3}"/>
              </a:ext>
            </a:extLst>
          </p:cNvPr>
          <p:cNvPicPr>
            <a:picLocks noChangeAspect="1"/>
          </p:cNvPicPr>
          <p:nvPr/>
        </p:nvPicPr>
        <p:blipFill>
          <a:blip r:embed="rId2"/>
          <a:srcRect/>
          <a:stretch/>
        </p:blipFill>
        <p:spPr>
          <a:xfrm>
            <a:off x="942623" y="2149576"/>
            <a:ext cx="7107733" cy="4620027"/>
          </a:xfrm>
          <a:prstGeom prst="rect">
            <a:avLst/>
          </a:prstGeom>
        </p:spPr>
      </p:pic>
      <p:sp>
        <p:nvSpPr>
          <p:cNvPr id="7" name="テキスト ボックス 6">
            <a:extLst>
              <a:ext uri="{FF2B5EF4-FFF2-40B4-BE49-F238E27FC236}">
                <a16:creationId xmlns:a16="http://schemas.microsoft.com/office/drawing/2014/main" id="{B2419ED2-D9B5-40FE-A6F6-EE73F21A4B56}"/>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flower</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D0A672DE-9083-4BFE-9ED2-5F6D74E23D5D}"/>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9" name="テキスト ボックス 8">
            <a:extLst>
              <a:ext uri="{FF2B5EF4-FFF2-40B4-BE49-F238E27FC236}">
                <a16:creationId xmlns:a16="http://schemas.microsoft.com/office/drawing/2014/main" id="{9BD51444-9B7D-4A25-BE3F-B5BEDFAF0035}"/>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10" name="テキスト ボックス 9">
            <a:extLst>
              <a:ext uri="{FF2B5EF4-FFF2-40B4-BE49-F238E27FC236}">
                <a16:creationId xmlns:a16="http://schemas.microsoft.com/office/drawing/2014/main" id="{26FD74DD-DE9D-4049-803D-6604261AF407}"/>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1" name="正方形/長方形 10">
            <a:extLst>
              <a:ext uri="{FF2B5EF4-FFF2-40B4-BE49-F238E27FC236}">
                <a16:creationId xmlns:a16="http://schemas.microsoft.com/office/drawing/2014/main" id="{649F0F49-65CF-44B3-B952-FC781E6CEAF9}"/>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正方形/長方形 11">
            <a:extLst>
              <a:ext uri="{FF2B5EF4-FFF2-40B4-BE49-F238E27FC236}">
                <a16:creationId xmlns:a16="http://schemas.microsoft.com/office/drawing/2014/main" id="{15559221-F1E9-4D0F-AC62-EDB6388148D4}"/>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吹き出し: 角を丸めた四角形 12">
            <a:extLst>
              <a:ext uri="{FF2B5EF4-FFF2-40B4-BE49-F238E27FC236}">
                <a16:creationId xmlns:a16="http://schemas.microsoft.com/office/drawing/2014/main" id="{6CFE8F07-CD0E-42A5-B4F5-62AA11636C4A}"/>
              </a:ext>
            </a:extLst>
          </p:cNvPr>
          <p:cNvSpPr/>
          <p:nvPr/>
        </p:nvSpPr>
        <p:spPr>
          <a:xfrm>
            <a:off x="2266605" y="5682644"/>
            <a:ext cx="1870399"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4" name="テキスト ボックス 13">
            <a:extLst>
              <a:ext uri="{FF2B5EF4-FFF2-40B4-BE49-F238E27FC236}">
                <a16:creationId xmlns:a16="http://schemas.microsoft.com/office/drawing/2014/main" id="{95416C7D-A119-4047-8775-32C770C4101A}"/>
              </a:ext>
            </a:extLst>
          </p:cNvPr>
          <p:cNvSpPr txBox="1"/>
          <p:nvPr/>
        </p:nvSpPr>
        <p:spPr>
          <a:xfrm>
            <a:off x="2289964" y="5676170"/>
            <a:ext cx="1870399"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flower</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9E3692A4-BFFD-4843-B4DC-06227594EEE5}"/>
              </a:ext>
            </a:extLst>
          </p:cNvPr>
          <p:cNvSpPr txBox="1"/>
          <p:nvPr/>
        </p:nvSpPr>
        <p:spPr>
          <a:xfrm>
            <a:off x="3068684"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16" name="テキスト ボックス 15">
            <a:extLst>
              <a:ext uri="{FF2B5EF4-FFF2-40B4-BE49-F238E27FC236}">
                <a16:creationId xmlns:a16="http://schemas.microsoft.com/office/drawing/2014/main" id="{E8037D7C-3A95-4C2F-8C7C-445E6667A129}"/>
              </a:ext>
            </a:extLst>
          </p:cNvPr>
          <p:cNvSpPr txBox="1"/>
          <p:nvPr/>
        </p:nvSpPr>
        <p:spPr>
          <a:xfrm>
            <a:off x="4377949"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17" name="テキスト ボックス 16">
            <a:extLst>
              <a:ext uri="{FF2B5EF4-FFF2-40B4-BE49-F238E27FC236}">
                <a16:creationId xmlns:a16="http://schemas.microsoft.com/office/drawing/2014/main" id="{19AFC69B-B5F9-4A48-A5C2-D037FE8B8E4F}"/>
              </a:ext>
            </a:extLst>
          </p:cNvPr>
          <p:cNvSpPr txBox="1"/>
          <p:nvPr/>
        </p:nvSpPr>
        <p:spPr>
          <a:xfrm>
            <a:off x="5826051"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8" name="テキスト ボックス 17">
            <a:extLst>
              <a:ext uri="{FF2B5EF4-FFF2-40B4-BE49-F238E27FC236}">
                <a16:creationId xmlns:a16="http://schemas.microsoft.com/office/drawing/2014/main" id="{4B0A4234-5213-4622-BC4A-331D1DDF777E}"/>
              </a:ext>
            </a:extLst>
          </p:cNvPr>
          <p:cNvSpPr txBox="1"/>
          <p:nvPr/>
        </p:nvSpPr>
        <p:spPr>
          <a:xfrm>
            <a:off x="3054362" y="5739290"/>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11988685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．花を植えよう</a:t>
            </a:r>
          </a:p>
        </p:txBody>
      </p:sp>
      <p:sp>
        <p:nvSpPr>
          <p:cNvPr id="30" name="テキスト ボックス 29">
            <a:extLst>
              <a:ext uri="{FF2B5EF4-FFF2-40B4-BE49-F238E27FC236}">
                <a16:creationId xmlns:a16="http://schemas.microsoft.com/office/drawing/2014/main" id="{CEAA73A4-9B57-432B-AABE-2EFE7CE646EC}"/>
              </a:ext>
            </a:extLst>
          </p:cNvPr>
          <p:cNvSpPr txBox="1"/>
          <p:nvPr/>
        </p:nvSpPr>
        <p:spPr>
          <a:xfrm>
            <a:off x="895907" y="397943"/>
            <a:ext cx="54312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はな</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1489515" y="397943"/>
            <a:ext cx="51069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う</a:t>
            </a:r>
          </a:p>
        </p:txBody>
      </p:sp>
      <p:pic>
        <p:nvPicPr>
          <p:cNvPr id="19" name="図 18">
            <a:extLst>
              <a:ext uri="{FF2B5EF4-FFF2-40B4-BE49-F238E27FC236}">
                <a16:creationId xmlns:a16="http://schemas.microsoft.com/office/drawing/2014/main" id="{349210B4-4E3D-4385-8878-648417825FDE}"/>
              </a:ext>
            </a:extLst>
          </p:cNvPr>
          <p:cNvPicPr>
            <a:picLocks noChangeAspect="1"/>
          </p:cNvPicPr>
          <p:nvPr/>
        </p:nvPicPr>
        <p:blipFill>
          <a:blip r:embed="rId2"/>
          <a:srcRect/>
          <a:stretch/>
        </p:blipFill>
        <p:spPr>
          <a:xfrm>
            <a:off x="295182" y="1511805"/>
            <a:ext cx="7116056" cy="4625437"/>
          </a:xfrm>
          <a:prstGeom prst="rect">
            <a:avLst/>
          </a:prstGeom>
        </p:spPr>
      </p:pic>
      <p:sp>
        <p:nvSpPr>
          <p:cNvPr id="20" name="テキスト ボックス 19">
            <a:extLst>
              <a:ext uri="{FF2B5EF4-FFF2-40B4-BE49-F238E27FC236}">
                <a16:creationId xmlns:a16="http://schemas.microsoft.com/office/drawing/2014/main" id="{772B088C-0331-4149-BDCE-8AADFF0FA0E2}"/>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素敵な生息地ができました！ミッション完了です</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AD910501-486E-4271-8CAD-A2EE82837FAF}"/>
              </a:ext>
            </a:extLst>
          </p:cNvPr>
          <p:cNvSpPr txBox="1"/>
          <p:nvPr/>
        </p:nvSpPr>
        <p:spPr>
          <a:xfrm>
            <a:off x="4729495" y="1062226"/>
            <a:ext cx="85246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sp>
        <p:nvSpPr>
          <p:cNvPr id="23" name="テキスト ボックス 22">
            <a:extLst>
              <a:ext uri="{FF2B5EF4-FFF2-40B4-BE49-F238E27FC236}">
                <a16:creationId xmlns:a16="http://schemas.microsoft.com/office/drawing/2014/main" id="{14A46014-B98D-4A4F-83BC-1FB1919D95D4}"/>
              </a:ext>
            </a:extLst>
          </p:cNvPr>
          <p:cNvSpPr txBox="1"/>
          <p:nvPr/>
        </p:nvSpPr>
        <p:spPr>
          <a:xfrm>
            <a:off x="1403217" y="1091358"/>
            <a:ext cx="85246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せいそくち</a:t>
            </a:r>
          </a:p>
        </p:txBody>
      </p:sp>
      <p:sp>
        <p:nvSpPr>
          <p:cNvPr id="24" name="テキスト ボックス 23">
            <a:extLst>
              <a:ext uri="{FF2B5EF4-FFF2-40B4-BE49-F238E27FC236}">
                <a16:creationId xmlns:a16="http://schemas.microsoft.com/office/drawing/2014/main" id="{29BCC485-AB2C-4094-AC82-446771355CA7}"/>
              </a:ext>
            </a:extLst>
          </p:cNvPr>
          <p:cNvSpPr txBox="1"/>
          <p:nvPr/>
        </p:nvSpPr>
        <p:spPr>
          <a:xfrm>
            <a:off x="723530" y="1079941"/>
            <a:ext cx="6759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すてき</a:t>
            </a:r>
          </a:p>
        </p:txBody>
      </p:sp>
      <p:pic>
        <p:nvPicPr>
          <p:cNvPr id="25" name="図 24">
            <a:extLst>
              <a:ext uri="{FF2B5EF4-FFF2-40B4-BE49-F238E27FC236}">
                <a16:creationId xmlns:a16="http://schemas.microsoft.com/office/drawing/2014/main" id="{59D7CEB7-F6C9-42E7-926B-CB16E575A6DB}"/>
              </a:ext>
            </a:extLst>
          </p:cNvPr>
          <p:cNvPicPr>
            <a:picLocks noChangeAspect="1"/>
          </p:cNvPicPr>
          <p:nvPr/>
        </p:nvPicPr>
        <p:blipFill rotWithShape="1">
          <a:blip r:embed="rId3"/>
          <a:srcRect l="16302" t="5120" r="20860" b="19091"/>
          <a:stretch/>
        </p:blipFill>
        <p:spPr>
          <a:xfrm>
            <a:off x="4953739" y="3817398"/>
            <a:ext cx="3393972" cy="2660780"/>
          </a:xfrm>
          <a:prstGeom prst="rect">
            <a:avLst/>
          </a:prstGeom>
          <a:ln w="28575">
            <a:solidFill>
              <a:schemeClr val="bg1"/>
            </a:solidFill>
          </a:ln>
        </p:spPr>
      </p:pic>
    </p:spTree>
    <p:extLst>
      <p:ext uri="{BB962C8B-B14F-4D97-AF65-F5344CB8AC3E}">
        <p14:creationId xmlns:p14="http://schemas.microsoft.com/office/powerpoint/2010/main" val="914676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課題の終了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163985ED-B7C1-440B-9BFA-927D0E77D886}"/>
              </a:ext>
            </a:extLst>
          </p:cNvPr>
          <p:cNvSpPr txBox="1"/>
          <p:nvPr/>
        </p:nvSpPr>
        <p:spPr>
          <a:xfrm>
            <a:off x="1830278" y="1406170"/>
            <a:ext cx="992820"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Tree>
    <p:extLst>
      <p:ext uri="{BB962C8B-B14F-4D97-AF65-F5344CB8AC3E}">
        <p14:creationId xmlns:p14="http://schemas.microsoft.com/office/powerpoint/2010/main" val="8853295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1" name="テキスト ボックス 20">
            <a:extLst>
              <a:ext uri="{FF2B5EF4-FFF2-40B4-BE49-F238E27FC236}">
                <a16:creationId xmlns:a16="http://schemas.microsoft.com/office/drawing/2014/main" id="{53513E87-365D-4BC5-BFC4-EA7432BBC1AA}"/>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3D6B741-EED1-46BF-A9B6-694A1ED1C971}"/>
              </a:ext>
            </a:extLst>
          </p:cNvPr>
          <p:cNvPicPr>
            <a:picLocks noChangeAspect="1"/>
          </p:cNvPicPr>
          <p:nvPr/>
        </p:nvPicPr>
        <p:blipFill>
          <a:blip r:embed="rId2"/>
          <a:srcRect/>
          <a:stretch/>
        </p:blipFill>
        <p:spPr>
          <a:xfrm>
            <a:off x="727969" y="1598869"/>
            <a:ext cx="7688061" cy="4997240"/>
          </a:xfrm>
          <a:prstGeom prst="rect">
            <a:avLst/>
          </a:prstGeom>
        </p:spPr>
      </p:pic>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50630"/>
            <a:ext cx="733933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Esc</a:t>
            </a:r>
            <a:r>
              <a:rPr lang="ja-JP" altLang="en-US" i="0" dirty="0">
                <a:solidFill>
                  <a:srgbClr val="575E75"/>
                </a:solidFill>
                <a:effectLst/>
                <a:latin typeface="メイリオ" panose="020B0604030504040204" pitchFamily="50" charset="-128"/>
                <a:ea typeface="メイリオ" panose="020B0604030504040204" pitchFamily="50" charset="-128"/>
              </a:rPr>
              <a:t>キーを押し、「セーブして終了」ボタンを押します。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1524483" y="1011783"/>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5159895" y="1011783"/>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3355506" y="1011783"/>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1398429" y="3648722"/>
            <a:ext cx="2481113" cy="26751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039815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2B120EE-5A00-4D2C-B7E6-246AC32298FA}"/>
              </a:ext>
            </a:extLst>
          </p:cNvPr>
          <p:cNvPicPr>
            <a:picLocks noChangeAspect="1"/>
          </p:cNvPicPr>
          <p:nvPr/>
        </p:nvPicPr>
        <p:blipFill>
          <a:blip r:embed="rId2"/>
          <a:stretch>
            <a:fillRect/>
          </a:stretch>
        </p:blipFill>
        <p:spPr>
          <a:xfrm>
            <a:off x="1919464" y="1871245"/>
            <a:ext cx="4656596" cy="3822471"/>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77634"/>
            <a:ext cx="733933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もう一度「セーブして終了」ボタンを押すと、課題が終了します。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4346198" y="1027476"/>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906164" y="1027476"/>
            <a:ext cx="5718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いちど</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2509714"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2090887" y="4145872"/>
            <a:ext cx="4336546" cy="69245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14F1E224-5362-4B02-81B0-CC0278D20130}"/>
              </a:ext>
            </a:extLst>
          </p:cNvPr>
          <p:cNvSpPr txBox="1"/>
          <p:nvPr/>
        </p:nvSpPr>
        <p:spPr>
          <a:xfrm>
            <a:off x="5797326"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14" name="テキスト ボックス 13">
            <a:extLst>
              <a:ext uri="{FF2B5EF4-FFF2-40B4-BE49-F238E27FC236}">
                <a16:creationId xmlns:a16="http://schemas.microsoft.com/office/drawing/2014/main" id="{ED99F94B-20EE-4F28-8B45-37E0C8D4F5D8}"/>
              </a:ext>
            </a:extLst>
          </p:cNvPr>
          <p:cNvSpPr txBox="1"/>
          <p:nvPr/>
        </p:nvSpPr>
        <p:spPr>
          <a:xfrm>
            <a:off x="5299969" y="1027476"/>
            <a:ext cx="59480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かだい</a:t>
            </a:r>
          </a:p>
        </p:txBody>
      </p:sp>
      <p:sp>
        <p:nvSpPr>
          <p:cNvPr id="15" name="テキスト ボックス 14">
            <a:extLst>
              <a:ext uri="{FF2B5EF4-FFF2-40B4-BE49-F238E27FC236}">
                <a16:creationId xmlns:a16="http://schemas.microsoft.com/office/drawing/2014/main" id="{DCAF973D-125A-4C68-8595-DB96FB6FCAE7}"/>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spTree>
    <p:extLst>
      <p:ext uri="{BB962C8B-B14F-4D97-AF65-F5344CB8AC3E}">
        <p14:creationId xmlns:p14="http://schemas.microsoft.com/office/powerpoint/2010/main" val="1992234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a:srcRect t="-47681" r="-233" b="-47681"/>
          <a:stretch/>
        </p:blipFill>
        <p:spPr>
          <a:xfrm>
            <a:off x="0" y="0"/>
            <a:ext cx="9144000" cy="6858000"/>
          </a:xfrm>
        </p:spPr>
      </p:pic>
      <p:sp>
        <p:nvSpPr>
          <p:cNvPr id="4" name="タイトル 3">
            <a:extLst>
              <a:ext uri="{FF2B5EF4-FFF2-40B4-BE49-F238E27FC236}">
                <a16:creationId xmlns:a16="http://schemas.microsoft.com/office/drawing/2014/main" id="{E3F15753-9A70-41A7-8148-3C77FC4D7C4E}"/>
              </a:ext>
            </a:extLst>
          </p:cNvPr>
          <p:cNvSpPr>
            <a:spLocks noGrp="1"/>
          </p:cNvSpPr>
          <p:nvPr>
            <p:ph type="ctrTitle"/>
          </p:nvPr>
        </p:nvSpPr>
        <p:spPr>
          <a:xfrm>
            <a:off x="2015231" y="2507643"/>
            <a:ext cx="5113538" cy="1311128"/>
          </a:xfrm>
        </p:spPr>
        <p:txBody>
          <a:bodyPr/>
          <a:lstStyle/>
          <a:p>
            <a:r>
              <a:rPr lang="ja-JP" altLang="en-US" sz="4400" dirty="0"/>
              <a:t>おつかれさまでした！</a:t>
            </a:r>
            <a:br>
              <a:rPr lang="en-US" altLang="ja-JP" sz="4400" dirty="0"/>
            </a:br>
            <a:r>
              <a:rPr lang="ja-JP" altLang="en-US" sz="4400" dirty="0"/>
              <a:t>がんばったね！</a:t>
            </a:r>
          </a:p>
        </p:txBody>
      </p:sp>
    </p:spTree>
    <p:extLst>
      <p:ext uri="{BB962C8B-B14F-4D97-AF65-F5344CB8AC3E}">
        <p14:creationId xmlns:p14="http://schemas.microsoft.com/office/powerpoint/2010/main" val="85445843"/>
      </p:ext>
    </p:extLst>
  </p:cSld>
  <p:clrMapOvr>
    <a:masterClrMapping/>
  </p:clrMapOvr>
</p:sld>
</file>

<file path=ppt/theme/theme1.xml><?xml version="1.0" encoding="utf-8"?>
<a:theme xmlns:a="http://schemas.openxmlformats.org/drawingml/2006/main" name="曲線">
  <a:themeElements>
    <a:clrScheme name="マインクラフト2">
      <a:dk1>
        <a:srgbClr val="777777"/>
      </a:dk1>
      <a:lt1>
        <a:sysClr val="window" lastClr="FFFFFF"/>
      </a:lt1>
      <a:dk2>
        <a:srgbClr val="5F5F5F"/>
      </a:dk2>
      <a:lt2>
        <a:srgbClr val="EEECE1"/>
      </a:lt2>
      <a:accent1>
        <a:srgbClr val="DA6272"/>
      </a:accent1>
      <a:accent2>
        <a:srgbClr val="A4C516"/>
      </a:accent2>
      <a:accent3>
        <a:srgbClr val="9BBB59"/>
      </a:accent3>
      <a:accent4>
        <a:srgbClr val="8064A2"/>
      </a:accent4>
      <a:accent5>
        <a:srgbClr val="4BACC6"/>
      </a:accent5>
      <a:accent6>
        <a:srgbClr val="F79646"/>
      </a:accent6>
      <a:hlink>
        <a:srgbClr val="DA6272"/>
      </a:hlink>
      <a:folHlink>
        <a:srgbClr val="7B9310"/>
      </a:folHlink>
    </a:clrScheme>
    <a:fontScheme name="MSFT_0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33_TF89715846" id="{D02933C7-5B70-486F-96EA-AD9386C0B23E}" vid="{8E1BD739-95C8-4D6D-B1D5-95D4DC66B59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0439D9-8631-4FC1-BCE0-1BDB23425EE1}">
  <ds:schemaRefs>
    <ds:schemaRef ds:uri="http://schemas.microsoft.com/office/2006/metadata/properties"/>
    <ds:schemaRef ds:uri="http://purl.org/dc/dcmitype/"/>
    <ds:schemaRef ds:uri="http://schemas.microsoft.com/office/2006/documentManagement/types"/>
    <ds:schemaRef ds:uri="http://purl.org/dc/terms/"/>
    <ds:schemaRef ds:uri="http://schemas.openxmlformats.org/package/2006/metadata/core-properties"/>
    <ds:schemaRef ds:uri="fb0879af-3eba-417a-a55a-ffe6dcd6ca77"/>
    <ds:schemaRef ds:uri="http://schemas.microsoft.com/sharepoint/v3"/>
    <ds:schemaRef ds:uri="http://www.w3.org/XML/1998/namespace"/>
    <ds:schemaRef ds:uri="http://schemas.microsoft.com/office/infopath/2007/PartnerControls"/>
    <ds:schemaRef ds:uri="6dc4bcd6-49db-4c07-9060-8acfc67cef9f"/>
    <ds:schemaRef ds:uri="http://purl.org/dc/elements/1.1/"/>
  </ds:schemaRefs>
</ds:datastoreItem>
</file>

<file path=customXml/itemProps2.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3BE856-B6C2-4675-AE16-47A27D415D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海をモチーフにしたプレゼンテーション</Template>
  <TotalTime>0</TotalTime>
  <Words>3179</Words>
  <Application>Microsoft Office PowerPoint</Application>
  <PresentationFormat>画面に合わせる (4:3)</PresentationFormat>
  <Paragraphs>1163</Paragraphs>
  <Slides>61</Slides>
  <Notes>8</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61</vt:i4>
      </vt:variant>
    </vt:vector>
  </HeadingPairs>
  <TitlesOfParts>
    <vt:vector size="68" baseType="lpstr">
      <vt:lpstr>Meiryo UI</vt:lpstr>
      <vt:lpstr>UD デジタル 教科書体 NP-R</vt:lpstr>
      <vt:lpstr>メイリオ</vt:lpstr>
      <vt:lpstr>メイリオ</vt:lpstr>
      <vt:lpstr>Arial</vt:lpstr>
      <vt:lpstr>Century Gothic</vt:lpstr>
      <vt:lpstr>曲線</vt:lpstr>
      <vt:lpstr>第4回　パンダの生息地を保護しよう！</vt:lpstr>
      <vt:lpstr>目次</vt:lpstr>
      <vt:lpstr>本日のミッション！</vt:lpstr>
      <vt:lpstr>ミッション：パンダの生息地を保護しよう！</vt:lpstr>
      <vt:lpstr>プログラミングの準備</vt:lpstr>
      <vt:lpstr>Minecraft: Education Editionの起動</vt:lpstr>
      <vt:lpstr>Minecraft: Education Editionへのログイン</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ミッション1：新しい生息地を確保しよう</vt:lpstr>
      <vt:lpstr>世界の作成</vt:lpstr>
      <vt:lpstr>ストーリーの確認</vt:lpstr>
      <vt:lpstr>ストーリーの確認</vt:lpstr>
      <vt:lpstr>1．新しい生息地を確保しよう</vt:lpstr>
      <vt:lpstr>1．新しい生息地を確保しよう</vt:lpstr>
      <vt:lpstr>1．新しい生息地を確保しよう</vt:lpstr>
      <vt:lpstr>1．新しい生息地を確保しよう</vt:lpstr>
      <vt:lpstr>1．新しい生息地を確保しよう</vt:lpstr>
      <vt:lpstr>1．新しい生息地を確保しよう</vt:lpstr>
      <vt:lpstr>1．新しい生息地を確保しよう</vt:lpstr>
      <vt:lpstr>1．新しい生息地を確保しよう</vt:lpstr>
      <vt:lpstr>【参考】ミッションをやり直したい時は？</vt:lpstr>
      <vt:lpstr>ミッション2：竹を植えよう</vt:lpstr>
      <vt:lpstr>2．竹を植えよう</vt:lpstr>
      <vt:lpstr>2．竹を植えよう</vt:lpstr>
      <vt:lpstr>2．竹を植えよう</vt:lpstr>
      <vt:lpstr>2．竹を植えよう</vt:lpstr>
      <vt:lpstr>2．竹を植えよう</vt:lpstr>
      <vt:lpstr>2．竹を植えよう</vt:lpstr>
      <vt:lpstr>2．竹を植えよう</vt:lpstr>
      <vt:lpstr>2．竹を植えよう</vt:lpstr>
      <vt:lpstr>2．竹を植えよう</vt:lpstr>
      <vt:lpstr>2．竹を植えよう</vt:lpstr>
      <vt:lpstr>ミッション3：隠れ家を作ろう</vt:lpstr>
      <vt:lpstr>3．隠れ家を作ろう</vt:lpstr>
      <vt:lpstr>3．隠れ家を作ろう</vt:lpstr>
      <vt:lpstr>3．隠れ家を作ろう</vt:lpstr>
      <vt:lpstr>3．隠れ家を作ろう</vt:lpstr>
      <vt:lpstr>3．隠れ家を作ろう</vt:lpstr>
      <vt:lpstr>3．隠れ家を作ろう</vt:lpstr>
      <vt:lpstr>3．隠れ家を作ろう</vt:lpstr>
      <vt:lpstr>3．隠れ家を作ろう</vt:lpstr>
      <vt:lpstr>ミッション4：花を植えよう</vt:lpstr>
      <vt:lpstr>4．花を植えよう</vt:lpstr>
      <vt:lpstr>4．花を植えよう</vt:lpstr>
      <vt:lpstr>4．花を植えよう</vt:lpstr>
      <vt:lpstr>4．花を植えよう</vt:lpstr>
      <vt:lpstr>4．花を植えよう</vt:lpstr>
      <vt:lpstr>4．花を植えよう</vt:lpstr>
      <vt:lpstr>4．花を植えよう</vt:lpstr>
      <vt:lpstr>4．花を植えよう</vt:lpstr>
      <vt:lpstr>課題の終了</vt:lpstr>
      <vt:lpstr>課題の終了</vt:lpstr>
      <vt:lpstr>課題の終了</vt:lpstr>
      <vt:lpstr>おつかれさまでした！ がんばったね！</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2020-06-23T05:32:10Z</dcterms:created>
  <dcterms:modified xsi:type="dcterms:W3CDTF">2023-01-23T00:25:35Z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